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</p:sldMasterIdLst>
  <p:notesMasterIdLst>
    <p:notesMasterId r:id="rId14"/>
  </p:notesMasterIdLst>
  <p:sldIdLst>
    <p:sldId id="508" r:id="rId2"/>
    <p:sldId id="644" r:id="rId3"/>
    <p:sldId id="706" r:id="rId4"/>
    <p:sldId id="573" r:id="rId5"/>
    <p:sldId id="650" r:id="rId6"/>
    <p:sldId id="711" r:id="rId7"/>
    <p:sldId id="652" r:id="rId8"/>
    <p:sldId id="654" r:id="rId9"/>
    <p:sldId id="655" r:id="rId10"/>
    <p:sldId id="660" r:id="rId11"/>
    <p:sldId id="658" r:id="rId12"/>
    <p:sldId id="6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weicen" initials="w" lastIdx="1" clrIdx="0"/>
  <p:cmAuthor id="2" name="T20200015750" initials="T" lastIdx="1" clrIdx="1">
    <p:extLst>
      <p:ext uri="{19B8F6BF-5375-455C-9EA6-DF929625EA0E}">
        <p15:presenceInfo xmlns:p15="http://schemas.microsoft.com/office/powerpoint/2012/main" userId="T2020001575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3FA"/>
    <a:srgbClr val="FFC9C9"/>
    <a:srgbClr val="57D3FF"/>
    <a:srgbClr val="29C7FF"/>
    <a:srgbClr val="8FE2FF"/>
    <a:srgbClr val="FFCC99"/>
    <a:srgbClr val="6AAA79"/>
    <a:srgbClr val="A2CAAC"/>
    <a:srgbClr val="C1EFFF"/>
    <a:srgbClr val="06E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BBFBE1-3F3D-4A27-81A7-E38F7E458A14}" v="11" dt="2024-05-09T07:14:03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14" autoAdjust="0"/>
    <p:restoredTop sz="96068" autoAdjust="0"/>
  </p:normalViewPr>
  <p:slideViewPr>
    <p:cSldViewPr snapToGrid="0">
      <p:cViewPr>
        <p:scale>
          <a:sx n="98" d="100"/>
          <a:sy n="98" d="100"/>
        </p:scale>
        <p:origin x="64" y="172"/>
      </p:cViewPr>
      <p:guideLst>
        <p:guide orient="horz" pos="186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jing LI" userId="c98a00f9b1509874" providerId="LiveId" clId="{EBBBFBE1-3F3D-4A27-81A7-E38F7E458A14}"/>
    <pc:docChg chg="undo custSel addSld delSld modSld sldOrd">
      <pc:chgData name="Zijing LI" userId="c98a00f9b1509874" providerId="LiveId" clId="{EBBBFBE1-3F3D-4A27-81A7-E38F7E458A14}" dt="2024-05-09T07:14:17.495" v="69" actId="47"/>
      <pc:docMkLst>
        <pc:docMk/>
      </pc:docMkLst>
      <pc:sldChg chg="add del">
        <pc:chgData name="Zijing LI" userId="c98a00f9b1509874" providerId="LiveId" clId="{EBBBFBE1-3F3D-4A27-81A7-E38F7E458A14}" dt="2024-05-09T07:10:29.228" v="14" actId="47"/>
        <pc:sldMkLst>
          <pc:docMk/>
          <pc:sldMk cId="1884230769" sldId="544"/>
        </pc:sldMkLst>
      </pc:sldChg>
      <pc:sldChg chg="add del">
        <pc:chgData name="Zijing LI" userId="c98a00f9b1509874" providerId="LiveId" clId="{EBBBFBE1-3F3D-4A27-81A7-E38F7E458A14}" dt="2024-05-09T07:10:28.548" v="13" actId="47"/>
        <pc:sldMkLst>
          <pc:docMk/>
          <pc:sldMk cId="2070700868" sldId="570"/>
        </pc:sldMkLst>
      </pc:sldChg>
      <pc:sldChg chg="addSp delSp modSp mod">
        <pc:chgData name="Zijing LI" userId="c98a00f9b1509874" providerId="LiveId" clId="{EBBBFBE1-3F3D-4A27-81A7-E38F7E458A14}" dt="2024-05-09T07:13:28.005" v="53"/>
        <pc:sldMkLst>
          <pc:docMk/>
          <pc:sldMk cId="3487923848" sldId="573"/>
        </pc:sldMkLst>
        <pc:spChg chg="add mod">
          <ac:chgData name="Zijing LI" userId="c98a00f9b1509874" providerId="LiveId" clId="{EBBBFBE1-3F3D-4A27-81A7-E38F7E458A14}" dt="2024-05-09T07:13:28.005" v="53"/>
          <ac:spMkLst>
            <pc:docMk/>
            <pc:sldMk cId="3487923848" sldId="573"/>
            <ac:spMk id="3" creationId="{E4CA2FDD-2912-B4C5-08C9-E8D7FF755E3D}"/>
          </ac:spMkLst>
        </pc:spChg>
        <pc:spChg chg="del">
          <ac:chgData name="Zijing LI" userId="c98a00f9b1509874" providerId="LiveId" clId="{EBBBFBE1-3F3D-4A27-81A7-E38F7E458A14}" dt="2024-05-09T07:13:27.734" v="52" actId="478"/>
          <ac:spMkLst>
            <pc:docMk/>
            <pc:sldMk cId="3487923848" sldId="573"/>
            <ac:spMk id="10" creationId="{78458E26-49A3-6633-5522-27A25005AD4A}"/>
          </ac:spMkLst>
        </pc:spChg>
      </pc:sldChg>
      <pc:sldChg chg="modSp mod">
        <pc:chgData name="Zijing LI" userId="c98a00f9b1509874" providerId="LiveId" clId="{EBBBFBE1-3F3D-4A27-81A7-E38F7E458A14}" dt="2024-05-09T07:13:15.111" v="49" actId="1036"/>
        <pc:sldMkLst>
          <pc:docMk/>
          <pc:sldMk cId="1502834362" sldId="644"/>
        </pc:sldMkLst>
        <pc:spChg chg="mod">
          <ac:chgData name="Zijing LI" userId="c98a00f9b1509874" providerId="LiveId" clId="{EBBBFBE1-3F3D-4A27-81A7-E38F7E458A14}" dt="2024-05-09T07:13:15.111" v="49" actId="1036"/>
          <ac:spMkLst>
            <pc:docMk/>
            <pc:sldMk cId="1502834362" sldId="644"/>
            <ac:spMk id="4" creationId="{472DB4DF-B400-B09B-C51F-EF6BB322162C}"/>
          </ac:spMkLst>
        </pc:spChg>
      </pc:sldChg>
      <pc:sldChg chg="addSp delSp modSp add mod">
        <pc:chgData name="Zijing LI" userId="c98a00f9b1509874" providerId="LiveId" clId="{EBBBFBE1-3F3D-4A27-81A7-E38F7E458A14}" dt="2024-05-09T07:13:33.868" v="56" actId="1036"/>
        <pc:sldMkLst>
          <pc:docMk/>
          <pc:sldMk cId="1988129364" sldId="650"/>
        </pc:sldMkLst>
        <pc:spChg chg="del">
          <ac:chgData name="Zijing LI" userId="c98a00f9b1509874" providerId="LiveId" clId="{EBBBFBE1-3F3D-4A27-81A7-E38F7E458A14}" dt="2024-05-09T07:13:31.673" v="54" actId="478"/>
          <ac:spMkLst>
            <pc:docMk/>
            <pc:sldMk cId="1988129364" sldId="650"/>
            <ac:spMk id="3" creationId="{D46273F7-49BD-A1B6-A950-7A33E5B11AD3}"/>
          </ac:spMkLst>
        </pc:spChg>
        <pc:spChg chg="add mod">
          <ac:chgData name="Zijing LI" userId="c98a00f9b1509874" providerId="LiveId" clId="{EBBBFBE1-3F3D-4A27-81A7-E38F7E458A14}" dt="2024-05-09T07:13:33.868" v="56" actId="1036"/>
          <ac:spMkLst>
            <pc:docMk/>
            <pc:sldMk cId="1988129364" sldId="650"/>
            <ac:spMk id="4" creationId="{EF1042DC-1318-5517-03E9-476C17694225}"/>
          </ac:spMkLst>
        </pc:spChg>
      </pc:sldChg>
      <pc:sldChg chg="addSp delSp modSp mod">
        <pc:chgData name="Zijing LI" userId="c98a00f9b1509874" providerId="LiveId" clId="{EBBBFBE1-3F3D-4A27-81A7-E38F7E458A14}" dt="2024-05-09T07:13:51.370" v="64"/>
        <pc:sldMkLst>
          <pc:docMk/>
          <pc:sldMk cId="414595879" sldId="652"/>
        </pc:sldMkLst>
        <pc:spChg chg="add mod">
          <ac:chgData name="Zijing LI" userId="c98a00f9b1509874" providerId="LiveId" clId="{EBBBFBE1-3F3D-4A27-81A7-E38F7E458A14}" dt="2024-05-09T07:13:51.370" v="64"/>
          <ac:spMkLst>
            <pc:docMk/>
            <pc:sldMk cId="414595879" sldId="652"/>
            <ac:spMk id="4" creationId="{18D9B290-3AEB-B232-9EBF-9711B3F5F552}"/>
          </ac:spMkLst>
        </pc:spChg>
        <pc:spChg chg="del">
          <ac:chgData name="Zijing LI" userId="c98a00f9b1509874" providerId="LiveId" clId="{EBBBFBE1-3F3D-4A27-81A7-E38F7E458A14}" dt="2024-05-09T07:13:51.085" v="63" actId="478"/>
          <ac:spMkLst>
            <pc:docMk/>
            <pc:sldMk cId="414595879" sldId="652"/>
            <ac:spMk id="7" creationId="{189E2AC1-A87B-3D40-A0B7-ED4D3807FEC6}"/>
          </ac:spMkLst>
        </pc:spChg>
      </pc:sldChg>
      <pc:sldChg chg="addSp delSp modSp add del mod">
        <pc:chgData name="Zijing LI" userId="c98a00f9b1509874" providerId="LiveId" clId="{EBBBFBE1-3F3D-4A27-81A7-E38F7E458A14}" dt="2024-05-09T07:13:54.748" v="66"/>
        <pc:sldMkLst>
          <pc:docMk/>
          <pc:sldMk cId="3326482571" sldId="654"/>
        </pc:sldMkLst>
        <pc:spChg chg="del">
          <ac:chgData name="Zijing LI" userId="c98a00f9b1509874" providerId="LiveId" clId="{EBBBFBE1-3F3D-4A27-81A7-E38F7E458A14}" dt="2024-05-09T07:13:54.534" v="65" actId="478"/>
          <ac:spMkLst>
            <pc:docMk/>
            <pc:sldMk cId="3326482571" sldId="654"/>
            <ac:spMk id="2" creationId="{8FC68844-876C-B9B8-7102-338EAA1723AC}"/>
          </ac:spMkLst>
        </pc:spChg>
        <pc:spChg chg="add mod">
          <ac:chgData name="Zijing LI" userId="c98a00f9b1509874" providerId="LiveId" clId="{EBBBFBE1-3F3D-4A27-81A7-E38F7E458A14}" dt="2024-05-09T07:13:54.748" v="66"/>
          <ac:spMkLst>
            <pc:docMk/>
            <pc:sldMk cId="3326482571" sldId="654"/>
            <ac:spMk id="3" creationId="{B67D9E58-362C-F0C8-0EA3-3A08470FE6AC}"/>
          </ac:spMkLst>
        </pc:spChg>
      </pc:sldChg>
      <pc:sldChg chg="add">
        <pc:chgData name="Zijing LI" userId="c98a00f9b1509874" providerId="LiveId" clId="{EBBBFBE1-3F3D-4A27-81A7-E38F7E458A14}" dt="2024-05-09T07:12:02.252" v="34"/>
        <pc:sldMkLst>
          <pc:docMk/>
          <pc:sldMk cId="3685739283" sldId="655"/>
        </pc:sldMkLst>
      </pc:sldChg>
      <pc:sldChg chg="add del">
        <pc:chgData name="Zijing LI" userId="c98a00f9b1509874" providerId="LiveId" clId="{EBBBFBE1-3F3D-4A27-81A7-E38F7E458A14}" dt="2024-05-09T07:12:34.964" v="42" actId="47"/>
        <pc:sldMkLst>
          <pc:docMk/>
          <pc:sldMk cId="378589492" sldId="657"/>
        </pc:sldMkLst>
      </pc:sldChg>
      <pc:sldChg chg="addSp delSp modSp mod ord">
        <pc:chgData name="Zijing LI" userId="c98a00f9b1509874" providerId="LiveId" clId="{EBBBFBE1-3F3D-4A27-81A7-E38F7E458A14}" dt="2024-05-09T07:14:03.083" v="68"/>
        <pc:sldMkLst>
          <pc:docMk/>
          <pc:sldMk cId="487180818" sldId="658"/>
        </pc:sldMkLst>
        <pc:spChg chg="add mod">
          <ac:chgData name="Zijing LI" userId="c98a00f9b1509874" providerId="LiveId" clId="{EBBBFBE1-3F3D-4A27-81A7-E38F7E458A14}" dt="2024-05-09T07:14:03.083" v="68"/>
          <ac:spMkLst>
            <pc:docMk/>
            <pc:sldMk cId="487180818" sldId="658"/>
            <ac:spMk id="2" creationId="{CE0A3408-60C8-278B-8508-4242F0D38AF7}"/>
          </ac:spMkLst>
        </pc:spChg>
        <pc:spChg chg="del">
          <ac:chgData name="Zijing LI" userId="c98a00f9b1509874" providerId="LiveId" clId="{EBBBFBE1-3F3D-4A27-81A7-E38F7E458A14}" dt="2024-05-09T07:14:02.831" v="67" actId="478"/>
          <ac:spMkLst>
            <pc:docMk/>
            <pc:sldMk cId="487180818" sldId="658"/>
            <ac:spMk id="4" creationId="{AF3E9280-0381-0AC0-6BDF-E89664CB1166}"/>
          </ac:spMkLst>
        </pc:spChg>
      </pc:sldChg>
      <pc:sldChg chg="add">
        <pc:chgData name="Zijing LI" userId="c98a00f9b1509874" providerId="LiveId" clId="{EBBBFBE1-3F3D-4A27-81A7-E38F7E458A14}" dt="2024-05-09T07:12:02.252" v="34"/>
        <pc:sldMkLst>
          <pc:docMk/>
          <pc:sldMk cId="393143335" sldId="660"/>
        </pc:sldMkLst>
      </pc:sldChg>
      <pc:sldChg chg="del">
        <pc:chgData name="Zijing LI" userId="c98a00f9b1509874" providerId="LiveId" clId="{EBBBFBE1-3F3D-4A27-81A7-E38F7E458A14}" dt="2024-05-09T07:09:37.974" v="3" actId="47"/>
        <pc:sldMkLst>
          <pc:docMk/>
          <pc:sldMk cId="3355270395" sldId="667"/>
        </pc:sldMkLst>
      </pc:sldChg>
      <pc:sldChg chg="del">
        <pc:chgData name="Zijing LI" userId="c98a00f9b1509874" providerId="LiveId" clId="{EBBBFBE1-3F3D-4A27-81A7-E38F7E458A14}" dt="2024-05-09T07:10:43.412" v="16" actId="47"/>
        <pc:sldMkLst>
          <pc:docMk/>
          <pc:sldMk cId="1419917233" sldId="679"/>
        </pc:sldMkLst>
      </pc:sldChg>
      <pc:sldChg chg="del">
        <pc:chgData name="Zijing LI" userId="c98a00f9b1509874" providerId="LiveId" clId="{EBBBFBE1-3F3D-4A27-81A7-E38F7E458A14}" dt="2024-05-09T07:10:44.251" v="17" actId="47"/>
        <pc:sldMkLst>
          <pc:docMk/>
          <pc:sldMk cId="93081456" sldId="681"/>
        </pc:sldMkLst>
      </pc:sldChg>
      <pc:sldChg chg="del">
        <pc:chgData name="Zijing LI" userId="c98a00f9b1509874" providerId="LiveId" clId="{EBBBFBE1-3F3D-4A27-81A7-E38F7E458A14}" dt="2024-05-09T07:10:48.596" v="29" actId="47"/>
        <pc:sldMkLst>
          <pc:docMk/>
          <pc:sldMk cId="3988754652" sldId="689"/>
        </pc:sldMkLst>
      </pc:sldChg>
      <pc:sldChg chg="del">
        <pc:chgData name="Zijing LI" userId="c98a00f9b1509874" providerId="LiveId" clId="{EBBBFBE1-3F3D-4A27-81A7-E38F7E458A14}" dt="2024-05-09T07:10:47.528" v="27" actId="47"/>
        <pc:sldMkLst>
          <pc:docMk/>
          <pc:sldMk cId="2107677170" sldId="691"/>
        </pc:sldMkLst>
      </pc:sldChg>
      <pc:sldChg chg="add del">
        <pc:chgData name="Zijing LI" userId="c98a00f9b1509874" providerId="LiveId" clId="{EBBBFBE1-3F3D-4A27-81A7-E38F7E458A14}" dt="2024-05-09T07:10:30.729" v="15" actId="47"/>
        <pc:sldMkLst>
          <pc:docMk/>
          <pc:sldMk cId="2183546023" sldId="698"/>
        </pc:sldMkLst>
      </pc:sldChg>
      <pc:sldChg chg="addSp delSp modSp mod">
        <pc:chgData name="Zijing LI" userId="c98a00f9b1509874" providerId="LiveId" clId="{EBBBFBE1-3F3D-4A27-81A7-E38F7E458A14}" dt="2024-05-09T07:13:21.871" v="51"/>
        <pc:sldMkLst>
          <pc:docMk/>
          <pc:sldMk cId="2937892485" sldId="706"/>
        </pc:sldMkLst>
        <pc:spChg chg="del">
          <ac:chgData name="Zijing LI" userId="c98a00f9b1509874" providerId="LiveId" clId="{EBBBFBE1-3F3D-4A27-81A7-E38F7E458A14}" dt="2024-05-09T07:13:20.994" v="50" actId="478"/>
          <ac:spMkLst>
            <pc:docMk/>
            <pc:sldMk cId="2937892485" sldId="706"/>
            <ac:spMk id="2" creationId="{CE79584B-0928-B5E4-24DF-7162775AA886}"/>
          </ac:spMkLst>
        </pc:spChg>
        <pc:spChg chg="add mod">
          <ac:chgData name="Zijing LI" userId="c98a00f9b1509874" providerId="LiveId" clId="{EBBBFBE1-3F3D-4A27-81A7-E38F7E458A14}" dt="2024-05-09T07:13:21.871" v="51"/>
          <ac:spMkLst>
            <pc:docMk/>
            <pc:sldMk cId="2937892485" sldId="706"/>
            <ac:spMk id="3" creationId="{0CD1F61B-D16E-9483-EB29-98EE0469AB3B}"/>
          </ac:spMkLst>
        </pc:spChg>
      </pc:sldChg>
      <pc:sldChg chg="addSp delSp modSp mod">
        <pc:chgData name="Zijing LI" userId="c98a00f9b1509874" providerId="LiveId" clId="{EBBBFBE1-3F3D-4A27-81A7-E38F7E458A14}" dt="2024-05-09T07:13:46.932" v="62" actId="1036"/>
        <pc:sldMkLst>
          <pc:docMk/>
          <pc:sldMk cId="2391758147" sldId="711"/>
        </pc:sldMkLst>
        <pc:spChg chg="del">
          <ac:chgData name="Zijing LI" userId="c98a00f9b1509874" providerId="LiveId" clId="{EBBBFBE1-3F3D-4A27-81A7-E38F7E458A14}" dt="2024-05-09T07:13:41.760" v="59" actId="478"/>
          <ac:spMkLst>
            <pc:docMk/>
            <pc:sldMk cId="2391758147" sldId="711"/>
            <ac:spMk id="22" creationId="{61B96381-A5C9-BD7F-FA7B-39797E566E9E}"/>
          </ac:spMkLst>
        </pc:spChg>
        <pc:spChg chg="add mod">
          <ac:chgData name="Zijing LI" userId="c98a00f9b1509874" providerId="LiveId" clId="{EBBBFBE1-3F3D-4A27-81A7-E38F7E458A14}" dt="2024-05-09T07:13:46.932" v="62" actId="1036"/>
          <ac:spMkLst>
            <pc:docMk/>
            <pc:sldMk cId="2391758147" sldId="711"/>
            <ac:spMk id="23" creationId="{D1725189-2BB1-2CA2-CA1B-1F364D11BDDE}"/>
          </ac:spMkLst>
        </pc:spChg>
      </pc:sldChg>
      <pc:sldChg chg="del">
        <pc:chgData name="Zijing LI" userId="c98a00f9b1509874" providerId="LiveId" clId="{EBBBFBE1-3F3D-4A27-81A7-E38F7E458A14}" dt="2024-05-09T07:13:00.272" v="44" actId="47"/>
        <pc:sldMkLst>
          <pc:docMk/>
          <pc:sldMk cId="497496357" sldId="712"/>
        </pc:sldMkLst>
      </pc:sldChg>
      <pc:sldChg chg="addSp delSp modSp add del mod modShow">
        <pc:chgData name="Zijing LI" userId="c98a00f9b1509874" providerId="LiveId" clId="{EBBBFBE1-3F3D-4A27-81A7-E38F7E458A14}" dt="2024-05-09T07:14:17.495" v="69" actId="47"/>
        <pc:sldMkLst>
          <pc:docMk/>
          <pc:sldMk cId="4261169707" sldId="713"/>
        </pc:sldMkLst>
        <pc:spChg chg="del">
          <ac:chgData name="Zijing LI" userId="c98a00f9b1509874" providerId="LiveId" clId="{EBBBFBE1-3F3D-4A27-81A7-E38F7E458A14}" dt="2024-05-09T07:13:37.906" v="57" actId="478"/>
          <ac:spMkLst>
            <pc:docMk/>
            <pc:sldMk cId="4261169707" sldId="713"/>
            <ac:spMk id="6" creationId="{B6655AAD-30AE-35EB-ECDE-28CB7E18857A}"/>
          </ac:spMkLst>
        </pc:spChg>
        <pc:spChg chg="add mod">
          <ac:chgData name="Zijing LI" userId="c98a00f9b1509874" providerId="LiveId" clId="{EBBBFBE1-3F3D-4A27-81A7-E38F7E458A14}" dt="2024-05-09T07:13:38.206" v="58"/>
          <ac:spMkLst>
            <pc:docMk/>
            <pc:sldMk cId="4261169707" sldId="713"/>
            <ac:spMk id="14" creationId="{8F253683-7791-CCFD-1AFF-F410524AB8E2}"/>
          </ac:spMkLst>
        </pc:spChg>
      </pc:sldChg>
      <pc:sldChg chg="del">
        <pc:chgData name="Zijing LI" userId="c98a00f9b1509874" providerId="LiveId" clId="{EBBBFBE1-3F3D-4A27-81A7-E38F7E458A14}" dt="2024-05-09T07:09:29.849" v="0" actId="47"/>
        <pc:sldMkLst>
          <pc:docMk/>
          <pc:sldMk cId="736127028" sldId="714"/>
        </pc:sldMkLst>
      </pc:sldChg>
      <pc:sldChg chg="del">
        <pc:chgData name="Zijing LI" userId="c98a00f9b1509874" providerId="LiveId" clId="{EBBBFBE1-3F3D-4A27-81A7-E38F7E458A14}" dt="2024-05-09T07:10:45.381" v="20" actId="47"/>
        <pc:sldMkLst>
          <pc:docMk/>
          <pc:sldMk cId="1015029114" sldId="716"/>
        </pc:sldMkLst>
      </pc:sldChg>
      <pc:sldChg chg="del">
        <pc:chgData name="Zijing LI" userId="c98a00f9b1509874" providerId="LiveId" clId="{EBBBFBE1-3F3D-4A27-81A7-E38F7E458A14}" dt="2024-05-09T07:10:46.012" v="22" actId="47"/>
        <pc:sldMkLst>
          <pc:docMk/>
          <pc:sldMk cId="3080204624" sldId="717"/>
        </pc:sldMkLst>
      </pc:sldChg>
      <pc:sldChg chg="del">
        <pc:chgData name="Zijing LI" userId="c98a00f9b1509874" providerId="LiveId" clId="{EBBBFBE1-3F3D-4A27-81A7-E38F7E458A14}" dt="2024-05-09T07:12:20.887" v="39" actId="47"/>
        <pc:sldMkLst>
          <pc:docMk/>
          <pc:sldMk cId="1485159366" sldId="718"/>
        </pc:sldMkLst>
      </pc:sldChg>
      <pc:sldChg chg="del">
        <pc:chgData name="Zijing LI" userId="c98a00f9b1509874" providerId="LiveId" clId="{EBBBFBE1-3F3D-4A27-81A7-E38F7E458A14}" dt="2024-05-09T07:09:33.374" v="2" actId="47"/>
        <pc:sldMkLst>
          <pc:docMk/>
          <pc:sldMk cId="3270978538" sldId="720"/>
        </pc:sldMkLst>
      </pc:sldChg>
      <pc:sldChg chg="del">
        <pc:chgData name="Zijing LI" userId="c98a00f9b1509874" providerId="LiveId" clId="{EBBBFBE1-3F3D-4A27-81A7-E38F7E458A14}" dt="2024-05-09T07:10:45.712" v="21" actId="47"/>
        <pc:sldMkLst>
          <pc:docMk/>
          <pc:sldMk cId="2765382630" sldId="722"/>
        </pc:sldMkLst>
      </pc:sldChg>
      <pc:sldChg chg="del">
        <pc:chgData name="Zijing LI" userId="c98a00f9b1509874" providerId="LiveId" clId="{EBBBFBE1-3F3D-4A27-81A7-E38F7E458A14}" dt="2024-05-09T07:10:46.327" v="23" actId="47"/>
        <pc:sldMkLst>
          <pc:docMk/>
          <pc:sldMk cId="378290039" sldId="723"/>
        </pc:sldMkLst>
      </pc:sldChg>
      <pc:sldChg chg="del">
        <pc:chgData name="Zijing LI" userId="c98a00f9b1509874" providerId="LiveId" clId="{EBBBFBE1-3F3D-4A27-81A7-E38F7E458A14}" dt="2024-05-09T07:10:44.625" v="18" actId="47"/>
        <pc:sldMkLst>
          <pc:docMk/>
          <pc:sldMk cId="2362368041" sldId="725"/>
        </pc:sldMkLst>
      </pc:sldChg>
      <pc:sldChg chg="del">
        <pc:chgData name="Zijing LI" userId="c98a00f9b1509874" providerId="LiveId" clId="{EBBBFBE1-3F3D-4A27-81A7-E38F7E458A14}" dt="2024-05-09T07:10:46.448" v="24" actId="47"/>
        <pc:sldMkLst>
          <pc:docMk/>
          <pc:sldMk cId="3485696506" sldId="728"/>
        </pc:sldMkLst>
      </pc:sldChg>
      <pc:sldChg chg="del">
        <pc:chgData name="Zijing LI" userId="c98a00f9b1509874" providerId="LiveId" clId="{EBBBFBE1-3F3D-4A27-81A7-E38F7E458A14}" dt="2024-05-09T07:12:21.360" v="40" actId="47"/>
        <pc:sldMkLst>
          <pc:docMk/>
          <pc:sldMk cId="518335788" sldId="729"/>
        </pc:sldMkLst>
      </pc:sldChg>
      <pc:sldChg chg="del">
        <pc:chgData name="Zijing LI" userId="c98a00f9b1509874" providerId="LiveId" clId="{EBBBFBE1-3F3D-4A27-81A7-E38F7E458A14}" dt="2024-05-09T07:12:21.818" v="41" actId="47"/>
        <pc:sldMkLst>
          <pc:docMk/>
          <pc:sldMk cId="2210693125" sldId="731"/>
        </pc:sldMkLst>
      </pc:sldChg>
      <pc:sldChg chg="del">
        <pc:chgData name="Zijing LI" userId="c98a00f9b1509874" providerId="LiveId" clId="{EBBBFBE1-3F3D-4A27-81A7-E38F7E458A14}" dt="2024-05-09T07:10:48.919" v="30" actId="47"/>
        <pc:sldMkLst>
          <pc:docMk/>
          <pc:sldMk cId="658185316" sldId="732"/>
        </pc:sldMkLst>
      </pc:sldChg>
      <pc:sldChg chg="del">
        <pc:chgData name="Zijing LI" userId="c98a00f9b1509874" providerId="LiveId" clId="{EBBBFBE1-3F3D-4A27-81A7-E38F7E458A14}" dt="2024-05-09T07:10:48.002" v="28" actId="47"/>
        <pc:sldMkLst>
          <pc:docMk/>
          <pc:sldMk cId="1419686735" sldId="733"/>
        </pc:sldMkLst>
      </pc:sldChg>
      <pc:sldChg chg="del">
        <pc:chgData name="Zijing LI" userId="c98a00f9b1509874" providerId="LiveId" clId="{EBBBFBE1-3F3D-4A27-81A7-E38F7E458A14}" dt="2024-05-09T07:09:30.974" v="1" actId="47"/>
        <pc:sldMkLst>
          <pc:docMk/>
          <pc:sldMk cId="497737969" sldId="734"/>
        </pc:sldMkLst>
      </pc:sldChg>
      <pc:sldChg chg="del">
        <pc:chgData name="Zijing LI" userId="c98a00f9b1509874" providerId="LiveId" clId="{EBBBFBE1-3F3D-4A27-81A7-E38F7E458A14}" dt="2024-05-09T07:10:46.801" v="25" actId="47"/>
        <pc:sldMkLst>
          <pc:docMk/>
          <pc:sldMk cId="2107634458" sldId="735"/>
        </pc:sldMkLst>
      </pc:sldChg>
      <pc:sldChg chg="del">
        <pc:chgData name="Zijing LI" userId="c98a00f9b1509874" providerId="LiveId" clId="{EBBBFBE1-3F3D-4A27-81A7-E38F7E458A14}" dt="2024-05-09T07:10:45.019" v="19" actId="47"/>
        <pc:sldMkLst>
          <pc:docMk/>
          <pc:sldMk cId="1897815018" sldId="736"/>
        </pc:sldMkLst>
      </pc:sldChg>
      <pc:sldChg chg="del">
        <pc:chgData name="Zijing LI" userId="c98a00f9b1509874" providerId="LiveId" clId="{EBBBFBE1-3F3D-4A27-81A7-E38F7E458A14}" dt="2024-05-09T07:10:47.206" v="26" actId="47"/>
        <pc:sldMkLst>
          <pc:docMk/>
          <pc:sldMk cId="544141421" sldId="73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ekane01\Dropbox\Research\Data\Co-injection_viscosity\Calibrate_curve_bigC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racer_test\T_single_500mlh\imageJ\step4_AnalyzeConcentration\Concentration_X-Axis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racer_test\T_single_500mlh\imageJ\step4_AnalyzeConcentration\Concentration_Z-Axis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04157107475884"/>
          <c:y val="4.3222124452857086E-2"/>
          <c:w val="0.68275531315332572"/>
          <c:h val="0.73687190432742444"/>
        </c:manualLayout>
      </c:layout>
      <c:lineChart>
        <c:grouping val="standard"/>
        <c:varyColors val="0"/>
        <c:ser>
          <c:idx val="0"/>
          <c:order val="0"/>
          <c:spPr>
            <a:ln w="9525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Siliconsand!$A$2:$A$7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Siliconsand!$E$2:$E$7</c:f>
              <c:numCache>
                <c:formatCode>General</c:formatCode>
                <c:ptCount val="6"/>
                <c:pt idx="0">
                  <c:v>0</c:v>
                </c:pt>
                <c:pt idx="1">
                  <c:v>5323.9379860487079</c:v>
                </c:pt>
                <c:pt idx="2">
                  <c:v>10541.70416441154</c:v>
                </c:pt>
                <c:pt idx="3">
                  <c:v>15874.173060501867</c:v>
                </c:pt>
                <c:pt idx="4">
                  <c:v>20345.531822827306</c:v>
                </c:pt>
                <c:pt idx="5">
                  <c:v>24379.83787902334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02-4772-A9A9-0C9CFDEB47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6740544"/>
        <c:axId val="1066741376"/>
      </c:lineChart>
      <c:catAx>
        <c:axId val="1066740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Tracer</a:t>
                </a:r>
                <a:r>
                  <a:rPr lang="en-US" sz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concentration [wt %]</a:t>
                </a:r>
                <a:endParaRPr lang="en-US" sz="12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32684735874660786"/>
              <c:y val="0.913763673597260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66741376"/>
        <c:crosses val="autoZero"/>
        <c:auto val="1"/>
        <c:lblAlgn val="ctr"/>
        <c:lblOffset val="100"/>
        <c:noMultiLvlLbl val="0"/>
      </c:catAx>
      <c:valAx>
        <c:axId val="1066741376"/>
        <c:scaling>
          <c:orientation val="minMax"/>
          <c:max val="25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</a:t>
                </a:r>
                <a:r>
                  <a:rPr lang="en-US" sz="12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brightness value [-]</a:t>
                </a:r>
                <a:endParaRPr lang="en-US" sz="1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0363940986750503E-3"/>
              <c:y val="8.69566184748606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66740544"/>
        <c:crosses val="autoZero"/>
        <c:crossBetween val="midCat"/>
      </c:valAx>
      <c:spPr>
        <a:noFill/>
        <a:ln w="952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04245708539594"/>
          <c:y val="3.0271451317354366E-2"/>
          <c:w val="0.74360320065294905"/>
          <c:h val="0.7621225540459114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'Concentration_X-Axis'!$K$1</c:f>
              <c:strCache>
                <c:ptCount val="1"/>
                <c:pt idx="0">
                  <c:v>Initial injection</c:v>
                </c:pt>
              </c:strCache>
            </c:strRef>
          </c:tx>
          <c:spPr>
            <a:ln w="158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'Concentration_X-Axis'!$B$2:$B$401</c:f>
              <c:numCache>
                <c:formatCode>General</c:formatCode>
                <c:ptCount val="400"/>
                <c:pt idx="0">
                  <c:v>0.08</c:v>
                </c:pt>
                <c:pt idx="1">
                  <c:v>0.16</c:v>
                </c:pt>
                <c:pt idx="2">
                  <c:v>0.24</c:v>
                </c:pt>
                <c:pt idx="3">
                  <c:v>0.32</c:v>
                </c:pt>
                <c:pt idx="4">
                  <c:v>0.4</c:v>
                </c:pt>
                <c:pt idx="5">
                  <c:v>0.48</c:v>
                </c:pt>
                <c:pt idx="6">
                  <c:v>0.56000000000000005</c:v>
                </c:pt>
                <c:pt idx="7">
                  <c:v>0.64</c:v>
                </c:pt>
                <c:pt idx="8">
                  <c:v>0.72</c:v>
                </c:pt>
                <c:pt idx="9">
                  <c:v>0.8</c:v>
                </c:pt>
                <c:pt idx="10">
                  <c:v>0.88</c:v>
                </c:pt>
                <c:pt idx="11">
                  <c:v>0.96</c:v>
                </c:pt>
                <c:pt idx="12">
                  <c:v>1.04</c:v>
                </c:pt>
                <c:pt idx="13">
                  <c:v>1.1200000000000001</c:v>
                </c:pt>
                <c:pt idx="14">
                  <c:v>1.2</c:v>
                </c:pt>
                <c:pt idx="15">
                  <c:v>1.28</c:v>
                </c:pt>
                <c:pt idx="16">
                  <c:v>1.36</c:v>
                </c:pt>
                <c:pt idx="17">
                  <c:v>1.44</c:v>
                </c:pt>
                <c:pt idx="18">
                  <c:v>1.52</c:v>
                </c:pt>
                <c:pt idx="19">
                  <c:v>1.6</c:v>
                </c:pt>
                <c:pt idx="20">
                  <c:v>1.68</c:v>
                </c:pt>
                <c:pt idx="21">
                  <c:v>1.76</c:v>
                </c:pt>
                <c:pt idx="22">
                  <c:v>1.84</c:v>
                </c:pt>
                <c:pt idx="23">
                  <c:v>1.92</c:v>
                </c:pt>
                <c:pt idx="24">
                  <c:v>2</c:v>
                </c:pt>
                <c:pt idx="25">
                  <c:v>2.08</c:v>
                </c:pt>
                <c:pt idx="26">
                  <c:v>2.16</c:v>
                </c:pt>
                <c:pt idx="27">
                  <c:v>2.2400000000000002</c:v>
                </c:pt>
                <c:pt idx="28">
                  <c:v>2.3199999999999998</c:v>
                </c:pt>
                <c:pt idx="29">
                  <c:v>2.4</c:v>
                </c:pt>
                <c:pt idx="30">
                  <c:v>2.48</c:v>
                </c:pt>
                <c:pt idx="31">
                  <c:v>2.56</c:v>
                </c:pt>
                <c:pt idx="32">
                  <c:v>2.64</c:v>
                </c:pt>
                <c:pt idx="33">
                  <c:v>2.72</c:v>
                </c:pt>
                <c:pt idx="34">
                  <c:v>2.8</c:v>
                </c:pt>
                <c:pt idx="35">
                  <c:v>2.88</c:v>
                </c:pt>
                <c:pt idx="36">
                  <c:v>2.96</c:v>
                </c:pt>
                <c:pt idx="37">
                  <c:v>3.04</c:v>
                </c:pt>
                <c:pt idx="38">
                  <c:v>3.12</c:v>
                </c:pt>
                <c:pt idx="39">
                  <c:v>3.2</c:v>
                </c:pt>
                <c:pt idx="40">
                  <c:v>3.28</c:v>
                </c:pt>
                <c:pt idx="41">
                  <c:v>3.36</c:v>
                </c:pt>
                <c:pt idx="42">
                  <c:v>3.44</c:v>
                </c:pt>
                <c:pt idx="43">
                  <c:v>3.52</c:v>
                </c:pt>
                <c:pt idx="44">
                  <c:v>3.6</c:v>
                </c:pt>
                <c:pt idx="45">
                  <c:v>3.68</c:v>
                </c:pt>
                <c:pt idx="46">
                  <c:v>3.76</c:v>
                </c:pt>
                <c:pt idx="47">
                  <c:v>3.84</c:v>
                </c:pt>
                <c:pt idx="48">
                  <c:v>3.92</c:v>
                </c:pt>
                <c:pt idx="49">
                  <c:v>4</c:v>
                </c:pt>
                <c:pt idx="50">
                  <c:v>4.08</c:v>
                </c:pt>
                <c:pt idx="51">
                  <c:v>4.16</c:v>
                </c:pt>
                <c:pt idx="52">
                  <c:v>4.24</c:v>
                </c:pt>
                <c:pt idx="53">
                  <c:v>4.32</c:v>
                </c:pt>
                <c:pt idx="54">
                  <c:v>4.4000000000000004</c:v>
                </c:pt>
                <c:pt idx="55">
                  <c:v>4.4800000000000004</c:v>
                </c:pt>
                <c:pt idx="56">
                  <c:v>4.5599999999999996</c:v>
                </c:pt>
                <c:pt idx="57">
                  <c:v>4.6399999999999997</c:v>
                </c:pt>
                <c:pt idx="58">
                  <c:v>4.72</c:v>
                </c:pt>
                <c:pt idx="59">
                  <c:v>4.8</c:v>
                </c:pt>
                <c:pt idx="60">
                  <c:v>4.88</c:v>
                </c:pt>
                <c:pt idx="61">
                  <c:v>4.96</c:v>
                </c:pt>
                <c:pt idx="62">
                  <c:v>5.04</c:v>
                </c:pt>
                <c:pt idx="63">
                  <c:v>5.12</c:v>
                </c:pt>
                <c:pt idx="64">
                  <c:v>5.2</c:v>
                </c:pt>
                <c:pt idx="65">
                  <c:v>5.28</c:v>
                </c:pt>
                <c:pt idx="66">
                  <c:v>5.36</c:v>
                </c:pt>
                <c:pt idx="67">
                  <c:v>5.44</c:v>
                </c:pt>
                <c:pt idx="68">
                  <c:v>5.52</c:v>
                </c:pt>
                <c:pt idx="69">
                  <c:v>5.6</c:v>
                </c:pt>
                <c:pt idx="70">
                  <c:v>5.68</c:v>
                </c:pt>
                <c:pt idx="71">
                  <c:v>5.76</c:v>
                </c:pt>
                <c:pt idx="72">
                  <c:v>5.84</c:v>
                </c:pt>
                <c:pt idx="73">
                  <c:v>5.92</c:v>
                </c:pt>
                <c:pt idx="74">
                  <c:v>6</c:v>
                </c:pt>
                <c:pt idx="75">
                  <c:v>6.08</c:v>
                </c:pt>
                <c:pt idx="76">
                  <c:v>6.16</c:v>
                </c:pt>
                <c:pt idx="77">
                  <c:v>6.24</c:v>
                </c:pt>
                <c:pt idx="78">
                  <c:v>6.32</c:v>
                </c:pt>
                <c:pt idx="79">
                  <c:v>6.4</c:v>
                </c:pt>
                <c:pt idx="80">
                  <c:v>6.48</c:v>
                </c:pt>
                <c:pt idx="81">
                  <c:v>6.56</c:v>
                </c:pt>
                <c:pt idx="82">
                  <c:v>6.64</c:v>
                </c:pt>
                <c:pt idx="83">
                  <c:v>6.72</c:v>
                </c:pt>
                <c:pt idx="84">
                  <c:v>6.8</c:v>
                </c:pt>
                <c:pt idx="85">
                  <c:v>6.88</c:v>
                </c:pt>
                <c:pt idx="86">
                  <c:v>6.96</c:v>
                </c:pt>
                <c:pt idx="87">
                  <c:v>7.04</c:v>
                </c:pt>
                <c:pt idx="88">
                  <c:v>7.12</c:v>
                </c:pt>
                <c:pt idx="89">
                  <c:v>7.2</c:v>
                </c:pt>
                <c:pt idx="90">
                  <c:v>7.28</c:v>
                </c:pt>
                <c:pt idx="91">
                  <c:v>7.36</c:v>
                </c:pt>
                <c:pt idx="92">
                  <c:v>7.44</c:v>
                </c:pt>
                <c:pt idx="93">
                  <c:v>7.52</c:v>
                </c:pt>
                <c:pt idx="94">
                  <c:v>7.6</c:v>
                </c:pt>
                <c:pt idx="95">
                  <c:v>7.68</c:v>
                </c:pt>
                <c:pt idx="96">
                  <c:v>7.76</c:v>
                </c:pt>
                <c:pt idx="97">
                  <c:v>7.84</c:v>
                </c:pt>
                <c:pt idx="98">
                  <c:v>7.92</c:v>
                </c:pt>
                <c:pt idx="99">
                  <c:v>8</c:v>
                </c:pt>
                <c:pt idx="100">
                  <c:v>8.08</c:v>
                </c:pt>
                <c:pt idx="101">
                  <c:v>8.16</c:v>
                </c:pt>
                <c:pt idx="102">
                  <c:v>8.24</c:v>
                </c:pt>
                <c:pt idx="103">
                  <c:v>8.32</c:v>
                </c:pt>
                <c:pt idx="104">
                  <c:v>8.4</c:v>
                </c:pt>
                <c:pt idx="105">
                  <c:v>8.48</c:v>
                </c:pt>
                <c:pt idx="106">
                  <c:v>8.56</c:v>
                </c:pt>
                <c:pt idx="107">
                  <c:v>8.64</c:v>
                </c:pt>
                <c:pt idx="108">
                  <c:v>8.7200000000000006</c:v>
                </c:pt>
                <c:pt idx="109">
                  <c:v>8.8000000000000007</c:v>
                </c:pt>
                <c:pt idx="110">
                  <c:v>8.8800000000000008</c:v>
                </c:pt>
                <c:pt idx="111">
                  <c:v>8.9600000000000009</c:v>
                </c:pt>
                <c:pt idx="112">
                  <c:v>9.0399999999999991</c:v>
                </c:pt>
                <c:pt idx="113">
                  <c:v>9.1199999999999992</c:v>
                </c:pt>
                <c:pt idx="114">
                  <c:v>9.1999999999999993</c:v>
                </c:pt>
                <c:pt idx="115">
                  <c:v>9.2799999999999994</c:v>
                </c:pt>
                <c:pt idx="116">
                  <c:v>9.36</c:v>
                </c:pt>
                <c:pt idx="117">
                  <c:v>9.44</c:v>
                </c:pt>
                <c:pt idx="118">
                  <c:v>9.52</c:v>
                </c:pt>
                <c:pt idx="119">
                  <c:v>9.6</c:v>
                </c:pt>
                <c:pt idx="120">
                  <c:v>9.68</c:v>
                </c:pt>
                <c:pt idx="121">
                  <c:v>9.76</c:v>
                </c:pt>
                <c:pt idx="122">
                  <c:v>9.84</c:v>
                </c:pt>
                <c:pt idx="123">
                  <c:v>9.92</c:v>
                </c:pt>
                <c:pt idx="124">
                  <c:v>10</c:v>
                </c:pt>
                <c:pt idx="125">
                  <c:v>10.08</c:v>
                </c:pt>
                <c:pt idx="126">
                  <c:v>10.16</c:v>
                </c:pt>
                <c:pt idx="127">
                  <c:v>10.24</c:v>
                </c:pt>
                <c:pt idx="128">
                  <c:v>10.32</c:v>
                </c:pt>
                <c:pt idx="129">
                  <c:v>10.4</c:v>
                </c:pt>
                <c:pt idx="130">
                  <c:v>10.48</c:v>
                </c:pt>
                <c:pt idx="131">
                  <c:v>10.56</c:v>
                </c:pt>
                <c:pt idx="132">
                  <c:v>10.64</c:v>
                </c:pt>
                <c:pt idx="133">
                  <c:v>10.72</c:v>
                </c:pt>
                <c:pt idx="134">
                  <c:v>10.8</c:v>
                </c:pt>
                <c:pt idx="135">
                  <c:v>10.88</c:v>
                </c:pt>
                <c:pt idx="136">
                  <c:v>10.96</c:v>
                </c:pt>
                <c:pt idx="137">
                  <c:v>11.04</c:v>
                </c:pt>
                <c:pt idx="138">
                  <c:v>11.12</c:v>
                </c:pt>
                <c:pt idx="139">
                  <c:v>11.2</c:v>
                </c:pt>
                <c:pt idx="140">
                  <c:v>11.28</c:v>
                </c:pt>
                <c:pt idx="141">
                  <c:v>11.36</c:v>
                </c:pt>
                <c:pt idx="142">
                  <c:v>11.44</c:v>
                </c:pt>
                <c:pt idx="143">
                  <c:v>11.52</c:v>
                </c:pt>
                <c:pt idx="144">
                  <c:v>11.6</c:v>
                </c:pt>
                <c:pt idx="145">
                  <c:v>11.68</c:v>
                </c:pt>
                <c:pt idx="146">
                  <c:v>11.76</c:v>
                </c:pt>
                <c:pt idx="147">
                  <c:v>11.84</c:v>
                </c:pt>
                <c:pt idx="148">
                  <c:v>11.92</c:v>
                </c:pt>
                <c:pt idx="149">
                  <c:v>12</c:v>
                </c:pt>
                <c:pt idx="150">
                  <c:v>12.08</c:v>
                </c:pt>
                <c:pt idx="151">
                  <c:v>12.16</c:v>
                </c:pt>
                <c:pt idx="152">
                  <c:v>12.24</c:v>
                </c:pt>
                <c:pt idx="153">
                  <c:v>12.32</c:v>
                </c:pt>
                <c:pt idx="154">
                  <c:v>12.4</c:v>
                </c:pt>
                <c:pt idx="155">
                  <c:v>12.48</c:v>
                </c:pt>
                <c:pt idx="156">
                  <c:v>12.56</c:v>
                </c:pt>
                <c:pt idx="157">
                  <c:v>12.64</c:v>
                </c:pt>
                <c:pt idx="158">
                  <c:v>12.72</c:v>
                </c:pt>
                <c:pt idx="159">
                  <c:v>12.8</c:v>
                </c:pt>
                <c:pt idx="160">
                  <c:v>12.88</c:v>
                </c:pt>
                <c:pt idx="161">
                  <c:v>12.96</c:v>
                </c:pt>
                <c:pt idx="162">
                  <c:v>13.04</c:v>
                </c:pt>
                <c:pt idx="163">
                  <c:v>13.12</c:v>
                </c:pt>
                <c:pt idx="164">
                  <c:v>13.2</c:v>
                </c:pt>
                <c:pt idx="165">
                  <c:v>13.28</c:v>
                </c:pt>
                <c:pt idx="166">
                  <c:v>13.36</c:v>
                </c:pt>
                <c:pt idx="167">
                  <c:v>13.44</c:v>
                </c:pt>
                <c:pt idx="168">
                  <c:v>13.52</c:v>
                </c:pt>
                <c:pt idx="169">
                  <c:v>13.6</c:v>
                </c:pt>
                <c:pt idx="170">
                  <c:v>13.68</c:v>
                </c:pt>
                <c:pt idx="171">
                  <c:v>13.76</c:v>
                </c:pt>
                <c:pt idx="172">
                  <c:v>13.84</c:v>
                </c:pt>
                <c:pt idx="173">
                  <c:v>13.92</c:v>
                </c:pt>
                <c:pt idx="174">
                  <c:v>14</c:v>
                </c:pt>
                <c:pt idx="175">
                  <c:v>14.08</c:v>
                </c:pt>
                <c:pt idx="176">
                  <c:v>14.16</c:v>
                </c:pt>
                <c:pt idx="177">
                  <c:v>14.24</c:v>
                </c:pt>
                <c:pt idx="178">
                  <c:v>14.32</c:v>
                </c:pt>
                <c:pt idx="179">
                  <c:v>14.4</c:v>
                </c:pt>
                <c:pt idx="180">
                  <c:v>14.48</c:v>
                </c:pt>
                <c:pt idx="181">
                  <c:v>14.56</c:v>
                </c:pt>
                <c:pt idx="182">
                  <c:v>14.64</c:v>
                </c:pt>
                <c:pt idx="183">
                  <c:v>14.72</c:v>
                </c:pt>
                <c:pt idx="184">
                  <c:v>14.8</c:v>
                </c:pt>
                <c:pt idx="185">
                  <c:v>14.88</c:v>
                </c:pt>
                <c:pt idx="186">
                  <c:v>14.96</c:v>
                </c:pt>
                <c:pt idx="187">
                  <c:v>15.04</c:v>
                </c:pt>
                <c:pt idx="188">
                  <c:v>15.12</c:v>
                </c:pt>
                <c:pt idx="189">
                  <c:v>15.2</c:v>
                </c:pt>
                <c:pt idx="190">
                  <c:v>15.28</c:v>
                </c:pt>
                <c:pt idx="191">
                  <c:v>15.36</c:v>
                </c:pt>
                <c:pt idx="192">
                  <c:v>15.44</c:v>
                </c:pt>
                <c:pt idx="193">
                  <c:v>15.52</c:v>
                </c:pt>
                <c:pt idx="194">
                  <c:v>15.6</c:v>
                </c:pt>
                <c:pt idx="195">
                  <c:v>15.68</c:v>
                </c:pt>
                <c:pt idx="196">
                  <c:v>15.76</c:v>
                </c:pt>
                <c:pt idx="197">
                  <c:v>15.84</c:v>
                </c:pt>
                <c:pt idx="198">
                  <c:v>15.92</c:v>
                </c:pt>
                <c:pt idx="199">
                  <c:v>16</c:v>
                </c:pt>
                <c:pt idx="200">
                  <c:v>16.079999999999998</c:v>
                </c:pt>
                <c:pt idx="201">
                  <c:v>16.16</c:v>
                </c:pt>
                <c:pt idx="202">
                  <c:v>16.239999999999998</c:v>
                </c:pt>
                <c:pt idx="203">
                  <c:v>16.32</c:v>
                </c:pt>
                <c:pt idx="204">
                  <c:v>16.399999999999999</c:v>
                </c:pt>
                <c:pt idx="205">
                  <c:v>16.48</c:v>
                </c:pt>
                <c:pt idx="206">
                  <c:v>16.559999999999999</c:v>
                </c:pt>
                <c:pt idx="207">
                  <c:v>16.64</c:v>
                </c:pt>
                <c:pt idx="208">
                  <c:v>16.72</c:v>
                </c:pt>
                <c:pt idx="209">
                  <c:v>16.8</c:v>
                </c:pt>
                <c:pt idx="210">
                  <c:v>16.88</c:v>
                </c:pt>
                <c:pt idx="211">
                  <c:v>16.96</c:v>
                </c:pt>
                <c:pt idx="212">
                  <c:v>17.04</c:v>
                </c:pt>
                <c:pt idx="213">
                  <c:v>17.12</c:v>
                </c:pt>
                <c:pt idx="214">
                  <c:v>17.2</c:v>
                </c:pt>
                <c:pt idx="215">
                  <c:v>17.28</c:v>
                </c:pt>
                <c:pt idx="216">
                  <c:v>17.36</c:v>
                </c:pt>
                <c:pt idx="217">
                  <c:v>17.440000000000001</c:v>
                </c:pt>
                <c:pt idx="218">
                  <c:v>17.52</c:v>
                </c:pt>
                <c:pt idx="219">
                  <c:v>17.600000000000001</c:v>
                </c:pt>
                <c:pt idx="220">
                  <c:v>17.68</c:v>
                </c:pt>
                <c:pt idx="221">
                  <c:v>17.760000000000002</c:v>
                </c:pt>
                <c:pt idx="222">
                  <c:v>17.84</c:v>
                </c:pt>
                <c:pt idx="223">
                  <c:v>17.920000000000002</c:v>
                </c:pt>
                <c:pt idx="224">
                  <c:v>18</c:v>
                </c:pt>
                <c:pt idx="225">
                  <c:v>18.079999999999998</c:v>
                </c:pt>
                <c:pt idx="226">
                  <c:v>18.16</c:v>
                </c:pt>
                <c:pt idx="227">
                  <c:v>18.239999999999998</c:v>
                </c:pt>
                <c:pt idx="228">
                  <c:v>18.32</c:v>
                </c:pt>
                <c:pt idx="229">
                  <c:v>18.399999999999999</c:v>
                </c:pt>
                <c:pt idx="230">
                  <c:v>18.48</c:v>
                </c:pt>
                <c:pt idx="231">
                  <c:v>18.559999999999999</c:v>
                </c:pt>
                <c:pt idx="232">
                  <c:v>18.64</c:v>
                </c:pt>
                <c:pt idx="233">
                  <c:v>18.72</c:v>
                </c:pt>
                <c:pt idx="234">
                  <c:v>18.8</c:v>
                </c:pt>
                <c:pt idx="235">
                  <c:v>18.88</c:v>
                </c:pt>
                <c:pt idx="236">
                  <c:v>18.96</c:v>
                </c:pt>
                <c:pt idx="237">
                  <c:v>19.04</c:v>
                </c:pt>
                <c:pt idx="238">
                  <c:v>19.12</c:v>
                </c:pt>
                <c:pt idx="239">
                  <c:v>19.2</c:v>
                </c:pt>
                <c:pt idx="240">
                  <c:v>19.28</c:v>
                </c:pt>
                <c:pt idx="241">
                  <c:v>19.36</c:v>
                </c:pt>
                <c:pt idx="242">
                  <c:v>19.440000000000001</c:v>
                </c:pt>
                <c:pt idx="243">
                  <c:v>19.52</c:v>
                </c:pt>
                <c:pt idx="244">
                  <c:v>19.600000000000001</c:v>
                </c:pt>
                <c:pt idx="245">
                  <c:v>19.68</c:v>
                </c:pt>
                <c:pt idx="246">
                  <c:v>19.760000000000002</c:v>
                </c:pt>
                <c:pt idx="247">
                  <c:v>19.84</c:v>
                </c:pt>
                <c:pt idx="248">
                  <c:v>19.920000000000002</c:v>
                </c:pt>
                <c:pt idx="249">
                  <c:v>20</c:v>
                </c:pt>
                <c:pt idx="250">
                  <c:v>20.079999999999998</c:v>
                </c:pt>
                <c:pt idx="251">
                  <c:v>20.16</c:v>
                </c:pt>
                <c:pt idx="252">
                  <c:v>20.239999999999998</c:v>
                </c:pt>
                <c:pt idx="253">
                  <c:v>20.32</c:v>
                </c:pt>
                <c:pt idx="254">
                  <c:v>20.399999999999999</c:v>
                </c:pt>
                <c:pt idx="255">
                  <c:v>20.48</c:v>
                </c:pt>
                <c:pt idx="256">
                  <c:v>20.56</c:v>
                </c:pt>
                <c:pt idx="257">
                  <c:v>20.64</c:v>
                </c:pt>
                <c:pt idx="258">
                  <c:v>20.72</c:v>
                </c:pt>
                <c:pt idx="259">
                  <c:v>20.8</c:v>
                </c:pt>
                <c:pt idx="260">
                  <c:v>20.88</c:v>
                </c:pt>
                <c:pt idx="261">
                  <c:v>20.96</c:v>
                </c:pt>
                <c:pt idx="262">
                  <c:v>21.04</c:v>
                </c:pt>
                <c:pt idx="263">
                  <c:v>21.12</c:v>
                </c:pt>
                <c:pt idx="264">
                  <c:v>21.2</c:v>
                </c:pt>
                <c:pt idx="265">
                  <c:v>21.28</c:v>
                </c:pt>
                <c:pt idx="266">
                  <c:v>21.36</c:v>
                </c:pt>
                <c:pt idx="267">
                  <c:v>21.44</c:v>
                </c:pt>
                <c:pt idx="268">
                  <c:v>21.52</c:v>
                </c:pt>
                <c:pt idx="269">
                  <c:v>21.6</c:v>
                </c:pt>
                <c:pt idx="270">
                  <c:v>21.68</c:v>
                </c:pt>
                <c:pt idx="271">
                  <c:v>21.76</c:v>
                </c:pt>
                <c:pt idx="272">
                  <c:v>21.84</c:v>
                </c:pt>
                <c:pt idx="273">
                  <c:v>21.92</c:v>
                </c:pt>
                <c:pt idx="274">
                  <c:v>22</c:v>
                </c:pt>
                <c:pt idx="275">
                  <c:v>22.08</c:v>
                </c:pt>
                <c:pt idx="276">
                  <c:v>22.16</c:v>
                </c:pt>
                <c:pt idx="277">
                  <c:v>22.24</c:v>
                </c:pt>
                <c:pt idx="278">
                  <c:v>22.32</c:v>
                </c:pt>
                <c:pt idx="279">
                  <c:v>22.4</c:v>
                </c:pt>
                <c:pt idx="280">
                  <c:v>22.48</c:v>
                </c:pt>
                <c:pt idx="281">
                  <c:v>22.56</c:v>
                </c:pt>
                <c:pt idx="282">
                  <c:v>22.64</c:v>
                </c:pt>
                <c:pt idx="283">
                  <c:v>22.72</c:v>
                </c:pt>
                <c:pt idx="284">
                  <c:v>22.8</c:v>
                </c:pt>
                <c:pt idx="285">
                  <c:v>22.88</c:v>
                </c:pt>
                <c:pt idx="286">
                  <c:v>22.96</c:v>
                </c:pt>
                <c:pt idx="287">
                  <c:v>23.04</c:v>
                </c:pt>
                <c:pt idx="288">
                  <c:v>23.12</c:v>
                </c:pt>
                <c:pt idx="289">
                  <c:v>23.2</c:v>
                </c:pt>
                <c:pt idx="290">
                  <c:v>23.28</c:v>
                </c:pt>
                <c:pt idx="291">
                  <c:v>23.36</c:v>
                </c:pt>
                <c:pt idx="292">
                  <c:v>23.44</c:v>
                </c:pt>
                <c:pt idx="293">
                  <c:v>23.52</c:v>
                </c:pt>
                <c:pt idx="294">
                  <c:v>23.6</c:v>
                </c:pt>
                <c:pt idx="295">
                  <c:v>23.68</c:v>
                </c:pt>
                <c:pt idx="296">
                  <c:v>23.76</c:v>
                </c:pt>
                <c:pt idx="297">
                  <c:v>23.84</c:v>
                </c:pt>
                <c:pt idx="298">
                  <c:v>23.92</c:v>
                </c:pt>
                <c:pt idx="299">
                  <c:v>24</c:v>
                </c:pt>
                <c:pt idx="300">
                  <c:v>24.08</c:v>
                </c:pt>
                <c:pt idx="301">
                  <c:v>24.16</c:v>
                </c:pt>
                <c:pt idx="302">
                  <c:v>24.24</c:v>
                </c:pt>
                <c:pt idx="303">
                  <c:v>24.32</c:v>
                </c:pt>
                <c:pt idx="304">
                  <c:v>24.4</c:v>
                </c:pt>
                <c:pt idx="305">
                  <c:v>24.48</c:v>
                </c:pt>
                <c:pt idx="306">
                  <c:v>24.56</c:v>
                </c:pt>
                <c:pt idx="307">
                  <c:v>24.64</c:v>
                </c:pt>
                <c:pt idx="308">
                  <c:v>24.72</c:v>
                </c:pt>
                <c:pt idx="309">
                  <c:v>24.8</c:v>
                </c:pt>
                <c:pt idx="310">
                  <c:v>24.88</c:v>
                </c:pt>
                <c:pt idx="311">
                  <c:v>24.96</c:v>
                </c:pt>
                <c:pt idx="312">
                  <c:v>25.04</c:v>
                </c:pt>
                <c:pt idx="313">
                  <c:v>25.12</c:v>
                </c:pt>
                <c:pt idx="314">
                  <c:v>25.2</c:v>
                </c:pt>
                <c:pt idx="315">
                  <c:v>25.28</c:v>
                </c:pt>
                <c:pt idx="316">
                  <c:v>25.36</c:v>
                </c:pt>
                <c:pt idx="317">
                  <c:v>25.44</c:v>
                </c:pt>
                <c:pt idx="318">
                  <c:v>25.52</c:v>
                </c:pt>
                <c:pt idx="319">
                  <c:v>25.6</c:v>
                </c:pt>
                <c:pt idx="320">
                  <c:v>25.68</c:v>
                </c:pt>
                <c:pt idx="321">
                  <c:v>25.76</c:v>
                </c:pt>
                <c:pt idx="322">
                  <c:v>25.84</c:v>
                </c:pt>
                <c:pt idx="323">
                  <c:v>25.92</c:v>
                </c:pt>
                <c:pt idx="324">
                  <c:v>26</c:v>
                </c:pt>
                <c:pt idx="325">
                  <c:v>26.08</c:v>
                </c:pt>
                <c:pt idx="326">
                  <c:v>26.16</c:v>
                </c:pt>
                <c:pt idx="327">
                  <c:v>26.24</c:v>
                </c:pt>
                <c:pt idx="328">
                  <c:v>26.32</c:v>
                </c:pt>
                <c:pt idx="329">
                  <c:v>26.4</c:v>
                </c:pt>
                <c:pt idx="330">
                  <c:v>26.48</c:v>
                </c:pt>
                <c:pt idx="331">
                  <c:v>26.56</c:v>
                </c:pt>
                <c:pt idx="332">
                  <c:v>26.64</c:v>
                </c:pt>
                <c:pt idx="333">
                  <c:v>26.72</c:v>
                </c:pt>
                <c:pt idx="334">
                  <c:v>26.8</c:v>
                </c:pt>
                <c:pt idx="335">
                  <c:v>26.88</c:v>
                </c:pt>
                <c:pt idx="336">
                  <c:v>26.96</c:v>
                </c:pt>
                <c:pt idx="337">
                  <c:v>27.04</c:v>
                </c:pt>
                <c:pt idx="338">
                  <c:v>27.12</c:v>
                </c:pt>
                <c:pt idx="339">
                  <c:v>27.2</c:v>
                </c:pt>
                <c:pt idx="340">
                  <c:v>27.28</c:v>
                </c:pt>
                <c:pt idx="341">
                  <c:v>27.36</c:v>
                </c:pt>
                <c:pt idx="342">
                  <c:v>27.44</c:v>
                </c:pt>
                <c:pt idx="343">
                  <c:v>27.52</c:v>
                </c:pt>
                <c:pt idx="344">
                  <c:v>27.6</c:v>
                </c:pt>
                <c:pt idx="345">
                  <c:v>27.68</c:v>
                </c:pt>
                <c:pt idx="346">
                  <c:v>27.76</c:v>
                </c:pt>
                <c:pt idx="347">
                  <c:v>27.84</c:v>
                </c:pt>
                <c:pt idx="348">
                  <c:v>27.92</c:v>
                </c:pt>
                <c:pt idx="349">
                  <c:v>28</c:v>
                </c:pt>
                <c:pt idx="350">
                  <c:v>28.08</c:v>
                </c:pt>
                <c:pt idx="351">
                  <c:v>28.16</c:v>
                </c:pt>
                <c:pt idx="352">
                  <c:v>28.24</c:v>
                </c:pt>
                <c:pt idx="353">
                  <c:v>28.32</c:v>
                </c:pt>
                <c:pt idx="354">
                  <c:v>28.4</c:v>
                </c:pt>
                <c:pt idx="355">
                  <c:v>28.48</c:v>
                </c:pt>
                <c:pt idx="356">
                  <c:v>28.56</c:v>
                </c:pt>
                <c:pt idx="357">
                  <c:v>28.64</c:v>
                </c:pt>
                <c:pt idx="358">
                  <c:v>28.72</c:v>
                </c:pt>
                <c:pt idx="359">
                  <c:v>28.8</c:v>
                </c:pt>
                <c:pt idx="360">
                  <c:v>28.88</c:v>
                </c:pt>
                <c:pt idx="361">
                  <c:v>28.96</c:v>
                </c:pt>
                <c:pt idx="362">
                  <c:v>29.04</c:v>
                </c:pt>
                <c:pt idx="363">
                  <c:v>29.12</c:v>
                </c:pt>
                <c:pt idx="364">
                  <c:v>29.2</c:v>
                </c:pt>
                <c:pt idx="365">
                  <c:v>29.28</c:v>
                </c:pt>
                <c:pt idx="366">
                  <c:v>29.36</c:v>
                </c:pt>
                <c:pt idx="367">
                  <c:v>29.44</c:v>
                </c:pt>
                <c:pt idx="368">
                  <c:v>29.52</c:v>
                </c:pt>
                <c:pt idx="369">
                  <c:v>29.6</c:v>
                </c:pt>
                <c:pt idx="370">
                  <c:v>29.68</c:v>
                </c:pt>
                <c:pt idx="371">
                  <c:v>29.76</c:v>
                </c:pt>
                <c:pt idx="372">
                  <c:v>29.84</c:v>
                </c:pt>
                <c:pt idx="373">
                  <c:v>29.92</c:v>
                </c:pt>
                <c:pt idx="374">
                  <c:v>30</c:v>
                </c:pt>
                <c:pt idx="375">
                  <c:v>30.08</c:v>
                </c:pt>
                <c:pt idx="376">
                  <c:v>30.16</c:v>
                </c:pt>
                <c:pt idx="377">
                  <c:v>30.24</c:v>
                </c:pt>
                <c:pt idx="378">
                  <c:v>30.32</c:v>
                </c:pt>
                <c:pt idx="379">
                  <c:v>30.4</c:v>
                </c:pt>
                <c:pt idx="380">
                  <c:v>30.48</c:v>
                </c:pt>
                <c:pt idx="381">
                  <c:v>30.56</c:v>
                </c:pt>
                <c:pt idx="382">
                  <c:v>30.64</c:v>
                </c:pt>
                <c:pt idx="383">
                  <c:v>30.72</c:v>
                </c:pt>
                <c:pt idx="384">
                  <c:v>30.8</c:v>
                </c:pt>
                <c:pt idx="385">
                  <c:v>30.88</c:v>
                </c:pt>
                <c:pt idx="386">
                  <c:v>30.96</c:v>
                </c:pt>
                <c:pt idx="387">
                  <c:v>31.04</c:v>
                </c:pt>
                <c:pt idx="388">
                  <c:v>31.12</c:v>
                </c:pt>
                <c:pt idx="389">
                  <c:v>31.2</c:v>
                </c:pt>
                <c:pt idx="390">
                  <c:v>31.28</c:v>
                </c:pt>
                <c:pt idx="391">
                  <c:v>31.36</c:v>
                </c:pt>
                <c:pt idx="392">
                  <c:v>31.44</c:v>
                </c:pt>
                <c:pt idx="393">
                  <c:v>31.52</c:v>
                </c:pt>
                <c:pt idx="394">
                  <c:v>31.6</c:v>
                </c:pt>
                <c:pt idx="395">
                  <c:v>31.68</c:v>
                </c:pt>
                <c:pt idx="396">
                  <c:v>31.76</c:v>
                </c:pt>
                <c:pt idx="397">
                  <c:v>31.84</c:v>
                </c:pt>
                <c:pt idx="398">
                  <c:v>31.92</c:v>
                </c:pt>
                <c:pt idx="399">
                  <c:v>32</c:v>
                </c:pt>
              </c:numCache>
            </c:numRef>
          </c:xVal>
          <c:yVal>
            <c:numRef>
              <c:f>'Concentration_X-Axis'!$K$2:$K$401</c:f>
              <c:numCache>
                <c:formatCode>General</c:formatCode>
                <c:ptCount val="4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4.0000000000000002E-4</c:v>
                </c:pt>
                <c:pt idx="114">
                  <c:v>8.3000000000000001E-4</c:v>
                </c:pt>
                <c:pt idx="115">
                  <c:v>1.3500000000000001E-3</c:v>
                </c:pt>
                <c:pt idx="116">
                  <c:v>2.6199999999999999E-3</c:v>
                </c:pt>
                <c:pt idx="117">
                  <c:v>3.7699999999999999E-3</c:v>
                </c:pt>
                <c:pt idx="118">
                  <c:v>5.3099999999999996E-3</c:v>
                </c:pt>
                <c:pt idx="119">
                  <c:v>7.8799999999999999E-3</c:v>
                </c:pt>
                <c:pt idx="120">
                  <c:v>1.23E-2</c:v>
                </c:pt>
                <c:pt idx="121">
                  <c:v>1.8249999999999999E-2</c:v>
                </c:pt>
                <c:pt idx="122">
                  <c:v>2.7640000000000001E-2</c:v>
                </c:pt>
                <c:pt idx="123">
                  <c:v>3.7539999999999997E-2</c:v>
                </c:pt>
                <c:pt idx="124">
                  <c:v>5.1159999999999997E-2</c:v>
                </c:pt>
                <c:pt idx="125">
                  <c:v>6.5439999999999998E-2</c:v>
                </c:pt>
                <c:pt idx="126">
                  <c:v>7.8179999999999999E-2</c:v>
                </c:pt>
                <c:pt idx="127">
                  <c:v>9.1740000000000002E-2</c:v>
                </c:pt>
                <c:pt idx="128">
                  <c:v>0.10854999999999999</c:v>
                </c:pt>
                <c:pt idx="129">
                  <c:v>0.12556999999999999</c:v>
                </c:pt>
                <c:pt idx="130">
                  <c:v>0.14554</c:v>
                </c:pt>
                <c:pt idx="131">
                  <c:v>0.16617999999999999</c:v>
                </c:pt>
                <c:pt idx="132">
                  <c:v>0.18398999999999999</c:v>
                </c:pt>
                <c:pt idx="133">
                  <c:v>0.20005999999999999</c:v>
                </c:pt>
                <c:pt idx="134">
                  <c:v>0.21498</c:v>
                </c:pt>
                <c:pt idx="135">
                  <c:v>0.23255999999999999</c:v>
                </c:pt>
                <c:pt idx="136">
                  <c:v>0.25009999999999999</c:v>
                </c:pt>
                <c:pt idx="137">
                  <c:v>0.26791999999999999</c:v>
                </c:pt>
                <c:pt idx="138">
                  <c:v>0.28605000000000003</c:v>
                </c:pt>
                <c:pt idx="139">
                  <c:v>0.30308000000000002</c:v>
                </c:pt>
                <c:pt idx="140">
                  <c:v>0.31902000000000003</c:v>
                </c:pt>
                <c:pt idx="141">
                  <c:v>0.33352999999999999</c:v>
                </c:pt>
                <c:pt idx="142">
                  <c:v>0.34703000000000001</c:v>
                </c:pt>
                <c:pt idx="143">
                  <c:v>0.36260999999999999</c:v>
                </c:pt>
                <c:pt idx="144">
                  <c:v>0.37912000000000001</c:v>
                </c:pt>
                <c:pt idx="145">
                  <c:v>0.39781</c:v>
                </c:pt>
                <c:pt idx="146">
                  <c:v>0.41839999999999999</c:v>
                </c:pt>
                <c:pt idx="147">
                  <c:v>0.44318000000000002</c:v>
                </c:pt>
                <c:pt idx="148">
                  <c:v>0.46503</c:v>
                </c:pt>
                <c:pt idx="149">
                  <c:v>0.48497000000000001</c:v>
                </c:pt>
                <c:pt idx="150">
                  <c:v>0.50431999999999999</c:v>
                </c:pt>
                <c:pt idx="151">
                  <c:v>0.52412000000000003</c:v>
                </c:pt>
                <c:pt idx="152">
                  <c:v>0.54551000000000005</c:v>
                </c:pt>
                <c:pt idx="153">
                  <c:v>0.56511</c:v>
                </c:pt>
                <c:pt idx="154">
                  <c:v>0.58245000000000002</c:v>
                </c:pt>
                <c:pt idx="155">
                  <c:v>0.59872000000000003</c:v>
                </c:pt>
                <c:pt idx="156">
                  <c:v>0.61363999999999996</c:v>
                </c:pt>
                <c:pt idx="157">
                  <c:v>0.62839999999999996</c:v>
                </c:pt>
                <c:pt idx="158">
                  <c:v>0.64344000000000001</c:v>
                </c:pt>
                <c:pt idx="159">
                  <c:v>0.65788999999999997</c:v>
                </c:pt>
                <c:pt idx="160">
                  <c:v>0.67208000000000001</c:v>
                </c:pt>
                <c:pt idx="161">
                  <c:v>0.68498000000000003</c:v>
                </c:pt>
                <c:pt idx="162">
                  <c:v>0.69650999999999996</c:v>
                </c:pt>
                <c:pt idx="163">
                  <c:v>0.70901999999999998</c:v>
                </c:pt>
                <c:pt idx="164">
                  <c:v>0.72224999999999995</c:v>
                </c:pt>
                <c:pt idx="165">
                  <c:v>0.73397999999999997</c:v>
                </c:pt>
                <c:pt idx="166">
                  <c:v>0.74490999999999996</c:v>
                </c:pt>
                <c:pt idx="167">
                  <c:v>0.75465000000000004</c:v>
                </c:pt>
                <c:pt idx="168">
                  <c:v>0.76468000000000003</c:v>
                </c:pt>
                <c:pt idx="169">
                  <c:v>0.77605000000000002</c:v>
                </c:pt>
                <c:pt idx="170">
                  <c:v>0.79022999999999999</c:v>
                </c:pt>
                <c:pt idx="171">
                  <c:v>0.80089999999999995</c:v>
                </c:pt>
                <c:pt idx="172">
                  <c:v>0.80959999999999999</c:v>
                </c:pt>
                <c:pt idx="173">
                  <c:v>0.81971000000000005</c:v>
                </c:pt>
                <c:pt idx="174">
                  <c:v>0.82979999999999998</c:v>
                </c:pt>
                <c:pt idx="175">
                  <c:v>0.83845999999999998</c:v>
                </c:pt>
                <c:pt idx="176">
                  <c:v>0.84675</c:v>
                </c:pt>
                <c:pt idx="177">
                  <c:v>0.85604000000000002</c:v>
                </c:pt>
                <c:pt idx="178">
                  <c:v>0.86638999999999999</c:v>
                </c:pt>
                <c:pt idx="179">
                  <c:v>0.87756999999999996</c:v>
                </c:pt>
                <c:pt idx="180">
                  <c:v>0.88851000000000002</c:v>
                </c:pt>
                <c:pt idx="181">
                  <c:v>0.89749000000000001</c:v>
                </c:pt>
                <c:pt idx="182">
                  <c:v>0.90508999999999995</c:v>
                </c:pt>
                <c:pt idx="183">
                  <c:v>0.91081999999999996</c:v>
                </c:pt>
                <c:pt idx="184">
                  <c:v>0.91676999999999997</c:v>
                </c:pt>
                <c:pt idx="185">
                  <c:v>0.92471999999999999</c:v>
                </c:pt>
                <c:pt idx="186">
                  <c:v>0.93589</c:v>
                </c:pt>
                <c:pt idx="187">
                  <c:v>0.94618999999999998</c:v>
                </c:pt>
                <c:pt idx="188">
                  <c:v>0.95601999999999998</c:v>
                </c:pt>
                <c:pt idx="189">
                  <c:v>0.96399000000000001</c:v>
                </c:pt>
                <c:pt idx="190">
                  <c:v>0.96747000000000005</c:v>
                </c:pt>
                <c:pt idx="191">
                  <c:v>0.96936999999999995</c:v>
                </c:pt>
                <c:pt idx="192">
                  <c:v>0.97065000000000001</c:v>
                </c:pt>
                <c:pt idx="193">
                  <c:v>0.97218000000000004</c:v>
                </c:pt>
                <c:pt idx="194">
                  <c:v>0.97414999999999996</c:v>
                </c:pt>
                <c:pt idx="195">
                  <c:v>0.9758</c:v>
                </c:pt>
                <c:pt idx="196">
                  <c:v>0.97882000000000002</c:v>
                </c:pt>
                <c:pt idx="197">
                  <c:v>0.98424</c:v>
                </c:pt>
                <c:pt idx="198">
                  <c:v>0.99026000000000003</c:v>
                </c:pt>
                <c:pt idx="199">
                  <c:v>0.99516000000000004</c:v>
                </c:pt>
                <c:pt idx="200">
                  <c:v>0.99860000000000004</c:v>
                </c:pt>
                <c:pt idx="201">
                  <c:v>1</c:v>
                </c:pt>
                <c:pt idx="202">
                  <c:v>0.99885000000000002</c:v>
                </c:pt>
                <c:pt idx="203">
                  <c:v>0.99614999999999998</c:v>
                </c:pt>
                <c:pt idx="204">
                  <c:v>0.99263999999999997</c:v>
                </c:pt>
                <c:pt idx="205">
                  <c:v>0.98734</c:v>
                </c:pt>
                <c:pt idx="206">
                  <c:v>0.98321000000000003</c:v>
                </c:pt>
                <c:pt idx="207">
                  <c:v>0.98358999999999996</c:v>
                </c:pt>
                <c:pt idx="208">
                  <c:v>0.98580000000000001</c:v>
                </c:pt>
                <c:pt idx="209">
                  <c:v>0.98699999999999999</c:v>
                </c:pt>
                <c:pt idx="210">
                  <c:v>0.98480000000000001</c:v>
                </c:pt>
                <c:pt idx="211">
                  <c:v>0.98045000000000004</c:v>
                </c:pt>
                <c:pt idx="212">
                  <c:v>0.97263999999999995</c:v>
                </c:pt>
                <c:pt idx="213">
                  <c:v>0.96216999999999997</c:v>
                </c:pt>
                <c:pt idx="214">
                  <c:v>0.94872999999999996</c:v>
                </c:pt>
                <c:pt idx="215">
                  <c:v>0.93591999999999997</c:v>
                </c:pt>
                <c:pt idx="216">
                  <c:v>0.92654000000000003</c:v>
                </c:pt>
                <c:pt idx="217">
                  <c:v>0.92044999999999999</c:v>
                </c:pt>
                <c:pt idx="218">
                  <c:v>0.91681000000000001</c:v>
                </c:pt>
                <c:pt idx="219">
                  <c:v>0.91281000000000001</c:v>
                </c:pt>
                <c:pt idx="220">
                  <c:v>0.90669999999999995</c:v>
                </c:pt>
                <c:pt idx="221">
                  <c:v>0.89709000000000005</c:v>
                </c:pt>
                <c:pt idx="222">
                  <c:v>0.88671</c:v>
                </c:pt>
                <c:pt idx="223">
                  <c:v>0.87587999999999999</c:v>
                </c:pt>
                <c:pt idx="224">
                  <c:v>0.86689000000000005</c:v>
                </c:pt>
                <c:pt idx="225">
                  <c:v>0.86002000000000001</c:v>
                </c:pt>
                <c:pt idx="226">
                  <c:v>0.85253000000000001</c:v>
                </c:pt>
                <c:pt idx="227">
                  <c:v>0.84477999999999998</c:v>
                </c:pt>
                <c:pt idx="228">
                  <c:v>0.83777000000000001</c:v>
                </c:pt>
                <c:pt idx="229">
                  <c:v>0.82845000000000002</c:v>
                </c:pt>
                <c:pt idx="230">
                  <c:v>0.81586000000000003</c:v>
                </c:pt>
                <c:pt idx="231">
                  <c:v>0.80169000000000001</c:v>
                </c:pt>
                <c:pt idx="232">
                  <c:v>0.78607000000000005</c:v>
                </c:pt>
                <c:pt idx="233">
                  <c:v>0.76893</c:v>
                </c:pt>
                <c:pt idx="234">
                  <c:v>0.75368000000000002</c:v>
                </c:pt>
                <c:pt idx="235">
                  <c:v>0.73704999999999998</c:v>
                </c:pt>
                <c:pt idx="236">
                  <c:v>0.71821000000000002</c:v>
                </c:pt>
                <c:pt idx="237">
                  <c:v>0.69976000000000005</c:v>
                </c:pt>
                <c:pt idx="238">
                  <c:v>0.68283000000000005</c:v>
                </c:pt>
                <c:pt idx="239">
                  <c:v>0.66617999999999999</c:v>
                </c:pt>
                <c:pt idx="240">
                  <c:v>0.65247999999999995</c:v>
                </c:pt>
                <c:pt idx="241">
                  <c:v>0.64158999999999999</c:v>
                </c:pt>
                <c:pt idx="242">
                  <c:v>0.63036999999999999</c:v>
                </c:pt>
                <c:pt idx="243">
                  <c:v>0.61867000000000005</c:v>
                </c:pt>
                <c:pt idx="244">
                  <c:v>0.60551999999999995</c:v>
                </c:pt>
                <c:pt idx="245">
                  <c:v>0.59048999999999996</c:v>
                </c:pt>
                <c:pt idx="246">
                  <c:v>0.57425000000000004</c:v>
                </c:pt>
                <c:pt idx="247">
                  <c:v>0.55978000000000006</c:v>
                </c:pt>
                <c:pt idx="248">
                  <c:v>0.54518</c:v>
                </c:pt>
                <c:pt idx="249">
                  <c:v>0.53125</c:v>
                </c:pt>
                <c:pt idx="250">
                  <c:v>0.51770000000000005</c:v>
                </c:pt>
                <c:pt idx="251">
                  <c:v>0.50536000000000003</c:v>
                </c:pt>
                <c:pt idx="252">
                  <c:v>0.49193999999999999</c:v>
                </c:pt>
                <c:pt idx="253">
                  <c:v>0.47409000000000001</c:v>
                </c:pt>
                <c:pt idx="254">
                  <c:v>0.45578999999999997</c:v>
                </c:pt>
                <c:pt idx="255">
                  <c:v>0.44077</c:v>
                </c:pt>
                <c:pt idx="256">
                  <c:v>0.42505999999999999</c:v>
                </c:pt>
                <c:pt idx="257">
                  <c:v>0.40794999999999998</c:v>
                </c:pt>
                <c:pt idx="258">
                  <c:v>0.39112000000000002</c:v>
                </c:pt>
                <c:pt idx="259">
                  <c:v>0.37524999999999997</c:v>
                </c:pt>
                <c:pt idx="260">
                  <c:v>0.35943000000000003</c:v>
                </c:pt>
                <c:pt idx="261">
                  <c:v>0.34315000000000001</c:v>
                </c:pt>
                <c:pt idx="262">
                  <c:v>0.32784999999999997</c:v>
                </c:pt>
                <c:pt idx="263">
                  <c:v>0.31130000000000002</c:v>
                </c:pt>
                <c:pt idx="264">
                  <c:v>0.2944</c:v>
                </c:pt>
                <c:pt idx="265">
                  <c:v>0.27704000000000001</c:v>
                </c:pt>
                <c:pt idx="266">
                  <c:v>0.26238</c:v>
                </c:pt>
                <c:pt idx="267">
                  <c:v>0.24923999999999999</c:v>
                </c:pt>
                <c:pt idx="268">
                  <c:v>0.23547999999999999</c:v>
                </c:pt>
                <c:pt idx="269">
                  <c:v>0.21987999999999999</c:v>
                </c:pt>
                <c:pt idx="270">
                  <c:v>0.20576</c:v>
                </c:pt>
                <c:pt idx="271">
                  <c:v>0.18986</c:v>
                </c:pt>
                <c:pt idx="272">
                  <c:v>0.17249999999999999</c:v>
                </c:pt>
                <c:pt idx="273">
                  <c:v>0.15673999999999999</c:v>
                </c:pt>
                <c:pt idx="274">
                  <c:v>0.14213999999999999</c:v>
                </c:pt>
                <c:pt idx="275">
                  <c:v>0.13048000000000001</c:v>
                </c:pt>
                <c:pt idx="276">
                  <c:v>0.11992999999999999</c:v>
                </c:pt>
                <c:pt idx="277">
                  <c:v>0.10834000000000001</c:v>
                </c:pt>
                <c:pt idx="278">
                  <c:v>9.8659999999999998E-2</c:v>
                </c:pt>
                <c:pt idx="279">
                  <c:v>9.0249999999999997E-2</c:v>
                </c:pt>
                <c:pt idx="280">
                  <c:v>8.1799999999999998E-2</c:v>
                </c:pt>
                <c:pt idx="281">
                  <c:v>7.4749999999999997E-2</c:v>
                </c:pt>
                <c:pt idx="282">
                  <c:v>6.8709999999999993E-2</c:v>
                </c:pt>
                <c:pt idx="283">
                  <c:v>6.3310000000000005E-2</c:v>
                </c:pt>
                <c:pt idx="284">
                  <c:v>5.756E-2</c:v>
                </c:pt>
                <c:pt idx="285">
                  <c:v>4.9299999999999997E-2</c:v>
                </c:pt>
                <c:pt idx="286">
                  <c:v>4.462E-2</c:v>
                </c:pt>
                <c:pt idx="287">
                  <c:v>4.0910000000000002E-2</c:v>
                </c:pt>
                <c:pt idx="288">
                  <c:v>3.7420000000000002E-2</c:v>
                </c:pt>
                <c:pt idx="289">
                  <c:v>3.4410000000000003E-2</c:v>
                </c:pt>
                <c:pt idx="290">
                  <c:v>3.1539999999999999E-2</c:v>
                </c:pt>
                <c:pt idx="291">
                  <c:v>2.8490000000000001E-2</c:v>
                </c:pt>
                <c:pt idx="292">
                  <c:v>2.5139999999999999E-2</c:v>
                </c:pt>
                <c:pt idx="293">
                  <c:v>2.2679999999999999E-2</c:v>
                </c:pt>
                <c:pt idx="294">
                  <c:v>2.1000000000000001E-2</c:v>
                </c:pt>
                <c:pt idx="295">
                  <c:v>1.9560000000000001E-2</c:v>
                </c:pt>
                <c:pt idx="296">
                  <c:v>1.763E-2</c:v>
                </c:pt>
                <c:pt idx="297">
                  <c:v>1.5879999999999998E-2</c:v>
                </c:pt>
                <c:pt idx="298">
                  <c:v>1.426E-2</c:v>
                </c:pt>
                <c:pt idx="299">
                  <c:v>1.323E-2</c:v>
                </c:pt>
                <c:pt idx="300">
                  <c:v>1.2449999999999999E-2</c:v>
                </c:pt>
                <c:pt idx="301">
                  <c:v>1.1310000000000001E-2</c:v>
                </c:pt>
                <c:pt idx="302">
                  <c:v>1.005E-2</c:v>
                </c:pt>
                <c:pt idx="303">
                  <c:v>8.5299999999999994E-3</c:v>
                </c:pt>
                <c:pt idx="304">
                  <c:v>7.3200000000000001E-3</c:v>
                </c:pt>
                <c:pt idx="305">
                  <c:v>6.6600000000000001E-3</c:v>
                </c:pt>
                <c:pt idx="306">
                  <c:v>6.5199999999999998E-3</c:v>
                </c:pt>
                <c:pt idx="307">
                  <c:v>6.28E-3</c:v>
                </c:pt>
                <c:pt idx="308">
                  <c:v>5.6699999999999997E-3</c:v>
                </c:pt>
                <c:pt idx="309">
                  <c:v>5.3600000000000002E-3</c:v>
                </c:pt>
                <c:pt idx="310">
                  <c:v>5.4099999999999999E-3</c:v>
                </c:pt>
                <c:pt idx="311">
                  <c:v>5.5599999999999998E-3</c:v>
                </c:pt>
                <c:pt idx="312">
                  <c:v>5.8900000000000003E-3</c:v>
                </c:pt>
                <c:pt idx="313">
                  <c:v>6.0400000000000002E-3</c:v>
                </c:pt>
                <c:pt idx="314">
                  <c:v>6.0800000000000003E-3</c:v>
                </c:pt>
                <c:pt idx="315">
                  <c:v>5.4999999999999997E-3</c:v>
                </c:pt>
                <c:pt idx="316">
                  <c:v>3.8E-3</c:v>
                </c:pt>
                <c:pt idx="317">
                  <c:v>2.9199999999999999E-3</c:v>
                </c:pt>
                <c:pt idx="318">
                  <c:v>2.4399999999999999E-3</c:v>
                </c:pt>
                <c:pt idx="319">
                  <c:v>2.1900000000000001E-3</c:v>
                </c:pt>
                <c:pt idx="320">
                  <c:v>2.0999999999999999E-3</c:v>
                </c:pt>
                <c:pt idx="321">
                  <c:v>1.9499999999999999E-3</c:v>
                </c:pt>
                <c:pt idx="322">
                  <c:v>2.0999999999999999E-3</c:v>
                </c:pt>
                <c:pt idx="323">
                  <c:v>2.3800000000000002E-3</c:v>
                </c:pt>
                <c:pt idx="324">
                  <c:v>2.5699999999999998E-3</c:v>
                </c:pt>
                <c:pt idx="325">
                  <c:v>2.6900000000000001E-3</c:v>
                </c:pt>
                <c:pt idx="326">
                  <c:v>2.6700000000000001E-3</c:v>
                </c:pt>
                <c:pt idx="327">
                  <c:v>2.5300000000000001E-3</c:v>
                </c:pt>
                <c:pt idx="328">
                  <c:v>2.2000000000000001E-3</c:v>
                </c:pt>
                <c:pt idx="329">
                  <c:v>1.99E-3</c:v>
                </c:pt>
                <c:pt idx="330">
                  <c:v>1.89E-3</c:v>
                </c:pt>
                <c:pt idx="331">
                  <c:v>1.97E-3</c:v>
                </c:pt>
                <c:pt idx="332">
                  <c:v>2.1299999999999999E-3</c:v>
                </c:pt>
                <c:pt idx="333">
                  <c:v>2.2399999999999998E-3</c:v>
                </c:pt>
                <c:pt idx="334">
                  <c:v>2.2000000000000001E-3</c:v>
                </c:pt>
                <c:pt idx="335">
                  <c:v>2.1900000000000001E-3</c:v>
                </c:pt>
                <c:pt idx="336">
                  <c:v>2.0999999999999999E-3</c:v>
                </c:pt>
                <c:pt idx="337">
                  <c:v>1.92E-3</c:v>
                </c:pt>
                <c:pt idx="338">
                  <c:v>1.4400000000000001E-3</c:v>
                </c:pt>
                <c:pt idx="339">
                  <c:v>9.2000000000000003E-4</c:v>
                </c:pt>
                <c:pt idx="340">
                  <c:v>2.3000000000000001E-4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0F6-44F1-A5C0-4C7C7EAE670F}"/>
            </c:ext>
          </c:extLst>
        </c:ser>
        <c:ser>
          <c:idx val="1"/>
          <c:order val="1"/>
          <c:tx>
            <c:strRef>
              <c:f>'Concentration_X-Axis'!$L$1</c:f>
              <c:strCache>
                <c:ptCount val="1"/>
                <c:pt idx="0">
                  <c:v>0.1 PV</c:v>
                </c:pt>
              </c:strCache>
            </c:strRef>
          </c:tx>
          <c:spPr>
            <a:ln w="158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'Concentration_X-Axis'!$B$2:$B$401</c:f>
              <c:numCache>
                <c:formatCode>General</c:formatCode>
                <c:ptCount val="400"/>
                <c:pt idx="0">
                  <c:v>0.08</c:v>
                </c:pt>
                <c:pt idx="1">
                  <c:v>0.16</c:v>
                </c:pt>
                <c:pt idx="2">
                  <c:v>0.24</c:v>
                </c:pt>
                <c:pt idx="3">
                  <c:v>0.32</c:v>
                </c:pt>
                <c:pt idx="4">
                  <c:v>0.4</c:v>
                </c:pt>
                <c:pt idx="5">
                  <c:v>0.48</c:v>
                </c:pt>
                <c:pt idx="6">
                  <c:v>0.56000000000000005</c:v>
                </c:pt>
                <c:pt idx="7">
                  <c:v>0.64</c:v>
                </c:pt>
                <c:pt idx="8">
                  <c:v>0.72</c:v>
                </c:pt>
                <c:pt idx="9">
                  <c:v>0.8</c:v>
                </c:pt>
                <c:pt idx="10">
                  <c:v>0.88</c:v>
                </c:pt>
                <c:pt idx="11">
                  <c:v>0.96</c:v>
                </c:pt>
                <c:pt idx="12">
                  <c:v>1.04</c:v>
                </c:pt>
                <c:pt idx="13">
                  <c:v>1.1200000000000001</c:v>
                </c:pt>
                <c:pt idx="14">
                  <c:v>1.2</c:v>
                </c:pt>
                <c:pt idx="15">
                  <c:v>1.28</c:v>
                </c:pt>
                <c:pt idx="16">
                  <c:v>1.36</c:v>
                </c:pt>
                <c:pt idx="17">
                  <c:v>1.44</c:v>
                </c:pt>
                <c:pt idx="18">
                  <c:v>1.52</c:v>
                </c:pt>
                <c:pt idx="19">
                  <c:v>1.6</c:v>
                </c:pt>
                <c:pt idx="20">
                  <c:v>1.68</c:v>
                </c:pt>
                <c:pt idx="21">
                  <c:v>1.76</c:v>
                </c:pt>
                <c:pt idx="22">
                  <c:v>1.84</c:v>
                </c:pt>
                <c:pt idx="23">
                  <c:v>1.92</c:v>
                </c:pt>
                <c:pt idx="24">
                  <c:v>2</c:v>
                </c:pt>
                <c:pt idx="25">
                  <c:v>2.08</c:v>
                </c:pt>
                <c:pt idx="26">
                  <c:v>2.16</c:v>
                </c:pt>
                <c:pt idx="27">
                  <c:v>2.2400000000000002</c:v>
                </c:pt>
                <c:pt idx="28">
                  <c:v>2.3199999999999998</c:v>
                </c:pt>
                <c:pt idx="29">
                  <c:v>2.4</c:v>
                </c:pt>
                <c:pt idx="30">
                  <c:v>2.48</c:v>
                </c:pt>
                <c:pt idx="31">
                  <c:v>2.56</c:v>
                </c:pt>
                <c:pt idx="32">
                  <c:v>2.64</c:v>
                </c:pt>
                <c:pt idx="33">
                  <c:v>2.72</c:v>
                </c:pt>
                <c:pt idx="34">
                  <c:v>2.8</c:v>
                </c:pt>
                <c:pt idx="35">
                  <c:v>2.88</c:v>
                </c:pt>
                <c:pt idx="36">
                  <c:v>2.96</c:v>
                </c:pt>
                <c:pt idx="37">
                  <c:v>3.04</c:v>
                </c:pt>
                <c:pt idx="38">
                  <c:v>3.12</c:v>
                </c:pt>
                <c:pt idx="39">
                  <c:v>3.2</c:v>
                </c:pt>
                <c:pt idx="40">
                  <c:v>3.28</c:v>
                </c:pt>
                <c:pt idx="41">
                  <c:v>3.36</c:v>
                </c:pt>
                <c:pt idx="42">
                  <c:v>3.44</c:v>
                </c:pt>
                <c:pt idx="43">
                  <c:v>3.52</c:v>
                </c:pt>
                <c:pt idx="44">
                  <c:v>3.6</c:v>
                </c:pt>
                <c:pt idx="45">
                  <c:v>3.68</c:v>
                </c:pt>
                <c:pt idx="46">
                  <c:v>3.76</c:v>
                </c:pt>
                <c:pt idx="47">
                  <c:v>3.84</c:v>
                </c:pt>
                <c:pt idx="48">
                  <c:v>3.92</c:v>
                </c:pt>
                <c:pt idx="49">
                  <c:v>4</c:v>
                </c:pt>
                <c:pt idx="50">
                  <c:v>4.08</c:v>
                </c:pt>
                <c:pt idx="51">
                  <c:v>4.16</c:v>
                </c:pt>
                <c:pt idx="52">
                  <c:v>4.24</c:v>
                </c:pt>
                <c:pt idx="53">
                  <c:v>4.32</c:v>
                </c:pt>
                <c:pt idx="54">
                  <c:v>4.4000000000000004</c:v>
                </c:pt>
                <c:pt idx="55">
                  <c:v>4.4800000000000004</c:v>
                </c:pt>
                <c:pt idx="56">
                  <c:v>4.5599999999999996</c:v>
                </c:pt>
                <c:pt idx="57">
                  <c:v>4.6399999999999997</c:v>
                </c:pt>
                <c:pt idx="58">
                  <c:v>4.72</c:v>
                </c:pt>
                <c:pt idx="59">
                  <c:v>4.8</c:v>
                </c:pt>
                <c:pt idx="60">
                  <c:v>4.88</c:v>
                </c:pt>
                <c:pt idx="61">
                  <c:v>4.96</c:v>
                </c:pt>
                <c:pt idx="62">
                  <c:v>5.04</c:v>
                </c:pt>
                <c:pt idx="63">
                  <c:v>5.12</c:v>
                </c:pt>
                <c:pt idx="64">
                  <c:v>5.2</c:v>
                </c:pt>
                <c:pt idx="65">
                  <c:v>5.28</c:v>
                </c:pt>
                <c:pt idx="66">
                  <c:v>5.36</c:v>
                </c:pt>
                <c:pt idx="67">
                  <c:v>5.44</c:v>
                </c:pt>
                <c:pt idx="68">
                  <c:v>5.52</c:v>
                </c:pt>
                <c:pt idx="69">
                  <c:v>5.6</c:v>
                </c:pt>
                <c:pt idx="70">
                  <c:v>5.68</c:v>
                </c:pt>
                <c:pt idx="71">
                  <c:v>5.76</c:v>
                </c:pt>
                <c:pt idx="72">
                  <c:v>5.84</c:v>
                </c:pt>
                <c:pt idx="73">
                  <c:v>5.92</c:v>
                </c:pt>
                <c:pt idx="74">
                  <c:v>6</c:v>
                </c:pt>
                <c:pt idx="75">
                  <c:v>6.08</c:v>
                </c:pt>
                <c:pt idx="76">
                  <c:v>6.16</c:v>
                </c:pt>
                <c:pt idx="77">
                  <c:v>6.24</c:v>
                </c:pt>
                <c:pt idx="78">
                  <c:v>6.32</c:v>
                </c:pt>
                <c:pt idx="79">
                  <c:v>6.4</c:v>
                </c:pt>
                <c:pt idx="80">
                  <c:v>6.48</c:v>
                </c:pt>
                <c:pt idx="81">
                  <c:v>6.56</c:v>
                </c:pt>
                <c:pt idx="82">
                  <c:v>6.64</c:v>
                </c:pt>
                <c:pt idx="83">
                  <c:v>6.72</c:v>
                </c:pt>
                <c:pt idx="84">
                  <c:v>6.8</c:v>
                </c:pt>
                <c:pt idx="85">
                  <c:v>6.88</c:v>
                </c:pt>
                <c:pt idx="86">
                  <c:v>6.96</c:v>
                </c:pt>
                <c:pt idx="87">
                  <c:v>7.04</c:v>
                </c:pt>
                <c:pt idx="88">
                  <c:v>7.12</c:v>
                </c:pt>
                <c:pt idx="89">
                  <c:v>7.2</c:v>
                </c:pt>
                <c:pt idx="90">
                  <c:v>7.28</c:v>
                </c:pt>
                <c:pt idx="91">
                  <c:v>7.36</c:v>
                </c:pt>
                <c:pt idx="92">
                  <c:v>7.44</c:v>
                </c:pt>
                <c:pt idx="93">
                  <c:v>7.52</c:v>
                </c:pt>
                <c:pt idx="94">
                  <c:v>7.6</c:v>
                </c:pt>
                <c:pt idx="95">
                  <c:v>7.68</c:v>
                </c:pt>
                <c:pt idx="96">
                  <c:v>7.76</c:v>
                </c:pt>
                <c:pt idx="97">
                  <c:v>7.84</c:v>
                </c:pt>
                <c:pt idx="98">
                  <c:v>7.92</c:v>
                </c:pt>
                <c:pt idx="99">
                  <c:v>8</c:v>
                </c:pt>
                <c:pt idx="100">
                  <c:v>8.08</c:v>
                </c:pt>
                <c:pt idx="101">
                  <c:v>8.16</c:v>
                </c:pt>
                <c:pt idx="102">
                  <c:v>8.24</c:v>
                </c:pt>
                <c:pt idx="103">
                  <c:v>8.32</c:v>
                </c:pt>
                <c:pt idx="104">
                  <c:v>8.4</c:v>
                </c:pt>
                <c:pt idx="105">
                  <c:v>8.48</c:v>
                </c:pt>
                <c:pt idx="106">
                  <c:v>8.56</c:v>
                </c:pt>
                <c:pt idx="107">
                  <c:v>8.64</c:v>
                </c:pt>
                <c:pt idx="108">
                  <c:v>8.7200000000000006</c:v>
                </c:pt>
                <c:pt idx="109">
                  <c:v>8.8000000000000007</c:v>
                </c:pt>
                <c:pt idx="110">
                  <c:v>8.8800000000000008</c:v>
                </c:pt>
                <c:pt idx="111">
                  <c:v>8.9600000000000009</c:v>
                </c:pt>
                <c:pt idx="112">
                  <c:v>9.0399999999999991</c:v>
                </c:pt>
                <c:pt idx="113">
                  <c:v>9.1199999999999992</c:v>
                </c:pt>
                <c:pt idx="114">
                  <c:v>9.1999999999999993</c:v>
                </c:pt>
                <c:pt idx="115">
                  <c:v>9.2799999999999994</c:v>
                </c:pt>
                <c:pt idx="116">
                  <c:v>9.36</c:v>
                </c:pt>
                <c:pt idx="117">
                  <c:v>9.44</c:v>
                </c:pt>
                <c:pt idx="118">
                  <c:v>9.52</c:v>
                </c:pt>
                <c:pt idx="119">
                  <c:v>9.6</c:v>
                </c:pt>
                <c:pt idx="120">
                  <c:v>9.68</c:v>
                </c:pt>
                <c:pt idx="121">
                  <c:v>9.76</c:v>
                </c:pt>
                <c:pt idx="122">
                  <c:v>9.84</c:v>
                </c:pt>
                <c:pt idx="123">
                  <c:v>9.92</c:v>
                </c:pt>
                <c:pt idx="124">
                  <c:v>10</c:v>
                </c:pt>
                <c:pt idx="125">
                  <c:v>10.08</c:v>
                </c:pt>
                <c:pt idx="126">
                  <c:v>10.16</c:v>
                </c:pt>
                <c:pt idx="127">
                  <c:v>10.24</c:v>
                </c:pt>
                <c:pt idx="128">
                  <c:v>10.32</c:v>
                </c:pt>
                <c:pt idx="129">
                  <c:v>10.4</c:v>
                </c:pt>
                <c:pt idx="130">
                  <c:v>10.48</c:v>
                </c:pt>
                <c:pt idx="131">
                  <c:v>10.56</c:v>
                </c:pt>
                <c:pt idx="132">
                  <c:v>10.64</c:v>
                </c:pt>
                <c:pt idx="133">
                  <c:v>10.72</c:v>
                </c:pt>
                <c:pt idx="134">
                  <c:v>10.8</c:v>
                </c:pt>
                <c:pt idx="135">
                  <c:v>10.88</c:v>
                </c:pt>
                <c:pt idx="136">
                  <c:v>10.96</c:v>
                </c:pt>
                <c:pt idx="137">
                  <c:v>11.04</c:v>
                </c:pt>
                <c:pt idx="138">
                  <c:v>11.12</c:v>
                </c:pt>
                <c:pt idx="139">
                  <c:v>11.2</c:v>
                </c:pt>
                <c:pt idx="140">
                  <c:v>11.28</c:v>
                </c:pt>
                <c:pt idx="141">
                  <c:v>11.36</c:v>
                </c:pt>
                <c:pt idx="142">
                  <c:v>11.44</c:v>
                </c:pt>
                <c:pt idx="143">
                  <c:v>11.52</c:v>
                </c:pt>
                <c:pt idx="144">
                  <c:v>11.6</c:v>
                </c:pt>
                <c:pt idx="145">
                  <c:v>11.68</c:v>
                </c:pt>
                <c:pt idx="146">
                  <c:v>11.76</c:v>
                </c:pt>
                <c:pt idx="147">
                  <c:v>11.84</c:v>
                </c:pt>
                <c:pt idx="148">
                  <c:v>11.92</c:v>
                </c:pt>
                <c:pt idx="149">
                  <c:v>12</c:v>
                </c:pt>
                <c:pt idx="150">
                  <c:v>12.08</c:v>
                </c:pt>
                <c:pt idx="151">
                  <c:v>12.16</c:v>
                </c:pt>
                <c:pt idx="152">
                  <c:v>12.24</c:v>
                </c:pt>
                <c:pt idx="153">
                  <c:v>12.32</c:v>
                </c:pt>
                <c:pt idx="154">
                  <c:v>12.4</c:v>
                </c:pt>
                <c:pt idx="155">
                  <c:v>12.48</c:v>
                </c:pt>
                <c:pt idx="156">
                  <c:v>12.56</c:v>
                </c:pt>
                <c:pt idx="157">
                  <c:v>12.64</c:v>
                </c:pt>
                <c:pt idx="158">
                  <c:v>12.72</c:v>
                </c:pt>
                <c:pt idx="159">
                  <c:v>12.8</c:v>
                </c:pt>
                <c:pt idx="160">
                  <c:v>12.88</c:v>
                </c:pt>
                <c:pt idx="161">
                  <c:v>12.96</c:v>
                </c:pt>
                <c:pt idx="162">
                  <c:v>13.04</c:v>
                </c:pt>
                <c:pt idx="163">
                  <c:v>13.12</c:v>
                </c:pt>
                <c:pt idx="164">
                  <c:v>13.2</c:v>
                </c:pt>
                <c:pt idx="165">
                  <c:v>13.28</c:v>
                </c:pt>
                <c:pt idx="166">
                  <c:v>13.36</c:v>
                </c:pt>
                <c:pt idx="167">
                  <c:v>13.44</c:v>
                </c:pt>
                <c:pt idx="168">
                  <c:v>13.52</c:v>
                </c:pt>
                <c:pt idx="169">
                  <c:v>13.6</c:v>
                </c:pt>
                <c:pt idx="170">
                  <c:v>13.68</c:v>
                </c:pt>
                <c:pt idx="171">
                  <c:v>13.76</c:v>
                </c:pt>
                <c:pt idx="172">
                  <c:v>13.84</c:v>
                </c:pt>
                <c:pt idx="173">
                  <c:v>13.92</c:v>
                </c:pt>
                <c:pt idx="174">
                  <c:v>14</c:v>
                </c:pt>
                <c:pt idx="175">
                  <c:v>14.08</c:v>
                </c:pt>
                <c:pt idx="176">
                  <c:v>14.16</c:v>
                </c:pt>
                <c:pt idx="177">
                  <c:v>14.24</c:v>
                </c:pt>
                <c:pt idx="178">
                  <c:v>14.32</c:v>
                </c:pt>
                <c:pt idx="179">
                  <c:v>14.4</c:v>
                </c:pt>
                <c:pt idx="180">
                  <c:v>14.48</c:v>
                </c:pt>
                <c:pt idx="181">
                  <c:v>14.56</c:v>
                </c:pt>
                <c:pt idx="182">
                  <c:v>14.64</c:v>
                </c:pt>
                <c:pt idx="183">
                  <c:v>14.72</c:v>
                </c:pt>
                <c:pt idx="184">
                  <c:v>14.8</c:v>
                </c:pt>
                <c:pt idx="185">
                  <c:v>14.88</c:v>
                </c:pt>
                <c:pt idx="186">
                  <c:v>14.96</c:v>
                </c:pt>
                <c:pt idx="187">
                  <c:v>15.04</c:v>
                </c:pt>
                <c:pt idx="188">
                  <c:v>15.12</c:v>
                </c:pt>
                <c:pt idx="189">
                  <c:v>15.2</c:v>
                </c:pt>
                <c:pt idx="190">
                  <c:v>15.28</c:v>
                </c:pt>
                <c:pt idx="191">
                  <c:v>15.36</c:v>
                </c:pt>
                <c:pt idx="192">
                  <c:v>15.44</c:v>
                </c:pt>
                <c:pt idx="193">
                  <c:v>15.52</c:v>
                </c:pt>
                <c:pt idx="194">
                  <c:v>15.6</c:v>
                </c:pt>
                <c:pt idx="195">
                  <c:v>15.68</c:v>
                </c:pt>
                <c:pt idx="196">
                  <c:v>15.76</c:v>
                </c:pt>
                <c:pt idx="197">
                  <c:v>15.84</c:v>
                </c:pt>
                <c:pt idx="198">
                  <c:v>15.92</c:v>
                </c:pt>
                <c:pt idx="199">
                  <c:v>16</c:v>
                </c:pt>
                <c:pt idx="200">
                  <c:v>16.079999999999998</c:v>
                </c:pt>
                <c:pt idx="201">
                  <c:v>16.16</c:v>
                </c:pt>
                <c:pt idx="202">
                  <c:v>16.239999999999998</c:v>
                </c:pt>
                <c:pt idx="203">
                  <c:v>16.32</c:v>
                </c:pt>
                <c:pt idx="204">
                  <c:v>16.399999999999999</c:v>
                </c:pt>
                <c:pt idx="205">
                  <c:v>16.48</c:v>
                </c:pt>
                <c:pt idx="206">
                  <c:v>16.559999999999999</c:v>
                </c:pt>
                <c:pt idx="207">
                  <c:v>16.64</c:v>
                </c:pt>
                <c:pt idx="208">
                  <c:v>16.72</c:v>
                </c:pt>
                <c:pt idx="209">
                  <c:v>16.8</c:v>
                </c:pt>
                <c:pt idx="210">
                  <c:v>16.88</c:v>
                </c:pt>
                <c:pt idx="211">
                  <c:v>16.96</c:v>
                </c:pt>
                <c:pt idx="212">
                  <c:v>17.04</c:v>
                </c:pt>
                <c:pt idx="213">
                  <c:v>17.12</c:v>
                </c:pt>
                <c:pt idx="214">
                  <c:v>17.2</c:v>
                </c:pt>
                <c:pt idx="215">
                  <c:v>17.28</c:v>
                </c:pt>
                <c:pt idx="216">
                  <c:v>17.36</c:v>
                </c:pt>
                <c:pt idx="217">
                  <c:v>17.440000000000001</c:v>
                </c:pt>
                <c:pt idx="218">
                  <c:v>17.52</c:v>
                </c:pt>
                <c:pt idx="219">
                  <c:v>17.600000000000001</c:v>
                </c:pt>
                <c:pt idx="220">
                  <c:v>17.68</c:v>
                </c:pt>
                <c:pt idx="221">
                  <c:v>17.760000000000002</c:v>
                </c:pt>
                <c:pt idx="222">
                  <c:v>17.84</c:v>
                </c:pt>
                <c:pt idx="223">
                  <c:v>17.920000000000002</c:v>
                </c:pt>
                <c:pt idx="224">
                  <c:v>18</c:v>
                </c:pt>
                <c:pt idx="225">
                  <c:v>18.079999999999998</c:v>
                </c:pt>
                <c:pt idx="226">
                  <c:v>18.16</c:v>
                </c:pt>
                <c:pt idx="227">
                  <c:v>18.239999999999998</c:v>
                </c:pt>
                <c:pt idx="228">
                  <c:v>18.32</c:v>
                </c:pt>
                <c:pt idx="229">
                  <c:v>18.399999999999999</c:v>
                </c:pt>
                <c:pt idx="230">
                  <c:v>18.48</c:v>
                </c:pt>
                <c:pt idx="231">
                  <c:v>18.559999999999999</c:v>
                </c:pt>
                <c:pt idx="232">
                  <c:v>18.64</c:v>
                </c:pt>
                <c:pt idx="233">
                  <c:v>18.72</c:v>
                </c:pt>
                <c:pt idx="234">
                  <c:v>18.8</c:v>
                </c:pt>
                <c:pt idx="235">
                  <c:v>18.88</c:v>
                </c:pt>
                <c:pt idx="236">
                  <c:v>18.96</c:v>
                </c:pt>
                <c:pt idx="237">
                  <c:v>19.04</c:v>
                </c:pt>
                <c:pt idx="238">
                  <c:v>19.12</c:v>
                </c:pt>
                <c:pt idx="239">
                  <c:v>19.2</c:v>
                </c:pt>
                <c:pt idx="240">
                  <c:v>19.28</c:v>
                </c:pt>
                <c:pt idx="241">
                  <c:v>19.36</c:v>
                </c:pt>
                <c:pt idx="242">
                  <c:v>19.440000000000001</c:v>
                </c:pt>
                <c:pt idx="243">
                  <c:v>19.52</c:v>
                </c:pt>
                <c:pt idx="244">
                  <c:v>19.600000000000001</c:v>
                </c:pt>
                <c:pt idx="245">
                  <c:v>19.68</c:v>
                </c:pt>
                <c:pt idx="246">
                  <c:v>19.760000000000002</c:v>
                </c:pt>
                <c:pt idx="247">
                  <c:v>19.84</c:v>
                </c:pt>
                <c:pt idx="248">
                  <c:v>19.920000000000002</c:v>
                </c:pt>
                <c:pt idx="249">
                  <c:v>20</c:v>
                </c:pt>
                <c:pt idx="250">
                  <c:v>20.079999999999998</c:v>
                </c:pt>
                <c:pt idx="251">
                  <c:v>20.16</c:v>
                </c:pt>
                <c:pt idx="252">
                  <c:v>20.239999999999998</c:v>
                </c:pt>
                <c:pt idx="253">
                  <c:v>20.32</c:v>
                </c:pt>
                <c:pt idx="254">
                  <c:v>20.399999999999999</c:v>
                </c:pt>
                <c:pt idx="255">
                  <c:v>20.48</c:v>
                </c:pt>
                <c:pt idx="256">
                  <c:v>20.56</c:v>
                </c:pt>
                <c:pt idx="257">
                  <c:v>20.64</c:v>
                </c:pt>
                <c:pt idx="258">
                  <c:v>20.72</c:v>
                </c:pt>
                <c:pt idx="259">
                  <c:v>20.8</c:v>
                </c:pt>
                <c:pt idx="260">
                  <c:v>20.88</c:v>
                </c:pt>
                <c:pt idx="261">
                  <c:v>20.96</c:v>
                </c:pt>
                <c:pt idx="262">
                  <c:v>21.04</c:v>
                </c:pt>
                <c:pt idx="263">
                  <c:v>21.12</c:v>
                </c:pt>
                <c:pt idx="264">
                  <c:v>21.2</c:v>
                </c:pt>
                <c:pt idx="265">
                  <c:v>21.28</c:v>
                </c:pt>
                <c:pt idx="266">
                  <c:v>21.36</c:v>
                </c:pt>
                <c:pt idx="267">
                  <c:v>21.44</c:v>
                </c:pt>
                <c:pt idx="268">
                  <c:v>21.52</c:v>
                </c:pt>
                <c:pt idx="269">
                  <c:v>21.6</c:v>
                </c:pt>
                <c:pt idx="270">
                  <c:v>21.68</c:v>
                </c:pt>
                <c:pt idx="271">
                  <c:v>21.76</c:v>
                </c:pt>
                <c:pt idx="272">
                  <c:v>21.84</c:v>
                </c:pt>
                <c:pt idx="273">
                  <c:v>21.92</c:v>
                </c:pt>
                <c:pt idx="274">
                  <c:v>22</c:v>
                </c:pt>
                <c:pt idx="275">
                  <c:v>22.08</c:v>
                </c:pt>
                <c:pt idx="276">
                  <c:v>22.16</c:v>
                </c:pt>
                <c:pt idx="277">
                  <c:v>22.24</c:v>
                </c:pt>
                <c:pt idx="278">
                  <c:v>22.32</c:v>
                </c:pt>
                <c:pt idx="279">
                  <c:v>22.4</c:v>
                </c:pt>
                <c:pt idx="280">
                  <c:v>22.48</c:v>
                </c:pt>
                <c:pt idx="281">
                  <c:v>22.56</c:v>
                </c:pt>
                <c:pt idx="282">
                  <c:v>22.64</c:v>
                </c:pt>
                <c:pt idx="283">
                  <c:v>22.72</c:v>
                </c:pt>
                <c:pt idx="284">
                  <c:v>22.8</c:v>
                </c:pt>
                <c:pt idx="285">
                  <c:v>22.88</c:v>
                </c:pt>
                <c:pt idx="286">
                  <c:v>22.96</c:v>
                </c:pt>
                <c:pt idx="287">
                  <c:v>23.04</c:v>
                </c:pt>
                <c:pt idx="288">
                  <c:v>23.12</c:v>
                </c:pt>
                <c:pt idx="289">
                  <c:v>23.2</c:v>
                </c:pt>
                <c:pt idx="290">
                  <c:v>23.28</c:v>
                </c:pt>
                <c:pt idx="291">
                  <c:v>23.36</c:v>
                </c:pt>
                <c:pt idx="292">
                  <c:v>23.44</c:v>
                </c:pt>
                <c:pt idx="293">
                  <c:v>23.52</c:v>
                </c:pt>
                <c:pt idx="294">
                  <c:v>23.6</c:v>
                </c:pt>
                <c:pt idx="295">
                  <c:v>23.68</c:v>
                </c:pt>
                <c:pt idx="296">
                  <c:v>23.76</c:v>
                </c:pt>
                <c:pt idx="297">
                  <c:v>23.84</c:v>
                </c:pt>
                <c:pt idx="298">
                  <c:v>23.92</c:v>
                </c:pt>
                <c:pt idx="299">
                  <c:v>24</c:v>
                </c:pt>
                <c:pt idx="300">
                  <c:v>24.08</c:v>
                </c:pt>
                <c:pt idx="301">
                  <c:v>24.16</c:v>
                </c:pt>
                <c:pt idx="302">
                  <c:v>24.24</c:v>
                </c:pt>
                <c:pt idx="303">
                  <c:v>24.32</c:v>
                </c:pt>
                <c:pt idx="304">
                  <c:v>24.4</c:v>
                </c:pt>
                <c:pt idx="305">
                  <c:v>24.48</c:v>
                </c:pt>
                <c:pt idx="306">
                  <c:v>24.56</c:v>
                </c:pt>
                <c:pt idx="307">
                  <c:v>24.64</c:v>
                </c:pt>
                <c:pt idx="308">
                  <c:v>24.72</c:v>
                </c:pt>
                <c:pt idx="309">
                  <c:v>24.8</c:v>
                </c:pt>
                <c:pt idx="310">
                  <c:v>24.88</c:v>
                </c:pt>
                <c:pt idx="311">
                  <c:v>24.96</c:v>
                </c:pt>
                <c:pt idx="312">
                  <c:v>25.04</c:v>
                </c:pt>
                <c:pt idx="313">
                  <c:v>25.12</c:v>
                </c:pt>
                <c:pt idx="314">
                  <c:v>25.2</c:v>
                </c:pt>
                <c:pt idx="315">
                  <c:v>25.28</c:v>
                </c:pt>
                <c:pt idx="316">
                  <c:v>25.36</c:v>
                </c:pt>
                <c:pt idx="317">
                  <c:v>25.44</c:v>
                </c:pt>
                <c:pt idx="318">
                  <c:v>25.52</c:v>
                </c:pt>
                <c:pt idx="319">
                  <c:v>25.6</c:v>
                </c:pt>
                <c:pt idx="320">
                  <c:v>25.68</c:v>
                </c:pt>
                <c:pt idx="321">
                  <c:v>25.76</c:v>
                </c:pt>
                <c:pt idx="322">
                  <c:v>25.84</c:v>
                </c:pt>
                <c:pt idx="323">
                  <c:v>25.92</c:v>
                </c:pt>
                <c:pt idx="324">
                  <c:v>26</c:v>
                </c:pt>
                <c:pt idx="325">
                  <c:v>26.08</c:v>
                </c:pt>
                <c:pt idx="326">
                  <c:v>26.16</c:v>
                </c:pt>
                <c:pt idx="327">
                  <c:v>26.24</c:v>
                </c:pt>
                <c:pt idx="328">
                  <c:v>26.32</c:v>
                </c:pt>
                <c:pt idx="329">
                  <c:v>26.4</c:v>
                </c:pt>
                <c:pt idx="330">
                  <c:v>26.48</c:v>
                </c:pt>
                <c:pt idx="331">
                  <c:v>26.56</c:v>
                </c:pt>
                <c:pt idx="332">
                  <c:v>26.64</c:v>
                </c:pt>
                <c:pt idx="333">
                  <c:v>26.72</c:v>
                </c:pt>
                <c:pt idx="334">
                  <c:v>26.8</c:v>
                </c:pt>
                <c:pt idx="335">
                  <c:v>26.88</c:v>
                </c:pt>
                <c:pt idx="336">
                  <c:v>26.96</c:v>
                </c:pt>
                <c:pt idx="337">
                  <c:v>27.04</c:v>
                </c:pt>
                <c:pt idx="338">
                  <c:v>27.12</c:v>
                </c:pt>
                <c:pt idx="339">
                  <c:v>27.2</c:v>
                </c:pt>
                <c:pt idx="340">
                  <c:v>27.28</c:v>
                </c:pt>
                <c:pt idx="341">
                  <c:v>27.36</c:v>
                </c:pt>
                <c:pt idx="342">
                  <c:v>27.44</c:v>
                </c:pt>
                <c:pt idx="343">
                  <c:v>27.52</c:v>
                </c:pt>
                <c:pt idx="344">
                  <c:v>27.6</c:v>
                </c:pt>
                <c:pt idx="345">
                  <c:v>27.68</c:v>
                </c:pt>
                <c:pt idx="346">
                  <c:v>27.76</c:v>
                </c:pt>
                <c:pt idx="347">
                  <c:v>27.84</c:v>
                </c:pt>
                <c:pt idx="348">
                  <c:v>27.92</c:v>
                </c:pt>
                <c:pt idx="349">
                  <c:v>28</c:v>
                </c:pt>
                <c:pt idx="350">
                  <c:v>28.08</c:v>
                </c:pt>
                <c:pt idx="351">
                  <c:v>28.16</c:v>
                </c:pt>
                <c:pt idx="352">
                  <c:v>28.24</c:v>
                </c:pt>
                <c:pt idx="353">
                  <c:v>28.32</c:v>
                </c:pt>
                <c:pt idx="354">
                  <c:v>28.4</c:v>
                </c:pt>
                <c:pt idx="355">
                  <c:v>28.48</c:v>
                </c:pt>
                <c:pt idx="356">
                  <c:v>28.56</c:v>
                </c:pt>
                <c:pt idx="357">
                  <c:v>28.64</c:v>
                </c:pt>
                <c:pt idx="358">
                  <c:v>28.72</c:v>
                </c:pt>
                <c:pt idx="359">
                  <c:v>28.8</c:v>
                </c:pt>
                <c:pt idx="360">
                  <c:v>28.88</c:v>
                </c:pt>
                <c:pt idx="361">
                  <c:v>28.96</c:v>
                </c:pt>
                <c:pt idx="362">
                  <c:v>29.04</c:v>
                </c:pt>
                <c:pt idx="363">
                  <c:v>29.12</c:v>
                </c:pt>
                <c:pt idx="364">
                  <c:v>29.2</c:v>
                </c:pt>
                <c:pt idx="365">
                  <c:v>29.28</c:v>
                </c:pt>
                <c:pt idx="366">
                  <c:v>29.36</c:v>
                </c:pt>
                <c:pt idx="367">
                  <c:v>29.44</c:v>
                </c:pt>
                <c:pt idx="368">
                  <c:v>29.52</c:v>
                </c:pt>
                <c:pt idx="369">
                  <c:v>29.6</c:v>
                </c:pt>
                <c:pt idx="370">
                  <c:v>29.68</c:v>
                </c:pt>
                <c:pt idx="371">
                  <c:v>29.76</c:v>
                </c:pt>
                <c:pt idx="372">
                  <c:v>29.84</c:v>
                </c:pt>
                <c:pt idx="373">
                  <c:v>29.92</c:v>
                </c:pt>
                <c:pt idx="374">
                  <c:v>30</c:v>
                </c:pt>
                <c:pt idx="375">
                  <c:v>30.08</c:v>
                </c:pt>
                <c:pt idx="376">
                  <c:v>30.16</c:v>
                </c:pt>
                <c:pt idx="377">
                  <c:v>30.24</c:v>
                </c:pt>
                <c:pt idx="378">
                  <c:v>30.32</c:v>
                </c:pt>
                <c:pt idx="379">
                  <c:v>30.4</c:v>
                </c:pt>
                <c:pt idx="380">
                  <c:v>30.48</c:v>
                </c:pt>
                <c:pt idx="381">
                  <c:v>30.56</c:v>
                </c:pt>
                <c:pt idx="382">
                  <c:v>30.64</c:v>
                </c:pt>
                <c:pt idx="383">
                  <c:v>30.72</c:v>
                </c:pt>
                <c:pt idx="384">
                  <c:v>30.8</c:v>
                </c:pt>
                <c:pt idx="385">
                  <c:v>30.88</c:v>
                </c:pt>
                <c:pt idx="386">
                  <c:v>30.96</c:v>
                </c:pt>
                <c:pt idx="387">
                  <c:v>31.04</c:v>
                </c:pt>
                <c:pt idx="388">
                  <c:v>31.12</c:v>
                </c:pt>
                <c:pt idx="389">
                  <c:v>31.2</c:v>
                </c:pt>
                <c:pt idx="390">
                  <c:v>31.28</c:v>
                </c:pt>
                <c:pt idx="391">
                  <c:v>31.36</c:v>
                </c:pt>
                <c:pt idx="392">
                  <c:v>31.44</c:v>
                </c:pt>
                <c:pt idx="393">
                  <c:v>31.52</c:v>
                </c:pt>
                <c:pt idx="394">
                  <c:v>31.6</c:v>
                </c:pt>
                <c:pt idx="395">
                  <c:v>31.68</c:v>
                </c:pt>
                <c:pt idx="396">
                  <c:v>31.76</c:v>
                </c:pt>
                <c:pt idx="397">
                  <c:v>31.84</c:v>
                </c:pt>
                <c:pt idx="398">
                  <c:v>31.92</c:v>
                </c:pt>
                <c:pt idx="399">
                  <c:v>32</c:v>
                </c:pt>
              </c:numCache>
            </c:numRef>
          </c:xVal>
          <c:yVal>
            <c:numRef>
              <c:f>'Concentration_X-Axis'!$L$2:$L$401</c:f>
              <c:numCache>
                <c:formatCode>General</c:formatCode>
                <c:ptCount val="4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2.3000000000000001E-4</c:v>
                </c:pt>
                <c:pt idx="118">
                  <c:v>8.7000000000000001E-4</c:v>
                </c:pt>
                <c:pt idx="119">
                  <c:v>1.6999999999999999E-3</c:v>
                </c:pt>
                <c:pt idx="120">
                  <c:v>4.3600000000000002E-3</c:v>
                </c:pt>
                <c:pt idx="121">
                  <c:v>8.2500000000000004E-3</c:v>
                </c:pt>
                <c:pt idx="122">
                  <c:v>1.474E-2</c:v>
                </c:pt>
                <c:pt idx="123">
                  <c:v>2.257E-2</c:v>
                </c:pt>
                <c:pt idx="124">
                  <c:v>3.2340000000000001E-2</c:v>
                </c:pt>
                <c:pt idx="125">
                  <c:v>4.4359999999999997E-2</c:v>
                </c:pt>
                <c:pt idx="126">
                  <c:v>5.6259999999999998E-2</c:v>
                </c:pt>
                <c:pt idx="127">
                  <c:v>7.0749999999999993E-2</c:v>
                </c:pt>
                <c:pt idx="128">
                  <c:v>8.3229999999999998E-2</c:v>
                </c:pt>
                <c:pt idx="129">
                  <c:v>9.2840000000000006E-2</c:v>
                </c:pt>
                <c:pt idx="130">
                  <c:v>0.10188</c:v>
                </c:pt>
                <c:pt idx="131">
                  <c:v>0.11268</c:v>
                </c:pt>
                <c:pt idx="132">
                  <c:v>0.12615000000000001</c:v>
                </c:pt>
                <c:pt idx="133">
                  <c:v>0.13986999999999999</c:v>
                </c:pt>
                <c:pt idx="134">
                  <c:v>0.15587999999999999</c:v>
                </c:pt>
                <c:pt idx="135">
                  <c:v>0.17437</c:v>
                </c:pt>
                <c:pt idx="136">
                  <c:v>0.19577</c:v>
                </c:pt>
                <c:pt idx="137">
                  <c:v>0.21593000000000001</c:v>
                </c:pt>
                <c:pt idx="138">
                  <c:v>0.23343</c:v>
                </c:pt>
                <c:pt idx="139">
                  <c:v>0.249</c:v>
                </c:pt>
                <c:pt idx="140">
                  <c:v>0.26105</c:v>
                </c:pt>
                <c:pt idx="141">
                  <c:v>0.27165</c:v>
                </c:pt>
                <c:pt idx="142">
                  <c:v>0.28239999999999998</c:v>
                </c:pt>
                <c:pt idx="143">
                  <c:v>0.29420000000000002</c:v>
                </c:pt>
                <c:pt idx="144">
                  <c:v>0.30832999999999999</c:v>
                </c:pt>
                <c:pt idx="145">
                  <c:v>0.32496999999999998</c:v>
                </c:pt>
                <c:pt idx="146">
                  <c:v>0.34267999999999998</c:v>
                </c:pt>
                <c:pt idx="147">
                  <c:v>0.36157</c:v>
                </c:pt>
                <c:pt idx="148">
                  <c:v>0.37974999999999998</c:v>
                </c:pt>
                <c:pt idx="149">
                  <c:v>0.39604</c:v>
                </c:pt>
                <c:pt idx="150">
                  <c:v>0.41121999999999997</c:v>
                </c:pt>
                <c:pt idx="151">
                  <c:v>0.42587999999999998</c:v>
                </c:pt>
                <c:pt idx="152">
                  <c:v>0.44039</c:v>
                </c:pt>
                <c:pt idx="153">
                  <c:v>0.45379999999999998</c:v>
                </c:pt>
                <c:pt idx="154">
                  <c:v>0.46718999999999999</c:v>
                </c:pt>
                <c:pt idx="155">
                  <c:v>0.48080000000000001</c:v>
                </c:pt>
                <c:pt idx="156">
                  <c:v>0.49687999999999999</c:v>
                </c:pt>
                <c:pt idx="157">
                  <c:v>0.51644999999999996</c:v>
                </c:pt>
                <c:pt idx="158">
                  <c:v>0.53734000000000004</c:v>
                </c:pt>
                <c:pt idx="159">
                  <c:v>0.55693999999999999</c:v>
                </c:pt>
                <c:pt idx="160">
                  <c:v>0.57599999999999996</c:v>
                </c:pt>
                <c:pt idx="161">
                  <c:v>0.59328000000000003</c:v>
                </c:pt>
                <c:pt idx="162">
                  <c:v>0.61002000000000001</c:v>
                </c:pt>
                <c:pt idx="163">
                  <c:v>0.62431999999999999</c:v>
                </c:pt>
                <c:pt idx="164">
                  <c:v>0.63744000000000001</c:v>
                </c:pt>
                <c:pt idx="165">
                  <c:v>0.64859999999999995</c:v>
                </c:pt>
                <c:pt idx="166">
                  <c:v>0.65817999999999999</c:v>
                </c:pt>
                <c:pt idx="167">
                  <c:v>0.66956000000000004</c:v>
                </c:pt>
                <c:pt idx="168">
                  <c:v>0.68213999999999997</c:v>
                </c:pt>
                <c:pt idx="169">
                  <c:v>0.69559000000000004</c:v>
                </c:pt>
                <c:pt idx="170">
                  <c:v>0.70703000000000005</c:v>
                </c:pt>
                <c:pt idx="171">
                  <c:v>0.71592999999999996</c:v>
                </c:pt>
                <c:pt idx="172">
                  <c:v>0.72311999999999999</c:v>
                </c:pt>
                <c:pt idx="173">
                  <c:v>0.72763</c:v>
                </c:pt>
                <c:pt idx="174">
                  <c:v>0.73243999999999998</c:v>
                </c:pt>
                <c:pt idx="175">
                  <c:v>0.73828000000000005</c:v>
                </c:pt>
                <c:pt idx="176">
                  <c:v>0.74839</c:v>
                </c:pt>
                <c:pt idx="177">
                  <c:v>0.76102999999999998</c:v>
                </c:pt>
                <c:pt idx="178">
                  <c:v>0.77266000000000001</c:v>
                </c:pt>
                <c:pt idx="179">
                  <c:v>0.78371000000000002</c:v>
                </c:pt>
                <c:pt idx="180">
                  <c:v>0.79259000000000002</c:v>
                </c:pt>
                <c:pt idx="181">
                  <c:v>0.79705000000000004</c:v>
                </c:pt>
                <c:pt idx="182">
                  <c:v>0.79912000000000005</c:v>
                </c:pt>
                <c:pt idx="183">
                  <c:v>0.79937000000000002</c:v>
                </c:pt>
                <c:pt idx="184">
                  <c:v>0.80098999999999998</c:v>
                </c:pt>
                <c:pt idx="185">
                  <c:v>0.80457999999999996</c:v>
                </c:pt>
                <c:pt idx="186">
                  <c:v>0.80837000000000003</c:v>
                </c:pt>
                <c:pt idx="187">
                  <c:v>0.81013000000000002</c:v>
                </c:pt>
                <c:pt idx="188">
                  <c:v>0.81254999999999999</c:v>
                </c:pt>
                <c:pt idx="189">
                  <c:v>0.81671000000000005</c:v>
                </c:pt>
                <c:pt idx="190">
                  <c:v>0.82279000000000002</c:v>
                </c:pt>
                <c:pt idx="191">
                  <c:v>0.83035000000000003</c:v>
                </c:pt>
                <c:pt idx="192">
                  <c:v>0.83830000000000005</c:v>
                </c:pt>
                <c:pt idx="193">
                  <c:v>0.84523999999999999</c:v>
                </c:pt>
                <c:pt idx="194">
                  <c:v>0.84867000000000004</c:v>
                </c:pt>
                <c:pt idx="195">
                  <c:v>0.84926999999999997</c:v>
                </c:pt>
                <c:pt idx="196">
                  <c:v>0.84811999999999999</c:v>
                </c:pt>
                <c:pt idx="197">
                  <c:v>0.84543000000000001</c:v>
                </c:pt>
                <c:pt idx="198">
                  <c:v>0.84262999999999999</c:v>
                </c:pt>
                <c:pt idx="199">
                  <c:v>0.83850000000000002</c:v>
                </c:pt>
                <c:pt idx="200">
                  <c:v>0.83418000000000003</c:v>
                </c:pt>
                <c:pt idx="201">
                  <c:v>0.82987</c:v>
                </c:pt>
                <c:pt idx="202">
                  <c:v>0.82835000000000003</c:v>
                </c:pt>
                <c:pt idx="203">
                  <c:v>0.82813000000000003</c:v>
                </c:pt>
                <c:pt idx="204">
                  <c:v>0.82767000000000002</c:v>
                </c:pt>
                <c:pt idx="205">
                  <c:v>0.82870999999999995</c:v>
                </c:pt>
                <c:pt idx="206">
                  <c:v>0.82986000000000004</c:v>
                </c:pt>
                <c:pt idx="207">
                  <c:v>0.82899</c:v>
                </c:pt>
                <c:pt idx="208">
                  <c:v>0.82777000000000001</c:v>
                </c:pt>
                <c:pt idx="209">
                  <c:v>0.82662000000000002</c:v>
                </c:pt>
                <c:pt idx="210">
                  <c:v>0.82909999999999995</c:v>
                </c:pt>
                <c:pt idx="211">
                  <c:v>0.83121999999999996</c:v>
                </c:pt>
                <c:pt idx="212">
                  <c:v>0.83172999999999997</c:v>
                </c:pt>
                <c:pt idx="213">
                  <c:v>0.82889000000000002</c:v>
                </c:pt>
                <c:pt idx="214">
                  <c:v>0.82160999999999995</c:v>
                </c:pt>
                <c:pt idx="215">
                  <c:v>0.81272</c:v>
                </c:pt>
                <c:pt idx="216">
                  <c:v>0.80262</c:v>
                </c:pt>
                <c:pt idx="217">
                  <c:v>0.79361000000000004</c:v>
                </c:pt>
                <c:pt idx="218">
                  <c:v>0.78820999999999997</c:v>
                </c:pt>
                <c:pt idx="219">
                  <c:v>0.78283999999999998</c:v>
                </c:pt>
                <c:pt idx="220">
                  <c:v>0.77637</c:v>
                </c:pt>
                <c:pt idx="221">
                  <c:v>0.77307999999999999</c:v>
                </c:pt>
                <c:pt idx="222">
                  <c:v>0.77109000000000005</c:v>
                </c:pt>
                <c:pt idx="223">
                  <c:v>0.76865000000000006</c:v>
                </c:pt>
                <c:pt idx="224">
                  <c:v>0.76483000000000001</c:v>
                </c:pt>
                <c:pt idx="225">
                  <c:v>0.75985000000000003</c:v>
                </c:pt>
                <c:pt idx="226">
                  <c:v>0.75224000000000002</c:v>
                </c:pt>
                <c:pt idx="227">
                  <c:v>0.74307000000000001</c:v>
                </c:pt>
                <c:pt idx="228">
                  <c:v>0.73297999999999996</c:v>
                </c:pt>
                <c:pt idx="229">
                  <c:v>0.72141</c:v>
                </c:pt>
                <c:pt idx="230">
                  <c:v>0.71020000000000005</c:v>
                </c:pt>
                <c:pt idx="231">
                  <c:v>0.70001999999999998</c:v>
                </c:pt>
                <c:pt idx="232">
                  <c:v>0.69067999999999996</c:v>
                </c:pt>
                <c:pt idx="233">
                  <c:v>0.68140999999999996</c:v>
                </c:pt>
                <c:pt idx="234">
                  <c:v>0.67327999999999999</c:v>
                </c:pt>
                <c:pt idx="235">
                  <c:v>0.66432000000000002</c:v>
                </c:pt>
                <c:pt idx="236">
                  <c:v>0.65444000000000002</c:v>
                </c:pt>
                <c:pt idx="237">
                  <c:v>0.64290000000000003</c:v>
                </c:pt>
                <c:pt idx="238">
                  <c:v>0.63305</c:v>
                </c:pt>
                <c:pt idx="239">
                  <c:v>0.62187000000000003</c:v>
                </c:pt>
                <c:pt idx="240">
                  <c:v>0.61026999999999998</c:v>
                </c:pt>
                <c:pt idx="241">
                  <c:v>0.59911000000000003</c:v>
                </c:pt>
                <c:pt idx="242">
                  <c:v>0.58814</c:v>
                </c:pt>
                <c:pt idx="243">
                  <c:v>0.57723000000000002</c:v>
                </c:pt>
                <c:pt idx="244">
                  <c:v>0.56733999999999996</c:v>
                </c:pt>
                <c:pt idx="245">
                  <c:v>0.55811999999999995</c:v>
                </c:pt>
                <c:pt idx="246">
                  <c:v>0.55120000000000002</c:v>
                </c:pt>
                <c:pt idx="247">
                  <c:v>0.54488000000000003</c:v>
                </c:pt>
                <c:pt idx="248">
                  <c:v>0.54120999999999997</c:v>
                </c:pt>
                <c:pt idx="249">
                  <c:v>0.53881000000000001</c:v>
                </c:pt>
                <c:pt idx="250">
                  <c:v>0.53417000000000003</c:v>
                </c:pt>
                <c:pt idx="251">
                  <c:v>0.52839999999999998</c:v>
                </c:pt>
                <c:pt idx="252">
                  <c:v>0.51959</c:v>
                </c:pt>
                <c:pt idx="253">
                  <c:v>0.50944</c:v>
                </c:pt>
                <c:pt idx="254">
                  <c:v>0.49852000000000002</c:v>
                </c:pt>
                <c:pt idx="255">
                  <c:v>0.48808000000000001</c:v>
                </c:pt>
                <c:pt idx="256">
                  <c:v>0.47760000000000002</c:v>
                </c:pt>
                <c:pt idx="257">
                  <c:v>0.46722999999999998</c:v>
                </c:pt>
                <c:pt idx="258">
                  <c:v>0.45688000000000001</c:v>
                </c:pt>
                <c:pt idx="259">
                  <c:v>0.44747999999999999</c:v>
                </c:pt>
                <c:pt idx="260">
                  <c:v>0.43769999999999998</c:v>
                </c:pt>
                <c:pt idx="261">
                  <c:v>0.42737000000000003</c:v>
                </c:pt>
                <c:pt idx="262">
                  <c:v>0.41567999999999999</c:v>
                </c:pt>
                <c:pt idx="263">
                  <c:v>0.4037</c:v>
                </c:pt>
                <c:pt idx="264">
                  <c:v>0.39069999999999999</c:v>
                </c:pt>
                <c:pt idx="265">
                  <c:v>0.37702000000000002</c:v>
                </c:pt>
                <c:pt idx="266">
                  <c:v>0.36586000000000002</c:v>
                </c:pt>
                <c:pt idx="267">
                  <c:v>0.35694999999999999</c:v>
                </c:pt>
                <c:pt idx="268">
                  <c:v>0.34772999999999998</c:v>
                </c:pt>
                <c:pt idx="269">
                  <c:v>0.33649000000000001</c:v>
                </c:pt>
                <c:pt idx="270">
                  <c:v>0.32373000000000002</c:v>
                </c:pt>
                <c:pt idx="271">
                  <c:v>0.30756</c:v>
                </c:pt>
                <c:pt idx="272">
                  <c:v>0.29281000000000001</c:v>
                </c:pt>
                <c:pt idx="273">
                  <c:v>0.27931</c:v>
                </c:pt>
                <c:pt idx="274">
                  <c:v>0.26669999999999999</c:v>
                </c:pt>
                <c:pt idx="275">
                  <c:v>0.25618999999999997</c:v>
                </c:pt>
                <c:pt idx="276">
                  <c:v>0.24686</c:v>
                </c:pt>
                <c:pt idx="277">
                  <c:v>0.23704</c:v>
                </c:pt>
                <c:pt idx="278">
                  <c:v>0.22708</c:v>
                </c:pt>
                <c:pt idx="279">
                  <c:v>0.21614</c:v>
                </c:pt>
                <c:pt idx="280">
                  <c:v>0.20527999999999999</c:v>
                </c:pt>
                <c:pt idx="281">
                  <c:v>0.19317999999999999</c:v>
                </c:pt>
                <c:pt idx="282">
                  <c:v>0.18223</c:v>
                </c:pt>
                <c:pt idx="283">
                  <c:v>0.17102999999999999</c:v>
                </c:pt>
                <c:pt idx="284">
                  <c:v>0.16012999999999999</c:v>
                </c:pt>
                <c:pt idx="285">
                  <c:v>0.14863000000000001</c:v>
                </c:pt>
                <c:pt idx="286">
                  <c:v>0.13696</c:v>
                </c:pt>
                <c:pt idx="287">
                  <c:v>0.12654000000000001</c:v>
                </c:pt>
                <c:pt idx="288">
                  <c:v>0.11688999999999999</c:v>
                </c:pt>
                <c:pt idx="289">
                  <c:v>0.10725999999999999</c:v>
                </c:pt>
                <c:pt idx="290">
                  <c:v>9.604E-2</c:v>
                </c:pt>
                <c:pt idx="291">
                  <c:v>8.0890000000000004E-2</c:v>
                </c:pt>
                <c:pt idx="292">
                  <c:v>6.8959999999999994E-2</c:v>
                </c:pt>
                <c:pt idx="293">
                  <c:v>6.148E-2</c:v>
                </c:pt>
                <c:pt idx="294">
                  <c:v>5.4969999999999998E-2</c:v>
                </c:pt>
                <c:pt idx="295">
                  <c:v>4.7350000000000003E-2</c:v>
                </c:pt>
                <c:pt idx="296">
                  <c:v>4.0529999999999997E-2</c:v>
                </c:pt>
                <c:pt idx="297">
                  <c:v>3.44E-2</c:v>
                </c:pt>
                <c:pt idx="298">
                  <c:v>2.9250000000000002E-2</c:v>
                </c:pt>
                <c:pt idx="299">
                  <c:v>2.4320000000000001E-2</c:v>
                </c:pt>
                <c:pt idx="300">
                  <c:v>1.9560000000000001E-2</c:v>
                </c:pt>
                <c:pt idx="301">
                  <c:v>1.521E-2</c:v>
                </c:pt>
                <c:pt idx="302">
                  <c:v>1.0699999999999999E-2</c:v>
                </c:pt>
                <c:pt idx="303">
                  <c:v>7.1300000000000001E-3</c:v>
                </c:pt>
                <c:pt idx="304">
                  <c:v>4.8300000000000001E-3</c:v>
                </c:pt>
                <c:pt idx="305">
                  <c:v>2.9399999999999999E-3</c:v>
                </c:pt>
                <c:pt idx="306">
                  <c:v>2.0100000000000001E-3</c:v>
                </c:pt>
                <c:pt idx="307">
                  <c:v>1.2999999999999999E-3</c:v>
                </c:pt>
                <c:pt idx="308">
                  <c:v>6.3000000000000003E-4</c:v>
                </c:pt>
                <c:pt idx="309">
                  <c:v>2.0000000000000001E-4</c:v>
                </c:pt>
                <c:pt idx="310">
                  <c:v>3.0000000000000001E-5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0F6-44F1-A5C0-4C7C7EAE670F}"/>
            </c:ext>
          </c:extLst>
        </c:ser>
        <c:ser>
          <c:idx val="2"/>
          <c:order val="2"/>
          <c:tx>
            <c:strRef>
              <c:f>'Concentration_X-Axis'!$M$1</c:f>
              <c:strCache>
                <c:ptCount val="1"/>
                <c:pt idx="0">
                  <c:v>0.2 PV</c:v>
                </c:pt>
              </c:strCache>
            </c:strRef>
          </c:tx>
          <c:spPr>
            <a:ln w="15875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'Concentration_X-Axis'!$B$2:$B$401</c:f>
              <c:numCache>
                <c:formatCode>General</c:formatCode>
                <c:ptCount val="400"/>
                <c:pt idx="0">
                  <c:v>0.08</c:v>
                </c:pt>
                <c:pt idx="1">
                  <c:v>0.16</c:v>
                </c:pt>
                <c:pt idx="2">
                  <c:v>0.24</c:v>
                </c:pt>
                <c:pt idx="3">
                  <c:v>0.32</c:v>
                </c:pt>
                <c:pt idx="4">
                  <c:v>0.4</c:v>
                </c:pt>
                <c:pt idx="5">
                  <c:v>0.48</c:v>
                </c:pt>
                <c:pt idx="6">
                  <c:v>0.56000000000000005</c:v>
                </c:pt>
                <c:pt idx="7">
                  <c:v>0.64</c:v>
                </c:pt>
                <c:pt idx="8">
                  <c:v>0.72</c:v>
                </c:pt>
                <c:pt idx="9">
                  <c:v>0.8</c:v>
                </c:pt>
                <c:pt idx="10">
                  <c:v>0.88</c:v>
                </c:pt>
                <c:pt idx="11">
                  <c:v>0.96</c:v>
                </c:pt>
                <c:pt idx="12">
                  <c:v>1.04</c:v>
                </c:pt>
                <c:pt idx="13">
                  <c:v>1.1200000000000001</c:v>
                </c:pt>
                <c:pt idx="14">
                  <c:v>1.2</c:v>
                </c:pt>
                <c:pt idx="15">
                  <c:v>1.28</c:v>
                </c:pt>
                <c:pt idx="16">
                  <c:v>1.36</c:v>
                </c:pt>
                <c:pt idx="17">
                  <c:v>1.44</c:v>
                </c:pt>
                <c:pt idx="18">
                  <c:v>1.52</c:v>
                </c:pt>
                <c:pt idx="19">
                  <c:v>1.6</c:v>
                </c:pt>
                <c:pt idx="20">
                  <c:v>1.68</c:v>
                </c:pt>
                <c:pt idx="21">
                  <c:v>1.76</c:v>
                </c:pt>
                <c:pt idx="22">
                  <c:v>1.84</c:v>
                </c:pt>
                <c:pt idx="23">
                  <c:v>1.92</c:v>
                </c:pt>
                <c:pt idx="24">
                  <c:v>2</c:v>
                </c:pt>
                <c:pt idx="25">
                  <c:v>2.08</c:v>
                </c:pt>
                <c:pt idx="26">
                  <c:v>2.16</c:v>
                </c:pt>
                <c:pt idx="27">
                  <c:v>2.2400000000000002</c:v>
                </c:pt>
                <c:pt idx="28">
                  <c:v>2.3199999999999998</c:v>
                </c:pt>
                <c:pt idx="29">
                  <c:v>2.4</c:v>
                </c:pt>
                <c:pt idx="30">
                  <c:v>2.48</c:v>
                </c:pt>
                <c:pt idx="31">
                  <c:v>2.56</c:v>
                </c:pt>
                <c:pt idx="32">
                  <c:v>2.64</c:v>
                </c:pt>
                <c:pt idx="33">
                  <c:v>2.72</c:v>
                </c:pt>
                <c:pt idx="34">
                  <c:v>2.8</c:v>
                </c:pt>
                <c:pt idx="35">
                  <c:v>2.88</c:v>
                </c:pt>
                <c:pt idx="36">
                  <c:v>2.96</c:v>
                </c:pt>
                <c:pt idx="37">
                  <c:v>3.04</c:v>
                </c:pt>
                <c:pt idx="38">
                  <c:v>3.12</c:v>
                </c:pt>
                <c:pt idx="39">
                  <c:v>3.2</c:v>
                </c:pt>
                <c:pt idx="40">
                  <c:v>3.28</c:v>
                </c:pt>
                <c:pt idx="41">
                  <c:v>3.36</c:v>
                </c:pt>
                <c:pt idx="42">
                  <c:v>3.44</c:v>
                </c:pt>
                <c:pt idx="43">
                  <c:v>3.52</c:v>
                </c:pt>
                <c:pt idx="44">
                  <c:v>3.6</c:v>
                </c:pt>
                <c:pt idx="45">
                  <c:v>3.68</c:v>
                </c:pt>
                <c:pt idx="46">
                  <c:v>3.76</c:v>
                </c:pt>
                <c:pt idx="47">
                  <c:v>3.84</c:v>
                </c:pt>
                <c:pt idx="48">
                  <c:v>3.92</c:v>
                </c:pt>
                <c:pt idx="49">
                  <c:v>4</c:v>
                </c:pt>
                <c:pt idx="50">
                  <c:v>4.08</c:v>
                </c:pt>
                <c:pt idx="51">
                  <c:v>4.16</c:v>
                </c:pt>
                <c:pt idx="52">
                  <c:v>4.24</c:v>
                </c:pt>
                <c:pt idx="53">
                  <c:v>4.32</c:v>
                </c:pt>
                <c:pt idx="54">
                  <c:v>4.4000000000000004</c:v>
                </c:pt>
                <c:pt idx="55">
                  <c:v>4.4800000000000004</c:v>
                </c:pt>
                <c:pt idx="56">
                  <c:v>4.5599999999999996</c:v>
                </c:pt>
                <c:pt idx="57">
                  <c:v>4.6399999999999997</c:v>
                </c:pt>
                <c:pt idx="58">
                  <c:v>4.72</c:v>
                </c:pt>
                <c:pt idx="59">
                  <c:v>4.8</c:v>
                </c:pt>
                <c:pt idx="60">
                  <c:v>4.88</c:v>
                </c:pt>
                <c:pt idx="61">
                  <c:v>4.96</c:v>
                </c:pt>
                <c:pt idx="62">
                  <c:v>5.04</c:v>
                </c:pt>
                <c:pt idx="63">
                  <c:v>5.12</c:v>
                </c:pt>
                <c:pt idx="64">
                  <c:v>5.2</c:v>
                </c:pt>
                <c:pt idx="65">
                  <c:v>5.28</c:v>
                </c:pt>
                <c:pt idx="66">
                  <c:v>5.36</c:v>
                </c:pt>
                <c:pt idx="67">
                  <c:v>5.44</c:v>
                </c:pt>
                <c:pt idx="68">
                  <c:v>5.52</c:v>
                </c:pt>
                <c:pt idx="69">
                  <c:v>5.6</c:v>
                </c:pt>
                <c:pt idx="70">
                  <c:v>5.68</c:v>
                </c:pt>
                <c:pt idx="71">
                  <c:v>5.76</c:v>
                </c:pt>
                <c:pt idx="72">
                  <c:v>5.84</c:v>
                </c:pt>
                <c:pt idx="73">
                  <c:v>5.92</c:v>
                </c:pt>
                <c:pt idx="74">
                  <c:v>6</c:v>
                </c:pt>
                <c:pt idx="75">
                  <c:v>6.08</c:v>
                </c:pt>
                <c:pt idx="76">
                  <c:v>6.16</c:v>
                </c:pt>
                <c:pt idx="77">
                  <c:v>6.24</c:v>
                </c:pt>
                <c:pt idx="78">
                  <c:v>6.32</c:v>
                </c:pt>
                <c:pt idx="79">
                  <c:v>6.4</c:v>
                </c:pt>
                <c:pt idx="80">
                  <c:v>6.48</c:v>
                </c:pt>
                <c:pt idx="81">
                  <c:v>6.56</c:v>
                </c:pt>
                <c:pt idx="82">
                  <c:v>6.64</c:v>
                </c:pt>
                <c:pt idx="83">
                  <c:v>6.72</c:v>
                </c:pt>
                <c:pt idx="84">
                  <c:v>6.8</c:v>
                </c:pt>
                <c:pt idx="85">
                  <c:v>6.88</c:v>
                </c:pt>
                <c:pt idx="86">
                  <c:v>6.96</c:v>
                </c:pt>
                <c:pt idx="87">
                  <c:v>7.04</c:v>
                </c:pt>
                <c:pt idx="88">
                  <c:v>7.12</c:v>
                </c:pt>
                <c:pt idx="89">
                  <c:v>7.2</c:v>
                </c:pt>
                <c:pt idx="90">
                  <c:v>7.28</c:v>
                </c:pt>
                <c:pt idx="91">
                  <c:v>7.36</c:v>
                </c:pt>
                <c:pt idx="92">
                  <c:v>7.44</c:v>
                </c:pt>
                <c:pt idx="93">
                  <c:v>7.52</c:v>
                </c:pt>
                <c:pt idx="94">
                  <c:v>7.6</c:v>
                </c:pt>
                <c:pt idx="95">
                  <c:v>7.68</c:v>
                </c:pt>
                <c:pt idx="96">
                  <c:v>7.76</c:v>
                </c:pt>
                <c:pt idx="97">
                  <c:v>7.84</c:v>
                </c:pt>
                <c:pt idx="98">
                  <c:v>7.92</c:v>
                </c:pt>
                <c:pt idx="99">
                  <c:v>8</c:v>
                </c:pt>
                <c:pt idx="100">
                  <c:v>8.08</c:v>
                </c:pt>
                <c:pt idx="101">
                  <c:v>8.16</c:v>
                </c:pt>
                <c:pt idx="102">
                  <c:v>8.24</c:v>
                </c:pt>
                <c:pt idx="103">
                  <c:v>8.32</c:v>
                </c:pt>
                <c:pt idx="104">
                  <c:v>8.4</c:v>
                </c:pt>
                <c:pt idx="105">
                  <c:v>8.48</c:v>
                </c:pt>
                <c:pt idx="106">
                  <c:v>8.56</c:v>
                </c:pt>
                <c:pt idx="107">
                  <c:v>8.64</c:v>
                </c:pt>
                <c:pt idx="108">
                  <c:v>8.7200000000000006</c:v>
                </c:pt>
                <c:pt idx="109">
                  <c:v>8.8000000000000007</c:v>
                </c:pt>
                <c:pt idx="110">
                  <c:v>8.8800000000000008</c:v>
                </c:pt>
                <c:pt idx="111">
                  <c:v>8.9600000000000009</c:v>
                </c:pt>
                <c:pt idx="112">
                  <c:v>9.0399999999999991</c:v>
                </c:pt>
                <c:pt idx="113">
                  <c:v>9.1199999999999992</c:v>
                </c:pt>
                <c:pt idx="114">
                  <c:v>9.1999999999999993</c:v>
                </c:pt>
                <c:pt idx="115">
                  <c:v>9.2799999999999994</c:v>
                </c:pt>
                <c:pt idx="116">
                  <c:v>9.36</c:v>
                </c:pt>
                <c:pt idx="117">
                  <c:v>9.44</c:v>
                </c:pt>
                <c:pt idx="118">
                  <c:v>9.52</c:v>
                </c:pt>
                <c:pt idx="119">
                  <c:v>9.6</c:v>
                </c:pt>
                <c:pt idx="120">
                  <c:v>9.68</c:v>
                </c:pt>
                <c:pt idx="121">
                  <c:v>9.76</c:v>
                </c:pt>
                <c:pt idx="122">
                  <c:v>9.84</c:v>
                </c:pt>
                <c:pt idx="123">
                  <c:v>9.92</c:v>
                </c:pt>
                <c:pt idx="124">
                  <c:v>10</c:v>
                </c:pt>
                <c:pt idx="125">
                  <c:v>10.08</c:v>
                </c:pt>
                <c:pt idx="126">
                  <c:v>10.16</c:v>
                </c:pt>
                <c:pt idx="127">
                  <c:v>10.24</c:v>
                </c:pt>
                <c:pt idx="128">
                  <c:v>10.32</c:v>
                </c:pt>
                <c:pt idx="129">
                  <c:v>10.4</c:v>
                </c:pt>
                <c:pt idx="130">
                  <c:v>10.48</c:v>
                </c:pt>
                <c:pt idx="131">
                  <c:v>10.56</c:v>
                </c:pt>
                <c:pt idx="132">
                  <c:v>10.64</c:v>
                </c:pt>
                <c:pt idx="133">
                  <c:v>10.72</c:v>
                </c:pt>
                <c:pt idx="134">
                  <c:v>10.8</c:v>
                </c:pt>
                <c:pt idx="135">
                  <c:v>10.88</c:v>
                </c:pt>
                <c:pt idx="136">
                  <c:v>10.96</c:v>
                </c:pt>
                <c:pt idx="137">
                  <c:v>11.04</c:v>
                </c:pt>
                <c:pt idx="138">
                  <c:v>11.12</c:v>
                </c:pt>
                <c:pt idx="139">
                  <c:v>11.2</c:v>
                </c:pt>
                <c:pt idx="140">
                  <c:v>11.28</c:v>
                </c:pt>
                <c:pt idx="141">
                  <c:v>11.36</c:v>
                </c:pt>
                <c:pt idx="142">
                  <c:v>11.44</c:v>
                </c:pt>
                <c:pt idx="143">
                  <c:v>11.52</c:v>
                </c:pt>
                <c:pt idx="144">
                  <c:v>11.6</c:v>
                </c:pt>
                <c:pt idx="145">
                  <c:v>11.68</c:v>
                </c:pt>
                <c:pt idx="146">
                  <c:v>11.76</c:v>
                </c:pt>
                <c:pt idx="147">
                  <c:v>11.84</c:v>
                </c:pt>
                <c:pt idx="148">
                  <c:v>11.92</c:v>
                </c:pt>
                <c:pt idx="149">
                  <c:v>12</c:v>
                </c:pt>
                <c:pt idx="150">
                  <c:v>12.08</c:v>
                </c:pt>
                <c:pt idx="151">
                  <c:v>12.16</c:v>
                </c:pt>
                <c:pt idx="152">
                  <c:v>12.24</c:v>
                </c:pt>
                <c:pt idx="153">
                  <c:v>12.32</c:v>
                </c:pt>
                <c:pt idx="154">
                  <c:v>12.4</c:v>
                </c:pt>
                <c:pt idx="155">
                  <c:v>12.48</c:v>
                </c:pt>
                <c:pt idx="156">
                  <c:v>12.56</c:v>
                </c:pt>
                <c:pt idx="157">
                  <c:v>12.64</c:v>
                </c:pt>
                <c:pt idx="158">
                  <c:v>12.72</c:v>
                </c:pt>
                <c:pt idx="159">
                  <c:v>12.8</c:v>
                </c:pt>
                <c:pt idx="160">
                  <c:v>12.88</c:v>
                </c:pt>
                <c:pt idx="161">
                  <c:v>12.96</c:v>
                </c:pt>
                <c:pt idx="162">
                  <c:v>13.04</c:v>
                </c:pt>
                <c:pt idx="163">
                  <c:v>13.12</c:v>
                </c:pt>
                <c:pt idx="164">
                  <c:v>13.2</c:v>
                </c:pt>
                <c:pt idx="165">
                  <c:v>13.28</c:v>
                </c:pt>
                <c:pt idx="166">
                  <c:v>13.36</c:v>
                </c:pt>
                <c:pt idx="167">
                  <c:v>13.44</c:v>
                </c:pt>
                <c:pt idx="168">
                  <c:v>13.52</c:v>
                </c:pt>
                <c:pt idx="169">
                  <c:v>13.6</c:v>
                </c:pt>
                <c:pt idx="170">
                  <c:v>13.68</c:v>
                </c:pt>
                <c:pt idx="171">
                  <c:v>13.76</c:v>
                </c:pt>
                <c:pt idx="172">
                  <c:v>13.84</c:v>
                </c:pt>
                <c:pt idx="173">
                  <c:v>13.92</c:v>
                </c:pt>
                <c:pt idx="174">
                  <c:v>14</c:v>
                </c:pt>
                <c:pt idx="175">
                  <c:v>14.08</c:v>
                </c:pt>
                <c:pt idx="176">
                  <c:v>14.16</c:v>
                </c:pt>
                <c:pt idx="177">
                  <c:v>14.24</c:v>
                </c:pt>
                <c:pt idx="178">
                  <c:v>14.32</c:v>
                </c:pt>
                <c:pt idx="179">
                  <c:v>14.4</c:v>
                </c:pt>
                <c:pt idx="180">
                  <c:v>14.48</c:v>
                </c:pt>
                <c:pt idx="181">
                  <c:v>14.56</c:v>
                </c:pt>
                <c:pt idx="182">
                  <c:v>14.64</c:v>
                </c:pt>
                <c:pt idx="183">
                  <c:v>14.72</c:v>
                </c:pt>
                <c:pt idx="184">
                  <c:v>14.8</c:v>
                </c:pt>
                <c:pt idx="185">
                  <c:v>14.88</c:v>
                </c:pt>
                <c:pt idx="186">
                  <c:v>14.96</c:v>
                </c:pt>
                <c:pt idx="187">
                  <c:v>15.04</c:v>
                </c:pt>
                <c:pt idx="188">
                  <c:v>15.12</c:v>
                </c:pt>
                <c:pt idx="189">
                  <c:v>15.2</c:v>
                </c:pt>
                <c:pt idx="190">
                  <c:v>15.28</c:v>
                </c:pt>
                <c:pt idx="191">
                  <c:v>15.36</c:v>
                </c:pt>
                <c:pt idx="192">
                  <c:v>15.44</c:v>
                </c:pt>
                <c:pt idx="193">
                  <c:v>15.52</c:v>
                </c:pt>
                <c:pt idx="194">
                  <c:v>15.6</c:v>
                </c:pt>
                <c:pt idx="195">
                  <c:v>15.68</c:v>
                </c:pt>
                <c:pt idx="196">
                  <c:v>15.76</c:v>
                </c:pt>
                <c:pt idx="197">
                  <c:v>15.84</c:v>
                </c:pt>
                <c:pt idx="198">
                  <c:v>15.92</c:v>
                </c:pt>
                <c:pt idx="199">
                  <c:v>16</c:v>
                </c:pt>
                <c:pt idx="200">
                  <c:v>16.079999999999998</c:v>
                </c:pt>
                <c:pt idx="201">
                  <c:v>16.16</c:v>
                </c:pt>
                <c:pt idx="202">
                  <c:v>16.239999999999998</c:v>
                </c:pt>
                <c:pt idx="203">
                  <c:v>16.32</c:v>
                </c:pt>
                <c:pt idx="204">
                  <c:v>16.399999999999999</c:v>
                </c:pt>
                <c:pt idx="205">
                  <c:v>16.48</c:v>
                </c:pt>
                <c:pt idx="206">
                  <c:v>16.559999999999999</c:v>
                </c:pt>
                <c:pt idx="207">
                  <c:v>16.64</c:v>
                </c:pt>
                <c:pt idx="208">
                  <c:v>16.72</c:v>
                </c:pt>
                <c:pt idx="209">
                  <c:v>16.8</c:v>
                </c:pt>
                <c:pt idx="210">
                  <c:v>16.88</c:v>
                </c:pt>
                <c:pt idx="211">
                  <c:v>16.96</c:v>
                </c:pt>
                <c:pt idx="212">
                  <c:v>17.04</c:v>
                </c:pt>
                <c:pt idx="213">
                  <c:v>17.12</c:v>
                </c:pt>
                <c:pt idx="214">
                  <c:v>17.2</c:v>
                </c:pt>
                <c:pt idx="215">
                  <c:v>17.28</c:v>
                </c:pt>
                <c:pt idx="216">
                  <c:v>17.36</c:v>
                </c:pt>
                <c:pt idx="217">
                  <c:v>17.440000000000001</c:v>
                </c:pt>
                <c:pt idx="218">
                  <c:v>17.52</c:v>
                </c:pt>
                <c:pt idx="219">
                  <c:v>17.600000000000001</c:v>
                </c:pt>
                <c:pt idx="220">
                  <c:v>17.68</c:v>
                </c:pt>
                <c:pt idx="221">
                  <c:v>17.760000000000002</c:v>
                </c:pt>
                <c:pt idx="222">
                  <c:v>17.84</c:v>
                </c:pt>
                <c:pt idx="223">
                  <c:v>17.920000000000002</c:v>
                </c:pt>
                <c:pt idx="224">
                  <c:v>18</c:v>
                </c:pt>
                <c:pt idx="225">
                  <c:v>18.079999999999998</c:v>
                </c:pt>
                <c:pt idx="226">
                  <c:v>18.16</c:v>
                </c:pt>
                <c:pt idx="227">
                  <c:v>18.239999999999998</c:v>
                </c:pt>
                <c:pt idx="228">
                  <c:v>18.32</c:v>
                </c:pt>
                <c:pt idx="229">
                  <c:v>18.399999999999999</c:v>
                </c:pt>
                <c:pt idx="230">
                  <c:v>18.48</c:v>
                </c:pt>
                <c:pt idx="231">
                  <c:v>18.559999999999999</c:v>
                </c:pt>
                <c:pt idx="232">
                  <c:v>18.64</c:v>
                </c:pt>
                <c:pt idx="233">
                  <c:v>18.72</c:v>
                </c:pt>
                <c:pt idx="234">
                  <c:v>18.8</c:v>
                </c:pt>
                <c:pt idx="235">
                  <c:v>18.88</c:v>
                </c:pt>
                <c:pt idx="236">
                  <c:v>18.96</c:v>
                </c:pt>
                <c:pt idx="237">
                  <c:v>19.04</c:v>
                </c:pt>
                <c:pt idx="238">
                  <c:v>19.12</c:v>
                </c:pt>
                <c:pt idx="239">
                  <c:v>19.2</c:v>
                </c:pt>
                <c:pt idx="240">
                  <c:v>19.28</c:v>
                </c:pt>
                <c:pt idx="241">
                  <c:v>19.36</c:v>
                </c:pt>
                <c:pt idx="242">
                  <c:v>19.440000000000001</c:v>
                </c:pt>
                <c:pt idx="243">
                  <c:v>19.52</c:v>
                </c:pt>
                <c:pt idx="244">
                  <c:v>19.600000000000001</c:v>
                </c:pt>
                <c:pt idx="245">
                  <c:v>19.68</c:v>
                </c:pt>
                <c:pt idx="246">
                  <c:v>19.760000000000002</c:v>
                </c:pt>
                <c:pt idx="247">
                  <c:v>19.84</c:v>
                </c:pt>
                <c:pt idx="248">
                  <c:v>19.920000000000002</c:v>
                </c:pt>
                <c:pt idx="249">
                  <c:v>20</c:v>
                </c:pt>
                <c:pt idx="250">
                  <c:v>20.079999999999998</c:v>
                </c:pt>
                <c:pt idx="251">
                  <c:v>20.16</c:v>
                </c:pt>
                <c:pt idx="252">
                  <c:v>20.239999999999998</c:v>
                </c:pt>
                <c:pt idx="253">
                  <c:v>20.32</c:v>
                </c:pt>
                <c:pt idx="254">
                  <c:v>20.399999999999999</c:v>
                </c:pt>
                <c:pt idx="255">
                  <c:v>20.48</c:v>
                </c:pt>
                <c:pt idx="256">
                  <c:v>20.56</c:v>
                </c:pt>
                <c:pt idx="257">
                  <c:v>20.64</c:v>
                </c:pt>
                <c:pt idx="258">
                  <c:v>20.72</c:v>
                </c:pt>
                <c:pt idx="259">
                  <c:v>20.8</c:v>
                </c:pt>
                <c:pt idx="260">
                  <c:v>20.88</c:v>
                </c:pt>
                <c:pt idx="261">
                  <c:v>20.96</c:v>
                </c:pt>
                <c:pt idx="262">
                  <c:v>21.04</c:v>
                </c:pt>
                <c:pt idx="263">
                  <c:v>21.12</c:v>
                </c:pt>
                <c:pt idx="264">
                  <c:v>21.2</c:v>
                </c:pt>
                <c:pt idx="265">
                  <c:v>21.28</c:v>
                </c:pt>
                <c:pt idx="266">
                  <c:v>21.36</c:v>
                </c:pt>
                <c:pt idx="267">
                  <c:v>21.44</c:v>
                </c:pt>
                <c:pt idx="268">
                  <c:v>21.52</c:v>
                </c:pt>
                <c:pt idx="269">
                  <c:v>21.6</c:v>
                </c:pt>
                <c:pt idx="270">
                  <c:v>21.68</c:v>
                </c:pt>
                <c:pt idx="271">
                  <c:v>21.76</c:v>
                </c:pt>
                <c:pt idx="272">
                  <c:v>21.84</c:v>
                </c:pt>
                <c:pt idx="273">
                  <c:v>21.92</c:v>
                </c:pt>
                <c:pt idx="274">
                  <c:v>22</c:v>
                </c:pt>
                <c:pt idx="275">
                  <c:v>22.08</c:v>
                </c:pt>
                <c:pt idx="276">
                  <c:v>22.16</c:v>
                </c:pt>
                <c:pt idx="277">
                  <c:v>22.24</c:v>
                </c:pt>
                <c:pt idx="278">
                  <c:v>22.32</c:v>
                </c:pt>
                <c:pt idx="279">
                  <c:v>22.4</c:v>
                </c:pt>
                <c:pt idx="280">
                  <c:v>22.48</c:v>
                </c:pt>
                <c:pt idx="281">
                  <c:v>22.56</c:v>
                </c:pt>
                <c:pt idx="282">
                  <c:v>22.64</c:v>
                </c:pt>
                <c:pt idx="283">
                  <c:v>22.72</c:v>
                </c:pt>
                <c:pt idx="284">
                  <c:v>22.8</c:v>
                </c:pt>
                <c:pt idx="285">
                  <c:v>22.88</c:v>
                </c:pt>
                <c:pt idx="286">
                  <c:v>22.96</c:v>
                </c:pt>
                <c:pt idx="287">
                  <c:v>23.04</c:v>
                </c:pt>
                <c:pt idx="288">
                  <c:v>23.12</c:v>
                </c:pt>
                <c:pt idx="289">
                  <c:v>23.2</c:v>
                </c:pt>
                <c:pt idx="290">
                  <c:v>23.28</c:v>
                </c:pt>
                <c:pt idx="291">
                  <c:v>23.36</c:v>
                </c:pt>
                <c:pt idx="292">
                  <c:v>23.44</c:v>
                </c:pt>
                <c:pt idx="293">
                  <c:v>23.52</c:v>
                </c:pt>
                <c:pt idx="294">
                  <c:v>23.6</c:v>
                </c:pt>
                <c:pt idx="295">
                  <c:v>23.68</c:v>
                </c:pt>
                <c:pt idx="296">
                  <c:v>23.76</c:v>
                </c:pt>
                <c:pt idx="297">
                  <c:v>23.84</c:v>
                </c:pt>
                <c:pt idx="298">
                  <c:v>23.92</c:v>
                </c:pt>
                <c:pt idx="299">
                  <c:v>24</c:v>
                </c:pt>
                <c:pt idx="300">
                  <c:v>24.08</c:v>
                </c:pt>
                <c:pt idx="301">
                  <c:v>24.16</c:v>
                </c:pt>
                <c:pt idx="302">
                  <c:v>24.24</c:v>
                </c:pt>
                <c:pt idx="303">
                  <c:v>24.32</c:v>
                </c:pt>
                <c:pt idx="304">
                  <c:v>24.4</c:v>
                </c:pt>
                <c:pt idx="305">
                  <c:v>24.48</c:v>
                </c:pt>
                <c:pt idx="306">
                  <c:v>24.56</c:v>
                </c:pt>
                <c:pt idx="307">
                  <c:v>24.64</c:v>
                </c:pt>
                <c:pt idx="308">
                  <c:v>24.72</c:v>
                </c:pt>
                <c:pt idx="309">
                  <c:v>24.8</c:v>
                </c:pt>
                <c:pt idx="310">
                  <c:v>24.88</c:v>
                </c:pt>
                <c:pt idx="311">
                  <c:v>24.96</c:v>
                </c:pt>
                <c:pt idx="312">
                  <c:v>25.04</c:v>
                </c:pt>
                <c:pt idx="313">
                  <c:v>25.12</c:v>
                </c:pt>
                <c:pt idx="314">
                  <c:v>25.2</c:v>
                </c:pt>
                <c:pt idx="315">
                  <c:v>25.28</c:v>
                </c:pt>
                <c:pt idx="316">
                  <c:v>25.36</c:v>
                </c:pt>
                <c:pt idx="317">
                  <c:v>25.44</c:v>
                </c:pt>
                <c:pt idx="318">
                  <c:v>25.52</c:v>
                </c:pt>
                <c:pt idx="319">
                  <c:v>25.6</c:v>
                </c:pt>
                <c:pt idx="320">
                  <c:v>25.68</c:v>
                </c:pt>
                <c:pt idx="321">
                  <c:v>25.76</c:v>
                </c:pt>
                <c:pt idx="322">
                  <c:v>25.84</c:v>
                </c:pt>
                <c:pt idx="323">
                  <c:v>25.92</c:v>
                </c:pt>
                <c:pt idx="324">
                  <c:v>26</c:v>
                </c:pt>
                <c:pt idx="325">
                  <c:v>26.08</c:v>
                </c:pt>
                <c:pt idx="326">
                  <c:v>26.16</c:v>
                </c:pt>
                <c:pt idx="327">
                  <c:v>26.24</c:v>
                </c:pt>
                <c:pt idx="328">
                  <c:v>26.32</c:v>
                </c:pt>
                <c:pt idx="329">
                  <c:v>26.4</c:v>
                </c:pt>
                <c:pt idx="330">
                  <c:v>26.48</c:v>
                </c:pt>
                <c:pt idx="331">
                  <c:v>26.56</c:v>
                </c:pt>
                <c:pt idx="332">
                  <c:v>26.64</c:v>
                </c:pt>
                <c:pt idx="333">
                  <c:v>26.72</c:v>
                </c:pt>
                <c:pt idx="334">
                  <c:v>26.8</c:v>
                </c:pt>
                <c:pt idx="335">
                  <c:v>26.88</c:v>
                </c:pt>
                <c:pt idx="336">
                  <c:v>26.96</c:v>
                </c:pt>
                <c:pt idx="337">
                  <c:v>27.04</c:v>
                </c:pt>
                <c:pt idx="338">
                  <c:v>27.12</c:v>
                </c:pt>
                <c:pt idx="339">
                  <c:v>27.2</c:v>
                </c:pt>
                <c:pt idx="340">
                  <c:v>27.28</c:v>
                </c:pt>
                <c:pt idx="341">
                  <c:v>27.36</c:v>
                </c:pt>
                <c:pt idx="342">
                  <c:v>27.44</c:v>
                </c:pt>
                <c:pt idx="343">
                  <c:v>27.52</c:v>
                </c:pt>
                <c:pt idx="344">
                  <c:v>27.6</c:v>
                </c:pt>
                <c:pt idx="345">
                  <c:v>27.68</c:v>
                </c:pt>
                <c:pt idx="346">
                  <c:v>27.76</c:v>
                </c:pt>
                <c:pt idx="347">
                  <c:v>27.84</c:v>
                </c:pt>
                <c:pt idx="348">
                  <c:v>27.92</c:v>
                </c:pt>
                <c:pt idx="349">
                  <c:v>28</c:v>
                </c:pt>
                <c:pt idx="350">
                  <c:v>28.08</c:v>
                </c:pt>
                <c:pt idx="351">
                  <c:v>28.16</c:v>
                </c:pt>
                <c:pt idx="352">
                  <c:v>28.24</c:v>
                </c:pt>
                <c:pt idx="353">
                  <c:v>28.32</c:v>
                </c:pt>
                <c:pt idx="354">
                  <c:v>28.4</c:v>
                </c:pt>
                <c:pt idx="355">
                  <c:v>28.48</c:v>
                </c:pt>
                <c:pt idx="356">
                  <c:v>28.56</c:v>
                </c:pt>
                <c:pt idx="357">
                  <c:v>28.64</c:v>
                </c:pt>
                <c:pt idx="358">
                  <c:v>28.72</c:v>
                </c:pt>
                <c:pt idx="359">
                  <c:v>28.8</c:v>
                </c:pt>
                <c:pt idx="360">
                  <c:v>28.88</c:v>
                </c:pt>
                <c:pt idx="361">
                  <c:v>28.96</c:v>
                </c:pt>
                <c:pt idx="362">
                  <c:v>29.04</c:v>
                </c:pt>
                <c:pt idx="363">
                  <c:v>29.12</c:v>
                </c:pt>
                <c:pt idx="364">
                  <c:v>29.2</c:v>
                </c:pt>
                <c:pt idx="365">
                  <c:v>29.28</c:v>
                </c:pt>
                <c:pt idx="366">
                  <c:v>29.36</c:v>
                </c:pt>
                <c:pt idx="367">
                  <c:v>29.44</c:v>
                </c:pt>
                <c:pt idx="368">
                  <c:v>29.52</c:v>
                </c:pt>
                <c:pt idx="369">
                  <c:v>29.6</c:v>
                </c:pt>
                <c:pt idx="370">
                  <c:v>29.68</c:v>
                </c:pt>
                <c:pt idx="371">
                  <c:v>29.76</c:v>
                </c:pt>
                <c:pt idx="372">
                  <c:v>29.84</c:v>
                </c:pt>
                <c:pt idx="373">
                  <c:v>29.92</c:v>
                </c:pt>
                <c:pt idx="374">
                  <c:v>30</c:v>
                </c:pt>
                <c:pt idx="375">
                  <c:v>30.08</c:v>
                </c:pt>
                <c:pt idx="376">
                  <c:v>30.16</c:v>
                </c:pt>
                <c:pt idx="377">
                  <c:v>30.24</c:v>
                </c:pt>
                <c:pt idx="378">
                  <c:v>30.32</c:v>
                </c:pt>
                <c:pt idx="379">
                  <c:v>30.4</c:v>
                </c:pt>
                <c:pt idx="380">
                  <c:v>30.48</c:v>
                </c:pt>
                <c:pt idx="381">
                  <c:v>30.56</c:v>
                </c:pt>
                <c:pt idx="382">
                  <c:v>30.64</c:v>
                </c:pt>
                <c:pt idx="383">
                  <c:v>30.72</c:v>
                </c:pt>
                <c:pt idx="384">
                  <c:v>30.8</c:v>
                </c:pt>
                <c:pt idx="385">
                  <c:v>30.88</c:v>
                </c:pt>
                <c:pt idx="386">
                  <c:v>30.96</c:v>
                </c:pt>
                <c:pt idx="387">
                  <c:v>31.04</c:v>
                </c:pt>
                <c:pt idx="388">
                  <c:v>31.12</c:v>
                </c:pt>
                <c:pt idx="389">
                  <c:v>31.2</c:v>
                </c:pt>
                <c:pt idx="390">
                  <c:v>31.28</c:v>
                </c:pt>
                <c:pt idx="391">
                  <c:v>31.36</c:v>
                </c:pt>
                <c:pt idx="392">
                  <c:v>31.44</c:v>
                </c:pt>
                <c:pt idx="393">
                  <c:v>31.52</c:v>
                </c:pt>
                <c:pt idx="394">
                  <c:v>31.6</c:v>
                </c:pt>
                <c:pt idx="395">
                  <c:v>31.68</c:v>
                </c:pt>
                <c:pt idx="396">
                  <c:v>31.76</c:v>
                </c:pt>
                <c:pt idx="397">
                  <c:v>31.84</c:v>
                </c:pt>
                <c:pt idx="398">
                  <c:v>31.92</c:v>
                </c:pt>
                <c:pt idx="399">
                  <c:v>32</c:v>
                </c:pt>
              </c:numCache>
            </c:numRef>
          </c:xVal>
          <c:yVal>
            <c:numRef>
              <c:f>'Concentration_X-Axis'!$M$2:$M$401</c:f>
              <c:numCache>
                <c:formatCode>General</c:formatCode>
                <c:ptCount val="4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1E-4</c:v>
                </c:pt>
                <c:pt idx="113">
                  <c:v>2.1000000000000001E-4</c:v>
                </c:pt>
                <c:pt idx="114">
                  <c:v>7.7999999999999999E-4</c:v>
                </c:pt>
                <c:pt idx="115">
                  <c:v>2.0600000000000002E-3</c:v>
                </c:pt>
                <c:pt idx="116">
                  <c:v>3.5899999999999999E-3</c:v>
                </c:pt>
                <c:pt idx="117">
                  <c:v>5.6800000000000002E-3</c:v>
                </c:pt>
                <c:pt idx="118">
                  <c:v>1.021E-2</c:v>
                </c:pt>
                <c:pt idx="119">
                  <c:v>1.7950000000000001E-2</c:v>
                </c:pt>
                <c:pt idx="120">
                  <c:v>2.6700000000000002E-2</c:v>
                </c:pt>
                <c:pt idx="121">
                  <c:v>3.6479999999999999E-2</c:v>
                </c:pt>
                <c:pt idx="122">
                  <c:v>4.7579999999999997E-2</c:v>
                </c:pt>
                <c:pt idx="123">
                  <c:v>5.8209999999999998E-2</c:v>
                </c:pt>
                <c:pt idx="124">
                  <c:v>6.9489999999999996E-2</c:v>
                </c:pt>
                <c:pt idx="125">
                  <c:v>8.1869999999999998E-2</c:v>
                </c:pt>
                <c:pt idx="126">
                  <c:v>9.4409999999999994E-2</c:v>
                </c:pt>
                <c:pt idx="127">
                  <c:v>0.10765</c:v>
                </c:pt>
                <c:pt idx="128">
                  <c:v>0.12132</c:v>
                </c:pt>
                <c:pt idx="129">
                  <c:v>0.13642000000000001</c:v>
                </c:pt>
                <c:pt idx="130">
                  <c:v>0.15093999999999999</c:v>
                </c:pt>
                <c:pt idx="131">
                  <c:v>0.16306000000000001</c:v>
                </c:pt>
                <c:pt idx="132">
                  <c:v>0.17555000000000001</c:v>
                </c:pt>
                <c:pt idx="133">
                  <c:v>0.1875</c:v>
                </c:pt>
                <c:pt idx="134">
                  <c:v>0.20097999999999999</c:v>
                </c:pt>
                <c:pt idx="135">
                  <c:v>0.21596000000000001</c:v>
                </c:pt>
                <c:pt idx="136">
                  <c:v>0.23066</c:v>
                </c:pt>
                <c:pt idx="137">
                  <c:v>0.24507999999999999</c:v>
                </c:pt>
                <c:pt idx="138">
                  <c:v>0.25879999999999997</c:v>
                </c:pt>
                <c:pt idx="139">
                  <c:v>0.26968999999999999</c:v>
                </c:pt>
                <c:pt idx="140">
                  <c:v>0.27983999999999998</c:v>
                </c:pt>
                <c:pt idx="141">
                  <c:v>0.29136000000000001</c:v>
                </c:pt>
                <c:pt idx="142">
                  <c:v>0.30098999999999998</c:v>
                </c:pt>
                <c:pt idx="143">
                  <c:v>0.31143999999999999</c:v>
                </c:pt>
                <c:pt idx="144">
                  <c:v>0.32471</c:v>
                </c:pt>
                <c:pt idx="145">
                  <c:v>0.34057999999999999</c:v>
                </c:pt>
                <c:pt idx="146">
                  <c:v>0.35747000000000001</c:v>
                </c:pt>
                <c:pt idx="147">
                  <c:v>0.37390000000000001</c:v>
                </c:pt>
                <c:pt idx="148">
                  <c:v>0.39248</c:v>
                </c:pt>
                <c:pt idx="149">
                  <c:v>0.41102</c:v>
                </c:pt>
                <c:pt idx="150">
                  <c:v>0.42741000000000001</c:v>
                </c:pt>
                <c:pt idx="151">
                  <c:v>0.44219999999999998</c:v>
                </c:pt>
                <c:pt idx="152">
                  <c:v>0.45662000000000003</c:v>
                </c:pt>
                <c:pt idx="153">
                  <c:v>0.47267999999999999</c:v>
                </c:pt>
                <c:pt idx="154">
                  <c:v>0.48592999999999997</c:v>
                </c:pt>
                <c:pt idx="155">
                  <c:v>0.49858999999999998</c:v>
                </c:pt>
                <c:pt idx="156">
                  <c:v>0.51444000000000001</c:v>
                </c:pt>
                <c:pt idx="157">
                  <c:v>0.53210000000000002</c:v>
                </c:pt>
                <c:pt idx="158">
                  <c:v>0.55086999999999997</c:v>
                </c:pt>
                <c:pt idx="159">
                  <c:v>0.57021999999999995</c:v>
                </c:pt>
                <c:pt idx="160">
                  <c:v>0.58711999999999998</c:v>
                </c:pt>
                <c:pt idx="161">
                  <c:v>0.60158</c:v>
                </c:pt>
                <c:pt idx="162">
                  <c:v>0.61433000000000004</c:v>
                </c:pt>
                <c:pt idx="163">
                  <c:v>0.62595999999999996</c:v>
                </c:pt>
                <c:pt idx="164">
                  <c:v>0.63609000000000004</c:v>
                </c:pt>
                <c:pt idx="165">
                  <c:v>0.64422999999999997</c:v>
                </c:pt>
                <c:pt idx="166">
                  <c:v>0.65144999999999997</c:v>
                </c:pt>
                <c:pt idx="167">
                  <c:v>0.66052999999999995</c:v>
                </c:pt>
                <c:pt idx="168">
                  <c:v>0.67105000000000004</c:v>
                </c:pt>
                <c:pt idx="169">
                  <c:v>0.68418999999999996</c:v>
                </c:pt>
                <c:pt idx="170">
                  <c:v>0.69725999999999999</c:v>
                </c:pt>
                <c:pt idx="171">
                  <c:v>0.70730000000000004</c:v>
                </c:pt>
                <c:pt idx="172">
                  <c:v>0.71460000000000001</c:v>
                </c:pt>
                <c:pt idx="173">
                  <c:v>0.72035000000000005</c:v>
                </c:pt>
                <c:pt idx="174">
                  <c:v>0.72499999999999998</c:v>
                </c:pt>
                <c:pt idx="175">
                  <c:v>0.73107999999999995</c:v>
                </c:pt>
                <c:pt idx="176">
                  <c:v>0.74068000000000001</c:v>
                </c:pt>
                <c:pt idx="177">
                  <c:v>0.75161</c:v>
                </c:pt>
                <c:pt idx="178">
                  <c:v>0.76066</c:v>
                </c:pt>
                <c:pt idx="179">
                  <c:v>0.76819000000000004</c:v>
                </c:pt>
                <c:pt idx="180">
                  <c:v>0.77500999999999998</c:v>
                </c:pt>
                <c:pt idx="181">
                  <c:v>0.77993999999999997</c:v>
                </c:pt>
                <c:pt idx="182">
                  <c:v>0.78315000000000001</c:v>
                </c:pt>
                <c:pt idx="183">
                  <c:v>0.78566000000000003</c:v>
                </c:pt>
                <c:pt idx="184">
                  <c:v>0.78896999999999995</c:v>
                </c:pt>
                <c:pt idx="185">
                  <c:v>0.79271999999999998</c:v>
                </c:pt>
                <c:pt idx="186">
                  <c:v>0.79639000000000004</c:v>
                </c:pt>
                <c:pt idx="187">
                  <c:v>0.79912000000000005</c:v>
                </c:pt>
                <c:pt idx="188">
                  <c:v>0.80286000000000002</c:v>
                </c:pt>
                <c:pt idx="189">
                  <c:v>0.80705000000000005</c:v>
                </c:pt>
                <c:pt idx="190">
                  <c:v>0.81113000000000002</c:v>
                </c:pt>
                <c:pt idx="191">
                  <c:v>0.81599999999999995</c:v>
                </c:pt>
                <c:pt idx="192">
                  <c:v>0.81945000000000001</c:v>
                </c:pt>
                <c:pt idx="193">
                  <c:v>0.82152999999999998</c:v>
                </c:pt>
                <c:pt idx="194">
                  <c:v>0.82191999999999998</c:v>
                </c:pt>
                <c:pt idx="195">
                  <c:v>0.82160999999999995</c:v>
                </c:pt>
                <c:pt idx="196">
                  <c:v>0.81838999999999995</c:v>
                </c:pt>
                <c:pt idx="197">
                  <c:v>0.81301999999999996</c:v>
                </c:pt>
                <c:pt idx="198">
                  <c:v>0.80710000000000004</c:v>
                </c:pt>
                <c:pt idx="199">
                  <c:v>0.80083000000000004</c:v>
                </c:pt>
                <c:pt idx="200">
                  <c:v>0.79422999999999999</c:v>
                </c:pt>
                <c:pt idx="201">
                  <c:v>0.78779999999999994</c:v>
                </c:pt>
                <c:pt idx="202">
                  <c:v>0.78129999999999999</c:v>
                </c:pt>
                <c:pt idx="203">
                  <c:v>0.77439999999999998</c:v>
                </c:pt>
                <c:pt idx="204">
                  <c:v>0.76931000000000005</c:v>
                </c:pt>
                <c:pt idx="205">
                  <c:v>0.76293999999999995</c:v>
                </c:pt>
                <c:pt idx="206">
                  <c:v>0.75758000000000003</c:v>
                </c:pt>
                <c:pt idx="207">
                  <c:v>0.75419999999999998</c:v>
                </c:pt>
                <c:pt idx="208">
                  <c:v>0.75219000000000003</c:v>
                </c:pt>
                <c:pt idx="209">
                  <c:v>0.75114999999999998</c:v>
                </c:pt>
                <c:pt idx="210">
                  <c:v>0.74870000000000003</c:v>
                </c:pt>
                <c:pt idx="211">
                  <c:v>0.74577000000000004</c:v>
                </c:pt>
                <c:pt idx="212">
                  <c:v>0.74051999999999996</c:v>
                </c:pt>
                <c:pt idx="213">
                  <c:v>0.73458999999999997</c:v>
                </c:pt>
                <c:pt idx="214">
                  <c:v>0.72638999999999998</c:v>
                </c:pt>
                <c:pt idx="215">
                  <c:v>0.71640999999999999</c:v>
                </c:pt>
                <c:pt idx="216">
                  <c:v>0.70672999999999997</c:v>
                </c:pt>
                <c:pt idx="217">
                  <c:v>0.69750000000000001</c:v>
                </c:pt>
                <c:pt idx="218">
                  <c:v>0.68906999999999996</c:v>
                </c:pt>
                <c:pt idx="219">
                  <c:v>0.68327000000000004</c:v>
                </c:pt>
                <c:pt idx="220">
                  <c:v>0.67869000000000002</c:v>
                </c:pt>
                <c:pt idx="221">
                  <c:v>0.67608999999999997</c:v>
                </c:pt>
                <c:pt idx="222">
                  <c:v>0.67325999999999997</c:v>
                </c:pt>
                <c:pt idx="223">
                  <c:v>0.66903999999999997</c:v>
                </c:pt>
                <c:pt idx="224">
                  <c:v>0.66295999999999999</c:v>
                </c:pt>
                <c:pt idx="225">
                  <c:v>0.65422000000000002</c:v>
                </c:pt>
                <c:pt idx="226">
                  <c:v>0.64473000000000003</c:v>
                </c:pt>
                <c:pt idx="227">
                  <c:v>0.63571999999999995</c:v>
                </c:pt>
                <c:pt idx="228">
                  <c:v>0.62992000000000004</c:v>
                </c:pt>
                <c:pt idx="229">
                  <c:v>0.62568000000000001</c:v>
                </c:pt>
                <c:pt idx="230">
                  <c:v>0.62185000000000001</c:v>
                </c:pt>
                <c:pt idx="231">
                  <c:v>0.61824999999999997</c:v>
                </c:pt>
                <c:pt idx="232">
                  <c:v>0.61578999999999995</c:v>
                </c:pt>
                <c:pt idx="233">
                  <c:v>0.61304000000000003</c:v>
                </c:pt>
                <c:pt idx="234">
                  <c:v>0.60862000000000005</c:v>
                </c:pt>
                <c:pt idx="235">
                  <c:v>0.60233999999999999</c:v>
                </c:pt>
                <c:pt idx="236">
                  <c:v>0.59628999999999999</c:v>
                </c:pt>
                <c:pt idx="237">
                  <c:v>0.58806000000000003</c:v>
                </c:pt>
                <c:pt idx="238">
                  <c:v>0.57892999999999994</c:v>
                </c:pt>
                <c:pt idx="239">
                  <c:v>0.56823000000000001</c:v>
                </c:pt>
                <c:pt idx="240">
                  <c:v>0.55606</c:v>
                </c:pt>
                <c:pt idx="241">
                  <c:v>0.54590000000000005</c:v>
                </c:pt>
                <c:pt idx="242">
                  <c:v>0.53676999999999997</c:v>
                </c:pt>
                <c:pt idx="243">
                  <c:v>0.52783000000000002</c:v>
                </c:pt>
                <c:pt idx="244">
                  <c:v>0.51944000000000001</c:v>
                </c:pt>
                <c:pt idx="245">
                  <c:v>0.51114999999999999</c:v>
                </c:pt>
                <c:pt idx="246">
                  <c:v>0.50509000000000004</c:v>
                </c:pt>
                <c:pt idx="247">
                  <c:v>0.50197999999999998</c:v>
                </c:pt>
                <c:pt idx="248">
                  <c:v>0.49959999999999999</c:v>
                </c:pt>
                <c:pt idx="249">
                  <c:v>0.49629000000000001</c:v>
                </c:pt>
                <c:pt idx="250">
                  <c:v>0.49003999999999998</c:v>
                </c:pt>
                <c:pt idx="251">
                  <c:v>0.47949999999999998</c:v>
                </c:pt>
                <c:pt idx="252">
                  <c:v>0.46716999999999997</c:v>
                </c:pt>
                <c:pt idx="253">
                  <c:v>0.45546999999999999</c:v>
                </c:pt>
                <c:pt idx="254">
                  <c:v>0.44497999999999999</c:v>
                </c:pt>
                <c:pt idx="255">
                  <c:v>0.43578</c:v>
                </c:pt>
                <c:pt idx="256">
                  <c:v>0.42668</c:v>
                </c:pt>
                <c:pt idx="257">
                  <c:v>0.41988999999999999</c:v>
                </c:pt>
                <c:pt idx="258">
                  <c:v>0.4148</c:v>
                </c:pt>
                <c:pt idx="259">
                  <c:v>0.41113</c:v>
                </c:pt>
                <c:pt idx="260">
                  <c:v>0.40688000000000002</c:v>
                </c:pt>
                <c:pt idx="261">
                  <c:v>0.40123999999999999</c:v>
                </c:pt>
                <c:pt idx="262">
                  <c:v>0.39341999999999999</c:v>
                </c:pt>
                <c:pt idx="263">
                  <c:v>0.38346000000000002</c:v>
                </c:pt>
                <c:pt idx="264">
                  <c:v>0.37284</c:v>
                </c:pt>
                <c:pt idx="265">
                  <c:v>0.36379</c:v>
                </c:pt>
                <c:pt idx="266">
                  <c:v>0.35615999999999998</c:v>
                </c:pt>
                <c:pt idx="267">
                  <c:v>0.34805000000000003</c:v>
                </c:pt>
                <c:pt idx="268">
                  <c:v>0.34033000000000002</c:v>
                </c:pt>
                <c:pt idx="269">
                  <c:v>0.33289999999999997</c:v>
                </c:pt>
                <c:pt idx="270">
                  <c:v>0.32438</c:v>
                </c:pt>
                <c:pt idx="271">
                  <c:v>0.31494</c:v>
                </c:pt>
                <c:pt idx="272">
                  <c:v>0.30335000000000001</c:v>
                </c:pt>
                <c:pt idx="273">
                  <c:v>0.29115000000000002</c:v>
                </c:pt>
                <c:pt idx="274">
                  <c:v>0.28012999999999999</c:v>
                </c:pt>
                <c:pt idx="275">
                  <c:v>0.26868999999999998</c:v>
                </c:pt>
                <c:pt idx="276">
                  <c:v>0.25624999999999998</c:v>
                </c:pt>
                <c:pt idx="277">
                  <c:v>0.24396999999999999</c:v>
                </c:pt>
                <c:pt idx="278">
                  <c:v>0.23252</c:v>
                </c:pt>
                <c:pt idx="279">
                  <c:v>0.22053</c:v>
                </c:pt>
                <c:pt idx="280">
                  <c:v>0.20663000000000001</c:v>
                </c:pt>
                <c:pt idx="281">
                  <c:v>0.19400999999999999</c:v>
                </c:pt>
                <c:pt idx="282">
                  <c:v>0.18029000000000001</c:v>
                </c:pt>
                <c:pt idx="283">
                  <c:v>0.16569999999999999</c:v>
                </c:pt>
                <c:pt idx="284">
                  <c:v>0.15343000000000001</c:v>
                </c:pt>
                <c:pt idx="285">
                  <c:v>0.14251</c:v>
                </c:pt>
                <c:pt idx="286">
                  <c:v>0.13170999999999999</c:v>
                </c:pt>
                <c:pt idx="287">
                  <c:v>0.12082</c:v>
                </c:pt>
                <c:pt idx="288">
                  <c:v>0.10990999999999999</c:v>
                </c:pt>
                <c:pt idx="289">
                  <c:v>0.10047</c:v>
                </c:pt>
                <c:pt idx="290">
                  <c:v>9.2759999999999995E-2</c:v>
                </c:pt>
                <c:pt idx="291">
                  <c:v>8.4989999999999996E-2</c:v>
                </c:pt>
                <c:pt idx="292">
                  <c:v>7.6920000000000002E-2</c:v>
                </c:pt>
                <c:pt idx="293">
                  <c:v>6.8690000000000001E-2</c:v>
                </c:pt>
                <c:pt idx="294">
                  <c:v>6.1740000000000003E-2</c:v>
                </c:pt>
                <c:pt idx="295">
                  <c:v>5.4120000000000001E-2</c:v>
                </c:pt>
                <c:pt idx="296">
                  <c:v>4.6679999999999999E-2</c:v>
                </c:pt>
                <c:pt idx="297">
                  <c:v>3.9600000000000003E-2</c:v>
                </c:pt>
                <c:pt idx="298">
                  <c:v>3.4630000000000001E-2</c:v>
                </c:pt>
                <c:pt idx="299">
                  <c:v>2.8809999999999999E-2</c:v>
                </c:pt>
                <c:pt idx="300">
                  <c:v>2.1729999999999999E-2</c:v>
                </c:pt>
                <c:pt idx="301">
                  <c:v>1.4840000000000001E-2</c:v>
                </c:pt>
                <c:pt idx="302">
                  <c:v>1.03E-2</c:v>
                </c:pt>
                <c:pt idx="303">
                  <c:v>7.2100000000000003E-3</c:v>
                </c:pt>
                <c:pt idx="304">
                  <c:v>5.2399999999999999E-3</c:v>
                </c:pt>
                <c:pt idx="305">
                  <c:v>3.7299999999999998E-3</c:v>
                </c:pt>
                <c:pt idx="306">
                  <c:v>2.31E-3</c:v>
                </c:pt>
                <c:pt idx="307">
                  <c:v>1.3799999999999999E-3</c:v>
                </c:pt>
                <c:pt idx="308">
                  <c:v>9.1E-4</c:v>
                </c:pt>
                <c:pt idx="309">
                  <c:v>4.0999999999999999E-4</c:v>
                </c:pt>
                <c:pt idx="310">
                  <c:v>1E-4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0F6-44F1-A5C0-4C7C7EAE670F}"/>
            </c:ext>
          </c:extLst>
        </c:ser>
        <c:ser>
          <c:idx val="3"/>
          <c:order val="3"/>
          <c:tx>
            <c:strRef>
              <c:f>'Concentration_X-Axis'!$N$1</c:f>
              <c:strCache>
                <c:ptCount val="1"/>
                <c:pt idx="0">
                  <c:v>0.3 PV</c:v>
                </c:pt>
              </c:strCache>
            </c:strRef>
          </c:tx>
          <c:spPr>
            <a:ln w="15875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'Concentration_X-Axis'!$B$2:$B$401</c:f>
              <c:numCache>
                <c:formatCode>General</c:formatCode>
                <c:ptCount val="400"/>
                <c:pt idx="0">
                  <c:v>0.08</c:v>
                </c:pt>
                <c:pt idx="1">
                  <c:v>0.16</c:v>
                </c:pt>
                <c:pt idx="2">
                  <c:v>0.24</c:v>
                </c:pt>
                <c:pt idx="3">
                  <c:v>0.32</c:v>
                </c:pt>
                <c:pt idx="4">
                  <c:v>0.4</c:v>
                </c:pt>
                <c:pt idx="5">
                  <c:v>0.48</c:v>
                </c:pt>
                <c:pt idx="6">
                  <c:v>0.56000000000000005</c:v>
                </c:pt>
                <c:pt idx="7">
                  <c:v>0.64</c:v>
                </c:pt>
                <c:pt idx="8">
                  <c:v>0.72</c:v>
                </c:pt>
                <c:pt idx="9">
                  <c:v>0.8</c:v>
                </c:pt>
                <c:pt idx="10">
                  <c:v>0.88</c:v>
                </c:pt>
                <c:pt idx="11">
                  <c:v>0.96</c:v>
                </c:pt>
                <c:pt idx="12">
                  <c:v>1.04</c:v>
                </c:pt>
                <c:pt idx="13">
                  <c:v>1.1200000000000001</c:v>
                </c:pt>
                <c:pt idx="14">
                  <c:v>1.2</c:v>
                </c:pt>
                <c:pt idx="15">
                  <c:v>1.28</c:v>
                </c:pt>
                <c:pt idx="16">
                  <c:v>1.36</c:v>
                </c:pt>
                <c:pt idx="17">
                  <c:v>1.44</c:v>
                </c:pt>
                <c:pt idx="18">
                  <c:v>1.52</c:v>
                </c:pt>
                <c:pt idx="19">
                  <c:v>1.6</c:v>
                </c:pt>
                <c:pt idx="20">
                  <c:v>1.68</c:v>
                </c:pt>
                <c:pt idx="21">
                  <c:v>1.76</c:v>
                </c:pt>
                <c:pt idx="22">
                  <c:v>1.84</c:v>
                </c:pt>
                <c:pt idx="23">
                  <c:v>1.92</c:v>
                </c:pt>
                <c:pt idx="24">
                  <c:v>2</c:v>
                </c:pt>
                <c:pt idx="25">
                  <c:v>2.08</c:v>
                </c:pt>
                <c:pt idx="26">
                  <c:v>2.16</c:v>
                </c:pt>
                <c:pt idx="27">
                  <c:v>2.2400000000000002</c:v>
                </c:pt>
                <c:pt idx="28">
                  <c:v>2.3199999999999998</c:v>
                </c:pt>
                <c:pt idx="29">
                  <c:v>2.4</c:v>
                </c:pt>
                <c:pt idx="30">
                  <c:v>2.48</c:v>
                </c:pt>
                <c:pt idx="31">
                  <c:v>2.56</c:v>
                </c:pt>
                <c:pt idx="32">
                  <c:v>2.64</c:v>
                </c:pt>
                <c:pt idx="33">
                  <c:v>2.72</c:v>
                </c:pt>
                <c:pt idx="34">
                  <c:v>2.8</c:v>
                </c:pt>
                <c:pt idx="35">
                  <c:v>2.88</c:v>
                </c:pt>
                <c:pt idx="36">
                  <c:v>2.96</c:v>
                </c:pt>
                <c:pt idx="37">
                  <c:v>3.04</c:v>
                </c:pt>
                <c:pt idx="38">
                  <c:v>3.12</c:v>
                </c:pt>
                <c:pt idx="39">
                  <c:v>3.2</c:v>
                </c:pt>
                <c:pt idx="40">
                  <c:v>3.28</c:v>
                </c:pt>
                <c:pt idx="41">
                  <c:v>3.36</c:v>
                </c:pt>
                <c:pt idx="42">
                  <c:v>3.44</c:v>
                </c:pt>
                <c:pt idx="43">
                  <c:v>3.52</c:v>
                </c:pt>
                <c:pt idx="44">
                  <c:v>3.6</c:v>
                </c:pt>
                <c:pt idx="45">
                  <c:v>3.68</c:v>
                </c:pt>
                <c:pt idx="46">
                  <c:v>3.76</c:v>
                </c:pt>
                <c:pt idx="47">
                  <c:v>3.84</c:v>
                </c:pt>
                <c:pt idx="48">
                  <c:v>3.92</c:v>
                </c:pt>
                <c:pt idx="49">
                  <c:v>4</c:v>
                </c:pt>
                <c:pt idx="50">
                  <c:v>4.08</c:v>
                </c:pt>
                <c:pt idx="51">
                  <c:v>4.16</c:v>
                </c:pt>
                <c:pt idx="52">
                  <c:v>4.24</c:v>
                </c:pt>
                <c:pt idx="53">
                  <c:v>4.32</c:v>
                </c:pt>
                <c:pt idx="54">
                  <c:v>4.4000000000000004</c:v>
                </c:pt>
                <c:pt idx="55">
                  <c:v>4.4800000000000004</c:v>
                </c:pt>
                <c:pt idx="56">
                  <c:v>4.5599999999999996</c:v>
                </c:pt>
                <c:pt idx="57">
                  <c:v>4.6399999999999997</c:v>
                </c:pt>
                <c:pt idx="58">
                  <c:v>4.72</c:v>
                </c:pt>
                <c:pt idx="59">
                  <c:v>4.8</c:v>
                </c:pt>
                <c:pt idx="60">
                  <c:v>4.88</c:v>
                </c:pt>
                <c:pt idx="61">
                  <c:v>4.96</c:v>
                </c:pt>
                <c:pt idx="62">
                  <c:v>5.04</c:v>
                </c:pt>
                <c:pt idx="63">
                  <c:v>5.12</c:v>
                </c:pt>
                <c:pt idx="64">
                  <c:v>5.2</c:v>
                </c:pt>
                <c:pt idx="65">
                  <c:v>5.28</c:v>
                </c:pt>
                <c:pt idx="66">
                  <c:v>5.36</c:v>
                </c:pt>
                <c:pt idx="67">
                  <c:v>5.44</c:v>
                </c:pt>
                <c:pt idx="68">
                  <c:v>5.52</c:v>
                </c:pt>
                <c:pt idx="69">
                  <c:v>5.6</c:v>
                </c:pt>
                <c:pt idx="70">
                  <c:v>5.68</c:v>
                </c:pt>
                <c:pt idx="71">
                  <c:v>5.76</c:v>
                </c:pt>
                <c:pt idx="72">
                  <c:v>5.84</c:v>
                </c:pt>
                <c:pt idx="73">
                  <c:v>5.92</c:v>
                </c:pt>
                <c:pt idx="74">
                  <c:v>6</c:v>
                </c:pt>
                <c:pt idx="75">
                  <c:v>6.08</c:v>
                </c:pt>
                <c:pt idx="76">
                  <c:v>6.16</c:v>
                </c:pt>
                <c:pt idx="77">
                  <c:v>6.24</c:v>
                </c:pt>
                <c:pt idx="78">
                  <c:v>6.32</c:v>
                </c:pt>
                <c:pt idx="79">
                  <c:v>6.4</c:v>
                </c:pt>
                <c:pt idx="80">
                  <c:v>6.48</c:v>
                </c:pt>
                <c:pt idx="81">
                  <c:v>6.56</c:v>
                </c:pt>
                <c:pt idx="82">
                  <c:v>6.64</c:v>
                </c:pt>
                <c:pt idx="83">
                  <c:v>6.72</c:v>
                </c:pt>
                <c:pt idx="84">
                  <c:v>6.8</c:v>
                </c:pt>
                <c:pt idx="85">
                  <c:v>6.88</c:v>
                </c:pt>
                <c:pt idx="86">
                  <c:v>6.96</c:v>
                </c:pt>
                <c:pt idx="87">
                  <c:v>7.04</c:v>
                </c:pt>
                <c:pt idx="88">
                  <c:v>7.12</c:v>
                </c:pt>
                <c:pt idx="89">
                  <c:v>7.2</c:v>
                </c:pt>
                <c:pt idx="90">
                  <c:v>7.28</c:v>
                </c:pt>
                <c:pt idx="91">
                  <c:v>7.36</c:v>
                </c:pt>
                <c:pt idx="92">
                  <c:v>7.44</c:v>
                </c:pt>
                <c:pt idx="93">
                  <c:v>7.52</c:v>
                </c:pt>
                <c:pt idx="94">
                  <c:v>7.6</c:v>
                </c:pt>
                <c:pt idx="95">
                  <c:v>7.68</c:v>
                </c:pt>
                <c:pt idx="96">
                  <c:v>7.76</c:v>
                </c:pt>
                <c:pt idx="97">
                  <c:v>7.84</c:v>
                </c:pt>
                <c:pt idx="98">
                  <c:v>7.92</c:v>
                </c:pt>
                <c:pt idx="99">
                  <c:v>8</c:v>
                </c:pt>
                <c:pt idx="100">
                  <c:v>8.08</c:v>
                </c:pt>
                <c:pt idx="101">
                  <c:v>8.16</c:v>
                </c:pt>
                <c:pt idx="102">
                  <c:v>8.24</c:v>
                </c:pt>
                <c:pt idx="103">
                  <c:v>8.32</c:v>
                </c:pt>
                <c:pt idx="104">
                  <c:v>8.4</c:v>
                </c:pt>
                <c:pt idx="105">
                  <c:v>8.48</c:v>
                </c:pt>
                <c:pt idx="106">
                  <c:v>8.56</c:v>
                </c:pt>
                <c:pt idx="107">
                  <c:v>8.64</c:v>
                </c:pt>
                <c:pt idx="108">
                  <c:v>8.7200000000000006</c:v>
                </c:pt>
                <c:pt idx="109">
                  <c:v>8.8000000000000007</c:v>
                </c:pt>
                <c:pt idx="110">
                  <c:v>8.8800000000000008</c:v>
                </c:pt>
                <c:pt idx="111">
                  <c:v>8.9600000000000009</c:v>
                </c:pt>
                <c:pt idx="112">
                  <c:v>9.0399999999999991</c:v>
                </c:pt>
                <c:pt idx="113">
                  <c:v>9.1199999999999992</c:v>
                </c:pt>
                <c:pt idx="114">
                  <c:v>9.1999999999999993</c:v>
                </c:pt>
                <c:pt idx="115">
                  <c:v>9.2799999999999994</c:v>
                </c:pt>
                <c:pt idx="116">
                  <c:v>9.36</c:v>
                </c:pt>
                <c:pt idx="117">
                  <c:v>9.44</c:v>
                </c:pt>
                <c:pt idx="118">
                  <c:v>9.52</c:v>
                </c:pt>
                <c:pt idx="119">
                  <c:v>9.6</c:v>
                </c:pt>
                <c:pt idx="120">
                  <c:v>9.68</c:v>
                </c:pt>
                <c:pt idx="121">
                  <c:v>9.76</c:v>
                </c:pt>
                <c:pt idx="122">
                  <c:v>9.84</c:v>
                </c:pt>
                <c:pt idx="123">
                  <c:v>9.92</c:v>
                </c:pt>
                <c:pt idx="124">
                  <c:v>10</c:v>
                </c:pt>
                <c:pt idx="125">
                  <c:v>10.08</c:v>
                </c:pt>
                <c:pt idx="126">
                  <c:v>10.16</c:v>
                </c:pt>
                <c:pt idx="127">
                  <c:v>10.24</c:v>
                </c:pt>
                <c:pt idx="128">
                  <c:v>10.32</c:v>
                </c:pt>
                <c:pt idx="129">
                  <c:v>10.4</c:v>
                </c:pt>
                <c:pt idx="130">
                  <c:v>10.48</c:v>
                </c:pt>
                <c:pt idx="131">
                  <c:v>10.56</c:v>
                </c:pt>
                <c:pt idx="132">
                  <c:v>10.64</c:v>
                </c:pt>
                <c:pt idx="133">
                  <c:v>10.72</c:v>
                </c:pt>
                <c:pt idx="134">
                  <c:v>10.8</c:v>
                </c:pt>
                <c:pt idx="135">
                  <c:v>10.88</c:v>
                </c:pt>
                <c:pt idx="136">
                  <c:v>10.96</c:v>
                </c:pt>
                <c:pt idx="137">
                  <c:v>11.04</c:v>
                </c:pt>
                <c:pt idx="138">
                  <c:v>11.12</c:v>
                </c:pt>
                <c:pt idx="139">
                  <c:v>11.2</c:v>
                </c:pt>
                <c:pt idx="140">
                  <c:v>11.28</c:v>
                </c:pt>
                <c:pt idx="141">
                  <c:v>11.36</c:v>
                </c:pt>
                <c:pt idx="142">
                  <c:v>11.44</c:v>
                </c:pt>
                <c:pt idx="143">
                  <c:v>11.52</c:v>
                </c:pt>
                <c:pt idx="144">
                  <c:v>11.6</c:v>
                </c:pt>
                <c:pt idx="145">
                  <c:v>11.68</c:v>
                </c:pt>
                <c:pt idx="146">
                  <c:v>11.76</c:v>
                </c:pt>
                <c:pt idx="147">
                  <c:v>11.84</c:v>
                </c:pt>
                <c:pt idx="148">
                  <c:v>11.92</c:v>
                </c:pt>
                <c:pt idx="149">
                  <c:v>12</c:v>
                </c:pt>
                <c:pt idx="150">
                  <c:v>12.08</c:v>
                </c:pt>
                <c:pt idx="151">
                  <c:v>12.16</c:v>
                </c:pt>
                <c:pt idx="152">
                  <c:v>12.24</c:v>
                </c:pt>
                <c:pt idx="153">
                  <c:v>12.32</c:v>
                </c:pt>
                <c:pt idx="154">
                  <c:v>12.4</c:v>
                </c:pt>
                <c:pt idx="155">
                  <c:v>12.48</c:v>
                </c:pt>
                <c:pt idx="156">
                  <c:v>12.56</c:v>
                </c:pt>
                <c:pt idx="157">
                  <c:v>12.64</c:v>
                </c:pt>
                <c:pt idx="158">
                  <c:v>12.72</c:v>
                </c:pt>
                <c:pt idx="159">
                  <c:v>12.8</c:v>
                </c:pt>
                <c:pt idx="160">
                  <c:v>12.88</c:v>
                </c:pt>
                <c:pt idx="161">
                  <c:v>12.96</c:v>
                </c:pt>
                <c:pt idx="162">
                  <c:v>13.04</c:v>
                </c:pt>
                <c:pt idx="163">
                  <c:v>13.12</c:v>
                </c:pt>
                <c:pt idx="164">
                  <c:v>13.2</c:v>
                </c:pt>
                <c:pt idx="165">
                  <c:v>13.28</c:v>
                </c:pt>
                <c:pt idx="166">
                  <c:v>13.36</c:v>
                </c:pt>
                <c:pt idx="167">
                  <c:v>13.44</c:v>
                </c:pt>
                <c:pt idx="168">
                  <c:v>13.52</c:v>
                </c:pt>
                <c:pt idx="169">
                  <c:v>13.6</c:v>
                </c:pt>
                <c:pt idx="170">
                  <c:v>13.68</c:v>
                </c:pt>
                <c:pt idx="171">
                  <c:v>13.76</c:v>
                </c:pt>
                <c:pt idx="172">
                  <c:v>13.84</c:v>
                </c:pt>
                <c:pt idx="173">
                  <c:v>13.92</c:v>
                </c:pt>
                <c:pt idx="174">
                  <c:v>14</c:v>
                </c:pt>
                <c:pt idx="175">
                  <c:v>14.08</c:v>
                </c:pt>
                <c:pt idx="176">
                  <c:v>14.16</c:v>
                </c:pt>
                <c:pt idx="177">
                  <c:v>14.24</c:v>
                </c:pt>
                <c:pt idx="178">
                  <c:v>14.32</c:v>
                </c:pt>
                <c:pt idx="179">
                  <c:v>14.4</c:v>
                </c:pt>
                <c:pt idx="180">
                  <c:v>14.48</c:v>
                </c:pt>
                <c:pt idx="181">
                  <c:v>14.56</c:v>
                </c:pt>
                <c:pt idx="182">
                  <c:v>14.64</c:v>
                </c:pt>
                <c:pt idx="183">
                  <c:v>14.72</c:v>
                </c:pt>
                <c:pt idx="184">
                  <c:v>14.8</c:v>
                </c:pt>
                <c:pt idx="185">
                  <c:v>14.88</c:v>
                </c:pt>
                <c:pt idx="186">
                  <c:v>14.96</c:v>
                </c:pt>
                <c:pt idx="187">
                  <c:v>15.04</c:v>
                </c:pt>
                <c:pt idx="188">
                  <c:v>15.12</c:v>
                </c:pt>
                <c:pt idx="189">
                  <c:v>15.2</c:v>
                </c:pt>
                <c:pt idx="190">
                  <c:v>15.28</c:v>
                </c:pt>
                <c:pt idx="191">
                  <c:v>15.36</c:v>
                </c:pt>
                <c:pt idx="192">
                  <c:v>15.44</c:v>
                </c:pt>
                <c:pt idx="193">
                  <c:v>15.52</c:v>
                </c:pt>
                <c:pt idx="194">
                  <c:v>15.6</c:v>
                </c:pt>
                <c:pt idx="195">
                  <c:v>15.68</c:v>
                </c:pt>
                <c:pt idx="196">
                  <c:v>15.76</c:v>
                </c:pt>
                <c:pt idx="197">
                  <c:v>15.84</c:v>
                </c:pt>
                <c:pt idx="198">
                  <c:v>15.92</c:v>
                </c:pt>
                <c:pt idx="199">
                  <c:v>16</c:v>
                </c:pt>
                <c:pt idx="200">
                  <c:v>16.079999999999998</c:v>
                </c:pt>
                <c:pt idx="201">
                  <c:v>16.16</c:v>
                </c:pt>
                <c:pt idx="202">
                  <c:v>16.239999999999998</c:v>
                </c:pt>
                <c:pt idx="203">
                  <c:v>16.32</c:v>
                </c:pt>
                <c:pt idx="204">
                  <c:v>16.399999999999999</c:v>
                </c:pt>
                <c:pt idx="205">
                  <c:v>16.48</c:v>
                </c:pt>
                <c:pt idx="206">
                  <c:v>16.559999999999999</c:v>
                </c:pt>
                <c:pt idx="207">
                  <c:v>16.64</c:v>
                </c:pt>
                <c:pt idx="208">
                  <c:v>16.72</c:v>
                </c:pt>
                <c:pt idx="209">
                  <c:v>16.8</c:v>
                </c:pt>
                <c:pt idx="210">
                  <c:v>16.88</c:v>
                </c:pt>
                <c:pt idx="211">
                  <c:v>16.96</c:v>
                </c:pt>
                <c:pt idx="212">
                  <c:v>17.04</c:v>
                </c:pt>
                <c:pt idx="213">
                  <c:v>17.12</c:v>
                </c:pt>
                <c:pt idx="214">
                  <c:v>17.2</c:v>
                </c:pt>
                <c:pt idx="215">
                  <c:v>17.28</c:v>
                </c:pt>
                <c:pt idx="216">
                  <c:v>17.36</c:v>
                </c:pt>
                <c:pt idx="217">
                  <c:v>17.440000000000001</c:v>
                </c:pt>
                <c:pt idx="218">
                  <c:v>17.52</c:v>
                </c:pt>
                <c:pt idx="219">
                  <c:v>17.600000000000001</c:v>
                </c:pt>
                <c:pt idx="220">
                  <c:v>17.68</c:v>
                </c:pt>
                <c:pt idx="221">
                  <c:v>17.760000000000002</c:v>
                </c:pt>
                <c:pt idx="222">
                  <c:v>17.84</c:v>
                </c:pt>
                <c:pt idx="223">
                  <c:v>17.920000000000002</c:v>
                </c:pt>
                <c:pt idx="224">
                  <c:v>18</c:v>
                </c:pt>
                <c:pt idx="225">
                  <c:v>18.079999999999998</c:v>
                </c:pt>
                <c:pt idx="226">
                  <c:v>18.16</c:v>
                </c:pt>
                <c:pt idx="227">
                  <c:v>18.239999999999998</c:v>
                </c:pt>
                <c:pt idx="228">
                  <c:v>18.32</c:v>
                </c:pt>
                <c:pt idx="229">
                  <c:v>18.399999999999999</c:v>
                </c:pt>
                <c:pt idx="230">
                  <c:v>18.48</c:v>
                </c:pt>
                <c:pt idx="231">
                  <c:v>18.559999999999999</c:v>
                </c:pt>
                <c:pt idx="232">
                  <c:v>18.64</c:v>
                </c:pt>
                <c:pt idx="233">
                  <c:v>18.72</c:v>
                </c:pt>
                <c:pt idx="234">
                  <c:v>18.8</c:v>
                </c:pt>
                <c:pt idx="235">
                  <c:v>18.88</c:v>
                </c:pt>
                <c:pt idx="236">
                  <c:v>18.96</c:v>
                </c:pt>
                <c:pt idx="237">
                  <c:v>19.04</c:v>
                </c:pt>
                <c:pt idx="238">
                  <c:v>19.12</c:v>
                </c:pt>
                <c:pt idx="239">
                  <c:v>19.2</c:v>
                </c:pt>
                <c:pt idx="240">
                  <c:v>19.28</c:v>
                </c:pt>
                <c:pt idx="241">
                  <c:v>19.36</c:v>
                </c:pt>
                <c:pt idx="242">
                  <c:v>19.440000000000001</c:v>
                </c:pt>
                <c:pt idx="243">
                  <c:v>19.52</c:v>
                </c:pt>
                <c:pt idx="244">
                  <c:v>19.600000000000001</c:v>
                </c:pt>
                <c:pt idx="245">
                  <c:v>19.68</c:v>
                </c:pt>
                <c:pt idx="246">
                  <c:v>19.760000000000002</c:v>
                </c:pt>
                <c:pt idx="247">
                  <c:v>19.84</c:v>
                </c:pt>
                <c:pt idx="248">
                  <c:v>19.920000000000002</c:v>
                </c:pt>
                <c:pt idx="249">
                  <c:v>20</c:v>
                </c:pt>
                <c:pt idx="250">
                  <c:v>20.079999999999998</c:v>
                </c:pt>
                <c:pt idx="251">
                  <c:v>20.16</c:v>
                </c:pt>
                <c:pt idx="252">
                  <c:v>20.239999999999998</c:v>
                </c:pt>
                <c:pt idx="253">
                  <c:v>20.32</c:v>
                </c:pt>
                <c:pt idx="254">
                  <c:v>20.399999999999999</c:v>
                </c:pt>
                <c:pt idx="255">
                  <c:v>20.48</c:v>
                </c:pt>
                <c:pt idx="256">
                  <c:v>20.56</c:v>
                </c:pt>
                <c:pt idx="257">
                  <c:v>20.64</c:v>
                </c:pt>
                <c:pt idx="258">
                  <c:v>20.72</c:v>
                </c:pt>
                <c:pt idx="259">
                  <c:v>20.8</c:v>
                </c:pt>
                <c:pt idx="260">
                  <c:v>20.88</c:v>
                </c:pt>
                <c:pt idx="261">
                  <c:v>20.96</c:v>
                </c:pt>
                <c:pt idx="262">
                  <c:v>21.04</c:v>
                </c:pt>
                <c:pt idx="263">
                  <c:v>21.12</c:v>
                </c:pt>
                <c:pt idx="264">
                  <c:v>21.2</c:v>
                </c:pt>
                <c:pt idx="265">
                  <c:v>21.28</c:v>
                </c:pt>
                <c:pt idx="266">
                  <c:v>21.36</c:v>
                </c:pt>
                <c:pt idx="267">
                  <c:v>21.44</c:v>
                </c:pt>
                <c:pt idx="268">
                  <c:v>21.52</c:v>
                </c:pt>
                <c:pt idx="269">
                  <c:v>21.6</c:v>
                </c:pt>
                <c:pt idx="270">
                  <c:v>21.68</c:v>
                </c:pt>
                <c:pt idx="271">
                  <c:v>21.76</c:v>
                </c:pt>
                <c:pt idx="272">
                  <c:v>21.84</c:v>
                </c:pt>
                <c:pt idx="273">
                  <c:v>21.92</c:v>
                </c:pt>
                <c:pt idx="274">
                  <c:v>22</c:v>
                </c:pt>
                <c:pt idx="275">
                  <c:v>22.08</c:v>
                </c:pt>
                <c:pt idx="276">
                  <c:v>22.16</c:v>
                </c:pt>
                <c:pt idx="277">
                  <c:v>22.24</c:v>
                </c:pt>
                <c:pt idx="278">
                  <c:v>22.32</c:v>
                </c:pt>
                <c:pt idx="279">
                  <c:v>22.4</c:v>
                </c:pt>
                <c:pt idx="280">
                  <c:v>22.48</c:v>
                </c:pt>
                <c:pt idx="281">
                  <c:v>22.56</c:v>
                </c:pt>
                <c:pt idx="282">
                  <c:v>22.64</c:v>
                </c:pt>
                <c:pt idx="283">
                  <c:v>22.72</c:v>
                </c:pt>
                <c:pt idx="284">
                  <c:v>22.8</c:v>
                </c:pt>
                <c:pt idx="285">
                  <c:v>22.88</c:v>
                </c:pt>
                <c:pt idx="286">
                  <c:v>22.96</c:v>
                </c:pt>
                <c:pt idx="287">
                  <c:v>23.04</c:v>
                </c:pt>
                <c:pt idx="288">
                  <c:v>23.12</c:v>
                </c:pt>
                <c:pt idx="289">
                  <c:v>23.2</c:v>
                </c:pt>
                <c:pt idx="290">
                  <c:v>23.28</c:v>
                </c:pt>
                <c:pt idx="291">
                  <c:v>23.36</c:v>
                </c:pt>
                <c:pt idx="292">
                  <c:v>23.44</c:v>
                </c:pt>
                <c:pt idx="293">
                  <c:v>23.52</c:v>
                </c:pt>
                <c:pt idx="294">
                  <c:v>23.6</c:v>
                </c:pt>
                <c:pt idx="295">
                  <c:v>23.68</c:v>
                </c:pt>
                <c:pt idx="296">
                  <c:v>23.76</c:v>
                </c:pt>
                <c:pt idx="297">
                  <c:v>23.84</c:v>
                </c:pt>
                <c:pt idx="298">
                  <c:v>23.92</c:v>
                </c:pt>
                <c:pt idx="299">
                  <c:v>24</c:v>
                </c:pt>
                <c:pt idx="300">
                  <c:v>24.08</c:v>
                </c:pt>
                <c:pt idx="301">
                  <c:v>24.16</c:v>
                </c:pt>
                <c:pt idx="302">
                  <c:v>24.24</c:v>
                </c:pt>
                <c:pt idx="303">
                  <c:v>24.32</c:v>
                </c:pt>
                <c:pt idx="304">
                  <c:v>24.4</c:v>
                </c:pt>
                <c:pt idx="305">
                  <c:v>24.48</c:v>
                </c:pt>
                <c:pt idx="306">
                  <c:v>24.56</c:v>
                </c:pt>
                <c:pt idx="307">
                  <c:v>24.64</c:v>
                </c:pt>
                <c:pt idx="308">
                  <c:v>24.72</c:v>
                </c:pt>
                <c:pt idx="309">
                  <c:v>24.8</c:v>
                </c:pt>
                <c:pt idx="310">
                  <c:v>24.88</c:v>
                </c:pt>
                <c:pt idx="311">
                  <c:v>24.96</c:v>
                </c:pt>
                <c:pt idx="312">
                  <c:v>25.04</c:v>
                </c:pt>
                <c:pt idx="313">
                  <c:v>25.12</c:v>
                </c:pt>
                <c:pt idx="314">
                  <c:v>25.2</c:v>
                </c:pt>
                <c:pt idx="315">
                  <c:v>25.28</c:v>
                </c:pt>
                <c:pt idx="316">
                  <c:v>25.36</c:v>
                </c:pt>
                <c:pt idx="317">
                  <c:v>25.44</c:v>
                </c:pt>
                <c:pt idx="318">
                  <c:v>25.52</c:v>
                </c:pt>
                <c:pt idx="319">
                  <c:v>25.6</c:v>
                </c:pt>
                <c:pt idx="320">
                  <c:v>25.68</c:v>
                </c:pt>
                <c:pt idx="321">
                  <c:v>25.76</c:v>
                </c:pt>
                <c:pt idx="322">
                  <c:v>25.84</c:v>
                </c:pt>
                <c:pt idx="323">
                  <c:v>25.92</c:v>
                </c:pt>
                <c:pt idx="324">
                  <c:v>26</c:v>
                </c:pt>
                <c:pt idx="325">
                  <c:v>26.08</c:v>
                </c:pt>
                <c:pt idx="326">
                  <c:v>26.16</c:v>
                </c:pt>
                <c:pt idx="327">
                  <c:v>26.24</c:v>
                </c:pt>
                <c:pt idx="328">
                  <c:v>26.32</c:v>
                </c:pt>
                <c:pt idx="329">
                  <c:v>26.4</c:v>
                </c:pt>
                <c:pt idx="330">
                  <c:v>26.48</c:v>
                </c:pt>
                <c:pt idx="331">
                  <c:v>26.56</c:v>
                </c:pt>
                <c:pt idx="332">
                  <c:v>26.64</c:v>
                </c:pt>
                <c:pt idx="333">
                  <c:v>26.72</c:v>
                </c:pt>
                <c:pt idx="334">
                  <c:v>26.8</c:v>
                </c:pt>
                <c:pt idx="335">
                  <c:v>26.88</c:v>
                </c:pt>
                <c:pt idx="336">
                  <c:v>26.96</c:v>
                </c:pt>
                <c:pt idx="337">
                  <c:v>27.04</c:v>
                </c:pt>
                <c:pt idx="338">
                  <c:v>27.12</c:v>
                </c:pt>
                <c:pt idx="339">
                  <c:v>27.2</c:v>
                </c:pt>
                <c:pt idx="340">
                  <c:v>27.28</c:v>
                </c:pt>
                <c:pt idx="341">
                  <c:v>27.36</c:v>
                </c:pt>
                <c:pt idx="342">
                  <c:v>27.44</c:v>
                </c:pt>
                <c:pt idx="343">
                  <c:v>27.52</c:v>
                </c:pt>
                <c:pt idx="344">
                  <c:v>27.6</c:v>
                </c:pt>
                <c:pt idx="345">
                  <c:v>27.68</c:v>
                </c:pt>
                <c:pt idx="346">
                  <c:v>27.76</c:v>
                </c:pt>
                <c:pt idx="347">
                  <c:v>27.84</c:v>
                </c:pt>
                <c:pt idx="348">
                  <c:v>27.92</c:v>
                </c:pt>
                <c:pt idx="349">
                  <c:v>28</c:v>
                </c:pt>
                <c:pt idx="350">
                  <c:v>28.08</c:v>
                </c:pt>
                <c:pt idx="351">
                  <c:v>28.16</c:v>
                </c:pt>
                <c:pt idx="352">
                  <c:v>28.24</c:v>
                </c:pt>
                <c:pt idx="353">
                  <c:v>28.32</c:v>
                </c:pt>
                <c:pt idx="354">
                  <c:v>28.4</c:v>
                </c:pt>
                <c:pt idx="355">
                  <c:v>28.48</c:v>
                </c:pt>
                <c:pt idx="356">
                  <c:v>28.56</c:v>
                </c:pt>
                <c:pt idx="357">
                  <c:v>28.64</c:v>
                </c:pt>
                <c:pt idx="358">
                  <c:v>28.72</c:v>
                </c:pt>
                <c:pt idx="359">
                  <c:v>28.8</c:v>
                </c:pt>
                <c:pt idx="360">
                  <c:v>28.88</c:v>
                </c:pt>
                <c:pt idx="361">
                  <c:v>28.96</c:v>
                </c:pt>
                <c:pt idx="362">
                  <c:v>29.04</c:v>
                </c:pt>
                <c:pt idx="363">
                  <c:v>29.12</c:v>
                </c:pt>
                <c:pt idx="364">
                  <c:v>29.2</c:v>
                </c:pt>
                <c:pt idx="365">
                  <c:v>29.28</c:v>
                </c:pt>
                <c:pt idx="366">
                  <c:v>29.36</c:v>
                </c:pt>
                <c:pt idx="367">
                  <c:v>29.44</c:v>
                </c:pt>
                <c:pt idx="368">
                  <c:v>29.52</c:v>
                </c:pt>
                <c:pt idx="369">
                  <c:v>29.6</c:v>
                </c:pt>
                <c:pt idx="370">
                  <c:v>29.68</c:v>
                </c:pt>
                <c:pt idx="371">
                  <c:v>29.76</c:v>
                </c:pt>
                <c:pt idx="372">
                  <c:v>29.84</c:v>
                </c:pt>
                <c:pt idx="373">
                  <c:v>29.92</c:v>
                </c:pt>
                <c:pt idx="374">
                  <c:v>30</c:v>
                </c:pt>
                <c:pt idx="375">
                  <c:v>30.08</c:v>
                </c:pt>
                <c:pt idx="376">
                  <c:v>30.16</c:v>
                </c:pt>
                <c:pt idx="377">
                  <c:v>30.24</c:v>
                </c:pt>
                <c:pt idx="378">
                  <c:v>30.32</c:v>
                </c:pt>
                <c:pt idx="379">
                  <c:v>30.4</c:v>
                </c:pt>
                <c:pt idx="380">
                  <c:v>30.48</c:v>
                </c:pt>
                <c:pt idx="381">
                  <c:v>30.56</c:v>
                </c:pt>
                <c:pt idx="382">
                  <c:v>30.64</c:v>
                </c:pt>
                <c:pt idx="383">
                  <c:v>30.72</c:v>
                </c:pt>
                <c:pt idx="384">
                  <c:v>30.8</c:v>
                </c:pt>
                <c:pt idx="385">
                  <c:v>30.88</c:v>
                </c:pt>
                <c:pt idx="386">
                  <c:v>30.96</c:v>
                </c:pt>
                <c:pt idx="387">
                  <c:v>31.04</c:v>
                </c:pt>
                <c:pt idx="388">
                  <c:v>31.12</c:v>
                </c:pt>
                <c:pt idx="389">
                  <c:v>31.2</c:v>
                </c:pt>
                <c:pt idx="390">
                  <c:v>31.28</c:v>
                </c:pt>
                <c:pt idx="391">
                  <c:v>31.36</c:v>
                </c:pt>
                <c:pt idx="392">
                  <c:v>31.44</c:v>
                </c:pt>
                <c:pt idx="393">
                  <c:v>31.52</c:v>
                </c:pt>
                <c:pt idx="394">
                  <c:v>31.6</c:v>
                </c:pt>
                <c:pt idx="395">
                  <c:v>31.68</c:v>
                </c:pt>
                <c:pt idx="396">
                  <c:v>31.76</c:v>
                </c:pt>
                <c:pt idx="397">
                  <c:v>31.84</c:v>
                </c:pt>
                <c:pt idx="398">
                  <c:v>31.92</c:v>
                </c:pt>
                <c:pt idx="399">
                  <c:v>32</c:v>
                </c:pt>
              </c:numCache>
            </c:numRef>
          </c:xVal>
          <c:yVal>
            <c:numRef>
              <c:f>'Concentration_X-Axis'!$N$2:$N$401</c:f>
              <c:numCache>
                <c:formatCode>General</c:formatCode>
                <c:ptCount val="4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3.0000000000000001E-5</c:v>
                </c:pt>
                <c:pt idx="105">
                  <c:v>8.0000000000000007E-5</c:v>
                </c:pt>
                <c:pt idx="106">
                  <c:v>1.4999999999999999E-4</c:v>
                </c:pt>
                <c:pt idx="107">
                  <c:v>4.2999999999999999E-4</c:v>
                </c:pt>
                <c:pt idx="108">
                  <c:v>1.42E-3</c:v>
                </c:pt>
                <c:pt idx="109">
                  <c:v>2.8400000000000001E-3</c:v>
                </c:pt>
                <c:pt idx="110">
                  <c:v>5.0699999999999999E-3</c:v>
                </c:pt>
                <c:pt idx="111">
                  <c:v>8.0000000000000002E-3</c:v>
                </c:pt>
                <c:pt idx="112">
                  <c:v>1.205E-2</c:v>
                </c:pt>
                <c:pt idx="113">
                  <c:v>1.7330000000000002E-2</c:v>
                </c:pt>
                <c:pt idx="114">
                  <c:v>2.4279999999999999E-2</c:v>
                </c:pt>
                <c:pt idx="115">
                  <c:v>3.1570000000000001E-2</c:v>
                </c:pt>
                <c:pt idx="116">
                  <c:v>3.9359999999999999E-2</c:v>
                </c:pt>
                <c:pt idx="117">
                  <c:v>4.7460000000000002E-2</c:v>
                </c:pt>
                <c:pt idx="118">
                  <c:v>5.6750000000000002E-2</c:v>
                </c:pt>
                <c:pt idx="119">
                  <c:v>6.812E-2</c:v>
                </c:pt>
                <c:pt idx="120">
                  <c:v>7.9530000000000003E-2</c:v>
                </c:pt>
                <c:pt idx="121">
                  <c:v>9.1509999999999994E-2</c:v>
                </c:pt>
                <c:pt idx="122">
                  <c:v>0.10191</c:v>
                </c:pt>
                <c:pt idx="123">
                  <c:v>0.11183999999999999</c:v>
                </c:pt>
                <c:pt idx="124">
                  <c:v>0.12321</c:v>
                </c:pt>
                <c:pt idx="125">
                  <c:v>0.13738</c:v>
                </c:pt>
                <c:pt idx="126">
                  <c:v>0.15237999999999999</c:v>
                </c:pt>
                <c:pt idx="127">
                  <c:v>0.16663</c:v>
                </c:pt>
                <c:pt idx="128">
                  <c:v>0.17996000000000001</c:v>
                </c:pt>
                <c:pt idx="129">
                  <c:v>0.19262000000000001</c:v>
                </c:pt>
                <c:pt idx="130">
                  <c:v>0.20533999999999999</c:v>
                </c:pt>
                <c:pt idx="131">
                  <c:v>0.21873000000000001</c:v>
                </c:pt>
                <c:pt idx="132">
                  <c:v>0.23085</c:v>
                </c:pt>
                <c:pt idx="133">
                  <c:v>0.24213000000000001</c:v>
                </c:pt>
                <c:pt idx="134">
                  <c:v>0.25530999999999998</c:v>
                </c:pt>
                <c:pt idx="135">
                  <c:v>0.26995000000000002</c:v>
                </c:pt>
                <c:pt idx="136">
                  <c:v>0.28492000000000001</c:v>
                </c:pt>
                <c:pt idx="137">
                  <c:v>0.29913000000000001</c:v>
                </c:pt>
                <c:pt idx="138">
                  <c:v>0.31387999999999999</c:v>
                </c:pt>
                <c:pt idx="139">
                  <c:v>0.32779999999999998</c:v>
                </c:pt>
                <c:pt idx="140">
                  <c:v>0.34206999999999999</c:v>
                </c:pt>
                <c:pt idx="141">
                  <c:v>0.35670000000000002</c:v>
                </c:pt>
                <c:pt idx="142">
                  <c:v>0.36846000000000001</c:v>
                </c:pt>
                <c:pt idx="143">
                  <c:v>0.38041000000000003</c:v>
                </c:pt>
                <c:pt idx="144">
                  <c:v>0.39289000000000002</c:v>
                </c:pt>
                <c:pt idx="145">
                  <c:v>0.40665000000000001</c:v>
                </c:pt>
                <c:pt idx="146">
                  <c:v>0.42122999999999999</c:v>
                </c:pt>
                <c:pt idx="147">
                  <c:v>0.43691000000000002</c:v>
                </c:pt>
                <c:pt idx="148">
                  <c:v>0.4521</c:v>
                </c:pt>
                <c:pt idx="149">
                  <c:v>0.46790999999999999</c:v>
                </c:pt>
                <c:pt idx="150">
                  <c:v>0.48471999999999998</c:v>
                </c:pt>
                <c:pt idx="151">
                  <c:v>0.49737999999999999</c:v>
                </c:pt>
                <c:pt idx="152">
                  <c:v>0.50868000000000002</c:v>
                </c:pt>
                <c:pt idx="153">
                  <c:v>0.51949999999999996</c:v>
                </c:pt>
                <c:pt idx="154">
                  <c:v>0.52944000000000002</c:v>
                </c:pt>
                <c:pt idx="155">
                  <c:v>0.54142999999999997</c:v>
                </c:pt>
                <c:pt idx="156">
                  <c:v>0.55596999999999996</c:v>
                </c:pt>
                <c:pt idx="157">
                  <c:v>0.57159000000000004</c:v>
                </c:pt>
                <c:pt idx="158">
                  <c:v>0.58589000000000002</c:v>
                </c:pt>
                <c:pt idx="159">
                  <c:v>0.59828000000000003</c:v>
                </c:pt>
                <c:pt idx="160">
                  <c:v>0.60889000000000004</c:v>
                </c:pt>
                <c:pt idx="161">
                  <c:v>0.61980999999999997</c:v>
                </c:pt>
                <c:pt idx="162">
                  <c:v>0.63044</c:v>
                </c:pt>
                <c:pt idx="163">
                  <c:v>0.64297000000000004</c:v>
                </c:pt>
                <c:pt idx="164">
                  <c:v>0.65490000000000004</c:v>
                </c:pt>
                <c:pt idx="165">
                  <c:v>0.66495000000000004</c:v>
                </c:pt>
                <c:pt idx="166">
                  <c:v>0.67413000000000001</c:v>
                </c:pt>
                <c:pt idx="167">
                  <c:v>0.68030000000000002</c:v>
                </c:pt>
                <c:pt idx="168">
                  <c:v>0.68501000000000001</c:v>
                </c:pt>
                <c:pt idx="169">
                  <c:v>0.69011</c:v>
                </c:pt>
                <c:pt idx="170">
                  <c:v>0.69628000000000001</c:v>
                </c:pt>
                <c:pt idx="171">
                  <c:v>0.70308000000000004</c:v>
                </c:pt>
                <c:pt idx="172">
                  <c:v>0.71065</c:v>
                </c:pt>
                <c:pt idx="173">
                  <c:v>0.71921000000000002</c:v>
                </c:pt>
                <c:pt idx="174">
                  <c:v>0.72562000000000004</c:v>
                </c:pt>
                <c:pt idx="175">
                  <c:v>0.73080999999999996</c:v>
                </c:pt>
                <c:pt idx="176">
                  <c:v>0.73501000000000005</c:v>
                </c:pt>
                <c:pt idx="177">
                  <c:v>0.73712999999999995</c:v>
                </c:pt>
                <c:pt idx="178">
                  <c:v>0.7379</c:v>
                </c:pt>
                <c:pt idx="179">
                  <c:v>0.73797999999999997</c:v>
                </c:pt>
                <c:pt idx="180">
                  <c:v>0.73955000000000004</c:v>
                </c:pt>
                <c:pt idx="181">
                  <c:v>0.73980000000000001</c:v>
                </c:pt>
                <c:pt idx="182">
                  <c:v>0.74167000000000005</c:v>
                </c:pt>
                <c:pt idx="183">
                  <c:v>0.74599000000000004</c:v>
                </c:pt>
                <c:pt idx="184">
                  <c:v>0.74938000000000005</c:v>
                </c:pt>
                <c:pt idx="185">
                  <c:v>0.75192000000000003</c:v>
                </c:pt>
                <c:pt idx="186">
                  <c:v>0.75222</c:v>
                </c:pt>
                <c:pt idx="187">
                  <c:v>0.75011000000000005</c:v>
                </c:pt>
                <c:pt idx="188">
                  <c:v>0.74668999999999996</c:v>
                </c:pt>
                <c:pt idx="189">
                  <c:v>0.74424000000000001</c:v>
                </c:pt>
                <c:pt idx="190">
                  <c:v>0.74153000000000002</c:v>
                </c:pt>
                <c:pt idx="191">
                  <c:v>0.73950000000000005</c:v>
                </c:pt>
                <c:pt idx="192">
                  <c:v>0.73697000000000001</c:v>
                </c:pt>
                <c:pt idx="193">
                  <c:v>0.73318000000000005</c:v>
                </c:pt>
                <c:pt idx="194">
                  <c:v>0.72916999999999998</c:v>
                </c:pt>
                <c:pt idx="195">
                  <c:v>0.72470999999999997</c:v>
                </c:pt>
                <c:pt idx="196">
                  <c:v>0.71967000000000003</c:v>
                </c:pt>
                <c:pt idx="197">
                  <c:v>0.71579000000000004</c:v>
                </c:pt>
                <c:pt idx="198">
                  <c:v>0.71284000000000003</c:v>
                </c:pt>
                <c:pt idx="199">
                  <c:v>0.71111000000000002</c:v>
                </c:pt>
                <c:pt idx="200">
                  <c:v>0.70975999999999995</c:v>
                </c:pt>
                <c:pt idx="201">
                  <c:v>0.70709</c:v>
                </c:pt>
                <c:pt idx="202">
                  <c:v>0.70394000000000001</c:v>
                </c:pt>
                <c:pt idx="203">
                  <c:v>0.70087999999999995</c:v>
                </c:pt>
                <c:pt idx="204">
                  <c:v>0.69616999999999996</c:v>
                </c:pt>
                <c:pt idx="205">
                  <c:v>0.69181000000000004</c:v>
                </c:pt>
                <c:pt idx="206">
                  <c:v>0.68755999999999995</c:v>
                </c:pt>
                <c:pt idx="207">
                  <c:v>0.68347000000000002</c:v>
                </c:pt>
                <c:pt idx="208">
                  <c:v>0.68110000000000004</c:v>
                </c:pt>
                <c:pt idx="209">
                  <c:v>0.68035999999999996</c:v>
                </c:pt>
                <c:pt idx="210">
                  <c:v>0.67879999999999996</c:v>
                </c:pt>
                <c:pt idx="211">
                  <c:v>0.67781000000000002</c:v>
                </c:pt>
                <c:pt idx="212">
                  <c:v>0.67623</c:v>
                </c:pt>
                <c:pt idx="213">
                  <c:v>0.67266999999999999</c:v>
                </c:pt>
                <c:pt idx="214">
                  <c:v>0.66710000000000003</c:v>
                </c:pt>
                <c:pt idx="215">
                  <c:v>0.66066999999999998</c:v>
                </c:pt>
                <c:pt idx="216">
                  <c:v>0.65456999999999999</c:v>
                </c:pt>
                <c:pt idx="217">
                  <c:v>0.64883999999999997</c:v>
                </c:pt>
                <c:pt idx="218">
                  <c:v>0.64366000000000001</c:v>
                </c:pt>
                <c:pt idx="219">
                  <c:v>0.63871999999999995</c:v>
                </c:pt>
                <c:pt idx="220">
                  <c:v>0.63402999999999998</c:v>
                </c:pt>
                <c:pt idx="221">
                  <c:v>0.62805</c:v>
                </c:pt>
                <c:pt idx="222">
                  <c:v>0.62021000000000004</c:v>
                </c:pt>
                <c:pt idx="223">
                  <c:v>0.61211000000000004</c:v>
                </c:pt>
                <c:pt idx="224">
                  <c:v>0.60348999999999997</c:v>
                </c:pt>
                <c:pt idx="225">
                  <c:v>0.59409000000000001</c:v>
                </c:pt>
                <c:pt idx="226">
                  <c:v>0.58528000000000002</c:v>
                </c:pt>
                <c:pt idx="227">
                  <c:v>0.57628000000000001</c:v>
                </c:pt>
                <c:pt idx="228">
                  <c:v>0.57033999999999996</c:v>
                </c:pt>
                <c:pt idx="229">
                  <c:v>0.56484000000000001</c:v>
                </c:pt>
                <c:pt idx="230">
                  <c:v>0.55983000000000005</c:v>
                </c:pt>
                <c:pt idx="231">
                  <c:v>0.55559999999999998</c:v>
                </c:pt>
                <c:pt idx="232">
                  <c:v>0.55008999999999997</c:v>
                </c:pt>
                <c:pt idx="233">
                  <c:v>0.54373000000000005</c:v>
                </c:pt>
                <c:pt idx="234">
                  <c:v>0.53742999999999996</c:v>
                </c:pt>
                <c:pt idx="235">
                  <c:v>0.53149999999999997</c:v>
                </c:pt>
                <c:pt idx="236">
                  <c:v>0.52522999999999997</c:v>
                </c:pt>
                <c:pt idx="237">
                  <c:v>0.52090999999999998</c:v>
                </c:pt>
                <c:pt idx="238">
                  <c:v>0.51648000000000005</c:v>
                </c:pt>
                <c:pt idx="239">
                  <c:v>0.51078999999999997</c:v>
                </c:pt>
                <c:pt idx="240">
                  <c:v>0.50485000000000002</c:v>
                </c:pt>
                <c:pt idx="241">
                  <c:v>0.50027999999999995</c:v>
                </c:pt>
                <c:pt idx="242">
                  <c:v>0.49519000000000002</c:v>
                </c:pt>
                <c:pt idx="243">
                  <c:v>0.48937000000000003</c:v>
                </c:pt>
                <c:pt idx="244">
                  <c:v>0.48357</c:v>
                </c:pt>
                <c:pt idx="245">
                  <c:v>0.47932999999999998</c:v>
                </c:pt>
                <c:pt idx="246">
                  <c:v>0.47481000000000001</c:v>
                </c:pt>
                <c:pt idx="247">
                  <c:v>0.47125</c:v>
                </c:pt>
                <c:pt idx="248">
                  <c:v>0.4677</c:v>
                </c:pt>
                <c:pt idx="249">
                  <c:v>0.46548</c:v>
                </c:pt>
                <c:pt idx="250">
                  <c:v>0.46156000000000003</c:v>
                </c:pt>
                <c:pt idx="251">
                  <c:v>0.45557999999999998</c:v>
                </c:pt>
                <c:pt idx="252">
                  <c:v>0.44912000000000002</c:v>
                </c:pt>
                <c:pt idx="253">
                  <c:v>0.43994</c:v>
                </c:pt>
                <c:pt idx="254">
                  <c:v>0.43064000000000002</c:v>
                </c:pt>
                <c:pt idx="255">
                  <c:v>0.42094999999999999</c:v>
                </c:pt>
                <c:pt idx="256">
                  <c:v>0.41187000000000001</c:v>
                </c:pt>
                <c:pt idx="257">
                  <c:v>0.40459000000000001</c:v>
                </c:pt>
                <c:pt idx="258">
                  <c:v>0.39837</c:v>
                </c:pt>
                <c:pt idx="259">
                  <c:v>0.39324999999999999</c:v>
                </c:pt>
                <c:pt idx="260">
                  <c:v>0.38791999999999999</c:v>
                </c:pt>
                <c:pt idx="261">
                  <c:v>0.38073000000000001</c:v>
                </c:pt>
                <c:pt idx="262">
                  <c:v>0.37298999999999999</c:v>
                </c:pt>
                <c:pt idx="263">
                  <c:v>0.36508000000000002</c:v>
                </c:pt>
                <c:pt idx="264">
                  <c:v>0.35737999999999998</c:v>
                </c:pt>
                <c:pt idx="265">
                  <c:v>0.34981000000000001</c:v>
                </c:pt>
                <c:pt idx="266">
                  <c:v>0.34249000000000002</c:v>
                </c:pt>
                <c:pt idx="267">
                  <c:v>0.33459</c:v>
                </c:pt>
                <c:pt idx="268">
                  <c:v>0.32705000000000001</c:v>
                </c:pt>
                <c:pt idx="269">
                  <c:v>0.31824000000000002</c:v>
                </c:pt>
                <c:pt idx="270">
                  <c:v>0.30797000000000002</c:v>
                </c:pt>
                <c:pt idx="271">
                  <c:v>0.29620999999999997</c:v>
                </c:pt>
                <c:pt idx="272">
                  <c:v>0.28444999999999998</c:v>
                </c:pt>
                <c:pt idx="273">
                  <c:v>0.27443000000000001</c:v>
                </c:pt>
                <c:pt idx="274">
                  <c:v>0.26693</c:v>
                </c:pt>
                <c:pt idx="275">
                  <c:v>0.25881999999999999</c:v>
                </c:pt>
                <c:pt idx="276">
                  <c:v>0.25130000000000002</c:v>
                </c:pt>
                <c:pt idx="277">
                  <c:v>0.24421000000000001</c:v>
                </c:pt>
                <c:pt idx="278">
                  <c:v>0.23771</c:v>
                </c:pt>
                <c:pt idx="279">
                  <c:v>0.22961999999999999</c:v>
                </c:pt>
                <c:pt idx="280">
                  <c:v>0.22091</c:v>
                </c:pt>
                <c:pt idx="281">
                  <c:v>0.21215999999999999</c:v>
                </c:pt>
                <c:pt idx="282">
                  <c:v>0.20099</c:v>
                </c:pt>
                <c:pt idx="283">
                  <c:v>0.18878</c:v>
                </c:pt>
                <c:pt idx="284">
                  <c:v>0.17695</c:v>
                </c:pt>
                <c:pt idx="285">
                  <c:v>0.16707</c:v>
                </c:pt>
                <c:pt idx="286">
                  <c:v>0.15789</c:v>
                </c:pt>
                <c:pt idx="287">
                  <c:v>0.14915</c:v>
                </c:pt>
                <c:pt idx="288">
                  <c:v>0.13972000000000001</c:v>
                </c:pt>
                <c:pt idx="289">
                  <c:v>0.13111999999999999</c:v>
                </c:pt>
                <c:pt idx="290">
                  <c:v>0.12272</c:v>
                </c:pt>
                <c:pt idx="291">
                  <c:v>0.11544</c:v>
                </c:pt>
                <c:pt idx="292">
                  <c:v>0.10821</c:v>
                </c:pt>
                <c:pt idx="293">
                  <c:v>9.9110000000000004E-2</c:v>
                </c:pt>
                <c:pt idx="294">
                  <c:v>9.1060000000000002E-2</c:v>
                </c:pt>
                <c:pt idx="295">
                  <c:v>8.2299999999999998E-2</c:v>
                </c:pt>
                <c:pt idx="296">
                  <c:v>7.3770000000000002E-2</c:v>
                </c:pt>
                <c:pt idx="297">
                  <c:v>6.5930000000000002E-2</c:v>
                </c:pt>
                <c:pt idx="298">
                  <c:v>5.8939999999999999E-2</c:v>
                </c:pt>
                <c:pt idx="299">
                  <c:v>5.1540000000000002E-2</c:v>
                </c:pt>
                <c:pt idx="300">
                  <c:v>4.453E-2</c:v>
                </c:pt>
                <c:pt idx="301">
                  <c:v>3.7429999999999998E-2</c:v>
                </c:pt>
                <c:pt idx="302">
                  <c:v>3.1850000000000003E-2</c:v>
                </c:pt>
                <c:pt idx="303">
                  <c:v>2.7E-2</c:v>
                </c:pt>
                <c:pt idx="304">
                  <c:v>2.248E-2</c:v>
                </c:pt>
                <c:pt idx="305">
                  <c:v>1.7670000000000002E-2</c:v>
                </c:pt>
                <c:pt idx="306">
                  <c:v>1.2409999999999999E-2</c:v>
                </c:pt>
                <c:pt idx="307">
                  <c:v>7.3400000000000002E-3</c:v>
                </c:pt>
                <c:pt idx="308">
                  <c:v>3.9199999999999999E-3</c:v>
                </c:pt>
                <c:pt idx="309">
                  <c:v>2.1800000000000001E-3</c:v>
                </c:pt>
                <c:pt idx="310">
                  <c:v>1.1999999999999999E-3</c:v>
                </c:pt>
                <c:pt idx="311">
                  <c:v>5.5000000000000003E-4</c:v>
                </c:pt>
                <c:pt idx="312">
                  <c:v>3.2000000000000003E-4</c:v>
                </c:pt>
                <c:pt idx="313">
                  <c:v>3.0000000000000001E-5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0F6-44F1-A5C0-4C7C7EAE670F}"/>
            </c:ext>
          </c:extLst>
        </c:ser>
        <c:ser>
          <c:idx val="4"/>
          <c:order val="4"/>
          <c:tx>
            <c:strRef>
              <c:f>'Concentration_X-Axis'!$O$1</c:f>
              <c:strCache>
                <c:ptCount val="1"/>
                <c:pt idx="0">
                  <c:v>0.4 PV</c:v>
                </c:pt>
              </c:strCache>
            </c:strRef>
          </c:tx>
          <c:spPr>
            <a:ln w="15875" cap="rnd">
              <a:solidFill>
                <a:schemeClr val="accent6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'Concentration_X-Axis'!$B$2:$B$401</c:f>
              <c:numCache>
                <c:formatCode>General</c:formatCode>
                <c:ptCount val="400"/>
                <c:pt idx="0">
                  <c:v>0.08</c:v>
                </c:pt>
                <c:pt idx="1">
                  <c:v>0.16</c:v>
                </c:pt>
                <c:pt idx="2">
                  <c:v>0.24</c:v>
                </c:pt>
                <c:pt idx="3">
                  <c:v>0.32</c:v>
                </c:pt>
                <c:pt idx="4">
                  <c:v>0.4</c:v>
                </c:pt>
                <c:pt idx="5">
                  <c:v>0.48</c:v>
                </c:pt>
                <c:pt idx="6">
                  <c:v>0.56000000000000005</c:v>
                </c:pt>
                <c:pt idx="7">
                  <c:v>0.64</c:v>
                </c:pt>
                <c:pt idx="8">
                  <c:v>0.72</c:v>
                </c:pt>
                <c:pt idx="9">
                  <c:v>0.8</c:v>
                </c:pt>
                <c:pt idx="10">
                  <c:v>0.88</c:v>
                </c:pt>
                <c:pt idx="11">
                  <c:v>0.96</c:v>
                </c:pt>
                <c:pt idx="12">
                  <c:v>1.04</c:v>
                </c:pt>
                <c:pt idx="13">
                  <c:v>1.1200000000000001</c:v>
                </c:pt>
                <c:pt idx="14">
                  <c:v>1.2</c:v>
                </c:pt>
                <c:pt idx="15">
                  <c:v>1.28</c:v>
                </c:pt>
                <c:pt idx="16">
                  <c:v>1.36</c:v>
                </c:pt>
                <c:pt idx="17">
                  <c:v>1.44</c:v>
                </c:pt>
                <c:pt idx="18">
                  <c:v>1.52</c:v>
                </c:pt>
                <c:pt idx="19">
                  <c:v>1.6</c:v>
                </c:pt>
                <c:pt idx="20">
                  <c:v>1.68</c:v>
                </c:pt>
                <c:pt idx="21">
                  <c:v>1.76</c:v>
                </c:pt>
                <c:pt idx="22">
                  <c:v>1.84</c:v>
                </c:pt>
                <c:pt idx="23">
                  <c:v>1.92</c:v>
                </c:pt>
                <c:pt idx="24">
                  <c:v>2</c:v>
                </c:pt>
                <c:pt idx="25">
                  <c:v>2.08</c:v>
                </c:pt>
                <c:pt idx="26">
                  <c:v>2.16</c:v>
                </c:pt>
                <c:pt idx="27">
                  <c:v>2.2400000000000002</c:v>
                </c:pt>
                <c:pt idx="28">
                  <c:v>2.3199999999999998</c:v>
                </c:pt>
                <c:pt idx="29">
                  <c:v>2.4</c:v>
                </c:pt>
                <c:pt idx="30">
                  <c:v>2.48</c:v>
                </c:pt>
                <c:pt idx="31">
                  <c:v>2.56</c:v>
                </c:pt>
                <c:pt idx="32">
                  <c:v>2.64</c:v>
                </c:pt>
                <c:pt idx="33">
                  <c:v>2.72</c:v>
                </c:pt>
                <c:pt idx="34">
                  <c:v>2.8</c:v>
                </c:pt>
                <c:pt idx="35">
                  <c:v>2.88</c:v>
                </c:pt>
                <c:pt idx="36">
                  <c:v>2.96</c:v>
                </c:pt>
                <c:pt idx="37">
                  <c:v>3.04</c:v>
                </c:pt>
                <c:pt idx="38">
                  <c:v>3.12</c:v>
                </c:pt>
                <c:pt idx="39">
                  <c:v>3.2</c:v>
                </c:pt>
                <c:pt idx="40">
                  <c:v>3.28</c:v>
                </c:pt>
                <c:pt idx="41">
                  <c:v>3.36</c:v>
                </c:pt>
                <c:pt idx="42">
                  <c:v>3.44</c:v>
                </c:pt>
                <c:pt idx="43">
                  <c:v>3.52</c:v>
                </c:pt>
                <c:pt idx="44">
                  <c:v>3.6</c:v>
                </c:pt>
                <c:pt idx="45">
                  <c:v>3.68</c:v>
                </c:pt>
                <c:pt idx="46">
                  <c:v>3.76</c:v>
                </c:pt>
                <c:pt idx="47">
                  <c:v>3.84</c:v>
                </c:pt>
                <c:pt idx="48">
                  <c:v>3.92</c:v>
                </c:pt>
                <c:pt idx="49">
                  <c:v>4</c:v>
                </c:pt>
                <c:pt idx="50">
                  <c:v>4.08</c:v>
                </c:pt>
                <c:pt idx="51">
                  <c:v>4.16</c:v>
                </c:pt>
                <c:pt idx="52">
                  <c:v>4.24</c:v>
                </c:pt>
                <c:pt idx="53">
                  <c:v>4.32</c:v>
                </c:pt>
                <c:pt idx="54">
                  <c:v>4.4000000000000004</c:v>
                </c:pt>
                <c:pt idx="55">
                  <c:v>4.4800000000000004</c:v>
                </c:pt>
                <c:pt idx="56">
                  <c:v>4.5599999999999996</c:v>
                </c:pt>
                <c:pt idx="57">
                  <c:v>4.6399999999999997</c:v>
                </c:pt>
                <c:pt idx="58">
                  <c:v>4.72</c:v>
                </c:pt>
                <c:pt idx="59">
                  <c:v>4.8</c:v>
                </c:pt>
                <c:pt idx="60">
                  <c:v>4.88</c:v>
                </c:pt>
                <c:pt idx="61">
                  <c:v>4.96</c:v>
                </c:pt>
                <c:pt idx="62">
                  <c:v>5.04</c:v>
                </c:pt>
                <c:pt idx="63">
                  <c:v>5.12</c:v>
                </c:pt>
                <c:pt idx="64">
                  <c:v>5.2</c:v>
                </c:pt>
                <c:pt idx="65">
                  <c:v>5.28</c:v>
                </c:pt>
                <c:pt idx="66">
                  <c:v>5.36</c:v>
                </c:pt>
                <c:pt idx="67">
                  <c:v>5.44</c:v>
                </c:pt>
                <c:pt idx="68">
                  <c:v>5.52</c:v>
                </c:pt>
                <c:pt idx="69">
                  <c:v>5.6</c:v>
                </c:pt>
                <c:pt idx="70">
                  <c:v>5.68</c:v>
                </c:pt>
                <c:pt idx="71">
                  <c:v>5.76</c:v>
                </c:pt>
                <c:pt idx="72">
                  <c:v>5.84</c:v>
                </c:pt>
                <c:pt idx="73">
                  <c:v>5.92</c:v>
                </c:pt>
                <c:pt idx="74">
                  <c:v>6</c:v>
                </c:pt>
                <c:pt idx="75">
                  <c:v>6.08</c:v>
                </c:pt>
                <c:pt idx="76">
                  <c:v>6.16</c:v>
                </c:pt>
                <c:pt idx="77">
                  <c:v>6.24</c:v>
                </c:pt>
                <c:pt idx="78">
                  <c:v>6.32</c:v>
                </c:pt>
                <c:pt idx="79">
                  <c:v>6.4</c:v>
                </c:pt>
                <c:pt idx="80">
                  <c:v>6.48</c:v>
                </c:pt>
                <c:pt idx="81">
                  <c:v>6.56</c:v>
                </c:pt>
                <c:pt idx="82">
                  <c:v>6.64</c:v>
                </c:pt>
                <c:pt idx="83">
                  <c:v>6.72</c:v>
                </c:pt>
                <c:pt idx="84">
                  <c:v>6.8</c:v>
                </c:pt>
                <c:pt idx="85">
                  <c:v>6.88</c:v>
                </c:pt>
                <c:pt idx="86">
                  <c:v>6.96</c:v>
                </c:pt>
                <c:pt idx="87">
                  <c:v>7.04</c:v>
                </c:pt>
                <c:pt idx="88">
                  <c:v>7.12</c:v>
                </c:pt>
                <c:pt idx="89">
                  <c:v>7.2</c:v>
                </c:pt>
                <c:pt idx="90">
                  <c:v>7.28</c:v>
                </c:pt>
                <c:pt idx="91">
                  <c:v>7.36</c:v>
                </c:pt>
                <c:pt idx="92">
                  <c:v>7.44</c:v>
                </c:pt>
                <c:pt idx="93">
                  <c:v>7.52</c:v>
                </c:pt>
                <c:pt idx="94">
                  <c:v>7.6</c:v>
                </c:pt>
                <c:pt idx="95">
                  <c:v>7.68</c:v>
                </c:pt>
                <c:pt idx="96">
                  <c:v>7.76</c:v>
                </c:pt>
                <c:pt idx="97">
                  <c:v>7.84</c:v>
                </c:pt>
                <c:pt idx="98">
                  <c:v>7.92</c:v>
                </c:pt>
                <c:pt idx="99">
                  <c:v>8</c:v>
                </c:pt>
                <c:pt idx="100">
                  <c:v>8.08</c:v>
                </c:pt>
                <c:pt idx="101">
                  <c:v>8.16</c:v>
                </c:pt>
                <c:pt idx="102">
                  <c:v>8.24</c:v>
                </c:pt>
                <c:pt idx="103">
                  <c:v>8.32</c:v>
                </c:pt>
                <c:pt idx="104">
                  <c:v>8.4</c:v>
                </c:pt>
                <c:pt idx="105">
                  <c:v>8.48</c:v>
                </c:pt>
                <c:pt idx="106">
                  <c:v>8.56</c:v>
                </c:pt>
                <c:pt idx="107">
                  <c:v>8.64</c:v>
                </c:pt>
                <c:pt idx="108">
                  <c:v>8.7200000000000006</c:v>
                </c:pt>
                <c:pt idx="109">
                  <c:v>8.8000000000000007</c:v>
                </c:pt>
                <c:pt idx="110">
                  <c:v>8.8800000000000008</c:v>
                </c:pt>
                <c:pt idx="111">
                  <c:v>8.9600000000000009</c:v>
                </c:pt>
                <c:pt idx="112">
                  <c:v>9.0399999999999991</c:v>
                </c:pt>
                <c:pt idx="113">
                  <c:v>9.1199999999999992</c:v>
                </c:pt>
                <c:pt idx="114">
                  <c:v>9.1999999999999993</c:v>
                </c:pt>
                <c:pt idx="115">
                  <c:v>9.2799999999999994</c:v>
                </c:pt>
                <c:pt idx="116">
                  <c:v>9.36</c:v>
                </c:pt>
                <c:pt idx="117">
                  <c:v>9.44</c:v>
                </c:pt>
                <c:pt idx="118">
                  <c:v>9.52</c:v>
                </c:pt>
                <c:pt idx="119">
                  <c:v>9.6</c:v>
                </c:pt>
                <c:pt idx="120">
                  <c:v>9.68</c:v>
                </c:pt>
                <c:pt idx="121">
                  <c:v>9.76</c:v>
                </c:pt>
                <c:pt idx="122">
                  <c:v>9.84</c:v>
                </c:pt>
                <c:pt idx="123">
                  <c:v>9.92</c:v>
                </c:pt>
                <c:pt idx="124">
                  <c:v>10</c:v>
                </c:pt>
                <c:pt idx="125">
                  <c:v>10.08</c:v>
                </c:pt>
                <c:pt idx="126">
                  <c:v>10.16</c:v>
                </c:pt>
                <c:pt idx="127">
                  <c:v>10.24</c:v>
                </c:pt>
                <c:pt idx="128">
                  <c:v>10.32</c:v>
                </c:pt>
                <c:pt idx="129">
                  <c:v>10.4</c:v>
                </c:pt>
                <c:pt idx="130">
                  <c:v>10.48</c:v>
                </c:pt>
                <c:pt idx="131">
                  <c:v>10.56</c:v>
                </c:pt>
                <c:pt idx="132">
                  <c:v>10.64</c:v>
                </c:pt>
                <c:pt idx="133">
                  <c:v>10.72</c:v>
                </c:pt>
                <c:pt idx="134">
                  <c:v>10.8</c:v>
                </c:pt>
                <c:pt idx="135">
                  <c:v>10.88</c:v>
                </c:pt>
                <c:pt idx="136">
                  <c:v>10.96</c:v>
                </c:pt>
                <c:pt idx="137">
                  <c:v>11.04</c:v>
                </c:pt>
                <c:pt idx="138">
                  <c:v>11.12</c:v>
                </c:pt>
                <c:pt idx="139">
                  <c:v>11.2</c:v>
                </c:pt>
                <c:pt idx="140">
                  <c:v>11.28</c:v>
                </c:pt>
                <c:pt idx="141">
                  <c:v>11.36</c:v>
                </c:pt>
                <c:pt idx="142">
                  <c:v>11.44</c:v>
                </c:pt>
                <c:pt idx="143">
                  <c:v>11.52</c:v>
                </c:pt>
                <c:pt idx="144">
                  <c:v>11.6</c:v>
                </c:pt>
                <c:pt idx="145">
                  <c:v>11.68</c:v>
                </c:pt>
                <c:pt idx="146">
                  <c:v>11.76</c:v>
                </c:pt>
                <c:pt idx="147">
                  <c:v>11.84</c:v>
                </c:pt>
                <c:pt idx="148">
                  <c:v>11.92</c:v>
                </c:pt>
                <c:pt idx="149">
                  <c:v>12</c:v>
                </c:pt>
                <c:pt idx="150">
                  <c:v>12.08</c:v>
                </c:pt>
                <c:pt idx="151">
                  <c:v>12.16</c:v>
                </c:pt>
                <c:pt idx="152">
                  <c:v>12.24</c:v>
                </c:pt>
                <c:pt idx="153">
                  <c:v>12.32</c:v>
                </c:pt>
                <c:pt idx="154">
                  <c:v>12.4</c:v>
                </c:pt>
                <c:pt idx="155">
                  <c:v>12.48</c:v>
                </c:pt>
                <c:pt idx="156">
                  <c:v>12.56</c:v>
                </c:pt>
                <c:pt idx="157">
                  <c:v>12.64</c:v>
                </c:pt>
                <c:pt idx="158">
                  <c:v>12.72</c:v>
                </c:pt>
                <c:pt idx="159">
                  <c:v>12.8</c:v>
                </c:pt>
                <c:pt idx="160">
                  <c:v>12.88</c:v>
                </c:pt>
                <c:pt idx="161">
                  <c:v>12.96</c:v>
                </c:pt>
                <c:pt idx="162">
                  <c:v>13.04</c:v>
                </c:pt>
                <c:pt idx="163">
                  <c:v>13.12</c:v>
                </c:pt>
                <c:pt idx="164">
                  <c:v>13.2</c:v>
                </c:pt>
                <c:pt idx="165">
                  <c:v>13.28</c:v>
                </c:pt>
                <c:pt idx="166">
                  <c:v>13.36</c:v>
                </c:pt>
                <c:pt idx="167">
                  <c:v>13.44</c:v>
                </c:pt>
                <c:pt idx="168">
                  <c:v>13.52</c:v>
                </c:pt>
                <c:pt idx="169">
                  <c:v>13.6</c:v>
                </c:pt>
                <c:pt idx="170">
                  <c:v>13.68</c:v>
                </c:pt>
                <c:pt idx="171">
                  <c:v>13.76</c:v>
                </c:pt>
                <c:pt idx="172">
                  <c:v>13.84</c:v>
                </c:pt>
                <c:pt idx="173">
                  <c:v>13.92</c:v>
                </c:pt>
                <c:pt idx="174">
                  <c:v>14</c:v>
                </c:pt>
                <c:pt idx="175">
                  <c:v>14.08</c:v>
                </c:pt>
                <c:pt idx="176">
                  <c:v>14.16</c:v>
                </c:pt>
                <c:pt idx="177">
                  <c:v>14.24</c:v>
                </c:pt>
                <c:pt idx="178">
                  <c:v>14.32</c:v>
                </c:pt>
                <c:pt idx="179">
                  <c:v>14.4</c:v>
                </c:pt>
                <c:pt idx="180">
                  <c:v>14.48</c:v>
                </c:pt>
                <c:pt idx="181">
                  <c:v>14.56</c:v>
                </c:pt>
                <c:pt idx="182">
                  <c:v>14.64</c:v>
                </c:pt>
                <c:pt idx="183">
                  <c:v>14.72</c:v>
                </c:pt>
                <c:pt idx="184">
                  <c:v>14.8</c:v>
                </c:pt>
                <c:pt idx="185">
                  <c:v>14.88</c:v>
                </c:pt>
                <c:pt idx="186">
                  <c:v>14.96</c:v>
                </c:pt>
                <c:pt idx="187">
                  <c:v>15.04</c:v>
                </c:pt>
                <c:pt idx="188">
                  <c:v>15.12</c:v>
                </c:pt>
                <c:pt idx="189">
                  <c:v>15.2</c:v>
                </c:pt>
                <c:pt idx="190">
                  <c:v>15.28</c:v>
                </c:pt>
                <c:pt idx="191">
                  <c:v>15.36</c:v>
                </c:pt>
                <c:pt idx="192">
                  <c:v>15.44</c:v>
                </c:pt>
                <c:pt idx="193">
                  <c:v>15.52</c:v>
                </c:pt>
                <c:pt idx="194">
                  <c:v>15.6</c:v>
                </c:pt>
                <c:pt idx="195">
                  <c:v>15.68</c:v>
                </c:pt>
                <c:pt idx="196">
                  <c:v>15.76</c:v>
                </c:pt>
                <c:pt idx="197">
                  <c:v>15.84</c:v>
                </c:pt>
                <c:pt idx="198">
                  <c:v>15.92</c:v>
                </c:pt>
                <c:pt idx="199">
                  <c:v>16</c:v>
                </c:pt>
                <c:pt idx="200">
                  <c:v>16.079999999999998</c:v>
                </c:pt>
                <c:pt idx="201">
                  <c:v>16.16</c:v>
                </c:pt>
                <c:pt idx="202">
                  <c:v>16.239999999999998</c:v>
                </c:pt>
                <c:pt idx="203">
                  <c:v>16.32</c:v>
                </c:pt>
                <c:pt idx="204">
                  <c:v>16.399999999999999</c:v>
                </c:pt>
                <c:pt idx="205">
                  <c:v>16.48</c:v>
                </c:pt>
                <c:pt idx="206">
                  <c:v>16.559999999999999</c:v>
                </c:pt>
                <c:pt idx="207">
                  <c:v>16.64</c:v>
                </c:pt>
                <c:pt idx="208">
                  <c:v>16.72</c:v>
                </c:pt>
                <c:pt idx="209">
                  <c:v>16.8</c:v>
                </c:pt>
                <c:pt idx="210">
                  <c:v>16.88</c:v>
                </c:pt>
                <c:pt idx="211">
                  <c:v>16.96</c:v>
                </c:pt>
                <c:pt idx="212">
                  <c:v>17.04</c:v>
                </c:pt>
                <c:pt idx="213">
                  <c:v>17.12</c:v>
                </c:pt>
                <c:pt idx="214">
                  <c:v>17.2</c:v>
                </c:pt>
                <c:pt idx="215">
                  <c:v>17.28</c:v>
                </c:pt>
                <c:pt idx="216">
                  <c:v>17.36</c:v>
                </c:pt>
                <c:pt idx="217">
                  <c:v>17.440000000000001</c:v>
                </c:pt>
                <c:pt idx="218">
                  <c:v>17.52</c:v>
                </c:pt>
                <c:pt idx="219">
                  <c:v>17.600000000000001</c:v>
                </c:pt>
                <c:pt idx="220">
                  <c:v>17.68</c:v>
                </c:pt>
                <c:pt idx="221">
                  <c:v>17.760000000000002</c:v>
                </c:pt>
                <c:pt idx="222">
                  <c:v>17.84</c:v>
                </c:pt>
                <c:pt idx="223">
                  <c:v>17.920000000000002</c:v>
                </c:pt>
                <c:pt idx="224">
                  <c:v>18</c:v>
                </c:pt>
                <c:pt idx="225">
                  <c:v>18.079999999999998</c:v>
                </c:pt>
                <c:pt idx="226">
                  <c:v>18.16</c:v>
                </c:pt>
                <c:pt idx="227">
                  <c:v>18.239999999999998</c:v>
                </c:pt>
                <c:pt idx="228">
                  <c:v>18.32</c:v>
                </c:pt>
                <c:pt idx="229">
                  <c:v>18.399999999999999</c:v>
                </c:pt>
                <c:pt idx="230">
                  <c:v>18.48</c:v>
                </c:pt>
                <c:pt idx="231">
                  <c:v>18.559999999999999</c:v>
                </c:pt>
                <c:pt idx="232">
                  <c:v>18.64</c:v>
                </c:pt>
                <c:pt idx="233">
                  <c:v>18.72</c:v>
                </c:pt>
                <c:pt idx="234">
                  <c:v>18.8</c:v>
                </c:pt>
                <c:pt idx="235">
                  <c:v>18.88</c:v>
                </c:pt>
                <c:pt idx="236">
                  <c:v>18.96</c:v>
                </c:pt>
                <c:pt idx="237">
                  <c:v>19.04</c:v>
                </c:pt>
                <c:pt idx="238">
                  <c:v>19.12</c:v>
                </c:pt>
                <c:pt idx="239">
                  <c:v>19.2</c:v>
                </c:pt>
                <c:pt idx="240">
                  <c:v>19.28</c:v>
                </c:pt>
                <c:pt idx="241">
                  <c:v>19.36</c:v>
                </c:pt>
                <c:pt idx="242">
                  <c:v>19.440000000000001</c:v>
                </c:pt>
                <c:pt idx="243">
                  <c:v>19.52</c:v>
                </c:pt>
                <c:pt idx="244">
                  <c:v>19.600000000000001</c:v>
                </c:pt>
                <c:pt idx="245">
                  <c:v>19.68</c:v>
                </c:pt>
                <c:pt idx="246">
                  <c:v>19.760000000000002</c:v>
                </c:pt>
                <c:pt idx="247">
                  <c:v>19.84</c:v>
                </c:pt>
                <c:pt idx="248">
                  <c:v>19.920000000000002</c:v>
                </c:pt>
                <c:pt idx="249">
                  <c:v>20</c:v>
                </c:pt>
                <c:pt idx="250">
                  <c:v>20.079999999999998</c:v>
                </c:pt>
                <c:pt idx="251">
                  <c:v>20.16</c:v>
                </c:pt>
                <c:pt idx="252">
                  <c:v>20.239999999999998</c:v>
                </c:pt>
                <c:pt idx="253">
                  <c:v>20.32</c:v>
                </c:pt>
                <c:pt idx="254">
                  <c:v>20.399999999999999</c:v>
                </c:pt>
                <c:pt idx="255">
                  <c:v>20.48</c:v>
                </c:pt>
                <c:pt idx="256">
                  <c:v>20.56</c:v>
                </c:pt>
                <c:pt idx="257">
                  <c:v>20.64</c:v>
                </c:pt>
                <c:pt idx="258">
                  <c:v>20.72</c:v>
                </c:pt>
                <c:pt idx="259">
                  <c:v>20.8</c:v>
                </c:pt>
                <c:pt idx="260">
                  <c:v>20.88</c:v>
                </c:pt>
                <c:pt idx="261">
                  <c:v>20.96</c:v>
                </c:pt>
                <c:pt idx="262">
                  <c:v>21.04</c:v>
                </c:pt>
                <c:pt idx="263">
                  <c:v>21.12</c:v>
                </c:pt>
                <c:pt idx="264">
                  <c:v>21.2</c:v>
                </c:pt>
                <c:pt idx="265">
                  <c:v>21.28</c:v>
                </c:pt>
                <c:pt idx="266">
                  <c:v>21.36</c:v>
                </c:pt>
                <c:pt idx="267">
                  <c:v>21.44</c:v>
                </c:pt>
                <c:pt idx="268">
                  <c:v>21.52</c:v>
                </c:pt>
                <c:pt idx="269">
                  <c:v>21.6</c:v>
                </c:pt>
                <c:pt idx="270">
                  <c:v>21.68</c:v>
                </c:pt>
                <c:pt idx="271">
                  <c:v>21.76</c:v>
                </c:pt>
                <c:pt idx="272">
                  <c:v>21.84</c:v>
                </c:pt>
                <c:pt idx="273">
                  <c:v>21.92</c:v>
                </c:pt>
                <c:pt idx="274">
                  <c:v>22</c:v>
                </c:pt>
                <c:pt idx="275">
                  <c:v>22.08</c:v>
                </c:pt>
                <c:pt idx="276">
                  <c:v>22.16</c:v>
                </c:pt>
                <c:pt idx="277">
                  <c:v>22.24</c:v>
                </c:pt>
                <c:pt idx="278">
                  <c:v>22.32</c:v>
                </c:pt>
                <c:pt idx="279">
                  <c:v>22.4</c:v>
                </c:pt>
                <c:pt idx="280">
                  <c:v>22.48</c:v>
                </c:pt>
                <c:pt idx="281">
                  <c:v>22.56</c:v>
                </c:pt>
                <c:pt idx="282">
                  <c:v>22.64</c:v>
                </c:pt>
                <c:pt idx="283">
                  <c:v>22.72</c:v>
                </c:pt>
                <c:pt idx="284">
                  <c:v>22.8</c:v>
                </c:pt>
                <c:pt idx="285">
                  <c:v>22.88</c:v>
                </c:pt>
                <c:pt idx="286">
                  <c:v>22.96</c:v>
                </c:pt>
                <c:pt idx="287">
                  <c:v>23.04</c:v>
                </c:pt>
                <c:pt idx="288">
                  <c:v>23.12</c:v>
                </c:pt>
                <c:pt idx="289">
                  <c:v>23.2</c:v>
                </c:pt>
                <c:pt idx="290">
                  <c:v>23.28</c:v>
                </c:pt>
                <c:pt idx="291">
                  <c:v>23.36</c:v>
                </c:pt>
                <c:pt idx="292">
                  <c:v>23.44</c:v>
                </c:pt>
                <c:pt idx="293">
                  <c:v>23.52</c:v>
                </c:pt>
                <c:pt idx="294">
                  <c:v>23.6</c:v>
                </c:pt>
                <c:pt idx="295">
                  <c:v>23.68</c:v>
                </c:pt>
                <c:pt idx="296">
                  <c:v>23.76</c:v>
                </c:pt>
                <c:pt idx="297">
                  <c:v>23.84</c:v>
                </c:pt>
                <c:pt idx="298">
                  <c:v>23.92</c:v>
                </c:pt>
                <c:pt idx="299">
                  <c:v>24</c:v>
                </c:pt>
                <c:pt idx="300">
                  <c:v>24.08</c:v>
                </c:pt>
                <c:pt idx="301">
                  <c:v>24.16</c:v>
                </c:pt>
                <c:pt idx="302">
                  <c:v>24.24</c:v>
                </c:pt>
                <c:pt idx="303">
                  <c:v>24.32</c:v>
                </c:pt>
                <c:pt idx="304">
                  <c:v>24.4</c:v>
                </c:pt>
                <c:pt idx="305">
                  <c:v>24.48</c:v>
                </c:pt>
                <c:pt idx="306">
                  <c:v>24.56</c:v>
                </c:pt>
                <c:pt idx="307">
                  <c:v>24.64</c:v>
                </c:pt>
                <c:pt idx="308">
                  <c:v>24.72</c:v>
                </c:pt>
                <c:pt idx="309">
                  <c:v>24.8</c:v>
                </c:pt>
                <c:pt idx="310">
                  <c:v>24.88</c:v>
                </c:pt>
                <c:pt idx="311">
                  <c:v>24.96</c:v>
                </c:pt>
                <c:pt idx="312">
                  <c:v>25.04</c:v>
                </c:pt>
                <c:pt idx="313">
                  <c:v>25.12</c:v>
                </c:pt>
                <c:pt idx="314">
                  <c:v>25.2</c:v>
                </c:pt>
                <c:pt idx="315">
                  <c:v>25.28</c:v>
                </c:pt>
                <c:pt idx="316">
                  <c:v>25.36</c:v>
                </c:pt>
                <c:pt idx="317">
                  <c:v>25.44</c:v>
                </c:pt>
                <c:pt idx="318">
                  <c:v>25.52</c:v>
                </c:pt>
                <c:pt idx="319">
                  <c:v>25.6</c:v>
                </c:pt>
                <c:pt idx="320">
                  <c:v>25.68</c:v>
                </c:pt>
                <c:pt idx="321">
                  <c:v>25.76</c:v>
                </c:pt>
                <c:pt idx="322">
                  <c:v>25.84</c:v>
                </c:pt>
                <c:pt idx="323">
                  <c:v>25.92</c:v>
                </c:pt>
                <c:pt idx="324">
                  <c:v>26</c:v>
                </c:pt>
                <c:pt idx="325">
                  <c:v>26.08</c:v>
                </c:pt>
                <c:pt idx="326">
                  <c:v>26.16</c:v>
                </c:pt>
                <c:pt idx="327">
                  <c:v>26.24</c:v>
                </c:pt>
                <c:pt idx="328">
                  <c:v>26.32</c:v>
                </c:pt>
                <c:pt idx="329">
                  <c:v>26.4</c:v>
                </c:pt>
                <c:pt idx="330">
                  <c:v>26.48</c:v>
                </c:pt>
                <c:pt idx="331">
                  <c:v>26.56</c:v>
                </c:pt>
                <c:pt idx="332">
                  <c:v>26.64</c:v>
                </c:pt>
                <c:pt idx="333">
                  <c:v>26.72</c:v>
                </c:pt>
                <c:pt idx="334">
                  <c:v>26.8</c:v>
                </c:pt>
                <c:pt idx="335">
                  <c:v>26.88</c:v>
                </c:pt>
                <c:pt idx="336">
                  <c:v>26.96</c:v>
                </c:pt>
                <c:pt idx="337">
                  <c:v>27.04</c:v>
                </c:pt>
                <c:pt idx="338">
                  <c:v>27.12</c:v>
                </c:pt>
                <c:pt idx="339">
                  <c:v>27.2</c:v>
                </c:pt>
                <c:pt idx="340">
                  <c:v>27.28</c:v>
                </c:pt>
                <c:pt idx="341">
                  <c:v>27.36</c:v>
                </c:pt>
                <c:pt idx="342">
                  <c:v>27.44</c:v>
                </c:pt>
                <c:pt idx="343">
                  <c:v>27.52</c:v>
                </c:pt>
                <c:pt idx="344">
                  <c:v>27.6</c:v>
                </c:pt>
                <c:pt idx="345">
                  <c:v>27.68</c:v>
                </c:pt>
                <c:pt idx="346">
                  <c:v>27.76</c:v>
                </c:pt>
                <c:pt idx="347">
                  <c:v>27.84</c:v>
                </c:pt>
                <c:pt idx="348">
                  <c:v>27.92</c:v>
                </c:pt>
                <c:pt idx="349">
                  <c:v>28</c:v>
                </c:pt>
                <c:pt idx="350">
                  <c:v>28.08</c:v>
                </c:pt>
                <c:pt idx="351">
                  <c:v>28.16</c:v>
                </c:pt>
                <c:pt idx="352">
                  <c:v>28.24</c:v>
                </c:pt>
                <c:pt idx="353">
                  <c:v>28.32</c:v>
                </c:pt>
                <c:pt idx="354">
                  <c:v>28.4</c:v>
                </c:pt>
                <c:pt idx="355">
                  <c:v>28.48</c:v>
                </c:pt>
                <c:pt idx="356">
                  <c:v>28.56</c:v>
                </c:pt>
                <c:pt idx="357">
                  <c:v>28.64</c:v>
                </c:pt>
                <c:pt idx="358">
                  <c:v>28.72</c:v>
                </c:pt>
                <c:pt idx="359">
                  <c:v>28.8</c:v>
                </c:pt>
                <c:pt idx="360">
                  <c:v>28.88</c:v>
                </c:pt>
                <c:pt idx="361">
                  <c:v>28.96</c:v>
                </c:pt>
                <c:pt idx="362">
                  <c:v>29.04</c:v>
                </c:pt>
                <c:pt idx="363">
                  <c:v>29.12</c:v>
                </c:pt>
                <c:pt idx="364">
                  <c:v>29.2</c:v>
                </c:pt>
                <c:pt idx="365">
                  <c:v>29.28</c:v>
                </c:pt>
                <c:pt idx="366">
                  <c:v>29.36</c:v>
                </c:pt>
                <c:pt idx="367">
                  <c:v>29.44</c:v>
                </c:pt>
                <c:pt idx="368">
                  <c:v>29.52</c:v>
                </c:pt>
                <c:pt idx="369">
                  <c:v>29.6</c:v>
                </c:pt>
                <c:pt idx="370">
                  <c:v>29.68</c:v>
                </c:pt>
                <c:pt idx="371">
                  <c:v>29.76</c:v>
                </c:pt>
                <c:pt idx="372">
                  <c:v>29.84</c:v>
                </c:pt>
                <c:pt idx="373">
                  <c:v>29.92</c:v>
                </c:pt>
                <c:pt idx="374">
                  <c:v>30</c:v>
                </c:pt>
                <c:pt idx="375">
                  <c:v>30.08</c:v>
                </c:pt>
                <c:pt idx="376">
                  <c:v>30.16</c:v>
                </c:pt>
                <c:pt idx="377">
                  <c:v>30.24</c:v>
                </c:pt>
                <c:pt idx="378">
                  <c:v>30.32</c:v>
                </c:pt>
                <c:pt idx="379">
                  <c:v>30.4</c:v>
                </c:pt>
                <c:pt idx="380">
                  <c:v>30.48</c:v>
                </c:pt>
                <c:pt idx="381">
                  <c:v>30.56</c:v>
                </c:pt>
                <c:pt idx="382">
                  <c:v>30.64</c:v>
                </c:pt>
                <c:pt idx="383">
                  <c:v>30.72</c:v>
                </c:pt>
                <c:pt idx="384">
                  <c:v>30.8</c:v>
                </c:pt>
                <c:pt idx="385">
                  <c:v>30.88</c:v>
                </c:pt>
                <c:pt idx="386">
                  <c:v>30.96</c:v>
                </c:pt>
                <c:pt idx="387">
                  <c:v>31.04</c:v>
                </c:pt>
                <c:pt idx="388">
                  <c:v>31.12</c:v>
                </c:pt>
                <c:pt idx="389">
                  <c:v>31.2</c:v>
                </c:pt>
                <c:pt idx="390">
                  <c:v>31.28</c:v>
                </c:pt>
                <c:pt idx="391">
                  <c:v>31.36</c:v>
                </c:pt>
                <c:pt idx="392">
                  <c:v>31.44</c:v>
                </c:pt>
                <c:pt idx="393">
                  <c:v>31.52</c:v>
                </c:pt>
                <c:pt idx="394">
                  <c:v>31.6</c:v>
                </c:pt>
                <c:pt idx="395">
                  <c:v>31.68</c:v>
                </c:pt>
                <c:pt idx="396">
                  <c:v>31.76</c:v>
                </c:pt>
                <c:pt idx="397">
                  <c:v>31.84</c:v>
                </c:pt>
                <c:pt idx="398">
                  <c:v>31.92</c:v>
                </c:pt>
                <c:pt idx="399">
                  <c:v>32</c:v>
                </c:pt>
              </c:numCache>
            </c:numRef>
          </c:xVal>
          <c:yVal>
            <c:numRef>
              <c:f>'Concentration_X-Axis'!$O$2:$O$401</c:f>
              <c:numCache>
                <c:formatCode>General</c:formatCode>
                <c:ptCount val="4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1.6000000000000001E-4</c:v>
                </c:pt>
                <c:pt idx="102">
                  <c:v>2.7999999999999998E-4</c:v>
                </c:pt>
                <c:pt idx="103">
                  <c:v>3.6999999999999999E-4</c:v>
                </c:pt>
                <c:pt idx="104">
                  <c:v>7.6000000000000004E-4</c:v>
                </c:pt>
                <c:pt idx="105">
                  <c:v>1.1999999999999999E-3</c:v>
                </c:pt>
                <c:pt idx="106">
                  <c:v>2.1900000000000001E-3</c:v>
                </c:pt>
                <c:pt idx="107">
                  <c:v>4.0699999999999998E-3</c:v>
                </c:pt>
                <c:pt idx="108">
                  <c:v>6.5199999999999998E-3</c:v>
                </c:pt>
                <c:pt idx="109">
                  <c:v>1.0489999999999999E-2</c:v>
                </c:pt>
                <c:pt idx="110">
                  <c:v>1.538E-2</c:v>
                </c:pt>
                <c:pt idx="111">
                  <c:v>1.993E-2</c:v>
                </c:pt>
                <c:pt idx="112">
                  <c:v>2.6960000000000001E-2</c:v>
                </c:pt>
                <c:pt idx="113">
                  <c:v>3.5069999999999997E-2</c:v>
                </c:pt>
                <c:pt idx="114">
                  <c:v>4.5449999999999997E-2</c:v>
                </c:pt>
                <c:pt idx="115">
                  <c:v>5.7389999999999997E-2</c:v>
                </c:pt>
                <c:pt idx="116">
                  <c:v>7.1910000000000002E-2</c:v>
                </c:pt>
                <c:pt idx="117">
                  <c:v>8.3729999999999999E-2</c:v>
                </c:pt>
                <c:pt idx="118">
                  <c:v>9.5229999999999995E-2</c:v>
                </c:pt>
                <c:pt idx="119">
                  <c:v>0.10735</c:v>
                </c:pt>
                <c:pt idx="120">
                  <c:v>0.11834</c:v>
                </c:pt>
                <c:pt idx="121">
                  <c:v>0.13027</c:v>
                </c:pt>
                <c:pt idx="122">
                  <c:v>0.14198</c:v>
                </c:pt>
                <c:pt idx="123">
                  <c:v>0.15497</c:v>
                </c:pt>
                <c:pt idx="124">
                  <c:v>0.16947999999999999</c:v>
                </c:pt>
                <c:pt idx="125">
                  <c:v>0.18160000000000001</c:v>
                </c:pt>
                <c:pt idx="126">
                  <c:v>0.19348000000000001</c:v>
                </c:pt>
                <c:pt idx="127">
                  <c:v>0.20633000000000001</c:v>
                </c:pt>
                <c:pt idx="128">
                  <c:v>0.22033</c:v>
                </c:pt>
                <c:pt idx="129">
                  <c:v>0.23330000000000001</c:v>
                </c:pt>
                <c:pt idx="130">
                  <c:v>0.24662999999999999</c:v>
                </c:pt>
                <c:pt idx="131">
                  <c:v>0.26062000000000002</c:v>
                </c:pt>
                <c:pt idx="132">
                  <c:v>0.27450000000000002</c:v>
                </c:pt>
                <c:pt idx="133">
                  <c:v>0.28713</c:v>
                </c:pt>
                <c:pt idx="134">
                  <c:v>0.29941000000000001</c:v>
                </c:pt>
                <c:pt idx="135">
                  <c:v>0.31229000000000001</c:v>
                </c:pt>
                <c:pt idx="136">
                  <c:v>0.32651000000000002</c:v>
                </c:pt>
                <c:pt idx="137">
                  <c:v>0.34097</c:v>
                </c:pt>
                <c:pt idx="138">
                  <c:v>0.35637999999999997</c:v>
                </c:pt>
                <c:pt idx="139">
                  <c:v>0.37226999999999999</c:v>
                </c:pt>
                <c:pt idx="140">
                  <c:v>0.38868999999999998</c:v>
                </c:pt>
                <c:pt idx="141">
                  <c:v>0.40588000000000002</c:v>
                </c:pt>
                <c:pt idx="142">
                  <c:v>0.4229</c:v>
                </c:pt>
                <c:pt idx="143">
                  <c:v>0.43680000000000002</c:v>
                </c:pt>
                <c:pt idx="144">
                  <c:v>0.44932</c:v>
                </c:pt>
                <c:pt idx="145">
                  <c:v>0.4612</c:v>
                </c:pt>
                <c:pt idx="146">
                  <c:v>0.47128999999999999</c:v>
                </c:pt>
                <c:pt idx="147">
                  <c:v>0.48008000000000001</c:v>
                </c:pt>
                <c:pt idx="148">
                  <c:v>0.48968</c:v>
                </c:pt>
                <c:pt idx="149">
                  <c:v>0.49979000000000001</c:v>
                </c:pt>
                <c:pt idx="150">
                  <c:v>0.50953999999999999</c:v>
                </c:pt>
                <c:pt idx="151">
                  <c:v>0.51822000000000001</c:v>
                </c:pt>
                <c:pt idx="152">
                  <c:v>0.52641000000000004</c:v>
                </c:pt>
                <c:pt idx="153">
                  <c:v>0.53334000000000004</c:v>
                </c:pt>
                <c:pt idx="154">
                  <c:v>0.53983999999999999</c:v>
                </c:pt>
                <c:pt idx="155">
                  <c:v>0.54837999999999998</c:v>
                </c:pt>
                <c:pt idx="156">
                  <c:v>0.55876000000000003</c:v>
                </c:pt>
                <c:pt idx="157">
                  <c:v>0.56852000000000003</c:v>
                </c:pt>
                <c:pt idx="158">
                  <c:v>0.57620000000000005</c:v>
                </c:pt>
                <c:pt idx="159">
                  <c:v>0.58369000000000004</c:v>
                </c:pt>
                <c:pt idx="160">
                  <c:v>0.59113000000000004</c:v>
                </c:pt>
                <c:pt idx="161">
                  <c:v>0.59789999999999999</c:v>
                </c:pt>
                <c:pt idx="162">
                  <c:v>0.60484000000000004</c:v>
                </c:pt>
                <c:pt idx="163">
                  <c:v>0.61248000000000002</c:v>
                </c:pt>
                <c:pt idx="164">
                  <c:v>0.61831999999999998</c:v>
                </c:pt>
                <c:pt idx="165">
                  <c:v>0.62336000000000003</c:v>
                </c:pt>
                <c:pt idx="166">
                  <c:v>0.62833000000000006</c:v>
                </c:pt>
                <c:pt idx="167">
                  <c:v>0.63232999999999995</c:v>
                </c:pt>
                <c:pt idx="168">
                  <c:v>0.63683999999999996</c:v>
                </c:pt>
                <c:pt idx="169">
                  <c:v>0.63931000000000004</c:v>
                </c:pt>
                <c:pt idx="170">
                  <c:v>0.64144000000000001</c:v>
                </c:pt>
                <c:pt idx="171">
                  <c:v>0.64588000000000001</c:v>
                </c:pt>
                <c:pt idx="172">
                  <c:v>0.65141000000000004</c:v>
                </c:pt>
                <c:pt idx="173">
                  <c:v>0.65732000000000002</c:v>
                </c:pt>
                <c:pt idx="174">
                  <c:v>0.66307000000000005</c:v>
                </c:pt>
                <c:pt idx="175">
                  <c:v>0.66791999999999996</c:v>
                </c:pt>
                <c:pt idx="176">
                  <c:v>0.67362</c:v>
                </c:pt>
                <c:pt idx="177">
                  <c:v>0.67786000000000002</c:v>
                </c:pt>
                <c:pt idx="178">
                  <c:v>0.68037999999999998</c:v>
                </c:pt>
                <c:pt idx="179">
                  <c:v>0.68072999999999995</c:v>
                </c:pt>
                <c:pt idx="180">
                  <c:v>0.67923</c:v>
                </c:pt>
                <c:pt idx="181">
                  <c:v>0.67895000000000005</c:v>
                </c:pt>
                <c:pt idx="182">
                  <c:v>0.68086999999999998</c:v>
                </c:pt>
                <c:pt idx="183">
                  <c:v>0.68452999999999997</c:v>
                </c:pt>
                <c:pt idx="184">
                  <c:v>0.68783000000000005</c:v>
                </c:pt>
                <c:pt idx="185">
                  <c:v>0.69033</c:v>
                </c:pt>
                <c:pt idx="186">
                  <c:v>0.69145000000000001</c:v>
                </c:pt>
                <c:pt idx="187">
                  <c:v>0.68938999999999995</c:v>
                </c:pt>
                <c:pt idx="188">
                  <c:v>0.68608999999999998</c:v>
                </c:pt>
                <c:pt idx="189">
                  <c:v>0.68296999999999997</c:v>
                </c:pt>
                <c:pt idx="190">
                  <c:v>0.68013000000000001</c:v>
                </c:pt>
                <c:pt idx="191">
                  <c:v>0.67734000000000005</c:v>
                </c:pt>
                <c:pt idx="192">
                  <c:v>0.67688000000000004</c:v>
                </c:pt>
                <c:pt idx="193">
                  <c:v>0.67476000000000003</c:v>
                </c:pt>
                <c:pt idx="194">
                  <c:v>0.67205000000000004</c:v>
                </c:pt>
                <c:pt idx="195">
                  <c:v>0.67025999999999997</c:v>
                </c:pt>
                <c:pt idx="196">
                  <c:v>0.66903000000000001</c:v>
                </c:pt>
                <c:pt idx="197">
                  <c:v>0.66820999999999997</c:v>
                </c:pt>
                <c:pt idx="198">
                  <c:v>0.66818</c:v>
                </c:pt>
                <c:pt idx="199">
                  <c:v>0.66712000000000005</c:v>
                </c:pt>
                <c:pt idx="200">
                  <c:v>0.66617000000000004</c:v>
                </c:pt>
                <c:pt idx="201">
                  <c:v>0.66539000000000004</c:v>
                </c:pt>
                <c:pt idx="202">
                  <c:v>0.66444000000000003</c:v>
                </c:pt>
                <c:pt idx="203">
                  <c:v>0.66276000000000002</c:v>
                </c:pt>
                <c:pt idx="204">
                  <c:v>0.66088000000000002</c:v>
                </c:pt>
                <c:pt idx="205">
                  <c:v>0.65817000000000003</c:v>
                </c:pt>
                <c:pt idx="206">
                  <c:v>0.65522999999999998</c:v>
                </c:pt>
                <c:pt idx="207">
                  <c:v>0.65215999999999996</c:v>
                </c:pt>
                <c:pt idx="208">
                  <c:v>0.64824999999999999</c:v>
                </c:pt>
                <c:pt idx="209">
                  <c:v>0.64339999999999997</c:v>
                </c:pt>
                <c:pt idx="210">
                  <c:v>0.63849999999999996</c:v>
                </c:pt>
                <c:pt idx="211">
                  <c:v>0.63527</c:v>
                </c:pt>
                <c:pt idx="212">
                  <c:v>0.63207000000000002</c:v>
                </c:pt>
                <c:pt idx="213">
                  <c:v>0.62785000000000002</c:v>
                </c:pt>
                <c:pt idx="214">
                  <c:v>0.62456999999999996</c:v>
                </c:pt>
                <c:pt idx="215">
                  <c:v>0.62263999999999997</c:v>
                </c:pt>
                <c:pt idx="216">
                  <c:v>0.62021999999999999</c:v>
                </c:pt>
                <c:pt idx="217">
                  <c:v>0.61717999999999995</c:v>
                </c:pt>
                <c:pt idx="218">
                  <c:v>0.61382000000000003</c:v>
                </c:pt>
                <c:pt idx="219">
                  <c:v>0.61056999999999995</c:v>
                </c:pt>
                <c:pt idx="220">
                  <c:v>0.60707</c:v>
                </c:pt>
                <c:pt idx="221">
                  <c:v>0.60284000000000004</c:v>
                </c:pt>
                <c:pt idx="222">
                  <c:v>0.59840000000000004</c:v>
                </c:pt>
                <c:pt idx="223">
                  <c:v>0.59197999999999995</c:v>
                </c:pt>
                <c:pt idx="224">
                  <c:v>0.58353999999999995</c:v>
                </c:pt>
                <c:pt idx="225">
                  <c:v>0.57418999999999998</c:v>
                </c:pt>
                <c:pt idx="226">
                  <c:v>0.56455999999999995</c:v>
                </c:pt>
                <c:pt idx="227">
                  <c:v>0.55561000000000005</c:v>
                </c:pt>
                <c:pt idx="228">
                  <c:v>0.54784999999999995</c:v>
                </c:pt>
                <c:pt idx="229">
                  <c:v>0.54274999999999995</c:v>
                </c:pt>
                <c:pt idx="230">
                  <c:v>0.53996999999999995</c:v>
                </c:pt>
                <c:pt idx="231">
                  <c:v>0.53800000000000003</c:v>
                </c:pt>
                <c:pt idx="232">
                  <c:v>0.53583999999999998</c:v>
                </c:pt>
                <c:pt idx="233">
                  <c:v>0.53288000000000002</c:v>
                </c:pt>
                <c:pt idx="234">
                  <c:v>0.52776999999999996</c:v>
                </c:pt>
                <c:pt idx="235">
                  <c:v>0.52232000000000001</c:v>
                </c:pt>
                <c:pt idx="236">
                  <c:v>0.51649</c:v>
                </c:pt>
                <c:pt idx="237">
                  <c:v>0.51039000000000001</c:v>
                </c:pt>
                <c:pt idx="238">
                  <c:v>0.50380000000000003</c:v>
                </c:pt>
                <c:pt idx="239">
                  <c:v>0.49653999999999998</c:v>
                </c:pt>
                <c:pt idx="240">
                  <c:v>0.49092999999999998</c:v>
                </c:pt>
                <c:pt idx="241">
                  <c:v>0.48546</c:v>
                </c:pt>
                <c:pt idx="242">
                  <c:v>0.47932999999999998</c:v>
                </c:pt>
                <c:pt idx="243">
                  <c:v>0.47294999999999998</c:v>
                </c:pt>
                <c:pt idx="244">
                  <c:v>0.46692</c:v>
                </c:pt>
                <c:pt idx="245">
                  <c:v>0.46239999999999998</c:v>
                </c:pt>
                <c:pt idx="246">
                  <c:v>0.45978000000000002</c:v>
                </c:pt>
                <c:pt idx="247">
                  <c:v>0.45672000000000001</c:v>
                </c:pt>
                <c:pt idx="248">
                  <c:v>0.45304</c:v>
                </c:pt>
                <c:pt idx="249">
                  <c:v>0.44829000000000002</c:v>
                </c:pt>
                <c:pt idx="250">
                  <c:v>0.44096000000000002</c:v>
                </c:pt>
                <c:pt idx="251">
                  <c:v>0.43226999999999999</c:v>
                </c:pt>
                <c:pt idx="252">
                  <c:v>0.42329</c:v>
                </c:pt>
                <c:pt idx="253">
                  <c:v>0.41611999999999999</c:v>
                </c:pt>
                <c:pt idx="254">
                  <c:v>0.40815000000000001</c:v>
                </c:pt>
                <c:pt idx="255">
                  <c:v>0.40178000000000003</c:v>
                </c:pt>
                <c:pt idx="256">
                  <c:v>0.39500000000000002</c:v>
                </c:pt>
                <c:pt idx="257">
                  <c:v>0.38707000000000003</c:v>
                </c:pt>
                <c:pt idx="258">
                  <c:v>0.37955</c:v>
                </c:pt>
                <c:pt idx="259">
                  <c:v>0.37196000000000001</c:v>
                </c:pt>
                <c:pt idx="260">
                  <c:v>0.36463000000000001</c:v>
                </c:pt>
                <c:pt idx="261">
                  <c:v>0.35815999999999998</c:v>
                </c:pt>
                <c:pt idx="262">
                  <c:v>0.35197000000000001</c:v>
                </c:pt>
                <c:pt idx="263">
                  <c:v>0.34631000000000001</c:v>
                </c:pt>
                <c:pt idx="264">
                  <c:v>0.33978999999999998</c:v>
                </c:pt>
                <c:pt idx="265">
                  <c:v>0.33222000000000002</c:v>
                </c:pt>
                <c:pt idx="266">
                  <c:v>0.32468999999999998</c:v>
                </c:pt>
                <c:pt idx="267">
                  <c:v>0.3175</c:v>
                </c:pt>
                <c:pt idx="268">
                  <c:v>0.31102999999999997</c:v>
                </c:pt>
                <c:pt idx="269">
                  <c:v>0.30381999999999998</c:v>
                </c:pt>
                <c:pt idx="270">
                  <c:v>0.29609999999999997</c:v>
                </c:pt>
                <c:pt idx="271">
                  <c:v>0.28866999999999998</c:v>
                </c:pt>
                <c:pt idx="272">
                  <c:v>0.28140999999999999</c:v>
                </c:pt>
                <c:pt idx="273">
                  <c:v>0.27405000000000002</c:v>
                </c:pt>
                <c:pt idx="274">
                  <c:v>0.26672000000000001</c:v>
                </c:pt>
                <c:pt idx="275">
                  <c:v>0.25946000000000002</c:v>
                </c:pt>
                <c:pt idx="276">
                  <c:v>0.25224000000000002</c:v>
                </c:pt>
                <c:pt idx="277">
                  <c:v>0.2447</c:v>
                </c:pt>
                <c:pt idx="278">
                  <c:v>0.23671</c:v>
                </c:pt>
                <c:pt idx="279">
                  <c:v>0.22819</c:v>
                </c:pt>
                <c:pt idx="280">
                  <c:v>0.21934999999999999</c:v>
                </c:pt>
                <c:pt idx="281">
                  <c:v>0.21093999999999999</c:v>
                </c:pt>
                <c:pt idx="282">
                  <c:v>0.20388999999999999</c:v>
                </c:pt>
                <c:pt idx="283">
                  <c:v>0.19827</c:v>
                </c:pt>
                <c:pt idx="284">
                  <c:v>0.1923</c:v>
                </c:pt>
                <c:pt idx="285">
                  <c:v>0.18684000000000001</c:v>
                </c:pt>
                <c:pt idx="286">
                  <c:v>0.18027000000000001</c:v>
                </c:pt>
                <c:pt idx="287">
                  <c:v>0.17302999999999999</c:v>
                </c:pt>
                <c:pt idx="288">
                  <c:v>0.16341</c:v>
                </c:pt>
                <c:pt idx="289">
                  <c:v>0.15384999999999999</c:v>
                </c:pt>
                <c:pt idx="290">
                  <c:v>0.14371999999999999</c:v>
                </c:pt>
                <c:pt idx="291">
                  <c:v>0.13355</c:v>
                </c:pt>
                <c:pt idx="292">
                  <c:v>0.12494</c:v>
                </c:pt>
                <c:pt idx="293">
                  <c:v>0.11858</c:v>
                </c:pt>
                <c:pt idx="294">
                  <c:v>0.11311</c:v>
                </c:pt>
                <c:pt idx="295">
                  <c:v>0.10730000000000001</c:v>
                </c:pt>
                <c:pt idx="296">
                  <c:v>0.10050000000000001</c:v>
                </c:pt>
                <c:pt idx="297">
                  <c:v>9.5329999999999998E-2</c:v>
                </c:pt>
                <c:pt idx="298">
                  <c:v>9.0279999999999999E-2</c:v>
                </c:pt>
                <c:pt idx="299">
                  <c:v>8.4459999999999993E-2</c:v>
                </c:pt>
                <c:pt idx="300">
                  <c:v>7.9600000000000004E-2</c:v>
                </c:pt>
                <c:pt idx="301">
                  <c:v>7.4160000000000004E-2</c:v>
                </c:pt>
                <c:pt idx="302">
                  <c:v>6.9220000000000004E-2</c:v>
                </c:pt>
                <c:pt idx="303">
                  <c:v>6.3060000000000005E-2</c:v>
                </c:pt>
                <c:pt idx="304">
                  <c:v>5.6300000000000003E-2</c:v>
                </c:pt>
                <c:pt idx="305">
                  <c:v>4.9189999999999998E-2</c:v>
                </c:pt>
                <c:pt idx="306">
                  <c:v>4.2380000000000001E-2</c:v>
                </c:pt>
                <c:pt idx="307">
                  <c:v>3.6580000000000001E-2</c:v>
                </c:pt>
                <c:pt idx="308">
                  <c:v>3.2039999999999999E-2</c:v>
                </c:pt>
                <c:pt idx="309">
                  <c:v>2.7730000000000001E-2</c:v>
                </c:pt>
                <c:pt idx="310">
                  <c:v>2.2579999999999999E-2</c:v>
                </c:pt>
                <c:pt idx="311">
                  <c:v>1.687E-2</c:v>
                </c:pt>
                <c:pt idx="312">
                  <c:v>1.252E-2</c:v>
                </c:pt>
                <c:pt idx="313">
                  <c:v>8.6099999999999996E-3</c:v>
                </c:pt>
                <c:pt idx="314">
                  <c:v>5.3400000000000001E-3</c:v>
                </c:pt>
                <c:pt idx="315">
                  <c:v>4.0600000000000002E-3</c:v>
                </c:pt>
                <c:pt idx="316">
                  <c:v>3.1800000000000001E-3</c:v>
                </c:pt>
                <c:pt idx="317">
                  <c:v>2.3999999999999998E-3</c:v>
                </c:pt>
                <c:pt idx="318">
                  <c:v>1.6800000000000001E-3</c:v>
                </c:pt>
                <c:pt idx="319">
                  <c:v>1.08E-3</c:v>
                </c:pt>
                <c:pt idx="320">
                  <c:v>7.2000000000000005E-4</c:v>
                </c:pt>
                <c:pt idx="321">
                  <c:v>2.7999999999999998E-4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0F6-44F1-A5C0-4C7C7EAE670F}"/>
            </c:ext>
          </c:extLst>
        </c:ser>
        <c:ser>
          <c:idx val="5"/>
          <c:order val="5"/>
          <c:tx>
            <c:strRef>
              <c:f>'Concentration_X-Axis'!$P$1</c:f>
              <c:strCache>
                <c:ptCount val="1"/>
                <c:pt idx="0">
                  <c:v>0.5 PV</c:v>
                </c:pt>
              </c:strCache>
            </c:strRef>
          </c:tx>
          <c:spPr>
            <a:ln w="15875" cap="rnd">
              <a:solidFill>
                <a:schemeClr val="accent6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'Concentration_X-Axis'!$B$2:$B$401</c:f>
              <c:numCache>
                <c:formatCode>General</c:formatCode>
                <c:ptCount val="400"/>
                <c:pt idx="0">
                  <c:v>0.08</c:v>
                </c:pt>
                <c:pt idx="1">
                  <c:v>0.16</c:v>
                </c:pt>
                <c:pt idx="2">
                  <c:v>0.24</c:v>
                </c:pt>
                <c:pt idx="3">
                  <c:v>0.32</c:v>
                </c:pt>
                <c:pt idx="4">
                  <c:v>0.4</c:v>
                </c:pt>
                <c:pt idx="5">
                  <c:v>0.48</c:v>
                </c:pt>
                <c:pt idx="6">
                  <c:v>0.56000000000000005</c:v>
                </c:pt>
                <c:pt idx="7">
                  <c:v>0.64</c:v>
                </c:pt>
                <c:pt idx="8">
                  <c:v>0.72</c:v>
                </c:pt>
                <c:pt idx="9">
                  <c:v>0.8</c:v>
                </c:pt>
                <c:pt idx="10">
                  <c:v>0.88</c:v>
                </c:pt>
                <c:pt idx="11">
                  <c:v>0.96</c:v>
                </c:pt>
                <c:pt idx="12">
                  <c:v>1.04</c:v>
                </c:pt>
                <c:pt idx="13">
                  <c:v>1.1200000000000001</c:v>
                </c:pt>
                <c:pt idx="14">
                  <c:v>1.2</c:v>
                </c:pt>
                <c:pt idx="15">
                  <c:v>1.28</c:v>
                </c:pt>
                <c:pt idx="16">
                  <c:v>1.36</c:v>
                </c:pt>
                <c:pt idx="17">
                  <c:v>1.44</c:v>
                </c:pt>
                <c:pt idx="18">
                  <c:v>1.52</c:v>
                </c:pt>
                <c:pt idx="19">
                  <c:v>1.6</c:v>
                </c:pt>
                <c:pt idx="20">
                  <c:v>1.68</c:v>
                </c:pt>
                <c:pt idx="21">
                  <c:v>1.76</c:v>
                </c:pt>
                <c:pt idx="22">
                  <c:v>1.84</c:v>
                </c:pt>
                <c:pt idx="23">
                  <c:v>1.92</c:v>
                </c:pt>
                <c:pt idx="24">
                  <c:v>2</c:v>
                </c:pt>
                <c:pt idx="25">
                  <c:v>2.08</c:v>
                </c:pt>
                <c:pt idx="26">
                  <c:v>2.16</c:v>
                </c:pt>
                <c:pt idx="27">
                  <c:v>2.2400000000000002</c:v>
                </c:pt>
                <c:pt idx="28">
                  <c:v>2.3199999999999998</c:v>
                </c:pt>
                <c:pt idx="29">
                  <c:v>2.4</c:v>
                </c:pt>
                <c:pt idx="30">
                  <c:v>2.48</c:v>
                </c:pt>
                <c:pt idx="31">
                  <c:v>2.56</c:v>
                </c:pt>
                <c:pt idx="32">
                  <c:v>2.64</c:v>
                </c:pt>
                <c:pt idx="33">
                  <c:v>2.72</c:v>
                </c:pt>
                <c:pt idx="34">
                  <c:v>2.8</c:v>
                </c:pt>
                <c:pt idx="35">
                  <c:v>2.88</c:v>
                </c:pt>
                <c:pt idx="36">
                  <c:v>2.96</c:v>
                </c:pt>
                <c:pt idx="37">
                  <c:v>3.04</c:v>
                </c:pt>
                <c:pt idx="38">
                  <c:v>3.12</c:v>
                </c:pt>
                <c:pt idx="39">
                  <c:v>3.2</c:v>
                </c:pt>
                <c:pt idx="40">
                  <c:v>3.28</c:v>
                </c:pt>
                <c:pt idx="41">
                  <c:v>3.36</c:v>
                </c:pt>
                <c:pt idx="42">
                  <c:v>3.44</c:v>
                </c:pt>
                <c:pt idx="43">
                  <c:v>3.52</c:v>
                </c:pt>
                <c:pt idx="44">
                  <c:v>3.6</c:v>
                </c:pt>
                <c:pt idx="45">
                  <c:v>3.68</c:v>
                </c:pt>
                <c:pt idx="46">
                  <c:v>3.76</c:v>
                </c:pt>
                <c:pt idx="47">
                  <c:v>3.84</c:v>
                </c:pt>
                <c:pt idx="48">
                  <c:v>3.92</c:v>
                </c:pt>
                <c:pt idx="49">
                  <c:v>4</c:v>
                </c:pt>
                <c:pt idx="50">
                  <c:v>4.08</c:v>
                </c:pt>
                <c:pt idx="51">
                  <c:v>4.16</c:v>
                </c:pt>
                <c:pt idx="52">
                  <c:v>4.24</c:v>
                </c:pt>
                <c:pt idx="53">
                  <c:v>4.32</c:v>
                </c:pt>
                <c:pt idx="54">
                  <c:v>4.4000000000000004</c:v>
                </c:pt>
                <c:pt idx="55">
                  <c:v>4.4800000000000004</c:v>
                </c:pt>
                <c:pt idx="56">
                  <c:v>4.5599999999999996</c:v>
                </c:pt>
                <c:pt idx="57">
                  <c:v>4.6399999999999997</c:v>
                </c:pt>
                <c:pt idx="58">
                  <c:v>4.72</c:v>
                </c:pt>
                <c:pt idx="59">
                  <c:v>4.8</c:v>
                </c:pt>
                <c:pt idx="60">
                  <c:v>4.88</c:v>
                </c:pt>
                <c:pt idx="61">
                  <c:v>4.96</c:v>
                </c:pt>
                <c:pt idx="62">
                  <c:v>5.04</c:v>
                </c:pt>
                <c:pt idx="63">
                  <c:v>5.12</c:v>
                </c:pt>
                <c:pt idx="64">
                  <c:v>5.2</c:v>
                </c:pt>
                <c:pt idx="65">
                  <c:v>5.28</c:v>
                </c:pt>
                <c:pt idx="66">
                  <c:v>5.36</c:v>
                </c:pt>
                <c:pt idx="67">
                  <c:v>5.44</c:v>
                </c:pt>
                <c:pt idx="68">
                  <c:v>5.52</c:v>
                </c:pt>
                <c:pt idx="69">
                  <c:v>5.6</c:v>
                </c:pt>
                <c:pt idx="70">
                  <c:v>5.68</c:v>
                </c:pt>
                <c:pt idx="71">
                  <c:v>5.76</c:v>
                </c:pt>
                <c:pt idx="72">
                  <c:v>5.84</c:v>
                </c:pt>
                <c:pt idx="73">
                  <c:v>5.92</c:v>
                </c:pt>
                <c:pt idx="74">
                  <c:v>6</c:v>
                </c:pt>
                <c:pt idx="75">
                  <c:v>6.08</c:v>
                </c:pt>
                <c:pt idx="76">
                  <c:v>6.16</c:v>
                </c:pt>
                <c:pt idx="77">
                  <c:v>6.24</c:v>
                </c:pt>
                <c:pt idx="78">
                  <c:v>6.32</c:v>
                </c:pt>
                <c:pt idx="79">
                  <c:v>6.4</c:v>
                </c:pt>
                <c:pt idx="80">
                  <c:v>6.48</c:v>
                </c:pt>
                <c:pt idx="81">
                  <c:v>6.56</c:v>
                </c:pt>
                <c:pt idx="82">
                  <c:v>6.64</c:v>
                </c:pt>
                <c:pt idx="83">
                  <c:v>6.72</c:v>
                </c:pt>
                <c:pt idx="84">
                  <c:v>6.8</c:v>
                </c:pt>
                <c:pt idx="85">
                  <c:v>6.88</c:v>
                </c:pt>
                <c:pt idx="86">
                  <c:v>6.96</c:v>
                </c:pt>
                <c:pt idx="87">
                  <c:v>7.04</c:v>
                </c:pt>
                <c:pt idx="88">
                  <c:v>7.12</c:v>
                </c:pt>
                <c:pt idx="89">
                  <c:v>7.2</c:v>
                </c:pt>
                <c:pt idx="90">
                  <c:v>7.28</c:v>
                </c:pt>
                <c:pt idx="91">
                  <c:v>7.36</c:v>
                </c:pt>
                <c:pt idx="92">
                  <c:v>7.44</c:v>
                </c:pt>
                <c:pt idx="93">
                  <c:v>7.52</c:v>
                </c:pt>
                <c:pt idx="94">
                  <c:v>7.6</c:v>
                </c:pt>
                <c:pt idx="95">
                  <c:v>7.68</c:v>
                </c:pt>
                <c:pt idx="96">
                  <c:v>7.76</c:v>
                </c:pt>
                <c:pt idx="97">
                  <c:v>7.84</c:v>
                </c:pt>
                <c:pt idx="98">
                  <c:v>7.92</c:v>
                </c:pt>
                <c:pt idx="99">
                  <c:v>8</c:v>
                </c:pt>
                <c:pt idx="100">
                  <c:v>8.08</c:v>
                </c:pt>
                <c:pt idx="101">
                  <c:v>8.16</c:v>
                </c:pt>
                <c:pt idx="102">
                  <c:v>8.24</c:v>
                </c:pt>
                <c:pt idx="103">
                  <c:v>8.32</c:v>
                </c:pt>
                <c:pt idx="104">
                  <c:v>8.4</c:v>
                </c:pt>
                <c:pt idx="105">
                  <c:v>8.48</c:v>
                </c:pt>
                <c:pt idx="106">
                  <c:v>8.56</c:v>
                </c:pt>
                <c:pt idx="107">
                  <c:v>8.64</c:v>
                </c:pt>
                <c:pt idx="108">
                  <c:v>8.7200000000000006</c:v>
                </c:pt>
                <c:pt idx="109">
                  <c:v>8.8000000000000007</c:v>
                </c:pt>
                <c:pt idx="110">
                  <c:v>8.8800000000000008</c:v>
                </c:pt>
                <c:pt idx="111">
                  <c:v>8.9600000000000009</c:v>
                </c:pt>
                <c:pt idx="112">
                  <c:v>9.0399999999999991</c:v>
                </c:pt>
                <c:pt idx="113">
                  <c:v>9.1199999999999992</c:v>
                </c:pt>
                <c:pt idx="114">
                  <c:v>9.1999999999999993</c:v>
                </c:pt>
                <c:pt idx="115">
                  <c:v>9.2799999999999994</c:v>
                </c:pt>
                <c:pt idx="116">
                  <c:v>9.36</c:v>
                </c:pt>
                <c:pt idx="117">
                  <c:v>9.44</c:v>
                </c:pt>
                <c:pt idx="118">
                  <c:v>9.52</c:v>
                </c:pt>
                <c:pt idx="119">
                  <c:v>9.6</c:v>
                </c:pt>
                <c:pt idx="120">
                  <c:v>9.68</c:v>
                </c:pt>
                <c:pt idx="121">
                  <c:v>9.76</c:v>
                </c:pt>
                <c:pt idx="122">
                  <c:v>9.84</c:v>
                </c:pt>
                <c:pt idx="123">
                  <c:v>9.92</c:v>
                </c:pt>
                <c:pt idx="124">
                  <c:v>10</c:v>
                </c:pt>
                <c:pt idx="125">
                  <c:v>10.08</c:v>
                </c:pt>
                <c:pt idx="126">
                  <c:v>10.16</c:v>
                </c:pt>
                <c:pt idx="127">
                  <c:v>10.24</c:v>
                </c:pt>
                <c:pt idx="128">
                  <c:v>10.32</c:v>
                </c:pt>
                <c:pt idx="129">
                  <c:v>10.4</c:v>
                </c:pt>
                <c:pt idx="130">
                  <c:v>10.48</c:v>
                </c:pt>
                <c:pt idx="131">
                  <c:v>10.56</c:v>
                </c:pt>
                <c:pt idx="132">
                  <c:v>10.64</c:v>
                </c:pt>
                <c:pt idx="133">
                  <c:v>10.72</c:v>
                </c:pt>
                <c:pt idx="134">
                  <c:v>10.8</c:v>
                </c:pt>
                <c:pt idx="135">
                  <c:v>10.88</c:v>
                </c:pt>
                <c:pt idx="136">
                  <c:v>10.96</c:v>
                </c:pt>
                <c:pt idx="137">
                  <c:v>11.04</c:v>
                </c:pt>
                <c:pt idx="138">
                  <c:v>11.12</c:v>
                </c:pt>
                <c:pt idx="139">
                  <c:v>11.2</c:v>
                </c:pt>
                <c:pt idx="140">
                  <c:v>11.28</c:v>
                </c:pt>
                <c:pt idx="141">
                  <c:v>11.36</c:v>
                </c:pt>
                <c:pt idx="142">
                  <c:v>11.44</c:v>
                </c:pt>
                <c:pt idx="143">
                  <c:v>11.52</c:v>
                </c:pt>
                <c:pt idx="144">
                  <c:v>11.6</c:v>
                </c:pt>
                <c:pt idx="145">
                  <c:v>11.68</c:v>
                </c:pt>
                <c:pt idx="146">
                  <c:v>11.76</c:v>
                </c:pt>
                <c:pt idx="147">
                  <c:v>11.84</c:v>
                </c:pt>
                <c:pt idx="148">
                  <c:v>11.92</c:v>
                </c:pt>
                <c:pt idx="149">
                  <c:v>12</c:v>
                </c:pt>
                <c:pt idx="150">
                  <c:v>12.08</c:v>
                </c:pt>
                <c:pt idx="151">
                  <c:v>12.16</c:v>
                </c:pt>
                <c:pt idx="152">
                  <c:v>12.24</c:v>
                </c:pt>
                <c:pt idx="153">
                  <c:v>12.32</c:v>
                </c:pt>
                <c:pt idx="154">
                  <c:v>12.4</c:v>
                </c:pt>
                <c:pt idx="155">
                  <c:v>12.48</c:v>
                </c:pt>
                <c:pt idx="156">
                  <c:v>12.56</c:v>
                </c:pt>
                <c:pt idx="157">
                  <c:v>12.64</c:v>
                </c:pt>
                <c:pt idx="158">
                  <c:v>12.72</c:v>
                </c:pt>
                <c:pt idx="159">
                  <c:v>12.8</c:v>
                </c:pt>
                <c:pt idx="160">
                  <c:v>12.88</c:v>
                </c:pt>
                <c:pt idx="161">
                  <c:v>12.96</c:v>
                </c:pt>
                <c:pt idx="162">
                  <c:v>13.04</c:v>
                </c:pt>
                <c:pt idx="163">
                  <c:v>13.12</c:v>
                </c:pt>
                <c:pt idx="164">
                  <c:v>13.2</c:v>
                </c:pt>
                <c:pt idx="165">
                  <c:v>13.28</c:v>
                </c:pt>
                <c:pt idx="166">
                  <c:v>13.36</c:v>
                </c:pt>
                <c:pt idx="167">
                  <c:v>13.44</c:v>
                </c:pt>
                <c:pt idx="168">
                  <c:v>13.52</c:v>
                </c:pt>
                <c:pt idx="169">
                  <c:v>13.6</c:v>
                </c:pt>
                <c:pt idx="170">
                  <c:v>13.68</c:v>
                </c:pt>
                <c:pt idx="171">
                  <c:v>13.76</c:v>
                </c:pt>
                <c:pt idx="172">
                  <c:v>13.84</c:v>
                </c:pt>
                <c:pt idx="173">
                  <c:v>13.92</c:v>
                </c:pt>
                <c:pt idx="174">
                  <c:v>14</c:v>
                </c:pt>
                <c:pt idx="175">
                  <c:v>14.08</c:v>
                </c:pt>
                <c:pt idx="176">
                  <c:v>14.16</c:v>
                </c:pt>
                <c:pt idx="177">
                  <c:v>14.24</c:v>
                </c:pt>
                <c:pt idx="178">
                  <c:v>14.32</c:v>
                </c:pt>
                <c:pt idx="179">
                  <c:v>14.4</c:v>
                </c:pt>
                <c:pt idx="180">
                  <c:v>14.48</c:v>
                </c:pt>
                <c:pt idx="181">
                  <c:v>14.56</c:v>
                </c:pt>
                <c:pt idx="182">
                  <c:v>14.64</c:v>
                </c:pt>
                <c:pt idx="183">
                  <c:v>14.72</c:v>
                </c:pt>
                <c:pt idx="184">
                  <c:v>14.8</c:v>
                </c:pt>
                <c:pt idx="185">
                  <c:v>14.88</c:v>
                </c:pt>
                <c:pt idx="186">
                  <c:v>14.96</c:v>
                </c:pt>
                <c:pt idx="187">
                  <c:v>15.04</c:v>
                </c:pt>
                <c:pt idx="188">
                  <c:v>15.12</c:v>
                </c:pt>
                <c:pt idx="189">
                  <c:v>15.2</c:v>
                </c:pt>
                <c:pt idx="190">
                  <c:v>15.28</c:v>
                </c:pt>
                <c:pt idx="191">
                  <c:v>15.36</c:v>
                </c:pt>
                <c:pt idx="192">
                  <c:v>15.44</c:v>
                </c:pt>
                <c:pt idx="193">
                  <c:v>15.52</c:v>
                </c:pt>
                <c:pt idx="194">
                  <c:v>15.6</c:v>
                </c:pt>
                <c:pt idx="195">
                  <c:v>15.68</c:v>
                </c:pt>
                <c:pt idx="196">
                  <c:v>15.76</c:v>
                </c:pt>
                <c:pt idx="197">
                  <c:v>15.84</c:v>
                </c:pt>
                <c:pt idx="198">
                  <c:v>15.92</c:v>
                </c:pt>
                <c:pt idx="199">
                  <c:v>16</c:v>
                </c:pt>
                <c:pt idx="200">
                  <c:v>16.079999999999998</c:v>
                </c:pt>
                <c:pt idx="201">
                  <c:v>16.16</c:v>
                </c:pt>
                <c:pt idx="202">
                  <c:v>16.239999999999998</c:v>
                </c:pt>
                <c:pt idx="203">
                  <c:v>16.32</c:v>
                </c:pt>
                <c:pt idx="204">
                  <c:v>16.399999999999999</c:v>
                </c:pt>
                <c:pt idx="205">
                  <c:v>16.48</c:v>
                </c:pt>
                <c:pt idx="206">
                  <c:v>16.559999999999999</c:v>
                </c:pt>
                <c:pt idx="207">
                  <c:v>16.64</c:v>
                </c:pt>
                <c:pt idx="208">
                  <c:v>16.72</c:v>
                </c:pt>
                <c:pt idx="209">
                  <c:v>16.8</c:v>
                </c:pt>
                <c:pt idx="210">
                  <c:v>16.88</c:v>
                </c:pt>
                <c:pt idx="211">
                  <c:v>16.96</c:v>
                </c:pt>
                <c:pt idx="212">
                  <c:v>17.04</c:v>
                </c:pt>
                <c:pt idx="213">
                  <c:v>17.12</c:v>
                </c:pt>
                <c:pt idx="214">
                  <c:v>17.2</c:v>
                </c:pt>
                <c:pt idx="215">
                  <c:v>17.28</c:v>
                </c:pt>
                <c:pt idx="216">
                  <c:v>17.36</c:v>
                </c:pt>
                <c:pt idx="217">
                  <c:v>17.440000000000001</c:v>
                </c:pt>
                <c:pt idx="218">
                  <c:v>17.52</c:v>
                </c:pt>
                <c:pt idx="219">
                  <c:v>17.600000000000001</c:v>
                </c:pt>
                <c:pt idx="220">
                  <c:v>17.68</c:v>
                </c:pt>
                <c:pt idx="221">
                  <c:v>17.760000000000002</c:v>
                </c:pt>
                <c:pt idx="222">
                  <c:v>17.84</c:v>
                </c:pt>
                <c:pt idx="223">
                  <c:v>17.920000000000002</c:v>
                </c:pt>
                <c:pt idx="224">
                  <c:v>18</c:v>
                </c:pt>
                <c:pt idx="225">
                  <c:v>18.079999999999998</c:v>
                </c:pt>
                <c:pt idx="226">
                  <c:v>18.16</c:v>
                </c:pt>
                <c:pt idx="227">
                  <c:v>18.239999999999998</c:v>
                </c:pt>
                <c:pt idx="228">
                  <c:v>18.32</c:v>
                </c:pt>
                <c:pt idx="229">
                  <c:v>18.399999999999999</c:v>
                </c:pt>
                <c:pt idx="230">
                  <c:v>18.48</c:v>
                </c:pt>
                <c:pt idx="231">
                  <c:v>18.559999999999999</c:v>
                </c:pt>
                <c:pt idx="232">
                  <c:v>18.64</c:v>
                </c:pt>
                <c:pt idx="233">
                  <c:v>18.72</c:v>
                </c:pt>
                <c:pt idx="234">
                  <c:v>18.8</c:v>
                </c:pt>
                <c:pt idx="235">
                  <c:v>18.88</c:v>
                </c:pt>
                <c:pt idx="236">
                  <c:v>18.96</c:v>
                </c:pt>
                <c:pt idx="237">
                  <c:v>19.04</c:v>
                </c:pt>
                <c:pt idx="238">
                  <c:v>19.12</c:v>
                </c:pt>
                <c:pt idx="239">
                  <c:v>19.2</c:v>
                </c:pt>
                <c:pt idx="240">
                  <c:v>19.28</c:v>
                </c:pt>
                <c:pt idx="241">
                  <c:v>19.36</c:v>
                </c:pt>
                <c:pt idx="242">
                  <c:v>19.440000000000001</c:v>
                </c:pt>
                <c:pt idx="243">
                  <c:v>19.52</c:v>
                </c:pt>
                <c:pt idx="244">
                  <c:v>19.600000000000001</c:v>
                </c:pt>
                <c:pt idx="245">
                  <c:v>19.68</c:v>
                </c:pt>
                <c:pt idx="246">
                  <c:v>19.760000000000002</c:v>
                </c:pt>
                <c:pt idx="247">
                  <c:v>19.84</c:v>
                </c:pt>
                <c:pt idx="248">
                  <c:v>19.920000000000002</c:v>
                </c:pt>
                <c:pt idx="249">
                  <c:v>20</c:v>
                </c:pt>
                <c:pt idx="250">
                  <c:v>20.079999999999998</c:v>
                </c:pt>
                <c:pt idx="251">
                  <c:v>20.16</c:v>
                </c:pt>
                <c:pt idx="252">
                  <c:v>20.239999999999998</c:v>
                </c:pt>
                <c:pt idx="253">
                  <c:v>20.32</c:v>
                </c:pt>
                <c:pt idx="254">
                  <c:v>20.399999999999999</c:v>
                </c:pt>
                <c:pt idx="255">
                  <c:v>20.48</c:v>
                </c:pt>
                <c:pt idx="256">
                  <c:v>20.56</c:v>
                </c:pt>
                <c:pt idx="257">
                  <c:v>20.64</c:v>
                </c:pt>
                <c:pt idx="258">
                  <c:v>20.72</c:v>
                </c:pt>
                <c:pt idx="259">
                  <c:v>20.8</c:v>
                </c:pt>
                <c:pt idx="260">
                  <c:v>20.88</c:v>
                </c:pt>
                <c:pt idx="261">
                  <c:v>20.96</c:v>
                </c:pt>
                <c:pt idx="262">
                  <c:v>21.04</c:v>
                </c:pt>
                <c:pt idx="263">
                  <c:v>21.12</c:v>
                </c:pt>
                <c:pt idx="264">
                  <c:v>21.2</c:v>
                </c:pt>
                <c:pt idx="265">
                  <c:v>21.28</c:v>
                </c:pt>
                <c:pt idx="266">
                  <c:v>21.36</c:v>
                </c:pt>
                <c:pt idx="267">
                  <c:v>21.44</c:v>
                </c:pt>
                <c:pt idx="268">
                  <c:v>21.52</c:v>
                </c:pt>
                <c:pt idx="269">
                  <c:v>21.6</c:v>
                </c:pt>
                <c:pt idx="270">
                  <c:v>21.68</c:v>
                </c:pt>
                <c:pt idx="271">
                  <c:v>21.76</c:v>
                </c:pt>
                <c:pt idx="272">
                  <c:v>21.84</c:v>
                </c:pt>
                <c:pt idx="273">
                  <c:v>21.92</c:v>
                </c:pt>
                <c:pt idx="274">
                  <c:v>22</c:v>
                </c:pt>
                <c:pt idx="275">
                  <c:v>22.08</c:v>
                </c:pt>
                <c:pt idx="276">
                  <c:v>22.16</c:v>
                </c:pt>
                <c:pt idx="277">
                  <c:v>22.24</c:v>
                </c:pt>
                <c:pt idx="278">
                  <c:v>22.32</c:v>
                </c:pt>
                <c:pt idx="279">
                  <c:v>22.4</c:v>
                </c:pt>
                <c:pt idx="280">
                  <c:v>22.48</c:v>
                </c:pt>
                <c:pt idx="281">
                  <c:v>22.56</c:v>
                </c:pt>
                <c:pt idx="282">
                  <c:v>22.64</c:v>
                </c:pt>
                <c:pt idx="283">
                  <c:v>22.72</c:v>
                </c:pt>
                <c:pt idx="284">
                  <c:v>22.8</c:v>
                </c:pt>
                <c:pt idx="285">
                  <c:v>22.88</c:v>
                </c:pt>
                <c:pt idx="286">
                  <c:v>22.96</c:v>
                </c:pt>
                <c:pt idx="287">
                  <c:v>23.04</c:v>
                </c:pt>
                <c:pt idx="288">
                  <c:v>23.12</c:v>
                </c:pt>
                <c:pt idx="289">
                  <c:v>23.2</c:v>
                </c:pt>
                <c:pt idx="290">
                  <c:v>23.28</c:v>
                </c:pt>
                <c:pt idx="291">
                  <c:v>23.36</c:v>
                </c:pt>
                <c:pt idx="292">
                  <c:v>23.44</c:v>
                </c:pt>
                <c:pt idx="293">
                  <c:v>23.52</c:v>
                </c:pt>
                <c:pt idx="294">
                  <c:v>23.6</c:v>
                </c:pt>
                <c:pt idx="295">
                  <c:v>23.68</c:v>
                </c:pt>
                <c:pt idx="296">
                  <c:v>23.76</c:v>
                </c:pt>
                <c:pt idx="297">
                  <c:v>23.84</c:v>
                </c:pt>
                <c:pt idx="298">
                  <c:v>23.92</c:v>
                </c:pt>
                <c:pt idx="299">
                  <c:v>24</c:v>
                </c:pt>
                <c:pt idx="300">
                  <c:v>24.08</c:v>
                </c:pt>
                <c:pt idx="301">
                  <c:v>24.16</c:v>
                </c:pt>
                <c:pt idx="302">
                  <c:v>24.24</c:v>
                </c:pt>
                <c:pt idx="303">
                  <c:v>24.32</c:v>
                </c:pt>
                <c:pt idx="304">
                  <c:v>24.4</c:v>
                </c:pt>
                <c:pt idx="305">
                  <c:v>24.48</c:v>
                </c:pt>
                <c:pt idx="306">
                  <c:v>24.56</c:v>
                </c:pt>
                <c:pt idx="307">
                  <c:v>24.64</c:v>
                </c:pt>
                <c:pt idx="308">
                  <c:v>24.72</c:v>
                </c:pt>
                <c:pt idx="309">
                  <c:v>24.8</c:v>
                </c:pt>
                <c:pt idx="310">
                  <c:v>24.88</c:v>
                </c:pt>
                <c:pt idx="311">
                  <c:v>24.96</c:v>
                </c:pt>
                <c:pt idx="312">
                  <c:v>25.04</c:v>
                </c:pt>
                <c:pt idx="313">
                  <c:v>25.12</c:v>
                </c:pt>
                <c:pt idx="314">
                  <c:v>25.2</c:v>
                </c:pt>
                <c:pt idx="315">
                  <c:v>25.28</c:v>
                </c:pt>
                <c:pt idx="316">
                  <c:v>25.36</c:v>
                </c:pt>
                <c:pt idx="317">
                  <c:v>25.44</c:v>
                </c:pt>
                <c:pt idx="318">
                  <c:v>25.52</c:v>
                </c:pt>
                <c:pt idx="319">
                  <c:v>25.6</c:v>
                </c:pt>
                <c:pt idx="320">
                  <c:v>25.68</c:v>
                </c:pt>
                <c:pt idx="321">
                  <c:v>25.76</c:v>
                </c:pt>
                <c:pt idx="322">
                  <c:v>25.84</c:v>
                </c:pt>
                <c:pt idx="323">
                  <c:v>25.92</c:v>
                </c:pt>
                <c:pt idx="324">
                  <c:v>26</c:v>
                </c:pt>
                <c:pt idx="325">
                  <c:v>26.08</c:v>
                </c:pt>
                <c:pt idx="326">
                  <c:v>26.16</c:v>
                </c:pt>
                <c:pt idx="327">
                  <c:v>26.24</c:v>
                </c:pt>
                <c:pt idx="328">
                  <c:v>26.32</c:v>
                </c:pt>
                <c:pt idx="329">
                  <c:v>26.4</c:v>
                </c:pt>
                <c:pt idx="330">
                  <c:v>26.48</c:v>
                </c:pt>
                <c:pt idx="331">
                  <c:v>26.56</c:v>
                </c:pt>
                <c:pt idx="332">
                  <c:v>26.64</c:v>
                </c:pt>
                <c:pt idx="333">
                  <c:v>26.72</c:v>
                </c:pt>
                <c:pt idx="334">
                  <c:v>26.8</c:v>
                </c:pt>
                <c:pt idx="335">
                  <c:v>26.88</c:v>
                </c:pt>
                <c:pt idx="336">
                  <c:v>26.96</c:v>
                </c:pt>
                <c:pt idx="337">
                  <c:v>27.04</c:v>
                </c:pt>
                <c:pt idx="338">
                  <c:v>27.12</c:v>
                </c:pt>
                <c:pt idx="339">
                  <c:v>27.2</c:v>
                </c:pt>
                <c:pt idx="340">
                  <c:v>27.28</c:v>
                </c:pt>
                <c:pt idx="341">
                  <c:v>27.36</c:v>
                </c:pt>
                <c:pt idx="342">
                  <c:v>27.44</c:v>
                </c:pt>
                <c:pt idx="343">
                  <c:v>27.52</c:v>
                </c:pt>
                <c:pt idx="344">
                  <c:v>27.6</c:v>
                </c:pt>
                <c:pt idx="345">
                  <c:v>27.68</c:v>
                </c:pt>
                <c:pt idx="346">
                  <c:v>27.76</c:v>
                </c:pt>
                <c:pt idx="347">
                  <c:v>27.84</c:v>
                </c:pt>
                <c:pt idx="348">
                  <c:v>27.92</c:v>
                </c:pt>
                <c:pt idx="349">
                  <c:v>28</c:v>
                </c:pt>
                <c:pt idx="350">
                  <c:v>28.08</c:v>
                </c:pt>
                <c:pt idx="351">
                  <c:v>28.16</c:v>
                </c:pt>
                <c:pt idx="352">
                  <c:v>28.24</c:v>
                </c:pt>
                <c:pt idx="353">
                  <c:v>28.32</c:v>
                </c:pt>
                <c:pt idx="354">
                  <c:v>28.4</c:v>
                </c:pt>
                <c:pt idx="355">
                  <c:v>28.48</c:v>
                </c:pt>
                <c:pt idx="356">
                  <c:v>28.56</c:v>
                </c:pt>
                <c:pt idx="357">
                  <c:v>28.64</c:v>
                </c:pt>
                <c:pt idx="358">
                  <c:v>28.72</c:v>
                </c:pt>
                <c:pt idx="359">
                  <c:v>28.8</c:v>
                </c:pt>
                <c:pt idx="360">
                  <c:v>28.88</c:v>
                </c:pt>
                <c:pt idx="361">
                  <c:v>28.96</c:v>
                </c:pt>
                <c:pt idx="362">
                  <c:v>29.04</c:v>
                </c:pt>
                <c:pt idx="363">
                  <c:v>29.12</c:v>
                </c:pt>
                <c:pt idx="364">
                  <c:v>29.2</c:v>
                </c:pt>
                <c:pt idx="365">
                  <c:v>29.28</c:v>
                </c:pt>
                <c:pt idx="366">
                  <c:v>29.36</c:v>
                </c:pt>
                <c:pt idx="367">
                  <c:v>29.44</c:v>
                </c:pt>
                <c:pt idx="368">
                  <c:v>29.52</c:v>
                </c:pt>
                <c:pt idx="369">
                  <c:v>29.6</c:v>
                </c:pt>
                <c:pt idx="370">
                  <c:v>29.68</c:v>
                </c:pt>
                <c:pt idx="371">
                  <c:v>29.76</c:v>
                </c:pt>
                <c:pt idx="372">
                  <c:v>29.84</c:v>
                </c:pt>
                <c:pt idx="373">
                  <c:v>29.92</c:v>
                </c:pt>
                <c:pt idx="374">
                  <c:v>30</c:v>
                </c:pt>
                <c:pt idx="375">
                  <c:v>30.08</c:v>
                </c:pt>
                <c:pt idx="376">
                  <c:v>30.16</c:v>
                </c:pt>
                <c:pt idx="377">
                  <c:v>30.24</c:v>
                </c:pt>
                <c:pt idx="378">
                  <c:v>30.32</c:v>
                </c:pt>
                <c:pt idx="379">
                  <c:v>30.4</c:v>
                </c:pt>
                <c:pt idx="380">
                  <c:v>30.48</c:v>
                </c:pt>
                <c:pt idx="381">
                  <c:v>30.56</c:v>
                </c:pt>
                <c:pt idx="382">
                  <c:v>30.64</c:v>
                </c:pt>
                <c:pt idx="383">
                  <c:v>30.72</c:v>
                </c:pt>
                <c:pt idx="384">
                  <c:v>30.8</c:v>
                </c:pt>
                <c:pt idx="385">
                  <c:v>30.88</c:v>
                </c:pt>
                <c:pt idx="386">
                  <c:v>30.96</c:v>
                </c:pt>
                <c:pt idx="387">
                  <c:v>31.04</c:v>
                </c:pt>
                <c:pt idx="388">
                  <c:v>31.12</c:v>
                </c:pt>
                <c:pt idx="389">
                  <c:v>31.2</c:v>
                </c:pt>
                <c:pt idx="390">
                  <c:v>31.28</c:v>
                </c:pt>
                <c:pt idx="391">
                  <c:v>31.36</c:v>
                </c:pt>
                <c:pt idx="392">
                  <c:v>31.44</c:v>
                </c:pt>
                <c:pt idx="393">
                  <c:v>31.52</c:v>
                </c:pt>
                <c:pt idx="394">
                  <c:v>31.6</c:v>
                </c:pt>
                <c:pt idx="395">
                  <c:v>31.68</c:v>
                </c:pt>
                <c:pt idx="396">
                  <c:v>31.76</c:v>
                </c:pt>
                <c:pt idx="397">
                  <c:v>31.84</c:v>
                </c:pt>
                <c:pt idx="398">
                  <c:v>31.92</c:v>
                </c:pt>
                <c:pt idx="399">
                  <c:v>32</c:v>
                </c:pt>
              </c:numCache>
            </c:numRef>
          </c:xVal>
          <c:yVal>
            <c:numRef>
              <c:f>'Concentration_X-Axis'!$P$2:$P$401</c:f>
              <c:numCache>
                <c:formatCode>General</c:formatCode>
                <c:ptCount val="4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1.6000000000000001E-4</c:v>
                </c:pt>
                <c:pt idx="93">
                  <c:v>2.3000000000000001E-4</c:v>
                </c:pt>
                <c:pt idx="94">
                  <c:v>2.9999999999999997E-4</c:v>
                </c:pt>
                <c:pt idx="95">
                  <c:v>4.4999999999999999E-4</c:v>
                </c:pt>
                <c:pt idx="96">
                  <c:v>5.5000000000000003E-4</c:v>
                </c:pt>
                <c:pt idx="97">
                  <c:v>6.9999999999999999E-4</c:v>
                </c:pt>
                <c:pt idx="98">
                  <c:v>1.67E-3</c:v>
                </c:pt>
                <c:pt idx="99">
                  <c:v>3.3500000000000001E-3</c:v>
                </c:pt>
                <c:pt idx="100">
                  <c:v>4.6299999999999996E-3</c:v>
                </c:pt>
                <c:pt idx="101">
                  <c:v>6.7099999999999998E-3</c:v>
                </c:pt>
                <c:pt idx="102">
                  <c:v>9.4000000000000004E-3</c:v>
                </c:pt>
                <c:pt idx="103">
                  <c:v>1.2930000000000001E-2</c:v>
                </c:pt>
                <c:pt idx="104">
                  <c:v>1.8149999999999999E-2</c:v>
                </c:pt>
                <c:pt idx="105">
                  <c:v>2.4590000000000001E-2</c:v>
                </c:pt>
                <c:pt idx="106">
                  <c:v>3.2039999999999999E-2</c:v>
                </c:pt>
                <c:pt idx="107">
                  <c:v>3.986E-2</c:v>
                </c:pt>
                <c:pt idx="108">
                  <c:v>4.6219999999999997E-2</c:v>
                </c:pt>
                <c:pt idx="109">
                  <c:v>5.2569999999999999E-2</c:v>
                </c:pt>
                <c:pt idx="110">
                  <c:v>5.9319999999999998E-2</c:v>
                </c:pt>
                <c:pt idx="111">
                  <c:v>6.583E-2</c:v>
                </c:pt>
                <c:pt idx="112">
                  <c:v>7.2429999999999994E-2</c:v>
                </c:pt>
                <c:pt idx="113">
                  <c:v>8.1339999999999996E-2</c:v>
                </c:pt>
                <c:pt idx="114">
                  <c:v>9.1880000000000003E-2</c:v>
                </c:pt>
                <c:pt idx="115">
                  <c:v>0.10401000000000001</c:v>
                </c:pt>
                <c:pt idx="116">
                  <c:v>0.11637</c:v>
                </c:pt>
                <c:pt idx="117">
                  <c:v>0.12817000000000001</c:v>
                </c:pt>
                <c:pt idx="118">
                  <c:v>0.14044999999999999</c:v>
                </c:pt>
                <c:pt idx="119">
                  <c:v>0.15176999999999999</c:v>
                </c:pt>
                <c:pt idx="120">
                  <c:v>0.16170000000000001</c:v>
                </c:pt>
                <c:pt idx="121">
                  <c:v>0.17237</c:v>
                </c:pt>
                <c:pt idx="122">
                  <c:v>0.18390000000000001</c:v>
                </c:pt>
                <c:pt idx="123">
                  <c:v>0.19619</c:v>
                </c:pt>
                <c:pt idx="124">
                  <c:v>0.20777000000000001</c:v>
                </c:pt>
                <c:pt idx="125">
                  <c:v>0.21965000000000001</c:v>
                </c:pt>
                <c:pt idx="126">
                  <c:v>0.23136999999999999</c:v>
                </c:pt>
                <c:pt idx="127">
                  <c:v>0.24217</c:v>
                </c:pt>
                <c:pt idx="128">
                  <c:v>0.25192999999999999</c:v>
                </c:pt>
                <c:pt idx="129">
                  <c:v>0.26312999999999998</c:v>
                </c:pt>
                <c:pt idx="130">
                  <c:v>0.27661000000000002</c:v>
                </c:pt>
                <c:pt idx="131">
                  <c:v>0.29037000000000002</c:v>
                </c:pt>
                <c:pt idx="132">
                  <c:v>0.30306</c:v>
                </c:pt>
                <c:pt idx="133">
                  <c:v>0.31463000000000002</c:v>
                </c:pt>
                <c:pt idx="134">
                  <c:v>0.32516</c:v>
                </c:pt>
                <c:pt idx="135">
                  <c:v>0.33539999999999998</c:v>
                </c:pt>
                <c:pt idx="136">
                  <c:v>0.34591</c:v>
                </c:pt>
                <c:pt idx="137">
                  <c:v>0.35581000000000002</c:v>
                </c:pt>
                <c:pt idx="138">
                  <c:v>0.36647999999999997</c:v>
                </c:pt>
                <c:pt idx="139">
                  <c:v>0.37820999999999999</c:v>
                </c:pt>
                <c:pt idx="140">
                  <c:v>0.38900000000000001</c:v>
                </c:pt>
                <c:pt idx="141">
                  <c:v>0.40077000000000002</c:v>
                </c:pt>
                <c:pt idx="142">
                  <c:v>0.41354999999999997</c:v>
                </c:pt>
                <c:pt idx="143">
                  <c:v>0.42579</c:v>
                </c:pt>
                <c:pt idx="144">
                  <c:v>0.43669000000000002</c:v>
                </c:pt>
                <c:pt idx="145">
                  <c:v>0.44463999999999998</c:v>
                </c:pt>
                <c:pt idx="146">
                  <c:v>0.45151999999999998</c:v>
                </c:pt>
                <c:pt idx="147">
                  <c:v>0.45906999999999998</c:v>
                </c:pt>
                <c:pt idx="148">
                  <c:v>0.46675</c:v>
                </c:pt>
                <c:pt idx="149">
                  <c:v>0.47814000000000001</c:v>
                </c:pt>
                <c:pt idx="150">
                  <c:v>0.49125999999999997</c:v>
                </c:pt>
                <c:pt idx="151">
                  <c:v>0.503</c:v>
                </c:pt>
                <c:pt idx="152">
                  <c:v>0.51127</c:v>
                </c:pt>
                <c:pt idx="153">
                  <c:v>0.51765000000000005</c:v>
                </c:pt>
                <c:pt idx="154">
                  <c:v>0.52378999999999998</c:v>
                </c:pt>
                <c:pt idx="155">
                  <c:v>0.53102000000000005</c:v>
                </c:pt>
                <c:pt idx="156">
                  <c:v>0.53746000000000005</c:v>
                </c:pt>
                <c:pt idx="157">
                  <c:v>0.54496</c:v>
                </c:pt>
                <c:pt idx="158">
                  <c:v>0.55264000000000002</c:v>
                </c:pt>
                <c:pt idx="159">
                  <c:v>0.55867</c:v>
                </c:pt>
                <c:pt idx="160">
                  <c:v>0.56367999999999996</c:v>
                </c:pt>
                <c:pt idx="161">
                  <c:v>0.56988000000000005</c:v>
                </c:pt>
                <c:pt idx="162">
                  <c:v>0.57547000000000004</c:v>
                </c:pt>
                <c:pt idx="163">
                  <c:v>0.58040000000000003</c:v>
                </c:pt>
                <c:pt idx="164">
                  <c:v>0.58492</c:v>
                </c:pt>
                <c:pt idx="165">
                  <c:v>0.58980999999999995</c:v>
                </c:pt>
                <c:pt idx="166">
                  <c:v>0.59606000000000003</c:v>
                </c:pt>
                <c:pt idx="167">
                  <c:v>0.60353999999999997</c:v>
                </c:pt>
                <c:pt idx="168">
                  <c:v>0.60933000000000004</c:v>
                </c:pt>
                <c:pt idx="169">
                  <c:v>0.61362000000000005</c:v>
                </c:pt>
                <c:pt idx="170">
                  <c:v>0.61870000000000003</c:v>
                </c:pt>
                <c:pt idx="171">
                  <c:v>0.62300999999999995</c:v>
                </c:pt>
                <c:pt idx="172">
                  <c:v>0.62695999999999996</c:v>
                </c:pt>
                <c:pt idx="173">
                  <c:v>0.63058000000000003</c:v>
                </c:pt>
                <c:pt idx="174">
                  <c:v>0.63297000000000003</c:v>
                </c:pt>
                <c:pt idx="175">
                  <c:v>0.63631000000000004</c:v>
                </c:pt>
                <c:pt idx="176">
                  <c:v>0.64009000000000005</c:v>
                </c:pt>
                <c:pt idx="177">
                  <c:v>0.64292000000000005</c:v>
                </c:pt>
                <c:pt idx="178">
                  <c:v>0.64566999999999997</c:v>
                </c:pt>
                <c:pt idx="179">
                  <c:v>0.64759999999999995</c:v>
                </c:pt>
                <c:pt idx="180">
                  <c:v>0.64973999999999998</c:v>
                </c:pt>
                <c:pt idx="181">
                  <c:v>0.65081999999999995</c:v>
                </c:pt>
                <c:pt idx="182">
                  <c:v>0.65264999999999995</c:v>
                </c:pt>
                <c:pt idx="183">
                  <c:v>0.65569</c:v>
                </c:pt>
                <c:pt idx="184">
                  <c:v>0.65886</c:v>
                </c:pt>
                <c:pt idx="185">
                  <c:v>0.66098000000000001</c:v>
                </c:pt>
                <c:pt idx="186">
                  <c:v>0.66202000000000005</c:v>
                </c:pt>
                <c:pt idx="187">
                  <c:v>0.66195000000000004</c:v>
                </c:pt>
                <c:pt idx="188">
                  <c:v>0.66242000000000001</c:v>
                </c:pt>
                <c:pt idx="189">
                  <c:v>0.66486999999999996</c:v>
                </c:pt>
                <c:pt idx="190">
                  <c:v>0.66849999999999998</c:v>
                </c:pt>
                <c:pt idx="191">
                  <c:v>0.67257999999999996</c:v>
                </c:pt>
                <c:pt idx="192">
                  <c:v>0.67528999999999995</c:v>
                </c:pt>
                <c:pt idx="193">
                  <c:v>0.67666000000000004</c:v>
                </c:pt>
                <c:pt idx="194">
                  <c:v>0.67813000000000001</c:v>
                </c:pt>
                <c:pt idx="195">
                  <c:v>0.67773000000000005</c:v>
                </c:pt>
                <c:pt idx="196">
                  <c:v>0.67632000000000003</c:v>
                </c:pt>
                <c:pt idx="197">
                  <c:v>0.67398000000000002</c:v>
                </c:pt>
                <c:pt idx="198">
                  <c:v>0.67159999999999997</c:v>
                </c:pt>
                <c:pt idx="199">
                  <c:v>0.66871000000000003</c:v>
                </c:pt>
                <c:pt idx="200">
                  <c:v>0.66617000000000004</c:v>
                </c:pt>
                <c:pt idx="201">
                  <c:v>0.66247999999999996</c:v>
                </c:pt>
                <c:pt idx="202">
                  <c:v>0.65886</c:v>
                </c:pt>
                <c:pt idx="203">
                  <c:v>0.65595000000000003</c:v>
                </c:pt>
                <c:pt idx="204">
                  <c:v>0.65449999999999997</c:v>
                </c:pt>
                <c:pt idx="205">
                  <c:v>0.65166999999999997</c:v>
                </c:pt>
                <c:pt idx="206">
                  <c:v>0.64658000000000004</c:v>
                </c:pt>
                <c:pt idx="207">
                  <c:v>0.64043000000000005</c:v>
                </c:pt>
                <c:pt idx="208">
                  <c:v>0.63378999999999996</c:v>
                </c:pt>
                <c:pt idx="209">
                  <c:v>0.62580999999999998</c:v>
                </c:pt>
                <c:pt idx="210">
                  <c:v>0.61892000000000003</c:v>
                </c:pt>
                <c:pt idx="211">
                  <c:v>0.61275999999999997</c:v>
                </c:pt>
                <c:pt idx="212">
                  <c:v>0.60787999999999998</c:v>
                </c:pt>
                <c:pt idx="213">
                  <c:v>0.60411000000000004</c:v>
                </c:pt>
                <c:pt idx="214">
                  <c:v>0.60041</c:v>
                </c:pt>
                <c:pt idx="215">
                  <c:v>0.59697999999999996</c:v>
                </c:pt>
                <c:pt idx="216">
                  <c:v>0.59331999999999996</c:v>
                </c:pt>
                <c:pt idx="217">
                  <c:v>0.5897</c:v>
                </c:pt>
                <c:pt idx="218">
                  <c:v>0.58611999999999997</c:v>
                </c:pt>
                <c:pt idx="219">
                  <c:v>0.58250999999999997</c:v>
                </c:pt>
                <c:pt idx="220">
                  <c:v>0.57884000000000002</c:v>
                </c:pt>
                <c:pt idx="221">
                  <c:v>0.57318999999999998</c:v>
                </c:pt>
                <c:pt idx="222">
                  <c:v>0.56769000000000003</c:v>
                </c:pt>
                <c:pt idx="223">
                  <c:v>0.56269000000000002</c:v>
                </c:pt>
                <c:pt idx="224">
                  <c:v>0.55874000000000001</c:v>
                </c:pt>
                <c:pt idx="225">
                  <c:v>0.55318999999999996</c:v>
                </c:pt>
                <c:pt idx="226">
                  <c:v>0.54703000000000002</c:v>
                </c:pt>
                <c:pt idx="227">
                  <c:v>0.54210000000000003</c:v>
                </c:pt>
                <c:pt idx="228">
                  <c:v>0.53859000000000001</c:v>
                </c:pt>
                <c:pt idx="229">
                  <c:v>0.53739999999999999</c:v>
                </c:pt>
                <c:pt idx="230">
                  <c:v>0.53542999999999996</c:v>
                </c:pt>
                <c:pt idx="231">
                  <c:v>0.53378000000000003</c:v>
                </c:pt>
                <c:pt idx="232">
                  <c:v>0.53191999999999995</c:v>
                </c:pt>
                <c:pt idx="233">
                  <c:v>0.52985000000000004</c:v>
                </c:pt>
                <c:pt idx="234">
                  <c:v>0.52771999999999997</c:v>
                </c:pt>
                <c:pt idx="235">
                  <c:v>0.52659999999999996</c:v>
                </c:pt>
                <c:pt idx="236">
                  <c:v>0.52464</c:v>
                </c:pt>
                <c:pt idx="237">
                  <c:v>0.52002999999999999</c:v>
                </c:pt>
                <c:pt idx="238">
                  <c:v>0.51321000000000006</c:v>
                </c:pt>
                <c:pt idx="239">
                  <c:v>0.50644999999999996</c:v>
                </c:pt>
                <c:pt idx="240">
                  <c:v>0.49852999999999997</c:v>
                </c:pt>
                <c:pt idx="241">
                  <c:v>0.49129</c:v>
                </c:pt>
                <c:pt idx="242">
                  <c:v>0.48451</c:v>
                </c:pt>
                <c:pt idx="243">
                  <c:v>0.47793999999999998</c:v>
                </c:pt>
                <c:pt idx="244">
                  <c:v>0.47151999999999999</c:v>
                </c:pt>
                <c:pt idx="245">
                  <c:v>0.46407999999999999</c:v>
                </c:pt>
                <c:pt idx="246">
                  <c:v>0.45702999999999999</c:v>
                </c:pt>
                <c:pt idx="247">
                  <c:v>0.45027</c:v>
                </c:pt>
                <c:pt idx="248">
                  <c:v>0.44484000000000001</c:v>
                </c:pt>
                <c:pt idx="249">
                  <c:v>0.43942999999999999</c:v>
                </c:pt>
                <c:pt idx="250">
                  <c:v>0.43220999999999998</c:v>
                </c:pt>
                <c:pt idx="251">
                  <c:v>0.42538999999999999</c:v>
                </c:pt>
                <c:pt idx="252">
                  <c:v>0.41972999999999999</c:v>
                </c:pt>
                <c:pt idx="253">
                  <c:v>0.41348000000000001</c:v>
                </c:pt>
                <c:pt idx="254">
                  <c:v>0.40723999999999999</c:v>
                </c:pt>
                <c:pt idx="255">
                  <c:v>0.40065000000000001</c:v>
                </c:pt>
                <c:pt idx="256">
                  <c:v>0.39301999999999998</c:v>
                </c:pt>
                <c:pt idx="257">
                  <c:v>0.38490999999999997</c:v>
                </c:pt>
                <c:pt idx="258">
                  <c:v>0.37633</c:v>
                </c:pt>
                <c:pt idx="259">
                  <c:v>0.36799999999999999</c:v>
                </c:pt>
                <c:pt idx="260">
                  <c:v>0.36152000000000001</c:v>
                </c:pt>
                <c:pt idx="261">
                  <c:v>0.35660999999999998</c:v>
                </c:pt>
                <c:pt idx="262">
                  <c:v>0.35239999999999999</c:v>
                </c:pt>
                <c:pt idx="263">
                  <c:v>0.34762999999999999</c:v>
                </c:pt>
                <c:pt idx="264">
                  <c:v>0.34175</c:v>
                </c:pt>
                <c:pt idx="265">
                  <c:v>0.33528999999999998</c:v>
                </c:pt>
                <c:pt idx="266">
                  <c:v>0.32954</c:v>
                </c:pt>
                <c:pt idx="267">
                  <c:v>0.32562000000000002</c:v>
                </c:pt>
                <c:pt idx="268">
                  <c:v>0.32122000000000001</c:v>
                </c:pt>
                <c:pt idx="269">
                  <c:v>0.31658999999999998</c:v>
                </c:pt>
                <c:pt idx="270">
                  <c:v>0.31086000000000003</c:v>
                </c:pt>
                <c:pt idx="271">
                  <c:v>0.30356</c:v>
                </c:pt>
                <c:pt idx="272">
                  <c:v>0.29593999999999998</c:v>
                </c:pt>
                <c:pt idx="273">
                  <c:v>0.28856999999999999</c:v>
                </c:pt>
                <c:pt idx="274">
                  <c:v>0.28273999999999999</c:v>
                </c:pt>
                <c:pt idx="275">
                  <c:v>0.27671000000000001</c:v>
                </c:pt>
                <c:pt idx="276">
                  <c:v>0.27007999999999999</c:v>
                </c:pt>
                <c:pt idx="277">
                  <c:v>0.26280999999999999</c:v>
                </c:pt>
                <c:pt idx="278">
                  <c:v>0.25377</c:v>
                </c:pt>
                <c:pt idx="279">
                  <c:v>0.24384</c:v>
                </c:pt>
                <c:pt idx="280">
                  <c:v>0.23555000000000001</c:v>
                </c:pt>
                <c:pt idx="281">
                  <c:v>0.22819</c:v>
                </c:pt>
                <c:pt idx="282">
                  <c:v>0.22098000000000001</c:v>
                </c:pt>
                <c:pt idx="283">
                  <c:v>0.21468999999999999</c:v>
                </c:pt>
                <c:pt idx="284">
                  <c:v>0.20791000000000001</c:v>
                </c:pt>
                <c:pt idx="285">
                  <c:v>0.20133000000000001</c:v>
                </c:pt>
                <c:pt idx="286">
                  <c:v>0.19417000000000001</c:v>
                </c:pt>
                <c:pt idx="287">
                  <c:v>0.1857</c:v>
                </c:pt>
                <c:pt idx="288">
                  <c:v>0.17773</c:v>
                </c:pt>
                <c:pt idx="289">
                  <c:v>0.17050999999999999</c:v>
                </c:pt>
                <c:pt idx="290">
                  <c:v>0.16320999999999999</c:v>
                </c:pt>
                <c:pt idx="291">
                  <c:v>0.15482000000000001</c:v>
                </c:pt>
                <c:pt idx="292">
                  <c:v>0.14766000000000001</c:v>
                </c:pt>
                <c:pt idx="293">
                  <c:v>0.14051</c:v>
                </c:pt>
                <c:pt idx="294">
                  <c:v>0.13199</c:v>
                </c:pt>
                <c:pt idx="295">
                  <c:v>0.12363</c:v>
                </c:pt>
                <c:pt idx="296">
                  <c:v>0.11661000000000001</c:v>
                </c:pt>
                <c:pt idx="297">
                  <c:v>0.11092</c:v>
                </c:pt>
                <c:pt idx="298">
                  <c:v>0.10582999999999999</c:v>
                </c:pt>
                <c:pt idx="299">
                  <c:v>0.10050000000000001</c:v>
                </c:pt>
                <c:pt idx="300">
                  <c:v>9.4219999999999998E-2</c:v>
                </c:pt>
                <c:pt idx="301">
                  <c:v>8.7830000000000005E-2</c:v>
                </c:pt>
                <c:pt idx="302">
                  <c:v>7.9619999999999996E-2</c:v>
                </c:pt>
                <c:pt idx="303">
                  <c:v>7.0739999999999997E-2</c:v>
                </c:pt>
                <c:pt idx="304">
                  <c:v>6.3310000000000005E-2</c:v>
                </c:pt>
                <c:pt idx="305">
                  <c:v>5.6860000000000001E-2</c:v>
                </c:pt>
                <c:pt idx="306">
                  <c:v>5.1069999999999997E-2</c:v>
                </c:pt>
                <c:pt idx="307">
                  <c:v>4.6620000000000002E-2</c:v>
                </c:pt>
                <c:pt idx="308">
                  <c:v>4.2139999999999997E-2</c:v>
                </c:pt>
                <c:pt idx="309">
                  <c:v>3.7760000000000002E-2</c:v>
                </c:pt>
                <c:pt idx="310">
                  <c:v>3.3059999999999999E-2</c:v>
                </c:pt>
                <c:pt idx="311">
                  <c:v>2.836E-2</c:v>
                </c:pt>
                <c:pt idx="312">
                  <c:v>2.4840000000000001E-2</c:v>
                </c:pt>
                <c:pt idx="313">
                  <c:v>2.1579999999999998E-2</c:v>
                </c:pt>
                <c:pt idx="314">
                  <c:v>1.8239999999999999E-2</c:v>
                </c:pt>
                <c:pt idx="315">
                  <c:v>1.516E-2</c:v>
                </c:pt>
                <c:pt idx="316">
                  <c:v>1.235E-2</c:v>
                </c:pt>
                <c:pt idx="317">
                  <c:v>8.8800000000000007E-3</c:v>
                </c:pt>
                <c:pt idx="318">
                  <c:v>6.5500000000000003E-3</c:v>
                </c:pt>
                <c:pt idx="319">
                  <c:v>4.4000000000000003E-3</c:v>
                </c:pt>
                <c:pt idx="320">
                  <c:v>2.4599999999999999E-3</c:v>
                </c:pt>
                <c:pt idx="321">
                  <c:v>1.67E-3</c:v>
                </c:pt>
                <c:pt idx="322">
                  <c:v>1.16E-3</c:v>
                </c:pt>
                <c:pt idx="323">
                  <c:v>7.3999999999999999E-4</c:v>
                </c:pt>
                <c:pt idx="324">
                  <c:v>5.1000000000000004E-4</c:v>
                </c:pt>
                <c:pt idx="325">
                  <c:v>4.4999999999999999E-4</c:v>
                </c:pt>
                <c:pt idx="326">
                  <c:v>3.8999999999999999E-4</c:v>
                </c:pt>
                <c:pt idx="327">
                  <c:v>2.0000000000000001E-4</c:v>
                </c:pt>
                <c:pt idx="328">
                  <c:v>4.0000000000000003E-5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0F6-44F1-A5C0-4C7C7EAE670F}"/>
            </c:ext>
          </c:extLst>
        </c:ser>
        <c:ser>
          <c:idx val="6"/>
          <c:order val="6"/>
          <c:tx>
            <c:strRef>
              <c:f>'Concentration_X-Axis'!$Q$1</c:f>
              <c:strCache>
                <c:ptCount val="1"/>
                <c:pt idx="0">
                  <c:v>0.6 PV</c:v>
                </c:pt>
              </c:strCache>
            </c:strRef>
          </c:tx>
          <c:spPr>
            <a:ln w="158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'Concentration_X-Axis'!$B$2:$B$401</c:f>
              <c:numCache>
                <c:formatCode>General</c:formatCode>
                <c:ptCount val="400"/>
                <c:pt idx="0">
                  <c:v>0.08</c:v>
                </c:pt>
                <c:pt idx="1">
                  <c:v>0.16</c:v>
                </c:pt>
                <c:pt idx="2">
                  <c:v>0.24</c:v>
                </c:pt>
                <c:pt idx="3">
                  <c:v>0.32</c:v>
                </c:pt>
                <c:pt idx="4">
                  <c:v>0.4</c:v>
                </c:pt>
                <c:pt idx="5">
                  <c:v>0.48</c:v>
                </c:pt>
                <c:pt idx="6">
                  <c:v>0.56000000000000005</c:v>
                </c:pt>
                <c:pt idx="7">
                  <c:v>0.64</c:v>
                </c:pt>
                <c:pt idx="8">
                  <c:v>0.72</c:v>
                </c:pt>
                <c:pt idx="9">
                  <c:v>0.8</c:v>
                </c:pt>
                <c:pt idx="10">
                  <c:v>0.88</c:v>
                </c:pt>
                <c:pt idx="11">
                  <c:v>0.96</c:v>
                </c:pt>
                <c:pt idx="12">
                  <c:v>1.04</c:v>
                </c:pt>
                <c:pt idx="13">
                  <c:v>1.1200000000000001</c:v>
                </c:pt>
                <c:pt idx="14">
                  <c:v>1.2</c:v>
                </c:pt>
                <c:pt idx="15">
                  <c:v>1.28</c:v>
                </c:pt>
                <c:pt idx="16">
                  <c:v>1.36</c:v>
                </c:pt>
                <c:pt idx="17">
                  <c:v>1.44</c:v>
                </c:pt>
                <c:pt idx="18">
                  <c:v>1.52</c:v>
                </c:pt>
                <c:pt idx="19">
                  <c:v>1.6</c:v>
                </c:pt>
                <c:pt idx="20">
                  <c:v>1.68</c:v>
                </c:pt>
                <c:pt idx="21">
                  <c:v>1.76</c:v>
                </c:pt>
                <c:pt idx="22">
                  <c:v>1.84</c:v>
                </c:pt>
                <c:pt idx="23">
                  <c:v>1.92</c:v>
                </c:pt>
                <c:pt idx="24">
                  <c:v>2</c:v>
                </c:pt>
                <c:pt idx="25">
                  <c:v>2.08</c:v>
                </c:pt>
                <c:pt idx="26">
                  <c:v>2.16</c:v>
                </c:pt>
                <c:pt idx="27">
                  <c:v>2.2400000000000002</c:v>
                </c:pt>
                <c:pt idx="28">
                  <c:v>2.3199999999999998</c:v>
                </c:pt>
                <c:pt idx="29">
                  <c:v>2.4</c:v>
                </c:pt>
                <c:pt idx="30">
                  <c:v>2.48</c:v>
                </c:pt>
                <c:pt idx="31">
                  <c:v>2.56</c:v>
                </c:pt>
                <c:pt idx="32">
                  <c:v>2.64</c:v>
                </c:pt>
                <c:pt idx="33">
                  <c:v>2.72</c:v>
                </c:pt>
                <c:pt idx="34">
                  <c:v>2.8</c:v>
                </c:pt>
                <c:pt idx="35">
                  <c:v>2.88</c:v>
                </c:pt>
                <c:pt idx="36">
                  <c:v>2.96</c:v>
                </c:pt>
                <c:pt idx="37">
                  <c:v>3.04</c:v>
                </c:pt>
                <c:pt idx="38">
                  <c:v>3.12</c:v>
                </c:pt>
                <c:pt idx="39">
                  <c:v>3.2</c:v>
                </c:pt>
                <c:pt idx="40">
                  <c:v>3.28</c:v>
                </c:pt>
                <c:pt idx="41">
                  <c:v>3.36</c:v>
                </c:pt>
                <c:pt idx="42">
                  <c:v>3.44</c:v>
                </c:pt>
                <c:pt idx="43">
                  <c:v>3.52</c:v>
                </c:pt>
                <c:pt idx="44">
                  <c:v>3.6</c:v>
                </c:pt>
                <c:pt idx="45">
                  <c:v>3.68</c:v>
                </c:pt>
                <c:pt idx="46">
                  <c:v>3.76</c:v>
                </c:pt>
                <c:pt idx="47">
                  <c:v>3.84</c:v>
                </c:pt>
                <c:pt idx="48">
                  <c:v>3.92</c:v>
                </c:pt>
                <c:pt idx="49">
                  <c:v>4</c:v>
                </c:pt>
                <c:pt idx="50">
                  <c:v>4.08</c:v>
                </c:pt>
                <c:pt idx="51">
                  <c:v>4.16</c:v>
                </c:pt>
                <c:pt idx="52">
                  <c:v>4.24</c:v>
                </c:pt>
                <c:pt idx="53">
                  <c:v>4.32</c:v>
                </c:pt>
                <c:pt idx="54">
                  <c:v>4.4000000000000004</c:v>
                </c:pt>
                <c:pt idx="55">
                  <c:v>4.4800000000000004</c:v>
                </c:pt>
                <c:pt idx="56">
                  <c:v>4.5599999999999996</c:v>
                </c:pt>
                <c:pt idx="57">
                  <c:v>4.6399999999999997</c:v>
                </c:pt>
                <c:pt idx="58">
                  <c:v>4.72</c:v>
                </c:pt>
                <c:pt idx="59">
                  <c:v>4.8</c:v>
                </c:pt>
                <c:pt idx="60">
                  <c:v>4.88</c:v>
                </c:pt>
                <c:pt idx="61">
                  <c:v>4.96</c:v>
                </c:pt>
                <c:pt idx="62">
                  <c:v>5.04</c:v>
                </c:pt>
                <c:pt idx="63">
                  <c:v>5.12</c:v>
                </c:pt>
                <c:pt idx="64">
                  <c:v>5.2</c:v>
                </c:pt>
                <c:pt idx="65">
                  <c:v>5.28</c:v>
                </c:pt>
                <c:pt idx="66">
                  <c:v>5.36</c:v>
                </c:pt>
                <c:pt idx="67">
                  <c:v>5.44</c:v>
                </c:pt>
                <c:pt idx="68">
                  <c:v>5.52</c:v>
                </c:pt>
                <c:pt idx="69">
                  <c:v>5.6</c:v>
                </c:pt>
                <c:pt idx="70">
                  <c:v>5.68</c:v>
                </c:pt>
                <c:pt idx="71">
                  <c:v>5.76</c:v>
                </c:pt>
                <c:pt idx="72">
                  <c:v>5.84</c:v>
                </c:pt>
                <c:pt idx="73">
                  <c:v>5.92</c:v>
                </c:pt>
                <c:pt idx="74">
                  <c:v>6</c:v>
                </c:pt>
                <c:pt idx="75">
                  <c:v>6.08</c:v>
                </c:pt>
                <c:pt idx="76">
                  <c:v>6.16</c:v>
                </c:pt>
                <c:pt idx="77">
                  <c:v>6.24</c:v>
                </c:pt>
                <c:pt idx="78">
                  <c:v>6.32</c:v>
                </c:pt>
                <c:pt idx="79">
                  <c:v>6.4</c:v>
                </c:pt>
                <c:pt idx="80">
                  <c:v>6.48</c:v>
                </c:pt>
                <c:pt idx="81">
                  <c:v>6.56</c:v>
                </c:pt>
                <c:pt idx="82">
                  <c:v>6.64</c:v>
                </c:pt>
                <c:pt idx="83">
                  <c:v>6.72</c:v>
                </c:pt>
                <c:pt idx="84">
                  <c:v>6.8</c:v>
                </c:pt>
                <c:pt idx="85">
                  <c:v>6.88</c:v>
                </c:pt>
                <c:pt idx="86">
                  <c:v>6.96</c:v>
                </c:pt>
                <c:pt idx="87">
                  <c:v>7.04</c:v>
                </c:pt>
                <c:pt idx="88">
                  <c:v>7.12</c:v>
                </c:pt>
                <c:pt idx="89">
                  <c:v>7.2</c:v>
                </c:pt>
                <c:pt idx="90">
                  <c:v>7.28</c:v>
                </c:pt>
                <c:pt idx="91">
                  <c:v>7.36</c:v>
                </c:pt>
                <c:pt idx="92">
                  <c:v>7.44</c:v>
                </c:pt>
                <c:pt idx="93">
                  <c:v>7.52</c:v>
                </c:pt>
                <c:pt idx="94">
                  <c:v>7.6</c:v>
                </c:pt>
                <c:pt idx="95">
                  <c:v>7.68</c:v>
                </c:pt>
                <c:pt idx="96">
                  <c:v>7.76</c:v>
                </c:pt>
                <c:pt idx="97">
                  <c:v>7.84</c:v>
                </c:pt>
                <c:pt idx="98">
                  <c:v>7.92</c:v>
                </c:pt>
                <c:pt idx="99">
                  <c:v>8</c:v>
                </c:pt>
                <c:pt idx="100">
                  <c:v>8.08</c:v>
                </c:pt>
                <c:pt idx="101">
                  <c:v>8.16</c:v>
                </c:pt>
                <c:pt idx="102">
                  <c:v>8.24</c:v>
                </c:pt>
                <c:pt idx="103">
                  <c:v>8.32</c:v>
                </c:pt>
                <c:pt idx="104">
                  <c:v>8.4</c:v>
                </c:pt>
                <c:pt idx="105">
                  <c:v>8.48</c:v>
                </c:pt>
                <c:pt idx="106">
                  <c:v>8.56</c:v>
                </c:pt>
                <c:pt idx="107">
                  <c:v>8.64</c:v>
                </c:pt>
                <c:pt idx="108">
                  <c:v>8.7200000000000006</c:v>
                </c:pt>
                <c:pt idx="109">
                  <c:v>8.8000000000000007</c:v>
                </c:pt>
                <c:pt idx="110">
                  <c:v>8.8800000000000008</c:v>
                </c:pt>
                <c:pt idx="111">
                  <c:v>8.9600000000000009</c:v>
                </c:pt>
                <c:pt idx="112">
                  <c:v>9.0399999999999991</c:v>
                </c:pt>
                <c:pt idx="113">
                  <c:v>9.1199999999999992</c:v>
                </c:pt>
                <c:pt idx="114">
                  <c:v>9.1999999999999993</c:v>
                </c:pt>
                <c:pt idx="115">
                  <c:v>9.2799999999999994</c:v>
                </c:pt>
                <c:pt idx="116">
                  <c:v>9.36</c:v>
                </c:pt>
                <c:pt idx="117">
                  <c:v>9.44</c:v>
                </c:pt>
                <c:pt idx="118">
                  <c:v>9.52</c:v>
                </c:pt>
                <c:pt idx="119">
                  <c:v>9.6</c:v>
                </c:pt>
                <c:pt idx="120">
                  <c:v>9.68</c:v>
                </c:pt>
                <c:pt idx="121">
                  <c:v>9.76</c:v>
                </c:pt>
                <c:pt idx="122">
                  <c:v>9.84</c:v>
                </c:pt>
                <c:pt idx="123">
                  <c:v>9.92</c:v>
                </c:pt>
                <c:pt idx="124">
                  <c:v>10</c:v>
                </c:pt>
                <c:pt idx="125">
                  <c:v>10.08</c:v>
                </c:pt>
                <c:pt idx="126">
                  <c:v>10.16</c:v>
                </c:pt>
                <c:pt idx="127">
                  <c:v>10.24</c:v>
                </c:pt>
                <c:pt idx="128">
                  <c:v>10.32</c:v>
                </c:pt>
                <c:pt idx="129">
                  <c:v>10.4</c:v>
                </c:pt>
                <c:pt idx="130">
                  <c:v>10.48</c:v>
                </c:pt>
                <c:pt idx="131">
                  <c:v>10.56</c:v>
                </c:pt>
                <c:pt idx="132">
                  <c:v>10.64</c:v>
                </c:pt>
                <c:pt idx="133">
                  <c:v>10.72</c:v>
                </c:pt>
                <c:pt idx="134">
                  <c:v>10.8</c:v>
                </c:pt>
                <c:pt idx="135">
                  <c:v>10.88</c:v>
                </c:pt>
                <c:pt idx="136">
                  <c:v>10.96</c:v>
                </c:pt>
                <c:pt idx="137">
                  <c:v>11.04</c:v>
                </c:pt>
                <c:pt idx="138">
                  <c:v>11.12</c:v>
                </c:pt>
                <c:pt idx="139">
                  <c:v>11.2</c:v>
                </c:pt>
                <c:pt idx="140">
                  <c:v>11.28</c:v>
                </c:pt>
                <c:pt idx="141">
                  <c:v>11.36</c:v>
                </c:pt>
                <c:pt idx="142">
                  <c:v>11.44</c:v>
                </c:pt>
                <c:pt idx="143">
                  <c:v>11.52</c:v>
                </c:pt>
                <c:pt idx="144">
                  <c:v>11.6</c:v>
                </c:pt>
                <c:pt idx="145">
                  <c:v>11.68</c:v>
                </c:pt>
                <c:pt idx="146">
                  <c:v>11.76</c:v>
                </c:pt>
                <c:pt idx="147">
                  <c:v>11.84</c:v>
                </c:pt>
                <c:pt idx="148">
                  <c:v>11.92</c:v>
                </c:pt>
                <c:pt idx="149">
                  <c:v>12</c:v>
                </c:pt>
                <c:pt idx="150">
                  <c:v>12.08</c:v>
                </c:pt>
                <c:pt idx="151">
                  <c:v>12.16</c:v>
                </c:pt>
                <c:pt idx="152">
                  <c:v>12.24</c:v>
                </c:pt>
                <c:pt idx="153">
                  <c:v>12.32</c:v>
                </c:pt>
                <c:pt idx="154">
                  <c:v>12.4</c:v>
                </c:pt>
                <c:pt idx="155">
                  <c:v>12.48</c:v>
                </c:pt>
                <c:pt idx="156">
                  <c:v>12.56</c:v>
                </c:pt>
                <c:pt idx="157">
                  <c:v>12.64</c:v>
                </c:pt>
                <c:pt idx="158">
                  <c:v>12.72</c:v>
                </c:pt>
                <c:pt idx="159">
                  <c:v>12.8</c:v>
                </c:pt>
                <c:pt idx="160">
                  <c:v>12.88</c:v>
                </c:pt>
                <c:pt idx="161">
                  <c:v>12.96</c:v>
                </c:pt>
                <c:pt idx="162">
                  <c:v>13.04</c:v>
                </c:pt>
                <c:pt idx="163">
                  <c:v>13.12</c:v>
                </c:pt>
                <c:pt idx="164">
                  <c:v>13.2</c:v>
                </c:pt>
                <c:pt idx="165">
                  <c:v>13.28</c:v>
                </c:pt>
                <c:pt idx="166">
                  <c:v>13.36</c:v>
                </c:pt>
                <c:pt idx="167">
                  <c:v>13.44</c:v>
                </c:pt>
                <c:pt idx="168">
                  <c:v>13.52</c:v>
                </c:pt>
                <c:pt idx="169">
                  <c:v>13.6</c:v>
                </c:pt>
                <c:pt idx="170">
                  <c:v>13.68</c:v>
                </c:pt>
                <c:pt idx="171">
                  <c:v>13.76</c:v>
                </c:pt>
                <c:pt idx="172">
                  <c:v>13.84</c:v>
                </c:pt>
                <c:pt idx="173">
                  <c:v>13.92</c:v>
                </c:pt>
                <c:pt idx="174">
                  <c:v>14</c:v>
                </c:pt>
                <c:pt idx="175">
                  <c:v>14.08</c:v>
                </c:pt>
                <c:pt idx="176">
                  <c:v>14.16</c:v>
                </c:pt>
                <c:pt idx="177">
                  <c:v>14.24</c:v>
                </c:pt>
                <c:pt idx="178">
                  <c:v>14.32</c:v>
                </c:pt>
                <c:pt idx="179">
                  <c:v>14.4</c:v>
                </c:pt>
                <c:pt idx="180">
                  <c:v>14.48</c:v>
                </c:pt>
                <c:pt idx="181">
                  <c:v>14.56</c:v>
                </c:pt>
                <c:pt idx="182">
                  <c:v>14.64</c:v>
                </c:pt>
                <c:pt idx="183">
                  <c:v>14.72</c:v>
                </c:pt>
                <c:pt idx="184">
                  <c:v>14.8</c:v>
                </c:pt>
                <c:pt idx="185">
                  <c:v>14.88</c:v>
                </c:pt>
                <c:pt idx="186">
                  <c:v>14.96</c:v>
                </c:pt>
                <c:pt idx="187">
                  <c:v>15.04</c:v>
                </c:pt>
                <c:pt idx="188">
                  <c:v>15.12</c:v>
                </c:pt>
                <c:pt idx="189">
                  <c:v>15.2</c:v>
                </c:pt>
                <c:pt idx="190">
                  <c:v>15.28</c:v>
                </c:pt>
                <c:pt idx="191">
                  <c:v>15.36</c:v>
                </c:pt>
                <c:pt idx="192">
                  <c:v>15.44</c:v>
                </c:pt>
                <c:pt idx="193">
                  <c:v>15.52</c:v>
                </c:pt>
                <c:pt idx="194">
                  <c:v>15.6</c:v>
                </c:pt>
                <c:pt idx="195">
                  <c:v>15.68</c:v>
                </c:pt>
                <c:pt idx="196">
                  <c:v>15.76</c:v>
                </c:pt>
                <c:pt idx="197">
                  <c:v>15.84</c:v>
                </c:pt>
                <c:pt idx="198">
                  <c:v>15.92</c:v>
                </c:pt>
                <c:pt idx="199">
                  <c:v>16</c:v>
                </c:pt>
                <c:pt idx="200">
                  <c:v>16.079999999999998</c:v>
                </c:pt>
                <c:pt idx="201">
                  <c:v>16.16</c:v>
                </c:pt>
                <c:pt idx="202">
                  <c:v>16.239999999999998</c:v>
                </c:pt>
                <c:pt idx="203">
                  <c:v>16.32</c:v>
                </c:pt>
                <c:pt idx="204">
                  <c:v>16.399999999999999</c:v>
                </c:pt>
                <c:pt idx="205">
                  <c:v>16.48</c:v>
                </c:pt>
                <c:pt idx="206">
                  <c:v>16.559999999999999</c:v>
                </c:pt>
                <c:pt idx="207">
                  <c:v>16.64</c:v>
                </c:pt>
                <c:pt idx="208">
                  <c:v>16.72</c:v>
                </c:pt>
                <c:pt idx="209">
                  <c:v>16.8</c:v>
                </c:pt>
                <c:pt idx="210">
                  <c:v>16.88</c:v>
                </c:pt>
                <c:pt idx="211">
                  <c:v>16.96</c:v>
                </c:pt>
                <c:pt idx="212">
                  <c:v>17.04</c:v>
                </c:pt>
                <c:pt idx="213">
                  <c:v>17.12</c:v>
                </c:pt>
                <c:pt idx="214">
                  <c:v>17.2</c:v>
                </c:pt>
                <c:pt idx="215">
                  <c:v>17.28</c:v>
                </c:pt>
                <c:pt idx="216">
                  <c:v>17.36</c:v>
                </c:pt>
                <c:pt idx="217">
                  <c:v>17.440000000000001</c:v>
                </c:pt>
                <c:pt idx="218">
                  <c:v>17.52</c:v>
                </c:pt>
                <c:pt idx="219">
                  <c:v>17.600000000000001</c:v>
                </c:pt>
                <c:pt idx="220">
                  <c:v>17.68</c:v>
                </c:pt>
                <c:pt idx="221">
                  <c:v>17.760000000000002</c:v>
                </c:pt>
                <c:pt idx="222">
                  <c:v>17.84</c:v>
                </c:pt>
                <c:pt idx="223">
                  <c:v>17.920000000000002</c:v>
                </c:pt>
                <c:pt idx="224">
                  <c:v>18</c:v>
                </c:pt>
                <c:pt idx="225">
                  <c:v>18.079999999999998</c:v>
                </c:pt>
                <c:pt idx="226">
                  <c:v>18.16</c:v>
                </c:pt>
                <c:pt idx="227">
                  <c:v>18.239999999999998</c:v>
                </c:pt>
                <c:pt idx="228">
                  <c:v>18.32</c:v>
                </c:pt>
                <c:pt idx="229">
                  <c:v>18.399999999999999</c:v>
                </c:pt>
                <c:pt idx="230">
                  <c:v>18.48</c:v>
                </c:pt>
                <c:pt idx="231">
                  <c:v>18.559999999999999</c:v>
                </c:pt>
                <c:pt idx="232">
                  <c:v>18.64</c:v>
                </c:pt>
                <c:pt idx="233">
                  <c:v>18.72</c:v>
                </c:pt>
                <c:pt idx="234">
                  <c:v>18.8</c:v>
                </c:pt>
                <c:pt idx="235">
                  <c:v>18.88</c:v>
                </c:pt>
                <c:pt idx="236">
                  <c:v>18.96</c:v>
                </c:pt>
                <c:pt idx="237">
                  <c:v>19.04</c:v>
                </c:pt>
                <c:pt idx="238">
                  <c:v>19.12</c:v>
                </c:pt>
                <c:pt idx="239">
                  <c:v>19.2</c:v>
                </c:pt>
                <c:pt idx="240">
                  <c:v>19.28</c:v>
                </c:pt>
                <c:pt idx="241">
                  <c:v>19.36</c:v>
                </c:pt>
                <c:pt idx="242">
                  <c:v>19.440000000000001</c:v>
                </c:pt>
                <c:pt idx="243">
                  <c:v>19.52</c:v>
                </c:pt>
                <c:pt idx="244">
                  <c:v>19.600000000000001</c:v>
                </c:pt>
                <c:pt idx="245">
                  <c:v>19.68</c:v>
                </c:pt>
                <c:pt idx="246">
                  <c:v>19.760000000000002</c:v>
                </c:pt>
                <c:pt idx="247">
                  <c:v>19.84</c:v>
                </c:pt>
                <c:pt idx="248">
                  <c:v>19.920000000000002</c:v>
                </c:pt>
                <c:pt idx="249">
                  <c:v>20</c:v>
                </c:pt>
                <c:pt idx="250">
                  <c:v>20.079999999999998</c:v>
                </c:pt>
                <c:pt idx="251">
                  <c:v>20.16</c:v>
                </c:pt>
                <c:pt idx="252">
                  <c:v>20.239999999999998</c:v>
                </c:pt>
                <c:pt idx="253">
                  <c:v>20.32</c:v>
                </c:pt>
                <c:pt idx="254">
                  <c:v>20.399999999999999</c:v>
                </c:pt>
                <c:pt idx="255">
                  <c:v>20.48</c:v>
                </c:pt>
                <c:pt idx="256">
                  <c:v>20.56</c:v>
                </c:pt>
                <c:pt idx="257">
                  <c:v>20.64</c:v>
                </c:pt>
                <c:pt idx="258">
                  <c:v>20.72</c:v>
                </c:pt>
                <c:pt idx="259">
                  <c:v>20.8</c:v>
                </c:pt>
                <c:pt idx="260">
                  <c:v>20.88</c:v>
                </c:pt>
                <c:pt idx="261">
                  <c:v>20.96</c:v>
                </c:pt>
                <c:pt idx="262">
                  <c:v>21.04</c:v>
                </c:pt>
                <c:pt idx="263">
                  <c:v>21.12</c:v>
                </c:pt>
                <c:pt idx="264">
                  <c:v>21.2</c:v>
                </c:pt>
                <c:pt idx="265">
                  <c:v>21.28</c:v>
                </c:pt>
                <c:pt idx="266">
                  <c:v>21.36</c:v>
                </c:pt>
                <c:pt idx="267">
                  <c:v>21.44</c:v>
                </c:pt>
                <c:pt idx="268">
                  <c:v>21.52</c:v>
                </c:pt>
                <c:pt idx="269">
                  <c:v>21.6</c:v>
                </c:pt>
                <c:pt idx="270">
                  <c:v>21.68</c:v>
                </c:pt>
                <c:pt idx="271">
                  <c:v>21.76</c:v>
                </c:pt>
                <c:pt idx="272">
                  <c:v>21.84</c:v>
                </c:pt>
                <c:pt idx="273">
                  <c:v>21.92</c:v>
                </c:pt>
                <c:pt idx="274">
                  <c:v>22</c:v>
                </c:pt>
                <c:pt idx="275">
                  <c:v>22.08</c:v>
                </c:pt>
                <c:pt idx="276">
                  <c:v>22.16</c:v>
                </c:pt>
                <c:pt idx="277">
                  <c:v>22.24</c:v>
                </c:pt>
                <c:pt idx="278">
                  <c:v>22.32</c:v>
                </c:pt>
                <c:pt idx="279">
                  <c:v>22.4</c:v>
                </c:pt>
                <c:pt idx="280">
                  <c:v>22.48</c:v>
                </c:pt>
                <c:pt idx="281">
                  <c:v>22.56</c:v>
                </c:pt>
                <c:pt idx="282">
                  <c:v>22.64</c:v>
                </c:pt>
                <c:pt idx="283">
                  <c:v>22.72</c:v>
                </c:pt>
                <c:pt idx="284">
                  <c:v>22.8</c:v>
                </c:pt>
                <c:pt idx="285">
                  <c:v>22.88</c:v>
                </c:pt>
                <c:pt idx="286">
                  <c:v>22.96</c:v>
                </c:pt>
                <c:pt idx="287">
                  <c:v>23.04</c:v>
                </c:pt>
                <c:pt idx="288">
                  <c:v>23.12</c:v>
                </c:pt>
                <c:pt idx="289">
                  <c:v>23.2</c:v>
                </c:pt>
                <c:pt idx="290">
                  <c:v>23.28</c:v>
                </c:pt>
                <c:pt idx="291">
                  <c:v>23.36</c:v>
                </c:pt>
                <c:pt idx="292">
                  <c:v>23.44</c:v>
                </c:pt>
                <c:pt idx="293">
                  <c:v>23.52</c:v>
                </c:pt>
                <c:pt idx="294">
                  <c:v>23.6</c:v>
                </c:pt>
                <c:pt idx="295">
                  <c:v>23.68</c:v>
                </c:pt>
                <c:pt idx="296">
                  <c:v>23.76</c:v>
                </c:pt>
                <c:pt idx="297">
                  <c:v>23.84</c:v>
                </c:pt>
                <c:pt idx="298">
                  <c:v>23.92</c:v>
                </c:pt>
                <c:pt idx="299">
                  <c:v>24</c:v>
                </c:pt>
                <c:pt idx="300">
                  <c:v>24.08</c:v>
                </c:pt>
                <c:pt idx="301">
                  <c:v>24.16</c:v>
                </c:pt>
                <c:pt idx="302">
                  <c:v>24.24</c:v>
                </c:pt>
                <c:pt idx="303">
                  <c:v>24.32</c:v>
                </c:pt>
                <c:pt idx="304">
                  <c:v>24.4</c:v>
                </c:pt>
                <c:pt idx="305">
                  <c:v>24.48</c:v>
                </c:pt>
                <c:pt idx="306">
                  <c:v>24.56</c:v>
                </c:pt>
                <c:pt idx="307">
                  <c:v>24.64</c:v>
                </c:pt>
                <c:pt idx="308">
                  <c:v>24.72</c:v>
                </c:pt>
                <c:pt idx="309">
                  <c:v>24.8</c:v>
                </c:pt>
                <c:pt idx="310">
                  <c:v>24.88</c:v>
                </c:pt>
                <c:pt idx="311">
                  <c:v>24.96</c:v>
                </c:pt>
                <c:pt idx="312">
                  <c:v>25.04</c:v>
                </c:pt>
                <c:pt idx="313">
                  <c:v>25.12</c:v>
                </c:pt>
                <c:pt idx="314">
                  <c:v>25.2</c:v>
                </c:pt>
                <c:pt idx="315">
                  <c:v>25.28</c:v>
                </c:pt>
                <c:pt idx="316">
                  <c:v>25.36</c:v>
                </c:pt>
                <c:pt idx="317">
                  <c:v>25.44</c:v>
                </c:pt>
                <c:pt idx="318">
                  <c:v>25.52</c:v>
                </c:pt>
                <c:pt idx="319">
                  <c:v>25.6</c:v>
                </c:pt>
                <c:pt idx="320">
                  <c:v>25.68</c:v>
                </c:pt>
                <c:pt idx="321">
                  <c:v>25.76</c:v>
                </c:pt>
                <c:pt idx="322">
                  <c:v>25.84</c:v>
                </c:pt>
                <c:pt idx="323">
                  <c:v>25.92</c:v>
                </c:pt>
                <c:pt idx="324">
                  <c:v>26</c:v>
                </c:pt>
                <c:pt idx="325">
                  <c:v>26.08</c:v>
                </c:pt>
                <c:pt idx="326">
                  <c:v>26.16</c:v>
                </c:pt>
                <c:pt idx="327">
                  <c:v>26.24</c:v>
                </c:pt>
                <c:pt idx="328">
                  <c:v>26.32</c:v>
                </c:pt>
                <c:pt idx="329">
                  <c:v>26.4</c:v>
                </c:pt>
                <c:pt idx="330">
                  <c:v>26.48</c:v>
                </c:pt>
                <c:pt idx="331">
                  <c:v>26.56</c:v>
                </c:pt>
                <c:pt idx="332">
                  <c:v>26.64</c:v>
                </c:pt>
                <c:pt idx="333">
                  <c:v>26.72</c:v>
                </c:pt>
                <c:pt idx="334">
                  <c:v>26.8</c:v>
                </c:pt>
                <c:pt idx="335">
                  <c:v>26.88</c:v>
                </c:pt>
                <c:pt idx="336">
                  <c:v>26.96</c:v>
                </c:pt>
                <c:pt idx="337">
                  <c:v>27.04</c:v>
                </c:pt>
                <c:pt idx="338">
                  <c:v>27.12</c:v>
                </c:pt>
                <c:pt idx="339">
                  <c:v>27.2</c:v>
                </c:pt>
                <c:pt idx="340">
                  <c:v>27.28</c:v>
                </c:pt>
                <c:pt idx="341">
                  <c:v>27.36</c:v>
                </c:pt>
                <c:pt idx="342">
                  <c:v>27.44</c:v>
                </c:pt>
                <c:pt idx="343">
                  <c:v>27.52</c:v>
                </c:pt>
                <c:pt idx="344">
                  <c:v>27.6</c:v>
                </c:pt>
                <c:pt idx="345">
                  <c:v>27.68</c:v>
                </c:pt>
                <c:pt idx="346">
                  <c:v>27.76</c:v>
                </c:pt>
                <c:pt idx="347">
                  <c:v>27.84</c:v>
                </c:pt>
                <c:pt idx="348">
                  <c:v>27.92</c:v>
                </c:pt>
                <c:pt idx="349">
                  <c:v>28</c:v>
                </c:pt>
                <c:pt idx="350">
                  <c:v>28.08</c:v>
                </c:pt>
                <c:pt idx="351">
                  <c:v>28.16</c:v>
                </c:pt>
                <c:pt idx="352">
                  <c:v>28.24</c:v>
                </c:pt>
                <c:pt idx="353">
                  <c:v>28.32</c:v>
                </c:pt>
                <c:pt idx="354">
                  <c:v>28.4</c:v>
                </c:pt>
                <c:pt idx="355">
                  <c:v>28.48</c:v>
                </c:pt>
                <c:pt idx="356">
                  <c:v>28.56</c:v>
                </c:pt>
                <c:pt idx="357">
                  <c:v>28.64</c:v>
                </c:pt>
                <c:pt idx="358">
                  <c:v>28.72</c:v>
                </c:pt>
                <c:pt idx="359">
                  <c:v>28.8</c:v>
                </c:pt>
                <c:pt idx="360">
                  <c:v>28.88</c:v>
                </c:pt>
                <c:pt idx="361">
                  <c:v>28.96</c:v>
                </c:pt>
                <c:pt idx="362">
                  <c:v>29.04</c:v>
                </c:pt>
                <c:pt idx="363">
                  <c:v>29.12</c:v>
                </c:pt>
                <c:pt idx="364">
                  <c:v>29.2</c:v>
                </c:pt>
                <c:pt idx="365">
                  <c:v>29.28</c:v>
                </c:pt>
                <c:pt idx="366">
                  <c:v>29.36</c:v>
                </c:pt>
                <c:pt idx="367">
                  <c:v>29.44</c:v>
                </c:pt>
                <c:pt idx="368">
                  <c:v>29.52</c:v>
                </c:pt>
                <c:pt idx="369">
                  <c:v>29.6</c:v>
                </c:pt>
                <c:pt idx="370">
                  <c:v>29.68</c:v>
                </c:pt>
                <c:pt idx="371">
                  <c:v>29.76</c:v>
                </c:pt>
                <c:pt idx="372">
                  <c:v>29.84</c:v>
                </c:pt>
                <c:pt idx="373">
                  <c:v>29.92</c:v>
                </c:pt>
                <c:pt idx="374">
                  <c:v>30</c:v>
                </c:pt>
                <c:pt idx="375">
                  <c:v>30.08</c:v>
                </c:pt>
                <c:pt idx="376">
                  <c:v>30.16</c:v>
                </c:pt>
                <c:pt idx="377">
                  <c:v>30.24</c:v>
                </c:pt>
                <c:pt idx="378">
                  <c:v>30.32</c:v>
                </c:pt>
                <c:pt idx="379">
                  <c:v>30.4</c:v>
                </c:pt>
                <c:pt idx="380">
                  <c:v>30.48</c:v>
                </c:pt>
                <c:pt idx="381">
                  <c:v>30.56</c:v>
                </c:pt>
                <c:pt idx="382">
                  <c:v>30.64</c:v>
                </c:pt>
                <c:pt idx="383">
                  <c:v>30.72</c:v>
                </c:pt>
                <c:pt idx="384">
                  <c:v>30.8</c:v>
                </c:pt>
                <c:pt idx="385">
                  <c:v>30.88</c:v>
                </c:pt>
                <c:pt idx="386">
                  <c:v>30.96</c:v>
                </c:pt>
                <c:pt idx="387">
                  <c:v>31.04</c:v>
                </c:pt>
                <c:pt idx="388">
                  <c:v>31.12</c:v>
                </c:pt>
                <c:pt idx="389">
                  <c:v>31.2</c:v>
                </c:pt>
                <c:pt idx="390">
                  <c:v>31.28</c:v>
                </c:pt>
                <c:pt idx="391">
                  <c:v>31.36</c:v>
                </c:pt>
                <c:pt idx="392">
                  <c:v>31.44</c:v>
                </c:pt>
                <c:pt idx="393">
                  <c:v>31.52</c:v>
                </c:pt>
                <c:pt idx="394">
                  <c:v>31.6</c:v>
                </c:pt>
                <c:pt idx="395">
                  <c:v>31.68</c:v>
                </c:pt>
                <c:pt idx="396">
                  <c:v>31.76</c:v>
                </c:pt>
                <c:pt idx="397">
                  <c:v>31.84</c:v>
                </c:pt>
                <c:pt idx="398">
                  <c:v>31.92</c:v>
                </c:pt>
                <c:pt idx="399">
                  <c:v>32</c:v>
                </c:pt>
              </c:numCache>
            </c:numRef>
          </c:xVal>
          <c:yVal>
            <c:numRef>
              <c:f>'Concentration_X-Axis'!$Q$2:$Q$401</c:f>
              <c:numCache>
                <c:formatCode>General</c:formatCode>
                <c:ptCount val="4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1.2E-4</c:v>
                </c:pt>
                <c:pt idx="89">
                  <c:v>4.0999999999999999E-4</c:v>
                </c:pt>
                <c:pt idx="90">
                  <c:v>5.6999999999999998E-4</c:v>
                </c:pt>
                <c:pt idx="91">
                  <c:v>8.1999999999999998E-4</c:v>
                </c:pt>
                <c:pt idx="92">
                  <c:v>1.1299999999999999E-3</c:v>
                </c:pt>
                <c:pt idx="93">
                  <c:v>1.8799999999999999E-3</c:v>
                </c:pt>
                <c:pt idx="94">
                  <c:v>3.3999999999999998E-3</c:v>
                </c:pt>
                <c:pt idx="95">
                  <c:v>5.7400000000000003E-3</c:v>
                </c:pt>
                <c:pt idx="96">
                  <c:v>8.26E-3</c:v>
                </c:pt>
                <c:pt idx="97">
                  <c:v>1.0970000000000001E-2</c:v>
                </c:pt>
                <c:pt idx="98">
                  <c:v>1.307E-2</c:v>
                </c:pt>
                <c:pt idx="99">
                  <c:v>1.469E-2</c:v>
                </c:pt>
                <c:pt idx="100">
                  <c:v>1.719E-2</c:v>
                </c:pt>
                <c:pt idx="101">
                  <c:v>2.206E-2</c:v>
                </c:pt>
                <c:pt idx="102">
                  <c:v>2.8740000000000002E-2</c:v>
                </c:pt>
                <c:pt idx="103">
                  <c:v>3.8379999999999997E-2</c:v>
                </c:pt>
                <c:pt idx="104">
                  <c:v>5.0139999999999997E-2</c:v>
                </c:pt>
                <c:pt idx="105">
                  <c:v>6.2429999999999999E-2</c:v>
                </c:pt>
                <c:pt idx="106">
                  <c:v>7.3679999999999995E-2</c:v>
                </c:pt>
                <c:pt idx="107">
                  <c:v>8.1900000000000001E-2</c:v>
                </c:pt>
                <c:pt idx="108">
                  <c:v>9.06E-2</c:v>
                </c:pt>
                <c:pt idx="109">
                  <c:v>9.8640000000000005E-2</c:v>
                </c:pt>
                <c:pt idx="110">
                  <c:v>0.10659</c:v>
                </c:pt>
                <c:pt idx="111">
                  <c:v>0.11455</c:v>
                </c:pt>
                <c:pt idx="112">
                  <c:v>0.12091</c:v>
                </c:pt>
                <c:pt idx="113">
                  <c:v>0.12719</c:v>
                </c:pt>
                <c:pt idx="114">
                  <c:v>0.13528999999999999</c:v>
                </c:pt>
                <c:pt idx="115">
                  <c:v>0.14535000000000001</c:v>
                </c:pt>
                <c:pt idx="116">
                  <c:v>0.15720999999999999</c:v>
                </c:pt>
                <c:pt idx="117">
                  <c:v>0.16997999999999999</c:v>
                </c:pt>
                <c:pt idx="118">
                  <c:v>0.18171999999999999</c:v>
                </c:pt>
                <c:pt idx="119">
                  <c:v>0.19367000000000001</c:v>
                </c:pt>
                <c:pt idx="120">
                  <c:v>0.20533000000000001</c:v>
                </c:pt>
                <c:pt idx="121">
                  <c:v>0.21662999999999999</c:v>
                </c:pt>
                <c:pt idx="122">
                  <c:v>0.22700000000000001</c:v>
                </c:pt>
                <c:pt idx="123">
                  <c:v>0.23580000000000001</c:v>
                </c:pt>
                <c:pt idx="124">
                  <c:v>0.24332000000000001</c:v>
                </c:pt>
                <c:pt idx="125">
                  <c:v>0.25004999999999999</c:v>
                </c:pt>
                <c:pt idx="126">
                  <c:v>0.25834000000000001</c:v>
                </c:pt>
                <c:pt idx="127">
                  <c:v>0.26934999999999998</c:v>
                </c:pt>
                <c:pt idx="128">
                  <c:v>0.28111999999999998</c:v>
                </c:pt>
                <c:pt idx="129">
                  <c:v>0.29389999999999999</c:v>
                </c:pt>
                <c:pt idx="130">
                  <c:v>0.30575000000000002</c:v>
                </c:pt>
                <c:pt idx="131">
                  <c:v>0.3155</c:v>
                </c:pt>
                <c:pt idx="132">
                  <c:v>0.32647999999999999</c:v>
                </c:pt>
                <c:pt idx="133">
                  <c:v>0.33746999999999999</c:v>
                </c:pt>
                <c:pt idx="134">
                  <c:v>0.34694000000000003</c:v>
                </c:pt>
                <c:pt idx="135">
                  <c:v>0.35426000000000002</c:v>
                </c:pt>
                <c:pt idx="136">
                  <c:v>0.35998999999999998</c:v>
                </c:pt>
                <c:pt idx="137">
                  <c:v>0.36380000000000001</c:v>
                </c:pt>
                <c:pt idx="138">
                  <c:v>0.36824000000000001</c:v>
                </c:pt>
                <c:pt idx="139">
                  <c:v>0.37352999999999997</c:v>
                </c:pt>
                <c:pt idx="140">
                  <c:v>0.37829000000000002</c:v>
                </c:pt>
                <c:pt idx="141">
                  <c:v>0.38485000000000003</c:v>
                </c:pt>
                <c:pt idx="142">
                  <c:v>0.39398</c:v>
                </c:pt>
                <c:pt idx="143">
                  <c:v>0.40442</c:v>
                </c:pt>
                <c:pt idx="144">
                  <c:v>0.41560000000000002</c:v>
                </c:pt>
                <c:pt idx="145">
                  <c:v>0.42442999999999997</c:v>
                </c:pt>
                <c:pt idx="146">
                  <c:v>0.43260999999999999</c:v>
                </c:pt>
                <c:pt idx="147">
                  <c:v>0.44057000000000002</c:v>
                </c:pt>
                <c:pt idx="148">
                  <c:v>0.44839000000000001</c:v>
                </c:pt>
                <c:pt idx="149">
                  <c:v>0.45678999999999997</c:v>
                </c:pt>
                <c:pt idx="150">
                  <c:v>0.46372999999999998</c:v>
                </c:pt>
                <c:pt idx="151">
                  <c:v>0.47055999999999998</c:v>
                </c:pt>
                <c:pt idx="152">
                  <c:v>0.47610999999999998</c:v>
                </c:pt>
                <c:pt idx="153">
                  <c:v>0.48165000000000002</c:v>
                </c:pt>
                <c:pt idx="154">
                  <c:v>0.48897000000000002</c:v>
                </c:pt>
                <c:pt idx="155">
                  <c:v>0.49769000000000002</c:v>
                </c:pt>
                <c:pt idx="156">
                  <c:v>0.50587000000000004</c:v>
                </c:pt>
                <c:pt idx="157">
                  <c:v>0.51349</c:v>
                </c:pt>
                <c:pt idx="158">
                  <c:v>0.52041999999999999</c:v>
                </c:pt>
                <c:pt idx="159">
                  <c:v>0.52824000000000004</c:v>
                </c:pt>
                <c:pt idx="160">
                  <c:v>0.53444999999999998</c:v>
                </c:pt>
                <c:pt idx="161">
                  <c:v>0.54103999999999997</c:v>
                </c:pt>
                <c:pt idx="162">
                  <c:v>0.54712000000000005</c:v>
                </c:pt>
                <c:pt idx="163">
                  <c:v>0.55345</c:v>
                </c:pt>
                <c:pt idx="164">
                  <c:v>0.56049000000000004</c:v>
                </c:pt>
                <c:pt idx="165">
                  <c:v>0.56876000000000004</c:v>
                </c:pt>
                <c:pt idx="166">
                  <c:v>0.57750000000000001</c:v>
                </c:pt>
                <c:pt idx="167">
                  <c:v>0.58508000000000004</c:v>
                </c:pt>
                <c:pt idx="168">
                  <c:v>0.59165999999999996</c:v>
                </c:pt>
                <c:pt idx="169">
                  <c:v>0.59458999999999995</c:v>
                </c:pt>
                <c:pt idx="170">
                  <c:v>0.59616000000000002</c:v>
                </c:pt>
                <c:pt idx="171">
                  <c:v>0.59685999999999995</c:v>
                </c:pt>
                <c:pt idx="172">
                  <c:v>0.59809000000000001</c:v>
                </c:pt>
                <c:pt idx="173">
                  <c:v>0.59948999999999997</c:v>
                </c:pt>
                <c:pt idx="174">
                  <c:v>0.60433000000000003</c:v>
                </c:pt>
                <c:pt idx="175">
                  <c:v>0.61033999999999999</c:v>
                </c:pt>
                <c:pt idx="176">
                  <c:v>0.61543999999999999</c:v>
                </c:pt>
                <c:pt idx="177">
                  <c:v>0.62136999999999998</c:v>
                </c:pt>
                <c:pt idx="178">
                  <c:v>0.62746999999999997</c:v>
                </c:pt>
                <c:pt idx="179">
                  <c:v>0.63317000000000001</c:v>
                </c:pt>
                <c:pt idx="180">
                  <c:v>0.63792000000000004</c:v>
                </c:pt>
                <c:pt idx="181">
                  <c:v>0.64188000000000001</c:v>
                </c:pt>
                <c:pt idx="182">
                  <c:v>0.64422000000000001</c:v>
                </c:pt>
                <c:pt idx="183">
                  <c:v>0.64632000000000001</c:v>
                </c:pt>
                <c:pt idx="184">
                  <c:v>0.64829000000000003</c:v>
                </c:pt>
                <c:pt idx="185">
                  <c:v>0.65000999999999998</c:v>
                </c:pt>
                <c:pt idx="186">
                  <c:v>0.65029999999999999</c:v>
                </c:pt>
                <c:pt idx="187">
                  <c:v>0.65095999999999998</c:v>
                </c:pt>
                <c:pt idx="188">
                  <c:v>0.65110000000000001</c:v>
                </c:pt>
                <c:pt idx="189">
                  <c:v>0.65112000000000003</c:v>
                </c:pt>
                <c:pt idx="190">
                  <c:v>0.65130999999999994</c:v>
                </c:pt>
                <c:pt idx="191">
                  <c:v>0.65178000000000003</c:v>
                </c:pt>
                <c:pt idx="192">
                  <c:v>0.65295000000000003</c:v>
                </c:pt>
                <c:pt idx="193">
                  <c:v>0.65458000000000005</c:v>
                </c:pt>
                <c:pt idx="194">
                  <c:v>0.65722000000000003</c:v>
                </c:pt>
                <c:pt idx="195">
                  <c:v>0.66015000000000001</c:v>
                </c:pt>
                <c:pt idx="196">
                  <c:v>0.66161000000000003</c:v>
                </c:pt>
                <c:pt idx="197">
                  <c:v>0.66261999999999999</c:v>
                </c:pt>
                <c:pt idx="198">
                  <c:v>0.66051000000000004</c:v>
                </c:pt>
                <c:pt idx="199">
                  <c:v>0.65590999999999999</c:v>
                </c:pt>
                <c:pt idx="200">
                  <c:v>0.65061000000000002</c:v>
                </c:pt>
                <c:pt idx="201">
                  <c:v>0.64363000000000004</c:v>
                </c:pt>
                <c:pt idx="202">
                  <c:v>0.63695000000000002</c:v>
                </c:pt>
                <c:pt idx="203">
                  <c:v>0.63070000000000004</c:v>
                </c:pt>
                <c:pt idx="204">
                  <c:v>0.62583999999999995</c:v>
                </c:pt>
                <c:pt idx="205">
                  <c:v>0.62117999999999995</c:v>
                </c:pt>
                <c:pt idx="206">
                  <c:v>0.61561999999999995</c:v>
                </c:pt>
                <c:pt idx="207">
                  <c:v>0.60933999999999999</c:v>
                </c:pt>
                <c:pt idx="208">
                  <c:v>0.60336999999999996</c:v>
                </c:pt>
                <c:pt idx="209">
                  <c:v>0.59855999999999998</c:v>
                </c:pt>
                <c:pt idx="210">
                  <c:v>0.59362999999999999</c:v>
                </c:pt>
                <c:pt idx="211">
                  <c:v>0.59048999999999996</c:v>
                </c:pt>
                <c:pt idx="212">
                  <c:v>0.58860999999999997</c:v>
                </c:pt>
                <c:pt idx="213">
                  <c:v>0.58662000000000003</c:v>
                </c:pt>
                <c:pt idx="214">
                  <c:v>0.58299000000000001</c:v>
                </c:pt>
                <c:pt idx="215">
                  <c:v>0.57850999999999997</c:v>
                </c:pt>
                <c:pt idx="216">
                  <c:v>0.57308000000000003</c:v>
                </c:pt>
                <c:pt idx="217">
                  <c:v>0.56937000000000004</c:v>
                </c:pt>
                <c:pt idx="218">
                  <c:v>0.56616999999999995</c:v>
                </c:pt>
                <c:pt idx="219">
                  <c:v>0.56254999999999999</c:v>
                </c:pt>
                <c:pt idx="220">
                  <c:v>0.55867</c:v>
                </c:pt>
                <c:pt idx="221">
                  <c:v>0.55393999999999999</c:v>
                </c:pt>
                <c:pt idx="222">
                  <c:v>0.54918</c:v>
                </c:pt>
                <c:pt idx="223">
                  <c:v>0.54332999999999998</c:v>
                </c:pt>
                <c:pt idx="224">
                  <c:v>0.53759000000000001</c:v>
                </c:pt>
                <c:pt idx="225">
                  <c:v>0.53291999999999995</c:v>
                </c:pt>
                <c:pt idx="226">
                  <c:v>0.52915999999999996</c:v>
                </c:pt>
                <c:pt idx="227">
                  <c:v>0.52710999999999997</c:v>
                </c:pt>
                <c:pt idx="228">
                  <c:v>0.52446000000000004</c:v>
                </c:pt>
                <c:pt idx="229">
                  <c:v>0.52227000000000001</c:v>
                </c:pt>
                <c:pt idx="230">
                  <c:v>0.51970000000000005</c:v>
                </c:pt>
                <c:pt idx="231">
                  <c:v>0.51526000000000005</c:v>
                </c:pt>
                <c:pt idx="232">
                  <c:v>0.51022999999999996</c:v>
                </c:pt>
                <c:pt idx="233">
                  <c:v>0.50683999999999996</c:v>
                </c:pt>
                <c:pt idx="234">
                  <c:v>0.50307000000000002</c:v>
                </c:pt>
                <c:pt idx="235">
                  <c:v>0.49917</c:v>
                </c:pt>
                <c:pt idx="236">
                  <c:v>0.49501000000000001</c:v>
                </c:pt>
                <c:pt idx="237">
                  <c:v>0.48987000000000003</c:v>
                </c:pt>
                <c:pt idx="238">
                  <c:v>0.48365000000000002</c:v>
                </c:pt>
                <c:pt idx="239">
                  <c:v>0.47832999999999998</c:v>
                </c:pt>
                <c:pt idx="240">
                  <c:v>0.47112999999999999</c:v>
                </c:pt>
                <c:pt idx="241">
                  <c:v>0.46388000000000001</c:v>
                </c:pt>
                <c:pt idx="242">
                  <c:v>0.45745000000000002</c:v>
                </c:pt>
                <c:pt idx="243">
                  <c:v>0.45051999999999998</c:v>
                </c:pt>
                <c:pt idx="244">
                  <c:v>0.44474999999999998</c:v>
                </c:pt>
                <c:pt idx="245">
                  <c:v>0.43918000000000001</c:v>
                </c:pt>
                <c:pt idx="246">
                  <c:v>0.43393999999999999</c:v>
                </c:pt>
                <c:pt idx="247">
                  <c:v>0.42975000000000002</c:v>
                </c:pt>
                <c:pt idx="248">
                  <c:v>0.42563000000000001</c:v>
                </c:pt>
                <c:pt idx="249">
                  <c:v>0.42093999999999998</c:v>
                </c:pt>
                <c:pt idx="250">
                  <c:v>0.41682999999999998</c:v>
                </c:pt>
                <c:pt idx="251">
                  <c:v>0.41272999999999999</c:v>
                </c:pt>
                <c:pt idx="252">
                  <c:v>0.40894999999999998</c:v>
                </c:pt>
                <c:pt idx="253">
                  <c:v>0.40387000000000001</c:v>
                </c:pt>
                <c:pt idx="254">
                  <c:v>0.39674999999999999</c:v>
                </c:pt>
                <c:pt idx="255">
                  <c:v>0.38773000000000002</c:v>
                </c:pt>
                <c:pt idx="256">
                  <c:v>0.37941999999999998</c:v>
                </c:pt>
                <c:pt idx="257">
                  <c:v>0.37211</c:v>
                </c:pt>
                <c:pt idx="258">
                  <c:v>0.36604999999999999</c:v>
                </c:pt>
                <c:pt idx="259">
                  <c:v>0.35987999999999998</c:v>
                </c:pt>
                <c:pt idx="260">
                  <c:v>0.35371999999999998</c:v>
                </c:pt>
                <c:pt idx="261">
                  <c:v>0.35041</c:v>
                </c:pt>
                <c:pt idx="262">
                  <c:v>0.34786</c:v>
                </c:pt>
                <c:pt idx="263">
                  <c:v>0.34293000000000001</c:v>
                </c:pt>
                <c:pt idx="264">
                  <c:v>0.33737</c:v>
                </c:pt>
                <c:pt idx="265">
                  <c:v>0.33067999999999997</c:v>
                </c:pt>
                <c:pt idx="266">
                  <c:v>0.32445000000000002</c:v>
                </c:pt>
                <c:pt idx="267">
                  <c:v>0.31913999999999998</c:v>
                </c:pt>
                <c:pt idx="268">
                  <c:v>0.31363999999999997</c:v>
                </c:pt>
                <c:pt idx="269">
                  <c:v>0.30907000000000001</c:v>
                </c:pt>
                <c:pt idx="270">
                  <c:v>0.30369000000000002</c:v>
                </c:pt>
                <c:pt idx="271">
                  <c:v>0.29749999999999999</c:v>
                </c:pt>
                <c:pt idx="272">
                  <c:v>0.29059000000000001</c:v>
                </c:pt>
                <c:pt idx="273">
                  <c:v>0.28366000000000002</c:v>
                </c:pt>
                <c:pt idx="274">
                  <c:v>0.27499000000000001</c:v>
                </c:pt>
                <c:pt idx="275">
                  <c:v>0.26684000000000002</c:v>
                </c:pt>
                <c:pt idx="276">
                  <c:v>0.25757000000000002</c:v>
                </c:pt>
                <c:pt idx="277">
                  <c:v>0.24864</c:v>
                </c:pt>
                <c:pt idx="278">
                  <c:v>0.24046000000000001</c:v>
                </c:pt>
                <c:pt idx="279">
                  <c:v>0.23271</c:v>
                </c:pt>
                <c:pt idx="280">
                  <c:v>0.22697000000000001</c:v>
                </c:pt>
                <c:pt idx="281">
                  <c:v>0.22056999999999999</c:v>
                </c:pt>
                <c:pt idx="282">
                  <c:v>0.21360000000000001</c:v>
                </c:pt>
                <c:pt idx="283">
                  <c:v>0.20710000000000001</c:v>
                </c:pt>
                <c:pt idx="284">
                  <c:v>0.20065</c:v>
                </c:pt>
                <c:pt idx="285">
                  <c:v>0.19342000000000001</c:v>
                </c:pt>
                <c:pt idx="286">
                  <c:v>0.18554000000000001</c:v>
                </c:pt>
                <c:pt idx="287">
                  <c:v>0.17832999999999999</c:v>
                </c:pt>
                <c:pt idx="288">
                  <c:v>0.17061999999999999</c:v>
                </c:pt>
                <c:pt idx="289">
                  <c:v>0.16313</c:v>
                </c:pt>
                <c:pt idx="290">
                  <c:v>0.15495999999999999</c:v>
                </c:pt>
                <c:pt idx="291">
                  <c:v>0.14610999999999999</c:v>
                </c:pt>
                <c:pt idx="292">
                  <c:v>0.13664000000000001</c:v>
                </c:pt>
                <c:pt idx="293">
                  <c:v>0.12737000000000001</c:v>
                </c:pt>
                <c:pt idx="294">
                  <c:v>0.11821</c:v>
                </c:pt>
                <c:pt idx="295">
                  <c:v>0.11024</c:v>
                </c:pt>
                <c:pt idx="296">
                  <c:v>0.10372000000000001</c:v>
                </c:pt>
                <c:pt idx="297">
                  <c:v>9.6629999999999994E-2</c:v>
                </c:pt>
                <c:pt idx="298">
                  <c:v>9.0039999999999995E-2</c:v>
                </c:pt>
                <c:pt idx="299">
                  <c:v>8.4059999999999996E-2</c:v>
                </c:pt>
                <c:pt idx="300">
                  <c:v>7.7899999999999997E-2</c:v>
                </c:pt>
                <c:pt idx="301">
                  <c:v>7.1489999999999998E-2</c:v>
                </c:pt>
                <c:pt idx="302">
                  <c:v>6.479E-2</c:v>
                </c:pt>
                <c:pt idx="303">
                  <c:v>5.8869999999999999E-2</c:v>
                </c:pt>
                <c:pt idx="304">
                  <c:v>5.2749999999999998E-2</c:v>
                </c:pt>
                <c:pt idx="305">
                  <c:v>4.6530000000000002E-2</c:v>
                </c:pt>
                <c:pt idx="306">
                  <c:v>4.165E-2</c:v>
                </c:pt>
                <c:pt idx="307">
                  <c:v>3.73E-2</c:v>
                </c:pt>
                <c:pt idx="308">
                  <c:v>3.2149999999999998E-2</c:v>
                </c:pt>
                <c:pt idx="309">
                  <c:v>2.6630000000000001E-2</c:v>
                </c:pt>
                <c:pt idx="310">
                  <c:v>2.087E-2</c:v>
                </c:pt>
                <c:pt idx="311">
                  <c:v>1.67E-2</c:v>
                </c:pt>
                <c:pt idx="312">
                  <c:v>1.3690000000000001E-2</c:v>
                </c:pt>
                <c:pt idx="313">
                  <c:v>1.146E-2</c:v>
                </c:pt>
                <c:pt idx="314">
                  <c:v>9.3799999999999994E-3</c:v>
                </c:pt>
                <c:pt idx="315">
                  <c:v>7.3299999999999997E-3</c:v>
                </c:pt>
                <c:pt idx="316">
                  <c:v>6.1000000000000004E-3</c:v>
                </c:pt>
                <c:pt idx="317">
                  <c:v>4.4099999999999999E-3</c:v>
                </c:pt>
                <c:pt idx="318">
                  <c:v>2.7599999999999999E-3</c:v>
                </c:pt>
                <c:pt idx="319">
                  <c:v>1.81E-3</c:v>
                </c:pt>
                <c:pt idx="320">
                  <c:v>1.2600000000000001E-3</c:v>
                </c:pt>
                <c:pt idx="321">
                  <c:v>1.1000000000000001E-3</c:v>
                </c:pt>
                <c:pt idx="322">
                  <c:v>8.8000000000000003E-4</c:v>
                </c:pt>
                <c:pt idx="323">
                  <c:v>5.0000000000000001E-4</c:v>
                </c:pt>
                <c:pt idx="324">
                  <c:v>1.7000000000000001E-4</c:v>
                </c:pt>
                <c:pt idx="325">
                  <c:v>1.1E-4</c:v>
                </c:pt>
                <c:pt idx="326">
                  <c:v>4.0000000000000003E-5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0F6-44F1-A5C0-4C7C7EAE670F}"/>
            </c:ext>
          </c:extLst>
        </c:ser>
        <c:ser>
          <c:idx val="7"/>
          <c:order val="7"/>
          <c:tx>
            <c:strRef>
              <c:f>'Concentration_X-Axis'!$R$1</c:f>
              <c:strCache>
                <c:ptCount val="1"/>
                <c:pt idx="0">
                  <c:v>0.7 PV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'Concentration_X-Axis'!$B$2:$B$401</c:f>
              <c:numCache>
                <c:formatCode>General</c:formatCode>
                <c:ptCount val="400"/>
                <c:pt idx="0">
                  <c:v>0.08</c:v>
                </c:pt>
                <c:pt idx="1">
                  <c:v>0.16</c:v>
                </c:pt>
                <c:pt idx="2">
                  <c:v>0.24</c:v>
                </c:pt>
                <c:pt idx="3">
                  <c:v>0.32</c:v>
                </c:pt>
                <c:pt idx="4">
                  <c:v>0.4</c:v>
                </c:pt>
                <c:pt idx="5">
                  <c:v>0.48</c:v>
                </c:pt>
                <c:pt idx="6">
                  <c:v>0.56000000000000005</c:v>
                </c:pt>
                <c:pt idx="7">
                  <c:v>0.64</c:v>
                </c:pt>
                <c:pt idx="8">
                  <c:v>0.72</c:v>
                </c:pt>
                <c:pt idx="9">
                  <c:v>0.8</c:v>
                </c:pt>
                <c:pt idx="10">
                  <c:v>0.88</c:v>
                </c:pt>
                <c:pt idx="11">
                  <c:v>0.96</c:v>
                </c:pt>
                <c:pt idx="12">
                  <c:v>1.04</c:v>
                </c:pt>
                <c:pt idx="13">
                  <c:v>1.1200000000000001</c:v>
                </c:pt>
                <c:pt idx="14">
                  <c:v>1.2</c:v>
                </c:pt>
                <c:pt idx="15">
                  <c:v>1.28</c:v>
                </c:pt>
                <c:pt idx="16">
                  <c:v>1.36</c:v>
                </c:pt>
                <c:pt idx="17">
                  <c:v>1.44</c:v>
                </c:pt>
                <c:pt idx="18">
                  <c:v>1.52</c:v>
                </c:pt>
                <c:pt idx="19">
                  <c:v>1.6</c:v>
                </c:pt>
                <c:pt idx="20">
                  <c:v>1.68</c:v>
                </c:pt>
                <c:pt idx="21">
                  <c:v>1.76</c:v>
                </c:pt>
                <c:pt idx="22">
                  <c:v>1.84</c:v>
                </c:pt>
                <c:pt idx="23">
                  <c:v>1.92</c:v>
                </c:pt>
                <c:pt idx="24">
                  <c:v>2</c:v>
                </c:pt>
                <c:pt idx="25">
                  <c:v>2.08</c:v>
                </c:pt>
                <c:pt idx="26">
                  <c:v>2.16</c:v>
                </c:pt>
                <c:pt idx="27">
                  <c:v>2.2400000000000002</c:v>
                </c:pt>
                <c:pt idx="28">
                  <c:v>2.3199999999999998</c:v>
                </c:pt>
                <c:pt idx="29">
                  <c:v>2.4</c:v>
                </c:pt>
                <c:pt idx="30">
                  <c:v>2.48</c:v>
                </c:pt>
                <c:pt idx="31">
                  <c:v>2.56</c:v>
                </c:pt>
                <c:pt idx="32">
                  <c:v>2.64</c:v>
                </c:pt>
                <c:pt idx="33">
                  <c:v>2.72</c:v>
                </c:pt>
                <c:pt idx="34">
                  <c:v>2.8</c:v>
                </c:pt>
                <c:pt idx="35">
                  <c:v>2.88</c:v>
                </c:pt>
                <c:pt idx="36">
                  <c:v>2.96</c:v>
                </c:pt>
                <c:pt idx="37">
                  <c:v>3.04</c:v>
                </c:pt>
                <c:pt idx="38">
                  <c:v>3.12</c:v>
                </c:pt>
                <c:pt idx="39">
                  <c:v>3.2</c:v>
                </c:pt>
                <c:pt idx="40">
                  <c:v>3.28</c:v>
                </c:pt>
                <c:pt idx="41">
                  <c:v>3.36</c:v>
                </c:pt>
                <c:pt idx="42">
                  <c:v>3.44</c:v>
                </c:pt>
                <c:pt idx="43">
                  <c:v>3.52</c:v>
                </c:pt>
                <c:pt idx="44">
                  <c:v>3.6</c:v>
                </c:pt>
                <c:pt idx="45">
                  <c:v>3.68</c:v>
                </c:pt>
                <c:pt idx="46">
                  <c:v>3.76</c:v>
                </c:pt>
                <c:pt idx="47">
                  <c:v>3.84</c:v>
                </c:pt>
                <c:pt idx="48">
                  <c:v>3.92</c:v>
                </c:pt>
                <c:pt idx="49">
                  <c:v>4</c:v>
                </c:pt>
                <c:pt idx="50">
                  <c:v>4.08</c:v>
                </c:pt>
                <c:pt idx="51">
                  <c:v>4.16</c:v>
                </c:pt>
                <c:pt idx="52">
                  <c:v>4.24</c:v>
                </c:pt>
                <c:pt idx="53">
                  <c:v>4.32</c:v>
                </c:pt>
                <c:pt idx="54">
                  <c:v>4.4000000000000004</c:v>
                </c:pt>
                <c:pt idx="55">
                  <c:v>4.4800000000000004</c:v>
                </c:pt>
                <c:pt idx="56">
                  <c:v>4.5599999999999996</c:v>
                </c:pt>
                <c:pt idx="57">
                  <c:v>4.6399999999999997</c:v>
                </c:pt>
                <c:pt idx="58">
                  <c:v>4.72</c:v>
                </c:pt>
                <c:pt idx="59">
                  <c:v>4.8</c:v>
                </c:pt>
                <c:pt idx="60">
                  <c:v>4.88</c:v>
                </c:pt>
                <c:pt idx="61">
                  <c:v>4.96</c:v>
                </c:pt>
                <c:pt idx="62">
                  <c:v>5.04</c:v>
                </c:pt>
                <c:pt idx="63">
                  <c:v>5.12</c:v>
                </c:pt>
                <c:pt idx="64">
                  <c:v>5.2</c:v>
                </c:pt>
                <c:pt idx="65">
                  <c:v>5.28</c:v>
                </c:pt>
                <c:pt idx="66">
                  <c:v>5.36</c:v>
                </c:pt>
                <c:pt idx="67">
                  <c:v>5.44</c:v>
                </c:pt>
                <c:pt idx="68">
                  <c:v>5.52</c:v>
                </c:pt>
                <c:pt idx="69">
                  <c:v>5.6</c:v>
                </c:pt>
                <c:pt idx="70">
                  <c:v>5.68</c:v>
                </c:pt>
                <c:pt idx="71">
                  <c:v>5.76</c:v>
                </c:pt>
                <c:pt idx="72">
                  <c:v>5.84</c:v>
                </c:pt>
                <c:pt idx="73">
                  <c:v>5.92</c:v>
                </c:pt>
                <c:pt idx="74">
                  <c:v>6</c:v>
                </c:pt>
                <c:pt idx="75">
                  <c:v>6.08</c:v>
                </c:pt>
                <c:pt idx="76">
                  <c:v>6.16</c:v>
                </c:pt>
                <c:pt idx="77">
                  <c:v>6.24</c:v>
                </c:pt>
                <c:pt idx="78">
                  <c:v>6.32</c:v>
                </c:pt>
                <c:pt idx="79">
                  <c:v>6.4</c:v>
                </c:pt>
                <c:pt idx="80">
                  <c:v>6.48</c:v>
                </c:pt>
                <c:pt idx="81">
                  <c:v>6.56</c:v>
                </c:pt>
                <c:pt idx="82">
                  <c:v>6.64</c:v>
                </c:pt>
                <c:pt idx="83">
                  <c:v>6.72</c:v>
                </c:pt>
                <c:pt idx="84">
                  <c:v>6.8</c:v>
                </c:pt>
                <c:pt idx="85">
                  <c:v>6.88</c:v>
                </c:pt>
                <c:pt idx="86">
                  <c:v>6.96</c:v>
                </c:pt>
                <c:pt idx="87">
                  <c:v>7.04</c:v>
                </c:pt>
                <c:pt idx="88">
                  <c:v>7.12</c:v>
                </c:pt>
                <c:pt idx="89">
                  <c:v>7.2</c:v>
                </c:pt>
                <c:pt idx="90">
                  <c:v>7.28</c:v>
                </c:pt>
                <c:pt idx="91">
                  <c:v>7.36</c:v>
                </c:pt>
                <c:pt idx="92">
                  <c:v>7.44</c:v>
                </c:pt>
                <c:pt idx="93">
                  <c:v>7.52</c:v>
                </c:pt>
                <c:pt idx="94">
                  <c:v>7.6</c:v>
                </c:pt>
                <c:pt idx="95">
                  <c:v>7.68</c:v>
                </c:pt>
                <c:pt idx="96">
                  <c:v>7.76</c:v>
                </c:pt>
                <c:pt idx="97">
                  <c:v>7.84</c:v>
                </c:pt>
                <c:pt idx="98">
                  <c:v>7.92</c:v>
                </c:pt>
                <c:pt idx="99">
                  <c:v>8</c:v>
                </c:pt>
                <c:pt idx="100">
                  <c:v>8.08</c:v>
                </c:pt>
                <c:pt idx="101">
                  <c:v>8.16</c:v>
                </c:pt>
                <c:pt idx="102">
                  <c:v>8.24</c:v>
                </c:pt>
                <c:pt idx="103">
                  <c:v>8.32</c:v>
                </c:pt>
                <c:pt idx="104">
                  <c:v>8.4</c:v>
                </c:pt>
                <c:pt idx="105">
                  <c:v>8.48</c:v>
                </c:pt>
                <c:pt idx="106">
                  <c:v>8.56</c:v>
                </c:pt>
                <c:pt idx="107">
                  <c:v>8.64</c:v>
                </c:pt>
                <c:pt idx="108">
                  <c:v>8.7200000000000006</c:v>
                </c:pt>
                <c:pt idx="109">
                  <c:v>8.8000000000000007</c:v>
                </c:pt>
                <c:pt idx="110">
                  <c:v>8.8800000000000008</c:v>
                </c:pt>
                <c:pt idx="111">
                  <c:v>8.9600000000000009</c:v>
                </c:pt>
                <c:pt idx="112">
                  <c:v>9.0399999999999991</c:v>
                </c:pt>
                <c:pt idx="113">
                  <c:v>9.1199999999999992</c:v>
                </c:pt>
                <c:pt idx="114">
                  <c:v>9.1999999999999993</c:v>
                </c:pt>
                <c:pt idx="115">
                  <c:v>9.2799999999999994</c:v>
                </c:pt>
                <c:pt idx="116">
                  <c:v>9.36</c:v>
                </c:pt>
                <c:pt idx="117">
                  <c:v>9.44</c:v>
                </c:pt>
                <c:pt idx="118">
                  <c:v>9.52</c:v>
                </c:pt>
                <c:pt idx="119">
                  <c:v>9.6</c:v>
                </c:pt>
                <c:pt idx="120">
                  <c:v>9.68</c:v>
                </c:pt>
                <c:pt idx="121">
                  <c:v>9.76</c:v>
                </c:pt>
                <c:pt idx="122">
                  <c:v>9.84</c:v>
                </c:pt>
                <c:pt idx="123">
                  <c:v>9.92</c:v>
                </c:pt>
                <c:pt idx="124">
                  <c:v>10</c:v>
                </c:pt>
                <c:pt idx="125">
                  <c:v>10.08</c:v>
                </c:pt>
                <c:pt idx="126">
                  <c:v>10.16</c:v>
                </c:pt>
                <c:pt idx="127">
                  <c:v>10.24</c:v>
                </c:pt>
                <c:pt idx="128">
                  <c:v>10.32</c:v>
                </c:pt>
                <c:pt idx="129">
                  <c:v>10.4</c:v>
                </c:pt>
                <c:pt idx="130">
                  <c:v>10.48</c:v>
                </c:pt>
                <c:pt idx="131">
                  <c:v>10.56</c:v>
                </c:pt>
                <c:pt idx="132">
                  <c:v>10.64</c:v>
                </c:pt>
                <c:pt idx="133">
                  <c:v>10.72</c:v>
                </c:pt>
                <c:pt idx="134">
                  <c:v>10.8</c:v>
                </c:pt>
                <c:pt idx="135">
                  <c:v>10.88</c:v>
                </c:pt>
                <c:pt idx="136">
                  <c:v>10.96</c:v>
                </c:pt>
                <c:pt idx="137">
                  <c:v>11.04</c:v>
                </c:pt>
                <c:pt idx="138">
                  <c:v>11.12</c:v>
                </c:pt>
                <c:pt idx="139">
                  <c:v>11.2</c:v>
                </c:pt>
                <c:pt idx="140">
                  <c:v>11.28</c:v>
                </c:pt>
                <c:pt idx="141">
                  <c:v>11.36</c:v>
                </c:pt>
                <c:pt idx="142">
                  <c:v>11.44</c:v>
                </c:pt>
                <c:pt idx="143">
                  <c:v>11.52</c:v>
                </c:pt>
                <c:pt idx="144">
                  <c:v>11.6</c:v>
                </c:pt>
                <c:pt idx="145">
                  <c:v>11.68</c:v>
                </c:pt>
                <c:pt idx="146">
                  <c:v>11.76</c:v>
                </c:pt>
                <c:pt idx="147">
                  <c:v>11.84</c:v>
                </c:pt>
                <c:pt idx="148">
                  <c:v>11.92</c:v>
                </c:pt>
                <c:pt idx="149">
                  <c:v>12</c:v>
                </c:pt>
                <c:pt idx="150">
                  <c:v>12.08</c:v>
                </c:pt>
                <c:pt idx="151">
                  <c:v>12.16</c:v>
                </c:pt>
                <c:pt idx="152">
                  <c:v>12.24</c:v>
                </c:pt>
                <c:pt idx="153">
                  <c:v>12.32</c:v>
                </c:pt>
                <c:pt idx="154">
                  <c:v>12.4</c:v>
                </c:pt>
                <c:pt idx="155">
                  <c:v>12.48</c:v>
                </c:pt>
                <c:pt idx="156">
                  <c:v>12.56</c:v>
                </c:pt>
                <c:pt idx="157">
                  <c:v>12.64</c:v>
                </c:pt>
                <c:pt idx="158">
                  <c:v>12.72</c:v>
                </c:pt>
                <c:pt idx="159">
                  <c:v>12.8</c:v>
                </c:pt>
                <c:pt idx="160">
                  <c:v>12.88</c:v>
                </c:pt>
                <c:pt idx="161">
                  <c:v>12.96</c:v>
                </c:pt>
                <c:pt idx="162">
                  <c:v>13.04</c:v>
                </c:pt>
                <c:pt idx="163">
                  <c:v>13.12</c:v>
                </c:pt>
                <c:pt idx="164">
                  <c:v>13.2</c:v>
                </c:pt>
                <c:pt idx="165">
                  <c:v>13.28</c:v>
                </c:pt>
                <c:pt idx="166">
                  <c:v>13.36</c:v>
                </c:pt>
                <c:pt idx="167">
                  <c:v>13.44</c:v>
                </c:pt>
                <c:pt idx="168">
                  <c:v>13.52</c:v>
                </c:pt>
                <c:pt idx="169">
                  <c:v>13.6</c:v>
                </c:pt>
                <c:pt idx="170">
                  <c:v>13.68</c:v>
                </c:pt>
                <c:pt idx="171">
                  <c:v>13.76</c:v>
                </c:pt>
                <c:pt idx="172">
                  <c:v>13.84</c:v>
                </c:pt>
                <c:pt idx="173">
                  <c:v>13.92</c:v>
                </c:pt>
                <c:pt idx="174">
                  <c:v>14</c:v>
                </c:pt>
                <c:pt idx="175">
                  <c:v>14.08</c:v>
                </c:pt>
                <c:pt idx="176">
                  <c:v>14.16</c:v>
                </c:pt>
                <c:pt idx="177">
                  <c:v>14.24</c:v>
                </c:pt>
                <c:pt idx="178">
                  <c:v>14.32</c:v>
                </c:pt>
                <c:pt idx="179">
                  <c:v>14.4</c:v>
                </c:pt>
                <c:pt idx="180">
                  <c:v>14.48</c:v>
                </c:pt>
                <c:pt idx="181">
                  <c:v>14.56</c:v>
                </c:pt>
                <c:pt idx="182">
                  <c:v>14.64</c:v>
                </c:pt>
                <c:pt idx="183">
                  <c:v>14.72</c:v>
                </c:pt>
                <c:pt idx="184">
                  <c:v>14.8</c:v>
                </c:pt>
                <c:pt idx="185">
                  <c:v>14.88</c:v>
                </c:pt>
                <c:pt idx="186">
                  <c:v>14.96</c:v>
                </c:pt>
                <c:pt idx="187">
                  <c:v>15.04</c:v>
                </c:pt>
                <c:pt idx="188">
                  <c:v>15.12</c:v>
                </c:pt>
                <c:pt idx="189">
                  <c:v>15.2</c:v>
                </c:pt>
                <c:pt idx="190">
                  <c:v>15.28</c:v>
                </c:pt>
                <c:pt idx="191">
                  <c:v>15.36</c:v>
                </c:pt>
                <c:pt idx="192">
                  <c:v>15.44</c:v>
                </c:pt>
                <c:pt idx="193">
                  <c:v>15.52</c:v>
                </c:pt>
                <c:pt idx="194">
                  <c:v>15.6</c:v>
                </c:pt>
                <c:pt idx="195">
                  <c:v>15.68</c:v>
                </c:pt>
                <c:pt idx="196">
                  <c:v>15.76</c:v>
                </c:pt>
                <c:pt idx="197">
                  <c:v>15.84</c:v>
                </c:pt>
                <c:pt idx="198">
                  <c:v>15.92</c:v>
                </c:pt>
                <c:pt idx="199">
                  <c:v>16</c:v>
                </c:pt>
                <c:pt idx="200">
                  <c:v>16.079999999999998</c:v>
                </c:pt>
                <c:pt idx="201">
                  <c:v>16.16</c:v>
                </c:pt>
                <c:pt idx="202">
                  <c:v>16.239999999999998</c:v>
                </c:pt>
                <c:pt idx="203">
                  <c:v>16.32</c:v>
                </c:pt>
                <c:pt idx="204">
                  <c:v>16.399999999999999</c:v>
                </c:pt>
                <c:pt idx="205">
                  <c:v>16.48</c:v>
                </c:pt>
                <c:pt idx="206">
                  <c:v>16.559999999999999</c:v>
                </c:pt>
                <c:pt idx="207">
                  <c:v>16.64</c:v>
                </c:pt>
                <c:pt idx="208">
                  <c:v>16.72</c:v>
                </c:pt>
                <c:pt idx="209">
                  <c:v>16.8</c:v>
                </c:pt>
                <c:pt idx="210">
                  <c:v>16.88</c:v>
                </c:pt>
                <c:pt idx="211">
                  <c:v>16.96</c:v>
                </c:pt>
                <c:pt idx="212">
                  <c:v>17.04</c:v>
                </c:pt>
                <c:pt idx="213">
                  <c:v>17.12</c:v>
                </c:pt>
                <c:pt idx="214">
                  <c:v>17.2</c:v>
                </c:pt>
                <c:pt idx="215">
                  <c:v>17.28</c:v>
                </c:pt>
                <c:pt idx="216">
                  <c:v>17.36</c:v>
                </c:pt>
                <c:pt idx="217">
                  <c:v>17.440000000000001</c:v>
                </c:pt>
                <c:pt idx="218">
                  <c:v>17.52</c:v>
                </c:pt>
                <c:pt idx="219">
                  <c:v>17.600000000000001</c:v>
                </c:pt>
                <c:pt idx="220">
                  <c:v>17.68</c:v>
                </c:pt>
                <c:pt idx="221">
                  <c:v>17.760000000000002</c:v>
                </c:pt>
                <c:pt idx="222">
                  <c:v>17.84</c:v>
                </c:pt>
                <c:pt idx="223">
                  <c:v>17.920000000000002</c:v>
                </c:pt>
                <c:pt idx="224">
                  <c:v>18</c:v>
                </c:pt>
                <c:pt idx="225">
                  <c:v>18.079999999999998</c:v>
                </c:pt>
                <c:pt idx="226">
                  <c:v>18.16</c:v>
                </c:pt>
                <c:pt idx="227">
                  <c:v>18.239999999999998</c:v>
                </c:pt>
                <c:pt idx="228">
                  <c:v>18.32</c:v>
                </c:pt>
                <c:pt idx="229">
                  <c:v>18.399999999999999</c:v>
                </c:pt>
                <c:pt idx="230">
                  <c:v>18.48</c:v>
                </c:pt>
                <c:pt idx="231">
                  <c:v>18.559999999999999</c:v>
                </c:pt>
                <c:pt idx="232">
                  <c:v>18.64</c:v>
                </c:pt>
                <c:pt idx="233">
                  <c:v>18.72</c:v>
                </c:pt>
                <c:pt idx="234">
                  <c:v>18.8</c:v>
                </c:pt>
                <c:pt idx="235">
                  <c:v>18.88</c:v>
                </c:pt>
                <c:pt idx="236">
                  <c:v>18.96</c:v>
                </c:pt>
                <c:pt idx="237">
                  <c:v>19.04</c:v>
                </c:pt>
                <c:pt idx="238">
                  <c:v>19.12</c:v>
                </c:pt>
                <c:pt idx="239">
                  <c:v>19.2</c:v>
                </c:pt>
                <c:pt idx="240">
                  <c:v>19.28</c:v>
                </c:pt>
                <c:pt idx="241">
                  <c:v>19.36</c:v>
                </c:pt>
                <c:pt idx="242">
                  <c:v>19.440000000000001</c:v>
                </c:pt>
                <c:pt idx="243">
                  <c:v>19.52</c:v>
                </c:pt>
                <c:pt idx="244">
                  <c:v>19.600000000000001</c:v>
                </c:pt>
                <c:pt idx="245">
                  <c:v>19.68</c:v>
                </c:pt>
                <c:pt idx="246">
                  <c:v>19.760000000000002</c:v>
                </c:pt>
                <c:pt idx="247">
                  <c:v>19.84</c:v>
                </c:pt>
                <c:pt idx="248">
                  <c:v>19.920000000000002</c:v>
                </c:pt>
                <c:pt idx="249">
                  <c:v>20</c:v>
                </c:pt>
                <c:pt idx="250">
                  <c:v>20.079999999999998</c:v>
                </c:pt>
                <c:pt idx="251">
                  <c:v>20.16</c:v>
                </c:pt>
                <c:pt idx="252">
                  <c:v>20.239999999999998</c:v>
                </c:pt>
                <c:pt idx="253">
                  <c:v>20.32</c:v>
                </c:pt>
                <c:pt idx="254">
                  <c:v>20.399999999999999</c:v>
                </c:pt>
                <c:pt idx="255">
                  <c:v>20.48</c:v>
                </c:pt>
                <c:pt idx="256">
                  <c:v>20.56</c:v>
                </c:pt>
                <c:pt idx="257">
                  <c:v>20.64</c:v>
                </c:pt>
                <c:pt idx="258">
                  <c:v>20.72</c:v>
                </c:pt>
                <c:pt idx="259">
                  <c:v>20.8</c:v>
                </c:pt>
                <c:pt idx="260">
                  <c:v>20.88</c:v>
                </c:pt>
                <c:pt idx="261">
                  <c:v>20.96</c:v>
                </c:pt>
                <c:pt idx="262">
                  <c:v>21.04</c:v>
                </c:pt>
                <c:pt idx="263">
                  <c:v>21.12</c:v>
                </c:pt>
                <c:pt idx="264">
                  <c:v>21.2</c:v>
                </c:pt>
                <c:pt idx="265">
                  <c:v>21.28</c:v>
                </c:pt>
                <c:pt idx="266">
                  <c:v>21.36</c:v>
                </c:pt>
                <c:pt idx="267">
                  <c:v>21.44</c:v>
                </c:pt>
                <c:pt idx="268">
                  <c:v>21.52</c:v>
                </c:pt>
                <c:pt idx="269">
                  <c:v>21.6</c:v>
                </c:pt>
                <c:pt idx="270">
                  <c:v>21.68</c:v>
                </c:pt>
                <c:pt idx="271">
                  <c:v>21.76</c:v>
                </c:pt>
                <c:pt idx="272">
                  <c:v>21.84</c:v>
                </c:pt>
                <c:pt idx="273">
                  <c:v>21.92</c:v>
                </c:pt>
                <c:pt idx="274">
                  <c:v>22</c:v>
                </c:pt>
                <c:pt idx="275">
                  <c:v>22.08</c:v>
                </c:pt>
                <c:pt idx="276">
                  <c:v>22.16</c:v>
                </c:pt>
                <c:pt idx="277">
                  <c:v>22.24</c:v>
                </c:pt>
                <c:pt idx="278">
                  <c:v>22.32</c:v>
                </c:pt>
                <c:pt idx="279">
                  <c:v>22.4</c:v>
                </c:pt>
                <c:pt idx="280">
                  <c:v>22.48</c:v>
                </c:pt>
                <c:pt idx="281">
                  <c:v>22.56</c:v>
                </c:pt>
                <c:pt idx="282">
                  <c:v>22.64</c:v>
                </c:pt>
                <c:pt idx="283">
                  <c:v>22.72</c:v>
                </c:pt>
                <c:pt idx="284">
                  <c:v>22.8</c:v>
                </c:pt>
                <c:pt idx="285">
                  <c:v>22.88</c:v>
                </c:pt>
                <c:pt idx="286">
                  <c:v>22.96</c:v>
                </c:pt>
                <c:pt idx="287">
                  <c:v>23.04</c:v>
                </c:pt>
                <c:pt idx="288">
                  <c:v>23.12</c:v>
                </c:pt>
                <c:pt idx="289">
                  <c:v>23.2</c:v>
                </c:pt>
                <c:pt idx="290">
                  <c:v>23.28</c:v>
                </c:pt>
                <c:pt idx="291">
                  <c:v>23.36</c:v>
                </c:pt>
                <c:pt idx="292">
                  <c:v>23.44</c:v>
                </c:pt>
                <c:pt idx="293">
                  <c:v>23.52</c:v>
                </c:pt>
                <c:pt idx="294">
                  <c:v>23.6</c:v>
                </c:pt>
                <c:pt idx="295">
                  <c:v>23.68</c:v>
                </c:pt>
                <c:pt idx="296">
                  <c:v>23.76</c:v>
                </c:pt>
                <c:pt idx="297">
                  <c:v>23.84</c:v>
                </c:pt>
                <c:pt idx="298">
                  <c:v>23.92</c:v>
                </c:pt>
                <c:pt idx="299">
                  <c:v>24</c:v>
                </c:pt>
                <c:pt idx="300">
                  <c:v>24.08</c:v>
                </c:pt>
                <c:pt idx="301">
                  <c:v>24.16</c:v>
                </c:pt>
                <c:pt idx="302">
                  <c:v>24.24</c:v>
                </c:pt>
                <c:pt idx="303">
                  <c:v>24.32</c:v>
                </c:pt>
                <c:pt idx="304">
                  <c:v>24.4</c:v>
                </c:pt>
                <c:pt idx="305">
                  <c:v>24.48</c:v>
                </c:pt>
                <c:pt idx="306">
                  <c:v>24.56</c:v>
                </c:pt>
                <c:pt idx="307">
                  <c:v>24.64</c:v>
                </c:pt>
                <c:pt idx="308">
                  <c:v>24.72</c:v>
                </c:pt>
                <c:pt idx="309">
                  <c:v>24.8</c:v>
                </c:pt>
                <c:pt idx="310">
                  <c:v>24.88</c:v>
                </c:pt>
                <c:pt idx="311">
                  <c:v>24.96</c:v>
                </c:pt>
                <c:pt idx="312">
                  <c:v>25.04</c:v>
                </c:pt>
                <c:pt idx="313">
                  <c:v>25.12</c:v>
                </c:pt>
                <c:pt idx="314">
                  <c:v>25.2</c:v>
                </c:pt>
                <c:pt idx="315">
                  <c:v>25.28</c:v>
                </c:pt>
                <c:pt idx="316">
                  <c:v>25.36</c:v>
                </c:pt>
                <c:pt idx="317">
                  <c:v>25.44</c:v>
                </c:pt>
                <c:pt idx="318">
                  <c:v>25.52</c:v>
                </c:pt>
                <c:pt idx="319">
                  <c:v>25.6</c:v>
                </c:pt>
                <c:pt idx="320">
                  <c:v>25.68</c:v>
                </c:pt>
                <c:pt idx="321">
                  <c:v>25.76</c:v>
                </c:pt>
                <c:pt idx="322">
                  <c:v>25.84</c:v>
                </c:pt>
                <c:pt idx="323">
                  <c:v>25.92</c:v>
                </c:pt>
                <c:pt idx="324">
                  <c:v>26</c:v>
                </c:pt>
                <c:pt idx="325">
                  <c:v>26.08</c:v>
                </c:pt>
                <c:pt idx="326">
                  <c:v>26.16</c:v>
                </c:pt>
                <c:pt idx="327">
                  <c:v>26.24</c:v>
                </c:pt>
                <c:pt idx="328">
                  <c:v>26.32</c:v>
                </c:pt>
                <c:pt idx="329">
                  <c:v>26.4</c:v>
                </c:pt>
                <c:pt idx="330">
                  <c:v>26.48</c:v>
                </c:pt>
                <c:pt idx="331">
                  <c:v>26.56</c:v>
                </c:pt>
                <c:pt idx="332">
                  <c:v>26.64</c:v>
                </c:pt>
                <c:pt idx="333">
                  <c:v>26.72</c:v>
                </c:pt>
                <c:pt idx="334">
                  <c:v>26.8</c:v>
                </c:pt>
                <c:pt idx="335">
                  <c:v>26.88</c:v>
                </c:pt>
                <c:pt idx="336">
                  <c:v>26.96</c:v>
                </c:pt>
                <c:pt idx="337">
                  <c:v>27.04</c:v>
                </c:pt>
                <c:pt idx="338">
                  <c:v>27.12</c:v>
                </c:pt>
                <c:pt idx="339">
                  <c:v>27.2</c:v>
                </c:pt>
                <c:pt idx="340">
                  <c:v>27.28</c:v>
                </c:pt>
                <c:pt idx="341">
                  <c:v>27.36</c:v>
                </c:pt>
                <c:pt idx="342">
                  <c:v>27.44</c:v>
                </c:pt>
                <c:pt idx="343">
                  <c:v>27.52</c:v>
                </c:pt>
                <c:pt idx="344">
                  <c:v>27.6</c:v>
                </c:pt>
                <c:pt idx="345">
                  <c:v>27.68</c:v>
                </c:pt>
                <c:pt idx="346">
                  <c:v>27.76</c:v>
                </c:pt>
                <c:pt idx="347">
                  <c:v>27.84</c:v>
                </c:pt>
                <c:pt idx="348">
                  <c:v>27.92</c:v>
                </c:pt>
                <c:pt idx="349">
                  <c:v>28</c:v>
                </c:pt>
                <c:pt idx="350">
                  <c:v>28.08</c:v>
                </c:pt>
                <c:pt idx="351">
                  <c:v>28.16</c:v>
                </c:pt>
                <c:pt idx="352">
                  <c:v>28.24</c:v>
                </c:pt>
                <c:pt idx="353">
                  <c:v>28.32</c:v>
                </c:pt>
                <c:pt idx="354">
                  <c:v>28.4</c:v>
                </c:pt>
                <c:pt idx="355">
                  <c:v>28.48</c:v>
                </c:pt>
                <c:pt idx="356">
                  <c:v>28.56</c:v>
                </c:pt>
                <c:pt idx="357">
                  <c:v>28.64</c:v>
                </c:pt>
                <c:pt idx="358">
                  <c:v>28.72</c:v>
                </c:pt>
                <c:pt idx="359">
                  <c:v>28.8</c:v>
                </c:pt>
                <c:pt idx="360">
                  <c:v>28.88</c:v>
                </c:pt>
                <c:pt idx="361">
                  <c:v>28.96</c:v>
                </c:pt>
                <c:pt idx="362">
                  <c:v>29.04</c:v>
                </c:pt>
                <c:pt idx="363">
                  <c:v>29.12</c:v>
                </c:pt>
                <c:pt idx="364">
                  <c:v>29.2</c:v>
                </c:pt>
                <c:pt idx="365">
                  <c:v>29.28</c:v>
                </c:pt>
                <c:pt idx="366">
                  <c:v>29.36</c:v>
                </c:pt>
                <c:pt idx="367">
                  <c:v>29.44</c:v>
                </c:pt>
                <c:pt idx="368">
                  <c:v>29.52</c:v>
                </c:pt>
                <c:pt idx="369">
                  <c:v>29.6</c:v>
                </c:pt>
                <c:pt idx="370">
                  <c:v>29.68</c:v>
                </c:pt>
                <c:pt idx="371">
                  <c:v>29.76</c:v>
                </c:pt>
                <c:pt idx="372">
                  <c:v>29.84</c:v>
                </c:pt>
                <c:pt idx="373">
                  <c:v>29.92</c:v>
                </c:pt>
                <c:pt idx="374">
                  <c:v>30</c:v>
                </c:pt>
                <c:pt idx="375">
                  <c:v>30.08</c:v>
                </c:pt>
                <c:pt idx="376">
                  <c:v>30.16</c:v>
                </c:pt>
                <c:pt idx="377">
                  <c:v>30.24</c:v>
                </c:pt>
                <c:pt idx="378">
                  <c:v>30.32</c:v>
                </c:pt>
                <c:pt idx="379">
                  <c:v>30.4</c:v>
                </c:pt>
                <c:pt idx="380">
                  <c:v>30.48</c:v>
                </c:pt>
                <c:pt idx="381">
                  <c:v>30.56</c:v>
                </c:pt>
                <c:pt idx="382">
                  <c:v>30.64</c:v>
                </c:pt>
                <c:pt idx="383">
                  <c:v>30.72</c:v>
                </c:pt>
                <c:pt idx="384">
                  <c:v>30.8</c:v>
                </c:pt>
                <c:pt idx="385">
                  <c:v>30.88</c:v>
                </c:pt>
                <c:pt idx="386">
                  <c:v>30.96</c:v>
                </c:pt>
                <c:pt idx="387">
                  <c:v>31.04</c:v>
                </c:pt>
                <c:pt idx="388">
                  <c:v>31.12</c:v>
                </c:pt>
                <c:pt idx="389">
                  <c:v>31.2</c:v>
                </c:pt>
                <c:pt idx="390">
                  <c:v>31.28</c:v>
                </c:pt>
                <c:pt idx="391">
                  <c:v>31.36</c:v>
                </c:pt>
                <c:pt idx="392">
                  <c:v>31.44</c:v>
                </c:pt>
                <c:pt idx="393">
                  <c:v>31.52</c:v>
                </c:pt>
                <c:pt idx="394">
                  <c:v>31.6</c:v>
                </c:pt>
                <c:pt idx="395">
                  <c:v>31.68</c:v>
                </c:pt>
                <c:pt idx="396">
                  <c:v>31.76</c:v>
                </c:pt>
                <c:pt idx="397">
                  <c:v>31.84</c:v>
                </c:pt>
                <c:pt idx="398">
                  <c:v>31.92</c:v>
                </c:pt>
                <c:pt idx="399">
                  <c:v>32</c:v>
                </c:pt>
              </c:numCache>
            </c:numRef>
          </c:xVal>
          <c:yVal>
            <c:numRef>
              <c:f>'Concentration_X-Axis'!$R$2:$R$401</c:f>
              <c:numCache>
                <c:formatCode>General</c:formatCode>
                <c:ptCount val="4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5.0000000000000002E-5</c:v>
                </c:pt>
                <c:pt idx="80">
                  <c:v>1.2999999999999999E-4</c:v>
                </c:pt>
                <c:pt idx="81">
                  <c:v>2.1000000000000001E-4</c:v>
                </c:pt>
                <c:pt idx="82">
                  <c:v>2.9999999999999997E-4</c:v>
                </c:pt>
                <c:pt idx="83">
                  <c:v>3.6999999999999999E-4</c:v>
                </c:pt>
                <c:pt idx="84">
                  <c:v>5.6999999999999998E-4</c:v>
                </c:pt>
                <c:pt idx="85">
                  <c:v>1.07E-3</c:v>
                </c:pt>
                <c:pt idx="86">
                  <c:v>2.2399999999999998E-3</c:v>
                </c:pt>
                <c:pt idx="87">
                  <c:v>3.8300000000000001E-3</c:v>
                </c:pt>
                <c:pt idx="88">
                  <c:v>5.64E-3</c:v>
                </c:pt>
                <c:pt idx="89">
                  <c:v>7.8100000000000001E-3</c:v>
                </c:pt>
                <c:pt idx="90">
                  <c:v>1.042E-2</c:v>
                </c:pt>
                <c:pt idx="91">
                  <c:v>1.264E-2</c:v>
                </c:pt>
                <c:pt idx="92">
                  <c:v>1.532E-2</c:v>
                </c:pt>
                <c:pt idx="93">
                  <c:v>1.7639999999999999E-2</c:v>
                </c:pt>
                <c:pt idx="94">
                  <c:v>2.1069999999999998E-2</c:v>
                </c:pt>
                <c:pt idx="95">
                  <c:v>2.588E-2</c:v>
                </c:pt>
                <c:pt idx="96">
                  <c:v>3.1060000000000001E-2</c:v>
                </c:pt>
                <c:pt idx="97">
                  <c:v>3.5589999999999997E-2</c:v>
                </c:pt>
                <c:pt idx="98">
                  <c:v>4.1149999999999999E-2</c:v>
                </c:pt>
                <c:pt idx="99">
                  <c:v>4.7460000000000002E-2</c:v>
                </c:pt>
                <c:pt idx="100">
                  <c:v>5.4199999999999998E-2</c:v>
                </c:pt>
                <c:pt idx="101">
                  <c:v>6.2440000000000002E-2</c:v>
                </c:pt>
                <c:pt idx="102">
                  <c:v>7.152E-2</c:v>
                </c:pt>
                <c:pt idx="103">
                  <c:v>8.0879999999999994E-2</c:v>
                </c:pt>
                <c:pt idx="104">
                  <c:v>8.9829999999999993E-2</c:v>
                </c:pt>
                <c:pt idx="105">
                  <c:v>9.7850000000000006E-2</c:v>
                </c:pt>
                <c:pt idx="106">
                  <c:v>0.10421</c:v>
                </c:pt>
                <c:pt idx="107">
                  <c:v>0.11076999999999999</c:v>
                </c:pt>
                <c:pt idx="108">
                  <c:v>0.11833</c:v>
                </c:pt>
                <c:pt idx="109">
                  <c:v>0.12720999999999999</c:v>
                </c:pt>
                <c:pt idx="110">
                  <c:v>0.13593</c:v>
                </c:pt>
                <c:pt idx="111">
                  <c:v>0.14545</c:v>
                </c:pt>
                <c:pt idx="112">
                  <c:v>0.15409999999999999</c:v>
                </c:pt>
                <c:pt idx="113">
                  <c:v>0.16258</c:v>
                </c:pt>
                <c:pt idx="114">
                  <c:v>0.17027999999999999</c:v>
                </c:pt>
                <c:pt idx="115">
                  <c:v>0.17684</c:v>
                </c:pt>
                <c:pt idx="116">
                  <c:v>0.18365000000000001</c:v>
                </c:pt>
                <c:pt idx="117">
                  <c:v>0.19197</c:v>
                </c:pt>
                <c:pt idx="118">
                  <c:v>0.20194000000000001</c:v>
                </c:pt>
                <c:pt idx="119">
                  <c:v>0.21315999999999999</c:v>
                </c:pt>
                <c:pt idx="120">
                  <c:v>0.22722000000000001</c:v>
                </c:pt>
                <c:pt idx="121">
                  <c:v>0.24023</c:v>
                </c:pt>
                <c:pt idx="122">
                  <c:v>0.25065999999999999</c:v>
                </c:pt>
                <c:pt idx="123">
                  <c:v>0.25992999999999999</c:v>
                </c:pt>
                <c:pt idx="124">
                  <c:v>0.26657999999999998</c:v>
                </c:pt>
                <c:pt idx="125">
                  <c:v>0.27234000000000003</c:v>
                </c:pt>
                <c:pt idx="126">
                  <c:v>0.27903</c:v>
                </c:pt>
                <c:pt idx="127">
                  <c:v>0.28641</c:v>
                </c:pt>
                <c:pt idx="128">
                  <c:v>0.29583999999999999</c:v>
                </c:pt>
                <c:pt idx="129">
                  <c:v>0.30675999999999998</c:v>
                </c:pt>
                <c:pt idx="130">
                  <c:v>0.31763999999999998</c:v>
                </c:pt>
                <c:pt idx="131">
                  <c:v>0.32790999999999998</c:v>
                </c:pt>
                <c:pt idx="132">
                  <c:v>0.33893000000000001</c:v>
                </c:pt>
                <c:pt idx="133">
                  <c:v>0.34787000000000001</c:v>
                </c:pt>
                <c:pt idx="134">
                  <c:v>0.35665999999999998</c:v>
                </c:pt>
                <c:pt idx="135">
                  <c:v>0.36481000000000002</c:v>
                </c:pt>
                <c:pt idx="136">
                  <c:v>0.37085000000000001</c:v>
                </c:pt>
                <c:pt idx="137">
                  <c:v>0.37664999999999998</c:v>
                </c:pt>
                <c:pt idx="138">
                  <c:v>0.38253999999999999</c:v>
                </c:pt>
                <c:pt idx="139">
                  <c:v>0.38927</c:v>
                </c:pt>
                <c:pt idx="140">
                  <c:v>0.39639999999999997</c:v>
                </c:pt>
                <c:pt idx="141">
                  <c:v>0.40426000000000001</c:v>
                </c:pt>
                <c:pt idx="142">
                  <c:v>0.41286</c:v>
                </c:pt>
                <c:pt idx="143">
                  <c:v>0.42054999999999998</c:v>
                </c:pt>
                <c:pt idx="144">
                  <c:v>0.42756</c:v>
                </c:pt>
                <c:pt idx="145">
                  <c:v>0.43359999999999999</c:v>
                </c:pt>
                <c:pt idx="146">
                  <c:v>0.44052000000000002</c:v>
                </c:pt>
                <c:pt idx="147">
                  <c:v>0.44724000000000003</c:v>
                </c:pt>
                <c:pt idx="148">
                  <c:v>0.45352999999999999</c:v>
                </c:pt>
                <c:pt idx="149">
                  <c:v>0.46111999999999997</c:v>
                </c:pt>
                <c:pt idx="150">
                  <c:v>0.46975</c:v>
                </c:pt>
                <c:pt idx="151">
                  <c:v>0.47785</c:v>
                </c:pt>
                <c:pt idx="152">
                  <c:v>0.48365999999999998</c:v>
                </c:pt>
                <c:pt idx="153">
                  <c:v>0.48921999999999999</c:v>
                </c:pt>
                <c:pt idx="154">
                  <c:v>0.49360999999999999</c:v>
                </c:pt>
                <c:pt idx="155">
                  <c:v>0.50022</c:v>
                </c:pt>
                <c:pt idx="156">
                  <c:v>0.50854999999999995</c:v>
                </c:pt>
                <c:pt idx="157">
                  <c:v>0.51597999999999999</c:v>
                </c:pt>
                <c:pt idx="158">
                  <c:v>0.52376999999999996</c:v>
                </c:pt>
                <c:pt idx="159">
                  <c:v>0.53303</c:v>
                </c:pt>
                <c:pt idx="160">
                  <c:v>0.54220000000000002</c:v>
                </c:pt>
                <c:pt idx="161">
                  <c:v>0.55132999999999999</c:v>
                </c:pt>
                <c:pt idx="162">
                  <c:v>0.55923</c:v>
                </c:pt>
                <c:pt idx="163">
                  <c:v>0.56583000000000006</c:v>
                </c:pt>
                <c:pt idx="164">
                  <c:v>0.57289000000000001</c:v>
                </c:pt>
                <c:pt idx="165">
                  <c:v>0.57950000000000002</c:v>
                </c:pt>
                <c:pt idx="166">
                  <c:v>0.58608000000000005</c:v>
                </c:pt>
                <c:pt idx="167">
                  <c:v>0.59380999999999995</c:v>
                </c:pt>
                <c:pt idx="168">
                  <c:v>0.60121000000000002</c:v>
                </c:pt>
                <c:pt idx="169">
                  <c:v>0.60812999999999995</c:v>
                </c:pt>
                <c:pt idx="170">
                  <c:v>0.61287000000000003</c:v>
                </c:pt>
                <c:pt idx="171">
                  <c:v>0.61643000000000003</c:v>
                </c:pt>
                <c:pt idx="172">
                  <c:v>0.61797000000000002</c:v>
                </c:pt>
                <c:pt idx="173">
                  <c:v>0.62012999999999996</c:v>
                </c:pt>
                <c:pt idx="174">
                  <c:v>0.62329999999999997</c:v>
                </c:pt>
                <c:pt idx="175">
                  <c:v>0.62568000000000001</c:v>
                </c:pt>
                <c:pt idx="176">
                  <c:v>0.62748000000000004</c:v>
                </c:pt>
                <c:pt idx="177">
                  <c:v>0.63024999999999998</c:v>
                </c:pt>
                <c:pt idx="178">
                  <c:v>0.63434999999999997</c:v>
                </c:pt>
                <c:pt idx="179">
                  <c:v>0.63924000000000003</c:v>
                </c:pt>
                <c:pt idx="180">
                  <c:v>0.64517999999999998</c:v>
                </c:pt>
                <c:pt idx="181">
                  <c:v>0.65103</c:v>
                </c:pt>
                <c:pt idx="182">
                  <c:v>0.65610000000000002</c:v>
                </c:pt>
                <c:pt idx="183">
                  <c:v>0.65925999999999996</c:v>
                </c:pt>
                <c:pt idx="184">
                  <c:v>0.66071000000000002</c:v>
                </c:pt>
                <c:pt idx="185">
                  <c:v>0.66007000000000005</c:v>
                </c:pt>
                <c:pt idx="186">
                  <c:v>0.65734000000000004</c:v>
                </c:pt>
                <c:pt idx="187">
                  <c:v>0.65322000000000002</c:v>
                </c:pt>
                <c:pt idx="188">
                  <c:v>0.64790999999999999</c:v>
                </c:pt>
                <c:pt idx="189">
                  <c:v>0.64346000000000003</c:v>
                </c:pt>
                <c:pt idx="190">
                  <c:v>0.64198</c:v>
                </c:pt>
                <c:pt idx="191">
                  <c:v>0.64195000000000002</c:v>
                </c:pt>
                <c:pt idx="192">
                  <c:v>0.64227999999999996</c:v>
                </c:pt>
                <c:pt idx="193">
                  <c:v>0.64158999999999999</c:v>
                </c:pt>
                <c:pt idx="194">
                  <c:v>0.64132</c:v>
                </c:pt>
                <c:pt idx="195">
                  <c:v>0.64193</c:v>
                </c:pt>
                <c:pt idx="196">
                  <c:v>0.64263000000000003</c:v>
                </c:pt>
                <c:pt idx="197">
                  <c:v>0.64185000000000003</c:v>
                </c:pt>
                <c:pt idx="198">
                  <c:v>0.64097999999999999</c:v>
                </c:pt>
                <c:pt idx="199">
                  <c:v>0.63875999999999999</c:v>
                </c:pt>
                <c:pt idx="200">
                  <c:v>0.63490000000000002</c:v>
                </c:pt>
                <c:pt idx="201">
                  <c:v>0.63024000000000002</c:v>
                </c:pt>
                <c:pt idx="202">
                  <c:v>0.62697000000000003</c:v>
                </c:pt>
                <c:pt idx="203">
                  <c:v>0.62450000000000006</c:v>
                </c:pt>
                <c:pt idx="204">
                  <c:v>0.62282000000000004</c:v>
                </c:pt>
                <c:pt idx="205">
                  <c:v>0.62119999999999997</c:v>
                </c:pt>
                <c:pt idx="206">
                  <c:v>0.61995</c:v>
                </c:pt>
                <c:pt idx="207">
                  <c:v>0.61787999999999998</c:v>
                </c:pt>
                <c:pt idx="208">
                  <c:v>0.61462000000000006</c:v>
                </c:pt>
                <c:pt idx="209">
                  <c:v>0.60968999999999995</c:v>
                </c:pt>
                <c:pt idx="210">
                  <c:v>0.60377000000000003</c:v>
                </c:pt>
                <c:pt idx="211">
                  <c:v>0.59643999999999997</c:v>
                </c:pt>
                <c:pt idx="212">
                  <c:v>0.58914999999999995</c:v>
                </c:pt>
                <c:pt idx="213">
                  <c:v>0.58487</c:v>
                </c:pt>
                <c:pt idx="214">
                  <c:v>0.58155999999999997</c:v>
                </c:pt>
                <c:pt idx="215">
                  <c:v>0.57952000000000004</c:v>
                </c:pt>
                <c:pt idx="216">
                  <c:v>0.57557000000000003</c:v>
                </c:pt>
                <c:pt idx="217">
                  <c:v>0.57162000000000002</c:v>
                </c:pt>
                <c:pt idx="218">
                  <c:v>0.56750999999999996</c:v>
                </c:pt>
                <c:pt idx="219">
                  <c:v>0.56299999999999994</c:v>
                </c:pt>
                <c:pt idx="220">
                  <c:v>0.55859999999999999</c:v>
                </c:pt>
                <c:pt idx="221">
                  <c:v>0.55493000000000003</c:v>
                </c:pt>
                <c:pt idx="222">
                  <c:v>0.55130999999999997</c:v>
                </c:pt>
                <c:pt idx="223">
                  <c:v>0.54737999999999998</c:v>
                </c:pt>
                <c:pt idx="224">
                  <c:v>0.54273000000000005</c:v>
                </c:pt>
                <c:pt idx="225">
                  <c:v>0.53717000000000004</c:v>
                </c:pt>
                <c:pt idx="226">
                  <c:v>0.53156999999999999</c:v>
                </c:pt>
                <c:pt idx="227">
                  <c:v>0.52549999999999997</c:v>
                </c:pt>
                <c:pt idx="228">
                  <c:v>0.52087000000000006</c:v>
                </c:pt>
                <c:pt idx="229">
                  <c:v>0.51629999999999998</c:v>
                </c:pt>
                <c:pt idx="230">
                  <c:v>0.51046000000000002</c:v>
                </c:pt>
                <c:pt idx="231">
                  <c:v>0.50507999999999997</c:v>
                </c:pt>
                <c:pt idx="232">
                  <c:v>0.49801000000000001</c:v>
                </c:pt>
                <c:pt idx="233">
                  <c:v>0.49117</c:v>
                </c:pt>
                <c:pt idx="234">
                  <c:v>0.48414000000000001</c:v>
                </c:pt>
                <c:pt idx="235">
                  <c:v>0.47832000000000002</c:v>
                </c:pt>
                <c:pt idx="236">
                  <c:v>0.47256999999999999</c:v>
                </c:pt>
                <c:pt idx="237">
                  <c:v>0.46794000000000002</c:v>
                </c:pt>
                <c:pt idx="238">
                  <c:v>0.46331</c:v>
                </c:pt>
                <c:pt idx="239">
                  <c:v>0.45728000000000002</c:v>
                </c:pt>
                <c:pt idx="240">
                  <c:v>0.44977</c:v>
                </c:pt>
                <c:pt idx="241">
                  <c:v>0.44298999999999999</c:v>
                </c:pt>
                <c:pt idx="242">
                  <c:v>0.43628</c:v>
                </c:pt>
                <c:pt idx="243">
                  <c:v>0.43007000000000001</c:v>
                </c:pt>
                <c:pt idx="244">
                  <c:v>0.42465000000000003</c:v>
                </c:pt>
                <c:pt idx="245">
                  <c:v>0.41979</c:v>
                </c:pt>
                <c:pt idx="246">
                  <c:v>0.41541</c:v>
                </c:pt>
                <c:pt idx="247">
                  <c:v>0.40891</c:v>
                </c:pt>
                <c:pt idx="248">
                  <c:v>0.4027</c:v>
                </c:pt>
                <c:pt idx="249">
                  <c:v>0.39512999999999998</c:v>
                </c:pt>
                <c:pt idx="250">
                  <c:v>0.38790999999999998</c:v>
                </c:pt>
                <c:pt idx="251">
                  <c:v>0.38202999999999998</c:v>
                </c:pt>
                <c:pt idx="252">
                  <c:v>0.37647999999999998</c:v>
                </c:pt>
                <c:pt idx="253">
                  <c:v>0.37067</c:v>
                </c:pt>
                <c:pt idx="254">
                  <c:v>0.36464999999999997</c:v>
                </c:pt>
                <c:pt idx="255">
                  <c:v>0.35777999999999999</c:v>
                </c:pt>
                <c:pt idx="256">
                  <c:v>0.3513</c:v>
                </c:pt>
                <c:pt idx="257">
                  <c:v>0.34315000000000001</c:v>
                </c:pt>
                <c:pt idx="258">
                  <c:v>0.33617999999999998</c:v>
                </c:pt>
                <c:pt idx="259">
                  <c:v>0.33026</c:v>
                </c:pt>
                <c:pt idx="260">
                  <c:v>0.32575999999999999</c:v>
                </c:pt>
                <c:pt idx="261">
                  <c:v>0.32178000000000001</c:v>
                </c:pt>
                <c:pt idx="262">
                  <c:v>0.31906000000000001</c:v>
                </c:pt>
                <c:pt idx="263">
                  <c:v>0.31425999999999998</c:v>
                </c:pt>
                <c:pt idx="264">
                  <c:v>0.30839</c:v>
                </c:pt>
                <c:pt idx="265">
                  <c:v>0.30087000000000003</c:v>
                </c:pt>
                <c:pt idx="266">
                  <c:v>0.29398999999999997</c:v>
                </c:pt>
                <c:pt idx="267">
                  <c:v>0.28789999999999999</c:v>
                </c:pt>
                <c:pt idx="268">
                  <c:v>0.28200999999999998</c:v>
                </c:pt>
                <c:pt idx="269">
                  <c:v>0.27590999999999999</c:v>
                </c:pt>
                <c:pt idx="270">
                  <c:v>0.26990999999999998</c:v>
                </c:pt>
                <c:pt idx="271">
                  <c:v>0.26319999999999999</c:v>
                </c:pt>
                <c:pt idx="272">
                  <c:v>0.25635999999999998</c:v>
                </c:pt>
                <c:pt idx="273">
                  <c:v>0.24928</c:v>
                </c:pt>
                <c:pt idx="274">
                  <c:v>0.2414</c:v>
                </c:pt>
                <c:pt idx="275">
                  <c:v>0.23333000000000001</c:v>
                </c:pt>
                <c:pt idx="276">
                  <c:v>0.22524</c:v>
                </c:pt>
                <c:pt idx="277">
                  <c:v>0.21733</c:v>
                </c:pt>
                <c:pt idx="278">
                  <c:v>0.21074000000000001</c:v>
                </c:pt>
                <c:pt idx="279">
                  <c:v>0.20397999999999999</c:v>
                </c:pt>
                <c:pt idx="280">
                  <c:v>0.19613</c:v>
                </c:pt>
                <c:pt idx="281">
                  <c:v>0.18884999999999999</c:v>
                </c:pt>
                <c:pt idx="282">
                  <c:v>0.18073</c:v>
                </c:pt>
                <c:pt idx="283">
                  <c:v>0.17366000000000001</c:v>
                </c:pt>
                <c:pt idx="284">
                  <c:v>0.16708999999999999</c:v>
                </c:pt>
                <c:pt idx="285">
                  <c:v>0.16041</c:v>
                </c:pt>
                <c:pt idx="286">
                  <c:v>0.15442</c:v>
                </c:pt>
                <c:pt idx="287">
                  <c:v>0.14976999999999999</c:v>
                </c:pt>
                <c:pt idx="288">
                  <c:v>0.14315</c:v>
                </c:pt>
                <c:pt idx="289">
                  <c:v>0.13603999999999999</c:v>
                </c:pt>
                <c:pt idx="290">
                  <c:v>0.13006999999999999</c:v>
                </c:pt>
                <c:pt idx="291">
                  <c:v>0.12384000000000001</c:v>
                </c:pt>
                <c:pt idx="292">
                  <c:v>0.11824999999999999</c:v>
                </c:pt>
                <c:pt idx="293">
                  <c:v>0.11247</c:v>
                </c:pt>
                <c:pt idx="294">
                  <c:v>0.10631</c:v>
                </c:pt>
                <c:pt idx="295">
                  <c:v>0.10009999999999999</c:v>
                </c:pt>
                <c:pt idx="296">
                  <c:v>9.4070000000000001E-2</c:v>
                </c:pt>
                <c:pt idx="297">
                  <c:v>8.8080000000000006E-2</c:v>
                </c:pt>
                <c:pt idx="298">
                  <c:v>8.1309999999999993E-2</c:v>
                </c:pt>
                <c:pt idx="299">
                  <c:v>7.5370000000000006E-2</c:v>
                </c:pt>
                <c:pt idx="300">
                  <c:v>6.9739999999999996E-2</c:v>
                </c:pt>
                <c:pt idx="301">
                  <c:v>6.4250000000000002E-2</c:v>
                </c:pt>
                <c:pt idx="302">
                  <c:v>5.858E-2</c:v>
                </c:pt>
                <c:pt idx="303">
                  <c:v>5.4480000000000001E-2</c:v>
                </c:pt>
                <c:pt idx="304">
                  <c:v>5.0340000000000003E-2</c:v>
                </c:pt>
                <c:pt idx="305">
                  <c:v>4.6530000000000002E-2</c:v>
                </c:pt>
                <c:pt idx="306">
                  <c:v>4.265E-2</c:v>
                </c:pt>
                <c:pt idx="307">
                  <c:v>3.9309999999999998E-2</c:v>
                </c:pt>
                <c:pt idx="308">
                  <c:v>3.5970000000000002E-2</c:v>
                </c:pt>
                <c:pt idx="309">
                  <c:v>3.1969999999999998E-2</c:v>
                </c:pt>
                <c:pt idx="310">
                  <c:v>2.759E-2</c:v>
                </c:pt>
                <c:pt idx="311">
                  <c:v>2.3189999999999999E-2</c:v>
                </c:pt>
                <c:pt idx="312">
                  <c:v>1.9199999999999998E-2</c:v>
                </c:pt>
                <c:pt idx="313">
                  <c:v>1.54E-2</c:v>
                </c:pt>
                <c:pt idx="314">
                  <c:v>1.225E-2</c:v>
                </c:pt>
                <c:pt idx="315">
                  <c:v>1.026E-2</c:v>
                </c:pt>
                <c:pt idx="316">
                  <c:v>8.6899999999999998E-3</c:v>
                </c:pt>
                <c:pt idx="317">
                  <c:v>7.0600000000000003E-3</c:v>
                </c:pt>
                <c:pt idx="318">
                  <c:v>5.6499999999999996E-3</c:v>
                </c:pt>
                <c:pt idx="319">
                  <c:v>3.79E-3</c:v>
                </c:pt>
                <c:pt idx="320">
                  <c:v>2.4399999999999999E-3</c:v>
                </c:pt>
                <c:pt idx="321">
                  <c:v>1.5399999999999999E-3</c:v>
                </c:pt>
                <c:pt idx="322">
                  <c:v>1.1800000000000001E-3</c:v>
                </c:pt>
                <c:pt idx="323">
                  <c:v>9.5E-4</c:v>
                </c:pt>
                <c:pt idx="324">
                  <c:v>6.8000000000000005E-4</c:v>
                </c:pt>
                <c:pt idx="325">
                  <c:v>5.1999999999999995E-4</c:v>
                </c:pt>
                <c:pt idx="326">
                  <c:v>2.9999999999999997E-4</c:v>
                </c:pt>
                <c:pt idx="327">
                  <c:v>1.7000000000000001E-4</c:v>
                </c:pt>
                <c:pt idx="328">
                  <c:v>1.1E-4</c:v>
                </c:pt>
                <c:pt idx="329">
                  <c:v>9.0000000000000006E-5</c:v>
                </c:pt>
                <c:pt idx="330">
                  <c:v>6.0000000000000002E-5</c:v>
                </c:pt>
                <c:pt idx="331">
                  <c:v>1.0000000000000001E-5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B0F6-44F1-A5C0-4C7C7EAE6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4465919"/>
        <c:axId val="1194466751"/>
      </c:scatterChart>
      <c:valAx>
        <c:axId val="1194465919"/>
        <c:scaling>
          <c:orientation val="minMax"/>
          <c:max val="3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ja-JP" sz="12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ja-JP" sz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axis [mm]</a:t>
                </a:r>
                <a:endParaRPr lang="en-US" altLang="ja-JP" sz="12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3462102653834937"/>
              <c:y val="0.883410880458124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altLang="ja-JP"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94466751"/>
        <c:crosses val="autoZero"/>
        <c:crossBetween val="midCat"/>
        <c:majorUnit val="5"/>
      </c:valAx>
      <c:valAx>
        <c:axId val="1194466751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ja-JP" sz="1200" i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ja-JP" sz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ja-JP" sz="1200" i="1" baseline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x,y,z</a:t>
                </a:r>
                <a:r>
                  <a:rPr lang="en-US" altLang="ja-JP" sz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</a:t>
                </a:r>
                <a:r>
                  <a:rPr lang="en-US" altLang="ja-JP" sz="1200" i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ja-JP" sz="1200" baseline="-250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en-US" altLang="ja-JP" sz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[-]</a:t>
                </a:r>
                <a:endParaRPr lang="en-US" altLang="ja-JP" sz="1200" baseline="-250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9.9227179935841309E-4"/>
              <c:y val="0.223567366579177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94465919"/>
        <c:crosses val="autoZero"/>
        <c:crossBetween val="midCat"/>
        <c:majorUnit val="0.2"/>
      </c:valAx>
      <c:spPr>
        <a:noFill/>
        <a:ln w="9525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70079250537865"/>
          <c:y val="5.2246310120325878E-2"/>
          <c:w val="0.41845472440944881"/>
          <c:h val="0.461245374631201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89158646835817"/>
          <c:y val="2.8832112413618362E-2"/>
          <c:w val="0.74218248760571592"/>
          <c:h val="0.77377366181500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'Concentration_Z-Axis'!$K$1</c:f>
              <c:strCache>
                <c:ptCount val="1"/>
                <c:pt idx="0">
                  <c:v>Initial injection</c:v>
                </c:pt>
              </c:strCache>
            </c:strRef>
          </c:tx>
          <c:spPr>
            <a:ln w="158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'Concentration_Z-Axis'!$J$3:$J$993</c:f>
              <c:numCache>
                <c:formatCode>General</c:formatCode>
                <c:ptCount val="991"/>
                <c:pt idx="0">
                  <c:v>79.280000000001095</c:v>
                </c:pt>
                <c:pt idx="1">
                  <c:v>79.200000000001097</c:v>
                </c:pt>
                <c:pt idx="2">
                  <c:v>79.120000000001099</c:v>
                </c:pt>
                <c:pt idx="3">
                  <c:v>79.0400000000011</c:v>
                </c:pt>
                <c:pt idx="4">
                  <c:v>78.960000000001102</c:v>
                </c:pt>
                <c:pt idx="5">
                  <c:v>78.880000000001104</c:v>
                </c:pt>
                <c:pt idx="6">
                  <c:v>78.800000000001106</c:v>
                </c:pt>
                <c:pt idx="7">
                  <c:v>78.720000000001093</c:v>
                </c:pt>
                <c:pt idx="8">
                  <c:v>78.640000000001095</c:v>
                </c:pt>
                <c:pt idx="9">
                  <c:v>78.560000000001097</c:v>
                </c:pt>
                <c:pt idx="10">
                  <c:v>78.480000000001098</c:v>
                </c:pt>
                <c:pt idx="11">
                  <c:v>78.4000000000011</c:v>
                </c:pt>
                <c:pt idx="12">
                  <c:v>78.320000000001102</c:v>
                </c:pt>
                <c:pt idx="13">
                  <c:v>78.240000000001103</c:v>
                </c:pt>
                <c:pt idx="14">
                  <c:v>78.160000000001105</c:v>
                </c:pt>
                <c:pt idx="15">
                  <c:v>78.080000000001107</c:v>
                </c:pt>
                <c:pt idx="16">
                  <c:v>78.000000000001094</c:v>
                </c:pt>
                <c:pt idx="17">
                  <c:v>77.920000000001096</c:v>
                </c:pt>
                <c:pt idx="18">
                  <c:v>77.840000000001098</c:v>
                </c:pt>
                <c:pt idx="19">
                  <c:v>77.760000000001099</c:v>
                </c:pt>
                <c:pt idx="20">
                  <c:v>77.680000000001101</c:v>
                </c:pt>
                <c:pt idx="21">
                  <c:v>77.600000000001103</c:v>
                </c:pt>
                <c:pt idx="22">
                  <c:v>77.520000000001104</c:v>
                </c:pt>
                <c:pt idx="23">
                  <c:v>77.440000000001106</c:v>
                </c:pt>
                <c:pt idx="24">
                  <c:v>77.360000000001094</c:v>
                </c:pt>
                <c:pt idx="25">
                  <c:v>77.280000000001095</c:v>
                </c:pt>
                <c:pt idx="26">
                  <c:v>77.200000000000998</c:v>
                </c:pt>
                <c:pt idx="27">
                  <c:v>77.120000000000999</c:v>
                </c:pt>
                <c:pt idx="28">
                  <c:v>77.0400000000011</c:v>
                </c:pt>
                <c:pt idx="29">
                  <c:v>76.960000000001003</c:v>
                </c:pt>
                <c:pt idx="30">
                  <c:v>76.880000000001004</c:v>
                </c:pt>
                <c:pt idx="31">
                  <c:v>76.800000000001006</c:v>
                </c:pt>
                <c:pt idx="32">
                  <c:v>76.720000000000994</c:v>
                </c:pt>
                <c:pt idx="33">
                  <c:v>76.640000000000995</c:v>
                </c:pt>
                <c:pt idx="34">
                  <c:v>76.560000000000997</c:v>
                </c:pt>
                <c:pt idx="35">
                  <c:v>76.480000000000999</c:v>
                </c:pt>
                <c:pt idx="36">
                  <c:v>76.400000000001</c:v>
                </c:pt>
                <c:pt idx="37">
                  <c:v>76.320000000001002</c:v>
                </c:pt>
                <c:pt idx="38">
                  <c:v>76.240000000001004</c:v>
                </c:pt>
                <c:pt idx="39">
                  <c:v>76.160000000001006</c:v>
                </c:pt>
                <c:pt idx="40">
                  <c:v>76.080000000000993</c:v>
                </c:pt>
                <c:pt idx="41">
                  <c:v>76.000000000000995</c:v>
                </c:pt>
                <c:pt idx="42">
                  <c:v>75.920000000000996</c:v>
                </c:pt>
                <c:pt idx="43">
                  <c:v>75.840000000000998</c:v>
                </c:pt>
                <c:pt idx="44">
                  <c:v>75.760000000001</c:v>
                </c:pt>
                <c:pt idx="45">
                  <c:v>75.680000000001002</c:v>
                </c:pt>
                <c:pt idx="46">
                  <c:v>75.600000000001003</c:v>
                </c:pt>
                <c:pt idx="47">
                  <c:v>75.520000000001005</c:v>
                </c:pt>
                <c:pt idx="48">
                  <c:v>75.440000000001007</c:v>
                </c:pt>
                <c:pt idx="49">
                  <c:v>75.360000000000994</c:v>
                </c:pt>
                <c:pt idx="50">
                  <c:v>75.280000000000996</c:v>
                </c:pt>
                <c:pt idx="51">
                  <c:v>75.200000000000998</c:v>
                </c:pt>
                <c:pt idx="52">
                  <c:v>75.120000000000999</c:v>
                </c:pt>
                <c:pt idx="53">
                  <c:v>75.040000000001001</c:v>
                </c:pt>
                <c:pt idx="54">
                  <c:v>74.960000000001003</c:v>
                </c:pt>
                <c:pt idx="55">
                  <c:v>74.880000000001004</c:v>
                </c:pt>
                <c:pt idx="56">
                  <c:v>74.800000000001006</c:v>
                </c:pt>
                <c:pt idx="57">
                  <c:v>74.720000000000994</c:v>
                </c:pt>
                <c:pt idx="58">
                  <c:v>74.640000000000995</c:v>
                </c:pt>
                <c:pt idx="59">
                  <c:v>74.560000000000997</c:v>
                </c:pt>
                <c:pt idx="60">
                  <c:v>74.480000000000999</c:v>
                </c:pt>
                <c:pt idx="61">
                  <c:v>74.400000000001</c:v>
                </c:pt>
                <c:pt idx="62">
                  <c:v>74.320000000001002</c:v>
                </c:pt>
                <c:pt idx="63">
                  <c:v>74.240000000001004</c:v>
                </c:pt>
                <c:pt idx="64">
                  <c:v>74.160000000001006</c:v>
                </c:pt>
                <c:pt idx="65">
                  <c:v>74.080000000000993</c:v>
                </c:pt>
                <c:pt idx="66">
                  <c:v>74.000000000000995</c:v>
                </c:pt>
                <c:pt idx="67">
                  <c:v>73.920000000000996</c:v>
                </c:pt>
                <c:pt idx="68">
                  <c:v>73.840000000000998</c:v>
                </c:pt>
                <c:pt idx="69">
                  <c:v>73.760000000001</c:v>
                </c:pt>
                <c:pt idx="70">
                  <c:v>73.680000000001002</c:v>
                </c:pt>
                <c:pt idx="71">
                  <c:v>73.600000000001003</c:v>
                </c:pt>
                <c:pt idx="72">
                  <c:v>73.520000000001005</c:v>
                </c:pt>
                <c:pt idx="73">
                  <c:v>73.440000000001007</c:v>
                </c:pt>
                <c:pt idx="74">
                  <c:v>73.360000000000994</c:v>
                </c:pt>
                <c:pt idx="75">
                  <c:v>73.280000000000996</c:v>
                </c:pt>
                <c:pt idx="76">
                  <c:v>73.200000000000998</c:v>
                </c:pt>
                <c:pt idx="77">
                  <c:v>73.120000000000999</c:v>
                </c:pt>
                <c:pt idx="78">
                  <c:v>73.040000000001001</c:v>
                </c:pt>
                <c:pt idx="79">
                  <c:v>72.960000000001003</c:v>
                </c:pt>
                <c:pt idx="80">
                  <c:v>72.880000000001004</c:v>
                </c:pt>
                <c:pt idx="81">
                  <c:v>72.800000000000907</c:v>
                </c:pt>
                <c:pt idx="82">
                  <c:v>72.720000000000894</c:v>
                </c:pt>
                <c:pt idx="83">
                  <c:v>72.640000000000896</c:v>
                </c:pt>
                <c:pt idx="84">
                  <c:v>72.560000000000898</c:v>
                </c:pt>
                <c:pt idx="85">
                  <c:v>72.480000000000899</c:v>
                </c:pt>
                <c:pt idx="86">
                  <c:v>72.400000000000901</c:v>
                </c:pt>
                <c:pt idx="87">
                  <c:v>72.320000000000903</c:v>
                </c:pt>
                <c:pt idx="88">
                  <c:v>72.240000000000904</c:v>
                </c:pt>
                <c:pt idx="89">
                  <c:v>72.160000000000906</c:v>
                </c:pt>
                <c:pt idx="90">
                  <c:v>72.080000000000894</c:v>
                </c:pt>
                <c:pt idx="91">
                  <c:v>72.000000000000895</c:v>
                </c:pt>
                <c:pt idx="92">
                  <c:v>71.920000000000897</c:v>
                </c:pt>
                <c:pt idx="93">
                  <c:v>71.840000000000899</c:v>
                </c:pt>
                <c:pt idx="94">
                  <c:v>71.7600000000009</c:v>
                </c:pt>
                <c:pt idx="95">
                  <c:v>71.680000000000902</c:v>
                </c:pt>
                <c:pt idx="96">
                  <c:v>71.600000000000904</c:v>
                </c:pt>
                <c:pt idx="97">
                  <c:v>71.520000000000906</c:v>
                </c:pt>
                <c:pt idx="98">
                  <c:v>71.440000000000893</c:v>
                </c:pt>
                <c:pt idx="99">
                  <c:v>71.360000000000895</c:v>
                </c:pt>
                <c:pt idx="100">
                  <c:v>71.280000000000896</c:v>
                </c:pt>
                <c:pt idx="101">
                  <c:v>71.200000000000898</c:v>
                </c:pt>
                <c:pt idx="102">
                  <c:v>71.1200000000009</c:v>
                </c:pt>
                <c:pt idx="103">
                  <c:v>71.040000000000902</c:v>
                </c:pt>
                <c:pt idx="104">
                  <c:v>70.960000000000903</c:v>
                </c:pt>
                <c:pt idx="105">
                  <c:v>70.880000000000905</c:v>
                </c:pt>
                <c:pt idx="106">
                  <c:v>70.800000000000907</c:v>
                </c:pt>
                <c:pt idx="107">
                  <c:v>70.720000000000894</c:v>
                </c:pt>
                <c:pt idx="108">
                  <c:v>70.640000000000896</c:v>
                </c:pt>
                <c:pt idx="109">
                  <c:v>70.560000000000898</c:v>
                </c:pt>
                <c:pt idx="110">
                  <c:v>70.480000000000899</c:v>
                </c:pt>
                <c:pt idx="111">
                  <c:v>70.400000000000901</c:v>
                </c:pt>
                <c:pt idx="112">
                  <c:v>70.320000000000903</c:v>
                </c:pt>
                <c:pt idx="113">
                  <c:v>70.240000000000904</c:v>
                </c:pt>
                <c:pt idx="114">
                  <c:v>70.160000000000906</c:v>
                </c:pt>
                <c:pt idx="115">
                  <c:v>70.080000000000894</c:v>
                </c:pt>
                <c:pt idx="116">
                  <c:v>70.000000000000895</c:v>
                </c:pt>
                <c:pt idx="117">
                  <c:v>69.920000000000897</c:v>
                </c:pt>
                <c:pt idx="118">
                  <c:v>69.840000000000899</c:v>
                </c:pt>
                <c:pt idx="119">
                  <c:v>69.7600000000009</c:v>
                </c:pt>
                <c:pt idx="120">
                  <c:v>69.680000000000902</c:v>
                </c:pt>
                <c:pt idx="121">
                  <c:v>69.600000000000904</c:v>
                </c:pt>
                <c:pt idx="122">
                  <c:v>69.520000000000906</c:v>
                </c:pt>
                <c:pt idx="123">
                  <c:v>69.440000000000893</c:v>
                </c:pt>
                <c:pt idx="124">
                  <c:v>69.360000000000895</c:v>
                </c:pt>
                <c:pt idx="125">
                  <c:v>69.280000000000896</c:v>
                </c:pt>
                <c:pt idx="126">
                  <c:v>69.200000000000898</c:v>
                </c:pt>
                <c:pt idx="127">
                  <c:v>69.1200000000009</c:v>
                </c:pt>
                <c:pt idx="128">
                  <c:v>69.040000000000902</c:v>
                </c:pt>
                <c:pt idx="129">
                  <c:v>68.960000000000903</c:v>
                </c:pt>
                <c:pt idx="130">
                  <c:v>68.880000000000905</c:v>
                </c:pt>
                <c:pt idx="131">
                  <c:v>68.800000000000907</c:v>
                </c:pt>
                <c:pt idx="132">
                  <c:v>68.720000000000894</c:v>
                </c:pt>
                <c:pt idx="133">
                  <c:v>68.640000000000896</c:v>
                </c:pt>
                <c:pt idx="134">
                  <c:v>68.560000000000798</c:v>
                </c:pt>
                <c:pt idx="135">
                  <c:v>68.4800000000008</c:v>
                </c:pt>
                <c:pt idx="136">
                  <c:v>68.400000000000901</c:v>
                </c:pt>
                <c:pt idx="137">
                  <c:v>68.320000000000803</c:v>
                </c:pt>
                <c:pt idx="138">
                  <c:v>68.240000000000805</c:v>
                </c:pt>
                <c:pt idx="139">
                  <c:v>68.160000000000807</c:v>
                </c:pt>
                <c:pt idx="140">
                  <c:v>68.080000000000794</c:v>
                </c:pt>
                <c:pt idx="141">
                  <c:v>68.000000000000796</c:v>
                </c:pt>
                <c:pt idx="142">
                  <c:v>67.920000000000798</c:v>
                </c:pt>
                <c:pt idx="143">
                  <c:v>67.840000000000799</c:v>
                </c:pt>
                <c:pt idx="144">
                  <c:v>67.760000000000801</c:v>
                </c:pt>
                <c:pt idx="145">
                  <c:v>67.680000000000803</c:v>
                </c:pt>
                <c:pt idx="146">
                  <c:v>67.600000000000804</c:v>
                </c:pt>
                <c:pt idx="147">
                  <c:v>67.520000000000806</c:v>
                </c:pt>
                <c:pt idx="148">
                  <c:v>67.440000000000794</c:v>
                </c:pt>
                <c:pt idx="149">
                  <c:v>67.360000000000795</c:v>
                </c:pt>
                <c:pt idx="150">
                  <c:v>67.280000000000797</c:v>
                </c:pt>
                <c:pt idx="151">
                  <c:v>67.200000000000799</c:v>
                </c:pt>
                <c:pt idx="152">
                  <c:v>67.1200000000008</c:v>
                </c:pt>
                <c:pt idx="153">
                  <c:v>67.040000000000802</c:v>
                </c:pt>
                <c:pt idx="154">
                  <c:v>66.960000000000804</c:v>
                </c:pt>
                <c:pt idx="155">
                  <c:v>66.880000000000805</c:v>
                </c:pt>
                <c:pt idx="156">
                  <c:v>66.800000000000793</c:v>
                </c:pt>
                <c:pt idx="157">
                  <c:v>66.720000000000795</c:v>
                </c:pt>
                <c:pt idx="158">
                  <c:v>66.640000000000796</c:v>
                </c:pt>
                <c:pt idx="159">
                  <c:v>66.560000000000798</c:v>
                </c:pt>
                <c:pt idx="160">
                  <c:v>66.4800000000008</c:v>
                </c:pt>
                <c:pt idx="161">
                  <c:v>66.400000000000801</c:v>
                </c:pt>
                <c:pt idx="162">
                  <c:v>66.320000000000803</c:v>
                </c:pt>
                <c:pt idx="163">
                  <c:v>66.240000000000805</c:v>
                </c:pt>
                <c:pt idx="164">
                  <c:v>66.160000000000807</c:v>
                </c:pt>
                <c:pt idx="165">
                  <c:v>66.080000000000794</c:v>
                </c:pt>
                <c:pt idx="166">
                  <c:v>66.000000000000796</c:v>
                </c:pt>
                <c:pt idx="167">
                  <c:v>65.920000000000798</c:v>
                </c:pt>
                <c:pt idx="168">
                  <c:v>65.840000000000799</c:v>
                </c:pt>
                <c:pt idx="169">
                  <c:v>65.760000000000801</c:v>
                </c:pt>
                <c:pt idx="170">
                  <c:v>65.680000000000803</c:v>
                </c:pt>
                <c:pt idx="171">
                  <c:v>65.600000000000804</c:v>
                </c:pt>
                <c:pt idx="172">
                  <c:v>65.520000000000806</c:v>
                </c:pt>
                <c:pt idx="173">
                  <c:v>65.440000000000794</c:v>
                </c:pt>
                <c:pt idx="174">
                  <c:v>65.360000000000795</c:v>
                </c:pt>
                <c:pt idx="175">
                  <c:v>65.280000000000797</c:v>
                </c:pt>
                <c:pt idx="176">
                  <c:v>65.200000000000799</c:v>
                </c:pt>
                <c:pt idx="177">
                  <c:v>65.1200000000008</c:v>
                </c:pt>
                <c:pt idx="178">
                  <c:v>65.040000000000802</c:v>
                </c:pt>
                <c:pt idx="179">
                  <c:v>64.960000000000804</c:v>
                </c:pt>
                <c:pt idx="180">
                  <c:v>64.880000000000805</c:v>
                </c:pt>
                <c:pt idx="181">
                  <c:v>64.800000000000793</c:v>
                </c:pt>
                <c:pt idx="182">
                  <c:v>64.720000000000795</c:v>
                </c:pt>
                <c:pt idx="183">
                  <c:v>64.640000000000796</c:v>
                </c:pt>
                <c:pt idx="184">
                  <c:v>64.560000000000798</c:v>
                </c:pt>
                <c:pt idx="185">
                  <c:v>64.4800000000008</c:v>
                </c:pt>
                <c:pt idx="186">
                  <c:v>64.400000000000801</c:v>
                </c:pt>
                <c:pt idx="187">
                  <c:v>64.320000000000803</c:v>
                </c:pt>
                <c:pt idx="188">
                  <c:v>64.240000000000805</c:v>
                </c:pt>
                <c:pt idx="189">
                  <c:v>64.160000000000807</c:v>
                </c:pt>
                <c:pt idx="190">
                  <c:v>64.080000000000695</c:v>
                </c:pt>
                <c:pt idx="191">
                  <c:v>64.000000000000696</c:v>
                </c:pt>
                <c:pt idx="192">
                  <c:v>63.920000000000698</c:v>
                </c:pt>
                <c:pt idx="193">
                  <c:v>63.8400000000007</c:v>
                </c:pt>
                <c:pt idx="194">
                  <c:v>63.760000000000701</c:v>
                </c:pt>
                <c:pt idx="195">
                  <c:v>63.680000000000703</c:v>
                </c:pt>
                <c:pt idx="196">
                  <c:v>63.600000000000698</c:v>
                </c:pt>
                <c:pt idx="197">
                  <c:v>63.520000000000699</c:v>
                </c:pt>
                <c:pt idx="198">
                  <c:v>63.440000000000701</c:v>
                </c:pt>
                <c:pt idx="199">
                  <c:v>63.360000000000703</c:v>
                </c:pt>
                <c:pt idx="200">
                  <c:v>63.280000000000697</c:v>
                </c:pt>
                <c:pt idx="201">
                  <c:v>63.200000000000699</c:v>
                </c:pt>
                <c:pt idx="202">
                  <c:v>63.120000000000701</c:v>
                </c:pt>
                <c:pt idx="203">
                  <c:v>63.040000000000703</c:v>
                </c:pt>
                <c:pt idx="204">
                  <c:v>62.960000000000697</c:v>
                </c:pt>
                <c:pt idx="205">
                  <c:v>62.880000000000699</c:v>
                </c:pt>
                <c:pt idx="206">
                  <c:v>62.800000000000701</c:v>
                </c:pt>
                <c:pt idx="207">
                  <c:v>62.720000000000702</c:v>
                </c:pt>
                <c:pt idx="208">
                  <c:v>62.640000000000697</c:v>
                </c:pt>
                <c:pt idx="209">
                  <c:v>62.560000000000699</c:v>
                </c:pt>
                <c:pt idx="210">
                  <c:v>62.4800000000007</c:v>
                </c:pt>
                <c:pt idx="211">
                  <c:v>62.400000000000702</c:v>
                </c:pt>
                <c:pt idx="212">
                  <c:v>62.320000000000697</c:v>
                </c:pt>
                <c:pt idx="213">
                  <c:v>62.240000000000698</c:v>
                </c:pt>
                <c:pt idx="214">
                  <c:v>62.1600000000007</c:v>
                </c:pt>
                <c:pt idx="215">
                  <c:v>62.080000000000702</c:v>
                </c:pt>
                <c:pt idx="216">
                  <c:v>62.000000000000703</c:v>
                </c:pt>
                <c:pt idx="217">
                  <c:v>61.920000000000698</c:v>
                </c:pt>
                <c:pt idx="218">
                  <c:v>61.8400000000007</c:v>
                </c:pt>
                <c:pt idx="219">
                  <c:v>61.760000000000701</c:v>
                </c:pt>
                <c:pt idx="220">
                  <c:v>61.680000000000703</c:v>
                </c:pt>
                <c:pt idx="221">
                  <c:v>61.600000000000698</c:v>
                </c:pt>
                <c:pt idx="222">
                  <c:v>61.520000000000699</c:v>
                </c:pt>
                <c:pt idx="223">
                  <c:v>61.440000000000701</c:v>
                </c:pt>
                <c:pt idx="224">
                  <c:v>61.360000000000703</c:v>
                </c:pt>
                <c:pt idx="225">
                  <c:v>61.280000000000697</c:v>
                </c:pt>
                <c:pt idx="226">
                  <c:v>61.200000000000699</c:v>
                </c:pt>
                <c:pt idx="227">
                  <c:v>61.120000000000701</c:v>
                </c:pt>
                <c:pt idx="228">
                  <c:v>61.040000000000703</c:v>
                </c:pt>
                <c:pt idx="229">
                  <c:v>60.960000000000697</c:v>
                </c:pt>
                <c:pt idx="230">
                  <c:v>60.880000000000699</c:v>
                </c:pt>
                <c:pt idx="231">
                  <c:v>60.800000000000701</c:v>
                </c:pt>
                <c:pt idx="232">
                  <c:v>60.720000000000702</c:v>
                </c:pt>
                <c:pt idx="233">
                  <c:v>60.640000000000697</c:v>
                </c:pt>
                <c:pt idx="234">
                  <c:v>60.560000000000699</c:v>
                </c:pt>
                <c:pt idx="235">
                  <c:v>60.4800000000007</c:v>
                </c:pt>
                <c:pt idx="236">
                  <c:v>60.400000000000702</c:v>
                </c:pt>
                <c:pt idx="237">
                  <c:v>60.320000000000697</c:v>
                </c:pt>
                <c:pt idx="238">
                  <c:v>60.240000000000698</c:v>
                </c:pt>
                <c:pt idx="239">
                  <c:v>60.1600000000007</c:v>
                </c:pt>
                <c:pt idx="240">
                  <c:v>60.080000000000702</c:v>
                </c:pt>
                <c:pt idx="241">
                  <c:v>60.000000000000703</c:v>
                </c:pt>
                <c:pt idx="242">
                  <c:v>59.920000000000698</c:v>
                </c:pt>
                <c:pt idx="243">
                  <c:v>59.8400000000007</c:v>
                </c:pt>
                <c:pt idx="244">
                  <c:v>59.760000000000602</c:v>
                </c:pt>
                <c:pt idx="245">
                  <c:v>59.680000000000597</c:v>
                </c:pt>
                <c:pt idx="246">
                  <c:v>59.600000000000598</c:v>
                </c:pt>
                <c:pt idx="247">
                  <c:v>59.5200000000006</c:v>
                </c:pt>
                <c:pt idx="248">
                  <c:v>59.440000000000602</c:v>
                </c:pt>
                <c:pt idx="249">
                  <c:v>59.360000000000603</c:v>
                </c:pt>
                <c:pt idx="250">
                  <c:v>59.280000000000598</c:v>
                </c:pt>
                <c:pt idx="251">
                  <c:v>59.2000000000006</c:v>
                </c:pt>
                <c:pt idx="252">
                  <c:v>59.120000000000601</c:v>
                </c:pt>
                <c:pt idx="253">
                  <c:v>59.040000000000603</c:v>
                </c:pt>
                <c:pt idx="254">
                  <c:v>58.960000000000598</c:v>
                </c:pt>
                <c:pt idx="255">
                  <c:v>58.880000000000599</c:v>
                </c:pt>
                <c:pt idx="256">
                  <c:v>58.800000000000601</c:v>
                </c:pt>
                <c:pt idx="257">
                  <c:v>58.720000000000603</c:v>
                </c:pt>
                <c:pt idx="258">
                  <c:v>58.640000000000597</c:v>
                </c:pt>
                <c:pt idx="259">
                  <c:v>58.560000000000599</c:v>
                </c:pt>
                <c:pt idx="260">
                  <c:v>58.480000000000601</c:v>
                </c:pt>
                <c:pt idx="261">
                  <c:v>58.400000000000603</c:v>
                </c:pt>
                <c:pt idx="262">
                  <c:v>58.320000000000597</c:v>
                </c:pt>
                <c:pt idx="263">
                  <c:v>58.240000000000599</c:v>
                </c:pt>
                <c:pt idx="264">
                  <c:v>58.160000000000601</c:v>
                </c:pt>
                <c:pt idx="265">
                  <c:v>58.080000000000602</c:v>
                </c:pt>
                <c:pt idx="266">
                  <c:v>58.000000000000597</c:v>
                </c:pt>
                <c:pt idx="267">
                  <c:v>57.920000000000599</c:v>
                </c:pt>
                <c:pt idx="268">
                  <c:v>57.8400000000006</c:v>
                </c:pt>
                <c:pt idx="269">
                  <c:v>57.760000000000602</c:v>
                </c:pt>
                <c:pt idx="270">
                  <c:v>57.680000000000597</c:v>
                </c:pt>
                <c:pt idx="271">
                  <c:v>57.600000000000598</c:v>
                </c:pt>
                <c:pt idx="272">
                  <c:v>57.5200000000006</c:v>
                </c:pt>
                <c:pt idx="273">
                  <c:v>57.440000000000602</c:v>
                </c:pt>
                <c:pt idx="274">
                  <c:v>57.360000000000603</c:v>
                </c:pt>
                <c:pt idx="275">
                  <c:v>57.280000000000598</c:v>
                </c:pt>
                <c:pt idx="276">
                  <c:v>57.2000000000006</c:v>
                </c:pt>
                <c:pt idx="277">
                  <c:v>57.120000000000601</c:v>
                </c:pt>
                <c:pt idx="278">
                  <c:v>57.040000000000603</c:v>
                </c:pt>
                <c:pt idx="279">
                  <c:v>56.960000000000598</c:v>
                </c:pt>
                <c:pt idx="280">
                  <c:v>56.880000000000599</c:v>
                </c:pt>
                <c:pt idx="281">
                  <c:v>56.800000000000601</c:v>
                </c:pt>
                <c:pt idx="282">
                  <c:v>56.720000000000603</c:v>
                </c:pt>
                <c:pt idx="283">
                  <c:v>56.640000000000597</c:v>
                </c:pt>
                <c:pt idx="284">
                  <c:v>56.560000000000599</c:v>
                </c:pt>
                <c:pt idx="285">
                  <c:v>56.480000000000601</c:v>
                </c:pt>
                <c:pt idx="286">
                  <c:v>56.400000000000603</c:v>
                </c:pt>
                <c:pt idx="287">
                  <c:v>56.320000000000597</c:v>
                </c:pt>
                <c:pt idx="288">
                  <c:v>56.240000000000599</c:v>
                </c:pt>
                <c:pt idx="289">
                  <c:v>56.160000000000601</c:v>
                </c:pt>
                <c:pt idx="290">
                  <c:v>56.080000000000602</c:v>
                </c:pt>
                <c:pt idx="291">
                  <c:v>56.000000000000597</c:v>
                </c:pt>
                <c:pt idx="292">
                  <c:v>55.920000000000599</c:v>
                </c:pt>
                <c:pt idx="293">
                  <c:v>55.8400000000006</c:v>
                </c:pt>
                <c:pt idx="294">
                  <c:v>55.760000000000602</c:v>
                </c:pt>
                <c:pt idx="295">
                  <c:v>55.680000000000597</c:v>
                </c:pt>
                <c:pt idx="296">
                  <c:v>55.600000000000598</c:v>
                </c:pt>
                <c:pt idx="297">
                  <c:v>55.5200000000006</c:v>
                </c:pt>
                <c:pt idx="298">
                  <c:v>55.440000000000502</c:v>
                </c:pt>
                <c:pt idx="299">
                  <c:v>55.360000000000497</c:v>
                </c:pt>
                <c:pt idx="300">
                  <c:v>55.280000000000499</c:v>
                </c:pt>
                <c:pt idx="301">
                  <c:v>55.2000000000005</c:v>
                </c:pt>
                <c:pt idx="302">
                  <c:v>55.120000000000502</c:v>
                </c:pt>
                <c:pt idx="303">
                  <c:v>55.040000000000497</c:v>
                </c:pt>
                <c:pt idx="304">
                  <c:v>54.960000000000498</c:v>
                </c:pt>
                <c:pt idx="305">
                  <c:v>54.8800000000005</c:v>
                </c:pt>
                <c:pt idx="306">
                  <c:v>54.800000000000502</c:v>
                </c:pt>
                <c:pt idx="307">
                  <c:v>54.720000000000503</c:v>
                </c:pt>
                <c:pt idx="308">
                  <c:v>54.640000000000498</c:v>
                </c:pt>
                <c:pt idx="309">
                  <c:v>54.5600000000005</c:v>
                </c:pt>
                <c:pt idx="310">
                  <c:v>54.480000000000501</c:v>
                </c:pt>
                <c:pt idx="311">
                  <c:v>54.400000000000503</c:v>
                </c:pt>
                <c:pt idx="312">
                  <c:v>54.320000000000498</c:v>
                </c:pt>
                <c:pt idx="313">
                  <c:v>54.240000000000499</c:v>
                </c:pt>
                <c:pt idx="314">
                  <c:v>54.160000000000501</c:v>
                </c:pt>
                <c:pt idx="315">
                  <c:v>54.080000000000503</c:v>
                </c:pt>
                <c:pt idx="316">
                  <c:v>54.000000000000497</c:v>
                </c:pt>
                <c:pt idx="317">
                  <c:v>53.920000000000499</c:v>
                </c:pt>
                <c:pt idx="318">
                  <c:v>53.840000000000501</c:v>
                </c:pt>
                <c:pt idx="319">
                  <c:v>53.760000000000502</c:v>
                </c:pt>
                <c:pt idx="320">
                  <c:v>53.680000000000497</c:v>
                </c:pt>
                <c:pt idx="321">
                  <c:v>53.600000000000499</c:v>
                </c:pt>
                <c:pt idx="322">
                  <c:v>53.520000000000501</c:v>
                </c:pt>
                <c:pt idx="323">
                  <c:v>53.440000000000502</c:v>
                </c:pt>
                <c:pt idx="324">
                  <c:v>53.360000000000497</c:v>
                </c:pt>
                <c:pt idx="325">
                  <c:v>53.280000000000499</c:v>
                </c:pt>
                <c:pt idx="326">
                  <c:v>53.2000000000005</c:v>
                </c:pt>
                <c:pt idx="327">
                  <c:v>53.120000000000502</c:v>
                </c:pt>
                <c:pt idx="328">
                  <c:v>53.040000000000497</c:v>
                </c:pt>
                <c:pt idx="329">
                  <c:v>52.960000000000498</c:v>
                </c:pt>
                <c:pt idx="330">
                  <c:v>52.8800000000005</c:v>
                </c:pt>
                <c:pt idx="331">
                  <c:v>52.800000000000502</c:v>
                </c:pt>
                <c:pt idx="332">
                  <c:v>52.720000000000503</c:v>
                </c:pt>
                <c:pt idx="333">
                  <c:v>52.640000000000498</c:v>
                </c:pt>
                <c:pt idx="334">
                  <c:v>52.5600000000005</c:v>
                </c:pt>
                <c:pt idx="335">
                  <c:v>52.480000000000501</c:v>
                </c:pt>
                <c:pt idx="336">
                  <c:v>52.400000000000503</c:v>
                </c:pt>
                <c:pt idx="337">
                  <c:v>52.320000000000498</c:v>
                </c:pt>
                <c:pt idx="338">
                  <c:v>52.240000000000499</c:v>
                </c:pt>
                <c:pt idx="339">
                  <c:v>52.160000000000501</c:v>
                </c:pt>
                <c:pt idx="340">
                  <c:v>52.080000000000503</c:v>
                </c:pt>
                <c:pt idx="341">
                  <c:v>52.000000000000497</c:v>
                </c:pt>
                <c:pt idx="342">
                  <c:v>51.920000000000499</c:v>
                </c:pt>
                <c:pt idx="343">
                  <c:v>51.840000000000501</c:v>
                </c:pt>
                <c:pt idx="344">
                  <c:v>51.760000000000502</c:v>
                </c:pt>
                <c:pt idx="345">
                  <c:v>51.680000000000497</c:v>
                </c:pt>
                <c:pt idx="346">
                  <c:v>51.600000000000499</c:v>
                </c:pt>
                <c:pt idx="347">
                  <c:v>51.520000000000501</c:v>
                </c:pt>
                <c:pt idx="348">
                  <c:v>51.440000000000502</c:v>
                </c:pt>
                <c:pt idx="349">
                  <c:v>51.360000000000497</c:v>
                </c:pt>
                <c:pt idx="350">
                  <c:v>51.280000000000499</c:v>
                </c:pt>
                <c:pt idx="351">
                  <c:v>51.2000000000005</c:v>
                </c:pt>
                <c:pt idx="352">
                  <c:v>51.120000000000402</c:v>
                </c:pt>
                <c:pt idx="353">
                  <c:v>51.040000000000397</c:v>
                </c:pt>
                <c:pt idx="354">
                  <c:v>50.960000000000399</c:v>
                </c:pt>
                <c:pt idx="355">
                  <c:v>50.8800000000004</c:v>
                </c:pt>
                <c:pt idx="356">
                  <c:v>50.800000000000402</c:v>
                </c:pt>
                <c:pt idx="357">
                  <c:v>50.720000000000397</c:v>
                </c:pt>
                <c:pt idx="358">
                  <c:v>50.640000000000398</c:v>
                </c:pt>
                <c:pt idx="359">
                  <c:v>50.5600000000004</c:v>
                </c:pt>
                <c:pt idx="360">
                  <c:v>50.480000000000402</c:v>
                </c:pt>
                <c:pt idx="361">
                  <c:v>50.400000000000396</c:v>
                </c:pt>
                <c:pt idx="362">
                  <c:v>50.320000000000398</c:v>
                </c:pt>
                <c:pt idx="363">
                  <c:v>50.2400000000004</c:v>
                </c:pt>
                <c:pt idx="364">
                  <c:v>50.160000000000402</c:v>
                </c:pt>
                <c:pt idx="365">
                  <c:v>50.080000000000403</c:v>
                </c:pt>
                <c:pt idx="366">
                  <c:v>50.000000000000398</c:v>
                </c:pt>
                <c:pt idx="367">
                  <c:v>49.9200000000004</c:v>
                </c:pt>
                <c:pt idx="368">
                  <c:v>49.840000000000401</c:v>
                </c:pt>
                <c:pt idx="369">
                  <c:v>49.760000000000403</c:v>
                </c:pt>
                <c:pt idx="370">
                  <c:v>49.680000000000398</c:v>
                </c:pt>
                <c:pt idx="371">
                  <c:v>49.600000000000399</c:v>
                </c:pt>
                <c:pt idx="372">
                  <c:v>49.520000000000401</c:v>
                </c:pt>
                <c:pt idx="373">
                  <c:v>49.440000000000403</c:v>
                </c:pt>
                <c:pt idx="374">
                  <c:v>49.360000000000397</c:v>
                </c:pt>
                <c:pt idx="375">
                  <c:v>49.280000000000399</c:v>
                </c:pt>
                <c:pt idx="376">
                  <c:v>49.200000000000401</c:v>
                </c:pt>
                <c:pt idx="377">
                  <c:v>49.120000000000402</c:v>
                </c:pt>
                <c:pt idx="378">
                  <c:v>49.040000000000397</c:v>
                </c:pt>
                <c:pt idx="379">
                  <c:v>48.960000000000399</c:v>
                </c:pt>
                <c:pt idx="380">
                  <c:v>48.8800000000004</c:v>
                </c:pt>
                <c:pt idx="381">
                  <c:v>48.800000000000402</c:v>
                </c:pt>
                <c:pt idx="382">
                  <c:v>48.720000000000397</c:v>
                </c:pt>
                <c:pt idx="383">
                  <c:v>48.640000000000398</c:v>
                </c:pt>
                <c:pt idx="384">
                  <c:v>48.5600000000004</c:v>
                </c:pt>
                <c:pt idx="385">
                  <c:v>48.480000000000402</c:v>
                </c:pt>
                <c:pt idx="386">
                  <c:v>48.400000000000396</c:v>
                </c:pt>
                <c:pt idx="387">
                  <c:v>48.320000000000398</c:v>
                </c:pt>
                <c:pt idx="388">
                  <c:v>48.2400000000004</c:v>
                </c:pt>
                <c:pt idx="389">
                  <c:v>48.160000000000402</c:v>
                </c:pt>
                <c:pt idx="390">
                  <c:v>48.080000000000403</c:v>
                </c:pt>
                <c:pt idx="391">
                  <c:v>48.000000000000398</c:v>
                </c:pt>
                <c:pt idx="392">
                  <c:v>47.9200000000004</c:v>
                </c:pt>
                <c:pt idx="393">
                  <c:v>47.840000000000401</c:v>
                </c:pt>
                <c:pt idx="394">
                  <c:v>47.760000000000403</c:v>
                </c:pt>
                <c:pt idx="395">
                  <c:v>47.680000000000398</c:v>
                </c:pt>
                <c:pt idx="396">
                  <c:v>47.600000000000399</c:v>
                </c:pt>
                <c:pt idx="397">
                  <c:v>47.520000000000401</c:v>
                </c:pt>
                <c:pt idx="398">
                  <c:v>47.440000000000403</c:v>
                </c:pt>
                <c:pt idx="399">
                  <c:v>47.360000000000397</c:v>
                </c:pt>
                <c:pt idx="400">
                  <c:v>47.280000000000399</c:v>
                </c:pt>
                <c:pt idx="401">
                  <c:v>47.200000000000401</c:v>
                </c:pt>
                <c:pt idx="402">
                  <c:v>47.120000000000402</c:v>
                </c:pt>
                <c:pt idx="403">
                  <c:v>47.040000000000397</c:v>
                </c:pt>
                <c:pt idx="404">
                  <c:v>46.960000000000399</c:v>
                </c:pt>
                <c:pt idx="405">
                  <c:v>46.8800000000004</c:v>
                </c:pt>
                <c:pt idx="406">
                  <c:v>46.800000000000303</c:v>
                </c:pt>
                <c:pt idx="407">
                  <c:v>46.720000000000297</c:v>
                </c:pt>
                <c:pt idx="408">
                  <c:v>46.640000000000299</c:v>
                </c:pt>
                <c:pt idx="409">
                  <c:v>46.560000000000301</c:v>
                </c:pt>
                <c:pt idx="410">
                  <c:v>46.480000000000302</c:v>
                </c:pt>
                <c:pt idx="411">
                  <c:v>46.400000000000297</c:v>
                </c:pt>
                <c:pt idx="412">
                  <c:v>46.320000000000299</c:v>
                </c:pt>
                <c:pt idx="413">
                  <c:v>46.2400000000003</c:v>
                </c:pt>
                <c:pt idx="414">
                  <c:v>46.160000000000302</c:v>
                </c:pt>
                <c:pt idx="415">
                  <c:v>46.080000000000297</c:v>
                </c:pt>
                <c:pt idx="416">
                  <c:v>46.000000000000298</c:v>
                </c:pt>
                <c:pt idx="417">
                  <c:v>45.9200000000003</c:v>
                </c:pt>
                <c:pt idx="418">
                  <c:v>45.840000000000302</c:v>
                </c:pt>
                <c:pt idx="419">
                  <c:v>45.760000000000304</c:v>
                </c:pt>
                <c:pt idx="420">
                  <c:v>45.680000000000298</c:v>
                </c:pt>
                <c:pt idx="421">
                  <c:v>45.6000000000003</c:v>
                </c:pt>
                <c:pt idx="422">
                  <c:v>45.520000000000302</c:v>
                </c:pt>
                <c:pt idx="423">
                  <c:v>45.440000000000303</c:v>
                </c:pt>
                <c:pt idx="424">
                  <c:v>45.360000000000298</c:v>
                </c:pt>
                <c:pt idx="425">
                  <c:v>45.2800000000003</c:v>
                </c:pt>
                <c:pt idx="426">
                  <c:v>45.200000000000301</c:v>
                </c:pt>
                <c:pt idx="427">
                  <c:v>45.120000000000303</c:v>
                </c:pt>
                <c:pt idx="428">
                  <c:v>45.040000000000298</c:v>
                </c:pt>
                <c:pt idx="429">
                  <c:v>44.960000000000299</c:v>
                </c:pt>
                <c:pt idx="430">
                  <c:v>44.880000000000301</c:v>
                </c:pt>
                <c:pt idx="431">
                  <c:v>44.800000000000303</c:v>
                </c:pt>
                <c:pt idx="432">
                  <c:v>44.720000000000297</c:v>
                </c:pt>
                <c:pt idx="433">
                  <c:v>44.640000000000299</c:v>
                </c:pt>
                <c:pt idx="434">
                  <c:v>44.560000000000301</c:v>
                </c:pt>
                <c:pt idx="435">
                  <c:v>44.480000000000302</c:v>
                </c:pt>
                <c:pt idx="436">
                  <c:v>44.400000000000297</c:v>
                </c:pt>
                <c:pt idx="437">
                  <c:v>44.320000000000299</c:v>
                </c:pt>
                <c:pt idx="438">
                  <c:v>44.2400000000003</c:v>
                </c:pt>
                <c:pt idx="439">
                  <c:v>44.160000000000302</c:v>
                </c:pt>
                <c:pt idx="440">
                  <c:v>44.080000000000297</c:v>
                </c:pt>
                <c:pt idx="441">
                  <c:v>44.000000000000298</c:v>
                </c:pt>
                <c:pt idx="442">
                  <c:v>43.9200000000003</c:v>
                </c:pt>
                <c:pt idx="443">
                  <c:v>43.840000000000302</c:v>
                </c:pt>
                <c:pt idx="444">
                  <c:v>43.760000000000304</c:v>
                </c:pt>
                <c:pt idx="445">
                  <c:v>43.680000000000298</c:v>
                </c:pt>
                <c:pt idx="446">
                  <c:v>43.6000000000003</c:v>
                </c:pt>
                <c:pt idx="447">
                  <c:v>43.520000000000302</c:v>
                </c:pt>
                <c:pt idx="448">
                  <c:v>43.440000000000303</c:v>
                </c:pt>
                <c:pt idx="449">
                  <c:v>43.360000000000298</c:v>
                </c:pt>
                <c:pt idx="450">
                  <c:v>43.2800000000003</c:v>
                </c:pt>
                <c:pt idx="451">
                  <c:v>43.200000000000301</c:v>
                </c:pt>
                <c:pt idx="452">
                  <c:v>43.120000000000303</c:v>
                </c:pt>
                <c:pt idx="453">
                  <c:v>43.040000000000298</c:v>
                </c:pt>
                <c:pt idx="454">
                  <c:v>42.960000000000299</c:v>
                </c:pt>
                <c:pt idx="455">
                  <c:v>42.880000000000301</c:v>
                </c:pt>
                <c:pt idx="456">
                  <c:v>42.800000000000303</c:v>
                </c:pt>
                <c:pt idx="457">
                  <c:v>42.720000000000297</c:v>
                </c:pt>
                <c:pt idx="458">
                  <c:v>42.640000000000299</c:v>
                </c:pt>
                <c:pt idx="459">
                  <c:v>42.560000000000301</c:v>
                </c:pt>
                <c:pt idx="460">
                  <c:v>42.480000000000203</c:v>
                </c:pt>
                <c:pt idx="461">
                  <c:v>42.400000000000198</c:v>
                </c:pt>
                <c:pt idx="462">
                  <c:v>42.320000000000199</c:v>
                </c:pt>
                <c:pt idx="463">
                  <c:v>42.240000000000201</c:v>
                </c:pt>
                <c:pt idx="464">
                  <c:v>42.160000000000203</c:v>
                </c:pt>
                <c:pt idx="465">
                  <c:v>42.080000000000197</c:v>
                </c:pt>
                <c:pt idx="466">
                  <c:v>42.000000000000199</c:v>
                </c:pt>
                <c:pt idx="467">
                  <c:v>41.920000000000201</c:v>
                </c:pt>
                <c:pt idx="468">
                  <c:v>41.840000000000202</c:v>
                </c:pt>
                <c:pt idx="469">
                  <c:v>41.760000000000197</c:v>
                </c:pt>
                <c:pt idx="470">
                  <c:v>41.680000000000199</c:v>
                </c:pt>
                <c:pt idx="471">
                  <c:v>41.6000000000002</c:v>
                </c:pt>
                <c:pt idx="472">
                  <c:v>41.520000000000202</c:v>
                </c:pt>
                <c:pt idx="473">
                  <c:v>41.440000000000197</c:v>
                </c:pt>
                <c:pt idx="474">
                  <c:v>41.360000000000198</c:v>
                </c:pt>
                <c:pt idx="475">
                  <c:v>41.2800000000002</c:v>
                </c:pt>
                <c:pt idx="476">
                  <c:v>41.200000000000202</c:v>
                </c:pt>
                <c:pt idx="477">
                  <c:v>41.120000000000203</c:v>
                </c:pt>
                <c:pt idx="478">
                  <c:v>41.040000000000198</c:v>
                </c:pt>
                <c:pt idx="479">
                  <c:v>40.9600000000002</c:v>
                </c:pt>
                <c:pt idx="480">
                  <c:v>40.880000000000202</c:v>
                </c:pt>
                <c:pt idx="481">
                  <c:v>40.800000000000203</c:v>
                </c:pt>
                <c:pt idx="482">
                  <c:v>40.720000000000198</c:v>
                </c:pt>
                <c:pt idx="483">
                  <c:v>40.6400000000002</c:v>
                </c:pt>
                <c:pt idx="484">
                  <c:v>40.560000000000201</c:v>
                </c:pt>
                <c:pt idx="485">
                  <c:v>40.480000000000203</c:v>
                </c:pt>
                <c:pt idx="486">
                  <c:v>40.400000000000198</c:v>
                </c:pt>
                <c:pt idx="487">
                  <c:v>40.320000000000199</c:v>
                </c:pt>
                <c:pt idx="488">
                  <c:v>40.240000000000201</c:v>
                </c:pt>
                <c:pt idx="489">
                  <c:v>40.160000000000203</c:v>
                </c:pt>
                <c:pt idx="490">
                  <c:v>40.080000000000197</c:v>
                </c:pt>
                <c:pt idx="491">
                  <c:v>40.000000000000199</c:v>
                </c:pt>
                <c:pt idx="492">
                  <c:v>39.920000000000201</c:v>
                </c:pt>
                <c:pt idx="493">
                  <c:v>39.840000000000202</c:v>
                </c:pt>
                <c:pt idx="494">
                  <c:v>39.760000000000197</c:v>
                </c:pt>
                <c:pt idx="495">
                  <c:v>39.680000000000199</c:v>
                </c:pt>
                <c:pt idx="496">
                  <c:v>39.6000000000002</c:v>
                </c:pt>
                <c:pt idx="497">
                  <c:v>39.520000000000202</c:v>
                </c:pt>
                <c:pt idx="498">
                  <c:v>39.440000000000197</c:v>
                </c:pt>
                <c:pt idx="499">
                  <c:v>39.360000000000198</c:v>
                </c:pt>
                <c:pt idx="500">
                  <c:v>39.2800000000002</c:v>
                </c:pt>
                <c:pt idx="501">
                  <c:v>39.200000000000202</c:v>
                </c:pt>
                <c:pt idx="502">
                  <c:v>39.120000000000203</c:v>
                </c:pt>
                <c:pt idx="503">
                  <c:v>39.040000000000198</c:v>
                </c:pt>
                <c:pt idx="504">
                  <c:v>38.9600000000002</c:v>
                </c:pt>
                <c:pt idx="505">
                  <c:v>38.880000000000202</c:v>
                </c:pt>
                <c:pt idx="506">
                  <c:v>38.800000000000203</c:v>
                </c:pt>
                <c:pt idx="507">
                  <c:v>38.720000000000198</c:v>
                </c:pt>
                <c:pt idx="508">
                  <c:v>38.6400000000002</c:v>
                </c:pt>
                <c:pt idx="509">
                  <c:v>38.560000000000201</c:v>
                </c:pt>
                <c:pt idx="510">
                  <c:v>38.480000000000203</c:v>
                </c:pt>
                <c:pt idx="511">
                  <c:v>38.400000000000198</c:v>
                </c:pt>
                <c:pt idx="512">
                  <c:v>38.3200000000001</c:v>
                </c:pt>
                <c:pt idx="513">
                  <c:v>38.240000000000201</c:v>
                </c:pt>
                <c:pt idx="514">
                  <c:v>38.160000000000203</c:v>
                </c:pt>
                <c:pt idx="515">
                  <c:v>38.080000000000098</c:v>
                </c:pt>
                <c:pt idx="516">
                  <c:v>38.000000000000099</c:v>
                </c:pt>
                <c:pt idx="517">
                  <c:v>37.920000000000101</c:v>
                </c:pt>
                <c:pt idx="518">
                  <c:v>37.840000000000103</c:v>
                </c:pt>
                <c:pt idx="519">
                  <c:v>37.760000000000097</c:v>
                </c:pt>
                <c:pt idx="520">
                  <c:v>37.680000000000099</c:v>
                </c:pt>
                <c:pt idx="521">
                  <c:v>37.600000000000101</c:v>
                </c:pt>
                <c:pt idx="522">
                  <c:v>37.520000000000103</c:v>
                </c:pt>
                <c:pt idx="523">
                  <c:v>37.440000000000097</c:v>
                </c:pt>
                <c:pt idx="524">
                  <c:v>37.360000000000099</c:v>
                </c:pt>
                <c:pt idx="525">
                  <c:v>37.280000000000101</c:v>
                </c:pt>
                <c:pt idx="526">
                  <c:v>37.200000000000102</c:v>
                </c:pt>
                <c:pt idx="527">
                  <c:v>37.120000000000097</c:v>
                </c:pt>
                <c:pt idx="528">
                  <c:v>37.040000000000099</c:v>
                </c:pt>
                <c:pt idx="529">
                  <c:v>36.9600000000001</c:v>
                </c:pt>
                <c:pt idx="530">
                  <c:v>36.880000000000102</c:v>
                </c:pt>
                <c:pt idx="531">
                  <c:v>36.800000000000097</c:v>
                </c:pt>
                <c:pt idx="532">
                  <c:v>36.720000000000098</c:v>
                </c:pt>
                <c:pt idx="533">
                  <c:v>36.6400000000001</c:v>
                </c:pt>
                <c:pt idx="534">
                  <c:v>36.560000000000102</c:v>
                </c:pt>
                <c:pt idx="535">
                  <c:v>36.480000000000103</c:v>
                </c:pt>
                <c:pt idx="536">
                  <c:v>36.400000000000098</c:v>
                </c:pt>
                <c:pt idx="537">
                  <c:v>36.3200000000001</c:v>
                </c:pt>
                <c:pt idx="538">
                  <c:v>36.240000000000101</c:v>
                </c:pt>
                <c:pt idx="539">
                  <c:v>36.160000000000103</c:v>
                </c:pt>
                <c:pt idx="540">
                  <c:v>36.080000000000098</c:v>
                </c:pt>
                <c:pt idx="541">
                  <c:v>36.000000000000099</c:v>
                </c:pt>
                <c:pt idx="542">
                  <c:v>35.920000000000101</c:v>
                </c:pt>
                <c:pt idx="543">
                  <c:v>35.840000000000103</c:v>
                </c:pt>
                <c:pt idx="544">
                  <c:v>35.760000000000097</c:v>
                </c:pt>
                <c:pt idx="545">
                  <c:v>35.680000000000099</c:v>
                </c:pt>
                <c:pt idx="546">
                  <c:v>35.600000000000101</c:v>
                </c:pt>
                <c:pt idx="547">
                  <c:v>35.520000000000103</c:v>
                </c:pt>
                <c:pt idx="548">
                  <c:v>35.440000000000097</c:v>
                </c:pt>
                <c:pt idx="549">
                  <c:v>35.360000000000099</c:v>
                </c:pt>
                <c:pt idx="550">
                  <c:v>35.280000000000101</c:v>
                </c:pt>
                <c:pt idx="551">
                  <c:v>35.200000000000102</c:v>
                </c:pt>
                <c:pt idx="552">
                  <c:v>35.120000000000097</c:v>
                </c:pt>
                <c:pt idx="553">
                  <c:v>35.040000000000099</c:v>
                </c:pt>
                <c:pt idx="554">
                  <c:v>34.9600000000001</c:v>
                </c:pt>
                <c:pt idx="555">
                  <c:v>34.880000000000102</c:v>
                </c:pt>
                <c:pt idx="556">
                  <c:v>34.800000000000097</c:v>
                </c:pt>
                <c:pt idx="557">
                  <c:v>34.720000000000098</c:v>
                </c:pt>
                <c:pt idx="558">
                  <c:v>34.6400000000001</c:v>
                </c:pt>
                <c:pt idx="559">
                  <c:v>34.560000000000102</c:v>
                </c:pt>
                <c:pt idx="560">
                  <c:v>34.480000000000103</c:v>
                </c:pt>
                <c:pt idx="561">
                  <c:v>34.400000000000098</c:v>
                </c:pt>
                <c:pt idx="562">
                  <c:v>34.3200000000001</c:v>
                </c:pt>
                <c:pt idx="563">
                  <c:v>34.240000000000101</c:v>
                </c:pt>
                <c:pt idx="564">
                  <c:v>34.160000000000103</c:v>
                </c:pt>
                <c:pt idx="565">
                  <c:v>34.080000000000098</c:v>
                </c:pt>
                <c:pt idx="566">
                  <c:v>34</c:v>
                </c:pt>
                <c:pt idx="567">
                  <c:v>33.920000000000101</c:v>
                </c:pt>
                <c:pt idx="568">
                  <c:v>33.840000000000003</c:v>
                </c:pt>
                <c:pt idx="569">
                  <c:v>33.76</c:v>
                </c:pt>
                <c:pt idx="570">
                  <c:v>33.68</c:v>
                </c:pt>
                <c:pt idx="571">
                  <c:v>33.6</c:v>
                </c:pt>
                <c:pt idx="572">
                  <c:v>33.520000000000003</c:v>
                </c:pt>
                <c:pt idx="573">
                  <c:v>33.44</c:v>
                </c:pt>
                <c:pt idx="574">
                  <c:v>33.36</c:v>
                </c:pt>
                <c:pt idx="575">
                  <c:v>33.28</c:v>
                </c:pt>
                <c:pt idx="576">
                  <c:v>33.200000000000003</c:v>
                </c:pt>
                <c:pt idx="577">
                  <c:v>33.119999999999997</c:v>
                </c:pt>
                <c:pt idx="578">
                  <c:v>33.04</c:v>
                </c:pt>
                <c:pt idx="579">
                  <c:v>32.96</c:v>
                </c:pt>
                <c:pt idx="580">
                  <c:v>32.880000000000003</c:v>
                </c:pt>
                <c:pt idx="581">
                  <c:v>32.799999999999997</c:v>
                </c:pt>
                <c:pt idx="582">
                  <c:v>32.72</c:v>
                </c:pt>
                <c:pt idx="583">
                  <c:v>32.64</c:v>
                </c:pt>
                <c:pt idx="584">
                  <c:v>32.56</c:v>
                </c:pt>
                <c:pt idx="585">
                  <c:v>32.479999999999997</c:v>
                </c:pt>
                <c:pt idx="586">
                  <c:v>32.4</c:v>
                </c:pt>
                <c:pt idx="587">
                  <c:v>32.32</c:v>
                </c:pt>
                <c:pt idx="588">
                  <c:v>32.24</c:v>
                </c:pt>
                <c:pt idx="589">
                  <c:v>32.159999999999997</c:v>
                </c:pt>
                <c:pt idx="590">
                  <c:v>32.08</c:v>
                </c:pt>
                <c:pt idx="591">
                  <c:v>32</c:v>
                </c:pt>
                <c:pt idx="592">
                  <c:v>31.92</c:v>
                </c:pt>
                <c:pt idx="593">
                  <c:v>31.84</c:v>
                </c:pt>
                <c:pt idx="594">
                  <c:v>31.76</c:v>
                </c:pt>
                <c:pt idx="595">
                  <c:v>31.68</c:v>
                </c:pt>
                <c:pt idx="596">
                  <c:v>31.6</c:v>
                </c:pt>
                <c:pt idx="597">
                  <c:v>31.52</c:v>
                </c:pt>
                <c:pt idx="598">
                  <c:v>31.44</c:v>
                </c:pt>
                <c:pt idx="599">
                  <c:v>31.36</c:v>
                </c:pt>
                <c:pt idx="600">
                  <c:v>31.28</c:v>
                </c:pt>
                <c:pt idx="601">
                  <c:v>31.2</c:v>
                </c:pt>
                <c:pt idx="602">
                  <c:v>31.12</c:v>
                </c:pt>
                <c:pt idx="603">
                  <c:v>31.04</c:v>
                </c:pt>
                <c:pt idx="604">
                  <c:v>30.96</c:v>
                </c:pt>
                <c:pt idx="605">
                  <c:v>30.88</c:v>
                </c:pt>
                <c:pt idx="606">
                  <c:v>30.8</c:v>
                </c:pt>
                <c:pt idx="607">
                  <c:v>30.72</c:v>
                </c:pt>
                <c:pt idx="608">
                  <c:v>30.64</c:v>
                </c:pt>
                <c:pt idx="609">
                  <c:v>30.56</c:v>
                </c:pt>
                <c:pt idx="610">
                  <c:v>30.48</c:v>
                </c:pt>
                <c:pt idx="611">
                  <c:v>30.4</c:v>
                </c:pt>
                <c:pt idx="612">
                  <c:v>30.32</c:v>
                </c:pt>
                <c:pt idx="613">
                  <c:v>30.24</c:v>
                </c:pt>
                <c:pt idx="614">
                  <c:v>30.16</c:v>
                </c:pt>
                <c:pt idx="615">
                  <c:v>30.08</c:v>
                </c:pt>
                <c:pt idx="616">
                  <c:v>30</c:v>
                </c:pt>
                <c:pt idx="617">
                  <c:v>29.92</c:v>
                </c:pt>
                <c:pt idx="618">
                  <c:v>29.84</c:v>
                </c:pt>
                <c:pt idx="619">
                  <c:v>29.76</c:v>
                </c:pt>
                <c:pt idx="620">
                  <c:v>29.68</c:v>
                </c:pt>
                <c:pt idx="621">
                  <c:v>29.6</c:v>
                </c:pt>
                <c:pt idx="622">
                  <c:v>29.52</c:v>
                </c:pt>
                <c:pt idx="623">
                  <c:v>29.44</c:v>
                </c:pt>
                <c:pt idx="624">
                  <c:v>29.36</c:v>
                </c:pt>
                <c:pt idx="625">
                  <c:v>29.28</c:v>
                </c:pt>
                <c:pt idx="626">
                  <c:v>29.2</c:v>
                </c:pt>
                <c:pt idx="627">
                  <c:v>29.12</c:v>
                </c:pt>
                <c:pt idx="628">
                  <c:v>29.04</c:v>
                </c:pt>
                <c:pt idx="629">
                  <c:v>28.96</c:v>
                </c:pt>
                <c:pt idx="630">
                  <c:v>28.88</c:v>
                </c:pt>
                <c:pt idx="631">
                  <c:v>28.8</c:v>
                </c:pt>
                <c:pt idx="632">
                  <c:v>28.72</c:v>
                </c:pt>
                <c:pt idx="633">
                  <c:v>28.64</c:v>
                </c:pt>
                <c:pt idx="634">
                  <c:v>28.56</c:v>
                </c:pt>
                <c:pt idx="635">
                  <c:v>28.48</c:v>
                </c:pt>
                <c:pt idx="636">
                  <c:v>28.4</c:v>
                </c:pt>
                <c:pt idx="637">
                  <c:v>28.32</c:v>
                </c:pt>
                <c:pt idx="638">
                  <c:v>28.24</c:v>
                </c:pt>
                <c:pt idx="639">
                  <c:v>28.16</c:v>
                </c:pt>
                <c:pt idx="640">
                  <c:v>28.08</c:v>
                </c:pt>
                <c:pt idx="641">
                  <c:v>28</c:v>
                </c:pt>
                <c:pt idx="642">
                  <c:v>27.92</c:v>
                </c:pt>
                <c:pt idx="643">
                  <c:v>27.84</c:v>
                </c:pt>
                <c:pt idx="644">
                  <c:v>27.76</c:v>
                </c:pt>
                <c:pt idx="645">
                  <c:v>27.68</c:v>
                </c:pt>
                <c:pt idx="646">
                  <c:v>27.6</c:v>
                </c:pt>
                <c:pt idx="647">
                  <c:v>27.52</c:v>
                </c:pt>
                <c:pt idx="648">
                  <c:v>27.44</c:v>
                </c:pt>
                <c:pt idx="649">
                  <c:v>27.36</c:v>
                </c:pt>
                <c:pt idx="650">
                  <c:v>27.28</c:v>
                </c:pt>
                <c:pt idx="651">
                  <c:v>27.2</c:v>
                </c:pt>
                <c:pt idx="652">
                  <c:v>27.12</c:v>
                </c:pt>
                <c:pt idx="653">
                  <c:v>27.04</c:v>
                </c:pt>
                <c:pt idx="654">
                  <c:v>26.96</c:v>
                </c:pt>
                <c:pt idx="655">
                  <c:v>26.88</c:v>
                </c:pt>
                <c:pt idx="656">
                  <c:v>26.8</c:v>
                </c:pt>
                <c:pt idx="657">
                  <c:v>26.72</c:v>
                </c:pt>
                <c:pt idx="658">
                  <c:v>26.64</c:v>
                </c:pt>
                <c:pt idx="659">
                  <c:v>26.56</c:v>
                </c:pt>
                <c:pt idx="660">
                  <c:v>26.48</c:v>
                </c:pt>
                <c:pt idx="661">
                  <c:v>26.4</c:v>
                </c:pt>
                <c:pt idx="662">
                  <c:v>26.32</c:v>
                </c:pt>
                <c:pt idx="663">
                  <c:v>26.24</c:v>
                </c:pt>
                <c:pt idx="664">
                  <c:v>26.16</c:v>
                </c:pt>
                <c:pt idx="665">
                  <c:v>26.08</c:v>
                </c:pt>
                <c:pt idx="666">
                  <c:v>26</c:v>
                </c:pt>
                <c:pt idx="667">
                  <c:v>25.92</c:v>
                </c:pt>
                <c:pt idx="668">
                  <c:v>25.84</c:v>
                </c:pt>
                <c:pt idx="669">
                  <c:v>25.76</c:v>
                </c:pt>
                <c:pt idx="670">
                  <c:v>25.68</c:v>
                </c:pt>
                <c:pt idx="671">
                  <c:v>25.6</c:v>
                </c:pt>
                <c:pt idx="672">
                  <c:v>25.52</c:v>
                </c:pt>
                <c:pt idx="673">
                  <c:v>25.44</c:v>
                </c:pt>
                <c:pt idx="674">
                  <c:v>25.36</c:v>
                </c:pt>
                <c:pt idx="675">
                  <c:v>25.28</c:v>
                </c:pt>
                <c:pt idx="676">
                  <c:v>25.2</c:v>
                </c:pt>
                <c:pt idx="677">
                  <c:v>25.12</c:v>
                </c:pt>
                <c:pt idx="678">
                  <c:v>25.04</c:v>
                </c:pt>
                <c:pt idx="679">
                  <c:v>24.96</c:v>
                </c:pt>
                <c:pt idx="680">
                  <c:v>24.88</c:v>
                </c:pt>
                <c:pt idx="681">
                  <c:v>24.8</c:v>
                </c:pt>
                <c:pt idx="682">
                  <c:v>24.72</c:v>
                </c:pt>
                <c:pt idx="683">
                  <c:v>24.64</c:v>
                </c:pt>
                <c:pt idx="684">
                  <c:v>24.56</c:v>
                </c:pt>
                <c:pt idx="685">
                  <c:v>24.48</c:v>
                </c:pt>
                <c:pt idx="686">
                  <c:v>24.4</c:v>
                </c:pt>
                <c:pt idx="687">
                  <c:v>24.32</c:v>
                </c:pt>
                <c:pt idx="688">
                  <c:v>24.24</c:v>
                </c:pt>
                <c:pt idx="689">
                  <c:v>24.16</c:v>
                </c:pt>
                <c:pt idx="690">
                  <c:v>24.08</c:v>
                </c:pt>
                <c:pt idx="691">
                  <c:v>24</c:v>
                </c:pt>
                <c:pt idx="692">
                  <c:v>23.92</c:v>
                </c:pt>
                <c:pt idx="693">
                  <c:v>23.84</c:v>
                </c:pt>
                <c:pt idx="694">
                  <c:v>23.76</c:v>
                </c:pt>
                <c:pt idx="695">
                  <c:v>23.68</c:v>
                </c:pt>
                <c:pt idx="696">
                  <c:v>23.6</c:v>
                </c:pt>
                <c:pt idx="697">
                  <c:v>23.52</c:v>
                </c:pt>
                <c:pt idx="698">
                  <c:v>23.44</c:v>
                </c:pt>
                <c:pt idx="699">
                  <c:v>23.36</c:v>
                </c:pt>
                <c:pt idx="700">
                  <c:v>23.28</c:v>
                </c:pt>
                <c:pt idx="701">
                  <c:v>23.2</c:v>
                </c:pt>
                <c:pt idx="702">
                  <c:v>23.12</c:v>
                </c:pt>
                <c:pt idx="703">
                  <c:v>23.04</c:v>
                </c:pt>
                <c:pt idx="704">
                  <c:v>22.96</c:v>
                </c:pt>
                <c:pt idx="705">
                  <c:v>22.88</c:v>
                </c:pt>
                <c:pt idx="706">
                  <c:v>22.8</c:v>
                </c:pt>
                <c:pt idx="707">
                  <c:v>22.72</c:v>
                </c:pt>
                <c:pt idx="708">
                  <c:v>22.64</c:v>
                </c:pt>
                <c:pt idx="709">
                  <c:v>22.56</c:v>
                </c:pt>
                <c:pt idx="710">
                  <c:v>22.48</c:v>
                </c:pt>
                <c:pt idx="711">
                  <c:v>22.4</c:v>
                </c:pt>
                <c:pt idx="712">
                  <c:v>22.32</c:v>
                </c:pt>
                <c:pt idx="713">
                  <c:v>22.24</c:v>
                </c:pt>
                <c:pt idx="714">
                  <c:v>22.16</c:v>
                </c:pt>
                <c:pt idx="715">
                  <c:v>22.08</c:v>
                </c:pt>
                <c:pt idx="716">
                  <c:v>22</c:v>
                </c:pt>
                <c:pt idx="717">
                  <c:v>21.92</c:v>
                </c:pt>
                <c:pt idx="718">
                  <c:v>21.84</c:v>
                </c:pt>
                <c:pt idx="719">
                  <c:v>21.76</c:v>
                </c:pt>
                <c:pt idx="720">
                  <c:v>21.68</c:v>
                </c:pt>
                <c:pt idx="721">
                  <c:v>21.6</c:v>
                </c:pt>
                <c:pt idx="722">
                  <c:v>21.52</c:v>
                </c:pt>
                <c:pt idx="723">
                  <c:v>21.44</c:v>
                </c:pt>
                <c:pt idx="724">
                  <c:v>21.36</c:v>
                </c:pt>
                <c:pt idx="725">
                  <c:v>21.28</c:v>
                </c:pt>
                <c:pt idx="726">
                  <c:v>21.2</c:v>
                </c:pt>
                <c:pt idx="727">
                  <c:v>21.12</c:v>
                </c:pt>
                <c:pt idx="728">
                  <c:v>21.04</c:v>
                </c:pt>
                <c:pt idx="729">
                  <c:v>20.96</c:v>
                </c:pt>
                <c:pt idx="730">
                  <c:v>20.88</c:v>
                </c:pt>
                <c:pt idx="731">
                  <c:v>20.8</c:v>
                </c:pt>
                <c:pt idx="732">
                  <c:v>20.72</c:v>
                </c:pt>
                <c:pt idx="733">
                  <c:v>20.64</c:v>
                </c:pt>
                <c:pt idx="734">
                  <c:v>20.56</c:v>
                </c:pt>
                <c:pt idx="735">
                  <c:v>20.48</c:v>
                </c:pt>
                <c:pt idx="736">
                  <c:v>20.399999999999999</c:v>
                </c:pt>
                <c:pt idx="737">
                  <c:v>20.32</c:v>
                </c:pt>
                <c:pt idx="738">
                  <c:v>20.239999999999998</c:v>
                </c:pt>
                <c:pt idx="739">
                  <c:v>20.16</c:v>
                </c:pt>
                <c:pt idx="740">
                  <c:v>20.079999999999998</c:v>
                </c:pt>
                <c:pt idx="741">
                  <c:v>20</c:v>
                </c:pt>
                <c:pt idx="742">
                  <c:v>19.920000000000002</c:v>
                </c:pt>
                <c:pt idx="743">
                  <c:v>19.84</c:v>
                </c:pt>
                <c:pt idx="744">
                  <c:v>19.760000000000002</c:v>
                </c:pt>
                <c:pt idx="745">
                  <c:v>19.68</c:v>
                </c:pt>
                <c:pt idx="746">
                  <c:v>19.600000000000001</c:v>
                </c:pt>
                <c:pt idx="747">
                  <c:v>19.52</c:v>
                </c:pt>
                <c:pt idx="748">
                  <c:v>19.440000000000001</c:v>
                </c:pt>
                <c:pt idx="749">
                  <c:v>19.36</c:v>
                </c:pt>
                <c:pt idx="750">
                  <c:v>19.28</c:v>
                </c:pt>
                <c:pt idx="751">
                  <c:v>19.2</c:v>
                </c:pt>
                <c:pt idx="752">
                  <c:v>19.12</c:v>
                </c:pt>
                <c:pt idx="753">
                  <c:v>19.04</c:v>
                </c:pt>
                <c:pt idx="754">
                  <c:v>18.96</c:v>
                </c:pt>
                <c:pt idx="755">
                  <c:v>18.88</c:v>
                </c:pt>
                <c:pt idx="756">
                  <c:v>18.8</c:v>
                </c:pt>
                <c:pt idx="757">
                  <c:v>18.72</c:v>
                </c:pt>
                <c:pt idx="758">
                  <c:v>18.64</c:v>
                </c:pt>
                <c:pt idx="759">
                  <c:v>18.559999999999999</c:v>
                </c:pt>
                <c:pt idx="760">
                  <c:v>18.48</c:v>
                </c:pt>
                <c:pt idx="761">
                  <c:v>18.399999999999999</c:v>
                </c:pt>
                <c:pt idx="762">
                  <c:v>18.32</c:v>
                </c:pt>
                <c:pt idx="763">
                  <c:v>18.239999999999998</c:v>
                </c:pt>
                <c:pt idx="764">
                  <c:v>18.16</c:v>
                </c:pt>
                <c:pt idx="765">
                  <c:v>18.079999999999998</c:v>
                </c:pt>
                <c:pt idx="766">
                  <c:v>18</c:v>
                </c:pt>
                <c:pt idx="767">
                  <c:v>17.920000000000002</c:v>
                </c:pt>
                <c:pt idx="768">
                  <c:v>17.84</c:v>
                </c:pt>
                <c:pt idx="769">
                  <c:v>17.760000000000002</c:v>
                </c:pt>
                <c:pt idx="770">
                  <c:v>17.68</c:v>
                </c:pt>
                <c:pt idx="771">
                  <c:v>17.600000000000001</c:v>
                </c:pt>
                <c:pt idx="772">
                  <c:v>17.52</c:v>
                </c:pt>
                <c:pt idx="773">
                  <c:v>17.440000000000001</c:v>
                </c:pt>
                <c:pt idx="774">
                  <c:v>17.36</c:v>
                </c:pt>
                <c:pt idx="775">
                  <c:v>17.28</c:v>
                </c:pt>
                <c:pt idx="776">
                  <c:v>17.2</c:v>
                </c:pt>
                <c:pt idx="777">
                  <c:v>17.12</c:v>
                </c:pt>
                <c:pt idx="778">
                  <c:v>17.04</c:v>
                </c:pt>
                <c:pt idx="779">
                  <c:v>16.96</c:v>
                </c:pt>
                <c:pt idx="780">
                  <c:v>16.88</c:v>
                </c:pt>
                <c:pt idx="781">
                  <c:v>16.8</c:v>
                </c:pt>
                <c:pt idx="782">
                  <c:v>16.72</c:v>
                </c:pt>
                <c:pt idx="783">
                  <c:v>16.64</c:v>
                </c:pt>
                <c:pt idx="784">
                  <c:v>16.559999999999999</c:v>
                </c:pt>
                <c:pt idx="785">
                  <c:v>16.48</c:v>
                </c:pt>
                <c:pt idx="786">
                  <c:v>16.399999999999999</c:v>
                </c:pt>
                <c:pt idx="787">
                  <c:v>16.32</c:v>
                </c:pt>
                <c:pt idx="788">
                  <c:v>16.239999999999998</c:v>
                </c:pt>
                <c:pt idx="789">
                  <c:v>16.16</c:v>
                </c:pt>
                <c:pt idx="790">
                  <c:v>16.079999999999998</c:v>
                </c:pt>
                <c:pt idx="791">
                  <c:v>16</c:v>
                </c:pt>
                <c:pt idx="792">
                  <c:v>15.92</c:v>
                </c:pt>
                <c:pt idx="793">
                  <c:v>15.84</c:v>
                </c:pt>
                <c:pt idx="794">
                  <c:v>15.76</c:v>
                </c:pt>
                <c:pt idx="795">
                  <c:v>15.68</c:v>
                </c:pt>
                <c:pt idx="796">
                  <c:v>15.6</c:v>
                </c:pt>
                <c:pt idx="797">
                  <c:v>15.52</c:v>
                </c:pt>
                <c:pt idx="798">
                  <c:v>15.44</c:v>
                </c:pt>
                <c:pt idx="799">
                  <c:v>15.36</c:v>
                </c:pt>
                <c:pt idx="800">
                  <c:v>15.28</c:v>
                </c:pt>
                <c:pt idx="801">
                  <c:v>15.2</c:v>
                </c:pt>
                <c:pt idx="802">
                  <c:v>15.12</c:v>
                </c:pt>
                <c:pt idx="803">
                  <c:v>15.04</c:v>
                </c:pt>
                <c:pt idx="804">
                  <c:v>14.96</c:v>
                </c:pt>
                <c:pt idx="805">
                  <c:v>14.88</c:v>
                </c:pt>
                <c:pt idx="806">
                  <c:v>14.8</c:v>
                </c:pt>
                <c:pt idx="807">
                  <c:v>14.72</c:v>
                </c:pt>
                <c:pt idx="808">
                  <c:v>14.64</c:v>
                </c:pt>
                <c:pt idx="809">
                  <c:v>14.56</c:v>
                </c:pt>
                <c:pt idx="810">
                  <c:v>14.48</c:v>
                </c:pt>
                <c:pt idx="811">
                  <c:v>14.4</c:v>
                </c:pt>
                <c:pt idx="812">
                  <c:v>14.32</c:v>
                </c:pt>
                <c:pt idx="813">
                  <c:v>14.24</c:v>
                </c:pt>
                <c:pt idx="814">
                  <c:v>14.16</c:v>
                </c:pt>
                <c:pt idx="815">
                  <c:v>14.08</c:v>
                </c:pt>
                <c:pt idx="816">
                  <c:v>14</c:v>
                </c:pt>
                <c:pt idx="817">
                  <c:v>13.92</c:v>
                </c:pt>
                <c:pt idx="818">
                  <c:v>13.84</c:v>
                </c:pt>
                <c:pt idx="819">
                  <c:v>13.76</c:v>
                </c:pt>
                <c:pt idx="820">
                  <c:v>13.68</c:v>
                </c:pt>
                <c:pt idx="821">
                  <c:v>13.6</c:v>
                </c:pt>
                <c:pt idx="822">
                  <c:v>13.52</c:v>
                </c:pt>
                <c:pt idx="823">
                  <c:v>13.44</c:v>
                </c:pt>
                <c:pt idx="824">
                  <c:v>13.36</c:v>
                </c:pt>
                <c:pt idx="825">
                  <c:v>13.28</c:v>
                </c:pt>
                <c:pt idx="826">
                  <c:v>13.2</c:v>
                </c:pt>
                <c:pt idx="827">
                  <c:v>13.12</c:v>
                </c:pt>
                <c:pt idx="828">
                  <c:v>13.04</c:v>
                </c:pt>
                <c:pt idx="829">
                  <c:v>12.96</c:v>
                </c:pt>
                <c:pt idx="830">
                  <c:v>12.88</c:v>
                </c:pt>
                <c:pt idx="831">
                  <c:v>12.8</c:v>
                </c:pt>
                <c:pt idx="832">
                  <c:v>12.72</c:v>
                </c:pt>
                <c:pt idx="833">
                  <c:v>12.64</c:v>
                </c:pt>
                <c:pt idx="834">
                  <c:v>12.56</c:v>
                </c:pt>
                <c:pt idx="835">
                  <c:v>12.48</c:v>
                </c:pt>
                <c:pt idx="836">
                  <c:v>12.4</c:v>
                </c:pt>
                <c:pt idx="837">
                  <c:v>12.32</c:v>
                </c:pt>
                <c:pt idx="838">
                  <c:v>12.24</c:v>
                </c:pt>
                <c:pt idx="839">
                  <c:v>12.16</c:v>
                </c:pt>
                <c:pt idx="840">
                  <c:v>12.08</c:v>
                </c:pt>
                <c:pt idx="841">
                  <c:v>12</c:v>
                </c:pt>
                <c:pt idx="842">
                  <c:v>11.92</c:v>
                </c:pt>
                <c:pt idx="843">
                  <c:v>11.84</c:v>
                </c:pt>
                <c:pt idx="844">
                  <c:v>11.76</c:v>
                </c:pt>
                <c:pt idx="845">
                  <c:v>11.68</c:v>
                </c:pt>
                <c:pt idx="846">
                  <c:v>11.6</c:v>
                </c:pt>
                <c:pt idx="847">
                  <c:v>11.52</c:v>
                </c:pt>
                <c:pt idx="848">
                  <c:v>11.44</c:v>
                </c:pt>
                <c:pt idx="849">
                  <c:v>11.36</c:v>
                </c:pt>
                <c:pt idx="850">
                  <c:v>11.28</c:v>
                </c:pt>
                <c:pt idx="851">
                  <c:v>11.2</c:v>
                </c:pt>
                <c:pt idx="852">
                  <c:v>11.12</c:v>
                </c:pt>
                <c:pt idx="853">
                  <c:v>11.04</c:v>
                </c:pt>
                <c:pt idx="854">
                  <c:v>10.96</c:v>
                </c:pt>
                <c:pt idx="855">
                  <c:v>10.88</c:v>
                </c:pt>
                <c:pt idx="856">
                  <c:v>10.8</c:v>
                </c:pt>
                <c:pt idx="857">
                  <c:v>10.72</c:v>
                </c:pt>
                <c:pt idx="858">
                  <c:v>10.64</c:v>
                </c:pt>
                <c:pt idx="859">
                  <c:v>10.56</c:v>
                </c:pt>
                <c:pt idx="860">
                  <c:v>10.48</c:v>
                </c:pt>
                <c:pt idx="861">
                  <c:v>10.4</c:v>
                </c:pt>
                <c:pt idx="862">
                  <c:v>10.32</c:v>
                </c:pt>
                <c:pt idx="863">
                  <c:v>10.24</c:v>
                </c:pt>
                <c:pt idx="864">
                  <c:v>10.16</c:v>
                </c:pt>
                <c:pt idx="865">
                  <c:v>10.08</c:v>
                </c:pt>
                <c:pt idx="866">
                  <c:v>10</c:v>
                </c:pt>
                <c:pt idx="867">
                  <c:v>9.92</c:v>
                </c:pt>
                <c:pt idx="868">
                  <c:v>9.84</c:v>
                </c:pt>
                <c:pt idx="869">
                  <c:v>9.76</c:v>
                </c:pt>
                <c:pt idx="870">
                  <c:v>9.68</c:v>
                </c:pt>
                <c:pt idx="871">
                  <c:v>9.6</c:v>
                </c:pt>
                <c:pt idx="872">
                  <c:v>9.52</c:v>
                </c:pt>
                <c:pt idx="873">
                  <c:v>9.44</c:v>
                </c:pt>
                <c:pt idx="874">
                  <c:v>9.36</c:v>
                </c:pt>
                <c:pt idx="875">
                  <c:v>9.2799999999999994</c:v>
                </c:pt>
                <c:pt idx="876">
                  <c:v>9.1999999999999993</c:v>
                </c:pt>
                <c:pt idx="877">
                  <c:v>9.1199999999999992</c:v>
                </c:pt>
                <c:pt idx="878">
                  <c:v>9.0399999999999991</c:v>
                </c:pt>
                <c:pt idx="879">
                  <c:v>8.9600000000000009</c:v>
                </c:pt>
                <c:pt idx="880">
                  <c:v>8.8800000000000008</c:v>
                </c:pt>
                <c:pt idx="881">
                  <c:v>8.8000000000000007</c:v>
                </c:pt>
                <c:pt idx="882">
                  <c:v>8.7200000000000006</c:v>
                </c:pt>
                <c:pt idx="883">
                  <c:v>8.64</c:v>
                </c:pt>
                <c:pt idx="884">
                  <c:v>8.56</c:v>
                </c:pt>
                <c:pt idx="885">
                  <c:v>8.48</c:v>
                </c:pt>
                <c:pt idx="886">
                  <c:v>8.4</c:v>
                </c:pt>
                <c:pt idx="887">
                  <c:v>8.32</c:v>
                </c:pt>
                <c:pt idx="888">
                  <c:v>8.24</c:v>
                </c:pt>
                <c:pt idx="889">
                  <c:v>8.16</c:v>
                </c:pt>
                <c:pt idx="890">
                  <c:v>8.08</c:v>
                </c:pt>
                <c:pt idx="891">
                  <c:v>8</c:v>
                </c:pt>
                <c:pt idx="892">
                  <c:v>7.92</c:v>
                </c:pt>
                <c:pt idx="893">
                  <c:v>7.84</c:v>
                </c:pt>
                <c:pt idx="894">
                  <c:v>7.76</c:v>
                </c:pt>
                <c:pt idx="895">
                  <c:v>7.68</c:v>
                </c:pt>
                <c:pt idx="896">
                  <c:v>7.6</c:v>
                </c:pt>
                <c:pt idx="897">
                  <c:v>7.52</c:v>
                </c:pt>
                <c:pt idx="898">
                  <c:v>7.44</c:v>
                </c:pt>
                <c:pt idx="899">
                  <c:v>7.36</c:v>
                </c:pt>
                <c:pt idx="900">
                  <c:v>7.28</c:v>
                </c:pt>
                <c:pt idx="901">
                  <c:v>7.2</c:v>
                </c:pt>
                <c:pt idx="902">
                  <c:v>7.12</c:v>
                </c:pt>
                <c:pt idx="903">
                  <c:v>7.04</c:v>
                </c:pt>
                <c:pt idx="904">
                  <c:v>6.96</c:v>
                </c:pt>
                <c:pt idx="905">
                  <c:v>6.88</c:v>
                </c:pt>
                <c:pt idx="906">
                  <c:v>6.8</c:v>
                </c:pt>
                <c:pt idx="907">
                  <c:v>6.72</c:v>
                </c:pt>
                <c:pt idx="908">
                  <c:v>6.64</c:v>
                </c:pt>
                <c:pt idx="909">
                  <c:v>6.56</c:v>
                </c:pt>
                <c:pt idx="910">
                  <c:v>6.48</c:v>
                </c:pt>
                <c:pt idx="911">
                  <c:v>6.4</c:v>
                </c:pt>
                <c:pt idx="912">
                  <c:v>6.32</c:v>
                </c:pt>
                <c:pt idx="913">
                  <c:v>6.24</c:v>
                </c:pt>
                <c:pt idx="914">
                  <c:v>6.16</c:v>
                </c:pt>
                <c:pt idx="915">
                  <c:v>6.08</c:v>
                </c:pt>
                <c:pt idx="916">
                  <c:v>6</c:v>
                </c:pt>
                <c:pt idx="917">
                  <c:v>5.92</c:v>
                </c:pt>
                <c:pt idx="918">
                  <c:v>5.84</c:v>
                </c:pt>
                <c:pt idx="919">
                  <c:v>5.76</c:v>
                </c:pt>
                <c:pt idx="920">
                  <c:v>5.68</c:v>
                </c:pt>
                <c:pt idx="921">
                  <c:v>5.6</c:v>
                </c:pt>
                <c:pt idx="922">
                  <c:v>5.52</c:v>
                </c:pt>
                <c:pt idx="923">
                  <c:v>5.44</c:v>
                </c:pt>
                <c:pt idx="924">
                  <c:v>5.36</c:v>
                </c:pt>
                <c:pt idx="925">
                  <c:v>5.28</c:v>
                </c:pt>
                <c:pt idx="926">
                  <c:v>5.2</c:v>
                </c:pt>
                <c:pt idx="927">
                  <c:v>5.12</c:v>
                </c:pt>
                <c:pt idx="928">
                  <c:v>5.04</c:v>
                </c:pt>
                <c:pt idx="929">
                  <c:v>4.96</c:v>
                </c:pt>
                <c:pt idx="930">
                  <c:v>4.88</c:v>
                </c:pt>
                <c:pt idx="931">
                  <c:v>4.8</c:v>
                </c:pt>
                <c:pt idx="932">
                  <c:v>4.72</c:v>
                </c:pt>
                <c:pt idx="933">
                  <c:v>4.6399999999999997</c:v>
                </c:pt>
                <c:pt idx="934">
                  <c:v>4.5599999999999996</c:v>
                </c:pt>
                <c:pt idx="935">
                  <c:v>4.4800000000000004</c:v>
                </c:pt>
                <c:pt idx="936">
                  <c:v>4.4000000000000004</c:v>
                </c:pt>
                <c:pt idx="937">
                  <c:v>4.32</c:v>
                </c:pt>
                <c:pt idx="938">
                  <c:v>4.24</c:v>
                </c:pt>
                <c:pt idx="939">
                  <c:v>4.16</c:v>
                </c:pt>
                <c:pt idx="940">
                  <c:v>4.08</c:v>
                </c:pt>
                <c:pt idx="941">
                  <c:v>4</c:v>
                </c:pt>
                <c:pt idx="942">
                  <c:v>3.92</c:v>
                </c:pt>
                <c:pt idx="943">
                  <c:v>3.84</c:v>
                </c:pt>
                <c:pt idx="944">
                  <c:v>3.76</c:v>
                </c:pt>
                <c:pt idx="945">
                  <c:v>3.68</c:v>
                </c:pt>
                <c:pt idx="946">
                  <c:v>3.6</c:v>
                </c:pt>
                <c:pt idx="947">
                  <c:v>3.52</c:v>
                </c:pt>
                <c:pt idx="948">
                  <c:v>3.44</c:v>
                </c:pt>
                <c:pt idx="949">
                  <c:v>3.36</c:v>
                </c:pt>
                <c:pt idx="950">
                  <c:v>3.28</c:v>
                </c:pt>
                <c:pt idx="951">
                  <c:v>3.2</c:v>
                </c:pt>
                <c:pt idx="952">
                  <c:v>3.12</c:v>
                </c:pt>
                <c:pt idx="953">
                  <c:v>3.04</c:v>
                </c:pt>
                <c:pt idx="954">
                  <c:v>2.96</c:v>
                </c:pt>
                <c:pt idx="955">
                  <c:v>2.88</c:v>
                </c:pt>
                <c:pt idx="956">
                  <c:v>2.8</c:v>
                </c:pt>
                <c:pt idx="957">
                  <c:v>2.72</c:v>
                </c:pt>
                <c:pt idx="958">
                  <c:v>2.64</c:v>
                </c:pt>
                <c:pt idx="959">
                  <c:v>2.56</c:v>
                </c:pt>
                <c:pt idx="960">
                  <c:v>2.48</c:v>
                </c:pt>
                <c:pt idx="961">
                  <c:v>2.4</c:v>
                </c:pt>
                <c:pt idx="962">
                  <c:v>2.3199999999999998</c:v>
                </c:pt>
                <c:pt idx="963">
                  <c:v>2.2400000000000002</c:v>
                </c:pt>
                <c:pt idx="964">
                  <c:v>2.16</c:v>
                </c:pt>
                <c:pt idx="965">
                  <c:v>2.08</c:v>
                </c:pt>
                <c:pt idx="966">
                  <c:v>2</c:v>
                </c:pt>
                <c:pt idx="967">
                  <c:v>1.92</c:v>
                </c:pt>
                <c:pt idx="968">
                  <c:v>1.84</c:v>
                </c:pt>
                <c:pt idx="969">
                  <c:v>1.76</c:v>
                </c:pt>
                <c:pt idx="970">
                  <c:v>1.68</c:v>
                </c:pt>
                <c:pt idx="971">
                  <c:v>1.6</c:v>
                </c:pt>
                <c:pt idx="972">
                  <c:v>1.52</c:v>
                </c:pt>
                <c:pt idx="973">
                  <c:v>1.44</c:v>
                </c:pt>
                <c:pt idx="974">
                  <c:v>1.36</c:v>
                </c:pt>
                <c:pt idx="975">
                  <c:v>1.28</c:v>
                </c:pt>
                <c:pt idx="976">
                  <c:v>1.2</c:v>
                </c:pt>
                <c:pt idx="977">
                  <c:v>1.1200000000000001</c:v>
                </c:pt>
                <c:pt idx="978">
                  <c:v>1.04</c:v>
                </c:pt>
                <c:pt idx="979">
                  <c:v>0.96</c:v>
                </c:pt>
                <c:pt idx="980">
                  <c:v>0.88</c:v>
                </c:pt>
                <c:pt idx="981">
                  <c:v>0.8</c:v>
                </c:pt>
                <c:pt idx="982">
                  <c:v>0.72</c:v>
                </c:pt>
                <c:pt idx="983">
                  <c:v>0.64</c:v>
                </c:pt>
                <c:pt idx="984">
                  <c:v>0.56000000000000005</c:v>
                </c:pt>
                <c:pt idx="985">
                  <c:v>0.48</c:v>
                </c:pt>
                <c:pt idx="986">
                  <c:v>0.4</c:v>
                </c:pt>
                <c:pt idx="987">
                  <c:v>0.32</c:v>
                </c:pt>
                <c:pt idx="988">
                  <c:v>0.24</c:v>
                </c:pt>
                <c:pt idx="989">
                  <c:v>0.16</c:v>
                </c:pt>
                <c:pt idx="990">
                  <c:v>0.08</c:v>
                </c:pt>
              </c:numCache>
            </c:numRef>
          </c:xVal>
          <c:yVal>
            <c:numRef>
              <c:f>'Concentration_Z-Axis'!$K$2:$K$993</c:f>
              <c:numCache>
                <c:formatCode>General</c:formatCode>
                <c:ptCount val="9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8.9999999999999992E-5</c:v>
                </c:pt>
                <c:pt idx="797">
                  <c:v>1.1200000000000001E-3</c:v>
                </c:pt>
                <c:pt idx="798">
                  <c:v>4.0300000000000006E-3</c:v>
                </c:pt>
                <c:pt idx="799">
                  <c:v>6.9499999999999996E-3</c:v>
                </c:pt>
                <c:pt idx="800">
                  <c:v>9.1599999999999997E-3</c:v>
                </c:pt>
                <c:pt idx="801">
                  <c:v>1.099E-2</c:v>
                </c:pt>
                <c:pt idx="802">
                  <c:v>1.406E-2</c:v>
                </c:pt>
                <c:pt idx="803">
                  <c:v>1.8420000000000002E-2</c:v>
                </c:pt>
                <c:pt idx="804">
                  <c:v>2.6840000000000003E-2</c:v>
                </c:pt>
                <c:pt idx="805">
                  <c:v>3.8440000000000002E-2</c:v>
                </c:pt>
                <c:pt idx="806">
                  <c:v>5.2290000000000003E-2</c:v>
                </c:pt>
                <c:pt idx="807">
                  <c:v>6.6009999999999999E-2</c:v>
                </c:pt>
                <c:pt idx="808">
                  <c:v>7.8060000000000004E-2</c:v>
                </c:pt>
                <c:pt idx="809">
                  <c:v>9.042E-2</c:v>
                </c:pt>
                <c:pt idx="810">
                  <c:v>0.10676000000000001</c:v>
                </c:pt>
                <c:pt idx="811">
                  <c:v>0.12162000000000001</c:v>
                </c:pt>
                <c:pt idx="812">
                  <c:v>0.13539000000000001</c:v>
                </c:pt>
                <c:pt idx="813">
                  <c:v>0.14718000000000001</c:v>
                </c:pt>
                <c:pt idx="814">
                  <c:v>0.15853999999999999</c:v>
                </c:pt>
                <c:pt idx="815">
                  <c:v>0.17027</c:v>
                </c:pt>
                <c:pt idx="816">
                  <c:v>0.18411000000000002</c:v>
                </c:pt>
                <c:pt idx="817">
                  <c:v>0.19935</c:v>
                </c:pt>
                <c:pt idx="818">
                  <c:v>0.21463000000000002</c:v>
                </c:pt>
                <c:pt idx="819">
                  <c:v>0.23071999999999998</c:v>
                </c:pt>
                <c:pt idx="820">
                  <c:v>0.24653</c:v>
                </c:pt>
                <c:pt idx="821">
                  <c:v>0.26072000000000001</c:v>
                </c:pt>
                <c:pt idx="822">
                  <c:v>0.27568999999999999</c:v>
                </c:pt>
                <c:pt idx="823">
                  <c:v>0.29167000000000004</c:v>
                </c:pt>
                <c:pt idx="824">
                  <c:v>0.30797000000000002</c:v>
                </c:pt>
                <c:pt idx="825">
                  <c:v>0.32529000000000002</c:v>
                </c:pt>
                <c:pt idx="826">
                  <c:v>0.34546999999999994</c:v>
                </c:pt>
                <c:pt idx="827">
                  <c:v>0.36401000000000006</c:v>
                </c:pt>
                <c:pt idx="828">
                  <c:v>0.37929999999999997</c:v>
                </c:pt>
                <c:pt idx="829">
                  <c:v>0.39412999999999998</c:v>
                </c:pt>
                <c:pt idx="830">
                  <c:v>0.40895000000000004</c:v>
                </c:pt>
                <c:pt idx="831">
                  <c:v>0.42360999999999999</c:v>
                </c:pt>
                <c:pt idx="832">
                  <c:v>0.43924999999999997</c:v>
                </c:pt>
                <c:pt idx="833">
                  <c:v>0.45671999999999996</c:v>
                </c:pt>
                <c:pt idx="834">
                  <c:v>0.47543999999999997</c:v>
                </c:pt>
                <c:pt idx="835">
                  <c:v>0.49436999999999998</c:v>
                </c:pt>
                <c:pt idx="836">
                  <c:v>0.51315</c:v>
                </c:pt>
                <c:pt idx="837">
                  <c:v>0.52993000000000001</c:v>
                </c:pt>
                <c:pt idx="838">
                  <c:v>0.54461999999999999</c:v>
                </c:pt>
                <c:pt idx="839">
                  <c:v>0.55918999999999996</c:v>
                </c:pt>
                <c:pt idx="840">
                  <c:v>0.57371000000000005</c:v>
                </c:pt>
                <c:pt idx="841">
                  <c:v>0.58963999999999994</c:v>
                </c:pt>
                <c:pt idx="842">
                  <c:v>0.60611999999999999</c:v>
                </c:pt>
                <c:pt idx="843">
                  <c:v>0.62097999999999998</c:v>
                </c:pt>
                <c:pt idx="844">
                  <c:v>0.63509000000000004</c:v>
                </c:pt>
                <c:pt idx="845">
                  <c:v>0.65040000000000009</c:v>
                </c:pt>
                <c:pt idx="846">
                  <c:v>0.66879999999999995</c:v>
                </c:pt>
                <c:pt idx="847">
                  <c:v>0.68730000000000002</c:v>
                </c:pt>
                <c:pt idx="848">
                  <c:v>0.70525000000000004</c:v>
                </c:pt>
                <c:pt idx="849">
                  <c:v>0.72148000000000001</c:v>
                </c:pt>
                <c:pt idx="850">
                  <c:v>0.73568</c:v>
                </c:pt>
                <c:pt idx="851">
                  <c:v>0.74887000000000004</c:v>
                </c:pt>
                <c:pt idx="852">
                  <c:v>0.76218000000000008</c:v>
                </c:pt>
                <c:pt idx="853">
                  <c:v>0.77676000000000001</c:v>
                </c:pt>
                <c:pt idx="854">
                  <c:v>0.79086000000000001</c:v>
                </c:pt>
                <c:pt idx="855">
                  <c:v>0.80378000000000005</c:v>
                </c:pt>
                <c:pt idx="856">
                  <c:v>0.81611999999999996</c:v>
                </c:pt>
                <c:pt idx="857">
                  <c:v>0.83038999999999996</c:v>
                </c:pt>
                <c:pt idx="858">
                  <c:v>0.84460999999999997</c:v>
                </c:pt>
                <c:pt idx="859">
                  <c:v>0.85750999999999999</c:v>
                </c:pt>
                <c:pt idx="860">
                  <c:v>0.86941999999999997</c:v>
                </c:pt>
                <c:pt idx="861">
                  <c:v>0.88021000000000005</c:v>
                </c:pt>
                <c:pt idx="862">
                  <c:v>0.88997000000000004</c:v>
                </c:pt>
                <c:pt idx="863">
                  <c:v>0.89772999999999992</c:v>
                </c:pt>
                <c:pt idx="864">
                  <c:v>0.90481999999999996</c:v>
                </c:pt>
                <c:pt idx="865">
                  <c:v>0.91099999999999992</c:v>
                </c:pt>
                <c:pt idx="866">
                  <c:v>0.91629000000000005</c:v>
                </c:pt>
                <c:pt idx="867">
                  <c:v>0.9210299999999999</c:v>
                </c:pt>
                <c:pt idx="868">
                  <c:v>0.92562</c:v>
                </c:pt>
                <c:pt idx="869">
                  <c:v>0.93114000000000008</c:v>
                </c:pt>
                <c:pt idx="870">
                  <c:v>0.93691999999999998</c:v>
                </c:pt>
                <c:pt idx="871">
                  <c:v>0.94394</c:v>
                </c:pt>
                <c:pt idx="872">
                  <c:v>0.95289000000000001</c:v>
                </c:pt>
                <c:pt idx="873">
                  <c:v>0.96128000000000002</c:v>
                </c:pt>
                <c:pt idx="874">
                  <c:v>0.96855000000000002</c:v>
                </c:pt>
                <c:pt idx="875">
                  <c:v>0.97331000000000001</c:v>
                </c:pt>
                <c:pt idx="876">
                  <c:v>0.97554000000000007</c:v>
                </c:pt>
                <c:pt idx="877">
                  <c:v>0.97575999999999996</c:v>
                </c:pt>
                <c:pt idx="878">
                  <c:v>0.97582999999999998</c:v>
                </c:pt>
                <c:pt idx="879">
                  <c:v>0.97573999999999994</c:v>
                </c:pt>
                <c:pt idx="880">
                  <c:v>0.97736000000000001</c:v>
                </c:pt>
                <c:pt idx="881">
                  <c:v>0.98135000000000006</c:v>
                </c:pt>
                <c:pt idx="882">
                  <c:v>0.98478999999999994</c:v>
                </c:pt>
                <c:pt idx="883">
                  <c:v>0.98647000000000007</c:v>
                </c:pt>
                <c:pt idx="884">
                  <c:v>0.98809000000000002</c:v>
                </c:pt>
                <c:pt idx="885">
                  <c:v>0.9887999999999999</c:v>
                </c:pt>
                <c:pt idx="886">
                  <c:v>0.98829999999999996</c:v>
                </c:pt>
                <c:pt idx="887">
                  <c:v>0.98947999999999992</c:v>
                </c:pt>
                <c:pt idx="888">
                  <c:v>0.99219999999999997</c:v>
                </c:pt>
                <c:pt idx="889">
                  <c:v>0.99492000000000003</c:v>
                </c:pt>
                <c:pt idx="890">
                  <c:v>0.99680999999999997</c:v>
                </c:pt>
                <c:pt idx="891">
                  <c:v>0.99836999999999998</c:v>
                </c:pt>
                <c:pt idx="892">
                  <c:v>1</c:v>
                </c:pt>
                <c:pt idx="893">
                  <c:v>0.9995099999999999</c:v>
                </c:pt>
                <c:pt idx="894">
                  <c:v>0.99825000000000008</c:v>
                </c:pt>
                <c:pt idx="895">
                  <c:v>0.99492000000000003</c:v>
                </c:pt>
                <c:pt idx="896">
                  <c:v>0.99112999999999996</c:v>
                </c:pt>
                <c:pt idx="897">
                  <c:v>0.98659000000000008</c:v>
                </c:pt>
                <c:pt idx="898">
                  <c:v>0.98087999999999997</c:v>
                </c:pt>
                <c:pt idx="899">
                  <c:v>0.97534999999999994</c:v>
                </c:pt>
                <c:pt idx="900">
                  <c:v>0.97061000000000008</c:v>
                </c:pt>
                <c:pt idx="901">
                  <c:v>0.96711000000000003</c:v>
                </c:pt>
                <c:pt idx="902">
                  <c:v>0.96463999999999994</c:v>
                </c:pt>
                <c:pt idx="903">
                  <c:v>0.9618000000000001</c:v>
                </c:pt>
                <c:pt idx="904">
                  <c:v>0.95692999999999995</c:v>
                </c:pt>
                <c:pt idx="905">
                  <c:v>0.95066000000000006</c:v>
                </c:pt>
                <c:pt idx="906">
                  <c:v>0.94355999999999995</c:v>
                </c:pt>
                <c:pt idx="907">
                  <c:v>0.93606999999999996</c:v>
                </c:pt>
                <c:pt idx="908">
                  <c:v>0.92763000000000007</c:v>
                </c:pt>
                <c:pt idx="909">
                  <c:v>0.91888000000000003</c:v>
                </c:pt>
                <c:pt idx="910">
                  <c:v>0.90989999999999993</c:v>
                </c:pt>
                <c:pt idx="911">
                  <c:v>0.90221999999999991</c:v>
                </c:pt>
                <c:pt idx="912">
                  <c:v>0.89459</c:v>
                </c:pt>
                <c:pt idx="913">
                  <c:v>0.88756000000000002</c:v>
                </c:pt>
                <c:pt idx="914">
                  <c:v>0.87864000000000009</c:v>
                </c:pt>
                <c:pt idx="915">
                  <c:v>0.86790999999999996</c:v>
                </c:pt>
                <c:pt idx="916">
                  <c:v>0.85653999999999997</c:v>
                </c:pt>
                <c:pt idx="917">
                  <c:v>0.84611999999999998</c:v>
                </c:pt>
                <c:pt idx="918">
                  <c:v>0.83428999999999998</c:v>
                </c:pt>
                <c:pt idx="919">
                  <c:v>0.82171000000000005</c:v>
                </c:pt>
                <c:pt idx="920">
                  <c:v>0.80807000000000007</c:v>
                </c:pt>
                <c:pt idx="921">
                  <c:v>0.79418000000000011</c:v>
                </c:pt>
                <c:pt idx="922">
                  <c:v>0.7787099999999999</c:v>
                </c:pt>
                <c:pt idx="923">
                  <c:v>0.76385000000000003</c:v>
                </c:pt>
                <c:pt idx="924">
                  <c:v>0.74963999999999997</c:v>
                </c:pt>
                <c:pt idx="925">
                  <c:v>0.73338999999999999</c:v>
                </c:pt>
                <c:pt idx="926">
                  <c:v>0.71876999999999991</c:v>
                </c:pt>
                <c:pt idx="927">
                  <c:v>0.70433999999999997</c:v>
                </c:pt>
                <c:pt idx="928">
                  <c:v>0.68911</c:v>
                </c:pt>
                <c:pt idx="929">
                  <c:v>0.67189999999999994</c:v>
                </c:pt>
                <c:pt idx="930">
                  <c:v>0.65415999999999996</c:v>
                </c:pt>
                <c:pt idx="931">
                  <c:v>0.63822999999999996</c:v>
                </c:pt>
                <c:pt idx="932">
                  <c:v>0.62186999999999992</c:v>
                </c:pt>
                <c:pt idx="933">
                  <c:v>0.60648000000000002</c:v>
                </c:pt>
                <c:pt idx="934">
                  <c:v>0.59358</c:v>
                </c:pt>
                <c:pt idx="935">
                  <c:v>0.58089000000000002</c:v>
                </c:pt>
                <c:pt idx="936">
                  <c:v>0.56811</c:v>
                </c:pt>
                <c:pt idx="937">
                  <c:v>0.55559999999999998</c:v>
                </c:pt>
                <c:pt idx="938">
                  <c:v>0.54148000000000007</c:v>
                </c:pt>
                <c:pt idx="939">
                  <c:v>0.52601999999999993</c:v>
                </c:pt>
                <c:pt idx="940">
                  <c:v>0.50826000000000005</c:v>
                </c:pt>
                <c:pt idx="941">
                  <c:v>0.49179</c:v>
                </c:pt>
                <c:pt idx="942">
                  <c:v>0.47405000000000003</c:v>
                </c:pt>
                <c:pt idx="943">
                  <c:v>0.45569000000000004</c:v>
                </c:pt>
                <c:pt idx="944">
                  <c:v>0.43780999999999998</c:v>
                </c:pt>
                <c:pt idx="945">
                  <c:v>0.42070000000000002</c:v>
                </c:pt>
                <c:pt idx="946">
                  <c:v>0.40259</c:v>
                </c:pt>
                <c:pt idx="947">
                  <c:v>0.38588</c:v>
                </c:pt>
                <c:pt idx="948">
                  <c:v>0.37128999999999995</c:v>
                </c:pt>
                <c:pt idx="949">
                  <c:v>0.35545000000000004</c:v>
                </c:pt>
                <c:pt idx="950">
                  <c:v>0.34055999999999997</c:v>
                </c:pt>
                <c:pt idx="951">
                  <c:v>0.32485999999999998</c:v>
                </c:pt>
                <c:pt idx="952">
                  <c:v>0.30669000000000002</c:v>
                </c:pt>
                <c:pt idx="953">
                  <c:v>0.28672000000000003</c:v>
                </c:pt>
                <c:pt idx="954">
                  <c:v>0.26850999999999997</c:v>
                </c:pt>
                <c:pt idx="955">
                  <c:v>0.25234000000000001</c:v>
                </c:pt>
                <c:pt idx="956">
                  <c:v>0.23568999999999998</c:v>
                </c:pt>
                <c:pt idx="957">
                  <c:v>0.21908000000000002</c:v>
                </c:pt>
                <c:pt idx="958">
                  <c:v>0.20369000000000001</c:v>
                </c:pt>
                <c:pt idx="959">
                  <c:v>0.18754999999999999</c:v>
                </c:pt>
                <c:pt idx="960">
                  <c:v>0.16888000000000003</c:v>
                </c:pt>
                <c:pt idx="961">
                  <c:v>0.14882000000000001</c:v>
                </c:pt>
                <c:pt idx="962">
                  <c:v>0.13019999999999998</c:v>
                </c:pt>
                <c:pt idx="963">
                  <c:v>0.11298999999999999</c:v>
                </c:pt>
                <c:pt idx="964">
                  <c:v>9.6340000000000009E-2</c:v>
                </c:pt>
                <c:pt idx="965">
                  <c:v>7.9199999999999993E-2</c:v>
                </c:pt>
                <c:pt idx="966">
                  <c:v>6.4630000000000007E-2</c:v>
                </c:pt>
                <c:pt idx="967">
                  <c:v>5.2229999999999999E-2</c:v>
                </c:pt>
                <c:pt idx="968">
                  <c:v>4.0839999999999994E-2</c:v>
                </c:pt>
                <c:pt idx="969">
                  <c:v>3.1210000000000002E-2</c:v>
                </c:pt>
                <c:pt idx="970">
                  <c:v>2.3230000000000001E-2</c:v>
                </c:pt>
                <c:pt idx="971">
                  <c:v>1.7420000000000001E-2</c:v>
                </c:pt>
                <c:pt idx="972">
                  <c:v>1.3849999999999999E-2</c:v>
                </c:pt>
                <c:pt idx="973">
                  <c:v>1.0780000000000001E-2</c:v>
                </c:pt>
                <c:pt idx="974">
                  <c:v>8.6099999999999996E-3</c:v>
                </c:pt>
                <c:pt idx="975">
                  <c:v>6.6E-3</c:v>
                </c:pt>
                <c:pt idx="976">
                  <c:v>5.0899999999999999E-3</c:v>
                </c:pt>
                <c:pt idx="977">
                  <c:v>3.8900000000000002E-3</c:v>
                </c:pt>
                <c:pt idx="978">
                  <c:v>2.96E-3</c:v>
                </c:pt>
                <c:pt idx="979">
                  <c:v>1.9400000000000001E-3</c:v>
                </c:pt>
                <c:pt idx="980">
                  <c:v>7.0999999999999991E-4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AF4-48CF-B983-DE3AE5D4FCFA}"/>
            </c:ext>
          </c:extLst>
        </c:ser>
        <c:ser>
          <c:idx val="1"/>
          <c:order val="1"/>
          <c:tx>
            <c:strRef>
              <c:f>'Concentration_Z-Axis'!$L$1</c:f>
              <c:strCache>
                <c:ptCount val="1"/>
                <c:pt idx="0">
                  <c:v>0.1 PV</c:v>
                </c:pt>
              </c:strCache>
            </c:strRef>
          </c:tx>
          <c:spPr>
            <a:ln w="158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'Concentration_Z-Axis'!$J$3:$J$993</c:f>
              <c:numCache>
                <c:formatCode>General</c:formatCode>
                <c:ptCount val="991"/>
                <c:pt idx="0">
                  <c:v>79.280000000001095</c:v>
                </c:pt>
                <c:pt idx="1">
                  <c:v>79.200000000001097</c:v>
                </c:pt>
                <c:pt idx="2">
                  <c:v>79.120000000001099</c:v>
                </c:pt>
                <c:pt idx="3">
                  <c:v>79.0400000000011</c:v>
                </c:pt>
                <c:pt idx="4">
                  <c:v>78.960000000001102</c:v>
                </c:pt>
                <c:pt idx="5">
                  <c:v>78.880000000001104</c:v>
                </c:pt>
                <c:pt idx="6">
                  <c:v>78.800000000001106</c:v>
                </c:pt>
                <c:pt idx="7">
                  <c:v>78.720000000001093</c:v>
                </c:pt>
                <c:pt idx="8">
                  <c:v>78.640000000001095</c:v>
                </c:pt>
                <c:pt idx="9">
                  <c:v>78.560000000001097</c:v>
                </c:pt>
                <c:pt idx="10">
                  <c:v>78.480000000001098</c:v>
                </c:pt>
                <c:pt idx="11">
                  <c:v>78.4000000000011</c:v>
                </c:pt>
                <c:pt idx="12">
                  <c:v>78.320000000001102</c:v>
                </c:pt>
                <c:pt idx="13">
                  <c:v>78.240000000001103</c:v>
                </c:pt>
                <c:pt idx="14">
                  <c:v>78.160000000001105</c:v>
                </c:pt>
                <c:pt idx="15">
                  <c:v>78.080000000001107</c:v>
                </c:pt>
                <c:pt idx="16">
                  <c:v>78.000000000001094</c:v>
                </c:pt>
                <c:pt idx="17">
                  <c:v>77.920000000001096</c:v>
                </c:pt>
                <c:pt idx="18">
                  <c:v>77.840000000001098</c:v>
                </c:pt>
                <c:pt idx="19">
                  <c:v>77.760000000001099</c:v>
                </c:pt>
                <c:pt idx="20">
                  <c:v>77.680000000001101</c:v>
                </c:pt>
                <c:pt idx="21">
                  <c:v>77.600000000001103</c:v>
                </c:pt>
                <c:pt idx="22">
                  <c:v>77.520000000001104</c:v>
                </c:pt>
                <c:pt idx="23">
                  <c:v>77.440000000001106</c:v>
                </c:pt>
                <c:pt idx="24">
                  <c:v>77.360000000001094</c:v>
                </c:pt>
                <c:pt idx="25">
                  <c:v>77.280000000001095</c:v>
                </c:pt>
                <c:pt idx="26">
                  <c:v>77.200000000000998</c:v>
                </c:pt>
                <c:pt idx="27">
                  <c:v>77.120000000000999</c:v>
                </c:pt>
                <c:pt idx="28">
                  <c:v>77.0400000000011</c:v>
                </c:pt>
                <c:pt idx="29">
                  <c:v>76.960000000001003</c:v>
                </c:pt>
                <c:pt idx="30">
                  <c:v>76.880000000001004</c:v>
                </c:pt>
                <c:pt idx="31">
                  <c:v>76.800000000001006</c:v>
                </c:pt>
                <c:pt idx="32">
                  <c:v>76.720000000000994</c:v>
                </c:pt>
                <c:pt idx="33">
                  <c:v>76.640000000000995</c:v>
                </c:pt>
                <c:pt idx="34">
                  <c:v>76.560000000000997</c:v>
                </c:pt>
                <c:pt idx="35">
                  <c:v>76.480000000000999</c:v>
                </c:pt>
                <c:pt idx="36">
                  <c:v>76.400000000001</c:v>
                </c:pt>
                <c:pt idx="37">
                  <c:v>76.320000000001002</c:v>
                </c:pt>
                <c:pt idx="38">
                  <c:v>76.240000000001004</c:v>
                </c:pt>
                <c:pt idx="39">
                  <c:v>76.160000000001006</c:v>
                </c:pt>
                <c:pt idx="40">
                  <c:v>76.080000000000993</c:v>
                </c:pt>
                <c:pt idx="41">
                  <c:v>76.000000000000995</c:v>
                </c:pt>
                <c:pt idx="42">
                  <c:v>75.920000000000996</c:v>
                </c:pt>
                <c:pt idx="43">
                  <c:v>75.840000000000998</c:v>
                </c:pt>
                <c:pt idx="44">
                  <c:v>75.760000000001</c:v>
                </c:pt>
                <c:pt idx="45">
                  <c:v>75.680000000001002</c:v>
                </c:pt>
                <c:pt idx="46">
                  <c:v>75.600000000001003</c:v>
                </c:pt>
                <c:pt idx="47">
                  <c:v>75.520000000001005</c:v>
                </c:pt>
                <c:pt idx="48">
                  <c:v>75.440000000001007</c:v>
                </c:pt>
                <c:pt idx="49">
                  <c:v>75.360000000000994</c:v>
                </c:pt>
                <c:pt idx="50">
                  <c:v>75.280000000000996</c:v>
                </c:pt>
                <c:pt idx="51">
                  <c:v>75.200000000000998</c:v>
                </c:pt>
                <c:pt idx="52">
                  <c:v>75.120000000000999</c:v>
                </c:pt>
                <c:pt idx="53">
                  <c:v>75.040000000001001</c:v>
                </c:pt>
                <c:pt idx="54">
                  <c:v>74.960000000001003</c:v>
                </c:pt>
                <c:pt idx="55">
                  <c:v>74.880000000001004</c:v>
                </c:pt>
                <c:pt idx="56">
                  <c:v>74.800000000001006</c:v>
                </c:pt>
                <c:pt idx="57">
                  <c:v>74.720000000000994</c:v>
                </c:pt>
                <c:pt idx="58">
                  <c:v>74.640000000000995</c:v>
                </c:pt>
                <c:pt idx="59">
                  <c:v>74.560000000000997</c:v>
                </c:pt>
                <c:pt idx="60">
                  <c:v>74.480000000000999</c:v>
                </c:pt>
                <c:pt idx="61">
                  <c:v>74.400000000001</c:v>
                </c:pt>
                <c:pt idx="62">
                  <c:v>74.320000000001002</c:v>
                </c:pt>
                <c:pt idx="63">
                  <c:v>74.240000000001004</c:v>
                </c:pt>
                <c:pt idx="64">
                  <c:v>74.160000000001006</c:v>
                </c:pt>
                <c:pt idx="65">
                  <c:v>74.080000000000993</c:v>
                </c:pt>
                <c:pt idx="66">
                  <c:v>74.000000000000995</c:v>
                </c:pt>
                <c:pt idx="67">
                  <c:v>73.920000000000996</c:v>
                </c:pt>
                <c:pt idx="68">
                  <c:v>73.840000000000998</c:v>
                </c:pt>
                <c:pt idx="69">
                  <c:v>73.760000000001</c:v>
                </c:pt>
                <c:pt idx="70">
                  <c:v>73.680000000001002</c:v>
                </c:pt>
                <c:pt idx="71">
                  <c:v>73.600000000001003</c:v>
                </c:pt>
                <c:pt idx="72">
                  <c:v>73.520000000001005</c:v>
                </c:pt>
                <c:pt idx="73">
                  <c:v>73.440000000001007</c:v>
                </c:pt>
                <c:pt idx="74">
                  <c:v>73.360000000000994</c:v>
                </c:pt>
                <c:pt idx="75">
                  <c:v>73.280000000000996</c:v>
                </c:pt>
                <c:pt idx="76">
                  <c:v>73.200000000000998</c:v>
                </c:pt>
                <c:pt idx="77">
                  <c:v>73.120000000000999</c:v>
                </c:pt>
                <c:pt idx="78">
                  <c:v>73.040000000001001</c:v>
                </c:pt>
                <c:pt idx="79">
                  <c:v>72.960000000001003</c:v>
                </c:pt>
                <c:pt idx="80">
                  <c:v>72.880000000001004</c:v>
                </c:pt>
                <c:pt idx="81">
                  <c:v>72.800000000000907</c:v>
                </c:pt>
                <c:pt idx="82">
                  <c:v>72.720000000000894</c:v>
                </c:pt>
                <c:pt idx="83">
                  <c:v>72.640000000000896</c:v>
                </c:pt>
                <c:pt idx="84">
                  <c:v>72.560000000000898</c:v>
                </c:pt>
                <c:pt idx="85">
                  <c:v>72.480000000000899</c:v>
                </c:pt>
                <c:pt idx="86">
                  <c:v>72.400000000000901</c:v>
                </c:pt>
                <c:pt idx="87">
                  <c:v>72.320000000000903</c:v>
                </c:pt>
                <c:pt idx="88">
                  <c:v>72.240000000000904</c:v>
                </c:pt>
                <c:pt idx="89">
                  <c:v>72.160000000000906</c:v>
                </c:pt>
                <c:pt idx="90">
                  <c:v>72.080000000000894</c:v>
                </c:pt>
                <c:pt idx="91">
                  <c:v>72.000000000000895</c:v>
                </c:pt>
                <c:pt idx="92">
                  <c:v>71.920000000000897</c:v>
                </c:pt>
                <c:pt idx="93">
                  <c:v>71.840000000000899</c:v>
                </c:pt>
                <c:pt idx="94">
                  <c:v>71.7600000000009</c:v>
                </c:pt>
                <c:pt idx="95">
                  <c:v>71.680000000000902</c:v>
                </c:pt>
                <c:pt idx="96">
                  <c:v>71.600000000000904</c:v>
                </c:pt>
                <c:pt idx="97">
                  <c:v>71.520000000000906</c:v>
                </c:pt>
                <c:pt idx="98">
                  <c:v>71.440000000000893</c:v>
                </c:pt>
                <c:pt idx="99">
                  <c:v>71.360000000000895</c:v>
                </c:pt>
                <c:pt idx="100">
                  <c:v>71.280000000000896</c:v>
                </c:pt>
                <c:pt idx="101">
                  <c:v>71.200000000000898</c:v>
                </c:pt>
                <c:pt idx="102">
                  <c:v>71.1200000000009</c:v>
                </c:pt>
                <c:pt idx="103">
                  <c:v>71.040000000000902</c:v>
                </c:pt>
                <c:pt idx="104">
                  <c:v>70.960000000000903</c:v>
                </c:pt>
                <c:pt idx="105">
                  <c:v>70.880000000000905</c:v>
                </c:pt>
                <c:pt idx="106">
                  <c:v>70.800000000000907</c:v>
                </c:pt>
                <c:pt idx="107">
                  <c:v>70.720000000000894</c:v>
                </c:pt>
                <c:pt idx="108">
                  <c:v>70.640000000000896</c:v>
                </c:pt>
                <c:pt idx="109">
                  <c:v>70.560000000000898</c:v>
                </c:pt>
                <c:pt idx="110">
                  <c:v>70.480000000000899</c:v>
                </c:pt>
                <c:pt idx="111">
                  <c:v>70.400000000000901</c:v>
                </c:pt>
                <c:pt idx="112">
                  <c:v>70.320000000000903</c:v>
                </c:pt>
                <c:pt idx="113">
                  <c:v>70.240000000000904</c:v>
                </c:pt>
                <c:pt idx="114">
                  <c:v>70.160000000000906</c:v>
                </c:pt>
                <c:pt idx="115">
                  <c:v>70.080000000000894</c:v>
                </c:pt>
                <c:pt idx="116">
                  <c:v>70.000000000000895</c:v>
                </c:pt>
                <c:pt idx="117">
                  <c:v>69.920000000000897</c:v>
                </c:pt>
                <c:pt idx="118">
                  <c:v>69.840000000000899</c:v>
                </c:pt>
                <c:pt idx="119">
                  <c:v>69.7600000000009</c:v>
                </c:pt>
                <c:pt idx="120">
                  <c:v>69.680000000000902</c:v>
                </c:pt>
                <c:pt idx="121">
                  <c:v>69.600000000000904</c:v>
                </c:pt>
                <c:pt idx="122">
                  <c:v>69.520000000000906</c:v>
                </c:pt>
                <c:pt idx="123">
                  <c:v>69.440000000000893</c:v>
                </c:pt>
                <c:pt idx="124">
                  <c:v>69.360000000000895</c:v>
                </c:pt>
                <c:pt idx="125">
                  <c:v>69.280000000000896</c:v>
                </c:pt>
                <c:pt idx="126">
                  <c:v>69.200000000000898</c:v>
                </c:pt>
                <c:pt idx="127">
                  <c:v>69.1200000000009</c:v>
                </c:pt>
                <c:pt idx="128">
                  <c:v>69.040000000000902</c:v>
                </c:pt>
                <c:pt idx="129">
                  <c:v>68.960000000000903</c:v>
                </c:pt>
                <c:pt idx="130">
                  <c:v>68.880000000000905</c:v>
                </c:pt>
                <c:pt idx="131">
                  <c:v>68.800000000000907</c:v>
                </c:pt>
                <c:pt idx="132">
                  <c:v>68.720000000000894</c:v>
                </c:pt>
                <c:pt idx="133">
                  <c:v>68.640000000000896</c:v>
                </c:pt>
                <c:pt idx="134">
                  <c:v>68.560000000000798</c:v>
                </c:pt>
                <c:pt idx="135">
                  <c:v>68.4800000000008</c:v>
                </c:pt>
                <c:pt idx="136">
                  <c:v>68.400000000000901</c:v>
                </c:pt>
                <c:pt idx="137">
                  <c:v>68.320000000000803</c:v>
                </c:pt>
                <c:pt idx="138">
                  <c:v>68.240000000000805</c:v>
                </c:pt>
                <c:pt idx="139">
                  <c:v>68.160000000000807</c:v>
                </c:pt>
                <c:pt idx="140">
                  <c:v>68.080000000000794</c:v>
                </c:pt>
                <c:pt idx="141">
                  <c:v>68.000000000000796</c:v>
                </c:pt>
                <c:pt idx="142">
                  <c:v>67.920000000000798</c:v>
                </c:pt>
                <c:pt idx="143">
                  <c:v>67.840000000000799</c:v>
                </c:pt>
                <c:pt idx="144">
                  <c:v>67.760000000000801</c:v>
                </c:pt>
                <c:pt idx="145">
                  <c:v>67.680000000000803</c:v>
                </c:pt>
                <c:pt idx="146">
                  <c:v>67.600000000000804</c:v>
                </c:pt>
                <c:pt idx="147">
                  <c:v>67.520000000000806</c:v>
                </c:pt>
                <c:pt idx="148">
                  <c:v>67.440000000000794</c:v>
                </c:pt>
                <c:pt idx="149">
                  <c:v>67.360000000000795</c:v>
                </c:pt>
                <c:pt idx="150">
                  <c:v>67.280000000000797</c:v>
                </c:pt>
                <c:pt idx="151">
                  <c:v>67.200000000000799</c:v>
                </c:pt>
                <c:pt idx="152">
                  <c:v>67.1200000000008</c:v>
                </c:pt>
                <c:pt idx="153">
                  <c:v>67.040000000000802</c:v>
                </c:pt>
                <c:pt idx="154">
                  <c:v>66.960000000000804</c:v>
                </c:pt>
                <c:pt idx="155">
                  <c:v>66.880000000000805</c:v>
                </c:pt>
                <c:pt idx="156">
                  <c:v>66.800000000000793</c:v>
                </c:pt>
                <c:pt idx="157">
                  <c:v>66.720000000000795</c:v>
                </c:pt>
                <c:pt idx="158">
                  <c:v>66.640000000000796</c:v>
                </c:pt>
                <c:pt idx="159">
                  <c:v>66.560000000000798</c:v>
                </c:pt>
                <c:pt idx="160">
                  <c:v>66.4800000000008</c:v>
                </c:pt>
                <c:pt idx="161">
                  <c:v>66.400000000000801</c:v>
                </c:pt>
                <c:pt idx="162">
                  <c:v>66.320000000000803</c:v>
                </c:pt>
                <c:pt idx="163">
                  <c:v>66.240000000000805</c:v>
                </c:pt>
                <c:pt idx="164">
                  <c:v>66.160000000000807</c:v>
                </c:pt>
                <c:pt idx="165">
                  <c:v>66.080000000000794</c:v>
                </c:pt>
                <c:pt idx="166">
                  <c:v>66.000000000000796</c:v>
                </c:pt>
                <c:pt idx="167">
                  <c:v>65.920000000000798</c:v>
                </c:pt>
                <c:pt idx="168">
                  <c:v>65.840000000000799</c:v>
                </c:pt>
                <c:pt idx="169">
                  <c:v>65.760000000000801</c:v>
                </c:pt>
                <c:pt idx="170">
                  <c:v>65.680000000000803</c:v>
                </c:pt>
                <c:pt idx="171">
                  <c:v>65.600000000000804</c:v>
                </c:pt>
                <c:pt idx="172">
                  <c:v>65.520000000000806</c:v>
                </c:pt>
                <c:pt idx="173">
                  <c:v>65.440000000000794</c:v>
                </c:pt>
                <c:pt idx="174">
                  <c:v>65.360000000000795</c:v>
                </c:pt>
                <c:pt idx="175">
                  <c:v>65.280000000000797</c:v>
                </c:pt>
                <c:pt idx="176">
                  <c:v>65.200000000000799</c:v>
                </c:pt>
                <c:pt idx="177">
                  <c:v>65.1200000000008</c:v>
                </c:pt>
                <c:pt idx="178">
                  <c:v>65.040000000000802</c:v>
                </c:pt>
                <c:pt idx="179">
                  <c:v>64.960000000000804</c:v>
                </c:pt>
                <c:pt idx="180">
                  <c:v>64.880000000000805</c:v>
                </c:pt>
                <c:pt idx="181">
                  <c:v>64.800000000000793</c:v>
                </c:pt>
                <c:pt idx="182">
                  <c:v>64.720000000000795</c:v>
                </c:pt>
                <c:pt idx="183">
                  <c:v>64.640000000000796</c:v>
                </c:pt>
                <c:pt idx="184">
                  <c:v>64.560000000000798</c:v>
                </c:pt>
                <c:pt idx="185">
                  <c:v>64.4800000000008</c:v>
                </c:pt>
                <c:pt idx="186">
                  <c:v>64.400000000000801</c:v>
                </c:pt>
                <c:pt idx="187">
                  <c:v>64.320000000000803</c:v>
                </c:pt>
                <c:pt idx="188">
                  <c:v>64.240000000000805</c:v>
                </c:pt>
                <c:pt idx="189">
                  <c:v>64.160000000000807</c:v>
                </c:pt>
                <c:pt idx="190">
                  <c:v>64.080000000000695</c:v>
                </c:pt>
                <c:pt idx="191">
                  <c:v>64.000000000000696</c:v>
                </c:pt>
                <c:pt idx="192">
                  <c:v>63.920000000000698</c:v>
                </c:pt>
                <c:pt idx="193">
                  <c:v>63.8400000000007</c:v>
                </c:pt>
                <c:pt idx="194">
                  <c:v>63.760000000000701</c:v>
                </c:pt>
                <c:pt idx="195">
                  <c:v>63.680000000000703</c:v>
                </c:pt>
                <c:pt idx="196">
                  <c:v>63.600000000000698</c:v>
                </c:pt>
                <c:pt idx="197">
                  <c:v>63.520000000000699</c:v>
                </c:pt>
                <c:pt idx="198">
                  <c:v>63.440000000000701</c:v>
                </c:pt>
                <c:pt idx="199">
                  <c:v>63.360000000000703</c:v>
                </c:pt>
                <c:pt idx="200">
                  <c:v>63.280000000000697</c:v>
                </c:pt>
                <c:pt idx="201">
                  <c:v>63.200000000000699</c:v>
                </c:pt>
                <c:pt idx="202">
                  <c:v>63.120000000000701</c:v>
                </c:pt>
                <c:pt idx="203">
                  <c:v>63.040000000000703</c:v>
                </c:pt>
                <c:pt idx="204">
                  <c:v>62.960000000000697</c:v>
                </c:pt>
                <c:pt idx="205">
                  <c:v>62.880000000000699</c:v>
                </c:pt>
                <c:pt idx="206">
                  <c:v>62.800000000000701</c:v>
                </c:pt>
                <c:pt idx="207">
                  <c:v>62.720000000000702</c:v>
                </c:pt>
                <c:pt idx="208">
                  <c:v>62.640000000000697</c:v>
                </c:pt>
                <c:pt idx="209">
                  <c:v>62.560000000000699</c:v>
                </c:pt>
                <c:pt idx="210">
                  <c:v>62.4800000000007</c:v>
                </c:pt>
                <c:pt idx="211">
                  <c:v>62.400000000000702</c:v>
                </c:pt>
                <c:pt idx="212">
                  <c:v>62.320000000000697</c:v>
                </c:pt>
                <c:pt idx="213">
                  <c:v>62.240000000000698</c:v>
                </c:pt>
                <c:pt idx="214">
                  <c:v>62.1600000000007</c:v>
                </c:pt>
                <c:pt idx="215">
                  <c:v>62.080000000000702</c:v>
                </c:pt>
                <c:pt idx="216">
                  <c:v>62.000000000000703</c:v>
                </c:pt>
                <c:pt idx="217">
                  <c:v>61.920000000000698</c:v>
                </c:pt>
                <c:pt idx="218">
                  <c:v>61.8400000000007</c:v>
                </c:pt>
                <c:pt idx="219">
                  <c:v>61.760000000000701</c:v>
                </c:pt>
                <c:pt idx="220">
                  <c:v>61.680000000000703</c:v>
                </c:pt>
                <c:pt idx="221">
                  <c:v>61.600000000000698</c:v>
                </c:pt>
                <c:pt idx="222">
                  <c:v>61.520000000000699</c:v>
                </c:pt>
                <c:pt idx="223">
                  <c:v>61.440000000000701</c:v>
                </c:pt>
                <c:pt idx="224">
                  <c:v>61.360000000000703</c:v>
                </c:pt>
                <c:pt idx="225">
                  <c:v>61.280000000000697</c:v>
                </c:pt>
                <c:pt idx="226">
                  <c:v>61.200000000000699</c:v>
                </c:pt>
                <c:pt idx="227">
                  <c:v>61.120000000000701</c:v>
                </c:pt>
                <c:pt idx="228">
                  <c:v>61.040000000000703</c:v>
                </c:pt>
                <c:pt idx="229">
                  <c:v>60.960000000000697</c:v>
                </c:pt>
                <c:pt idx="230">
                  <c:v>60.880000000000699</c:v>
                </c:pt>
                <c:pt idx="231">
                  <c:v>60.800000000000701</c:v>
                </c:pt>
                <c:pt idx="232">
                  <c:v>60.720000000000702</c:v>
                </c:pt>
                <c:pt idx="233">
                  <c:v>60.640000000000697</c:v>
                </c:pt>
                <c:pt idx="234">
                  <c:v>60.560000000000699</c:v>
                </c:pt>
                <c:pt idx="235">
                  <c:v>60.4800000000007</c:v>
                </c:pt>
                <c:pt idx="236">
                  <c:v>60.400000000000702</c:v>
                </c:pt>
                <c:pt idx="237">
                  <c:v>60.320000000000697</c:v>
                </c:pt>
                <c:pt idx="238">
                  <c:v>60.240000000000698</c:v>
                </c:pt>
                <c:pt idx="239">
                  <c:v>60.1600000000007</c:v>
                </c:pt>
                <c:pt idx="240">
                  <c:v>60.080000000000702</c:v>
                </c:pt>
                <c:pt idx="241">
                  <c:v>60.000000000000703</c:v>
                </c:pt>
                <c:pt idx="242">
                  <c:v>59.920000000000698</c:v>
                </c:pt>
                <c:pt idx="243">
                  <c:v>59.8400000000007</c:v>
                </c:pt>
                <c:pt idx="244">
                  <c:v>59.760000000000602</c:v>
                </c:pt>
                <c:pt idx="245">
                  <c:v>59.680000000000597</c:v>
                </c:pt>
                <c:pt idx="246">
                  <c:v>59.600000000000598</c:v>
                </c:pt>
                <c:pt idx="247">
                  <c:v>59.5200000000006</c:v>
                </c:pt>
                <c:pt idx="248">
                  <c:v>59.440000000000602</c:v>
                </c:pt>
                <c:pt idx="249">
                  <c:v>59.360000000000603</c:v>
                </c:pt>
                <c:pt idx="250">
                  <c:v>59.280000000000598</c:v>
                </c:pt>
                <c:pt idx="251">
                  <c:v>59.2000000000006</c:v>
                </c:pt>
                <c:pt idx="252">
                  <c:v>59.120000000000601</c:v>
                </c:pt>
                <c:pt idx="253">
                  <c:v>59.040000000000603</c:v>
                </c:pt>
                <c:pt idx="254">
                  <c:v>58.960000000000598</c:v>
                </c:pt>
                <c:pt idx="255">
                  <c:v>58.880000000000599</c:v>
                </c:pt>
                <c:pt idx="256">
                  <c:v>58.800000000000601</c:v>
                </c:pt>
                <c:pt idx="257">
                  <c:v>58.720000000000603</c:v>
                </c:pt>
                <c:pt idx="258">
                  <c:v>58.640000000000597</c:v>
                </c:pt>
                <c:pt idx="259">
                  <c:v>58.560000000000599</c:v>
                </c:pt>
                <c:pt idx="260">
                  <c:v>58.480000000000601</c:v>
                </c:pt>
                <c:pt idx="261">
                  <c:v>58.400000000000603</c:v>
                </c:pt>
                <c:pt idx="262">
                  <c:v>58.320000000000597</c:v>
                </c:pt>
                <c:pt idx="263">
                  <c:v>58.240000000000599</c:v>
                </c:pt>
                <c:pt idx="264">
                  <c:v>58.160000000000601</c:v>
                </c:pt>
                <c:pt idx="265">
                  <c:v>58.080000000000602</c:v>
                </c:pt>
                <c:pt idx="266">
                  <c:v>58.000000000000597</c:v>
                </c:pt>
                <c:pt idx="267">
                  <c:v>57.920000000000599</c:v>
                </c:pt>
                <c:pt idx="268">
                  <c:v>57.8400000000006</c:v>
                </c:pt>
                <c:pt idx="269">
                  <c:v>57.760000000000602</c:v>
                </c:pt>
                <c:pt idx="270">
                  <c:v>57.680000000000597</c:v>
                </c:pt>
                <c:pt idx="271">
                  <c:v>57.600000000000598</c:v>
                </c:pt>
                <c:pt idx="272">
                  <c:v>57.5200000000006</c:v>
                </c:pt>
                <c:pt idx="273">
                  <c:v>57.440000000000602</c:v>
                </c:pt>
                <c:pt idx="274">
                  <c:v>57.360000000000603</c:v>
                </c:pt>
                <c:pt idx="275">
                  <c:v>57.280000000000598</c:v>
                </c:pt>
                <c:pt idx="276">
                  <c:v>57.2000000000006</c:v>
                </c:pt>
                <c:pt idx="277">
                  <c:v>57.120000000000601</c:v>
                </c:pt>
                <c:pt idx="278">
                  <c:v>57.040000000000603</c:v>
                </c:pt>
                <c:pt idx="279">
                  <c:v>56.960000000000598</c:v>
                </c:pt>
                <c:pt idx="280">
                  <c:v>56.880000000000599</c:v>
                </c:pt>
                <c:pt idx="281">
                  <c:v>56.800000000000601</c:v>
                </c:pt>
                <c:pt idx="282">
                  <c:v>56.720000000000603</c:v>
                </c:pt>
                <c:pt idx="283">
                  <c:v>56.640000000000597</c:v>
                </c:pt>
                <c:pt idx="284">
                  <c:v>56.560000000000599</c:v>
                </c:pt>
                <c:pt idx="285">
                  <c:v>56.480000000000601</c:v>
                </c:pt>
                <c:pt idx="286">
                  <c:v>56.400000000000603</c:v>
                </c:pt>
                <c:pt idx="287">
                  <c:v>56.320000000000597</c:v>
                </c:pt>
                <c:pt idx="288">
                  <c:v>56.240000000000599</c:v>
                </c:pt>
                <c:pt idx="289">
                  <c:v>56.160000000000601</c:v>
                </c:pt>
                <c:pt idx="290">
                  <c:v>56.080000000000602</c:v>
                </c:pt>
                <c:pt idx="291">
                  <c:v>56.000000000000597</c:v>
                </c:pt>
                <c:pt idx="292">
                  <c:v>55.920000000000599</c:v>
                </c:pt>
                <c:pt idx="293">
                  <c:v>55.8400000000006</c:v>
                </c:pt>
                <c:pt idx="294">
                  <c:v>55.760000000000602</c:v>
                </c:pt>
                <c:pt idx="295">
                  <c:v>55.680000000000597</c:v>
                </c:pt>
                <c:pt idx="296">
                  <c:v>55.600000000000598</c:v>
                </c:pt>
                <c:pt idx="297">
                  <c:v>55.5200000000006</c:v>
                </c:pt>
                <c:pt idx="298">
                  <c:v>55.440000000000502</c:v>
                </c:pt>
                <c:pt idx="299">
                  <c:v>55.360000000000497</c:v>
                </c:pt>
                <c:pt idx="300">
                  <c:v>55.280000000000499</c:v>
                </c:pt>
                <c:pt idx="301">
                  <c:v>55.2000000000005</c:v>
                </c:pt>
                <c:pt idx="302">
                  <c:v>55.120000000000502</c:v>
                </c:pt>
                <c:pt idx="303">
                  <c:v>55.040000000000497</c:v>
                </c:pt>
                <c:pt idx="304">
                  <c:v>54.960000000000498</c:v>
                </c:pt>
                <c:pt idx="305">
                  <c:v>54.8800000000005</c:v>
                </c:pt>
                <c:pt idx="306">
                  <c:v>54.800000000000502</c:v>
                </c:pt>
                <c:pt idx="307">
                  <c:v>54.720000000000503</c:v>
                </c:pt>
                <c:pt idx="308">
                  <c:v>54.640000000000498</c:v>
                </c:pt>
                <c:pt idx="309">
                  <c:v>54.5600000000005</c:v>
                </c:pt>
                <c:pt idx="310">
                  <c:v>54.480000000000501</c:v>
                </c:pt>
                <c:pt idx="311">
                  <c:v>54.400000000000503</c:v>
                </c:pt>
                <c:pt idx="312">
                  <c:v>54.320000000000498</c:v>
                </c:pt>
                <c:pt idx="313">
                  <c:v>54.240000000000499</c:v>
                </c:pt>
                <c:pt idx="314">
                  <c:v>54.160000000000501</c:v>
                </c:pt>
                <c:pt idx="315">
                  <c:v>54.080000000000503</c:v>
                </c:pt>
                <c:pt idx="316">
                  <c:v>54.000000000000497</c:v>
                </c:pt>
                <c:pt idx="317">
                  <c:v>53.920000000000499</c:v>
                </c:pt>
                <c:pt idx="318">
                  <c:v>53.840000000000501</c:v>
                </c:pt>
                <c:pt idx="319">
                  <c:v>53.760000000000502</c:v>
                </c:pt>
                <c:pt idx="320">
                  <c:v>53.680000000000497</c:v>
                </c:pt>
                <c:pt idx="321">
                  <c:v>53.600000000000499</c:v>
                </c:pt>
                <c:pt idx="322">
                  <c:v>53.520000000000501</c:v>
                </c:pt>
                <c:pt idx="323">
                  <c:v>53.440000000000502</c:v>
                </c:pt>
                <c:pt idx="324">
                  <c:v>53.360000000000497</c:v>
                </c:pt>
                <c:pt idx="325">
                  <c:v>53.280000000000499</c:v>
                </c:pt>
                <c:pt idx="326">
                  <c:v>53.2000000000005</c:v>
                </c:pt>
                <c:pt idx="327">
                  <c:v>53.120000000000502</c:v>
                </c:pt>
                <c:pt idx="328">
                  <c:v>53.040000000000497</c:v>
                </c:pt>
                <c:pt idx="329">
                  <c:v>52.960000000000498</c:v>
                </c:pt>
                <c:pt idx="330">
                  <c:v>52.8800000000005</c:v>
                </c:pt>
                <c:pt idx="331">
                  <c:v>52.800000000000502</c:v>
                </c:pt>
                <c:pt idx="332">
                  <c:v>52.720000000000503</c:v>
                </c:pt>
                <c:pt idx="333">
                  <c:v>52.640000000000498</c:v>
                </c:pt>
                <c:pt idx="334">
                  <c:v>52.5600000000005</c:v>
                </c:pt>
                <c:pt idx="335">
                  <c:v>52.480000000000501</c:v>
                </c:pt>
                <c:pt idx="336">
                  <c:v>52.400000000000503</c:v>
                </c:pt>
                <c:pt idx="337">
                  <c:v>52.320000000000498</c:v>
                </c:pt>
                <c:pt idx="338">
                  <c:v>52.240000000000499</c:v>
                </c:pt>
                <c:pt idx="339">
                  <c:v>52.160000000000501</c:v>
                </c:pt>
                <c:pt idx="340">
                  <c:v>52.080000000000503</c:v>
                </c:pt>
                <c:pt idx="341">
                  <c:v>52.000000000000497</c:v>
                </c:pt>
                <c:pt idx="342">
                  <c:v>51.920000000000499</c:v>
                </c:pt>
                <c:pt idx="343">
                  <c:v>51.840000000000501</c:v>
                </c:pt>
                <c:pt idx="344">
                  <c:v>51.760000000000502</c:v>
                </c:pt>
                <c:pt idx="345">
                  <c:v>51.680000000000497</c:v>
                </c:pt>
                <c:pt idx="346">
                  <c:v>51.600000000000499</c:v>
                </c:pt>
                <c:pt idx="347">
                  <c:v>51.520000000000501</c:v>
                </c:pt>
                <c:pt idx="348">
                  <c:v>51.440000000000502</c:v>
                </c:pt>
                <c:pt idx="349">
                  <c:v>51.360000000000497</c:v>
                </c:pt>
                <c:pt idx="350">
                  <c:v>51.280000000000499</c:v>
                </c:pt>
                <c:pt idx="351">
                  <c:v>51.2000000000005</c:v>
                </c:pt>
                <c:pt idx="352">
                  <c:v>51.120000000000402</c:v>
                </c:pt>
                <c:pt idx="353">
                  <c:v>51.040000000000397</c:v>
                </c:pt>
                <c:pt idx="354">
                  <c:v>50.960000000000399</c:v>
                </c:pt>
                <c:pt idx="355">
                  <c:v>50.8800000000004</c:v>
                </c:pt>
                <c:pt idx="356">
                  <c:v>50.800000000000402</c:v>
                </c:pt>
                <c:pt idx="357">
                  <c:v>50.720000000000397</c:v>
                </c:pt>
                <c:pt idx="358">
                  <c:v>50.640000000000398</c:v>
                </c:pt>
                <c:pt idx="359">
                  <c:v>50.5600000000004</c:v>
                </c:pt>
                <c:pt idx="360">
                  <c:v>50.480000000000402</c:v>
                </c:pt>
                <c:pt idx="361">
                  <c:v>50.400000000000396</c:v>
                </c:pt>
                <c:pt idx="362">
                  <c:v>50.320000000000398</c:v>
                </c:pt>
                <c:pt idx="363">
                  <c:v>50.2400000000004</c:v>
                </c:pt>
                <c:pt idx="364">
                  <c:v>50.160000000000402</c:v>
                </c:pt>
                <c:pt idx="365">
                  <c:v>50.080000000000403</c:v>
                </c:pt>
                <c:pt idx="366">
                  <c:v>50.000000000000398</c:v>
                </c:pt>
                <c:pt idx="367">
                  <c:v>49.9200000000004</c:v>
                </c:pt>
                <c:pt idx="368">
                  <c:v>49.840000000000401</c:v>
                </c:pt>
                <c:pt idx="369">
                  <c:v>49.760000000000403</c:v>
                </c:pt>
                <c:pt idx="370">
                  <c:v>49.680000000000398</c:v>
                </c:pt>
                <c:pt idx="371">
                  <c:v>49.600000000000399</c:v>
                </c:pt>
                <c:pt idx="372">
                  <c:v>49.520000000000401</c:v>
                </c:pt>
                <c:pt idx="373">
                  <c:v>49.440000000000403</c:v>
                </c:pt>
                <c:pt idx="374">
                  <c:v>49.360000000000397</c:v>
                </c:pt>
                <c:pt idx="375">
                  <c:v>49.280000000000399</c:v>
                </c:pt>
                <c:pt idx="376">
                  <c:v>49.200000000000401</c:v>
                </c:pt>
                <c:pt idx="377">
                  <c:v>49.120000000000402</c:v>
                </c:pt>
                <c:pt idx="378">
                  <c:v>49.040000000000397</c:v>
                </c:pt>
                <c:pt idx="379">
                  <c:v>48.960000000000399</c:v>
                </c:pt>
                <c:pt idx="380">
                  <c:v>48.8800000000004</c:v>
                </c:pt>
                <c:pt idx="381">
                  <c:v>48.800000000000402</c:v>
                </c:pt>
                <c:pt idx="382">
                  <c:v>48.720000000000397</c:v>
                </c:pt>
                <c:pt idx="383">
                  <c:v>48.640000000000398</c:v>
                </c:pt>
                <c:pt idx="384">
                  <c:v>48.5600000000004</c:v>
                </c:pt>
                <c:pt idx="385">
                  <c:v>48.480000000000402</c:v>
                </c:pt>
                <c:pt idx="386">
                  <c:v>48.400000000000396</c:v>
                </c:pt>
                <c:pt idx="387">
                  <c:v>48.320000000000398</c:v>
                </c:pt>
                <c:pt idx="388">
                  <c:v>48.2400000000004</c:v>
                </c:pt>
                <c:pt idx="389">
                  <c:v>48.160000000000402</c:v>
                </c:pt>
                <c:pt idx="390">
                  <c:v>48.080000000000403</c:v>
                </c:pt>
                <c:pt idx="391">
                  <c:v>48.000000000000398</c:v>
                </c:pt>
                <c:pt idx="392">
                  <c:v>47.9200000000004</c:v>
                </c:pt>
                <c:pt idx="393">
                  <c:v>47.840000000000401</c:v>
                </c:pt>
                <c:pt idx="394">
                  <c:v>47.760000000000403</c:v>
                </c:pt>
                <c:pt idx="395">
                  <c:v>47.680000000000398</c:v>
                </c:pt>
                <c:pt idx="396">
                  <c:v>47.600000000000399</c:v>
                </c:pt>
                <c:pt idx="397">
                  <c:v>47.520000000000401</c:v>
                </c:pt>
                <c:pt idx="398">
                  <c:v>47.440000000000403</c:v>
                </c:pt>
                <c:pt idx="399">
                  <c:v>47.360000000000397</c:v>
                </c:pt>
                <c:pt idx="400">
                  <c:v>47.280000000000399</c:v>
                </c:pt>
                <c:pt idx="401">
                  <c:v>47.200000000000401</c:v>
                </c:pt>
                <c:pt idx="402">
                  <c:v>47.120000000000402</c:v>
                </c:pt>
                <c:pt idx="403">
                  <c:v>47.040000000000397</c:v>
                </c:pt>
                <c:pt idx="404">
                  <c:v>46.960000000000399</c:v>
                </c:pt>
                <c:pt idx="405">
                  <c:v>46.8800000000004</c:v>
                </c:pt>
                <c:pt idx="406">
                  <c:v>46.800000000000303</c:v>
                </c:pt>
                <c:pt idx="407">
                  <c:v>46.720000000000297</c:v>
                </c:pt>
                <c:pt idx="408">
                  <c:v>46.640000000000299</c:v>
                </c:pt>
                <c:pt idx="409">
                  <c:v>46.560000000000301</c:v>
                </c:pt>
                <c:pt idx="410">
                  <c:v>46.480000000000302</c:v>
                </c:pt>
                <c:pt idx="411">
                  <c:v>46.400000000000297</c:v>
                </c:pt>
                <c:pt idx="412">
                  <c:v>46.320000000000299</c:v>
                </c:pt>
                <c:pt idx="413">
                  <c:v>46.2400000000003</c:v>
                </c:pt>
                <c:pt idx="414">
                  <c:v>46.160000000000302</c:v>
                </c:pt>
                <c:pt idx="415">
                  <c:v>46.080000000000297</c:v>
                </c:pt>
                <c:pt idx="416">
                  <c:v>46.000000000000298</c:v>
                </c:pt>
                <c:pt idx="417">
                  <c:v>45.9200000000003</c:v>
                </c:pt>
                <c:pt idx="418">
                  <c:v>45.840000000000302</c:v>
                </c:pt>
                <c:pt idx="419">
                  <c:v>45.760000000000304</c:v>
                </c:pt>
                <c:pt idx="420">
                  <c:v>45.680000000000298</c:v>
                </c:pt>
                <c:pt idx="421">
                  <c:v>45.6000000000003</c:v>
                </c:pt>
                <c:pt idx="422">
                  <c:v>45.520000000000302</c:v>
                </c:pt>
                <c:pt idx="423">
                  <c:v>45.440000000000303</c:v>
                </c:pt>
                <c:pt idx="424">
                  <c:v>45.360000000000298</c:v>
                </c:pt>
                <c:pt idx="425">
                  <c:v>45.2800000000003</c:v>
                </c:pt>
                <c:pt idx="426">
                  <c:v>45.200000000000301</c:v>
                </c:pt>
                <c:pt idx="427">
                  <c:v>45.120000000000303</c:v>
                </c:pt>
                <c:pt idx="428">
                  <c:v>45.040000000000298</c:v>
                </c:pt>
                <c:pt idx="429">
                  <c:v>44.960000000000299</c:v>
                </c:pt>
                <c:pt idx="430">
                  <c:v>44.880000000000301</c:v>
                </c:pt>
                <c:pt idx="431">
                  <c:v>44.800000000000303</c:v>
                </c:pt>
                <c:pt idx="432">
                  <c:v>44.720000000000297</c:v>
                </c:pt>
                <c:pt idx="433">
                  <c:v>44.640000000000299</c:v>
                </c:pt>
                <c:pt idx="434">
                  <c:v>44.560000000000301</c:v>
                </c:pt>
                <c:pt idx="435">
                  <c:v>44.480000000000302</c:v>
                </c:pt>
                <c:pt idx="436">
                  <c:v>44.400000000000297</c:v>
                </c:pt>
                <c:pt idx="437">
                  <c:v>44.320000000000299</c:v>
                </c:pt>
                <c:pt idx="438">
                  <c:v>44.2400000000003</c:v>
                </c:pt>
                <c:pt idx="439">
                  <c:v>44.160000000000302</c:v>
                </c:pt>
                <c:pt idx="440">
                  <c:v>44.080000000000297</c:v>
                </c:pt>
                <c:pt idx="441">
                  <c:v>44.000000000000298</c:v>
                </c:pt>
                <c:pt idx="442">
                  <c:v>43.9200000000003</c:v>
                </c:pt>
                <c:pt idx="443">
                  <c:v>43.840000000000302</c:v>
                </c:pt>
                <c:pt idx="444">
                  <c:v>43.760000000000304</c:v>
                </c:pt>
                <c:pt idx="445">
                  <c:v>43.680000000000298</c:v>
                </c:pt>
                <c:pt idx="446">
                  <c:v>43.6000000000003</c:v>
                </c:pt>
                <c:pt idx="447">
                  <c:v>43.520000000000302</c:v>
                </c:pt>
                <c:pt idx="448">
                  <c:v>43.440000000000303</c:v>
                </c:pt>
                <c:pt idx="449">
                  <c:v>43.360000000000298</c:v>
                </c:pt>
                <c:pt idx="450">
                  <c:v>43.2800000000003</c:v>
                </c:pt>
                <c:pt idx="451">
                  <c:v>43.200000000000301</c:v>
                </c:pt>
                <c:pt idx="452">
                  <c:v>43.120000000000303</c:v>
                </c:pt>
                <c:pt idx="453">
                  <c:v>43.040000000000298</c:v>
                </c:pt>
                <c:pt idx="454">
                  <c:v>42.960000000000299</c:v>
                </c:pt>
                <c:pt idx="455">
                  <c:v>42.880000000000301</c:v>
                </c:pt>
                <c:pt idx="456">
                  <c:v>42.800000000000303</c:v>
                </c:pt>
                <c:pt idx="457">
                  <c:v>42.720000000000297</c:v>
                </c:pt>
                <c:pt idx="458">
                  <c:v>42.640000000000299</c:v>
                </c:pt>
                <c:pt idx="459">
                  <c:v>42.560000000000301</c:v>
                </c:pt>
                <c:pt idx="460">
                  <c:v>42.480000000000203</c:v>
                </c:pt>
                <c:pt idx="461">
                  <c:v>42.400000000000198</c:v>
                </c:pt>
                <c:pt idx="462">
                  <c:v>42.320000000000199</c:v>
                </c:pt>
                <c:pt idx="463">
                  <c:v>42.240000000000201</c:v>
                </c:pt>
                <c:pt idx="464">
                  <c:v>42.160000000000203</c:v>
                </c:pt>
                <c:pt idx="465">
                  <c:v>42.080000000000197</c:v>
                </c:pt>
                <c:pt idx="466">
                  <c:v>42.000000000000199</c:v>
                </c:pt>
                <c:pt idx="467">
                  <c:v>41.920000000000201</c:v>
                </c:pt>
                <c:pt idx="468">
                  <c:v>41.840000000000202</c:v>
                </c:pt>
                <c:pt idx="469">
                  <c:v>41.760000000000197</c:v>
                </c:pt>
                <c:pt idx="470">
                  <c:v>41.680000000000199</c:v>
                </c:pt>
                <c:pt idx="471">
                  <c:v>41.6000000000002</c:v>
                </c:pt>
                <c:pt idx="472">
                  <c:v>41.520000000000202</c:v>
                </c:pt>
                <c:pt idx="473">
                  <c:v>41.440000000000197</c:v>
                </c:pt>
                <c:pt idx="474">
                  <c:v>41.360000000000198</c:v>
                </c:pt>
                <c:pt idx="475">
                  <c:v>41.2800000000002</c:v>
                </c:pt>
                <c:pt idx="476">
                  <c:v>41.200000000000202</c:v>
                </c:pt>
                <c:pt idx="477">
                  <c:v>41.120000000000203</c:v>
                </c:pt>
                <c:pt idx="478">
                  <c:v>41.040000000000198</c:v>
                </c:pt>
                <c:pt idx="479">
                  <c:v>40.9600000000002</c:v>
                </c:pt>
                <c:pt idx="480">
                  <c:v>40.880000000000202</c:v>
                </c:pt>
                <c:pt idx="481">
                  <c:v>40.800000000000203</c:v>
                </c:pt>
                <c:pt idx="482">
                  <c:v>40.720000000000198</c:v>
                </c:pt>
                <c:pt idx="483">
                  <c:v>40.6400000000002</c:v>
                </c:pt>
                <c:pt idx="484">
                  <c:v>40.560000000000201</c:v>
                </c:pt>
                <c:pt idx="485">
                  <c:v>40.480000000000203</c:v>
                </c:pt>
                <c:pt idx="486">
                  <c:v>40.400000000000198</c:v>
                </c:pt>
                <c:pt idx="487">
                  <c:v>40.320000000000199</c:v>
                </c:pt>
                <c:pt idx="488">
                  <c:v>40.240000000000201</c:v>
                </c:pt>
                <c:pt idx="489">
                  <c:v>40.160000000000203</c:v>
                </c:pt>
                <c:pt idx="490">
                  <c:v>40.080000000000197</c:v>
                </c:pt>
                <c:pt idx="491">
                  <c:v>40.000000000000199</c:v>
                </c:pt>
                <c:pt idx="492">
                  <c:v>39.920000000000201</c:v>
                </c:pt>
                <c:pt idx="493">
                  <c:v>39.840000000000202</c:v>
                </c:pt>
                <c:pt idx="494">
                  <c:v>39.760000000000197</c:v>
                </c:pt>
                <c:pt idx="495">
                  <c:v>39.680000000000199</c:v>
                </c:pt>
                <c:pt idx="496">
                  <c:v>39.6000000000002</c:v>
                </c:pt>
                <c:pt idx="497">
                  <c:v>39.520000000000202</c:v>
                </c:pt>
                <c:pt idx="498">
                  <c:v>39.440000000000197</c:v>
                </c:pt>
                <c:pt idx="499">
                  <c:v>39.360000000000198</c:v>
                </c:pt>
                <c:pt idx="500">
                  <c:v>39.2800000000002</c:v>
                </c:pt>
                <c:pt idx="501">
                  <c:v>39.200000000000202</c:v>
                </c:pt>
                <c:pt idx="502">
                  <c:v>39.120000000000203</c:v>
                </c:pt>
                <c:pt idx="503">
                  <c:v>39.040000000000198</c:v>
                </c:pt>
                <c:pt idx="504">
                  <c:v>38.9600000000002</c:v>
                </c:pt>
                <c:pt idx="505">
                  <c:v>38.880000000000202</c:v>
                </c:pt>
                <c:pt idx="506">
                  <c:v>38.800000000000203</c:v>
                </c:pt>
                <c:pt idx="507">
                  <c:v>38.720000000000198</c:v>
                </c:pt>
                <c:pt idx="508">
                  <c:v>38.6400000000002</c:v>
                </c:pt>
                <c:pt idx="509">
                  <c:v>38.560000000000201</c:v>
                </c:pt>
                <c:pt idx="510">
                  <c:v>38.480000000000203</c:v>
                </c:pt>
                <c:pt idx="511">
                  <c:v>38.400000000000198</c:v>
                </c:pt>
                <c:pt idx="512">
                  <c:v>38.3200000000001</c:v>
                </c:pt>
                <c:pt idx="513">
                  <c:v>38.240000000000201</c:v>
                </c:pt>
                <c:pt idx="514">
                  <c:v>38.160000000000203</c:v>
                </c:pt>
                <c:pt idx="515">
                  <c:v>38.080000000000098</c:v>
                </c:pt>
                <c:pt idx="516">
                  <c:v>38.000000000000099</c:v>
                </c:pt>
                <c:pt idx="517">
                  <c:v>37.920000000000101</c:v>
                </c:pt>
                <c:pt idx="518">
                  <c:v>37.840000000000103</c:v>
                </c:pt>
                <c:pt idx="519">
                  <c:v>37.760000000000097</c:v>
                </c:pt>
                <c:pt idx="520">
                  <c:v>37.680000000000099</c:v>
                </c:pt>
                <c:pt idx="521">
                  <c:v>37.600000000000101</c:v>
                </c:pt>
                <c:pt idx="522">
                  <c:v>37.520000000000103</c:v>
                </c:pt>
                <c:pt idx="523">
                  <c:v>37.440000000000097</c:v>
                </c:pt>
                <c:pt idx="524">
                  <c:v>37.360000000000099</c:v>
                </c:pt>
                <c:pt idx="525">
                  <c:v>37.280000000000101</c:v>
                </c:pt>
                <c:pt idx="526">
                  <c:v>37.200000000000102</c:v>
                </c:pt>
                <c:pt idx="527">
                  <c:v>37.120000000000097</c:v>
                </c:pt>
                <c:pt idx="528">
                  <c:v>37.040000000000099</c:v>
                </c:pt>
                <c:pt idx="529">
                  <c:v>36.9600000000001</c:v>
                </c:pt>
                <c:pt idx="530">
                  <c:v>36.880000000000102</c:v>
                </c:pt>
                <c:pt idx="531">
                  <c:v>36.800000000000097</c:v>
                </c:pt>
                <c:pt idx="532">
                  <c:v>36.720000000000098</c:v>
                </c:pt>
                <c:pt idx="533">
                  <c:v>36.6400000000001</c:v>
                </c:pt>
                <c:pt idx="534">
                  <c:v>36.560000000000102</c:v>
                </c:pt>
                <c:pt idx="535">
                  <c:v>36.480000000000103</c:v>
                </c:pt>
                <c:pt idx="536">
                  <c:v>36.400000000000098</c:v>
                </c:pt>
                <c:pt idx="537">
                  <c:v>36.3200000000001</c:v>
                </c:pt>
                <c:pt idx="538">
                  <c:v>36.240000000000101</c:v>
                </c:pt>
                <c:pt idx="539">
                  <c:v>36.160000000000103</c:v>
                </c:pt>
                <c:pt idx="540">
                  <c:v>36.080000000000098</c:v>
                </c:pt>
                <c:pt idx="541">
                  <c:v>36.000000000000099</c:v>
                </c:pt>
                <c:pt idx="542">
                  <c:v>35.920000000000101</c:v>
                </c:pt>
                <c:pt idx="543">
                  <c:v>35.840000000000103</c:v>
                </c:pt>
                <c:pt idx="544">
                  <c:v>35.760000000000097</c:v>
                </c:pt>
                <c:pt idx="545">
                  <c:v>35.680000000000099</c:v>
                </c:pt>
                <c:pt idx="546">
                  <c:v>35.600000000000101</c:v>
                </c:pt>
                <c:pt idx="547">
                  <c:v>35.520000000000103</c:v>
                </c:pt>
                <c:pt idx="548">
                  <c:v>35.440000000000097</c:v>
                </c:pt>
                <c:pt idx="549">
                  <c:v>35.360000000000099</c:v>
                </c:pt>
                <c:pt idx="550">
                  <c:v>35.280000000000101</c:v>
                </c:pt>
                <c:pt idx="551">
                  <c:v>35.200000000000102</c:v>
                </c:pt>
                <c:pt idx="552">
                  <c:v>35.120000000000097</c:v>
                </c:pt>
                <c:pt idx="553">
                  <c:v>35.040000000000099</c:v>
                </c:pt>
                <c:pt idx="554">
                  <c:v>34.9600000000001</c:v>
                </c:pt>
                <c:pt idx="555">
                  <c:v>34.880000000000102</c:v>
                </c:pt>
                <c:pt idx="556">
                  <c:v>34.800000000000097</c:v>
                </c:pt>
                <c:pt idx="557">
                  <c:v>34.720000000000098</c:v>
                </c:pt>
                <c:pt idx="558">
                  <c:v>34.6400000000001</c:v>
                </c:pt>
                <c:pt idx="559">
                  <c:v>34.560000000000102</c:v>
                </c:pt>
                <c:pt idx="560">
                  <c:v>34.480000000000103</c:v>
                </c:pt>
                <c:pt idx="561">
                  <c:v>34.400000000000098</c:v>
                </c:pt>
                <c:pt idx="562">
                  <c:v>34.3200000000001</c:v>
                </c:pt>
                <c:pt idx="563">
                  <c:v>34.240000000000101</c:v>
                </c:pt>
                <c:pt idx="564">
                  <c:v>34.160000000000103</c:v>
                </c:pt>
                <c:pt idx="565">
                  <c:v>34.080000000000098</c:v>
                </c:pt>
                <c:pt idx="566">
                  <c:v>34</c:v>
                </c:pt>
                <c:pt idx="567">
                  <c:v>33.920000000000101</c:v>
                </c:pt>
                <c:pt idx="568">
                  <c:v>33.840000000000003</c:v>
                </c:pt>
                <c:pt idx="569">
                  <c:v>33.76</c:v>
                </c:pt>
                <c:pt idx="570">
                  <c:v>33.68</c:v>
                </c:pt>
                <c:pt idx="571">
                  <c:v>33.6</c:v>
                </c:pt>
                <c:pt idx="572">
                  <c:v>33.520000000000003</c:v>
                </c:pt>
                <c:pt idx="573">
                  <c:v>33.44</c:v>
                </c:pt>
                <c:pt idx="574">
                  <c:v>33.36</c:v>
                </c:pt>
                <c:pt idx="575">
                  <c:v>33.28</c:v>
                </c:pt>
                <c:pt idx="576">
                  <c:v>33.200000000000003</c:v>
                </c:pt>
                <c:pt idx="577">
                  <c:v>33.119999999999997</c:v>
                </c:pt>
                <c:pt idx="578">
                  <c:v>33.04</c:v>
                </c:pt>
                <c:pt idx="579">
                  <c:v>32.96</c:v>
                </c:pt>
                <c:pt idx="580">
                  <c:v>32.880000000000003</c:v>
                </c:pt>
                <c:pt idx="581">
                  <c:v>32.799999999999997</c:v>
                </c:pt>
                <c:pt idx="582">
                  <c:v>32.72</c:v>
                </c:pt>
                <c:pt idx="583">
                  <c:v>32.64</c:v>
                </c:pt>
                <c:pt idx="584">
                  <c:v>32.56</c:v>
                </c:pt>
                <c:pt idx="585">
                  <c:v>32.479999999999997</c:v>
                </c:pt>
                <c:pt idx="586">
                  <c:v>32.4</c:v>
                </c:pt>
                <c:pt idx="587">
                  <c:v>32.32</c:v>
                </c:pt>
                <c:pt idx="588">
                  <c:v>32.24</c:v>
                </c:pt>
                <c:pt idx="589">
                  <c:v>32.159999999999997</c:v>
                </c:pt>
                <c:pt idx="590">
                  <c:v>32.08</c:v>
                </c:pt>
                <c:pt idx="591">
                  <c:v>32</c:v>
                </c:pt>
                <c:pt idx="592">
                  <c:v>31.92</c:v>
                </c:pt>
                <c:pt idx="593">
                  <c:v>31.84</c:v>
                </c:pt>
                <c:pt idx="594">
                  <c:v>31.76</c:v>
                </c:pt>
                <c:pt idx="595">
                  <c:v>31.68</c:v>
                </c:pt>
                <c:pt idx="596">
                  <c:v>31.6</c:v>
                </c:pt>
                <c:pt idx="597">
                  <c:v>31.52</c:v>
                </c:pt>
                <c:pt idx="598">
                  <c:v>31.44</c:v>
                </c:pt>
                <c:pt idx="599">
                  <c:v>31.36</c:v>
                </c:pt>
                <c:pt idx="600">
                  <c:v>31.28</c:v>
                </c:pt>
                <c:pt idx="601">
                  <c:v>31.2</c:v>
                </c:pt>
                <c:pt idx="602">
                  <c:v>31.12</c:v>
                </c:pt>
                <c:pt idx="603">
                  <c:v>31.04</c:v>
                </c:pt>
                <c:pt idx="604">
                  <c:v>30.96</c:v>
                </c:pt>
                <c:pt idx="605">
                  <c:v>30.88</c:v>
                </c:pt>
                <c:pt idx="606">
                  <c:v>30.8</c:v>
                </c:pt>
                <c:pt idx="607">
                  <c:v>30.72</c:v>
                </c:pt>
                <c:pt idx="608">
                  <c:v>30.64</c:v>
                </c:pt>
                <c:pt idx="609">
                  <c:v>30.56</c:v>
                </c:pt>
                <c:pt idx="610">
                  <c:v>30.48</c:v>
                </c:pt>
                <c:pt idx="611">
                  <c:v>30.4</c:v>
                </c:pt>
                <c:pt idx="612">
                  <c:v>30.32</c:v>
                </c:pt>
                <c:pt idx="613">
                  <c:v>30.24</c:v>
                </c:pt>
                <c:pt idx="614">
                  <c:v>30.16</c:v>
                </c:pt>
                <c:pt idx="615">
                  <c:v>30.08</c:v>
                </c:pt>
                <c:pt idx="616">
                  <c:v>30</c:v>
                </c:pt>
                <c:pt idx="617">
                  <c:v>29.92</c:v>
                </c:pt>
                <c:pt idx="618">
                  <c:v>29.84</c:v>
                </c:pt>
                <c:pt idx="619">
                  <c:v>29.76</c:v>
                </c:pt>
                <c:pt idx="620">
                  <c:v>29.68</c:v>
                </c:pt>
                <c:pt idx="621">
                  <c:v>29.6</c:v>
                </c:pt>
                <c:pt idx="622">
                  <c:v>29.52</c:v>
                </c:pt>
                <c:pt idx="623">
                  <c:v>29.44</c:v>
                </c:pt>
                <c:pt idx="624">
                  <c:v>29.36</c:v>
                </c:pt>
                <c:pt idx="625">
                  <c:v>29.28</c:v>
                </c:pt>
                <c:pt idx="626">
                  <c:v>29.2</c:v>
                </c:pt>
                <c:pt idx="627">
                  <c:v>29.12</c:v>
                </c:pt>
                <c:pt idx="628">
                  <c:v>29.04</c:v>
                </c:pt>
                <c:pt idx="629">
                  <c:v>28.96</c:v>
                </c:pt>
                <c:pt idx="630">
                  <c:v>28.88</c:v>
                </c:pt>
                <c:pt idx="631">
                  <c:v>28.8</c:v>
                </c:pt>
                <c:pt idx="632">
                  <c:v>28.72</c:v>
                </c:pt>
                <c:pt idx="633">
                  <c:v>28.64</c:v>
                </c:pt>
                <c:pt idx="634">
                  <c:v>28.56</c:v>
                </c:pt>
                <c:pt idx="635">
                  <c:v>28.48</c:v>
                </c:pt>
                <c:pt idx="636">
                  <c:v>28.4</c:v>
                </c:pt>
                <c:pt idx="637">
                  <c:v>28.32</c:v>
                </c:pt>
                <c:pt idx="638">
                  <c:v>28.24</c:v>
                </c:pt>
                <c:pt idx="639">
                  <c:v>28.16</c:v>
                </c:pt>
                <c:pt idx="640">
                  <c:v>28.08</c:v>
                </c:pt>
                <c:pt idx="641">
                  <c:v>28</c:v>
                </c:pt>
                <c:pt idx="642">
                  <c:v>27.92</c:v>
                </c:pt>
                <c:pt idx="643">
                  <c:v>27.84</c:v>
                </c:pt>
                <c:pt idx="644">
                  <c:v>27.76</c:v>
                </c:pt>
                <c:pt idx="645">
                  <c:v>27.68</c:v>
                </c:pt>
                <c:pt idx="646">
                  <c:v>27.6</c:v>
                </c:pt>
                <c:pt idx="647">
                  <c:v>27.52</c:v>
                </c:pt>
                <c:pt idx="648">
                  <c:v>27.44</c:v>
                </c:pt>
                <c:pt idx="649">
                  <c:v>27.36</c:v>
                </c:pt>
                <c:pt idx="650">
                  <c:v>27.28</c:v>
                </c:pt>
                <c:pt idx="651">
                  <c:v>27.2</c:v>
                </c:pt>
                <c:pt idx="652">
                  <c:v>27.12</c:v>
                </c:pt>
                <c:pt idx="653">
                  <c:v>27.04</c:v>
                </c:pt>
                <c:pt idx="654">
                  <c:v>26.96</c:v>
                </c:pt>
                <c:pt idx="655">
                  <c:v>26.88</c:v>
                </c:pt>
                <c:pt idx="656">
                  <c:v>26.8</c:v>
                </c:pt>
                <c:pt idx="657">
                  <c:v>26.72</c:v>
                </c:pt>
                <c:pt idx="658">
                  <c:v>26.64</c:v>
                </c:pt>
                <c:pt idx="659">
                  <c:v>26.56</c:v>
                </c:pt>
                <c:pt idx="660">
                  <c:v>26.48</c:v>
                </c:pt>
                <c:pt idx="661">
                  <c:v>26.4</c:v>
                </c:pt>
                <c:pt idx="662">
                  <c:v>26.32</c:v>
                </c:pt>
                <c:pt idx="663">
                  <c:v>26.24</c:v>
                </c:pt>
                <c:pt idx="664">
                  <c:v>26.16</c:v>
                </c:pt>
                <c:pt idx="665">
                  <c:v>26.08</c:v>
                </c:pt>
                <c:pt idx="666">
                  <c:v>26</c:v>
                </c:pt>
                <c:pt idx="667">
                  <c:v>25.92</c:v>
                </c:pt>
                <c:pt idx="668">
                  <c:v>25.84</c:v>
                </c:pt>
                <c:pt idx="669">
                  <c:v>25.76</c:v>
                </c:pt>
                <c:pt idx="670">
                  <c:v>25.68</c:v>
                </c:pt>
                <c:pt idx="671">
                  <c:v>25.6</c:v>
                </c:pt>
                <c:pt idx="672">
                  <c:v>25.52</c:v>
                </c:pt>
                <c:pt idx="673">
                  <c:v>25.44</c:v>
                </c:pt>
                <c:pt idx="674">
                  <c:v>25.36</c:v>
                </c:pt>
                <c:pt idx="675">
                  <c:v>25.28</c:v>
                </c:pt>
                <c:pt idx="676">
                  <c:v>25.2</c:v>
                </c:pt>
                <c:pt idx="677">
                  <c:v>25.12</c:v>
                </c:pt>
                <c:pt idx="678">
                  <c:v>25.04</c:v>
                </c:pt>
                <c:pt idx="679">
                  <c:v>24.96</c:v>
                </c:pt>
                <c:pt idx="680">
                  <c:v>24.88</c:v>
                </c:pt>
                <c:pt idx="681">
                  <c:v>24.8</c:v>
                </c:pt>
                <c:pt idx="682">
                  <c:v>24.72</c:v>
                </c:pt>
                <c:pt idx="683">
                  <c:v>24.64</c:v>
                </c:pt>
                <c:pt idx="684">
                  <c:v>24.56</c:v>
                </c:pt>
                <c:pt idx="685">
                  <c:v>24.48</c:v>
                </c:pt>
                <c:pt idx="686">
                  <c:v>24.4</c:v>
                </c:pt>
                <c:pt idx="687">
                  <c:v>24.32</c:v>
                </c:pt>
                <c:pt idx="688">
                  <c:v>24.24</c:v>
                </c:pt>
                <c:pt idx="689">
                  <c:v>24.16</c:v>
                </c:pt>
                <c:pt idx="690">
                  <c:v>24.08</c:v>
                </c:pt>
                <c:pt idx="691">
                  <c:v>24</c:v>
                </c:pt>
                <c:pt idx="692">
                  <c:v>23.92</c:v>
                </c:pt>
                <c:pt idx="693">
                  <c:v>23.84</c:v>
                </c:pt>
                <c:pt idx="694">
                  <c:v>23.76</c:v>
                </c:pt>
                <c:pt idx="695">
                  <c:v>23.68</c:v>
                </c:pt>
                <c:pt idx="696">
                  <c:v>23.6</c:v>
                </c:pt>
                <c:pt idx="697">
                  <c:v>23.52</c:v>
                </c:pt>
                <c:pt idx="698">
                  <c:v>23.44</c:v>
                </c:pt>
                <c:pt idx="699">
                  <c:v>23.36</c:v>
                </c:pt>
                <c:pt idx="700">
                  <c:v>23.28</c:v>
                </c:pt>
                <c:pt idx="701">
                  <c:v>23.2</c:v>
                </c:pt>
                <c:pt idx="702">
                  <c:v>23.12</c:v>
                </c:pt>
                <c:pt idx="703">
                  <c:v>23.04</c:v>
                </c:pt>
                <c:pt idx="704">
                  <c:v>22.96</c:v>
                </c:pt>
                <c:pt idx="705">
                  <c:v>22.88</c:v>
                </c:pt>
                <c:pt idx="706">
                  <c:v>22.8</c:v>
                </c:pt>
                <c:pt idx="707">
                  <c:v>22.72</c:v>
                </c:pt>
                <c:pt idx="708">
                  <c:v>22.64</c:v>
                </c:pt>
                <c:pt idx="709">
                  <c:v>22.56</c:v>
                </c:pt>
                <c:pt idx="710">
                  <c:v>22.48</c:v>
                </c:pt>
                <c:pt idx="711">
                  <c:v>22.4</c:v>
                </c:pt>
                <c:pt idx="712">
                  <c:v>22.32</c:v>
                </c:pt>
                <c:pt idx="713">
                  <c:v>22.24</c:v>
                </c:pt>
                <c:pt idx="714">
                  <c:v>22.16</c:v>
                </c:pt>
                <c:pt idx="715">
                  <c:v>22.08</c:v>
                </c:pt>
                <c:pt idx="716">
                  <c:v>22</c:v>
                </c:pt>
                <c:pt idx="717">
                  <c:v>21.92</c:v>
                </c:pt>
                <c:pt idx="718">
                  <c:v>21.84</c:v>
                </c:pt>
                <c:pt idx="719">
                  <c:v>21.76</c:v>
                </c:pt>
                <c:pt idx="720">
                  <c:v>21.68</c:v>
                </c:pt>
                <c:pt idx="721">
                  <c:v>21.6</c:v>
                </c:pt>
                <c:pt idx="722">
                  <c:v>21.52</c:v>
                </c:pt>
                <c:pt idx="723">
                  <c:v>21.44</c:v>
                </c:pt>
                <c:pt idx="724">
                  <c:v>21.36</c:v>
                </c:pt>
                <c:pt idx="725">
                  <c:v>21.28</c:v>
                </c:pt>
                <c:pt idx="726">
                  <c:v>21.2</c:v>
                </c:pt>
                <c:pt idx="727">
                  <c:v>21.12</c:v>
                </c:pt>
                <c:pt idx="728">
                  <c:v>21.04</c:v>
                </c:pt>
                <c:pt idx="729">
                  <c:v>20.96</c:v>
                </c:pt>
                <c:pt idx="730">
                  <c:v>20.88</c:v>
                </c:pt>
                <c:pt idx="731">
                  <c:v>20.8</c:v>
                </c:pt>
                <c:pt idx="732">
                  <c:v>20.72</c:v>
                </c:pt>
                <c:pt idx="733">
                  <c:v>20.64</c:v>
                </c:pt>
                <c:pt idx="734">
                  <c:v>20.56</c:v>
                </c:pt>
                <c:pt idx="735">
                  <c:v>20.48</c:v>
                </c:pt>
                <c:pt idx="736">
                  <c:v>20.399999999999999</c:v>
                </c:pt>
                <c:pt idx="737">
                  <c:v>20.32</c:v>
                </c:pt>
                <c:pt idx="738">
                  <c:v>20.239999999999998</c:v>
                </c:pt>
                <c:pt idx="739">
                  <c:v>20.16</c:v>
                </c:pt>
                <c:pt idx="740">
                  <c:v>20.079999999999998</c:v>
                </c:pt>
                <c:pt idx="741">
                  <c:v>20</c:v>
                </c:pt>
                <c:pt idx="742">
                  <c:v>19.920000000000002</c:v>
                </c:pt>
                <c:pt idx="743">
                  <c:v>19.84</c:v>
                </c:pt>
                <c:pt idx="744">
                  <c:v>19.760000000000002</c:v>
                </c:pt>
                <c:pt idx="745">
                  <c:v>19.68</c:v>
                </c:pt>
                <c:pt idx="746">
                  <c:v>19.600000000000001</c:v>
                </c:pt>
                <c:pt idx="747">
                  <c:v>19.52</c:v>
                </c:pt>
                <c:pt idx="748">
                  <c:v>19.440000000000001</c:v>
                </c:pt>
                <c:pt idx="749">
                  <c:v>19.36</c:v>
                </c:pt>
                <c:pt idx="750">
                  <c:v>19.28</c:v>
                </c:pt>
                <c:pt idx="751">
                  <c:v>19.2</c:v>
                </c:pt>
                <c:pt idx="752">
                  <c:v>19.12</c:v>
                </c:pt>
                <c:pt idx="753">
                  <c:v>19.04</c:v>
                </c:pt>
                <c:pt idx="754">
                  <c:v>18.96</c:v>
                </c:pt>
                <c:pt idx="755">
                  <c:v>18.88</c:v>
                </c:pt>
                <c:pt idx="756">
                  <c:v>18.8</c:v>
                </c:pt>
                <c:pt idx="757">
                  <c:v>18.72</c:v>
                </c:pt>
                <c:pt idx="758">
                  <c:v>18.64</c:v>
                </c:pt>
                <c:pt idx="759">
                  <c:v>18.559999999999999</c:v>
                </c:pt>
                <c:pt idx="760">
                  <c:v>18.48</c:v>
                </c:pt>
                <c:pt idx="761">
                  <c:v>18.399999999999999</c:v>
                </c:pt>
                <c:pt idx="762">
                  <c:v>18.32</c:v>
                </c:pt>
                <c:pt idx="763">
                  <c:v>18.239999999999998</c:v>
                </c:pt>
                <c:pt idx="764">
                  <c:v>18.16</c:v>
                </c:pt>
                <c:pt idx="765">
                  <c:v>18.079999999999998</c:v>
                </c:pt>
                <c:pt idx="766">
                  <c:v>18</c:v>
                </c:pt>
                <c:pt idx="767">
                  <c:v>17.920000000000002</c:v>
                </c:pt>
                <c:pt idx="768">
                  <c:v>17.84</c:v>
                </c:pt>
                <c:pt idx="769">
                  <c:v>17.760000000000002</c:v>
                </c:pt>
                <c:pt idx="770">
                  <c:v>17.68</c:v>
                </c:pt>
                <c:pt idx="771">
                  <c:v>17.600000000000001</c:v>
                </c:pt>
                <c:pt idx="772">
                  <c:v>17.52</c:v>
                </c:pt>
                <c:pt idx="773">
                  <c:v>17.440000000000001</c:v>
                </c:pt>
                <c:pt idx="774">
                  <c:v>17.36</c:v>
                </c:pt>
                <c:pt idx="775">
                  <c:v>17.28</c:v>
                </c:pt>
                <c:pt idx="776">
                  <c:v>17.2</c:v>
                </c:pt>
                <c:pt idx="777">
                  <c:v>17.12</c:v>
                </c:pt>
                <c:pt idx="778">
                  <c:v>17.04</c:v>
                </c:pt>
                <c:pt idx="779">
                  <c:v>16.96</c:v>
                </c:pt>
                <c:pt idx="780">
                  <c:v>16.88</c:v>
                </c:pt>
                <c:pt idx="781">
                  <c:v>16.8</c:v>
                </c:pt>
                <c:pt idx="782">
                  <c:v>16.72</c:v>
                </c:pt>
                <c:pt idx="783">
                  <c:v>16.64</c:v>
                </c:pt>
                <c:pt idx="784">
                  <c:v>16.559999999999999</c:v>
                </c:pt>
                <c:pt idx="785">
                  <c:v>16.48</c:v>
                </c:pt>
                <c:pt idx="786">
                  <c:v>16.399999999999999</c:v>
                </c:pt>
                <c:pt idx="787">
                  <c:v>16.32</c:v>
                </c:pt>
                <c:pt idx="788">
                  <c:v>16.239999999999998</c:v>
                </c:pt>
                <c:pt idx="789">
                  <c:v>16.16</c:v>
                </c:pt>
                <c:pt idx="790">
                  <c:v>16.079999999999998</c:v>
                </c:pt>
                <c:pt idx="791">
                  <c:v>16</c:v>
                </c:pt>
                <c:pt idx="792">
                  <c:v>15.92</c:v>
                </c:pt>
                <c:pt idx="793">
                  <c:v>15.84</c:v>
                </c:pt>
                <c:pt idx="794">
                  <c:v>15.76</c:v>
                </c:pt>
                <c:pt idx="795">
                  <c:v>15.68</c:v>
                </c:pt>
                <c:pt idx="796">
                  <c:v>15.6</c:v>
                </c:pt>
                <c:pt idx="797">
                  <c:v>15.52</c:v>
                </c:pt>
                <c:pt idx="798">
                  <c:v>15.44</c:v>
                </c:pt>
                <c:pt idx="799">
                  <c:v>15.36</c:v>
                </c:pt>
                <c:pt idx="800">
                  <c:v>15.28</c:v>
                </c:pt>
                <c:pt idx="801">
                  <c:v>15.2</c:v>
                </c:pt>
                <c:pt idx="802">
                  <c:v>15.12</c:v>
                </c:pt>
                <c:pt idx="803">
                  <c:v>15.04</c:v>
                </c:pt>
                <c:pt idx="804">
                  <c:v>14.96</c:v>
                </c:pt>
                <c:pt idx="805">
                  <c:v>14.88</c:v>
                </c:pt>
                <c:pt idx="806">
                  <c:v>14.8</c:v>
                </c:pt>
                <c:pt idx="807">
                  <c:v>14.72</c:v>
                </c:pt>
                <c:pt idx="808">
                  <c:v>14.64</c:v>
                </c:pt>
                <c:pt idx="809">
                  <c:v>14.56</c:v>
                </c:pt>
                <c:pt idx="810">
                  <c:v>14.48</c:v>
                </c:pt>
                <c:pt idx="811">
                  <c:v>14.4</c:v>
                </c:pt>
                <c:pt idx="812">
                  <c:v>14.32</c:v>
                </c:pt>
                <c:pt idx="813">
                  <c:v>14.24</c:v>
                </c:pt>
                <c:pt idx="814">
                  <c:v>14.16</c:v>
                </c:pt>
                <c:pt idx="815">
                  <c:v>14.08</c:v>
                </c:pt>
                <c:pt idx="816">
                  <c:v>14</c:v>
                </c:pt>
                <c:pt idx="817">
                  <c:v>13.92</c:v>
                </c:pt>
                <c:pt idx="818">
                  <c:v>13.84</c:v>
                </c:pt>
                <c:pt idx="819">
                  <c:v>13.76</c:v>
                </c:pt>
                <c:pt idx="820">
                  <c:v>13.68</c:v>
                </c:pt>
                <c:pt idx="821">
                  <c:v>13.6</c:v>
                </c:pt>
                <c:pt idx="822">
                  <c:v>13.52</c:v>
                </c:pt>
                <c:pt idx="823">
                  <c:v>13.44</c:v>
                </c:pt>
                <c:pt idx="824">
                  <c:v>13.36</c:v>
                </c:pt>
                <c:pt idx="825">
                  <c:v>13.28</c:v>
                </c:pt>
                <c:pt idx="826">
                  <c:v>13.2</c:v>
                </c:pt>
                <c:pt idx="827">
                  <c:v>13.12</c:v>
                </c:pt>
                <c:pt idx="828">
                  <c:v>13.04</c:v>
                </c:pt>
                <c:pt idx="829">
                  <c:v>12.96</c:v>
                </c:pt>
                <c:pt idx="830">
                  <c:v>12.88</c:v>
                </c:pt>
                <c:pt idx="831">
                  <c:v>12.8</c:v>
                </c:pt>
                <c:pt idx="832">
                  <c:v>12.72</c:v>
                </c:pt>
                <c:pt idx="833">
                  <c:v>12.64</c:v>
                </c:pt>
                <c:pt idx="834">
                  <c:v>12.56</c:v>
                </c:pt>
                <c:pt idx="835">
                  <c:v>12.48</c:v>
                </c:pt>
                <c:pt idx="836">
                  <c:v>12.4</c:v>
                </c:pt>
                <c:pt idx="837">
                  <c:v>12.32</c:v>
                </c:pt>
                <c:pt idx="838">
                  <c:v>12.24</c:v>
                </c:pt>
                <c:pt idx="839">
                  <c:v>12.16</c:v>
                </c:pt>
                <c:pt idx="840">
                  <c:v>12.08</c:v>
                </c:pt>
                <c:pt idx="841">
                  <c:v>12</c:v>
                </c:pt>
                <c:pt idx="842">
                  <c:v>11.92</c:v>
                </c:pt>
                <c:pt idx="843">
                  <c:v>11.84</c:v>
                </c:pt>
                <c:pt idx="844">
                  <c:v>11.76</c:v>
                </c:pt>
                <c:pt idx="845">
                  <c:v>11.68</c:v>
                </c:pt>
                <c:pt idx="846">
                  <c:v>11.6</c:v>
                </c:pt>
                <c:pt idx="847">
                  <c:v>11.52</c:v>
                </c:pt>
                <c:pt idx="848">
                  <c:v>11.44</c:v>
                </c:pt>
                <c:pt idx="849">
                  <c:v>11.36</c:v>
                </c:pt>
                <c:pt idx="850">
                  <c:v>11.28</c:v>
                </c:pt>
                <c:pt idx="851">
                  <c:v>11.2</c:v>
                </c:pt>
                <c:pt idx="852">
                  <c:v>11.12</c:v>
                </c:pt>
                <c:pt idx="853">
                  <c:v>11.04</c:v>
                </c:pt>
                <c:pt idx="854">
                  <c:v>10.96</c:v>
                </c:pt>
                <c:pt idx="855">
                  <c:v>10.88</c:v>
                </c:pt>
                <c:pt idx="856">
                  <c:v>10.8</c:v>
                </c:pt>
                <c:pt idx="857">
                  <c:v>10.72</c:v>
                </c:pt>
                <c:pt idx="858">
                  <c:v>10.64</c:v>
                </c:pt>
                <c:pt idx="859">
                  <c:v>10.56</c:v>
                </c:pt>
                <c:pt idx="860">
                  <c:v>10.48</c:v>
                </c:pt>
                <c:pt idx="861">
                  <c:v>10.4</c:v>
                </c:pt>
                <c:pt idx="862">
                  <c:v>10.32</c:v>
                </c:pt>
                <c:pt idx="863">
                  <c:v>10.24</c:v>
                </c:pt>
                <c:pt idx="864">
                  <c:v>10.16</c:v>
                </c:pt>
                <c:pt idx="865">
                  <c:v>10.08</c:v>
                </c:pt>
                <c:pt idx="866">
                  <c:v>10</c:v>
                </c:pt>
                <c:pt idx="867">
                  <c:v>9.92</c:v>
                </c:pt>
                <c:pt idx="868">
                  <c:v>9.84</c:v>
                </c:pt>
                <c:pt idx="869">
                  <c:v>9.76</c:v>
                </c:pt>
                <c:pt idx="870">
                  <c:v>9.68</c:v>
                </c:pt>
                <c:pt idx="871">
                  <c:v>9.6</c:v>
                </c:pt>
                <c:pt idx="872">
                  <c:v>9.52</c:v>
                </c:pt>
                <c:pt idx="873">
                  <c:v>9.44</c:v>
                </c:pt>
                <c:pt idx="874">
                  <c:v>9.36</c:v>
                </c:pt>
                <c:pt idx="875">
                  <c:v>9.2799999999999994</c:v>
                </c:pt>
                <c:pt idx="876">
                  <c:v>9.1999999999999993</c:v>
                </c:pt>
                <c:pt idx="877">
                  <c:v>9.1199999999999992</c:v>
                </c:pt>
                <c:pt idx="878">
                  <c:v>9.0399999999999991</c:v>
                </c:pt>
                <c:pt idx="879">
                  <c:v>8.9600000000000009</c:v>
                </c:pt>
                <c:pt idx="880">
                  <c:v>8.8800000000000008</c:v>
                </c:pt>
                <c:pt idx="881">
                  <c:v>8.8000000000000007</c:v>
                </c:pt>
                <c:pt idx="882">
                  <c:v>8.7200000000000006</c:v>
                </c:pt>
                <c:pt idx="883">
                  <c:v>8.64</c:v>
                </c:pt>
                <c:pt idx="884">
                  <c:v>8.56</c:v>
                </c:pt>
                <c:pt idx="885">
                  <c:v>8.48</c:v>
                </c:pt>
                <c:pt idx="886">
                  <c:v>8.4</c:v>
                </c:pt>
                <c:pt idx="887">
                  <c:v>8.32</c:v>
                </c:pt>
                <c:pt idx="888">
                  <c:v>8.24</c:v>
                </c:pt>
                <c:pt idx="889">
                  <c:v>8.16</c:v>
                </c:pt>
                <c:pt idx="890">
                  <c:v>8.08</c:v>
                </c:pt>
                <c:pt idx="891">
                  <c:v>8</c:v>
                </c:pt>
                <c:pt idx="892">
                  <c:v>7.92</c:v>
                </c:pt>
                <c:pt idx="893">
                  <c:v>7.84</c:v>
                </c:pt>
                <c:pt idx="894">
                  <c:v>7.76</c:v>
                </c:pt>
                <c:pt idx="895">
                  <c:v>7.68</c:v>
                </c:pt>
                <c:pt idx="896">
                  <c:v>7.6</c:v>
                </c:pt>
                <c:pt idx="897">
                  <c:v>7.52</c:v>
                </c:pt>
                <c:pt idx="898">
                  <c:v>7.44</c:v>
                </c:pt>
                <c:pt idx="899">
                  <c:v>7.36</c:v>
                </c:pt>
                <c:pt idx="900">
                  <c:v>7.28</c:v>
                </c:pt>
                <c:pt idx="901">
                  <c:v>7.2</c:v>
                </c:pt>
                <c:pt idx="902">
                  <c:v>7.12</c:v>
                </c:pt>
                <c:pt idx="903">
                  <c:v>7.04</c:v>
                </c:pt>
                <c:pt idx="904">
                  <c:v>6.96</c:v>
                </c:pt>
                <c:pt idx="905">
                  <c:v>6.88</c:v>
                </c:pt>
                <c:pt idx="906">
                  <c:v>6.8</c:v>
                </c:pt>
                <c:pt idx="907">
                  <c:v>6.72</c:v>
                </c:pt>
                <c:pt idx="908">
                  <c:v>6.64</c:v>
                </c:pt>
                <c:pt idx="909">
                  <c:v>6.56</c:v>
                </c:pt>
                <c:pt idx="910">
                  <c:v>6.48</c:v>
                </c:pt>
                <c:pt idx="911">
                  <c:v>6.4</c:v>
                </c:pt>
                <c:pt idx="912">
                  <c:v>6.32</c:v>
                </c:pt>
                <c:pt idx="913">
                  <c:v>6.24</c:v>
                </c:pt>
                <c:pt idx="914">
                  <c:v>6.16</c:v>
                </c:pt>
                <c:pt idx="915">
                  <c:v>6.08</c:v>
                </c:pt>
                <c:pt idx="916">
                  <c:v>6</c:v>
                </c:pt>
                <c:pt idx="917">
                  <c:v>5.92</c:v>
                </c:pt>
                <c:pt idx="918">
                  <c:v>5.84</c:v>
                </c:pt>
                <c:pt idx="919">
                  <c:v>5.76</c:v>
                </c:pt>
                <c:pt idx="920">
                  <c:v>5.68</c:v>
                </c:pt>
                <c:pt idx="921">
                  <c:v>5.6</c:v>
                </c:pt>
                <c:pt idx="922">
                  <c:v>5.52</c:v>
                </c:pt>
                <c:pt idx="923">
                  <c:v>5.44</c:v>
                </c:pt>
                <c:pt idx="924">
                  <c:v>5.36</c:v>
                </c:pt>
                <c:pt idx="925">
                  <c:v>5.28</c:v>
                </c:pt>
                <c:pt idx="926">
                  <c:v>5.2</c:v>
                </c:pt>
                <c:pt idx="927">
                  <c:v>5.12</c:v>
                </c:pt>
                <c:pt idx="928">
                  <c:v>5.04</c:v>
                </c:pt>
                <c:pt idx="929">
                  <c:v>4.96</c:v>
                </c:pt>
                <c:pt idx="930">
                  <c:v>4.88</c:v>
                </c:pt>
                <c:pt idx="931">
                  <c:v>4.8</c:v>
                </c:pt>
                <c:pt idx="932">
                  <c:v>4.72</c:v>
                </c:pt>
                <c:pt idx="933">
                  <c:v>4.6399999999999997</c:v>
                </c:pt>
                <c:pt idx="934">
                  <c:v>4.5599999999999996</c:v>
                </c:pt>
                <c:pt idx="935">
                  <c:v>4.4800000000000004</c:v>
                </c:pt>
                <c:pt idx="936">
                  <c:v>4.4000000000000004</c:v>
                </c:pt>
                <c:pt idx="937">
                  <c:v>4.32</c:v>
                </c:pt>
                <c:pt idx="938">
                  <c:v>4.24</c:v>
                </c:pt>
                <c:pt idx="939">
                  <c:v>4.16</c:v>
                </c:pt>
                <c:pt idx="940">
                  <c:v>4.08</c:v>
                </c:pt>
                <c:pt idx="941">
                  <c:v>4</c:v>
                </c:pt>
                <c:pt idx="942">
                  <c:v>3.92</c:v>
                </c:pt>
                <c:pt idx="943">
                  <c:v>3.84</c:v>
                </c:pt>
                <c:pt idx="944">
                  <c:v>3.76</c:v>
                </c:pt>
                <c:pt idx="945">
                  <c:v>3.68</c:v>
                </c:pt>
                <c:pt idx="946">
                  <c:v>3.6</c:v>
                </c:pt>
                <c:pt idx="947">
                  <c:v>3.52</c:v>
                </c:pt>
                <c:pt idx="948">
                  <c:v>3.44</c:v>
                </c:pt>
                <c:pt idx="949">
                  <c:v>3.36</c:v>
                </c:pt>
                <c:pt idx="950">
                  <c:v>3.28</c:v>
                </c:pt>
                <c:pt idx="951">
                  <c:v>3.2</c:v>
                </c:pt>
                <c:pt idx="952">
                  <c:v>3.12</c:v>
                </c:pt>
                <c:pt idx="953">
                  <c:v>3.04</c:v>
                </c:pt>
                <c:pt idx="954">
                  <c:v>2.96</c:v>
                </c:pt>
                <c:pt idx="955">
                  <c:v>2.88</c:v>
                </c:pt>
                <c:pt idx="956">
                  <c:v>2.8</c:v>
                </c:pt>
                <c:pt idx="957">
                  <c:v>2.72</c:v>
                </c:pt>
                <c:pt idx="958">
                  <c:v>2.64</c:v>
                </c:pt>
                <c:pt idx="959">
                  <c:v>2.56</c:v>
                </c:pt>
                <c:pt idx="960">
                  <c:v>2.48</c:v>
                </c:pt>
                <c:pt idx="961">
                  <c:v>2.4</c:v>
                </c:pt>
                <c:pt idx="962">
                  <c:v>2.3199999999999998</c:v>
                </c:pt>
                <c:pt idx="963">
                  <c:v>2.2400000000000002</c:v>
                </c:pt>
                <c:pt idx="964">
                  <c:v>2.16</c:v>
                </c:pt>
                <c:pt idx="965">
                  <c:v>2.08</c:v>
                </c:pt>
                <c:pt idx="966">
                  <c:v>2</c:v>
                </c:pt>
                <c:pt idx="967">
                  <c:v>1.92</c:v>
                </c:pt>
                <c:pt idx="968">
                  <c:v>1.84</c:v>
                </c:pt>
                <c:pt idx="969">
                  <c:v>1.76</c:v>
                </c:pt>
                <c:pt idx="970">
                  <c:v>1.68</c:v>
                </c:pt>
                <c:pt idx="971">
                  <c:v>1.6</c:v>
                </c:pt>
                <c:pt idx="972">
                  <c:v>1.52</c:v>
                </c:pt>
                <c:pt idx="973">
                  <c:v>1.44</c:v>
                </c:pt>
                <c:pt idx="974">
                  <c:v>1.36</c:v>
                </c:pt>
                <c:pt idx="975">
                  <c:v>1.28</c:v>
                </c:pt>
                <c:pt idx="976">
                  <c:v>1.2</c:v>
                </c:pt>
                <c:pt idx="977">
                  <c:v>1.1200000000000001</c:v>
                </c:pt>
                <c:pt idx="978">
                  <c:v>1.04</c:v>
                </c:pt>
                <c:pt idx="979">
                  <c:v>0.96</c:v>
                </c:pt>
                <c:pt idx="980">
                  <c:v>0.88</c:v>
                </c:pt>
                <c:pt idx="981">
                  <c:v>0.8</c:v>
                </c:pt>
                <c:pt idx="982">
                  <c:v>0.72</c:v>
                </c:pt>
                <c:pt idx="983">
                  <c:v>0.64</c:v>
                </c:pt>
                <c:pt idx="984">
                  <c:v>0.56000000000000005</c:v>
                </c:pt>
                <c:pt idx="985">
                  <c:v>0.48</c:v>
                </c:pt>
                <c:pt idx="986">
                  <c:v>0.4</c:v>
                </c:pt>
                <c:pt idx="987">
                  <c:v>0.32</c:v>
                </c:pt>
                <c:pt idx="988">
                  <c:v>0.24</c:v>
                </c:pt>
                <c:pt idx="989">
                  <c:v>0.16</c:v>
                </c:pt>
                <c:pt idx="990">
                  <c:v>0.08</c:v>
                </c:pt>
              </c:numCache>
            </c:numRef>
          </c:xVal>
          <c:yVal>
            <c:numRef>
              <c:f>'Concentration_Z-Axis'!$L$2:$L$993</c:f>
              <c:numCache>
                <c:formatCode>General</c:formatCode>
                <c:ptCount val="9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2.0000000000000002E-5</c:v>
                </c:pt>
                <c:pt idx="677">
                  <c:v>3.5999999999999997E-4</c:v>
                </c:pt>
                <c:pt idx="678">
                  <c:v>7.2999999999999996E-4</c:v>
                </c:pt>
                <c:pt idx="679">
                  <c:v>1.17E-3</c:v>
                </c:pt>
                <c:pt idx="680">
                  <c:v>1.6200000000000001E-3</c:v>
                </c:pt>
                <c:pt idx="681">
                  <c:v>1.9400000000000001E-3</c:v>
                </c:pt>
                <c:pt idx="682">
                  <c:v>2.6800000000000001E-3</c:v>
                </c:pt>
                <c:pt idx="683">
                  <c:v>3.9700000000000004E-3</c:v>
                </c:pt>
                <c:pt idx="684">
                  <c:v>5.6399999999999992E-3</c:v>
                </c:pt>
                <c:pt idx="685">
                  <c:v>7.6899999999999998E-3</c:v>
                </c:pt>
                <c:pt idx="686">
                  <c:v>1.064E-2</c:v>
                </c:pt>
                <c:pt idx="687">
                  <c:v>1.3769999999999999E-2</c:v>
                </c:pt>
                <c:pt idx="688">
                  <c:v>1.601E-2</c:v>
                </c:pt>
                <c:pt idx="689">
                  <c:v>1.7509999999999998E-2</c:v>
                </c:pt>
                <c:pt idx="690">
                  <c:v>1.966E-2</c:v>
                </c:pt>
                <c:pt idx="691">
                  <c:v>2.3690000000000003E-2</c:v>
                </c:pt>
                <c:pt idx="692">
                  <c:v>2.9780000000000001E-2</c:v>
                </c:pt>
                <c:pt idx="693">
                  <c:v>3.6230000000000005E-2</c:v>
                </c:pt>
                <c:pt idx="694">
                  <c:v>4.2979999999999997E-2</c:v>
                </c:pt>
                <c:pt idx="695">
                  <c:v>5.1490000000000001E-2</c:v>
                </c:pt>
                <c:pt idx="696">
                  <c:v>5.8659999999999997E-2</c:v>
                </c:pt>
                <c:pt idx="697">
                  <c:v>6.5739999999999993E-2</c:v>
                </c:pt>
                <c:pt idx="698">
                  <c:v>7.127E-2</c:v>
                </c:pt>
                <c:pt idx="699">
                  <c:v>7.7359999999999998E-2</c:v>
                </c:pt>
                <c:pt idx="700">
                  <c:v>8.3900000000000002E-2</c:v>
                </c:pt>
                <c:pt idx="701">
                  <c:v>9.0050000000000005E-2</c:v>
                </c:pt>
                <c:pt idx="702">
                  <c:v>9.7439999999999999E-2</c:v>
                </c:pt>
                <c:pt idx="703">
                  <c:v>0.10641</c:v>
                </c:pt>
                <c:pt idx="704">
                  <c:v>0.11735</c:v>
                </c:pt>
                <c:pt idx="705">
                  <c:v>0.13080999999999998</c:v>
                </c:pt>
                <c:pt idx="706">
                  <c:v>0.14483000000000001</c:v>
                </c:pt>
                <c:pt idx="707">
                  <c:v>0.15590999999999999</c:v>
                </c:pt>
                <c:pt idx="708">
                  <c:v>0.1653</c:v>
                </c:pt>
                <c:pt idx="709">
                  <c:v>0.17233000000000001</c:v>
                </c:pt>
                <c:pt idx="710">
                  <c:v>0.17973</c:v>
                </c:pt>
                <c:pt idx="711">
                  <c:v>0.18701000000000001</c:v>
                </c:pt>
                <c:pt idx="712">
                  <c:v>0.19445000000000001</c:v>
                </c:pt>
                <c:pt idx="713">
                  <c:v>0.20251999999999998</c:v>
                </c:pt>
                <c:pt idx="714">
                  <c:v>0.21149000000000001</c:v>
                </c:pt>
                <c:pt idx="715">
                  <c:v>0.21946000000000002</c:v>
                </c:pt>
                <c:pt idx="716">
                  <c:v>0.22841</c:v>
                </c:pt>
                <c:pt idx="717">
                  <c:v>0.23768</c:v>
                </c:pt>
                <c:pt idx="718">
                  <c:v>0.24712000000000001</c:v>
                </c:pt>
                <c:pt idx="719">
                  <c:v>0.25655</c:v>
                </c:pt>
                <c:pt idx="720">
                  <c:v>0.26722000000000001</c:v>
                </c:pt>
                <c:pt idx="721">
                  <c:v>0.27964</c:v>
                </c:pt>
                <c:pt idx="722">
                  <c:v>0.29293999999999998</c:v>
                </c:pt>
                <c:pt idx="723">
                  <c:v>0.30464999999999998</c:v>
                </c:pt>
                <c:pt idx="724">
                  <c:v>0.31569999999999998</c:v>
                </c:pt>
                <c:pt idx="725">
                  <c:v>0.32689999999999997</c:v>
                </c:pt>
                <c:pt idx="726">
                  <c:v>0.33799999999999997</c:v>
                </c:pt>
                <c:pt idx="727">
                  <c:v>0.34973999999999994</c:v>
                </c:pt>
                <c:pt idx="728">
                  <c:v>0.36148000000000002</c:v>
                </c:pt>
                <c:pt idx="729">
                  <c:v>0.37195</c:v>
                </c:pt>
                <c:pt idx="730">
                  <c:v>0.38368999999999998</c:v>
                </c:pt>
                <c:pt idx="731">
                  <c:v>0.39587000000000006</c:v>
                </c:pt>
                <c:pt idx="732">
                  <c:v>0.40734000000000004</c:v>
                </c:pt>
                <c:pt idx="733">
                  <c:v>0.41808999999999996</c:v>
                </c:pt>
                <c:pt idx="734">
                  <c:v>0.42914000000000002</c:v>
                </c:pt>
                <c:pt idx="735">
                  <c:v>0.44067999999999996</c:v>
                </c:pt>
                <c:pt idx="736">
                  <c:v>0.45075999999999999</c:v>
                </c:pt>
                <c:pt idx="737">
                  <c:v>0.45984000000000003</c:v>
                </c:pt>
                <c:pt idx="738">
                  <c:v>0.46845999999999999</c:v>
                </c:pt>
                <c:pt idx="739">
                  <c:v>0.47704999999999997</c:v>
                </c:pt>
                <c:pt idx="740">
                  <c:v>0.48613000000000001</c:v>
                </c:pt>
                <c:pt idx="741">
                  <c:v>0.49646000000000001</c:v>
                </c:pt>
                <c:pt idx="742">
                  <c:v>0.50702999999999998</c:v>
                </c:pt>
                <c:pt idx="743">
                  <c:v>0.51832</c:v>
                </c:pt>
                <c:pt idx="744">
                  <c:v>0.52973999999999999</c:v>
                </c:pt>
                <c:pt idx="745">
                  <c:v>0.54013</c:v>
                </c:pt>
                <c:pt idx="746">
                  <c:v>0.54976999999999998</c:v>
                </c:pt>
                <c:pt idx="747">
                  <c:v>0.55876999999999999</c:v>
                </c:pt>
                <c:pt idx="748">
                  <c:v>0.56729999999999992</c:v>
                </c:pt>
                <c:pt idx="749">
                  <c:v>0.57735000000000003</c:v>
                </c:pt>
                <c:pt idx="750">
                  <c:v>0.58834000000000009</c:v>
                </c:pt>
                <c:pt idx="751">
                  <c:v>0.59926000000000001</c:v>
                </c:pt>
                <c:pt idx="752">
                  <c:v>0.60892999999999997</c:v>
                </c:pt>
                <c:pt idx="753">
                  <c:v>0.61809000000000003</c:v>
                </c:pt>
                <c:pt idx="754">
                  <c:v>0.62778</c:v>
                </c:pt>
                <c:pt idx="755">
                  <c:v>0.63767000000000007</c:v>
                </c:pt>
                <c:pt idx="756">
                  <c:v>0.64610000000000001</c:v>
                </c:pt>
                <c:pt idx="757">
                  <c:v>0.65461000000000003</c:v>
                </c:pt>
                <c:pt idx="758">
                  <c:v>0.66177999999999992</c:v>
                </c:pt>
                <c:pt idx="759">
                  <c:v>0.66834000000000005</c:v>
                </c:pt>
                <c:pt idx="760">
                  <c:v>0.67513000000000001</c:v>
                </c:pt>
                <c:pt idx="761">
                  <c:v>0.68251000000000006</c:v>
                </c:pt>
                <c:pt idx="762">
                  <c:v>0.68992000000000009</c:v>
                </c:pt>
                <c:pt idx="763">
                  <c:v>0.69731999999999994</c:v>
                </c:pt>
                <c:pt idx="764">
                  <c:v>0.70546999999999993</c:v>
                </c:pt>
                <c:pt idx="765">
                  <c:v>0.71360000000000001</c:v>
                </c:pt>
                <c:pt idx="766">
                  <c:v>0.72131000000000001</c:v>
                </c:pt>
                <c:pt idx="767">
                  <c:v>0.72841999999999996</c:v>
                </c:pt>
                <c:pt idx="768">
                  <c:v>0.73549000000000009</c:v>
                </c:pt>
                <c:pt idx="769">
                  <c:v>0.74155000000000004</c:v>
                </c:pt>
                <c:pt idx="770">
                  <c:v>0.74659000000000009</c:v>
                </c:pt>
                <c:pt idx="771">
                  <c:v>0.75230999999999992</c:v>
                </c:pt>
                <c:pt idx="772">
                  <c:v>0.75849999999999995</c:v>
                </c:pt>
                <c:pt idx="773">
                  <c:v>0.76454999999999995</c:v>
                </c:pt>
                <c:pt idx="774">
                  <c:v>0.77040000000000008</c:v>
                </c:pt>
                <c:pt idx="775">
                  <c:v>0.77560000000000007</c:v>
                </c:pt>
                <c:pt idx="776">
                  <c:v>0.78076999999999996</c:v>
                </c:pt>
                <c:pt idx="777">
                  <c:v>0.78650000000000009</c:v>
                </c:pt>
                <c:pt idx="778">
                  <c:v>0.79232000000000002</c:v>
                </c:pt>
                <c:pt idx="779">
                  <c:v>0.79588999999999999</c:v>
                </c:pt>
                <c:pt idx="780">
                  <c:v>0.79879</c:v>
                </c:pt>
                <c:pt idx="781">
                  <c:v>0.80101</c:v>
                </c:pt>
                <c:pt idx="782">
                  <c:v>0.80343999999999993</c:v>
                </c:pt>
                <c:pt idx="783">
                  <c:v>0.80623</c:v>
                </c:pt>
                <c:pt idx="784">
                  <c:v>0.80867</c:v>
                </c:pt>
                <c:pt idx="785">
                  <c:v>0.81171000000000004</c:v>
                </c:pt>
                <c:pt idx="786">
                  <c:v>0.81385000000000007</c:v>
                </c:pt>
                <c:pt idx="787">
                  <c:v>0.81545000000000001</c:v>
                </c:pt>
                <c:pt idx="788">
                  <c:v>0.81657000000000002</c:v>
                </c:pt>
                <c:pt idx="789">
                  <c:v>0.81727000000000005</c:v>
                </c:pt>
                <c:pt idx="790">
                  <c:v>0.81795000000000007</c:v>
                </c:pt>
                <c:pt idx="791">
                  <c:v>0.81891999999999998</c:v>
                </c:pt>
                <c:pt idx="792">
                  <c:v>0.81950999999999996</c:v>
                </c:pt>
                <c:pt idx="793">
                  <c:v>0.82064999999999999</c:v>
                </c:pt>
                <c:pt idx="794">
                  <c:v>0.82150000000000001</c:v>
                </c:pt>
                <c:pt idx="795">
                  <c:v>0.82296000000000002</c:v>
                </c:pt>
                <c:pt idx="796">
                  <c:v>0.82296999999999998</c:v>
                </c:pt>
                <c:pt idx="797">
                  <c:v>0.82238</c:v>
                </c:pt>
                <c:pt idx="798">
                  <c:v>0.82184000000000001</c:v>
                </c:pt>
                <c:pt idx="799">
                  <c:v>0.82040000000000002</c:v>
                </c:pt>
                <c:pt idx="800">
                  <c:v>0.81874999999999998</c:v>
                </c:pt>
                <c:pt idx="801">
                  <c:v>0.8160599999999999</c:v>
                </c:pt>
                <c:pt idx="802">
                  <c:v>0.81269000000000002</c:v>
                </c:pt>
                <c:pt idx="803">
                  <c:v>0.8095699999999999</c:v>
                </c:pt>
                <c:pt idx="804">
                  <c:v>0.80623999999999996</c:v>
                </c:pt>
                <c:pt idx="805">
                  <c:v>0.80268000000000006</c:v>
                </c:pt>
                <c:pt idx="806">
                  <c:v>0.79903999999999997</c:v>
                </c:pt>
                <c:pt idx="807">
                  <c:v>0.79403999999999997</c:v>
                </c:pt>
                <c:pt idx="808">
                  <c:v>0.78886999999999996</c:v>
                </c:pt>
                <c:pt idx="809">
                  <c:v>0.78316999999999992</c:v>
                </c:pt>
                <c:pt idx="810">
                  <c:v>0.77790999999999999</c:v>
                </c:pt>
                <c:pt idx="811">
                  <c:v>0.77230999999999994</c:v>
                </c:pt>
                <c:pt idx="812">
                  <c:v>0.76623999999999992</c:v>
                </c:pt>
                <c:pt idx="813">
                  <c:v>0.76093</c:v>
                </c:pt>
                <c:pt idx="814">
                  <c:v>0.75461</c:v>
                </c:pt>
                <c:pt idx="815">
                  <c:v>0.74851000000000001</c:v>
                </c:pt>
                <c:pt idx="816">
                  <c:v>0.74159000000000008</c:v>
                </c:pt>
                <c:pt idx="817">
                  <c:v>0.73415000000000008</c:v>
                </c:pt>
                <c:pt idx="818">
                  <c:v>0.72739000000000009</c:v>
                </c:pt>
                <c:pt idx="819">
                  <c:v>0.72180000000000011</c:v>
                </c:pt>
                <c:pt idx="820">
                  <c:v>0.71522999999999992</c:v>
                </c:pt>
                <c:pt idx="821">
                  <c:v>0.70896000000000003</c:v>
                </c:pt>
                <c:pt idx="822">
                  <c:v>0.70221999999999996</c:v>
                </c:pt>
                <c:pt idx="823">
                  <c:v>0.69441999999999993</c:v>
                </c:pt>
                <c:pt idx="824">
                  <c:v>0.68540999999999996</c:v>
                </c:pt>
                <c:pt idx="825">
                  <c:v>0.67554000000000003</c:v>
                </c:pt>
                <c:pt idx="826">
                  <c:v>0.66552999999999995</c:v>
                </c:pt>
                <c:pt idx="827">
                  <c:v>0.65492000000000006</c:v>
                </c:pt>
                <c:pt idx="828">
                  <c:v>0.64373000000000002</c:v>
                </c:pt>
                <c:pt idx="829">
                  <c:v>0.63314000000000004</c:v>
                </c:pt>
                <c:pt idx="830">
                  <c:v>0.62353000000000003</c:v>
                </c:pt>
                <c:pt idx="831">
                  <c:v>0.61448000000000003</c:v>
                </c:pt>
                <c:pt idx="832">
                  <c:v>0.60594999999999999</c:v>
                </c:pt>
                <c:pt idx="833">
                  <c:v>0.59645000000000004</c:v>
                </c:pt>
                <c:pt idx="834">
                  <c:v>0.58587</c:v>
                </c:pt>
                <c:pt idx="835">
                  <c:v>0.57428000000000001</c:v>
                </c:pt>
                <c:pt idx="836">
                  <c:v>0.56333</c:v>
                </c:pt>
                <c:pt idx="837">
                  <c:v>0.55123</c:v>
                </c:pt>
                <c:pt idx="838">
                  <c:v>0.53954999999999997</c:v>
                </c:pt>
                <c:pt idx="839">
                  <c:v>0.52966999999999997</c:v>
                </c:pt>
                <c:pt idx="840">
                  <c:v>0.51995000000000002</c:v>
                </c:pt>
                <c:pt idx="841">
                  <c:v>0.50900000000000001</c:v>
                </c:pt>
                <c:pt idx="842">
                  <c:v>0.49707000000000001</c:v>
                </c:pt>
                <c:pt idx="843">
                  <c:v>0.48442000000000002</c:v>
                </c:pt>
                <c:pt idx="844">
                  <c:v>0.47269</c:v>
                </c:pt>
                <c:pt idx="845">
                  <c:v>0.46212000000000003</c:v>
                </c:pt>
                <c:pt idx="846">
                  <c:v>0.45125999999999999</c:v>
                </c:pt>
                <c:pt idx="847">
                  <c:v>0.44130000000000003</c:v>
                </c:pt>
                <c:pt idx="848">
                  <c:v>0.43064000000000002</c:v>
                </c:pt>
                <c:pt idx="849">
                  <c:v>0.41868</c:v>
                </c:pt>
                <c:pt idx="850">
                  <c:v>0.40433000000000002</c:v>
                </c:pt>
                <c:pt idx="851">
                  <c:v>0.38780000000000003</c:v>
                </c:pt>
                <c:pt idx="852">
                  <c:v>0.37090000000000001</c:v>
                </c:pt>
                <c:pt idx="853">
                  <c:v>0.35704000000000002</c:v>
                </c:pt>
                <c:pt idx="854">
                  <c:v>0.34511999999999998</c:v>
                </c:pt>
                <c:pt idx="855">
                  <c:v>0.33531</c:v>
                </c:pt>
                <c:pt idx="856">
                  <c:v>0.32612000000000002</c:v>
                </c:pt>
                <c:pt idx="857">
                  <c:v>0.31724000000000002</c:v>
                </c:pt>
                <c:pt idx="858">
                  <c:v>0.30745</c:v>
                </c:pt>
                <c:pt idx="859">
                  <c:v>0.29786000000000001</c:v>
                </c:pt>
                <c:pt idx="860">
                  <c:v>0.28619</c:v>
                </c:pt>
                <c:pt idx="861">
                  <c:v>0.27199000000000001</c:v>
                </c:pt>
                <c:pt idx="862">
                  <c:v>0.25696000000000002</c:v>
                </c:pt>
                <c:pt idx="863">
                  <c:v>0.24213000000000001</c:v>
                </c:pt>
                <c:pt idx="864">
                  <c:v>0.22785</c:v>
                </c:pt>
                <c:pt idx="865">
                  <c:v>0.21453</c:v>
                </c:pt>
                <c:pt idx="866">
                  <c:v>0.20150999999999999</c:v>
                </c:pt>
                <c:pt idx="867">
                  <c:v>0.18780000000000002</c:v>
                </c:pt>
                <c:pt idx="868">
                  <c:v>0.17254000000000003</c:v>
                </c:pt>
                <c:pt idx="869">
                  <c:v>0.15737999999999999</c:v>
                </c:pt>
                <c:pt idx="870">
                  <c:v>0.14471999999999999</c:v>
                </c:pt>
                <c:pt idx="871">
                  <c:v>0.13278000000000001</c:v>
                </c:pt>
                <c:pt idx="872">
                  <c:v>0.11994999999999999</c:v>
                </c:pt>
                <c:pt idx="873">
                  <c:v>0.107</c:v>
                </c:pt>
                <c:pt idx="874">
                  <c:v>9.6999999999999989E-2</c:v>
                </c:pt>
                <c:pt idx="875">
                  <c:v>8.8010000000000005E-2</c:v>
                </c:pt>
                <c:pt idx="876">
                  <c:v>8.0649999999999999E-2</c:v>
                </c:pt>
                <c:pt idx="877">
                  <c:v>7.2980000000000003E-2</c:v>
                </c:pt>
                <c:pt idx="878">
                  <c:v>6.5199999999999994E-2</c:v>
                </c:pt>
                <c:pt idx="879">
                  <c:v>5.747E-2</c:v>
                </c:pt>
                <c:pt idx="880">
                  <c:v>5.1269999999999996E-2</c:v>
                </c:pt>
                <c:pt idx="881">
                  <c:v>4.6600000000000003E-2</c:v>
                </c:pt>
                <c:pt idx="882">
                  <c:v>4.24E-2</c:v>
                </c:pt>
                <c:pt idx="883">
                  <c:v>3.7759999999999995E-2</c:v>
                </c:pt>
                <c:pt idx="884">
                  <c:v>3.2280000000000003E-2</c:v>
                </c:pt>
                <c:pt idx="885">
                  <c:v>2.6419999999999999E-2</c:v>
                </c:pt>
                <c:pt idx="886">
                  <c:v>2.0539999999999999E-2</c:v>
                </c:pt>
                <c:pt idx="887">
                  <c:v>1.5229999999999999E-2</c:v>
                </c:pt>
                <c:pt idx="888">
                  <c:v>1.1979999999999999E-2</c:v>
                </c:pt>
                <c:pt idx="889">
                  <c:v>9.5399999999999999E-3</c:v>
                </c:pt>
                <c:pt idx="890">
                  <c:v>6.6300000000000005E-3</c:v>
                </c:pt>
                <c:pt idx="891">
                  <c:v>3.8600000000000001E-3</c:v>
                </c:pt>
                <c:pt idx="892">
                  <c:v>2.1099999999999999E-3</c:v>
                </c:pt>
                <c:pt idx="893">
                  <c:v>1.1200000000000001E-3</c:v>
                </c:pt>
                <c:pt idx="894">
                  <c:v>5.4000000000000001E-4</c:v>
                </c:pt>
                <c:pt idx="895">
                  <c:v>1.4000000000000001E-4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AF4-48CF-B983-DE3AE5D4FCFA}"/>
            </c:ext>
          </c:extLst>
        </c:ser>
        <c:ser>
          <c:idx val="2"/>
          <c:order val="2"/>
          <c:tx>
            <c:strRef>
              <c:f>'Concentration_Z-Axis'!$M$1</c:f>
              <c:strCache>
                <c:ptCount val="1"/>
                <c:pt idx="0">
                  <c:v>0.2 PV</c:v>
                </c:pt>
              </c:strCache>
            </c:strRef>
          </c:tx>
          <c:spPr>
            <a:ln w="15875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'Concentration_Z-Axis'!$J$3:$J$993</c:f>
              <c:numCache>
                <c:formatCode>General</c:formatCode>
                <c:ptCount val="991"/>
                <c:pt idx="0">
                  <c:v>79.280000000001095</c:v>
                </c:pt>
                <c:pt idx="1">
                  <c:v>79.200000000001097</c:v>
                </c:pt>
                <c:pt idx="2">
                  <c:v>79.120000000001099</c:v>
                </c:pt>
                <c:pt idx="3">
                  <c:v>79.0400000000011</c:v>
                </c:pt>
                <c:pt idx="4">
                  <c:v>78.960000000001102</c:v>
                </c:pt>
                <c:pt idx="5">
                  <c:v>78.880000000001104</c:v>
                </c:pt>
                <c:pt idx="6">
                  <c:v>78.800000000001106</c:v>
                </c:pt>
                <c:pt idx="7">
                  <c:v>78.720000000001093</c:v>
                </c:pt>
                <c:pt idx="8">
                  <c:v>78.640000000001095</c:v>
                </c:pt>
                <c:pt idx="9">
                  <c:v>78.560000000001097</c:v>
                </c:pt>
                <c:pt idx="10">
                  <c:v>78.480000000001098</c:v>
                </c:pt>
                <c:pt idx="11">
                  <c:v>78.4000000000011</c:v>
                </c:pt>
                <c:pt idx="12">
                  <c:v>78.320000000001102</c:v>
                </c:pt>
                <c:pt idx="13">
                  <c:v>78.240000000001103</c:v>
                </c:pt>
                <c:pt idx="14">
                  <c:v>78.160000000001105</c:v>
                </c:pt>
                <c:pt idx="15">
                  <c:v>78.080000000001107</c:v>
                </c:pt>
                <c:pt idx="16">
                  <c:v>78.000000000001094</c:v>
                </c:pt>
                <c:pt idx="17">
                  <c:v>77.920000000001096</c:v>
                </c:pt>
                <c:pt idx="18">
                  <c:v>77.840000000001098</c:v>
                </c:pt>
                <c:pt idx="19">
                  <c:v>77.760000000001099</c:v>
                </c:pt>
                <c:pt idx="20">
                  <c:v>77.680000000001101</c:v>
                </c:pt>
                <c:pt idx="21">
                  <c:v>77.600000000001103</c:v>
                </c:pt>
                <c:pt idx="22">
                  <c:v>77.520000000001104</c:v>
                </c:pt>
                <c:pt idx="23">
                  <c:v>77.440000000001106</c:v>
                </c:pt>
                <c:pt idx="24">
                  <c:v>77.360000000001094</c:v>
                </c:pt>
                <c:pt idx="25">
                  <c:v>77.280000000001095</c:v>
                </c:pt>
                <c:pt idx="26">
                  <c:v>77.200000000000998</c:v>
                </c:pt>
                <c:pt idx="27">
                  <c:v>77.120000000000999</c:v>
                </c:pt>
                <c:pt idx="28">
                  <c:v>77.0400000000011</c:v>
                </c:pt>
                <c:pt idx="29">
                  <c:v>76.960000000001003</c:v>
                </c:pt>
                <c:pt idx="30">
                  <c:v>76.880000000001004</c:v>
                </c:pt>
                <c:pt idx="31">
                  <c:v>76.800000000001006</c:v>
                </c:pt>
                <c:pt idx="32">
                  <c:v>76.720000000000994</c:v>
                </c:pt>
                <c:pt idx="33">
                  <c:v>76.640000000000995</c:v>
                </c:pt>
                <c:pt idx="34">
                  <c:v>76.560000000000997</c:v>
                </c:pt>
                <c:pt idx="35">
                  <c:v>76.480000000000999</c:v>
                </c:pt>
                <c:pt idx="36">
                  <c:v>76.400000000001</c:v>
                </c:pt>
                <c:pt idx="37">
                  <c:v>76.320000000001002</c:v>
                </c:pt>
                <c:pt idx="38">
                  <c:v>76.240000000001004</c:v>
                </c:pt>
                <c:pt idx="39">
                  <c:v>76.160000000001006</c:v>
                </c:pt>
                <c:pt idx="40">
                  <c:v>76.080000000000993</c:v>
                </c:pt>
                <c:pt idx="41">
                  <c:v>76.000000000000995</c:v>
                </c:pt>
                <c:pt idx="42">
                  <c:v>75.920000000000996</c:v>
                </c:pt>
                <c:pt idx="43">
                  <c:v>75.840000000000998</c:v>
                </c:pt>
                <c:pt idx="44">
                  <c:v>75.760000000001</c:v>
                </c:pt>
                <c:pt idx="45">
                  <c:v>75.680000000001002</c:v>
                </c:pt>
                <c:pt idx="46">
                  <c:v>75.600000000001003</c:v>
                </c:pt>
                <c:pt idx="47">
                  <c:v>75.520000000001005</c:v>
                </c:pt>
                <c:pt idx="48">
                  <c:v>75.440000000001007</c:v>
                </c:pt>
                <c:pt idx="49">
                  <c:v>75.360000000000994</c:v>
                </c:pt>
                <c:pt idx="50">
                  <c:v>75.280000000000996</c:v>
                </c:pt>
                <c:pt idx="51">
                  <c:v>75.200000000000998</c:v>
                </c:pt>
                <c:pt idx="52">
                  <c:v>75.120000000000999</c:v>
                </c:pt>
                <c:pt idx="53">
                  <c:v>75.040000000001001</c:v>
                </c:pt>
                <c:pt idx="54">
                  <c:v>74.960000000001003</c:v>
                </c:pt>
                <c:pt idx="55">
                  <c:v>74.880000000001004</c:v>
                </c:pt>
                <c:pt idx="56">
                  <c:v>74.800000000001006</c:v>
                </c:pt>
                <c:pt idx="57">
                  <c:v>74.720000000000994</c:v>
                </c:pt>
                <c:pt idx="58">
                  <c:v>74.640000000000995</c:v>
                </c:pt>
                <c:pt idx="59">
                  <c:v>74.560000000000997</c:v>
                </c:pt>
                <c:pt idx="60">
                  <c:v>74.480000000000999</c:v>
                </c:pt>
                <c:pt idx="61">
                  <c:v>74.400000000001</c:v>
                </c:pt>
                <c:pt idx="62">
                  <c:v>74.320000000001002</c:v>
                </c:pt>
                <c:pt idx="63">
                  <c:v>74.240000000001004</c:v>
                </c:pt>
                <c:pt idx="64">
                  <c:v>74.160000000001006</c:v>
                </c:pt>
                <c:pt idx="65">
                  <c:v>74.080000000000993</c:v>
                </c:pt>
                <c:pt idx="66">
                  <c:v>74.000000000000995</c:v>
                </c:pt>
                <c:pt idx="67">
                  <c:v>73.920000000000996</c:v>
                </c:pt>
                <c:pt idx="68">
                  <c:v>73.840000000000998</c:v>
                </c:pt>
                <c:pt idx="69">
                  <c:v>73.760000000001</c:v>
                </c:pt>
                <c:pt idx="70">
                  <c:v>73.680000000001002</c:v>
                </c:pt>
                <c:pt idx="71">
                  <c:v>73.600000000001003</c:v>
                </c:pt>
                <c:pt idx="72">
                  <c:v>73.520000000001005</c:v>
                </c:pt>
                <c:pt idx="73">
                  <c:v>73.440000000001007</c:v>
                </c:pt>
                <c:pt idx="74">
                  <c:v>73.360000000000994</c:v>
                </c:pt>
                <c:pt idx="75">
                  <c:v>73.280000000000996</c:v>
                </c:pt>
                <c:pt idx="76">
                  <c:v>73.200000000000998</c:v>
                </c:pt>
                <c:pt idx="77">
                  <c:v>73.120000000000999</c:v>
                </c:pt>
                <c:pt idx="78">
                  <c:v>73.040000000001001</c:v>
                </c:pt>
                <c:pt idx="79">
                  <c:v>72.960000000001003</c:v>
                </c:pt>
                <c:pt idx="80">
                  <c:v>72.880000000001004</c:v>
                </c:pt>
                <c:pt idx="81">
                  <c:v>72.800000000000907</c:v>
                </c:pt>
                <c:pt idx="82">
                  <c:v>72.720000000000894</c:v>
                </c:pt>
                <c:pt idx="83">
                  <c:v>72.640000000000896</c:v>
                </c:pt>
                <c:pt idx="84">
                  <c:v>72.560000000000898</c:v>
                </c:pt>
                <c:pt idx="85">
                  <c:v>72.480000000000899</c:v>
                </c:pt>
                <c:pt idx="86">
                  <c:v>72.400000000000901</c:v>
                </c:pt>
                <c:pt idx="87">
                  <c:v>72.320000000000903</c:v>
                </c:pt>
                <c:pt idx="88">
                  <c:v>72.240000000000904</c:v>
                </c:pt>
                <c:pt idx="89">
                  <c:v>72.160000000000906</c:v>
                </c:pt>
                <c:pt idx="90">
                  <c:v>72.080000000000894</c:v>
                </c:pt>
                <c:pt idx="91">
                  <c:v>72.000000000000895</c:v>
                </c:pt>
                <c:pt idx="92">
                  <c:v>71.920000000000897</c:v>
                </c:pt>
                <c:pt idx="93">
                  <c:v>71.840000000000899</c:v>
                </c:pt>
                <c:pt idx="94">
                  <c:v>71.7600000000009</c:v>
                </c:pt>
                <c:pt idx="95">
                  <c:v>71.680000000000902</c:v>
                </c:pt>
                <c:pt idx="96">
                  <c:v>71.600000000000904</c:v>
                </c:pt>
                <c:pt idx="97">
                  <c:v>71.520000000000906</c:v>
                </c:pt>
                <c:pt idx="98">
                  <c:v>71.440000000000893</c:v>
                </c:pt>
                <c:pt idx="99">
                  <c:v>71.360000000000895</c:v>
                </c:pt>
                <c:pt idx="100">
                  <c:v>71.280000000000896</c:v>
                </c:pt>
                <c:pt idx="101">
                  <c:v>71.200000000000898</c:v>
                </c:pt>
                <c:pt idx="102">
                  <c:v>71.1200000000009</c:v>
                </c:pt>
                <c:pt idx="103">
                  <c:v>71.040000000000902</c:v>
                </c:pt>
                <c:pt idx="104">
                  <c:v>70.960000000000903</c:v>
                </c:pt>
                <c:pt idx="105">
                  <c:v>70.880000000000905</c:v>
                </c:pt>
                <c:pt idx="106">
                  <c:v>70.800000000000907</c:v>
                </c:pt>
                <c:pt idx="107">
                  <c:v>70.720000000000894</c:v>
                </c:pt>
                <c:pt idx="108">
                  <c:v>70.640000000000896</c:v>
                </c:pt>
                <c:pt idx="109">
                  <c:v>70.560000000000898</c:v>
                </c:pt>
                <c:pt idx="110">
                  <c:v>70.480000000000899</c:v>
                </c:pt>
                <c:pt idx="111">
                  <c:v>70.400000000000901</c:v>
                </c:pt>
                <c:pt idx="112">
                  <c:v>70.320000000000903</c:v>
                </c:pt>
                <c:pt idx="113">
                  <c:v>70.240000000000904</c:v>
                </c:pt>
                <c:pt idx="114">
                  <c:v>70.160000000000906</c:v>
                </c:pt>
                <c:pt idx="115">
                  <c:v>70.080000000000894</c:v>
                </c:pt>
                <c:pt idx="116">
                  <c:v>70.000000000000895</c:v>
                </c:pt>
                <c:pt idx="117">
                  <c:v>69.920000000000897</c:v>
                </c:pt>
                <c:pt idx="118">
                  <c:v>69.840000000000899</c:v>
                </c:pt>
                <c:pt idx="119">
                  <c:v>69.7600000000009</c:v>
                </c:pt>
                <c:pt idx="120">
                  <c:v>69.680000000000902</c:v>
                </c:pt>
                <c:pt idx="121">
                  <c:v>69.600000000000904</c:v>
                </c:pt>
                <c:pt idx="122">
                  <c:v>69.520000000000906</c:v>
                </c:pt>
                <c:pt idx="123">
                  <c:v>69.440000000000893</c:v>
                </c:pt>
                <c:pt idx="124">
                  <c:v>69.360000000000895</c:v>
                </c:pt>
                <c:pt idx="125">
                  <c:v>69.280000000000896</c:v>
                </c:pt>
                <c:pt idx="126">
                  <c:v>69.200000000000898</c:v>
                </c:pt>
                <c:pt idx="127">
                  <c:v>69.1200000000009</c:v>
                </c:pt>
                <c:pt idx="128">
                  <c:v>69.040000000000902</c:v>
                </c:pt>
                <c:pt idx="129">
                  <c:v>68.960000000000903</c:v>
                </c:pt>
                <c:pt idx="130">
                  <c:v>68.880000000000905</c:v>
                </c:pt>
                <c:pt idx="131">
                  <c:v>68.800000000000907</c:v>
                </c:pt>
                <c:pt idx="132">
                  <c:v>68.720000000000894</c:v>
                </c:pt>
                <c:pt idx="133">
                  <c:v>68.640000000000896</c:v>
                </c:pt>
                <c:pt idx="134">
                  <c:v>68.560000000000798</c:v>
                </c:pt>
                <c:pt idx="135">
                  <c:v>68.4800000000008</c:v>
                </c:pt>
                <c:pt idx="136">
                  <c:v>68.400000000000901</c:v>
                </c:pt>
                <c:pt idx="137">
                  <c:v>68.320000000000803</c:v>
                </c:pt>
                <c:pt idx="138">
                  <c:v>68.240000000000805</c:v>
                </c:pt>
                <c:pt idx="139">
                  <c:v>68.160000000000807</c:v>
                </c:pt>
                <c:pt idx="140">
                  <c:v>68.080000000000794</c:v>
                </c:pt>
                <c:pt idx="141">
                  <c:v>68.000000000000796</c:v>
                </c:pt>
                <c:pt idx="142">
                  <c:v>67.920000000000798</c:v>
                </c:pt>
                <c:pt idx="143">
                  <c:v>67.840000000000799</c:v>
                </c:pt>
                <c:pt idx="144">
                  <c:v>67.760000000000801</c:v>
                </c:pt>
                <c:pt idx="145">
                  <c:v>67.680000000000803</c:v>
                </c:pt>
                <c:pt idx="146">
                  <c:v>67.600000000000804</c:v>
                </c:pt>
                <c:pt idx="147">
                  <c:v>67.520000000000806</c:v>
                </c:pt>
                <c:pt idx="148">
                  <c:v>67.440000000000794</c:v>
                </c:pt>
                <c:pt idx="149">
                  <c:v>67.360000000000795</c:v>
                </c:pt>
                <c:pt idx="150">
                  <c:v>67.280000000000797</c:v>
                </c:pt>
                <c:pt idx="151">
                  <c:v>67.200000000000799</c:v>
                </c:pt>
                <c:pt idx="152">
                  <c:v>67.1200000000008</c:v>
                </c:pt>
                <c:pt idx="153">
                  <c:v>67.040000000000802</c:v>
                </c:pt>
                <c:pt idx="154">
                  <c:v>66.960000000000804</c:v>
                </c:pt>
                <c:pt idx="155">
                  <c:v>66.880000000000805</c:v>
                </c:pt>
                <c:pt idx="156">
                  <c:v>66.800000000000793</c:v>
                </c:pt>
                <c:pt idx="157">
                  <c:v>66.720000000000795</c:v>
                </c:pt>
                <c:pt idx="158">
                  <c:v>66.640000000000796</c:v>
                </c:pt>
                <c:pt idx="159">
                  <c:v>66.560000000000798</c:v>
                </c:pt>
                <c:pt idx="160">
                  <c:v>66.4800000000008</c:v>
                </c:pt>
                <c:pt idx="161">
                  <c:v>66.400000000000801</c:v>
                </c:pt>
                <c:pt idx="162">
                  <c:v>66.320000000000803</c:v>
                </c:pt>
                <c:pt idx="163">
                  <c:v>66.240000000000805</c:v>
                </c:pt>
                <c:pt idx="164">
                  <c:v>66.160000000000807</c:v>
                </c:pt>
                <c:pt idx="165">
                  <c:v>66.080000000000794</c:v>
                </c:pt>
                <c:pt idx="166">
                  <c:v>66.000000000000796</c:v>
                </c:pt>
                <c:pt idx="167">
                  <c:v>65.920000000000798</c:v>
                </c:pt>
                <c:pt idx="168">
                  <c:v>65.840000000000799</c:v>
                </c:pt>
                <c:pt idx="169">
                  <c:v>65.760000000000801</c:v>
                </c:pt>
                <c:pt idx="170">
                  <c:v>65.680000000000803</c:v>
                </c:pt>
                <c:pt idx="171">
                  <c:v>65.600000000000804</c:v>
                </c:pt>
                <c:pt idx="172">
                  <c:v>65.520000000000806</c:v>
                </c:pt>
                <c:pt idx="173">
                  <c:v>65.440000000000794</c:v>
                </c:pt>
                <c:pt idx="174">
                  <c:v>65.360000000000795</c:v>
                </c:pt>
                <c:pt idx="175">
                  <c:v>65.280000000000797</c:v>
                </c:pt>
                <c:pt idx="176">
                  <c:v>65.200000000000799</c:v>
                </c:pt>
                <c:pt idx="177">
                  <c:v>65.1200000000008</c:v>
                </c:pt>
                <c:pt idx="178">
                  <c:v>65.040000000000802</c:v>
                </c:pt>
                <c:pt idx="179">
                  <c:v>64.960000000000804</c:v>
                </c:pt>
                <c:pt idx="180">
                  <c:v>64.880000000000805</c:v>
                </c:pt>
                <c:pt idx="181">
                  <c:v>64.800000000000793</c:v>
                </c:pt>
                <c:pt idx="182">
                  <c:v>64.720000000000795</c:v>
                </c:pt>
                <c:pt idx="183">
                  <c:v>64.640000000000796</c:v>
                </c:pt>
                <c:pt idx="184">
                  <c:v>64.560000000000798</c:v>
                </c:pt>
                <c:pt idx="185">
                  <c:v>64.4800000000008</c:v>
                </c:pt>
                <c:pt idx="186">
                  <c:v>64.400000000000801</c:v>
                </c:pt>
                <c:pt idx="187">
                  <c:v>64.320000000000803</c:v>
                </c:pt>
                <c:pt idx="188">
                  <c:v>64.240000000000805</c:v>
                </c:pt>
                <c:pt idx="189">
                  <c:v>64.160000000000807</c:v>
                </c:pt>
                <c:pt idx="190">
                  <c:v>64.080000000000695</c:v>
                </c:pt>
                <c:pt idx="191">
                  <c:v>64.000000000000696</c:v>
                </c:pt>
                <c:pt idx="192">
                  <c:v>63.920000000000698</c:v>
                </c:pt>
                <c:pt idx="193">
                  <c:v>63.8400000000007</c:v>
                </c:pt>
                <c:pt idx="194">
                  <c:v>63.760000000000701</c:v>
                </c:pt>
                <c:pt idx="195">
                  <c:v>63.680000000000703</c:v>
                </c:pt>
                <c:pt idx="196">
                  <c:v>63.600000000000698</c:v>
                </c:pt>
                <c:pt idx="197">
                  <c:v>63.520000000000699</c:v>
                </c:pt>
                <c:pt idx="198">
                  <c:v>63.440000000000701</c:v>
                </c:pt>
                <c:pt idx="199">
                  <c:v>63.360000000000703</c:v>
                </c:pt>
                <c:pt idx="200">
                  <c:v>63.280000000000697</c:v>
                </c:pt>
                <c:pt idx="201">
                  <c:v>63.200000000000699</c:v>
                </c:pt>
                <c:pt idx="202">
                  <c:v>63.120000000000701</c:v>
                </c:pt>
                <c:pt idx="203">
                  <c:v>63.040000000000703</c:v>
                </c:pt>
                <c:pt idx="204">
                  <c:v>62.960000000000697</c:v>
                </c:pt>
                <c:pt idx="205">
                  <c:v>62.880000000000699</c:v>
                </c:pt>
                <c:pt idx="206">
                  <c:v>62.800000000000701</c:v>
                </c:pt>
                <c:pt idx="207">
                  <c:v>62.720000000000702</c:v>
                </c:pt>
                <c:pt idx="208">
                  <c:v>62.640000000000697</c:v>
                </c:pt>
                <c:pt idx="209">
                  <c:v>62.560000000000699</c:v>
                </c:pt>
                <c:pt idx="210">
                  <c:v>62.4800000000007</c:v>
                </c:pt>
                <c:pt idx="211">
                  <c:v>62.400000000000702</c:v>
                </c:pt>
                <c:pt idx="212">
                  <c:v>62.320000000000697</c:v>
                </c:pt>
                <c:pt idx="213">
                  <c:v>62.240000000000698</c:v>
                </c:pt>
                <c:pt idx="214">
                  <c:v>62.1600000000007</c:v>
                </c:pt>
                <c:pt idx="215">
                  <c:v>62.080000000000702</c:v>
                </c:pt>
                <c:pt idx="216">
                  <c:v>62.000000000000703</c:v>
                </c:pt>
                <c:pt idx="217">
                  <c:v>61.920000000000698</c:v>
                </c:pt>
                <c:pt idx="218">
                  <c:v>61.8400000000007</c:v>
                </c:pt>
                <c:pt idx="219">
                  <c:v>61.760000000000701</c:v>
                </c:pt>
                <c:pt idx="220">
                  <c:v>61.680000000000703</c:v>
                </c:pt>
                <c:pt idx="221">
                  <c:v>61.600000000000698</c:v>
                </c:pt>
                <c:pt idx="222">
                  <c:v>61.520000000000699</c:v>
                </c:pt>
                <c:pt idx="223">
                  <c:v>61.440000000000701</c:v>
                </c:pt>
                <c:pt idx="224">
                  <c:v>61.360000000000703</c:v>
                </c:pt>
                <c:pt idx="225">
                  <c:v>61.280000000000697</c:v>
                </c:pt>
                <c:pt idx="226">
                  <c:v>61.200000000000699</c:v>
                </c:pt>
                <c:pt idx="227">
                  <c:v>61.120000000000701</c:v>
                </c:pt>
                <c:pt idx="228">
                  <c:v>61.040000000000703</c:v>
                </c:pt>
                <c:pt idx="229">
                  <c:v>60.960000000000697</c:v>
                </c:pt>
                <c:pt idx="230">
                  <c:v>60.880000000000699</c:v>
                </c:pt>
                <c:pt idx="231">
                  <c:v>60.800000000000701</c:v>
                </c:pt>
                <c:pt idx="232">
                  <c:v>60.720000000000702</c:v>
                </c:pt>
                <c:pt idx="233">
                  <c:v>60.640000000000697</c:v>
                </c:pt>
                <c:pt idx="234">
                  <c:v>60.560000000000699</c:v>
                </c:pt>
                <c:pt idx="235">
                  <c:v>60.4800000000007</c:v>
                </c:pt>
                <c:pt idx="236">
                  <c:v>60.400000000000702</c:v>
                </c:pt>
                <c:pt idx="237">
                  <c:v>60.320000000000697</c:v>
                </c:pt>
                <c:pt idx="238">
                  <c:v>60.240000000000698</c:v>
                </c:pt>
                <c:pt idx="239">
                  <c:v>60.1600000000007</c:v>
                </c:pt>
                <c:pt idx="240">
                  <c:v>60.080000000000702</c:v>
                </c:pt>
                <c:pt idx="241">
                  <c:v>60.000000000000703</c:v>
                </c:pt>
                <c:pt idx="242">
                  <c:v>59.920000000000698</c:v>
                </c:pt>
                <c:pt idx="243">
                  <c:v>59.8400000000007</c:v>
                </c:pt>
                <c:pt idx="244">
                  <c:v>59.760000000000602</c:v>
                </c:pt>
                <c:pt idx="245">
                  <c:v>59.680000000000597</c:v>
                </c:pt>
                <c:pt idx="246">
                  <c:v>59.600000000000598</c:v>
                </c:pt>
                <c:pt idx="247">
                  <c:v>59.5200000000006</c:v>
                </c:pt>
                <c:pt idx="248">
                  <c:v>59.440000000000602</c:v>
                </c:pt>
                <c:pt idx="249">
                  <c:v>59.360000000000603</c:v>
                </c:pt>
                <c:pt idx="250">
                  <c:v>59.280000000000598</c:v>
                </c:pt>
                <c:pt idx="251">
                  <c:v>59.2000000000006</c:v>
                </c:pt>
                <c:pt idx="252">
                  <c:v>59.120000000000601</c:v>
                </c:pt>
                <c:pt idx="253">
                  <c:v>59.040000000000603</c:v>
                </c:pt>
                <c:pt idx="254">
                  <c:v>58.960000000000598</c:v>
                </c:pt>
                <c:pt idx="255">
                  <c:v>58.880000000000599</c:v>
                </c:pt>
                <c:pt idx="256">
                  <c:v>58.800000000000601</c:v>
                </c:pt>
                <c:pt idx="257">
                  <c:v>58.720000000000603</c:v>
                </c:pt>
                <c:pt idx="258">
                  <c:v>58.640000000000597</c:v>
                </c:pt>
                <c:pt idx="259">
                  <c:v>58.560000000000599</c:v>
                </c:pt>
                <c:pt idx="260">
                  <c:v>58.480000000000601</c:v>
                </c:pt>
                <c:pt idx="261">
                  <c:v>58.400000000000603</c:v>
                </c:pt>
                <c:pt idx="262">
                  <c:v>58.320000000000597</c:v>
                </c:pt>
                <c:pt idx="263">
                  <c:v>58.240000000000599</c:v>
                </c:pt>
                <c:pt idx="264">
                  <c:v>58.160000000000601</c:v>
                </c:pt>
                <c:pt idx="265">
                  <c:v>58.080000000000602</c:v>
                </c:pt>
                <c:pt idx="266">
                  <c:v>58.000000000000597</c:v>
                </c:pt>
                <c:pt idx="267">
                  <c:v>57.920000000000599</c:v>
                </c:pt>
                <c:pt idx="268">
                  <c:v>57.8400000000006</c:v>
                </c:pt>
                <c:pt idx="269">
                  <c:v>57.760000000000602</c:v>
                </c:pt>
                <c:pt idx="270">
                  <c:v>57.680000000000597</c:v>
                </c:pt>
                <c:pt idx="271">
                  <c:v>57.600000000000598</c:v>
                </c:pt>
                <c:pt idx="272">
                  <c:v>57.5200000000006</c:v>
                </c:pt>
                <c:pt idx="273">
                  <c:v>57.440000000000602</c:v>
                </c:pt>
                <c:pt idx="274">
                  <c:v>57.360000000000603</c:v>
                </c:pt>
                <c:pt idx="275">
                  <c:v>57.280000000000598</c:v>
                </c:pt>
                <c:pt idx="276">
                  <c:v>57.2000000000006</c:v>
                </c:pt>
                <c:pt idx="277">
                  <c:v>57.120000000000601</c:v>
                </c:pt>
                <c:pt idx="278">
                  <c:v>57.040000000000603</c:v>
                </c:pt>
                <c:pt idx="279">
                  <c:v>56.960000000000598</c:v>
                </c:pt>
                <c:pt idx="280">
                  <c:v>56.880000000000599</c:v>
                </c:pt>
                <c:pt idx="281">
                  <c:v>56.800000000000601</c:v>
                </c:pt>
                <c:pt idx="282">
                  <c:v>56.720000000000603</c:v>
                </c:pt>
                <c:pt idx="283">
                  <c:v>56.640000000000597</c:v>
                </c:pt>
                <c:pt idx="284">
                  <c:v>56.560000000000599</c:v>
                </c:pt>
                <c:pt idx="285">
                  <c:v>56.480000000000601</c:v>
                </c:pt>
                <c:pt idx="286">
                  <c:v>56.400000000000603</c:v>
                </c:pt>
                <c:pt idx="287">
                  <c:v>56.320000000000597</c:v>
                </c:pt>
                <c:pt idx="288">
                  <c:v>56.240000000000599</c:v>
                </c:pt>
                <c:pt idx="289">
                  <c:v>56.160000000000601</c:v>
                </c:pt>
                <c:pt idx="290">
                  <c:v>56.080000000000602</c:v>
                </c:pt>
                <c:pt idx="291">
                  <c:v>56.000000000000597</c:v>
                </c:pt>
                <c:pt idx="292">
                  <c:v>55.920000000000599</c:v>
                </c:pt>
                <c:pt idx="293">
                  <c:v>55.8400000000006</c:v>
                </c:pt>
                <c:pt idx="294">
                  <c:v>55.760000000000602</c:v>
                </c:pt>
                <c:pt idx="295">
                  <c:v>55.680000000000597</c:v>
                </c:pt>
                <c:pt idx="296">
                  <c:v>55.600000000000598</c:v>
                </c:pt>
                <c:pt idx="297">
                  <c:v>55.5200000000006</c:v>
                </c:pt>
                <c:pt idx="298">
                  <c:v>55.440000000000502</c:v>
                </c:pt>
                <c:pt idx="299">
                  <c:v>55.360000000000497</c:v>
                </c:pt>
                <c:pt idx="300">
                  <c:v>55.280000000000499</c:v>
                </c:pt>
                <c:pt idx="301">
                  <c:v>55.2000000000005</c:v>
                </c:pt>
                <c:pt idx="302">
                  <c:v>55.120000000000502</c:v>
                </c:pt>
                <c:pt idx="303">
                  <c:v>55.040000000000497</c:v>
                </c:pt>
                <c:pt idx="304">
                  <c:v>54.960000000000498</c:v>
                </c:pt>
                <c:pt idx="305">
                  <c:v>54.8800000000005</c:v>
                </c:pt>
                <c:pt idx="306">
                  <c:v>54.800000000000502</c:v>
                </c:pt>
                <c:pt idx="307">
                  <c:v>54.720000000000503</c:v>
                </c:pt>
                <c:pt idx="308">
                  <c:v>54.640000000000498</c:v>
                </c:pt>
                <c:pt idx="309">
                  <c:v>54.5600000000005</c:v>
                </c:pt>
                <c:pt idx="310">
                  <c:v>54.480000000000501</c:v>
                </c:pt>
                <c:pt idx="311">
                  <c:v>54.400000000000503</c:v>
                </c:pt>
                <c:pt idx="312">
                  <c:v>54.320000000000498</c:v>
                </c:pt>
                <c:pt idx="313">
                  <c:v>54.240000000000499</c:v>
                </c:pt>
                <c:pt idx="314">
                  <c:v>54.160000000000501</c:v>
                </c:pt>
                <c:pt idx="315">
                  <c:v>54.080000000000503</c:v>
                </c:pt>
                <c:pt idx="316">
                  <c:v>54.000000000000497</c:v>
                </c:pt>
                <c:pt idx="317">
                  <c:v>53.920000000000499</c:v>
                </c:pt>
                <c:pt idx="318">
                  <c:v>53.840000000000501</c:v>
                </c:pt>
                <c:pt idx="319">
                  <c:v>53.760000000000502</c:v>
                </c:pt>
                <c:pt idx="320">
                  <c:v>53.680000000000497</c:v>
                </c:pt>
                <c:pt idx="321">
                  <c:v>53.600000000000499</c:v>
                </c:pt>
                <c:pt idx="322">
                  <c:v>53.520000000000501</c:v>
                </c:pt>
                <c:pt idx="323">
                  <c:v>53.440000000000502</c:v>
                </c:pt>
                <c:pt idx="324">
                  <c:v>53.360000000000497</c:v>
                </c:pt>
                <c:pt idx="325">
                  <c:v>53.280000000000499</c:v>
                </c:pt>
                <c:pt idx="326">
                  <c:v>53.2000000000005</c:v>
                </c:pt>
                <c:pt idx="327">
                  <c:v>53.120000000000502</c:v>
                </c:pt>
                <c:pt idx="328">
                  <c:v>53.040000000000497</c:v>
                </c:pt>
                <c:pt idx="329">
                  <c:v>52.960000000000498</c:v>
                </c:pt>
                <c:pt idx="330">
                  <c:v>52.8800000000005</c:v>
                </c:pt>
                <c:pt idx="331">
                  <c:v>52.800000000000502</c:v>
                </c:pt>
                <c:pt idx="332">
                  <c:v>52.720000000000503</c:v>
                </c:pt>
                <c:pt idx="333">
                  <c:v>52.640000000000498</c:v>
                </c:pt>
                <c:pt idx="334">
                  <c:v>52.5600000000005</c:v>
                </c:pt>
                <c:pt idx="335">
                  <c:v>52.480000000000501</c:v>
                </c:pt>
                <c:pt idx="336">
                  <c:v>52.400000000000503</c:v>
                </c:pt>
                <c:pt idx="337">
                  <c:v>52.320000000000498</c:v>
                </c:pt>
                <c:pt idx="338">
                  <c:v>52.240000000000499</c:v>
                </c:pt>
                <c:pt idx="339">
                  <c:v>52.160000000000501</c:v>
                </c:pt>
                <c:pt idx="340">
                  <c:v>52.080000000000503</c:v>
                </c:pt>
                <c:pt idx="341">
                  <c:v>52.000000000000497</c:v>
                </c:pt>
                <c:pt idx="342">
                  <c:v>51.920000000000499</c:v>
                </c:pt>
                <c:pt idx="343">
                  <c:v>51.840000000000501</c:v>
                </c:pt>
                <c:pt idx="344">
                  <c:v>51.760000000000502</c:v>
                </c:pt>
                <c:pt idx="345">
                  <c:v>51.680000000000497</c:v>
                </c:pt>
                <c:pt idx="346">
                  <c:v>51.600000000000499</c:v>
                </c:pt>
                <c:pt idx="347">
                  <c:v>51.520000000000501</c:v>
                </c:pt>
                <c:pt idx="348">
                  <c:v>51.440000000000502</c:v>
                </c:pt>
                <c:pt idx="349">
                  <c:v>51.360000000000497</c:v>
                </c:pt>
                <c:pt idx="350">
                  <c:v>51.280000000000499</c:v>
                </c:pt>
                <c:pt idx="351">
                  <c:v>51.2000000000005</c:v>
                </c:pt>
                <c:pt idx="352">
                  <c:v>51.120000000000402</c:v>
                </c:pt>
                <c:pt idx="353">
                  <c:v>51.040000000000397</c:v>
                </c:pt>
                <c:pt idx="354">
                  <c:v>50.960000000000399</c:v>
                </c:pt>
                <c:pt idx="355">
                  <c:v>50.8800000000004</c:v>
                </c:pt>
                <c:pt idx="356">
                  <c:v>50.800000000000402</c:v>
                </c:pt>
                <c:pt idx="357">
                  <c:v>50.720000000000397</c:v>
                </c:pt>
                <c:pt idx="358">
                  <c:v>50.640000000000398</c:v>
                </c:pt>
                <c:pt idx="359">
                  <c:v>50.5600000000004</c:v>
                </c:pt>
                <c:pt idx="360">
                  <c:v>50.480000000000402</c:v>
                </c:pt>
                <c:pt idx="361">
                  <c:v>50.400000000000396</c:v>
                </c:pt>
                <c:pt idx="362">
                  <c:v>50.320000000000398</c:v>
                </c:pt>
                <c:pt idx="363">
                  <c:v>50.2400000000004</c:v>
                </c:pt>
                <c:pt idx="364">
                  <c:v>50.160000000000402</c:v>
                </c:pt>
                <c:pt idx="365">
                  <c:v>50.080000000000403</c:v>
                </c:pt>
                <c:pt idx="366">
                  <c:v>50.000000000000398</c:v>
                </c:pt>
                <c:pt idx="367">
                  <c:v>49.9200000000004</c:v>
                </c:pt>
                <c:pt idx="368">
                  <c:v>49.840000000000401</c:v>
                </c:pt>
                <c:pt idx="369">
                  <c:v>49.760000000000403</c:v>
                </c:pt>
                <c:pt idx="370">
                  <c:v>49.680000000000398</c:v>
                </c:pt>
                <c:pt idx="371">
                  <c:v>49.600000000000399</c:v>
                </c:pt>
                <c:pt idx="372">
                  <c:v>49.520000000000401</c:v>
                </c:pt>
                <c:pt idx="373">
                  <c:v>49.440000000000403</c:v>
                </c:pt>
                <c:pt idx="374">
                  <c:v>49.360000000000397</c:v>
                </c:pt>
                <c:pt idx="375">
                  <c:v>49.280000000000399</c:v>
                </c:pt>
                <c:pt idx="376">
                  <c:v>49.200000000000401</c:v>
                </c:pt>
                <c:pt idx="377">
                  <c:v>49.120000000000402</c:v>
                </c:pt>
                <c:pt idx="378">
                  <c:v>49.040000000000397</c:v>
                </c:pt>
                <c:pt idx="379">
                  <c:v>48.960000000000399</c:v>
                </c:pt>
                <c:pt idx="380">
                  <c:v>48.8800000000004</c:v>
                </c:pt>
                <c:pt idx="381">
                  <c:v>48.800000000000402</c:v>
                </c:pt>
                <c:pt idx="382">
                  <c:v>48.720000000000397</c:v>
                </c:pt>
                <c:pt idx="383">
                  <c:v>48.640000000000398</c:v>
                </c:pt>
                <c:pt idx="384">
                  <c:v>48.5600000000004</c:v>
                </c:pt>
                <c:pt idx="385">
                  <c:v>48.480000000000402</c:v>
                </c:pt>
                <c:pt idx="386">
                  <c:v>48.400000000000396</c:v>
                </c:pt>
                <c:pt idx="387">
                  <c:v>48.320000000000398</c:v>
                </c:pt>
                <c:pt idx="388">
                  <c:v>48.2400000000004</c:v>
                </c:pt>
                <c:pt idx="389">
                  <c:v>48.160000000000402</c:v>
                </c:pt>
                <c:pt idx="390">
                  <c:v>48.080000000000403</c:v>
                </c:pt>
                <c:pt idx="391">
                  <c:v>48.000000000000398</c:v>
                </c:pt>
                <c:pt idx="392">
                  <c:v>47.9200000000004</c:v>
                </c:pt>
                <c:pt idx="393">
                  <c:v>47.840000000000401</c:v>
                </c:pt>
                <c:pt idx="394">
                  <c:v>47.760000000000403</c:v>
                </c:pt>
                <c:pt idx="395">
                  <c:v>47.680000000000398</c:v>
                </c:pt>
                <c:pt idx="396">
                  <c:v>47.600000000000399</c:v>
                </c:pt>
                <c:pt idx="397">
                  <c:v>47.520000000000401</c:v>
                </c:pt>
                <c:pt idx="398">
                  <c:v>47.440000000000403</c:v>
                </c:pt>
                <c:pt idx="399">
                  <c:v>47.360000000000397</c:v>
                </c:pt>
                <c:pt idx="400">
                  <c:v>47.280000000000399</c:v>
                </c:pt>
                <c:pt idx="401">
                  <c:v>47.200000000000401</c:v>
                </c:pt>
                <c:pt idx="402">
                  <c:v>47.120000000000402</c:v>
                </c:pt>
                <c:pt idx="403">
                  <c:v>47.040000000000397</c:v>
                </c:pt>
                <c:pt idx="404">
                  <c:v>46.960000000000399</c:v>
                </c:pt>
                <c:pt idx="405">
                  <c:v>46.8800000000004</c:v>
                </c:pt>
                <c:pt idx="406">
                  <c:v>46.800000000000303</c:v>
                </c:pt>
                <c:pt idx="407">
                  <c:v>46.720000000000297</c:v>
                </c:pt>
                <c:pt idx="408">
                  <c:v>46.640000000000299</c:v>
                </c:pt>
                <c:pt idx="409">
                  <c:v>46.560000000000301</c:v>
                </c:pt>
                <c:pt idx="410">
                  <c:v>46.480000000000302</c:v>
                </c:pt>
                <c:pt idx="411">
                  <c:v>46.400000000000297</c:v>
                </c:pt>
                <c:pt idx="412">
                  <c:v>46.320000000000299</c:v>
                </c:pt>
                <c:pt idx="413">
                  <c:v>46.2400000000003</c:v>
                </c:pt>
                <c:pt idx="414">
                  <c:v>46.160000000000302</c:v>
                </c:pt>
                <c:pt idx="415">
                  <c:v>46.080000000000297</c:v>
                </c:pt>
                <c:pt idx="416">
                  <c:v>46.000000000000298</c:v>
                </c:pt>
                <c:pt idx="417">
                  <c:v>45.9200000000003</c:v>
                </c:pt>
                <c:pt idx="418">
                  <c:v>45.840000000000302</c:v>
                </c:pt>
                <c:pt idx="419">
                  <c:v>45.760000000000304</c:v>
                </c:pt>
                <c:pt idx="420">
                  <c:v>45.680000000000298</c:v>
                </c:pt>
                <c:pt idx="421">
                  <c:v>45.6000000000003</c:v>
                </c:pt>
                <c:pt idx="422">
                  <c:v>45.520000000000302</c:v>
                </c:pt>
                <c:pt idx="423">
                  <c:v>45.440000000000303</c:v>
                </c:pt>
                <c:pt idx="424">
                  <c:v>45.360000000000298</c:v>
                </c:pt>
                <c:pt idx="425">
                  <c:v>45.2800000000003</c:v>
                </c:pt>
                <c:pt idx="426">
                  <c:v>45.200000000000301</c:v>
                </c:pt>
                <c:pt idx="427">
                  <c:v>45.120000000000303</c:v>
                </c:pt>
                <c:pt idx="428">
                  <c:v>45.040000000000298</c:v>
                </c:pt>
                <c:pt idx="429">
                  <c:v>44.960000000000299</c:v>
                </c:pt>
                <c:pt idx="430">
                  <c:v>44.880000000000301</c:v>
                </c:pt>
                <c:pt idx="431">
                  <c:v>44.800000000000303</c:v>
                </c:pt>
                <c:pt idx="432">
                  <c:v>44.720000000000297</c:v>
                </c:pt>
                <c:pt idx="433">
                  <c:v>44.640000000000299</c:v>
                </c:pt>
                <c:pt idx="434">
                  <c:v>44.560000000000301</c:v>
                </c:pt>
                <c:pt idx="435">
                  <c:v>44.480000000000302</c:v>
                </c:pt>
                <c:pt idx="436">
                  <c:v>44.400000000000297</c:v>
                </c:pt>
                <c:pt idx="437">
                  <c:v>44.320000000000299</c:v>
                </c:pt>
                <c:pt idx="438">
                  <c:v>44.2400000000003</c:v>
                </c:pt>
                <c:pt idx="439">
                  <c:v>44.160000000000302</c:v>
                </c:pt>
                <c:pt idx="440">
                  <c:v>44.080000000000297</c:v>
                </c:pt>
                <c:pt idx="441">
                  <c:v>44.000000000000298</c:v>
                </c:pt>
                <c:pt idx="442">
                  <c:v>43.9200000000003</c:v>
                </c:pt>
                <c:pt idx="443">
                  <c:v>43.840000000000302</c:v>
                </c:pt>
                <c:pt idx="444">
                  <c:v>43.760000000000304</c:v>
                </c:pt>
                <c:pt idx="445">
                  <c:v>43.680000000000298</c:v>
                </c:pt>
                <c:pt idx="446">
                  <c:v>43.6000000000003</c:v>
                </c:pt>
                <c:pt idx="447">
                  <c:v>43.520000000000302</c:v>
                </c:pt>
                <c:pt idx="448">
                  <c:v>43.440000000000303</c:v>
                </c:pt>
                <c:pt idx="449">
                  <c:v>43.360000000000298</c:v>
                </c:pt>
                <c:pt idx="450">
                  <c:v>43.2800000000003</c:v>
                </c:pt>
                <c:pt idx="451">
                  <c:v>43.200000000000301</c:v>
                </c:pt>
                <c:pt idx="452">
                  <c:v>43.120000000000303</c:v>
                </c:pt>
                <c:pt idx="453">
                  <c:v>43.040000000000298</c:v>
                </c:pt>
                <c:pt idx="454">
                  <c:v>42.960000000000299</c:v>
                </c:pt>
                <c:pt idx="455">
                  <c:v>42.880000000000301</c:v>
                </c:pt>
                <c:pt idx="456">
                  <c:v>42.800000000000303</c:v>
                </c:pt>
                <c:pt idx="457">
                  <c:v>42.720000000000297</c:v>
                </c:pt>
                <c:pt idx="458">
                  <c:v>42.640000000000299</c:v>
                </c:pt>
                <c:pt idx="459">
                  <c:v>42.560000000000301</c:v>
                </c:pt>
                <c:pt idx="460">
                  <c:v>42.480000000000203</c:v>
                </c:pt>
                <c:pt idx="461">
                  <c:v>42.400000000000198</c:v>
                </c:pt>
                <c:pt idx="462">
                  <c:v>42.320000000000199</c:v>
                </c:pt>
                <c:pt idx="463">
                  <c:v>42.240000000000201</c:v>
                </c:pt>
                <c:pt idx="464">
                  <c:v>42.160000000000203</c:v>
                </c:pt>
                <c:pt idx="465">
                  <c:v>42.080000000000197</c:v>
                </c:pt>
                <c:pt idx="466">
                  <c:v>42.000000000000199</c:v>
                </c:pt>
                <c:pt idx="467">
                  <c:v>41.920000000000201</c:v>
                </c:pt>
                <c:pt idx="468">
                  <c:v>41.840000000000202</c:v>
                </c:pt>
                <c:pt idx="469">
                  <c:v>41.760000000000197</c:v>
                </c:pt>
                <c:pt idx="470">
                  <c:v>41.680000000000199</c:v>
                </c:pt>
                <c:pt idx="471">
                  <c:v>41.6000000000002</c:v>
                </c:pt>
                <c:pt idx="472">
                  <c:v>41.520000000000202</c:v>
                </c:pt>
                <c:pt idx="473">
                  <c:v>41.440000000000197</c:v>
                </c:pt>
                <c:pt idx="474">
                  <c:v>41.360000000000198</c:v>
                </c:pt>
                <c:pt idx="475">
                  <c:v>41.2800000000002</c:v>
                </c:pt>
                <c:pt idx="476">
                  <c:v>41.200000000000202</c:v>
                </c:pt>
                <c:pt idx="477">
                  <c:v>41.120000000000203</c:v>
                </c:pt>
                <c:pt idx="478">
                  <c:v>41.040000000000198</c:v>
                </c:pt>
                <c:pt idx="479">
                  <c:v>40.9600000000002</c:v>
                </c:pt>
                <c:pt idx="480">
                  <c:v>40.880000000000202</c:v>
                </c:pt>
                <c:pt idx="481">
                  <c:v>40.800000000000203</c:v>
                </c:pt>
                <c:pt idx="482">
                  <c:v>40.720000000000198</c:v>
                </c:pt>
                <c:pt idx="483">
                  <c:v>40.6400000000002</c:v>
                </c:pt>
                <c:pt idx="484">
                  <c:v>40.560000000000201</c:v>
                </c:pt>
                <c:pt idx="485">
                  <c:v>40.480000000000203</c:v>
                </c:pt>
                <c:pt idx="486">
                  <c:v>40.400000000000198</c:v>
                </c:pt>
                <c:pt idx="487">
                  <c:v>40.320000000000199</c:v>
                </c:pt>
                <c:pt idx="488">
                  <c:v>40.240000000000201</c:v>
                </c:pt>
                <c:pt idx="489">
                  <c:v>40.160000000000203</c:v>
                </c:pt>
                <c:pt idx="490">
                  <c:v>40.080000000000197</c:v>
                </c:pt>
                <c:pt idx="491">
                  <c:v>40.000000000000199</c:v>
                </c:pt>
                <c:pt idx="492">
                  <c:v>39.920000000000201</c:v>
                </c:pt>
                <c:pt idx="493">
                  <c:v>39.840000000000202</c:v>
                </c:pt>
                <c:pt idx="494">
                  <c:v>39.760000000000197</c:v>
                </c:pt>
                <c:pt idx="495">
                  <c:v>39.680000000000199</c:v>
                </c:pt>
                <c:pt idx="496">
                  <c:v>39.6000000000002</c:v>
                </c:pt>
                <c:pt idx="497">
                  <c:v>39.520000000000202</c:v>
                </c:pt>
                <c:pt idx="498">
                  <c:v>39.440000000000197</c:v>
                </c:pt>
                <c:pt idx="499">
                  <c:v>39.360000000000198</c:v>
                </c:pt>
                <c:pt idx="500">
                  <c:v>39.2800000000002</c:v>
                </c:pt>
                <c:pt idx="501">
                  <c:v>39.200000000000202</c:v>
                </c:pt>
                <c:pt idx="502">
                  <c:v>39.120000000000203</c:v>
                </c:pt>
                <c:pt idx="503">
                  <c:v>39.040000000000198</c:v>
                </c:pt>
                <c:pt idx="504">
                  <c:v>38.9600000000002</c:v>
                </c:pt>
                <c:pt idx="505">
                  <c:v>38.880000000000202</c:v>
                </c:pt>
                <c:pt idx="506">
                  <c:v>38.800000000000203</c:v>
                </c:pt>
                <c:pt idx="507">
                  <c:v>38.720000000000198</c:v>
                </c:pt>
                <c:pt idx="508">
                  <c:v>38.6400000000002</c:v>
                </c:pt>
                <c:pt idx="509">
                  <c:v>38.560000000000201</c:v>
                </c:pt>
                <c:pt idx="510">
                  <c:v>38.480000000000203</c:v>
                </c:pt>
                <c:pt idx="511">
                  <c:v>38.400000000000198</c:v>
                </c:pt>
                <c:pt idx="512">
                  <c:v>38.3200000000001</c:v>
                </c:pt>
                <c:pt idx="513">
                  <c:v>38.240000000000201</c:v>
                </c:pt>
                <c:pt idx="514">
                  <c:v>38.160000000000203</c:v>
                </c:pt>
                <c:pt idx="515">
                  <c:v>38.080000000000098</c:v>
                </c:pt>
                <c:pt idx="516">
                  <c:v>38.000000000000099</c:v>
                </c:pt>
                <c:pt idx="517">
                  <c:v>37.920000000000101</c:v>
                </c:pt>
                <c:pt idx="518">
                  <c:v>37.840000000000103</c:v>
                </c:pt>
                <c:pt idx="519">
                  <c:v>37.760000000000097</c:v>
                </c:pt>
                <c:pt idx="520">
                  <c:v>37.680000000000099</c:v>
                </c:pt>
                <c:pt idx="521">
                  <c:v>37.600000000000101</c:v>
                </c:pt>
                <c:pt idx="522">
                  <c:v>37.520000000000103</c:v>
                </c:pt>
                <c:pt idx="523">
                  <c:v>37.440000000000097</c:v>
                </c:pt>
                <c:pt idx="524">
                  <c:v>37.360000000000099</c:v>
                </c:pt>
                <c:pt idx="525">
                  <c:v>37.280000000000101</c:v>
                </c:pt>
                <c:pt idx="526">
                  <c:v>37.200000000000102</c:v>
                </c:pt>
                <c:pt idx="527">
                  <c:v>37.120000000000097</c:v>
                </c:pt>
                <c:pt idx="528">
                  <c:v>37.040000000000099</c:v>
                </c:pt>
                <c:pt idx="529">
                  <c:v>36.9600000000001</c:v>
                </c:pt>
                <c:pt idx="530">
                  <c:v>36.880000000000102</c:v>
                </c:pt>
                <c:pt idx="531">
                  <c:v>36.800000000000097</c:v>
                </c:pt>
                <c:pt idx="532">
                  <c:v>36.720000000000098</c:v>
                </c:pt>
                <c:pt idx="533">
                  <c:v>36.6400000000001</c:v>
                </c:pt>
                <c:pt idx="534">
                  <c:v>36.560000000000102</c:v>
                </c:pt>
                <c:pt idx="535">
                  <c:v>36.480000000000103</c:v>
                </c:pt>
                <c:pt idx="536">
                  <c:v>36.400000000000098</c:v>
                </c:pt>
                <c:pt idx="537">
                  <c:v>36.3200000000001</c:v>
                </c:pt>
                <c:pt idx="538">
                  <c:v>36.240000000000101</c:v>
                </c:pt>
                <c:pt idx="539">
                  <c:v>36.160000000000103</c:v>
                </c:pt>
                <c:pt idx="540">
                  <c:v>36.080000000000098</c:v>
                </c:pt>
                <c:pt idx="541">
                  <c:v>36.000000000000099</c:v>
                </c:pt>
                <c:pt idx="542">
                  <c:v>35.920000000000101</c:v>
                </c:pt>
                <c:pt idx="543">
                  <c:v>35.840000000000103</c:v>
                </c:pt>
                <c:pt idx="544">
                  <c:v>35.760000000000097</c:v>
                </c:pt>
                <c:pt idx="545">
                  <c:v>35.680000000000099</c:v>
                </c:pt>
                <c:pt idx="546">
                  <c:v>35.600000000000101</c:v>
                </c:pt>
                <c:pt idx="547">
                  <c:v>35.520000000000103</c:v>
                </c:pt>
                <c:pt idx="548">
                  <c:v>35.440000000000097</c:v>
                </c:pt>
                <c:pt idx="549">
                  <c:v>35.360000000000099</c:v>
                </c:pt>
                <c:pt idx="550">
                  <c:v>35.280000000000101</c:v>
                </c:pt>
                <c:pt idx="551">
                  <c:v>35.200000000000102</c:v>
                </c:pt>
                <c:pt idx="552">
                  <c:v>35.120000000000097</c:v>
                </c:pt>
                <c:pt idx="553">
                  <c:v>35.040000000000099</c:v>
                </c:pt>
                <c:pt idx="554">
                  <c:v>34.9600000000001</c:v>
                </c:pt>
                <c:pt idx="555">
                  <c:v>34.880000000000102</c:v>
                </c:pt>
                <c:pt idx="556">
                  <c:v>34.800000000000097</c:v>
                </c:pt>
                <c:pt idx="557">
                  <c:v>34.720000000000098</c:v>
                </c:pt>
                <c:pt idx="558">
                  <c:v>34.6400000000001</c:v>
                </c:pt>
                <c:pt idx="559">
                  <c:v>34.560000000000102</c:v>
                </c:pt>
                <c:pt idx="560">
                  <c:v>34.480000000000103</c:v>
                </c:pt>
                <c:pt idx="561">
                  <c:v>34.400000000000098</c:v>
                </c:pt>
                <c:pt idx="562">
                  <c:v>34.3200000000001</c:v>
                </c:pt>
                <c:pt idx="563">
                  <c:v>34.240000000000101</c:v>
                </c:pt>
                <c:pt idx="564">
                  <c:v>34.160000000000103</c:v>
                </c:pt>
                <c:pt idx="565">
                  <c:v>34.080000000000098</c:v>
                </c:pt>
                <c:pt idx="566">
                  <c:v>34</c:v>
                </c:pt>
                <c:pt idx="567">
                  <c:v>33.920000000000101</c:v>
                </c:pt>
                <c:pt idx="568">
                  <c:v>33.840000000000003</c:v>
                </c:pt>
                <c:pt idx="569">
                  <c:v>33.76</c:v>
                </c:pt>
                <c:pt idx="570">
                  <c:v>33.68</c:v>
                </c:pt>
                <c:pt idx="571">
                  <c:v>33.6</c:v>
                </c:pt>
                <c:pt idx="572">
                  <c:v>33.520000000000003</c:v>
                </c:pt>
                <c:pt idx="573">
                  <c:v>33.44</c:v>
                </c:pt>
                <c:pt idx="574">
                  <c:v>33.36</c:v>
                </c:pt>
                <c:pt idx="575">
                  <c:v>33.28</c:v>
                </c:pt>
                <c:pt idx="576">
                  <c:v>33.200000000000003</c:v>
                </c:pt>
                <c:pt idx="577">
                  <c:v>33.119999999999997</c:v>
                </c:pt>
                <c:pt idx="578">
                  <c:v>33.04</c:v>
                </c:pt>
                <c:pt idx="579">
                  <c:v>32.96</c:v>
                </c:pt>
                <c:pt idx="580">
                  <c:v>32.880000000000003</c:v>
                </c:pt>
                <c:pt idx="581">
                  <c:v>32.799999999999997</c:v>
                </c:pt>
                <c:pt idx="582">
                  <c:v>32.72</c:v>
                </c:pt>
                <c:pt idx="583">
                  <c:v>32.64</c:v>
                </c:pt>
                <c:pt idx="584">
                  <c:v>32.56</c:v>
                </c:pt>
                <c:pt idx="585">
                  <c:v>32.479999999999997</c:v>
                </c:pt>
                <c:pt idx="586">
                  <c:v>32.4</c:v>
                </c:pt>
                <c:pt idx="587">
                  <c:v>32.32</c:v>
                </c:pt>
                <c:pt idx="588">
                  <c:v>32.24</c:v>
                </c:pt>
                <c:pt idx="589">
                  <c:v>32.159999999999997</c:v>
                </c:pt>
                <c:pt idx="590">
                  <c:v>32.08</c:v>
                </c:pt>
                <c:pt idx="591">
                  <c:v>32</c:v>
                </c:pt>
                <c:pt idx="592">
                  <c:v>31.92</c:v>
                </c:pt>
                <c:pt idx="593">
                  <c:v>31.84</c:v>
                </c:pt>
                <c:pt idx="594">
                  <c:v>31.76</c:v>
                </c:pt>
                <c:pt idx="595">
                  <c:v>31.68</c:v>
                </c:pt>
                <c:pt idx="596">
                  <c:v>31.6</c:v>
                </c:pt>
                <c:pt idx="597">
                  <c:v>31.52</c:v>
                </c:pt>
                <c:pt idx="598">
                  <c:v>31.44</c:v>
                </c:pt>
                <c:pt idx="599">
                  <c:v>31.36</c:v>
                </c:pt>
                <c:pt idx="600">
                  <c:v>31.28</c:v>
                </c:pt>
                <c:pt idx="601">
                  <c:v>31.2</c:v>
                </c:pt>
                <c:pt idx="602">
                  <c:v>31.12</c:v>
                </c:pt>
                <c:pt idx="603">
                  <c:v>31.04</c:v>
                </c:pt>
                <c:pt idx="604">
                  <c:v>30.96</c:v>
                </c:pt>
                <c:pt idx="605">
                  <c:v>30.88</c:v>
                </c:pt>
                <c:pt idx="606">
                  <c:v>30.8</c:v>
                </c:pt>
                <c:pt idx="607">
                  <c:v>30.72</c:v>
                </c:pt>
                <c:pt idx="608">
                  <c:v>30.64</c:v>
                </c:pt>
                <c:pt idx="609">
                  <c:v>30.56</c:v>
                </c:pt>
                <c:pt idx="610">
                  <c:v>30.48</c:v>
                </c:pt>
                <c:pt idx="611">
                  <c:v>30.4</c:v>
                </c:pt>
                <c:pt idx="612">
                  <c:v>30.32</c:v>
                </c:pt>
                <c:pt idx="613">
                  <c:v>30.24</c:v>
                </c:pt>
                <c:pt idx="614">
                  <c:v>30.16</c:v>
                </c:pt>
                <c:pt idx="615">
                  <c:v>30.08</c:v>
                </c:pt>
                <c:pt idx="616">
                  <c:v>30</c:v>
                </c:pt>
                <c:pt idx="617">
                  <c:v>29.92</c:v>
                </c:pt>
                <c:pt idx="618">
                  <c:v>29.84</c:v>
                </c:pt>
                <c:pt idx="619">
                  <c:v>29.76</c:v>
                </c:pt>
                <c:pt idx="620">
                  <c:v>29.68</c:v>
                </c:pt>
                <c:pt idx="621">
                  <c:v>29.6</c:v>
                </c:pt>
                <c:pt idx="622">
                  <c:v>29.52</c:v>
                </c:pt>
                <c:pt idx="623">
                  <c:v>29.44</c:v>
                </c:pt>
                <c:pt idx="624">
                  <c:v>29.36</c:v>
                </c:pt>
                <c:pt idx="625">
                  <c:v>29.28</c:v>
                </c:pt>
                <c:pt idx="626">
                  <c:v>29.2</c:v>
                </c:pt>
                <c:pt idx="627">
                  <c:v>29.12</c:v>
                </c:pt>
                <c:pt idx="628">
                  <c:v>29.04</c:v>
                </c:pt>
                <c:pt idx="629">
                  <c:v>28.96</c:v>
                </c:pt>
                <c:pt idx="630">
                  <c:v>28.88</c:v>
                </c:pt>
                <c:pt idx="631">
                  <c:v>28.8</c:v>
                </c:pt>
                <c:pt idx="632">
                  <c:v>28.72</c:v>
                </c:pt>
                <c:pt idx="633">
                  <c:v>28.64</c:v>
                </c:pt>
                <c:pt idx="634">
                  <c:v>28.56</c:v>
                </c:pt>
                <c:pt idx="635">
                  <c:v>28.48</c:v>
                </c:pt>
                <c:pt idx="636">
                  <c:v>28.4</c:v>
                </c:pt>
                <c:pt idx="637">
                  <c:v>28.32</c:v>
                </c:pt>
                <c:pt idx="638">
                  <c:v>28.24</c:v>
                </c:pt>
                <c:pt idx="639">
                  <c:v>28.16</c:v>
                </c:pt>
                <c:pt idx="640">
                  <c:v>28.08</c:v>
                </c:pt>
                <c:pt idx="641">
                  <c:v>28</c:v>
                </c:pt>
                <c:pt idx="642">
                  <c:v>27.92</c:v>
                </c:pt>
                <c:pt idx="643">
                  <c:v>27.84</c:v>
                </c:pt>
                <c:pt idx="644">
                  <c:v>27.76</c:v>
                </c:pt>
                <c:pt idx="645">
                  <c:v>27.68</c:v>
                </c:pt>
                <c:pt idx="646">
                  <c:v>27.6</c:v>
                </c:pt>
                <c:pt idx="647">
                  <c:v>27.52</c:v>
                </c:pt>
                <c:pt idx="648">
                  <c:v>27.44</c:v>
                </c:pt>
                <c:pt idx="649">
                  <c:v>27.36</c:v>
                </c:pt>
                <c:pt idx="650">
                  <c:v>27.28</c:v>
                </c:pt>
                <c:pt idx="651">
                  <c:v>27.2</c:v>
                </c:pt>
                <c:pt idx="652">
                  <c:v>27.12</c:v>
                </c:pt>
                <c:pt idx="653">
                  <c:v>27.04</c:v>
                </c:pt>
                <c:pt idx="654">
                  <c:v>26.96</c:v>
                </c:pt>
                <c:pt idx="655">
                  <c:v>26.88</c:v>
                </c:pt>
                <c:pt idx="656">
                  <c:v>26.8</c:v>
                </c:pt>
                <c:pt idx="657">
                  <c:v>26.72</c:v>
                </c:pt>
                <c:pt idx="658">
                  <c:v>26.64</c:v>
                </c:pt>
                <c:pt idx="659">
                  <c:v>26.56</c:v>
                </c:pt>
                <c:pt idx="660">
                  <c:v>26.48</c:v>
                </c:pt>
                <c:pt idx="661">
                  <c:v>26.4</c:v>
                </c:pt>
                <c:pt idx="662">
                  <c:v>26.32</c:v>
                </c:pt>
                <c:pt idx="663">
                  <c:v>26.24</c:v>
                </c:pt>
                <c:pt idx="664">
                  <c:v>26.16</c:v>
                </c:pt>
                <c:pt idx="665">
                  <c:v>26.08</c:v>
                </c:pt>
                <c:pt idx="666">
                  <c:v>26</c:v>
                </c:pt>
                <c:pt idx="667">
                  <c:v>25.92</c:v>
                </c:pt>
                <c:pt idx="668">
                  <c:v>25.84</c:v>
                </c:pt>
                <c:pt idx="669">
                  <c:v>25.76</c:v>
                </c:pt>
                <c:pt idx="670">
                  <c:v>25.68</c:v>
                </c:pt>
                <c:pt idx="671">
                  <c:v>25.6</c:v>
                </c:pt>
                <c:pt idx="672">
                  <c:v>25.52</c:v>
                </c:pt>
                <c:pt idx="673">
                  <c:v>25.44</c:v>
                </c:pt>
                <c:pt idx="674">
                  <c:v>25.36</c:v>
                </c:pt>
                <c:pt idx="675">
                  <c:v>25.28</c:v>
                </c:pt>
                <c:pt idx="676">
                  <c:v>25.2</c:v>
                </c:pt>
                <c:pt idx="677">
                  <c:v>25.12</c:v>
                </c:pt>
                <c:pt idx="678">
                  <c:v>25.04</c:v>
                </c:pt>
                <c:pt idx="679">
                  <c:v>24.96</c:v>
                </c:pt>
                <c:pt idx="680">
                  <c:v>24.88</c:v>
                </c:pt>
                <c:pt idx="681">
                  <c:v>24.8</c:v>
                </c:pt>
                <c:pt idx="682">
                  <c:v>24.72</c:v>
                </c:pt>
                <c:pt idx="683">
                  <c:v>24.64</c:v>
                </c:pt>
                <c:pt idx="684">
                  <c:v>24.56</c:v>
                </c:pt>
                <c:pt idx="685">
                  <c:v>24.48</c:v>
                </c:pt>
                <c:pt idx="686">
                  <c:v>24.4</c:v>
                </c:pt>
                <c:pt idx="687">
                  <c:v>24.32</c:v>
                </c:pt>
                <c:pt idx="688">
                  <c:v>24.24</c:v>
                </c:pt>
                <c:pt idx="689">
                  <c:v>24.16</c:v>
                </c:pt>
                <c:pt idx="690">
                  <c:v>24.08</c:v>
                </c:pt>
                <c:pt idx="691">
                  <c:v>24</c:v>
                </c:pt>
                <c:pt idx="692">
                  <c:v>23.92</c:v>
                </c:pt>
                <c:pt idx="693">
                  <c:v>23.84</c:v>
                </c:pt>
                <c:pt idx="694">
                  <c:v>23.76</c:v>
                </c:pt>
                <c:pt idx="695">
                  <c:v>23.68</c:v>
                </c:pt>
                <c:pt idx="696">
                  <c:v>23.6</c:v>
                </c:pt>
                <c:pt idx="697">
                  <c:v>23.52</c:v>
                </c:pt>
                <c:pt idx="698">
                  <c:v>23.44</c:v>
                </c:pt>
                <c:pt idx="699">
                  <c:v>23.36</c:v>
                </c:pt>
                <c:pt idx="700">
                  <c:v>23.28</c:v>
                </c:pt>
                <c:pt idx="701">
                  <c:v>23.2</c:v>
                </c:pt>
                <c:pt idx="702">
                  <c:v>23.12</c:v>
                </c:pt>
                <c:pt idx="703">
                  <c:v>23.04</c:v>
                </c:pt>
                <c:pt idx="704">
                  <c:v>22.96</c:v>
                </c:pt>
                <c:pt idx="705">
                  <c:v>22.88</c:v>
                </c:pt>
                <c:pt idx="706">
                  <c:v>22.8</c:v>
                </c:pt>
                <c:pt idx="707">
                  <c:v>22.72</c:v>
                </c:pt>
                <c:pt idx="708">
                  <c:v>22.64</c:v>
                </c:pt>
                <c:pt idx="709">
                  <c:v>22.56</c:v>
                </c:pt>
                <c:pt idx="710">
                  <c:v>22.48</c:v>
                </c:pt>
                <c:pt idx="711">
                  <c:v>22.4</c:v>
                </c:pt>
                <c:pt idx="712">
                  <c:v>22.32</c:v>
                </c:pt>
                <c:pt idx="713">
                  <c:v>22.24</c:v>
                </c:pt>
                <c:pt idx="714">
                  <c:v>22.16</c:v>
                </c:pt>
                <c:pt idx="715">
                  <c:v>22.08</c:v>
                </c:pt>
                <c:pt idx="716">
                  <c:v>22</c:v>
                </c:pt>
                <c:pt idx="717">
                  <c:v>21.92</c:v>
                </c:pt>
                <c:pt idx="718">
                  <c:v>21.84</c:v>
                </c:pt>
                <c:pt idx="719">
                  <c:v>21.76</c:v>
                </c:pt>
                <c:pt idx="720">
                  <c:v>21.68</c:v>
                </c:pt>
                <c:pt idx="721">
                  <c:v>21.6</c:v>
                </c:pt>
                <c:pt idx="722">
                  <c:v>21.52</c:v>
                </c:pt>
                <c:pt idx="723">
                  <c:v>21.44</c:v>
                </c:pt>
                <c:pt idx="724">
                  <c:v>21.36</c:v>
                </c:pt>
                <c:pt idx="725">
                  <c:v>21.28</c:v>
                </c:pt>
                <c:pt idx="726">
                  <c:v>21.2</c:v>
                </c:pt>
                <c:pt idx="727">
                  <c:v>21.12</c:v>
                </c:pt>
                <c:pt idx="728">
                  <c:v>21.04</c:v>
                </c:pt>
                <c:pt idx="729">
                  <c:v>20.96</c:v>
                </c:pt>
                <c:pt idx="730">
                  <c:v>20.88</c:v>
                </c:pt>
                <c:pt idx="731">
                  <c:v>20.8</c:v>
                </c:pt>
                <c:pt idx="732">
                  <c:v>20.72</c:v>
                </c:pt>
                <c:pt idx="733">
                  <c:v>20.64</c:v>
                </c:pt>
                <c:pt idx="734">
                  <c:v>20.56</c:v>
                </c:pt>
                <c:pt idx="735">
                  <c:v>20.48</c:v>
                </c:pt>
                <c:pt idx="736">
                  <c:v>20.399999999999999</c:v>
                </c:pt>
                <c:pt idx="737">
                  <c:v>20.32</c:v>
                </c:pt>
                <c:pt idx="738">
                  <c:v>20.239999999999998</c:v>
                </c:pt>
                <c:pt idx="739">
                  <c:v>20.16</c:v>
                </c:pt>
                <c:pt idx="740">
                  <c:v>20.079999999999998</c:v>
                </c:pt>
                <c:pt idx="741">
                  <c:v>20</c:v>
                </c:pt>
                <c:pt idx="742">
                  <c:v>19.920000000000002</c:v>
                </c:pt>
                <c:pt idx="743">
                  <c:v>19.84</c:v>
                </c:pt>
                <c:pt idx="744">
                  <c:v>19.760000000000002</c:v>
                </c:pt>
                <c:pt idx="745">
                  <c:v>19.68</c:v>
                </c:pt>
                <c:pt idx="746">
                  <c:v>19.600000000000001</c:v>
                </c:pt>
                <c:pt idx="747">
                  <c:v>19.52</c:v>
                </c:pt>
                <c:pt idx="748">
                  <c:v>19.440000000000001</c:v>
                </c:pt>
                <c:pt idx="749">
                  <c:v>19.36</c:v>
                </c:pt>
                <c:pt idx="750">
                  <c:v>19.28</c:v>
                </c:pt>
                <c:pt idx="751">
                  <c:v>19.2</c:v>
                </c:pt>
                <c:pt idx="752">
                  <c:v>19.12</c:v>
                </c:pt>
                <c:pt idx="753">
                  <c:v>19.04</c:v>
                </c:pt>
                <c:pt idx="754">
                  <c:v>18.96</c:v>
                </c:pt>
                <c:pt idx="755">
                  <c:v>18.88</c:v>
                </c:pt>
                <c:pt idx="756">
                  <c:v>18.8</c:v>
                </c:pt>
                <c:pt idx="757">
                  <c:v>18.72</c:v>
                </c:pt>
                <c:pt idx="758">
                  <c:v>18.64</c:v>
                </c:pt>
                <c:pt idx="759">
                  <c:v>18.559999999999999</c:v>
                </c:pt>
                <c:pt idx="760">
                  <c:v>18.48</c:v>
                </c:pt>
                <c:pt idx="761">
                  <c:v>18.399999999999999</c:v>
                </c:pt>
                <c:pt idx="762">
                  <c:v>18.32</c:v>
                </c:pt>
                <c:pt idx="763">
                  <c:v>18.239999999999998</c:v>
                </c:pt>
                <c:pt idx="764">
                  <c:v>18.16</c:v>
                </c:pt>
                <c:pt idx="765">
                  <c:v>18.079999999999998</c:v>
                </c:pt>
                <c:pt idx="766">
                  <c:v>18</c:v>
                </c:pt>
                <c:pt idx="767">
                  <c:v>17.920000000000002</c:v>
                </c:pt>
                <c:pt idx="768">
                  <c:v>17.84</c:v>
                </c:pt>
                <c:pt idx="769">
                  <c:v>17.760000000000002</c:v>
                </c:pt>
                <c:pt idx="770">
                  <c:v>17.68</c:v>
                </c:pt>
                <c:pt idx="771">
                  <c:v>17.600000000000001</c:v>
                </c:pt>
                <c:pt idx="772">
                  <c:v>17.52</c:v>
                </c:pt>
                <c:pt idx="773">
                  <c:v>17.440000000000001</c:v>
                </c:pt>
                <c:pt idx="774">
                  <c:v>17.36</c:v>
                </c:pt>
                <c:pt idx="775">
                  <c:v>17.28</c:v>
                </c:pt>
                <c:pt idx="776">
                  <c:v>17.2</c:v>
                </c:pt>
                <c:pt idx="777">
                  <c:v>17.12</c:v>
                </c:pt>
                <c:pt idx="778">
                  <c:v>17.04</c:v>
                </c:pt>
                <c:pt idx="779">
                  <c:v>16.96</c:v>
                </c:pt>
                <c:pt idx="780">
                  <c:v>16.88</c:v>
                </c:pt>
                <c:pt idx="781">
                  <c:v>16.8</c:v>
                </c:pt>
                <c:pt idx="782">
                  <c:v>16.72</c:v>
                </c:pt>
                <c:pt idx="783">
                  <c:v>16.64</c:v>
                </c:pt>
                <c:pt idx="784">
                  <c:v>16.559999999999999</c:v>
                </c:pt>
                <c:pt idx="785">
                  <c:v>16.48</c:v>
                </c:pt>
                <c:pt idx="786">
                  <c:v>16.399999999999999</c:v>
                </c:pt>
                <c:pt idx="787">
                  <c:v>16.32</c:v>
                </c:pt>
                <c:pt idx="788">
                  <c:v>16.239999999999998</c:v>
                </c:pt>
                <c:pt idx="789">
                  <c:v>16.16</c:v>
                </c:pt>
                <c:pt idx="790">
                  <c:v>16.079999999999998</c:v>
                </c:pt>
                <c:pt idx="791">
                  <c:v>16</c:v>
                </c:pt>
                <c:pt idx="792">
                  <c:v>15.92</c:v>
                </c:pt>
                <c:pt idx="793">
                  <c:v>15.84</c:v>
                </c:pt>
                <c:pt idx="794">
                  <c:v>15.76</c:v>
                </c:pt>
                <c:pt idx="795">
                  <c:v>15.68</c:v>
                </c:pt>
                <c:pt idx="796">
                  <c:v>15.6</c:v>
                </c:pt>
                <c:pt idx="797">
                  <c:v>15.52</c:v>
                </c:pt>
                <c:pt idx="798">
                  <c:v>15.44</c:v>
                </c:pt>
                <c:pt idx="799">
                  <c:v>15.36</c:v>
                </c:pt>
                <c:pt idx="800">
                  <c:v>15.28</c:v>
                </c:pt>
                <c:pt idx="801">
                  <c:v>15.2</c:v>
                </c:pt>
                <c:pt idx="802">
                  <c:v>15.12</c:v>
                </c:pt>
                <c:pt idx="803">
                  <c:v>15.04</c:v>
                </c:pt>
                <c:pt idx="804">
                  <c:v>14.96</c:v>
                </c:pt>
                <c:pt idx="805">
                  <c:v>14.88</c:v>
                </c:pt>
                <c:pt idx="806">
                  <c:v>14.8</c:v>
                </c:pt>
                <c:pt idx="807">
                  <c:v>14.72</c:v>
                </c:pt>
                <c:pt idx="808">
                  <c:v>14.64</c:v>
                </c:pt>
                <c:pt idx="809">
                  <c:v>14.56</c:v>
                </c:pt>
                <c:pt idx="810">
                  <c:v>14.48</c:v>
                </c:pt>
                <c:pt idx="811">
                  <c:v>14.4</c:v>
                </c:pt>
                <c:pt idx="812">
                  <c:v>14.32</c:v>
                </c:pt>
                <c:pt idx="813">
                  <c:v>14.24</c:v>
                </c:pt>
                <c:pt idx="814">
                  <c:v>14.16</c:v>
                </c:pt>
                <c:pt idx="815">
                  <c:v>14.08</c:v>
                </c:pt>
                <c:pt idx="816">
                  <c:v>14</c:v>
                </c:pt>
                <c:pt idx="817">
                  <c:v>13.92</c:v>
                </c:pt>
                <c:pt idx="818">
                  <c:v>13.84</c:v>
                </c:pt>
                <c:pt idx="819">
                  <c:v>13.76</c:v>
                </c:pt>
                <c:pt idx="820">
                  <c:v>13.68</c:v>
                </c:pt>
                <c:pt idx="821">
                  <c:v>13.6</c:v>
                </c:pt>
                <c:pt idx="822">
                  <c:v>13.52</c:v>
                </c:pt>
                <c:pt idx="823">
                  <c:v>13.44</c:v>
                </c:pt>
                <c:pt idx="824">
                  <c:v>13.36</c:v>
                </c:pt>
                <c:pt idx="825">
                  <c:v>13.28</c:v>
                </c:pt>
                <c:pt idx="826">
                  <c:v>13.2</c:v>
                </c:pt>
                <c:pt idx="827">
                  <c:v>13.12</c:v>
                </c:pt>
                <c:pt idx="828">
                  <c:v>13.04</c:v>
                </c:pt>
                <c:pt idx="829">
                  <c:v>12.96</c:v>
                </c:pt>
                <c:pt idx="830">
                  <c:v>12.88</c:v>
                </c:pt>
                <c:pt idx="831">
                  <c:v>12.8</c:v>
                </c:pt>
                <c:pt idx="832">
                  <c:v>12.72</c:v>
                </c:pt>
                <c:pt idx="833">
                  <c:v>12.64</c:v>
                </c:pt>
                <c:pt idx="834">
                  <c:v>12.56</c:v>
                </c:pt>
                <c:pt idx="835">
                  <c:v>12.48</c:v>
                </c:pt>
                <c:pt idx="836">
                  <c:v>12.4</c:v>
                </c:pt>
                <c:pt idx="837">
                  <c:v>12.32</c:v>
                </c:pt>
                <c:pt idx="838">
                  <c:v>12.24</c:v>
                </c:pt>
                <c:pt idx="839">
                  <c:v>12.16</c:v>
                </c:pt>
                <c:pt idx="840">
                  <c:v>12.08</c:v>
                </c:pt>
                <c:pt idx="841">
                  <c:v>12</c:v>
                </c:pt>
                <c:pt idx="842">
                  <c:v>11.92</c:v>
                </c:pt>
                <c:pt idx="843">
                  <c:v>11.84</c:v>
                </c:pt>
                <c:pt idx="844">
                  <c:v>11.76</c:v>
                </c:pt>
                <c:pt idx="845">
                  <c:v>11.68</c:v>
                </c:pt>
                <c:pt idx="846">
                  <c:v>11.6</c:v>
                </c:pt>
                <c:pt idx="847">
                  <c:v>11.52</c:v>
                </c:pt>
                <c:pt idx="848">
                  <c:v>11.44</c:v>
                </c:pt>
                <c:pt idx="849">
                  <c:v>11.36</c:v>
                </c:pt>
                <c:pt idx="850">
                  <c:v>11.28</c:v>
                </c:pt>
                <c:pt idx="851">
                  <c:v>11.2</c:v>
                </c:pt>
                <c:pt idx="852">
                  <c:v>11.12</c:v>
                </c:pt>
                <c:pt idx="853">
                  <c:v>11.04</c:v>
                </c:pt>
                <c:pt idx="854">
                  <c:v>10.96</c:v>
                </c:pt>
                <c:pt idx="855">
                  <c:v>10.88</c:v>
                </c:pt>
                <c:pt idx="856">
                  <c:v>10.8</c:v>
                </c:pt>
                <c:pt idx="857">
                  <c:v>10.72</c:v>
                </c:pt>
                <c:pt idx="858">
                  <c:v>10.64</c:v>
                </c:pt>
                <c:pt idx="859">
                  <c:v>10.56</c:v>
                </c:pt>
                <c:pt idx="860">
                  <c:v>10.48</c:v>
                </c:pt>
                <c:pt idx="861">
                  <c:v>10.4</c:v>
                </c:pt>
                <c:pt idx="862">
                  <c:v>10.32</c:v>
                </c:pt>
                <c:pt idx="863">
                  <c:v>10.24</c:v>
                </c:pt>
                <c:pt idx="864">
                  <c:v>10.16</c:v>
                </c:pt>
                <c:pt idx="865">
                  <c:v>10.08</c:v>
                </c:pt>
                <c:pt idx="866">
                  <c:v>10</c:v>
                </c:pt>
                <c:pt idx="867">
                  <c:v>9.92</c:v>
                </c:pt>
                <c:pt idx="868">
                  <c:v>9.84</c:v>
                </c:pt>
                <c:pt idx="869">
                  <c:v>9.76</c:v>
                </c:pt>
                <c:pt idx="870">
                  <c:v>9.68</c:v>
                </c:pt>
                <c:pt idx="871">
                  <c:v>9.6</c:v>
                </c:pt>
                <c:pt idx="872">
                  <c:v>9.52</c:v>
                </c:pt>
                <c:pt idx="873">
                  <c:v>9.44</c:v>
                </c:pt>
                <c:pt idx="874">
                  <c:v>9.36</c:v>
                </c:pt>
                <c:pt idx="875">
                  <c:v>9.2799999999999994</c:v>
                </c:pt>
                <c:pt idx="876">
                  <c:v>9.1999999999999993</c:v>
                </c:pt>
                <c:pt idx="877">
                  <c:v>9.1199999999999992</c:v>
                </c:pt>
                <c:pt idx="878">
                  <c:v>9.0399999999999991</c:v>
                </c:pt>
                <c:pt idx="879">
                  <c:v>8.9600000000000009</c:v>
                </c:pt>
                <c:pt idx="880">
                  <c:v>8.8800000000000008</c:v>
                </c:pt>
                <c:pt idx="881">
                  <c:v>8.8000000000000007</c:v>
                </c:pt>
                <c:pt idx="882">
                  <c:v>8.7200000000000006</c:v>
                </c:pt>
                <c:pt idx="883">
                  <c:v>8.64</c:v>
                </c:pt>
                <c:pt idx="884">
                  <c:v>8.56</c:v>
                </c:pt>
                <c:pt idx="885">
                  <c:v>8.48</c:v>
                </c:pt>
                <c:pt idx="886">
                  <c:v>8.4</c:v>
                </c:pt>
                <c:pt idx="887">
                  <c:v>8.32</c:v>
                </c:pt>
                <c:pt idx="888">
                  <c:v>8.24</c:v>
                </c:pt>
                <c:pt idx="889">
                  <c:v>8.16</c:v>
                </c:pt>
                <c:pt idx="890">
                  <c:v>8.08</c:v>
                </c:pt>
                <c:pt idx="891">
                  <c:v>8</c:v>
                </c:pt>
                <c:pt idx="892">
                  <c:v>7.92</c:v>
                </c:pt>
                <c:pt idx="893">
                  <c:v>7.84</c:v>
                </c:pt>
                <c:pt idx="894">
                  <c:v>7.76</c:v>
                </c:pt>
                <c:pt idx="895">
                  <c:v>7.68</c:v>
                </c:pt>
                <c:pt idx="896">
                  <c:v>7.6</c:v>
                </c:pt>
                <c:pt idx="897">
                  <c:v>7.52</c:v>
                </c:pt>
                <c:pt idx="898">
                  <c:v>7.44</c:v>
                </c:pt>
                <c:pt idx="899">
                  <c:v>7.36</c:v>
                </c:pt>
                <c:pt idx="900">
                  <c:v>7.28</c:v>
                </c:pt>
                <c:pt idx="901">
                  <c:v>7.2</c:v>
                </c:pt>
                <c:pt idx="902">
                  <c:v>7.12</c:v>
                </c:pt>
                <c:pt idx="903">
                  <c:v>7.04</c:v>
                </c:pt>
                <c:pt idx="904">
                  <c:v>6.96</c:v>
                </c:pt>
                <c:pt idx="905">
                  <c:v>6.88</c:v>
                </c:pt>
                <c:pt idx="906">
                  <c:v>6.8</c:v>
                </c:pt>
                <c:pt idx="907">
                  <c:v>6.72</c:v>
                </c:pt>
                <c:pt idx="908">
                  <c:v>6.64</c:v>
                </c:pt>
                <c:pt idx="909">
                  <c:v>6.56</c:v>
                </c:pt>
                <c:pt idx="910">
                  <c:v>6.48</c:v>
                </c:pt>
                <c:pt idx="911">
                  <c:v>6.4</c:v>
                </c:pt>
                <c:pt idx="912">
                  <c:v>6.32</c:v>
                </c:pt>
                <c:pt idx="913">
                  <c:v>6.24</c:v>
                </c:pt>
                <c:pt idx="914">
                  <c:v>6.16</c:v>
                </c:pt>
                <c:pt idx="915">
                  <c:v>6.08</c:v>
                </c:pt>
                <c:pt idx="916">
                  <c:v>6</c:v>
                </c:pt>
                <c:pt idx="917">
                  <c:v>5.92</c:v>
                </c:pt>
                <c:pt idx="918">
                  <c:v>5.84</c:v>
                </c:pt>
                <c:pt idx="919">
                  <c:v>5.76</c:v>
                </c:pt>
                <c:pt idx="920">
                  <c:v>5.68</c:v>
                </c:pt>
                <c:pt idx="921">
                  <c:v>5.6</c:v>
                </c:pt>
                <c:pt idx="922">
                  <c:v>5.52</c:v>
                </c:pt>
                <c:pt idx="923">
                  <c:v>5.44</c:v>
                </c:pt>
                <c:pt idx="924">
                  <c:v>5.36</c:v>
                </c:pt>
                <c:pt idx="925">
                  <c:v>5.28</c:v>
                </c:pt>
                <c:pt idx="926">
                  <c:v>5.2</c:v>
                </c:pt>
                <c:pt idx="927">
                  <c:v>5.12</c:v>
                </c:pt>
                <c:pt idx="928">
                  <c:v>5.04</c:v>
                </c:pt>
                <c:pt idx="929">
                  <c:v>4.96</c:v>
                </c:pt>
                <c:pt idx="930">
                  <c:v>4.88</c:v>
                </c:pt>
                <c:pt idx="931">
                  <c:v>4.8</c:v>
                </c:pt>
                <c:pt idx="932">
                  <c:v>4.72</c:v>
                </c:pt>
                <c:pt idx="933">
                  <c:v>4.6399999999999997</c:v>
                </c:pt>
                <c:pt idx="934">
                  <c:v>4.5599999999999996</c:v>
                </c:pt>
                <c:pt idx="935">
                  <c:v>4.4800000000000004</c:v>
                </c:pt>
                <c:pt idx="936">
                  <c:v>4.4000000000000004</c:v>
                </c:pt>
                <c:pt idx="937">
                  <c:v>4.32</c:v>
                </c:pt>
                <c:pt idx="938">
                  <c:v>4.24</c:v>
                </c:pt>
                <c:pt idx="939">
                  <c:v>4.16</c:v>
                </c:pt>
                <c:pt idx="940">
                  <c:v>4.08</c:v>
                </c:pt>
                <c:pt idx="941">
                  <c:v>4</c:v>
                </c:pt>
                <c:pt idx="942">
                  <c:v>3.92</c:v>
                </c:pt>
                <c:pt idx="943">
                  <c:v>3.84</c:v>
                </c:pt>
                <c:pt idx="944">
                  <c:v>3.76</c:v>
                </c:pt>
                <c:pt idx="945">
                  <c:v>3.68</c:v>
                </c:pt>
                <c:pt idx="946">
                  <c:v>3.6</c:v>
                </c:pt>
                <c:pt idx="947">
                  <c:v>3.52</c:v>
                </c:pt>
                <c:pt idx="948">
                  <c:v>3.44</c:v>
                </c:pt>
                <c:pt idx="949">
                  <c:v>3.36</c:v>
                </c:pt>
                <c:pt idx="950">
                  <c:v>3.28</c:v>
                </c:pt>
                <c:pt idx="951">
                  <c:v>3.2</c:v>
                </c:pt>
                <c:pt idx="952">
                  <c:v>3.12</c:v>
                </c:pt>
                <c:pt idx="953">
                  <c:v>3.04</c:v>
                </c:pt>
                <c:pt idx="954">
                  <c:v>2.96</c:v>
                </c:pt>
                <c:pt idx="955">
                  <c:v>2.88</c:v>
                </c:pt>
                <c:pt idx="956">
                  <c:v>2.8</c:v>
                </c:pt>
                <c:pt idx="957">
                  <c:v>2.72</c:v>
                </c:pt>
                <c:pt idx="958">
                  <c:v>2.64</c:v>
                </c:pt>
                <c:pt idx="959">
                  <c:v>2.56</c:v>
                </c:pt>
                <c:pt idx="960">
                  <c:v>2.48</c:v>
                </c:pt>
                <c:pt idx="961">
                  <c:v>2.4</c:v>
                </c:pt>
                <c:pt idx="962">
                  <c:v>2.3199999999999998</c:v>
                </c:pt>
                <c:pt idx="963">
                  <c:v>2.2400000000000002</c:v>
                </c:pt>
                <c:pt idx="964">
                  <c:v>2.16</c:v>
                </c:pt>
                <c:pt idx="965">
                  <c:v>2.08</c:v>
                </c:pt>
                <c:pt idx="966">
                  <c:v>2</c:v>
                </c:pt>
                <c:pt idx="967">
                  <c:v>1.92</c:v>
                </c:pt>
                <c:pt idx="968">
                  <c:v>1.84</c:v>
                </c:pt>
                <c:pt idx="969">
                  <c:v>1.76</c:v>
                </c:pt>
                <c:pt idx="970">
                  <c:v>1.68</c:v>
                </c:pt>
                <c:pt idx="971">
                  <c:v>1.6</c:v>
                </c:pt>
                <c:pt idx="972">
                  <c:v>1.52</c:v>
                </c:pt>
                <c:pt idx="973">
                  <c:v>1.44</c:v>
                </c:pt>
                <c:pt idx="974">
                  <c:v>1.36</c:v>
                </c:pt>
                <c:pt idx="975">
                  <c:v>1.28</c:v>
                </c:pt>
                <c:pt idx="976">
                  <c:v>1.2</c:v>
                </c:pt>
                <c:pt idx="977">
                  <c:v>1.1200000000000001</c:v>
                </c:pt>
                <c:pt idx="978">
                  <c:v>1.04</c:v>
                </c:pt>
                <c:pt idx="979">
                  <c:v>0.96</c:v>
                </c:pt>
                <c:pt idx="980">
                  <c:v>0.88</c:v>
                </c:pt>
                <c:pt idx="981">
                  <c:v>0.8</c:v>
                </c:pt>
                <c:pt idx="982">
                  <c:v>0.72</c:v>
                </c:pt>
                <c:pt idx="983">
                  <c:v>0.64</c:v>
                </c:pt>
                <c:pt idx="984">
                  <c:v>0.56000000000000005</c:v>
                </c:pt>
                <c:pt idx="985">
                  <c:v>0.48</c:v>
                </c:pt>
                <c:pt idx="986">
                  <c:v>0.4</c:v>
                </c:pt>
                <c:pt idx="987">
                  <c:v>0.32</c:v>
                </c:pt>
                <c:pt idx="988">
                  <c:v>0.24</c:v>
                </c:pt>
                <c:pt idx="989">
                  <c:v>0.16</c:v>
                </c:pt>
                <c:pt idx="990">
                  <c:v>0.08</c:v>
                </c:pt>
              </c:numCache>
            </c:numRef>
          </c:xVal>
          <c:yVal>
            <c:numRef>
              <c:f>'Concentration_Z-Axis'!$M$2:$M$993</c:f>
              <c:numCache>
                <c:formatCode>General</c:formatCode>
                <c:ptCount val="9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1.8999999999999998E-4</c:v>
                </c:pt>
                <c:pt idx="554">
                  <c:v>4.2999999999999999E-4</c:v>
                </c:pt>
                <c:pt idx="555">
                  <c:v>5.1999999999999995E-4</c:v>
                </c:pt>
                <c:pt idx="556">
                  <c:v>5.1999999999999995E-4</c:v>
                </c:pt>
                <c:pt idx="557">
                  <c:v>4.4999999999999999E-4</c:v>
                </c:pt>
                <c:pt idx="558">
                  <c:v>3.5000000000000005E-4</c:v>
                </c:pt>
                <c:pt idx="559">
                  <c:v>2.5000000000000001E-4</c:v>
                </c:pt>
                <c:pt idx="560">
                  <c:v>2.1000000000000001E-4</c:v>
                </c:pt>
                <c:pt idx="561">
                  <c:v>4.2999999999999999E-4</c:v>
                </c:pt>
                <c:pt idx="562">
                  <c:v>1.2800000000000001E-3</c:v>
                </c:pt>
                <c:pt idx="563">
                  <c:v>2.1199999999999999E-3</c:v>
                </c:pt>
                <c:pt idx="564">
                  <c:v>2.6099999999999999E-3</c:v>
                </c:pt>
                <c:pt idx="565">
                  <c:v>3.3700000000000002E-3</c:v>
                </c:pt>
                <c:pt idx="566">
                  <c:v>4.45E-3</c:v>
                </c:pt>
                <c:pt idx="567">
                  <c:v>5.5700000000000003E-3</c:v>
                </c:pt>
                <c:pt idx="568">
                  <c:v>6.7100000000000007E-3</c:v>
                </c:pt>
                <c:pt idx="569">
                  <c:v>7.8399999999999997E-3</c:v>
                </c:pt>
                <c:pt idx="570">
                  <c:v>9.1400000000000006E-3</c:v>
                </c:pt>
                <c:pt idx="571">
                  <c:v>1.0789999999999999E-2</c:v>
                </c:pt>
                <c:pt idx="572">
                  <c:v>1.2580000000000001E-2</c:v>
                </c:pt>
                <c:pt idx="573">
                  <c:v>1.4970000000000001E-2</c:v>
                </c:pt>
                <c:pt idx="574">
                  <c:v>1.771E-2</c:v>
                </c:pt>
                <c:pt idx="575">
                  <c:v>2.0369999999999999E-2</c:v>
                </c:pt>
                <c:pt idx="576">
                  <c:v>2.4239999999999998E-2</c:v>
                </c:pt>
                <c:pt idx="577">
                  <c:v>2.844E-2</c:v>
                </c:pt>
                <c:pt idx="578">
                  <c:v>3.3189999999999997E-2</c:v>
                </c:pt>
                <c:pt idx="579">
                  <c:v>3.8859999999999999E-2</c:v>
                </c:pt>
                <c:pt idx="580">
                  <c:v>4.4809999999999996E-2</c:v>
                </c:pt>
                <c:pt idx="581">
                  <c:v>5.0130000000000001E-2</c:v>
                </c:pt>
                <c:pt idx="582">
                  <c:v>5.4420000000000003E-2</c:v>
                </c:pt>
                <c:pt idx="583">
                  <c:v>6.0149999999999995E-2</c:v>
                </c:pt>
                <c:pt idx="584">
                  <c:v>6.6479999999999997E-2</c:v>
                </c:pt>
                <c:pt idx="585">
                  <c:v>7.3380000000000001E-2</c:v>
                </c:pt>
                <c:pt idx="586">
                  <c:v>8.0129999999999993E-2</c:v>
                </c:pt>
                <c:pt idx="587">
                  <c:v>8.6739999999999998E-2</c:v>
                </c:pt>
                <c:pt idx="588">
                  <c:v>9.4060000000000005E-2</c:v>
                </c:pt>
                <c:pt idx="589">
                  <c:v>0.10029</c:v>
                </c:pt>
                <c:pt idx="590">
                  <c:v>0.10676999999999999</c:v>
                </c:pt>
                <c:pt idx="591">
                  <c:v>0.11406000000000001</c:v>
                </c:pt>
                <c:pt idx="592">
                  <c:v>0.12093999999999999</c:v>
                </c:pt>
                <c:pt idx="593">
                  <c:v>0.12698000000000001</c:v>
                </c:pt>
                <c:pt idx="594">
                  <c:v>0.13269999999999998</c:v>
                </c:pt>
                <c:pt idx="595">
                  <c:v>0.13779</c:v>
                </c:pt>
                <c:pt idx="596">
                  <c:v>0.14455000000000001</c:v>
                </c:pt>
                <c:pt idx="597">
                  <c:v>0.15045999999999998</c:v>
                </c:pt>
                <c:pt idx="598">
                  <c:v>0.15608</c:v>
                </c:pt>
                <c:pt idx="599">
                  <c:v>0.16131000000000001</c:v>
                </c:pt>
                <c:pt idx="600">
                  <c:v>0.16653999999999999</c:v>
                </c:pt>
                <c:pt idx="601">
                  <c:v>0.17144999999999999</c:v>
                </c:pt>
                <c:pt idx="602">
                  <c:v>0.17731000000000002</c:v>
                </c:pt>
                <c:pt idx="603">
                  <c:v>0.18399000000000001</c:v>
                </c:pt>
                <c:pt idx="604">
                  <c:v>0.19191</c:v>
                </c:pt>
                <c:pt idx="605">
                  <c:v>0.19902999999999998</c:v>
                </c:pt>
                <c:pt idx="606">
                  <c:v>0.20629</c:v>
                </c:pt>
                <c:pt idx="607">
                  <c:v>0.21382000000000001</c:v>
                </c:pt>
                <c:pt idx="608">
                  <c:v>0.22078</c:v>
                </c:pt>
                <c:pt idx="609">
                  <c:v>0.22769999999999999</c:v>
                </c:pt>
                <c:pt idx="610">
                  <c:v>0.23483000000000001</c:v>
                </c:pt>
                <c:pt idx="611">
                  <c:v>0.24117999999999998</c:v>
                </c:pt>
                <c:pt idx="612">
                  <c:v>0.24711</c:v>
                </c:pt>
                <c:pt idx="613">
                  <c:v>0.25375999999999999</c:v>
                </c:pt>
                <c:pt idx="614">
                  <c:v>0.25990999999999997</c:v>
                </c:pt>
                <c:pt idx="615">
                  <c:v>0.26638000000000001</c:v>
                </c:pt>
                <c:pt idx="616">
                  <c:v>0.27312999999999998</c:v>
                </c:pt>
                <c:pt idx="617">
                  <c:v>0.27998000000000001</c:v>
                </c:pt>
                <c:pt idx="618">
                  <c:v>0.28628999999999999</c:v>
                </c:pt>
                <c:pt idx="619">
                  <c:v>0.29350999999999999</c:v>
                </c:pt>
                <c:pt idx="620">
                  <c:v>0.30159999999999998</c:v>
                </c:pt>
                <c:pt idx="621">
                  <c:v>0.31007999999999997</c:v>
                </c:pt>
                <c:pt idx="622">
                  <c:v>0.31777</c:v>
                </c:pt>
                <c:pt idx="623">
                  <c:v>0.32429000000000002</c:v>
                </c:pt>
                <c:pt idx="624">
                  <c:v>0.33048</c:v>
                </c:pt>
                <c:pt idx="625">
                  <c:v>0.33566000000000001</c:v>
                </c:pt>
                <c:pt idx="626">
                  <c:v>0.34021000000000001</c:v>
                </c:pt>
                <c:pt idx="627">
                  <c:v>0.34564</c:v>
                </c:pt>
                <c:pt idx="628">
                  <c:v>0.35167999999999999</c:v>
                </c:pt>
                <c:pt idx="629">
                  <c:v>0.35850000000000004</c:v>
                </c:pt>
                <c:pt idx="630">
                  <c:v>0.36720999999999998</c:v>
                </c:pt>
                <c:pt idx="631">
                  <c:v>0.37534000000000001</c:v>
                </c:pt>
                <c:pt idx="632">
                  <c:v>0.38258999999999999</c:v>
                </c:pt>
                <c:pt idx="633">
                  <c:v>0.38911999999999997</c:v>
                </c:pt>
                <c:pt idx="634">
                  <c:v>0.39386000000000004</c:v>
                </c:pt>
                <c:pt idx="635">
                  <c:v>0.40003999999999995</c:v>
                </c:pt>
                <c:pt idx="636">
                  <c:v>0.40695999999999999</c:v>
                </c:pt>
                <c:pt idx="637">
                  <c:v>0.41470999999999997</c:v>
                </c:pt>
                <c:pt idx="638">
                  <c:v>0.42213999999999996</c:v>
                </c:pt>
                <c:pt idx="639">
                  <c:v>0.42914999999999998</c:v>
                </c:pt>
                <c:pt idx="640">
                  <c:v>0.43581000000000003</c:v>
                </c:pt>
                <c:pt idx="641">
                  <c:v>0.44225999999999999</c:v>
                </c:pt>
                <c:pt idx="642">
                  <c:v>0.44817999999999997</c:v>
                </c:pt>
                <c:pt idx="643">
                  <c:v>0.45228999999999997</c:v>
                </c:pt>
                <c:pt idx="644">
                  <c:v>0.45709000000000005</c:v>
                </c:pt>
                <c:pt idx="645">
                  <c:v>0.46258000000000005</c:v>
                </c:pt>
                <c:pt idx="646">
                  <c:v>0.46790999999999999</c:v>
                </c:pt>
                <c:pt idx="647">
                  <c:v>0.47328000000000003</c:v>
                </c:pt>
                <c:pt idx="648">
                  <c:v>0.47867999999999999</c:v>
                </c:pt>
                <c:pt idx="649">
                  <c:v>0.48430999999999996</c:v>
                </c:pt>
                <c:pt idx="650">
                  <c:v>0.48975999999999997</c:v>
                </c:pt>
                <c:pt idx="651">
                  <c:v>0.49482999999999999</c:v>
                </c:pt>
                <c:pt idx="652">
                  <c:v>0.49963000000000002</c:v>
                </c:pt>
                <c:pt idx="653">
                  <c:v>0.50659999999999994</c:v>
                </c:pt>
                <c:pt idx="654">
                  <c:v>0.51347999999999994</c:v>
                </c:pt>
                <c:pt idx="655">
                  <c:v>0.52107000000000003</c:v>
                </c:pt>
                <c:pt idx="656">
                  <c:v>0.52805999999999997</c:v>
                </c:pt>
                <c:pt idx="657">
                  <c:v>0.53398000000000001</c:v>
                </c:pt>
                <c:pt idx="658">
                  <c:v>0.53917999999999999</c:v>
                </c:pt>
                <c:pt idx="659">
                  <c:v>0.54508999999999996</c:v>
                </c:pt>
                <c:pt idx="660">
                  <c:v>0.55066999999999999</c:v>
                </c:pt>
                <c:pt idx="661">
                  <c:v>0.55613999999999997</c:v>
                </c:pt>
                <c:pt idx="662">
                  <c:v>0.56188000000000005</c:v>
                </c:pt>
                <c:pt idx="663">
                  <c:v>0.56863999999999992</c:v>
                </c:pt>
                <c:pt idx="664">
                  <c:v>0.57499</c:v>
                </c:pt>
                <c:pt idx="665">
                  <c:v>0.58018999999999998</c:v>
                </c:pt>
                <c:pt idx="666">
                  <c:v>0.58601000000000003</c:v>
                </c:pt>
                <c:pt idx="667">
                  <c:v>0.59087999999999996</c:v>
                </c:pt>
                <c:pt idx="668">
                  <c:v>0.59494999999999998</c:v>
                </c:pt>
                <c:pt idx="669">
                  <c:v>0.60000999999999993</c:v>
                </c:pt>
                <c:pt idx="670">
                  <c:v>0.60524</c:v>
                </c:pt>
                <c:pt idx="671">
                  <c:v>0.61029</c:v>
                </c:pt>
                <c:pt idx="672">
                  <c:v>0.61572000000000005</c:v>
                </c:pt>
                <c:pt idx="673">
                  <c:v>0.62026000000000003</c:v>
                </c:pt>
                <c:pt idx="674">
                  <c:v>0.62402000000000002</c:v>
                </c:pt>
                <c:pt idx="675">
                  <c:v>0.62850000000000006</c:v>
                </c:pt>
                <c:pt idx="676">
                  <c:v>0.63129000000000002</c:v>
                </c:pt>
                <c:pt idx="677">
                  <c:v>0.63456999999999997</c:v>
                </c:pt>
                <c:pt idx="678">
                  <c:v>0.63756000000000002</c:v>
                </c:pt>
                <c:pt idx="679">
                  <c:v>0.64224000000000003</c:v>
                </c:pt>
                <c:pt idx="680">
                  <c:v>0.6468600000000001</c:v>
                </c:pt>
                <c:pt idx="681">
                  <c:v>0.65079999999999993</c:v>
                </c:pt>
                <c:pt idx="682">
                  <c:v>0.65459999999999996</c:v>
                </c:pt>
                <c:pt idx="683">
                  <c:v>0.6583</c:v>
                </c:pt>
                <c:pt idx="684">
                  <c:v>0.66147999999999996</c:v>
                </c:pt>
                <c:pt idx="685">
                  <c:v>0.66516000000000008</c:v>
                </c:pt>
                <c:pt idx="686">
                  <c:v>0.66807000000000005</c:v>
                </c:pt>
                <c:pt idx="687">
                  <c:v>0.67239000000000004</c:v>
                </c:pt>
                <c:pt idx="688">
                  <c:v>0.67813000000000001</c:v>
                </c:pt>
                <c:pt idx="689">
                  <c:v>0.68322000000000005</c:v>
                </c:pt>
                <c:pt idx="690">
                  <c:v>0.68720999999999999</c:v>
                </c:pt>
                <c:pt idx="691">
                  <c:v>0.68960999999999995</c:v>
                </c:pt>
                <c:pt idx="692">
                  <c:v>0.69208999999999998</c:v>
                </c:pt>
                <c:pt idx="693">
                  <c:v>0.69355999999999995</c:v>
                </c:pt>
                <c:pt idx="694">
                  <c:v>0.69472999999999996</c:v>
                </c:pt>
                <c:pt idx="695">
                  <c:v>0.69671000000000005</c:v>
                </c:pt>
                <c:pt idx="696">
                  <c:v>0.69943</c:v>
                </c:pt>
                <c:pt idx="697">
                  <c:v>0.70149000000000006</c:v>
                </c:pt>
                <c:pt idx="698">
                  <c:v>0.70287999999999995</c:v>
                </c:pt>
                <c:pt idx="699">
                  <c:v>0.70460999999999996</c:v>
                </c:pt>
                <c:pt idx="700">
                  <c:v>0.70545000000000002</c:v>
                </c:pt>
                <c:pt idx="701">
                  <c:v>0.70548</c:v>
                </c:pt>
                <c:pt idx="702">
                  <c:v>0.70534000000000008</c:v>
                </c:pt>
                <c:pt idx="703">
                  <c:v>0.70469999999999999</c:v>
                </c:pt>
                <c:pt idx="704">
                  <c:v>0.70275999999999994</c:v>
                </c:pt>
                <c:pt idx="705">
                  <c:v>0.70063999999999993</c:v>
                </c:pt>
                <c:pt idx="706">
                  <c:v>0.69962999999999997</c:v>
                </c:pt>
                <c:pt idx="707">
                  <c:v>0.69980999999999993</c:v>
                </c:pt>
                <c:pt idx="708">
                  <c:v>0.69933000000000012</c:v>
                </c:pt>
                <c:pt idx="709">
                  <c:v>0.69847999999999999</c:v>
                </c:pt>
                <c:pt idx="710">
                  <c:v>0.69814999999999994</c:v>
                </c:pt>
                <c:pt idx="711">
                  <c:v>0.69742000000000004</c:v>
                </c:pt>
                <c:pt idx="712">
                  <c:v>0.69540000000000002</c:v>
                </c:pt>
                <c:pt idx="713">
                  <c:v>0.69236000000000009</c:v>
                </c:pt>
                <c:pt idx="714">
                  <c:v>0.68879999999999997</c:v>
                </c:pt>
                <c:pt idx="715">
                  <c:v>0.6855500000000001</c:v>
                </c:pt>
                <c:pt idx="716">
                  <c:v>0.68269999999999997</c:v>
                </c:pt>
                <c:pt idx="717">
                  <c:v>0.68008999999999997</c:v>
                </c:pt>
                <c:pt idx="718">
                  <c:v>0.67709000000000008</c:v>
                </c:pt>
                <c:pt idx="719">
                  <c:v>0.67260999999999993</c:v>
                </c:pt>
                <c:pt idx="720">
                  <c:v>0.66712000000000005</c:v>
                </c:pt>
                <c:pt idx="721">
                  <c:v>0.66099000000000008</c:v>
                </c:pt>
                <c:pt idx="722">
                  <c:v>0.65551000000000004</c:v>
                </c:pt>
                <c:pt idx="723">
                  <c:v>0.64898</c:v>
                </c:pt>
                <c:pt idx="724">
                  <c:v>0.64296000000000009</c:v>
                </c:pt>
                <c:pt idx="725">
                  <c:v>0.63621000000000005</c:v>
                </c:pt>
                <c:pt idx="726">
                  <c:v>0.63063999999999998</c:v>
                </c:pt>
                <c:pt idx="727">
                  <c:v>0.62544</c:v>
                </c:pt>
                <c:pt idx="728">
                  <c:v>0.61985999999999997</c:v>
                </c:pt>
                <c:pt idx="729">
                  <c:v>0.61514999999999997</c:v>
                </c:pt>
                <c:pt idx="730">
                  <c:v>0.60975999999999997</c:v>
                </c:pt>
                <c:pt idx="731">
                  <c:v>0.60436000000000001</c:v>
                </c:pt>
                <c:pt idx="732">
                  <c:v>0.59840000000000004</c:v>
                </c:pt>
                <c:pt idx="733">
                  <c:v>0.59033000000000002</c:v>
                </c:pt>
                <c:pt idx="734">
                  <c:v>0.58126</c:v>
                </c:pt>
                <c:pt idx="735">
                  <c:v>0.57269999999999999</c:v>
                </c:pt>
                <c:pt idx="736">
                  <c:v>0.56335000000000002</c:v>
                </c:pt>
                <c:pt idx="737">
                  <c:v>0.55408999999999997</c:v>
                </c:pt>
                <c:pt idx="738">
                  <c:v>0.54410999999999998</c:v>
                </c:pt>
                <c:pt idx="739">
                  <c:v>0.53422999999999998</c:v>
                </c:pt>
                <c:pt idx="740">
                  <c:v>0.52558000000000005</c:v>
                </c:pt>
                <c:pt idx="741">
                  <c:v>0.51658999999999999</c:v>
                </c:pt>
                <c:pt idx="742">
                  <c:v>0.50824000000000003</c:v>
                </c:pt>
                <c:pt idx="743">
                  <c:v>0.49956</c:v>
                </c:pt>
                <c:pt idx="744">
                  <c:v>0.49079</c:v>
                </c:pt>
                <c:pt idx="745">
                  <c:v>0.48121000000000003</c:v>
                </c:pt>
                <c:pt idx="746">
                  <c:v>0.47137000000000001</c:v>
                </c:pt>
                <c:pt idx="747">
                  <c:v>0.46057000000000003</c:v>
                </c:pt>
                <c:pt idx="748">
                  <c:v>0.44999</c:v>
                </c:pt>
                <c:pt idx="749">
                  <c:v>0.43994999999999995</c:v>
                </c:pt>
                <c:pt idx="750">
                  <c:v>0.43024999999999997</c:v>
                </c:pt>
                <c:pt idx="751">
                  <c:v>0.41950000000000004</c:v>
                </c:pt>
                <c:pt idx="752">
                  <c:v>0.41049000000000002</c:v>
                </c:pt>
                <c:pt idx="753">
                  <c:v>0.40216999999999997</c:v>
                </c:pt>
                <c:pt idx="754">
                  <c:v>0.39210999999999996</c:v>
                </c:pt>
                <c:pt idx="755">
                  <c:v>0.38130000000000003</c:v>
                </c:pt>
                <c:pt idx="756">
                  <c:v>0.37015999999999999</c:v>
                </c:pt>
                <c:pt idx="757">
                  <c:v>0.36015999999999998</c:v>
                </c:pt>
                <c:pt idx="758">
                  <c:v>0.35013</c:v>
                </c:pt>
                <c:pt idx="759">
                  <c:v>0.34012999999999999</c:v>
                </c:pt>
                <c:pt idx="760">
                  <c:v>0.33037999999999995</c:v>
                </c:pt>
                <c:pt idx="761">
                  <c:v>0.31950000000000001</c:v>
                </c:pt>
                <c:pt idx="762">
                  <c:v>0.30764999999999998</c:v>
                </c:pt>
                <c:pt idx="763">
                  <c:v>0.29652999999999996</c:v>
                </c:pt>
                <c:pt idx="764">
                  <c:v>0.28517999999999999</c:v>
                </c:pt>
                <c:pt idx="765">
                  <c:v>0.27416000000000001</c:v>
                </c:pt>
                <c:pt idx="766">
                  <c:v>0.26240999999999998</c:v>
                </c:pt>
                <c:pt idx="767">
                  <c:v>0.25175999999999998</c:v>
                </c:pt>
                <c:pt idx="768">
                  <c:v>0.24112999999999998</c:v>
                </c:pt>
                <c:pt idx="769">
                  <c:v>0.23143</c:v>
                </c:pt>
                <c:pt idx="770">
                  <c:v>0.22173999999999999</c:v>
                </c:pt>
                <c:pt idx="771">
                  <c:v>0.21288000000000001</c:v>
                </c:pt>
                <c:pt idx="772">
                  <c:v>0.20434000000000002</c:v>
                </c:pt>
                <c:pt idx="773">
                  <c:v>0.19501000000000002</c:v>
                </c:pt>
                <c:pt idx="774">
                  <c:v>0.1852</c:v>
                </c:pt>
                <c:pt idx="775">
                  <c:v>0.17585999999999999</c:v>
                </c:pt>
                <c:pt idx="776">
                  <c:v>0.16671</c:v>
                </c:pt>
                <c:pt idx="777">
                  <c:v>0.15683</c:v>
                </c:pt>
                <c:pt idx="778">
                  <c:v>0.14767</c:v>
                </c:pt>
                <c:pt idx="779">
                  <c:v>0.13787000000000002</c:v>
                </c:pt>
                <c:pt idx="780">
                  <c:v>0.12969</c:v>
                </c:pt>
                <c:pt idx="781">
                  <c:v>0.12146000000000001</c:v>
                </c:pt>
                <c:pt idx="782">
                  <c:v>0.11379</c:v>
                </c:pt>
                <c:pt idx="783">
                  <c:v>0.10494999999999999</c:v>
                </c:pt>
                <c:pt idx="784">
                  <c:v>9.7339999999999996E-2</c:v>
                </c:pt>
                <c:pt idx="785">
                  <c:v>8.8739999999999999E-2</c:v>
                </c:pt>
                <c:pt idx="786">
                  <c:v>8.0559999999999993E-2</c:v>
                </c:pt>
                <c:pt idx="787">
                  <c:v>7.4359999999999996E-2</c:v>
                </c:pt>
                <c:pt idx="788">
                  <c:v>6.7709999999999992E-2</c:v>
                </c:pt>
                <c:pt idx="789">
                  <c:v>6.0599999999999994E-2</c:v>
                </c:pt>
                <c:pt idx="790">
                  <c:v>5.3499999999999999E-2</c:v>
                </c:pt>
                <c:pt idx="791">
                  <c:v>4.87E-2</c:v>
                </c:pt>
                <c:pt idx="792">
                  <c:v>4.4189999999999993E-2</c:v>
                </c:pt>
                <c:pt idx="793">
                  <c:v>3.9030000000000002E-2</c:v>
                </c:pt>
                <c:pt idx="794">
                  <c:v>3.3769999999999994E-2</c:v>
                </c:pt>
                <c:pt idx="795">
                  <c:v>2.7660000000000001E-2</c:v>
                </c:pt>
                <c:pt idx="796">
                  <c:v>2.2040000000000001E-2</c:v>
                </c:pt>
                <c:pt idx="797">
                  <c:v>1.804E-2</c:v>
                </c:pt>
                <c:pt idx="798">
                  <c:v>1.452E-2</c:v>
                </c:pt>
                <c:pt idx="799">
                  <c:v>1.1619999999999998E-2</c:v>
                </c:pt>
                <c:pt idx="800">
                  <c:v>9.8099999999999993E-3</c:v>
                </c:pt>
                <c:pt idx="801">
                  <c:v>7.77E-3</c:v>
                </c:pt>
                <c:pt idx="802">
                  <c:v>6.45E-3</c:v>
                </c:pt>
                <c:pt idx="803">
                  <c:v>5.2700000000000004E-3</c:v>
                </c:pt>
                <c:pt idx="804">
                  <c:v>3.3800000000000002E-3</c:v>
                </c:pt>
                <c:pt idx="805">
                  <c:v>2.2899999999999999E-3</c:v>
                </c:pt>
                <c:pt idx="806">
                  <c:v>1.7299999999999998E-3</c:v>
                </c:pt>
                <c:pt idx="807">
                  <c:v>1.3800000000000002E-3</c:v>
                </c:pt>
                <c:pt idx="808">
                  <c:v>1.14E-3</c:v>
                </c:pt>
                <c:pt idx="809">
                  <c:v>8.8999999999999995E-4</c:v>
                </c:pt>
                <c:pt idx="810">
                  <c:v>6.2E-4</c:v>
                </c:pt>
                <c:pt idx="811">
                  <c:v>3.8999999999999999E-4</c:v>
                </c:pt>
                <c:pt idx="812">
                  <c:v>5.0000000000000002E-5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AF4-48CF-B983-DE3AE5D4FCFA}"/>
            </c:ext>
          </c:extLst>
        </c:ser>
        <c:ser>
          <c:idx val="3"/>
          <c:order val="3"/>
          <c:tx>
            <c:strRef>
              <c:f>'Concentration_Z-Axis'!$N$1</c:f>
              <c:strCache>
                <c:ptCount val="1"/>
                <c:pt idx="0">
                  <c:v>0.3 PV</c:v>
                </c:pt>
              </c:strCache>
            </c:strRef>
          </c:tx>
          <c:spPr>
            <a:ln w="15875" cap="rnd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'Concentration_Z-Axis'!$J$3:$J$993</c:f>
              <c:numCache>
                <c:formatCode>General</c:formatCode>
                <c:ptCount val="991"/>
                <c:pt idx="0">
                  <c:v>79.280000000001095</c:v>
                </c:pt>
                <c:pt idx="1">
                  <c:v>79.200000000001097</c:v>
                </c:pt>
                <c:pt idx="2">
                  <c:v>79.120000000001099</c:v>
                </c:pt>
                <c:pt idx="3">
                  <c:v>79.0400000000011</c:v>
                </c:pt>
                <c:pt idx="4">
                  <c:v>78.960000000001102</c:v>
                </c:pt>
                <c:pt idx="5">
                  <c:v>78.880000000001104</c:v>
                </c:pt>
                <c:pt idx="6">
                  <c:v>78.800000000001106</c:v>
                </c:pt>
                <c:pt idx="7">
                  <c:v>78.720000000001093</c:v>
                </c:pt>
                <c:pt idx="8">
                  <c:v>78.640000000001095</c:v>
                </c:pt>
                <c:pt idx="9">
                  <c:v>78.560000000001097</c:v>
                </c:pt>
                <c:pt idx="10">
                  <c:v>78.480000000001098</c:v>
                </c:pt>
                <c:pt idx="11">
                  <c:v>78.4000000000011</c:v>
                </c:pt>
                <c:pt idx="12">
                  <c:v>78.320000000001102</c:v>
                </c:pt>
                <c:pt idx="13">
                  <c:v>78.240000000001103</c:v>
                </c:pt>
                <c:pt idx="14">
                  <c:v>78.160000000001105</c:v>
                </c:pt>
                <c:pt idx="15">
                  <c:v>78.080000000001107</c:v>
                </c:pt>
                <c:pt idx="16">
                  <c:v>78.000000000001094</c:v>
                </c:pt>
                <c:pt idx="17">
                  <c:v>77.920000000001096</c:v>
                </c:pt>
                <c:pt idx="18">
                  <c:v>77.840000000001098</c:v>
                </c:pt>
                <c:pt idx="19">
                  <c:v>77.760000000001099</c:v>
                </c:pt>
                <c:pt idx="20">
                  <c:v>77.680000000001101</c:v>
                </c:pt>
                <c:pt idx="21">
                  <c:v>77.600000000001103</c:v>
                </c:pt>
                <c:pt idx="22">
                  <c:v>77.520000000001104</c:v>
                </c:pt>
                <c:pt idx="23">
                  <c:v>77.440000000001106</c:v>
                </c:pt>
                <c:pt idx="24">
                  <c:v>77.360000000001094</c:v>
                </c:pt>
                <c:pt idx="25">
                  <c:v>77.280000000001095</c:v>
                </c:pt>
                <c:pt idx="26">
                  <c:v>77.200000000000998</c:v>
                </c:pt>
                <c:pt idx="27">
                  <c:v>77.120000000000999</c:v>
                </c:pt>
                <c:pt idx="28">
                  <c:v>77.0400000000011</c:v>
                </c:pt>
                <c:pt idx="29">
                  <c:v>76.960000000001003</c:v>
                </c:pt>
                <c:pt idx="30">
                  <c:v>76.880000000001004</c:v>
                </c:pt>
                <c:pt idx="31">
                  <c:v>76.800000000001006</c:v>
                </c:pt>
                <c:pt idx="32">
                  <c:v>76.720000000000994</c:v>
                </c:pt>
                <c:pt idx="33">
                  <c:v>76.640000000000995</c:v>
                </c:pt>
                <c:pt idx="34">
                  <c:v>76.560000000000997</c:v>
                </c:pt>
                <c:pt idx="35">
                  <c:v>76.480000000000999</c:v>
                </c:pt>
                <c:pt idx="36">
                  <c:v>76.400000000001</c:v>
                </c:pt>
                <c:pt idx="37">
                  <c:v>76.320000000001002</c:v>
                </c:pt>
                <c:pt idx="38">
                  <c:v>76.240000000001004</c:v>
                </c:pt>
                <c:pt idx="39">
                  <c:v>76.160000000001006</c:v>
                </c:pt>
                <c:pt idx="40">
                  <c:v>76.080000000000993</c:v>
                </c:pt>
                <c:pt idx="41">
                  <c:v>76.000000000000995</c:v>
                </c:pt>
                <c:pt idx="42">
                  <c:v>75.920000000000996</c:v>
                </c:pt>
                <c:pt idx="43">
                  <c:v>75.840000000000998</c:v>
                </c:pt>
                <c:pt idx="44">
                  <c:v>75.760000000001</c:v>
                </c:pt>
                <c:pt idx="45">
                  <c:v>75.680000000001002</c:v>
                </c:pt>
                <c:pt idx="46">
                  <c:v>75.600000000001003</c:v>
                </c:pt>
                <c:pt idx="47">
                  <c:v>75.520000000001005</c:v>
                </c:pt>
                <c:pt idx="48">
                  <c:v>75.440000000001007</c:v>
                </c:pt>
                <c:pt idx="49">
                  <c:v>75.360000000000994</c:v>
                </c:pt>
                <c:pt idx="50">
                  <c:v>75.280000000000996</c:v>
                </c:pt>
                <c:pt idx="51">
                  <c:v>75.200000000000998</c:v>
                </c:pt>
                <c:pt idx="52">
                  <c:v>75.120000000000999</c:v>
                </c:pt>
                <c:pt idx="53">
                  <c:v>75.040000000001001</c:v>
                </c:pt>
                <c:pt idx="54">
                  <c:v>74.960000000001003</c:v>
                </c:pt>
                <c:pt idx="55">
                  <c:v>74.880000000001004</c:v>
                </c:pt>
                <c:pt idx="56">
                  <c:v>74.800000000001006</c:v>
                </c:pt>
                <c:pt idx="57">
                  <c:v>74.720000000000994</c:v>
                </c:pt>
                <c:pt idx="58">
                  <c:v>74.640000000000995</c:v>
                </c:pt>
                <c:pt idx="59">
                  <c:v>74.560000000000997</c:v>
                </c:pt>
                <c:pt idx="60">
                  <c:v>74.480000000000999</c:v>
                </c:pt>
                <c:pt idx="61">
                  <c:v>74.400000000001</c:v>
                </c:pt>
                <c:pt idx="62">
                  <c:v>74.320000000001002</c:v>
                </c:pt>
                <c:pt idx="63">
                  <c:v>74.240000000001004</c:v>
                </c:pt>
                <c:pt idx="64">
                  <c:v>74.160000000001006</c:v>
                </c:pt>
                <c:pt idx="65">
                  <c:v>74.080000000000993</c:v>
                </c:pt>
                <c:pt idx="66">
                  <c:v>74.000000000000995</c:v>
                </c:pt>
                <c:pt idx="67">
                  <c:v>73.920000000000996</c:v>
                </c:pt>
                <c:pt idx="68">
                  <c:v>73.840000000000998</c:v>
                </c:pt>
                <c:pt idx="69">
                  <c:v>73.760000000001</c:v>
                </c:pt>
                <c:pt idx="70">
                  <c:v>73.680000000001002</c:v>
                </c:pt>
                <c:pt idx="71">
                  <c:v>73.600000000001003</c:v>
                </c:pt>
                <c:pt idx="72">
                  <c:v>73.520000000001005</c:v>
                </c:pt>
                <c:pt idx="73">
                  <c:v>73.440000000001007</c:v>
                </c:pt>
                <c:pt idx="74">
                  <c:v>73.360000000000994</c:v>
                </c:pt>
                <c:pt idx="75">
                  <c:v>73.280000000000996</c:v>
                </c:pt>
                <c:pt idx="76">
                  <c:v>73.200000000000998</c:v>
                </c:pt>
                <c:pt idx="77">
                  <c:v>73.120000000000999</c:v>
                </c:pt>
                <c:pt idx="78">
                  <c:v>73.040000000001001</c:v>
                </c:pt>
                <c:pt idx="79">
                  <c:v>72.960000000001003</c:v>
                </c:pt>
                <c:pt idx="80">
                  <c:v>72.880000000001004</c:v>
                </c:pt>
                <c:pt idx="81">
                  <c:v>72.800000000000907</c:v>
                </c:pt>
                <c:pt idx="82">
                  <c:v>72.720000000000894</c:v>
                </c:pt>
                <c:pt idx="83">
                  <c:v>72.640000000000896</c:v>
                </c:pt>
                <c:pt idx="84">
                  <c:v>72.560000000000898</c:v>
                </c:pt>
                <c:pt idx="85">
                  <c:v>72.480000000000899</c:v>
                </c:pt>
                <c:pt idx="86">
                  <c:v>72.400000000000901</c:v>
                </c:pt>
                <c:pt idx="87">
                  <c:v>72.320000000000903</c:v>
                </c:pt>
                <c:pt idx="88">
                  <c:v>72.240000000000904</c:v>
                </c:pt>
                <c:pt idx="89">
                  <c:v>72.160000000000906</c:v>
                </c:pt>
                <c:pt idx="90">
                  <c:v>72.080000000000894</c:v>
                </c:pt>
                <c:pt idx="91">
                  <c:v>72.000000000000895</c:v>
                </c:pt>
                <c:pt idx="92">
                  <c:v>71.920000000000897</c:v>
                </c:pt>
                <c:pt idx="93">
                  <c:v>71.840000000000899</c:v>
                </c:pt>
                <c:pt idx="94">
                  <c:v>71.7600000000009</c:v>
                </c:pt>
                <c:pt idx="95">
                  <c:v>71.680000000000902</c:v>
                </c:pt>
                <c:pt idx="96">
                  <c:v>71.600000000000904</c:v>
                </c:pt>
                <c:pt idx="97">
                  <c:v>71.520000000000906</c:v>
                </c:pt>
                <c:pt idx="98">
                  <c:v>71.440000000000893</c:v>
                </c:pt>
                <c:pt idx="99">
                  <c:v>71.360000000000895</c:v>
                </c:pt>
                <c:pt idx="100">
                  <c:v>71.280000000000896</c:v>
                </c:pt>
                <c:pt idx="101">
                  <c:v>71.200000000000898</c:v>
                </c:pt>
                <c:pt idx="102">
                  <c:v>71.1200000000009</c:v>
                </c:pt>
                <c:pt idx="103">
                  <c:v>71.040000000000902</c:v>
                </c:pt>
                <c:pt idx="104">
                  <c:v>70.960000000000903</c:v>
                </c:pt>
                <c:pt idx="105">
                  <c:v>70.880000000000905</c:v>
                </c:pt>
                <c:pt idx="106">
                  <c:v>70.800000000000907</c:v>
                </c:pt>
                <c:pt idx="107">
                  <c:v>70.720000000000894</c:v>
                </c:pt>
                <c:pt idx="108">
                  <c:v>70.640000000000896</c:v>
                </c:pt>
                <c:pt idx="109">
                  <c:v>70.560000000000898</c:v>
                </c:pt>
                <c:pt idx="110">
                  <c:v>70.480000000000899</c:v>
                </c:pt>
                <c:pt idx="111">
                  <c:v>70.400000000000901</c:v>
                </c:pt>
                <c:pt idx="112">
                  <c:v>70.320000000000903</c:v>
                </c:pt>
                <c:pt idx="113">
                  <c:v>70.240000000000904</c:v>
                </c:pt>
                <c:pt idx="114">
                  <c:v>70.160000000000906</c:v>
                </c:pt>
                <c:pt idx="115">
                  <c:v>70.080000000000894</c:v>
                </c:pt>
                <c:pt idx="116">
                  <c:v>70.000000000000895</c:v>
                </c:pt>
                <c:pt idx="117">
                  <c:v>69.920000000000897</c:v>
                </c:pt>
                <c:pt idx="118">
                  <c:v>69.840000000000899</c:v>
                </c:pt>
                <c:pt idx="119">
                  <c:v>69.7600000000009</c:v>
                </c:pt>
                <c:pt idx="120">
                  <c:v>69.680000000000902</c:v>
                </c:pt>
                <c:pt idx="121">
                  <c:v>69.600000000000904</c:v>
                </c:pt>
                <c:pt idx="122">
                  <c:v>69.520000000000906</c:v>
                </c:pt>
                <c:pt idx="123">
                  <c:v>69.440000000000893</c:v>
                </c:pt>
                <c:pt idx="124">
                  <c:v>69.360000000000895</c:v>
                </c:pt>
                <c:pt idx="125">
                  <c:v>69.280000000000896</c:v>
                </c:pt>
                <c:pt idx="126">
                  <c:v>69.200000000000898</c:v>
                </c:pt>
                <c:pt idx="127">
                  <c:v>69.1200000000009</c:v>
                </c:pt>
                <c:pt idx="128">
                  <c:v>69.040000000000902</c:v>
                </c:pt>
                <c:pt idx="129">
                  <c:v>68.960000000000903</c:v>
                </c:pt>
                <c:pt idx="130">
                  <c:v>68.880000000000905</c:v>
                </c:pt>
                <c:pt idx="131">
                  <c:v>68.800000000000907</c:v>
                </c:pt>
                <c:pt idx="132">
                  <c:v>68.720000000000894</c:v>
                </c:pt>
                <c:pt idx="133">
                  <c:v>68.640000000000896</c:v>
                </c:pt>
                <c:pt idx="134">
                  <c:v>68.560000000000798</c:v>
                </c:pt>
                <c:pt idx="135">
                  <c:v>68.4800000000008</c:v>
                </c:pt>
                <c:pt idx="136">
                  <c:v>68.400000000000901</c:v>
                </c:pt>
                <c:pt idx="137">
                  <c:v>68.320000000000803</c:v>
                </c:pt>
                <c:pt idx="138">
                  <c:v>68.240000000000805</c:v>
                </c:pt>
                <c:pt idx="139">
                  <c:v>68.160000000000807</c:v>
                </c:pt>
                <c:pt idx="140">
                  <c:v>68.080000000000794</c:v>
                </c:pt>
                <c:pt idx="141">
                  <c:v>68.000000000000796</c:v>
                </c:pt>
                <c:pt idx="142">
                  <c:v>67.920000000000798</c:v>
                </c:pt>
                <c:pt idx="143">
                  <c:v>67.840000000000799</c:v>
                </c:pt>
                <c:pt idx="144">
                  <c:v>67.760000000000801</c:v>
                </c:pt>
                <c:pt idx="145">
                  <c:v>67.680000000000803</c:v>
                </c:pt>
                <c:pt idx="146">
                  <c:v>67.600000000000804</c:v>
                </c:pt>
                <c:pt idx="147">
                  <c:v>67.520000000000806</c:v>
                </c:pt>
                <c:pt idx="148">
                  <c:v>67.440000000000794</c:v>
                </c:pt>
                <c:pt idx="149">
                  <c:v>67.360000000000795</c:v>
                </c:pt>
                <c:pt idx="150">
                  <c:v>67.280000000000797</c:v>
                </c:pt>
                <c:pt idx="151">
                  <c:v>67.200000000000799</c:v>
                </c:pt>
                <c:pt idx="152">
                  <c:v>67.1200000000008</c:v>
                </c:pt>
                <c:pt idx="153">
                  <c:v>67.040000000000802</c:v>
                </c:pt>
                <c:pt idx="154">
                  <c:v>66.960000000000804</c:v>
                </c:pt>
                <c:pt idx="155">
                  <c:v>66.880000000000805</c:v>
                </c:pt>
                <c:pt idx="156">
                  <c:v>66.800000000000793</c:v>
                </c:pt>
                <c:pt idx="157">
                  <c:v>66.720000000000795</c:v>
                </c:pt>
                <c:pt idx="158">
                  <c:v>66.640000000000796</c:v>
                </c:pt>
                <c:pt idx="159">
                  <c:v>66.560000000000798</c:v>
                </c:pt>
                <c:pt idx="160">
                  <c:v>66.4800000000008</c:v>
                </c:pt>
                <c:pt idx="161">
                  <c:v>66.400000000000801</c:v>
                </c:pt>
                <c:pt idx="162">
                  <c:v>66.320000000000803</c:v>
                </c:pt>
                <c:pt idx="163">
                  <c:v>66.240000000000805</c:v>
                </c:pt>
                <c:pt idx="164">
                  <c:v>66.160000000000807</c:v>
                </c:pt>
                <c:pt idx="165">
                  <c:v>66.080000000000794</c:v>
                </c:pt>
                <c:pt idx="166">
                  <c:v>66.000000000000796</c:v>
                </c:pt>
                <c:pt idx="167">
                  <c:v>65.920000000000798</c:v>
                </c:pt>
                <c:pt idx="168">
                  <c:v>65.840000000000799</c:v>
                </c:pt>
                <c:pt idx="169">
                  <c:v>65.760000000000801</c:v>
                </c:pt>
                <c:pt idx="170">
                  <c:v>65.680000000000803</c:v>
                </c:pt>
                <c:pt idx="171">
                  <c:v>65.600000000000804</c:v>
                </c:pt>
                <c:pt idx="172">
                  <c:v>65.520000000000806</c:v>
                </c:pt>
                <c:pt idx="173">
                  <c:v>65.440000000000794</c:v>
                </c:pt>
                <c:pt idx="174">
                  <c:v>65.360000000000795</c:v>
                </c:pt>
                <c:pt idx="175">
                  <c:v>65.280000000000797</c:v>
                </c:pt>
                <c:pt idx="176">
                  <c:v>65.200000000000799</c:v>
                </c:pt>
                <c:pt idx="177">
                  <c:v>65.1200000000008</c:v>
                </c:pt>
                <c:pt idx="178">
                  <c:v>65.040000000000802</c:v>
                </c:pt>
                <c:pt idx="179">
                  <c:v>64.960000000000804</c:v>
                </c:pt>
                <c:pt idx="180">
                  <c:v>64.880000000000805</c:v>
                </c:pt>
                <c:pt idx="181">
                  <c:v>64.800000000000793</c:v>
                </c:pt>
                <c:pt idx="182">
                  <c:v>64.720000000000795</c:v>
                </c:pt>
                <c:pt idx="183">
                  <c:v>64.640000000000796</c:v>
                </c:pt>
                <c:pt idx="184">
                  <c:v>64.560000000000798</c:v>
                </c:pt>
                <c:pt idx="185">
                  <c:v>64.4800000000008</c:v>
                </c:pt>
                <c:pt idx="186">
                  <c:v>64.400000000000801</c:v>
                </c:pt>
                <c:pt idx="187">
                  <c:v>64.320000000000803</c:v>
                </c:pt>
                <c:pt idx="188">
                  <c:v>64.240000000000805</c:v>
                </c:pt>
                <c:pt idx="189">
                  <c:v>64.160000000000807</c:v>
                </c:pt>
                <c:pt idx="190">
                  <c:v>64.080000000000695</c:v>
                </c:pt>
                <c:pt idx="191">
                  <c:v>64.000000000000696</c:v>
                </c:pt>
                <c:pt idx="192">
                  <c:v>63.920000000000698</c:v>
                </c:pt>
                <c:pt idx="193">
                  <c:v>63.8400000000007</c:v>
                </c:pt>
                <c:pt idx="194">
                  <c:v>63.760000000000701</c:v>
                </c:pt>
                <c:pt idx="195">
                  <c:v>63.680000000000703</c:v>
                </c:pt>
                <c:pt idx="196">
                  <c:v>63.600000000000698</c:v>
                </c:pt>
                <c:pt idx="197">
                  <c:v>63.520000000000699</c:v>
                </c:pt>
                <c:pt idx="198">
                  <c:v>63.440000000000701</c:v>
                </c:pt>
                <c:pt idx="199">
                  <c:v>63.360000000000703</c:v>
                </c:pt>
                <c:pt idx="200">
                  <c:v>63.280000000000697</c:v>
                </c:pt>
                <c:pt idx="201">
                  <c:v>63.200000000000699</c:v>
                </c:pt>
                <c:pt idx="202">
                  <c:v>63.120000000000701</c:v>
                </c:pt>
                <c:pt idx="203">
                  <c:v>63.040000000000703</c:v>
                </c:pt>
                <c:pt idx="204">
                  <c:v>62.960000000000697</c:v>
                </c:pt>
                <c:pt idx="205">
                  <c:v>62.880000000000699</c:v>
                </c:pt>
                <c:pt idx="206">
                  <c:v>62.800000000000701</c:v>
                </c:pt>
                <c:pt idx="207">
                  <c:v>62.720000000000702</c:v>
                </c:pt>
                <c:pt idx="208">
                  <c:v>62.640000000000697</c:v>
                </c:pt>
                <c:pt idx="209">
                  <c:v>62.560000000000699</c:v>
                </c:pt>
                <c:pt idx="210">
                  <c:v>62.4800000000007</c:v>
                </c:pt>
                <c:pt idx="211">
                  <c:v>62.400000000000702</c:v>
                </c:pt>
                <c:pt idx="212">
                  <c:v>62.320000000000697</c:v>
                </c:pt>
                <c:pt idx="213">
                  <c:v>62.240000000000698</c:v>
                </c:pt>
                <c:pt idx="214">
                  <c:v>62.1600000000007</c:v>
                </c:pt>
                <c:pt idx="215">
                  <c:v>62.080000000000702</c:v>
                </c:pt>
                <c:pt idx="216">
                  <c:v>62.000000000000703</c:v>
                </c:pt>
                <c:pt idx="217">
                  <c:v>61.920000000000698</c:v>
                </c:pt>
                <c:pt idx="218">
                  <c:v>61.8400000000007</c:v>
                </c:pt>
                <c:pt idx="219">
                  <c:v>61.760000000000701</c:v>
                </c:pt>
                <c:pt idx="220">
                  <c:v>61.680000000000703</c:v>
                </c:pt>
                <c:pt idx="221">
                  <c:v>61.600000000000698</c:v>
                </c:pt>
                <c:pt idx="222">
                  <c:v>61.520000000000699</c:v>
                </c:pt>
                <c:pt idx="223">
                  <c:v>61.440000000000701</c:v>
                </c:pt>
                <c:pt idx="224">
                  <c:v>61.360000000000703</c:v>
                </c:pt>
                <c:pt idx="225">
                  <c:v>61.280000000000697</c:v>
                </c:pt>
                <c:pt idx="226">
                  <c:v>61.200000000000699</c:v>
                </c:pt>
                <c:pt idx="227">
                  <c:v>61.120000000000701</c:v>
                </c:pt>
                <c:pt idx="228">
                  <c:v>61.040000000000703</c:v>
                </c:pt>
                <c:pt idx="229">
                  <c:v>60.960000000000697</c:v>
                </c:pt>
                <c:pt idx="230">
                  <c:v>60.880000000000699</c:v>
                </c:pt>
                <c:pt idx="231">
                  <c:v>60.800000000000701</c:v>
                </c:pt>
                <c:pt idx="232">
                  <c:v>60.720000000000702</c:v>
                </c:pt>
                <c:pt idx="233">
                  <c:v>60.640000000000697</c:v>
                </c:pt>
                <c:pt idx="234">
                  <c:v>60.560000000000699</c:v>
                </c:pt>
                <c:pt idx="235">
                  <c:v>60.4800000000007</c:v>
                </c:pt>
                <c:pt idx="236">
                  <c:v>60.400000000000702</c:v>
                </c:pt>
                <c:pt idx="237">
                  <c:v>60.320000000000697</c:v>
                </c:pt>
                <c:pt idx="238">
                  <c:v>60.240000000000698</c:v>
                </c:pt>
                <c:pt idx="239">
                  <c:v>60.1600000000007</c:v>
                </c:pt>
                <c:pt idx="240">
                  <c:v>60.080000000000702</c:v>
                </c:pt>
                <c:pt idx="241">
                  <c:v>60.000000000000703</c:v>
                </c:pt>
                <c:pt idx="242">
                  <c:v>59.920000000000698</c:v>
                </c:pt>
                <c:pt idx="243">
                  <c:v>59.8400000000007</c:v>
                </c:pt>
                <c:pt idx="244">
                  <c:v>59.760000000000602</c:v>
                </c:pt>
                <c:pt idx="245">
                  <c:v>59.680000000000597</c:v>
                </c:pt>
                <c:pt idx="246">
                  <c:v>59.600000000000598</c:v>
                </c:pt>
                <c:pt idx="247">
                  <c:v>59.5200000000006</c:v>
                </c:pt>
                <c:pt idx="248">
                  <c:v>59.440000000000602</c:v>
                </c:pt>
                <c:pt idx="249">
                  <c:v>59.360000000000603</c:v>
                </c:pt>
                <c:pt idx="250">
                  <c:v>59.280000000000598</c:v>
                </c:pt>
                <c:pt idx="251">
                  <c:v>59.2000000000006</c:v>
                </c:pt>
                <c:pt idx="252">
                  <c:v>59.120000000000601</c:v>
                </c:pt>
                <c:pt idx="253">
                  <c:v>59.040000000000603</c:v>
                </c:pt>
                <c:pt idx="254">
                  <c:v>58.960000000000598</c:v>
                </c:pt>
                <c:pt idx="255">
                  <c:v>58.880000000000599</c:v>
                </c:pt>
                <c:pt idx="256">
                  <c:v>58.800000000000601</c:v>
                </c:pt>
                <c:pt idx="257">
                  <c:v>58.720000000000603</c:v>
                </c:pt>
                <c:pt idx="258">
                  <c:v>58.640000000000597</c:v>
                </c:pt>
                <c:pt idx="259">
                  <c:v>58.560000000000599</c:v>
                </c:pt>
                <c:pt idx="260">
                  <c:v>58.480000000000601</c:v>
                </c:pt>
                <c:pt idx="261">
                  <c:v>58.400000000000603</c:v>
                </c:pt>
                <c:pt idx="262">
                  <c:v>58.320000000000597</c:v>
                </c:pt>
                <c:pt idx="263">
                  <c:v>58.240000000000599</c:v>
                </c:pt>
                <c:pt idx="264">
                  <c:v>58.160000000000601</c:v>
                </c:pt>
                <c:pt idx="265">
                  <c:v>58.080000000000602</c:v>
                </c:pt>
                <c:pt idx="266">
                  <c:v>58.000000000000597</c:v>
                </c:pt>
                <c:pt idx="267">
                  <c:v>57.920000000000599</c:v>
                </c:pt>
                <c:pt idx="268">
                  <c:v>57.8400000000006</c:v>
                </c:pt>
                <c:pt idx="269">
                  <c:v>57.760000000000602</c:v>
                </c:pt>
                <c:pt idx="270">
                  <c:v>57.680000000000597</c:v>
                </c:pt>
                <c:pt idx="271">
                  <c:v>57.600000000000598</c:v>
                </c:pt>
                <c:pt idx="272">
                  <c:v>57.5200000000006</c:v>
                </c:pt>
                <c:pt idx="273">
                  <c:v>57.440000000000602</c:v>
                </c:pt>
                <c:pt idx="274">
                  <c:v>57.360000000000603</c:v>
                </c:pt>
                <c:pt idx="275">
                  <c:v>57.280000000000598</c:v>
                </c:pt>
                <c:pt idx="276">
                  <c:v>57.2000000000006</c:v>
                </c:pt>
                <c:pt idx="277">
                  <c:v>57.120000000000601</c:v>
                </c:pt>
                <c:pt idx="278">
                  <c:v>57.040000000000603</c:v>
                </c:pt>
                <c:pt idx="279">
                  <c:v>56.960000000000598</c:v>
                </c:pt>
                <c:pt idx="280">
                  <c:v>56.880000000000599</c:v>
                </c:pt>
                <c:pt idx="281">
                  <c:v>56.800000000000601</c:v>
                </c:pt>
                <c:pt idx="282">
                  <c:v>56.720000000000603</c:v>
                </c:pt>
                <c:pt idx="283">
                  <c:v>56.640000000000597</c:v>
                </c:pt>
                <c:pt idx="284">
                  <c:v>56.560000000000599</c:v>
                </c:pt>
                <c:pt idx="285">
                  <c:v>56.480000000000601</c:v>
                </c:pt>
                <c:pt idx="286">
                  <c:v>56.400000000000603</c:v>
                </c:pt>
                <c:pt idx="287">
                  <c:v>56.320000000000597</c:v>
                </c:pt>
                <c:pt idx="288">
                  <c:v>56.240000000000599</c:v>
                </c:pt>
                <c:pt idx="289">
                  <c:v>56.160000000000601</c:v>
                </c:pt>
                <c:pt idx="290">
                  <c:v>56.080000000000602</c:v>
                </c:pt>
                <c:pt idx="291">
                  <c:v>56.000000000000597</c:v>
                </c:pt>
                <c:pt idx="292">
                  <c:v>55.920000000000599</c:v>
                </c:pt>
                <c:pt idx="293">
                  <c:v>55.8400000000006</c:v>
                </c:pt>
                <c:pt idx="294">
                  <c:v>55.760000000000602</c:v>
                </c:pt>
                <c:pt idx="295">
                  <c:v>55.680000000000597</c:v>
                </c:pt>
                <c:pt idx="296">
                  <c:v>55.600000000000598</c:v>
                </c:pt>
                <c:pt idx="297">
                  <c:v>55.5200000000006</c:v>
                </c:pt>
                <c:pt idx="298">
                  <c:v>55.440000000000502</c:v>
                </c:pt>
                <c:pt idx="299">
                  <c:v>55.360000000000497</c:v>
                </c:pt>
                <c:pt idx="300">
                  <c:v>55.280000000000499</c:v>
                </c:pt>
                <c:pt idx="301">
                  <c:v>55.2000000000005</c:v>
                </c:pt>
                <c:pt idx="302">
                  <c:v>55.120000000000502</c:v>
                </c:pt>
                <c:pt idx="303">
                  <c:v>55.040000000000497</c:v>
                </c:pt>
                <c:pt idx="304">
                  <c:v>54.960000000000498</c:v>
                </c:pt>
                <c:pt idx="305">
                  <c:v>54.8800000000005</c:v>
                </c:pt>
                <c:pt idx="306">
                  <c:v>54.800000000000502</c:v>
                </c:pt>
                <c:pt idx="307">
                  <c:v>54.720000000000503</c:v>
                </c:pt>
                <c:pt idx="308">
                  <c:v>54.640000000000498</c:v>
                </c:pt>
                <c:pt idx="309">
                  <c:v>54.5600000000005</c:v>
                </c:pt>
                <c:pt idx="310">
                  <c:v>54.480000000000501</c:v>
                </c:pt>
                <c:pt idx="311">
                  <c:v>54.400000000000503</c:v>
                </c:pt>
                <c:pt idx="312">
                  <c:v>54.320000000000498</c:v>
                </c:pt>
                <c:pt idx="313">
                  <c:v>54.240000000000499</c:v>
                </c:pt>
                <c:pt idx="314">
                  <c:v>54.160000000000501</c:v>
                </c:pt>
                <c:pt idx="315">
                  <c:v>54.080000000000503</c:v>
                </c:pt>
                <c:pt idx="316">
                  <c:v>54.000000000000497</c:v>
                </c:pt>
                <c:pt idx="317">
                  <c:v>53.920000000000499</c:v>
                </c:pt>
                <c:pt idx="318">
                  <c:v>53.840000000000501</c:v>
                </c:pt>
                <c:pt idx="319">
                  <c:v>53.760000000000502</c:v>
                </c:pt>
                <c:pt idx="320">
                  <c:v>53.680000000000497</c:v>
                </c:pt>
                <c:pt idx="321">
                  <c:v>53.600000000000499</c:v>
                </c:pt>
                <c:pt idx="322">
                  <c:v>53.520000000000501</c:v>
                </c:pt>
                <c:pt idx="323">
                  <c:v>53.440000000000502</c:v>
                </c:pt>
                <c:pt idx="324">
                  <c:v>53.360000000000497</c:v>
                </c:pt>
                <c:pt idx="325">
                  <c:v>53.280000000000499</c:v>
                </c:pt>
                <c:pt idx="326">
                  <c:v>53.2000000000005</c:v>
                </c:pt>
                <c:pt idx="327">
                  <c:v>53.120000000000502</c:v>
                </c:pt>
                <c:pt idx="328">
                  <c:v>53.040000000000497</c:v>
                </c:pt>
                <c:pt idx="329">
                  <c:v>52.960000000000498</c:v>
                </c:pt>
                <c:pt idx="330">
                  <c:v>52.8800000000005</c:v>
                </c:pt>
                <c:pt idx="331">
                  <c:v>52.800000000000502</c:v>
                </c:pt>
                <c:pt idx="332">
                  <c:v>52.720000000000503</c:v>
                </c:pt>
                <c:pt idx="333">
                  <c:v>52.640000000000498</c:v>
                </c:pt>
                <c:pt idx="334">
                  <c:v>52.5600000000005</c:v>
                </c:pt>
                <c:pt idx="335">
                  <c:v>52.480000000000501</c:v>
                </c:pt>
                <c:pt idx="336">
                  <c:v>52.400000000000503</c:v>
                </c:pt>
                <c:pt idx="337">
                  <c:v>52.320000000000498</c:v>
                </c:pt>
                <c:pt idx="338">
                  <c:v>52.240000000000499</c:v>
                </c:pt>
                <c:pt idx="339">
                  <c:v>52.160000000000501</c:v>
                </c:pt>
                <c:pt idx="340">
                  <c:v>52.080000000000503</c:v>
                </c:pt>
                <c:pt idx="341">
                  <c:v>52.000000000000497</c:v>
                </c:pt>
                <c:pt idx="342">
                  <c:v>51.920000000000499</c:v>
                </c:pt>
                <c:pt idx="343">
                  <c:v>51.840000000000501</c:v>
                </c:pt>
                <c:pt idx="344">
                  <c:v>51.760000000000502</c:v>
                </c:pt>
                <c:pt idx="345">
                  <c:v>51.680000000000497</c:v>
                </c:pt>
                <c:pt idx="346">
                  <c:v>51.600000000000499</c:v>
                </c:pt>
                <c:pt idx="347">
                  <c:v>51.520000000000501</c:v>
                </c:pt>
                <c:pt idx="348">
                  <c:v>51.440000000000502</c:v>
                </c:pt>
                <c:pt idx="349">
                  <c:v>51.360000000000497</c:v>
                </c:pt>
                <c:pt idx="350">
                  <c:v>51.280000000000499</c:v>
                </c:pt>
                <c:pt idx="351">
                  <c:v>51.2000000000005</c:v>
                </c:pt>
                <c:pt idx="352">
                  <c:v>51.120000000000402</c:v>
                </c:pt>
                <c:pt idx="353">
                  <c:v>51.040000000000397</c:v>
                </c:pt>
                <c:pt idx="354">
                  <c:v>50.960000000000399</c:v>
                </c:pt>
                <c:pt idx="355">
                  <c:v>50.8800000000004</c:v>
                </c:pt>
                <c:pt idx="356">
                  <c:v>50.800000000000402</c:v>
                </c:pt>
                <c:pt idx="357">
                  <c:v>50.720000000000397</c:v>
                </c:pt>
                <c:pt idx="358">
                  <c:v>50.640000000000398</c:v>
                </c:pt>
                <c:pt idx="359">
                  <c:v>50.5600000000004</c:v>
                </c:pt>
                <c:pt idx="360">
                  <c:v>50.480000000000402</c:v>
                </c:pt>
                <c:pt idx="361">
                  <c:v>50.400000000000396</c:v>
                </c:pt>
                <c:pt idx="362">
                  <c:v>50.320000000000398</c:v>
                </c:pt>
                <c:pt idx="363">
                  <c:v>50.2400000000004</c:v>
                </c:pt>
                <c:pt idx="364">
                  <c:v>50.160000000000402</c:v>
                </c:pt>
                <c:pt idx="365">
                  <c:v>50.080000000000403</c:v>
                </c:pt>
                <c:pt idx="366">
                  <c:v>50.000000000000398</c:v>
                </c:pt>
                <c:pt idx="367">
                  <c:v>49.9200000000004</c:v>
                </c:pt>
                <c:pt idx="368">
                  <c:v>49.840000000000401</c:v>
                </c:pt>
                <c:pt idx="369">
                  <c:v>49.760000000000403</c:v>
                </c:pt>
                <c:pt idx="370">
                  <c:v>49.680000000000398</c:v>
                </c:pt>
                <c:pt idx="371">
                  <c:v>49.600000000000399</c:v>
                </c:pt>
                <c:pt idx="372">
                  <c:v>49.520000000000401</c:v>
                </c:pt>
                <c:pt idx="373">
                  <c:v>49.440000000000403</c:v>
                </c:pt>
                <c:pt idx="374">
                  <c:v>49.360000000000397</c:v>
                </c:pt>
                <c:pt idx="375">
                  <c:v>49.280000000000399</c:v>
                </c:pt>
                <c:pt idx="376">
                  <c:v>49.200000000000401</c:v>
                </c:pt>
                <c:pt idx="377">
                  <c:v>49.120000000000402</c:v>
                </c:pt>
                <c:pt idx="378">
                  <c:v>49.040000000000397</c:v>
                </c:pt>
                <c:pt idx="379">
                  <c:v>48.960000000000399</c:v>
                </c:pt>
                <c:pt idx="380">
                  <c:v>48.8800000000004</c:v>
                </c:pt>
                <c:pt idx="381">
                  <c:v>48.800000000000402</c:v>
                </c:pt>
                <c:pt idx="382">
                  <c:v>48.720000000000397</c:v>
                </c:pt>
                <c:pt idx="383">
                  <c:v>48.640000000000398</c:v>
                </c:pt>
                <c:pt idx="384">
                  <c:v>48.5600000000004</c:v>
                </c:pt>
                <c:pt idx="385">
                  <c:v>48.480000000000402</c:v>
                </c:pt>
                <c:pt idx="386">
                  <c:v>48.400000000000396</c:v>
                </c:pt>
                <c:pt idx="387">
                  <c:v>48.320000000000398</c:v>
                </c:pt>
                <c:pt idx="388">
                  <c:v>48.2400000000004</c:v>
                </c:pt>
                <c:pt idx="389">
                  <c:v>48.160000000000402</c:v>
                </c:pt>
                <c:pt idx="390">
                  <c:v>48.080000000000403</c:v>
                </c:pt>
                <c:pt idx="391">
                  <c:v>48.000000000000398</c:v>
                </c:pt>
                <c:pt idx="392">
                  <c:v>47.9200000000004</c:v>
                </c:pt>
                <c:pt idx="393">
                  <c:v>47.840000000000401</c:v>
                </c:pt>
                <c:pt idx="394">
                  <c:v>47.760000000000403</c:v>
                </c:pt>
                <c:pt idx="395">
                  <c:v>47.680000000000398</c:v>
                </c:pt>
                <c:pt idx="396">
                  <c:v>47.600000000000399</c:v>
                </c:pt>
                <c:pt idx="397">
                  <c:v>47.520000000000401</c:v>
                </c:pt>
                <c:pt idx="398">
                  <c:v>47.440000000000403</c:v>
                </c:pt>
                <c:pt idx="399">
                  <c:v>47.360000000000397</c:v>
                </c:pt>
                <c:pt idx="400">
                  <c:v>47.280000000000399</c:v>
                </c:pt>
                <c:pt idx="401">
                  <c:v>47.200000000000401</c:v>
                </c:pt>
                <c:pt idx="402">
                  <c:v>47.120000000000402</c:v>
                </c:pt>
                <c:pt idx="403">
                  <c:v>47.040000000000397</c:v>
                </c:pt>
                <c:pt idx="404">
                  <c:v>46.960000000000399</c:v>
                </c:pt>
                <c:pt idx="405">
                  <c:v>46.8800000000004</c:v>
                </c:pt>
                <c:pt idx="406">
                  <c:v>46.800000000000303</c:v>
                </c:pt>
                <c:pt idx="407">
                  <c:v>46.720000000000297</c:v>
                </c:pt>
                <c:pt idx="408">
                  <c:v>46.640000000000299</c:v>
                </c:pt>
                <c:pt idx="409">
                  <c:v>46.560000000000301</c:v>
                </c:pt>
                <c:pt idx="410">
                  <c:v>46.480000000000302</c:v>
                </c:pt>
                <c:pt idx="411">
                  <c:v>46.400000000000297</c:v>
                </c:pt>
                <c:pt idx="412">
                  <c:v>46.320000000000299</c:v>
                </c:pt>
                <c:pt idx="413">
                  <c:v>46.2400000000003</c:v>
                </c:pt>
                <c:pt idx="414">
                  <c:v>46.160000000000302</c:v>
                </c:pt>
                <c:pt idx="415">
                  <c:v>46.080000000000297</c:v>
                </c:pt>
                <c:pt idx="416">
                  <c:v>46.000000000000298</c:v>
                </c:pt>
                <c:pt idx="417">
                  <c:v>45.9200000000003</c:v>
                </c:pt>
                <c:pt idx="418">
                  <c:v>45.840000000000302</c:v>
                </c:pt>
                <c:pt idx="419">
                  <c:v>45.760000000000304</c:v>
                </c:pt>
                <c:pt idx="420">
                  <c:v>45.680000000000298</c:v>
                </c:pt>
                <c:pt idx="421">
                  <c:v>45.6000000000003</c:v>
                </c:pt>
                <c:pt idx="422">
                  <c:v>45.520000000000302</c:v>
                </c:pt>
                <c:pt idx="423">
                  <c:v>45.440000000000303</c:v>
                </c:pt>
                <c:pt idx="424">
                  <c:v>45.360000000000298</c:v>
                </c:pt>
                <c:pt idx="425">
                  <c:v>45.2800000000003</c:v>
                </c:pt>
                <c:pt idx="426">
                  <c:v>45.200000000000301</c:v>
                </c:pt>
                <c:pt idx="427">
                  <c:v>45.120000000000303</c:v>
                </c:pt>
                <c:pt idx="428">
                  <c:v>45.040000000000298</c:v>
                </c:pt>
                <c:pt idx="429">
                  <c:v>44.960000000000299</c:v>
                </c:pt>
                <c:pt idx="430">
                  <c:v>44.880000000000301</c:v>
                </c:pt>
                <c:pt idx="431">
                  <c:v>44.800000000000303</c:v>
                </c:pt>
                <c:pt idx="432">
                  <c:v>44.720000000000297</c:v>
                </c:pt>
                <c:pt idx="433">
                  <c:v>44.640000000000299</c:v>
                </c:pt>
                <c:pt idx="434">
                  <c:v>44.560000000000301</c:v>
                </c:pt>
                <c:pt idx="435">
                  <c:v>44.480000000000302</c:v>
                </c:pt>
                <c:pt idx="436">
                  <c:v>44.400000000000297</c:v>
                </c:pt>
                <c:pt idx="437">
                  <c:v>44.320000000000299</c:v>
                </c:pt>
                <c:pt idx="438">
                  <c:v>44.2400000000003</c:v>
                </c:pt>
                <c:pt idx="439">
                  <c:v>44.160000000000302</c:v>
                </c:pt>
                <c:pt idx="440">
                  <c:v>44.080000000000297</c:v>
                </c:pt>
                <c:pt idx="441">
                  <c:v>44.000000000000298</c:v>
                </c:pt>
                <c:pt idx="442">
                  <c:v>43.9200000000003</c:v>
                </c:pt>
                <c:pt idx="443">
                  <c:v>43.840000000000302</c:v>
                </c:pt>
                <c:pt idx="444">
                  <c:v>43.760000000000304</c:v>
                </c:pt>
                <c:pt idx="445">
                  <c:v>43.680000000000298</c:v>
                </c:pt>
                <c:pt idx="446">
                  <c:v>43.6000000000003</c:v>
                </c:pt>
                <c:pt idx="447">
                  <c:v>43.520000000000302</c:v>
                </c:pt>
                <c:pt idx="448">
                  <c:v>43.440000000000303</c:v>
                </c:pt>
                <c:pt idx="449">
                  <c:v>43.360000000000298</c:v>
                </c:pt>
                <c:pt idx="450">
                  <c:v>43.2800000000003</c:v>
                </c:pt>
                <c:pt idx="451">
                  <c:v>43.200000000000301</c:v>
                </c:pt>
                <c:pt idx="452">
                  <c:v>43.120000000000303</c:v>
                </c:pt>
                <c:pt idx="453">
                  <c:v>43.040000000000298</c:v>
                </c:pt>
                <c:pt idx="454">
                  <c:v>42.960000000000299</c:v>
                </c:pt>
                <c:pt idx="455">
                  <c:v>42.880000000000301</c:v>
                </c:pt>
                <c:pt idx="456">
                  <c:v>42.800000000000303</c:v>
                </c:pt>
                <c:pt idx="457">
                  <c:v>42.720000000000297</c:v>
                </c:pt>
                <c:pt idx="458">
                  <c:v>42.640000000000299</c:v>
                </c:pt>
                <c:pt idx="459">
                  <c:v>42.560000000000301</c:v>
                </c:pt>
                <c:pt idx="460">
                  <c:v>42.480000000000203</c:v>
                </c:pt>
                <c:pt idx="461">
                  <c:v>42.400000000000198</c:v>
                </c:pt>
                <c:pt idx="462">
                  <c:v>42.320000000000199</c:v>
                </c:pt>
                <c:pt idx="463">
                  <c:v>42.240000000000201</c:v>
                </c:pt>
                <c:pt idx="464">
                  <c:v>42.160000000000203</c:v>
                </c:pt>
                <c:pt idx="465">
                  <c:v>42.080000000000197</c:v>
                </c:pt>
                <c:pt idx="466">
                  <c:v>42.000000000000199</c:v>
                </c:pt>
                <c:pt idx="467">
                  <c:v>41.920000000000201</c:v>
                </c:pt>
                <c:pt idx="468">
                  <c:v>41.840000000000202</c:v>
                </c:pt>
                <c:pt idx="469">
                  <c:v>41.760000000000197</c:v>
                </c:pt>
                <c:pt idx="470">
                  <c:v>41.680000000000199</c:v>
                </c:pt>
                <c:pt idx="471">
                  <c:v>41.6000000000002</c:v>
                </c:pt>
                <c:pt idx="472">
                  <c:v>41.520000000000202</c:v>
                </c:pt>
                <c:pt idx="473">
                  <c:v>41.440000000000197</c:v>
                </c:pt>
                <c:pt idx="474">
                  <c:v>41.360000000000198</c:v>
                </c:pt>
                <c:pt idx="475">
                  <c:v>41.2800000000002</c:v>
                </c:pt>
                <c:pt idx="476">
                  <c:v>41.200000000000202</c:v>
                </c:pt>
                <c:pt idx="477">
                  <c:v>41.120000000000203</c:v>
                </c:pt>
                <c:pt idx="478">
                  <c:v>41.040000000000198</c:v>
                </c:pt>
                <c:pt idx="479">
                  <c:v>40.9600000000002</c:v>
                </c:pt>
                <c:pt idx="480">
                  <c:v>40.880000000000202</c:v>
                </c:pt>
                <c:pt idx="481">
                  <c:v>40.800000000000203</c:v>
                </c:pt>
                <c:pt idx="482">
                  <c:v>40.720000000000198</c:v>
                </c:pt>
                <c:pt idx="483">
                  <c:v>40.6400000000002</c:v>
                </c:pt>
                <c:pt idx="484">
                  <c:v>40.560000000000201</c:v>
                </c:pt>
                <c:pt idx="485">
                  <c:v>40.480000000000203</c:v>
                </c:pt>
                <c:pt idx="486">
                  <c:v>40.400000000000198</c:v>
                </c:pt>
                <c:pt idx="487">
                  <c:v>40.320000000000199</c:v>
                </c:pt>
                <c:pt idx="488">
                  <c:v>40.240000000000201</c:v>
                </c:pt>
                <c:pt idx="489">
                  <c:v>40.160000000000203</c:v>
                </c:pt>
                <c:pt idx="490">
                  <c:v>40.080000000000197</c:v>
                </c:pt>
                <c:pt idx="491">
                  <c:v>40.000000000000199</c:v>
                </c:pt>
                <c:pt idx="492">
                  <c:v>39.920000000000201</c:v>
                </c:pt>
                <c:pt idx="493">
                  <c:v>39.840000000000202</c:v>
                </c:pt>
                <c:pt idx="494">
                  <c:v>39.760000000000197</c:v>
                </c:pt>
                <c:pt idx="495">
                  <c:v>39.680000000000199</c:v>
                </c:pt>
                <c:pt idx="496">
                  <c:v>39.6000000000002</c:v>
                </c:pt>
                <c:pt idx="497">
                  <c:v>39.520000000000202</c:v>
                </c:pt>
                <c:pt idx="498">
                  <c:v>39.440000000000197</c:v>
                </c:pt>
                <c:pt idx="499">
                  <c:v>39.360000000000198</c:v>
                </c:pt>
                <c:pt idx="500">
                  <c:v>39.2800000000002</c:v>
                </c:pt>
                <c:pt idx="501">
                  <c:v>39.200000000000202</c:v>
                </c:pt>
                <c:pt idx="502">
                  <c:v>39.120000000000203</c:v>
                </c:pt>
                <c:pt idx="503">
                  <c:v>39.040000000000198</c:v>
                </c:pt>
                <c:pt idx="504">
                  <c:v>38.9600000000002</c:v>
                </c:pt>
                <c:pt idx="505">
                  <c:v>38.880000000000202</c:v>
                </c:pt>
                <c:pt idx="506">
                  <c:v>38.800000000000203</c:v>
                </c:pt>
                <c:pt idx="507">
                  <c:v>38.720000000000198</c:v>
                </c:pt>
                <c:pt idx="508">
                  <c:v>38.6400000000002</c:v>
                </c:pt>
                <c:pt idx="509">
                  <c:v>38.560000000000201</c:v>
                </c:pt>
                <c:pt idx="510">
                  <c:v>38.480000000000203</c:v>
                </c:pt>
                <c:pt idx="511">
                  <c:v>38.400000000000198</c:v>
                </c:pt>
                <c:pt idx="512">
                  <c:v>38.3200000000001</c:v>
                </c:pt>
                <c:pt idx="513">
                  <c:v>38.240000000000201</c:v>
                </c:pt>
                <c:pt idx="514">
                  <c:v>38.160000000000203</c:v>
                </c:pt>
                <c:pt idx="515">
                  <c:v>38.080000000000098</c:v>
                </c:pt>
                <c:pt idx="516">
                  <c:v>38.000000000000099</c:v>
                </c:pt>
                <c:pt idx="517">
                  <c:v>37.920000000000101</c:v>
                </c:pt>
                <c:pt idx="518">
                  <c:v>37.840000000000103</c:v>
                </c:pt>
                <c:pt idx="519">
                  <c:v>37.760000000000097</c:v>
                </c:pt>
                <c:pt idx="520">
                  <c:v>37.680000000000099</c:v>
                </c:pt>
                <c:pt idx="521">
                  <c:v>37.600000000000101</c:v>
                </c:pt>
                <c:pt idx="522">
                  <c:v>37.520000000000103</c:v>
                </c:pt>
                <c:pt idx="523">
                  <c:v>37.440000000000097</c:v>
                </c:pt>
                <c:pt idx="524">
                  <c:v>37.360000000000099</c:v>
                </c:pt>
                <c:pt idx="525">
                  <c:v>37.280000000000101</c:v>
                </c:pt>
                <c:pt idx="526">
                  <c:v>37.200000000000102</c:v>
                </c:pt>
                <c:pt idx="527">
                  <c:v>37.120000000000097</c:v>
                </c:pt>
                <c:pt idx="528">
                  <c:v>37.040000000000099</c:v>
                </c:pt>
                <c:pt idx="529">
                  <c:v>36.9600000000001</c:v>
                </c:pt>
                <c:pt idx="530">
                  <c:v>36.880000000000102</c:v>
                </c:pt>
                <c:pt idx="531">
                  <c:v>36.800000000000097</c:v>
                </c:pt>
                <c:pt idx="532">
                  <c:v>36.720000000000098</c:v>
                </c:pt>
                <c:pt idx="533">
                  <c:v>36.6400000000001</c:v>
                </c:pt>
                <c:pt idx="534">
                  <c:v>36.560000000000102</c:v>
                </c:pt>
                <c:pt idx="535">
                  <c:v>36.480000000000103</c:v>
                </c:pt>
                <c:pt idx="536">
                  <c:v>36.400000000000098</c:v>
                </c:pt>
                <c:pt idx="537">
                  <c:v>36.3200000000001</c:v>
                </c:pt>
                <c:pt idx="538">
                  <c:v>36.240000000000101</c:v>
                </c:pt>
                <c:pt idx="539">
                  <c:v>36.160000000000103</c:v>
                </c:pt>
                <c:pt idx="540">
                  <c:v>36.080000000000098</c:v>
                </c:pt>
                <c:pt idx="541">
                  <c:v>36.000000000000099</c:v>
                </c:pt>
                <c:pt idx="542">
                  <c:v>35.920000000000101</c:v>
                </c:pt>
                <c:pt idx="543">
                  <c:v>35.840000000000103</c:v>
                </c:pt>
                <c:pt idx="544">
                  <c:v>35.760000000000097</c:v>
                </c:pt>
                <c:pt idx="545">
                  <c:v>35.680000000000099</c:v>
                </c:pt>
                <c:pt idx="546">
                  <c:v>35.600000000000101</c:v>
                </c:pt>
                <c:pt idx="547">
                  <c:v>35.520000000000103</c:v>
                </c:pt>
                <c:pt idx="548">
                  <c:v>35.440000000000097</c:v>
                </c:pt>
                <c:pt idx="549">
                  <c:v>35.360000000000099</c:v>
                </c:pt>
                <c:pt idx="550">
                  <c:v>35.280000000000101</c:v>
                </c:pt>
                <c:pt idx="551">
                  <c:v>35.200000000000102</c:v>
                </c:pt>
                <c:pt idx="552">
                  <c:v>35.120000000000097</c:v>
                </c:pt>
                <c:pt idx="553">
                  <c:v>35.040000000000099</c:v>
                </c:pt>
                <c:pt idx="554">
                  <c:v>34.9600000000001</c:v>
                </c:pt>
                <c:pt idx="555">
                  <c:v>34.880000000000102</c:v>
                </c:pt>
                <c:pt idx="556">
                  <c:v>34.800000000000097</c:v>
                </c:pt>
                <c:pt idx="557">
                  <c:v>34.720000000000098</c:v>
                </c:pt>
                <c:pt idx="558">
                  <c:v>34.6400000000001</c:v>
                </c:pt>
                <c:pt idx="559">
                  <c:v>34.560000000000102</c:v>
                </c:pt>
                <c:pt idx="560">
                  <c:v>34.480000000000103</c:v>
                </c:pt>
                <c:pt idx="561">
                  <c:v>34.400000000000098</c:v>
                </c:pt>
                <c:pt idx="562">
                  <c:v>34.3200000000001</c:v>
                </c:pt>
                <c:pt idx="563">
                  <c:v>34.240000000000101</c:v>
                </c:pt>
                <c:pt idx="564">
                  <c:v>34.160000000000103</c:v>
                </c:pt>
                <c:pt idx="565">
                  <c:v>34.080000000000098</c:v>
                </c:pt>
                <c:pt idx="566">
                  <c:v>34</c:v>
                </c:pt>
                <c:pt idx="567">
                  <c:v>33.920000000000101</c:v>
                </c:pt>
                <c:pt idx="568">
                  <c:v>33.840000000000003</c:v>
                </c:pt>
                <c:pt idx="569">
                  <c:v>33.76</c:v>
                </c:pt>
                <c:pt idx="570">
                  <c:v>33.68</c:v>
                </c:pt>
                <c:pt idx="571">
                  <c:v>33.6</c:v>
                </c:pt>
                <c:pt idx="572">
                  <c:v>33.520000000000003</c:v>
                </c:pt>
                <c:pt idx="573">
                  <c:v>33.44</c:v>
                </c:pt>
                <c:pt idx="574">
                  <c:v>33.36</c:v>
                </c:pt>
                <c:pt idx="575">
                  <c:v>33.28</c:v>
                </c:pt>
                <c:pt idx="576">
                  <c:v>33.200000000000003</c:v>
                </c:pt>
                <c:pt idx="577">
                  <c:v>33.119999999999997</c:v>
                </c:pt>
                <c:pt idx="578">
                  <c:v>33.04</c:v>
                </c:pt>
                <c:pt idx="579">
                  <c:v>32.96</c:v>
                </c:pt>
                <c:pt idx="580">
                  <c:v>32.880000000000003</c:v>
                </c:pt>
                <c:pt idx="581">
                  <c:v>32.799999999999997</c:v>
                </c:pt>
                <c:pt idx="582">
                  <c:v>32.72</c:v>
                </c:pt>
                <c:pt idx="583">
                  <c:v>32.64</c:v>
                </c:pt>
                <c:pt idx="584">
                  <c:v>32.56</c:v>
                </c:pt>
                <c:pt idx="585">
                  <c:v>32.479999999999997</c:v>
                </c:pt>
                <c:pt idx="586">
                  <c:v>32.4</c:v>
                </c:pt>
                <c:pt idx="587">
                  <c:v>32.32</c:v>
                </c:pt>
                <c:pt idx="588">
                  <c:v>32.24</c:v>
                </c:pt>
                <c:pt idx="589">
                  <c:v>32.159999999999997</c:v>
                </c:pt>
                <c:pt idx="590">
                  <c:v>32.08</c:v>
                </c:pt>
                <c:pt idx="591">
                  <c:v>32</c:v>
                </c:pt>
                <c:pt idx="592">
                  <c:v>31.92</c:v>
                </c:pt>
                <c:pt idx="593">
                  <c:v>31.84</c:v>
                </c:pt>
                <c:pt idx="594">
                  <c:v>31.76</c:v>
                </c:pt>
                <c:pt idx="595">
                  <c:v>31.68</c:v>
                </c:pt>
                <c:pt idx="596">
                  <c:v>31.6</c:v>
                </c:pt>
                <c:pt idx="597">
                  <c:v>31.52</c:v>
                </c:pt>
                <c:pt idx="598">
                  <c:v>31.44</c:v>
                </c:pt>
                <c:pt idx="599">
                  <c:v>31.36</c:v>
                </c:pt>
                <c:pt idx="600">
                  <c:v>31.28</c:v>
                </c:pt>
                <c:pt idx="601">
                  <c:v>31.2</c:v>
                </c:pt>
                <c:pt idx="602">
                  <c:v>31.12</c:v>
                </c:pt>
                <c:pt idx="603">
                  <c:v>31.04</c:v>
                </c:pt>
                <c:pt idx="604">
                  <c:v>30.96</c:v>
                </c:pt>
                <c:pt idx="605">
                  <c:v>30.88</c:v>
                </c:pt>
                <c:pt idx="606">
                  <c:v>30.8</c:v>
                </c:pt>
                <c:pt idx="607">
                  <c:v>30.72</c:v>
                </c:pt>
                <c:pt idx="608">
                  <c:v>30.64</c:v>
                </c:pt>
                <c:pt idx="609">
                  <c:v>30.56</c:v>
                </c:pt>
                <c:pt idx="610">
                  <c:v>30.48</c:v>
                </c:pt>
                <c:pt idx="611">
                  <c:v>30.4</c:v>
                </c:pt>
                <c:pt idx="612">
                  <c:v>30.32</c:v>
                </c:pt>
                <c:pt idx="613">
                  <c:v>30.24</c:v>
                </c:pt>
                <c:pt idx="614">
                  <c:v>30.16</c:v>
                </c:pt>
                <c:pt idx="615">
                  <c:v>30.08</c:v>
                </c:pt>
                <c:pt idx="616">
                  <c:v>30</c:v>
                </c:pt>
                <c:pt idx="617">
                  <c:v>29.92</c:v>
                </c:pt>
                <c:pt idx="618">
                  <c:v>29.84</c:v>
                </c:pt>
                <c:pt idx="619">
                  <c:v>29.76</c:v>
                </c:pt>
                <c:pt idx="620">
                  <c:v>29.68</c:v>
                </c:pt>
                <c:pt idx="621">
                  <c:v>29.6</c:v>
                </c:pt>
                <c:pt idx="622">
                  <c:v>29.52</c:v>
                </c:pt>
                <c:pt idx="623">
                  <c:v>29.44</c:v>
                </c:pt>
                <c:pt idx="624">
                  <c:v>29.36</c:v>
                </c:pt>
                <c:pt idx="625">
                  <c:v>29.28</c:v>
                </c:pt>
                <c:pt idx="626">
                  <c:v>29.2</c:v>
                </c:pt>
                <c:pt idx="627">
                  <c:v>29.12</c:v>
                </c:pt>
                <c:pt idx="628">
                  <c:v>29.04</c:v>
                </c:pt>
                <c:pt idx="629">
                  <c:v>28.96</c:v>
                </c:pt>
                <c:pt idx="630">
                  <c:v>28.88</c:v>
                </c:pt>
                <c:pt idx="631">
                  <c:v>28.8</c:v>
                </c:pt>
                <c:pt idx="632">
                  <c:v>28.72</c:v>
                </c:pt>
                <c:pt idx="633">
                  <c:v>28.64</c:v>
                </c:pt>
                <c:pt idx="634">
                  <c:v>28.56</c:v>
                </c:pt>
                <c:pt idx="635">
                  <c:v>28.48</c:v>
                </c:pt>
                <c:pt idx="636">
                  <c:v>28.4</c:v>
                </c:pt>
                <c:pt idx="637">
                  <c:v>28.32</c:v>
                </c:pt>
                <c:pt idx="638">
                  <c:v>28.24</c:v>
                </c:pt>
                <c:pt idx="639">
                  <c:v>28.16</c:v>
                </c:pt>
                <c:pt idx="640">
                  <c:v>28.08</c:v>
                </c:pt>
                <c:pt idx="641">
                  <c:v>28</c:v>
                </c:pt>
                <c:pt idx="642">
                  <c:v>27.92</c:v>
                </c:pt>
                <c:pt idx="643">
                  <c:v>27.84</c:v>
                </c:pt>
                <c:pt idx="644">
                  <c:v>27.76</c:v>
                </c:pt>
                <c:pt idx="645">
                  <c:v>27.68</c:v>
                </c:pt>
                <c:pt idx="646">
                  <c:v>27.6</c:v>
                </c:pt>
                <c:pt idx="647">
                  <c:v>27.52</c:v>
                </c:pt>
                <c:pt idx="648">
                  <c:v>27.44</c:v>
                </c:pt>
                <c:pt idx="649">
                  <c:v>27.36</c:v>
                </c:pt>
                <c:pt idx="650">
                  <c:v>27.28</c:v>
                </c:pt>
                <c:pt idx="651">
                  <c:v>27.2</c:v>
                </c:pt>
                <c:pt idx="652">
                  <c:v>27.12</c:v>
                </c:pt>
                <c:pt idx="653">
                  <c:v>27.04</c:v>
                </c:pt>
                <c:pt idx="654">
                  <c:v>26.96</c:v>
                </c:pt>
                <c:pt idx="655">
                  <c:v>26.88</c:v>
                </c:pt>
                <c:pt idx="656">
                  <c:v>26.8</c:v>
                </c:pt>
                <c:pt idx="657">
                  <c:v>26.72</c:v>
                </c:pt>
                <c:pt idx="658">
                  <c:v>26.64</c:v>
                </c:pt>
                <c:pt idx="659">
                  <c:v>26.56</c:v>
                </c:pt>
                <c:pt idx="660">
                  <c:v>26.48</c:v>
                </c:pt>
                <c:pt idx="661">
                  <c:v>26.4</c:v>
                </c:pt>
                <c:pt idx="662">
                  <c:v>26.32</c:v>
                </c:pt>
                <c:pt idx="663">
                  <c:v>26.24</c:v>
                </c:pt>
                <c:pt idx="664">
                  <c:v>26.16</c:v>
                </c:pt>
                <c:pt idx="665">
                  <c:v>26.08</c:v>
                </c:pt>
                <c:pt idx="666">
                  <c:v>26</c:v>
                </c:pt>
                <c:pt idx="667">
                  <c:v>25.92</c:v>
                </c:pt>
                <c:pt idx="668">
                  <c:v>25.84</c:v>
                </c:pt>
                <c:pt idx="669">
                  <c:v>25.76</c:v>
                </c:pt>
                <c:pt idx="670">
                  <c:v>25.68</c:v>
                </c:pt>
                <c:pt idx="671">
                  <c:v>25.6</c:v>
                </c:pt>
                <c:pt idx="672">
                  <c:v>25.52</c:v>
                </c:pt>
                <c:pt idx="673">
                  <c:v>25.44</c:v>
                </c:pt>
                <c:pt idx="674">
                  <c:v>25.36</c:v>
                </c:pt>
                <c:pt idx="675">
                  <c:v>25.28</c:v>
                </c:pt>
                <c:pt idx="676">
                  <c:v>25.2</c:v>
                </c:pt>
                <c:pt idx="677">
                  <c:v>25.12</c:v>
                </c:pt>
                <c:pt idx="678">
                  <c:v>25.04</c:v>
                </c:pt>
                <c:pt idx="679">
                  <c:v>24.96</c:v>
                </c:pt>
                <c:pt idx="680">
                  <c:v>24.88</c:v>
                </c:pt>
                <c:pt idx="681">
                  <c:v>24.8</c:v>
                </c:pt>
                <c:pt idx="682">
                  <c:v>24.72</c:v>
                </c:pt>
                <c:pt idx="683">
                  <c:v>24.64</c:v>
                </c:pt>
                <c:pt idx="684">
                  <c:v>24.56</c:v>
                </c:pt>
                <c:pt idx="685">
                  <c:v>24.48</c:v>
                </c:pt>
                <c:pt idx="686">
                  <c:v>24.4</c:v>
                </c:pt>
                <c:pt idx="687">
                  <c:v>24.32</c:v>
                </c:pt>
                <c:pt idx="688">
                  <c:v>24.24</c:v>
                </c:pt>
                <c:pt idx="689">
                  <c:v>24.16</c:v>
                </c:pt>
                <c:pt idx="690">
                  <c:v>24.08</c:v>
                </c:pt>
                <c:pt idx="691">
                  <c:v>24</c:v>
                </c:pt>
                <c:pt idx="692">
                  <c:v>23.92</c:v>
                </c:pt>
                <c:pt idx="693">
                  <c:v>23.84</c:v>
                </c:pt>
                <c:pt idx="694">
                  <c:v>23.76</c:v>
                </c:pt>
                <c:pt idx="695">
                  <c:v>23.68</c:v>
                </c:pt>
                <c:pt idx="696">
                  <c:v>23.6</c:v>
                </c:pt>
                <c:pt idx="697">
                  <c:v>23.52</c:v>
                </c:pt>
                <c:pt idx="698">
                  <c:v>23.44</c:v>
                </c:pt>
                <c:pt idx="699">
                  <c:v>23.36</c:v>
                </c:pt>
                <c:pt idx="700">
                  <c:v>23.28</c:v>
                </c:pt>
                <c:pt idx="701">
                  <c:v>23.2</c:v>
                </c:pt>
                <c:pt idx="702">
                  <c:v>23.12</c:v>
                </c:pt>
                <c:pt idx="703">
                  <c:v>23.04</c:v>
                </c:pt>
                <c:pt idx="704">
                  <c:v>22.96</c:v>
                </c:pt>
                <c:pt idx="705">
                  <c:v>22.88</c:v>
                </c:pt>
                <c:pt idx="706">
                  <c:v>22.8</c:v>
                </c:pt>
                <c:pt idx="707">
                  <c:v>22.72</c:v>
                </c:pt>
                <c:pt idx="708">
                  <c:v>22.64</c:v>
                </c:pt>
                <c:pt idx="709">
                  <c:v>22.56</c:v>
                </c:pt>
                <c:pt idx="710">
                  <c:v>22.48</c:v>
                </c:pt>
                <c:pt idx="711">
                  <c:v>22.4</c:v>
                </c:pt>
                <c:pt idx="712">
                  <c:v>22.32</c:v>
                </c:pt>
                <c:pt idx="713">
                  <c:v>22.24</c:v>
                </c:pt>
                <c:pt idx="714">
                  <c:v>22.16</c:v>
                </c:pt>
                <c:pt idx="715">
                  <c:v>22.08</c:v>
                </c:pt>
                <c:pt idx="716">
                  <c:v>22</c:v>
                </c:pt>
                <c:pt idx="717">
                  <c:v>21.92</c:v>
                </c:pt>
                <c:pt idx="718">
                  <c:v>21.84</c:v>
                </c:pt>
                <c:pt idx="719">
                  <c:v>21.76</c:v>
                </c:pt>
                <c:pt idx="720">
                  <c:v>21.68</c:v>
                </c:pt>
                <c:pt idx="721">
                  <c:v>21.6</c:v>
                </c:pt>
                <c:pt idx="722">
                  <c:v>21.52</c:v>
                </c:pt>
                <c:pt idx="723">
                  <c:v>21.44</c:v>
                </c:pt>
                <c:pt idx="724">
                  <c:v>21.36</c:v>
                </c:pt>
                <c:pt idx="725">
                  <c:v>21.28</c:v>
                </c:pt>
                <c:pt idx="726">
                  <c:v>21.2</c:v>
                </c:pt>
                <c:pt idx="727">
                  <c:v>21.12</c:v>
                </c:pt>
                <c:pt idx="728">
                  <c:v>21.04</c:v>
                </c:pt>
                <c:pt idx="729">
                  <c:v>20.96</c:v>
                </c:pt>
                <c:pt idx="730">
                  <c:v>20.88</c:v>
                </c:pt>
                <c:pt idx="731">
                  <c:v>20.8</c:v>
                </c:pt>
                <c:pt idx="732">
                  <c:v>20.72</c:v>
                </c:pt>
                <c:pt idx="733">
                  <c:v>20.64</c:v>
                </c:pt>
                <c:pt idx="734">
                  <c:v>20.56</c:v>
                </c:pt>
                <c:pt idx="735">
                  <c:v>20.48</c:v>
                </c:pt>
                <c:pt idx="736">
                  <c:v>20.399999999999999</c:v>
                </c:pt>
                <c:pt idx="737">
                  <c:v>20.32</c:v>
                </c:pt>
                <c:pt idx="738">
                  <c:v>20.239999999999998</c:v>
                </c:pt>
                <c:pt idx="739">
                  <c:v>20.16</c:v>
                </c:pt>
                <c:pt idx="740">
                  <c:v>20.079999999999998</c:v>
                </c:pt>
                <c:pt idx="741">
                  <c:v>20</c:v>
                </c:pt>
                <c:pt idx="742">
                  <c:v>19.920000000000002</c:v>
                </c:pt>
                <c:pt idx="743">
                  <c:v>19.84</c:v>
                </c:pt>
                <c:pt idx="744">
                  <c:v>19.760000000000002</c:v>
                </c:pt>
                <c:pt idx="745">
                  <c:v>19.68</c:v>
                </c:pt>
                <c:pt idx="746">
                  <c:v>19.600000000000001</c:v>
                </c:pt>
                <c:pt idx="747">
                  <c:v>19.52</c:v>
                </c:pt>
                <c:pt idx="748">
                  <c:v>19.440000000000001</c:v>
                </c:pt>
                <c:pt idx="749">
                  <c:v>19.36</c:v>
                </c:pt>
                <c:pt idx="750">
                  <c:v>19.28</c:v>
                </c:pt>
                <c:pt idx="751">
                  <c:v>19.2</c:v>
                </c:pt>
                <c:pt idx="752">
                  <c:v>19.12</c:v>
                </c:pt>
                <c:pt idx="753">
                  <c:v>19.04</c:v>
                </c:pt>
                <c:pt idx="754">
                  <c:v>18.96</c:v>
                </c:pt>
                <c:pt idx="755">
                  <c:v>18.88</c:v>
                </c:pt>
                <c:pt idx="756">
                  <c:v>18.8</c:v>
                </c:pt>
                <c:pt idx="757">
                  <c:v>18.72</c:v>
                </c:pt>
                <c:pt idx="758">
                  <c:v>18.64</c:v>
                </c:pt>
                <c:pt idx="759">
                  <c:v>18.559999999999999</c:v>
                </c:pt>
                <c:pt idx="760">
                  <c:v>18.48</c:v>
                </c:pt>
                <c:pt idx="761">
                  <c:v>18.399999999999999</c:v>
                </c:pt>
                <c:pt idx="762">
                  <c:v>18.32</c:v>
                </c:pt>
                <c:pt idx="763">
                  <c:v>18.239999999999998</c:v>
                </c:pt>
                <c:pt idx="764">
                  <c:v>18.16</c:v>
                </c:pt>
                <c:pt idx="765">
                  <c:v>18.079999999999998</c:v>
                </c:pt>
                <c:pt idx="766">
                  <c:v>18</c:v>
                </c:pt>
                <c:pt idx="767">
                  <c:v>17.920000000000002</c:v>
                </c:pt>
                <c:pt idx="768">
                  <c:v>17.84</c:v>
                </c:pt>
                <c:pt idx="769">
                  <c:v>17.760000000000002</c:v>
                </c:pt>
                <c:pt idx="770">
                  <c:v>17.68</c:v>
                </c:pt>
                <c:pt idx="771">
                  <c:v>17.600000000000001</c:v>
                </c:pt>
                <c:pt idx="772">
                  <c:v>17.52</c:v>
                </c:pt>
                <c:pt idx="773">
                  <c:v>17.440000000000001</c:v>
                </c:pt>
                <c:pt idx="774">
                  <c:v>17.36</c:v>
                </c:pt>
                <c:pt idx="775">
                  <c:v>17.28</c:v>
                </c:pt>
                <c:pt idx="776">
                  <c:v>17.2</c:v>
                </c:pt>
                <c:pt idx="777">
                  <c:v>17.12</c:v>
                </c:pt>
                <c:pt idx="778">
                  <c:v>17.04</c:v>
                </c:pt>
                <c:pt idx="779">
                  <c:v>16.96</c:v>
                </c:pt>
                <c:pt idx="780">
                  <c:v>16.88</c:v>
                </c:pt>
                <c:pt idx="781">
                  <c:v>16.8</c:v>
                </c:pt>
                <c:pt idx="782">
                  <c:v>16.72</c:v>
                </c:pt>
                <c:pt idx="783">
                  <c:v>16.64</c:v>
                </c:pt>
                <c:pt idx="784">
                  <c:v>16.559999999999999</c:v>
                </c:pt>
                <c:pt idx="785">
                  <c:v>16.48</c:v>
                </c:pt>
                <c:pt idx="786">
                  <c:v>16.399999999999999</c:v>
                </c:pt>
                <c:pt idx="787">
                  <c:v>16.32</c:v>
                </c:pt>
                <c:pt idx="788">
                  <c:v>16.239999999999998</c:v>
                </c:pt>
                <c:pt idx="789">
                  <c:v>16.16</c:v>
                </c:pt>
                <c:pt idx="790">
                  <c:v>16.079999999999998</c:v>
                </c:pt>
                <c:pt idx="791">
                  <c:v>16</c:v>
                </c:pt>
                <c:pt idx="792">
                  <c:v>15.92</c:v>
                </c:pt>
                <c:pt idx="793">
                  <c:v>15.84</c:v>
                </c:pt>
                <c:pt idx="794">
                  <c:v>15.76</c:v>
                </c:pt>
                <c:pt idx="795">
                  <c:v>15.68</c:v>
                </c:pt>
                <c:pt idx="796">
                  <c:v>15.6</c:v>
                </c:pt>
                <c:pt idx="797">
                  <c:v>15.52</c:v>
                </c:pt>
                <c:pt idx="798">
                  <c:v>15.44</c:v>
                </c:pt>
                <c:pt idx="799">
                  <c:v>15.36</c:v>
                </c:pt>
                <c:pt idx="800">
                  <c:v>15.28</c:v>
                </c:pt>
                <c:pt idx="801">
                  <c:v>15.2</c:v>
                </c:pt>
                <c:pt idx="802">
                  <c:v>15.12</c:v>
                </c:pt>
                <c:pt idx="803">
                  <c:v>15.04</c:v>
                </c:pt>
                <c:pt idx="804">
                  <c:v>14.96</c:v>
                </c:pt>
                <c:pt idx="805">
                  <c:v>14.88</c:v>
                </c:pt>
                <c:pt idx="806">
                  <c:v>14.8</c:v>
                </c:pt>
                <c:pt idx="807">
                  <c:v>14.72</c:v>
                </c:pt>
                <c:pt idx="808">
                  <c:v>14.64</c:v>
                </c:pt>
                <c:pt idx="809">
                  <c:v>14.56</c:v>
                </c:pt>
                <c:pt idx="810">
                  <c:v>14.48</c:v>
                </c:pt>
                <c:pt idx="811">
                  <c:v>14.4</c:v>
                </c:pt>
                <c:pt idx="812">
                  <c:v>14.32</c:v>
                </c:pt>
                <c:pt idx="813">
                  <c:v>14.24</c:v>
                </c:pt>
                <c:pt idx="814">
                  <c:v>14.16</c:v>
                </c:pt>
                <c:pt idx="815">
                  <c:v>14.08</c:v>
                </c:pt>
                <c:pt idx="816">
                  <c:v>14</c:v>
                </c:pt>
                <c:pt idx="817">
                  <c:v>13.92</c:v>
                </c:pt>
                <c:pt idx="818">
                  <c:v>13.84</c:v>
                </c:pt>
                <c:pt idx="819">
                  <c:v>13.76</c:v>
                </c:pt>
                <c:pt idx="820">
                  <c:v>13.68</c:v>
                </c:pt>
                <c:pt idx="821">
                  <c:v>13.6</c:v>
                </c:pt>
                <c:pt idx="822">
                  <c:v>13.52</c:v>
                </c:pt>
                <c:pt idx="823">
                  <c:v>13.44</c:v>
                </c:pt>
                <c:pt idx="824">
                  <c:v>13.36</c:v>
                </c:pt>
                <c:pt idx="825">
                  <c:v>13.28</c:v>
                </c:pt>
                <c:pt idx="826">
                  <c:v>13.2</c:v>
                </c:pt>
                <c:pt idx="827">
                  <c:v>13.12</c:v>
                </c:pt>
                <c:pt idx="828">
                  <c:v>13.04</c:v>
                </c:pt>
                <c:pt idx="829">
                  <c:v>12.96</c:v>
                </c:pt>
                <c:pt idx="830">
                  <c:v>12.88</c:v>
                </c:pt>
                <c:pt idx="831">
                  <c:v>12.8</c:v>
                </c:pt>
                <c:pt idx="832">
                  <c:v>12.72</c:v>
                </c:pt>
                <c:pt idx="833">
                  <c:v>12.64</c:v>
                </c:pt>
                <c:pt idx="834">
                  <c:v>12.56</c:v>
                </c:pt>
                <c:pt idx="835">
                  <c:v>12.48</c:v>
                </c:pt>
                <c:pt idx="836">
                  <c:v>12.4</c:v>
                </c:pt>
                <c:pt idx="837">
                  <c:v>12.32</c:v>
                </c:pt>
                <c:pt idx="838">
                  <c:v>12.24</c:v>
                </c:pt>
                <c:pt idx="839">
                  <c:v>12.16</c:v>
                </c:pt>
                <c:pt idx="840">
                  <c:v>12.08</c:v>
                </c:pt>
                <c:pt idx="841">
                  <c:v>12</c:v>
                </c:pt>
                <c:pt idx="842">
                  <c:v>11.92</c:v>
                </c:pt>
                <c:pt idx="843">
                  <c:v>11.84</c:v>
                </c:pt>
                <c:pt idx="844">
                  <c:v>11.76</c:v>
                </c:pt>
                <c:pt idx="845">
                  <c:v>11.68</c:v>
                </c:pt>
                <c:pt idx="846">
                  <c:v>11.6</c:v>
                </c:pt>
                <c:pt idx="847">
                  <c:v>11.52</c:v>
                </c:pt>
                <c:pt idx="848">
                  <c:v>11.44</c:v>
                </c:pt>
                <c:pt idx="849">
                  <c:v>11.36</c:v>
                </c:pt>
                <c:pt idx="850">
                  <c:v>11.28</c:v>
                </c:pt>
                <c:pt idx="851">
                  <c:v>11.2</c:v>
                </c:pt>
                <c:pt idx="852">
                  <c:v>11.12</c:v>
                </c:pt>
                <c:pt idx="853">
                  <c:v>11.04</c:v>
                </c:pt>
                <c:pt idx="854">
                  <c:v>10.96</c:v>
                </c:pt>
                <c:pt idx="855">
                  <c:v>10.88</c:v>
                </c:pt>
                <c:pt idx="856">
                  <c:v>10.8</c:v>
                </c:pt>
                <c:pt idx="857">
                  <c:v>10.72</c:v>
                </c:pt>
                <c:pt idx="858">
                  <c:v>10.64</c:v>
                </c:pt>
                <c:pt idx="859">
                  <c:v>10.56</c:v>
                </c:pt>
                <c:pt idx="860">
                  <c:v>10.48</c:v>
                </c:pt>
                <c:pt idx="861">
                  <c:v>10.4</c:v>
                </c:pt>
                <c:pt idx="862">
                  <c:v>10.32</c:v>
                </c:pt>
                <c:pt idx="863">
                  <c:v>10.24</c:v>
                </c:pt>
                <c:pt idx="864">
                  <c:v>10.16</c:v>
                </c:pt>
                <c:pt idx="865">
                  <c:v>10.08</c:v>
                </c:pt>
                <c:pt idx="866">
                  <c:v>10</c:v>
                </c:pt>
                <c:pt idx="867">
                  <c:v>9.92</c:v>
                </c:pt>
                <c:pt idx="868">
                  <c:v>9.84</c:v>
                </c:pt>
                <c:pt idx="869">
                  <c:v>9.76</c:v>
                </c:pt>
                <c:pt idx="870">
                  <c:v>9.68</c:v>
                </c:pt>
                <c:pt idx="871">
                  <c:v>9.6</c:v>
                </c:pt>
                <c:pt idx="872">
                  <c:v>9.52</c:v>
                </c:pt>
                <c:pt idx="873">
                  <c:v>9.44</c:v>
                </c:pt>
                <c:pt idx="874">
                  <c:v>9.36</c:v>
                </c:pt>
                <c:pt idx="875">
                  <c:v>9.2799999999999994</c:v>
                </c:pt>
                <c:pt idx="876">
                  <c:v>9.1999999999999993</c:v>
                </c:pt>
                <c:pt idx="877">
                  <c:v>9.1199999999999992</c:v>
                </c:pt>
                <c:pt idx="878">
                  <c:v>9.0399999999999991</c:v>
                </c:pt>
                <c:pt idx="879">
                  <c:v>8.9600000000000009</c:v>
                </c:pt>
                <c:pt idx="880">
                  <c:v>8.8800000000000008</c:v>
                </c:pt>
                <c:pt idx="881">
                  <c:v>8.8000000000000007</c:v>
                </c:pt>
                <c:pt idx="882">
                  <c:v>8.7200000000000006</c:v>
                </c:pt>
                <c:pt idx="883">
                  <c:v>8.64</c:v>
                </c:pt>
                <c:pt idx="884">
                  <c:v>8.56</c:v>
                </c:pt>
                <c:pt idx="885">
                  <c:v>8.48</c:v>
                </c:pt>
                <c:pt idx="886">
                  <c:v>8.4</c:v>
                </c:pt>
                <c:pt idx="887">
                  <c:v>8.32</c:v>
                </c:pt>
                <c:pt idx="888">
                  <c:v>8.24</c:v>
                </c:pt>
                <c:pt idx="889">
                  <c:v>8.16</c:v>
                </c:pt>
                <c:pt idx="890">
                  <c:v>8.08</c:v>
                </c:pt>
                <c:pt idx="891">
                  <c:v>8</c:v>
                </c:pt>
                <c:pt idx="892">
                  <c:v>7.92</c:v>
                </c:pt>
                <c:pt idx="893">
                  <c:v>7.84</c:v>
                </c:pt>
                <c:pt idx="894">
                  <c:v>7.76</c:v>
                </c:pt>
                <c:pt idx="895">
                  <c:v>7.68</c:v>
                </c:pt>
                <c:pt idx="896">
                  <c:v>7.6</c:v>
                </c:pt>
                <c:pt idx="897">
                  <c:v>7.52</c:v>
                </c:pt>
                <c:pt idx="898">
                  <c:v>7.44</c:v>
                </c:pt>
                <c:pt idx="899">
                  <c:v>7.36</c:v>
                </c:pt>
                <c:pt idx="900">
                  <c:v>7.28</c:v>
                </c:pt>
                <c:pt idx="901">
                  <c:v>7.2</c:v>
                </c:pt>
                <c:pt idx="902">
                  <c:v>7.12</c:v>
                </c:pt>
                <c:pt idx="903">
                  <c:v>7.04</c:v>
                </c:pt>
                <c:pt idx="904">
                  <c:v>6.96</c:v>
                </c:pt>
                <c:pt idx="905">
                  <c:v>6.88</c:v>
                </c:pt>
                <c:pt idx="906">
                  <c:v>6.8</c:v>
                </c:pt>
                <c:pt idx="907">
                  <c:v>6.72</c:v>
                </c:pt>
                <c:pt idx="908">
                  <c:v>6.64</c:v>
                </c:pt>
                <c:pt idx="909">
                  <c:v>6.56</c:v>
                </c:pt>
                <c:pt idx="910">
                  <c:v>6.48</c:v>
                </c:pt>
                <c:pt idx="911">
                  <c:v>6.4</c:v>
                </c:pt>
                <c:pt idx="912">
                  <c:v>6.32</c:v>
                </c:pt>
                <c:pt idx="913">
                  <c:v>6.24</c:v>
                </c:pt>
                <c:pt idx="914">
                  <c:v>6.16</c:v>
                </c:pt>
                <c:pt idx="915">
                  <c:v>6.08</c:v>
                </c:pt>
                <c:pt idx="916">
                  <c:v>6</c:v>
                </c:pt>
                <c:pt idx="917">
                  <c:v>5.92</c:v>
                </c:pt>
                <c:pt idx="918">
                  <c:v>5.84</c:v>
                </c:pt>
                <c:pt idx="919">
                  <c:v>5.76</c:v>
                </c:pt>
                <c:pt idx="920">
                  <c:v>5.68</c:v>
                </c:pt>
                <c:pt idx="921">
                  <c:v>5.6</c:v>
                </c:pt>
                <c:pt idx="922">
                  <c:v>5.52</c:v>
                </c:pt>
                <c:pt idx="923">
                  <c:v>5.44</c:v>
                </c:pt>
                <c:pt idx="924">
                  <c:v>5.36</c:v>
                </c:pt>
                <c:pt idx="925">
                  <c:v>5.28</c:v>
                </c:pt>
                <c:pt idx="926">
                  <c:v>5.2</c:v>
                </c:pt>
                <c:pt idx="927">
                  <c:v>5.12</c:v>
                </c:pt>
                <c:pt idx="928">
                  <c:v>5.04</c:v>
                </c:pt>
                <c:pt idx="929">
                  <c:v>4.96</c:v>
                </c:pt>
                <c:pt idx="930">
                  <c:v>4.88</c:v>
                </c:pt>
                <c:pt idx="931">
                  <c:v>4.8</c:v>
                </c:pt>
                <c:pt idx="932">
                  <c:v>4.72</c:v>
                </c:pt>
                <c:pt idx="933">
                  <c:v>4.6399999999999997</c:v>
                </c:pt>
                <c:pt idx="934">
                  <c:v>4.5599999999999996</c:v>
                </c:pt>
                <c:pt idx="935">
                  <c:v>4.4800000000000004</c:v>
                </c:pt>
                <c:pt idx="936">
                  <c:v>4.4000000000000004</c:v>
                </c:pt>
                <c:pt idx="937">
                  <c:v>4.32</c:v>
                </c:pt>
                <c:pt idx="938">
                  <c:v>4.24</c:v>
                </c:pt>
                <c:pt idx="939">
                  <c:v>4.16</c:v>
                </c:pt>
                <c:pt idx="940">
                  <c:v>4.08</c:v>
                </c:pt>
                <c:pt idx="941">
                  <c:v>4</c:v>
                </c:pt>
                <c:pt idx="942">
                  <c:v>3.92</c:v>
                </c:pt>
                <c:pt idx="943">
                  <c:v>3.84</c:v>
                </c:pt>
                <c:pt idx="944">
                  <c:v>3.76</c:v>
                </c:pt>
                <c:pt idx="945">
                  <c:v>3.68</c:v>
                </c:pt>
                <c:pt idx="946">
                  <c:v>3.6</c:v>
                </c:pt>
                <c:pt idx="947">
                  <c:v>3.52</c:v>
                </c:pt>
                <c:pt idx="948">
                  <c:v>3.44</c:v>
                </c:pt>
                <c:pt idx="949">
                  <c:v>3.36</c:v>
                </c:pt>
                <c:pt idx="950">
                  <c:v>3.28</c:v>
                </c:pt>
                <c:pt idx="951">
                  <c:v>3.2</c:v>
                </c:pt>
                <c:pt idx="952">
                  <c:v>3.12</c:v>
                </c:pt>
                <c:pt idx="953">
                  <c:v>3.04</c:v>
                </c:pt>
                <c:pt idx="954">
                  <c:v>2.96</c:v>
                </c:pt>
                <c:pt idx="955">
                  <c:v>2.88</c:v>
                </c:pt>
                <c:pt idx="956">
                  <c:v>2.8</c:v>
                </c:pt>
                <c:pt idx="957">
                  <c:v>2.72</c:v>
                </c:pt>
                <c:pt idx="958">
                  <c:v>2.64</c:v>
                </c:pt>
                <c:pt idx="959">
                  <c:v>2.56</c:v>
                </c:pt>
                <c:pt idx="960">
                  <c:v>2.48</c:v>
                </c:pt>
                <c:pt idx="961">
                  <c:v>2.4</c:v>
                </c:pt>
                <c:pt idx="962">
                  <c:v>2.3199999999999998</c:v>
                </c:pt>
                <c:pt idx="963">
                  <c:v>2.2400000000000002</c:v>
                </c:pt>
                <c:pt idx="964">
                  <c:v>2.16</c:v>
                </c:pt>
                <c:pt idx="965">
                  <c:v>2.08</c:v>
                </c:pt>
                <c:pt idx="966">
                  <c:v>2</c:v>
                </c:pt>
                <c:pt idx="967">
                  <c:v>1.92</c:v>
                </c:pt>
                <c:pt idx="968">
                  <c:v>1.84</c:v>
                </c:pt>
                <c:pt idx="969">
                  <c:v>1.76</c:v>
                </c:pt>
                <c:pt idx="970">
                  <c:v>1.68</c:v>
                </c:pt>
                <c:pt idx="971">
                  <c:v>1.6</c:v>
                </c:pt>
                <c:pt idx="972">
                  <c:v>1.52</c:v>
                </c:pt>
                <c:pt idx="973">
                  <c:v>1.44</c:v>
                </c:pt>
                <c:pt idx="974">
                  <c:v>1.36</c:v>
                </c:pt>
                <c:pt idx="975">
                  <c:v>1.28</c:v>
                </c:pt>
                <c:pt idx="976">
                  <c:v>1.2</c:v>
                </c:pt>
                <c:pt idx="977">
                  <c:v>1.1200000000000001</c:v>
                </c:pt>
                <c:pt idx="978">
                  <c:v>1.04</c:v>
                </c:pt>
                <c:pt idx="979">
                  <c:v>0.96</c:v>
                </c:pt>
                <c:pt idx="980">
                  <c:v>0.88</c:v>
                </c:pt>
                <c:pt idx="981">
                  <c:v>0.8</c:v>
                </c:pt>
                <c:pt idx="982">
                  <c:v>0.72</c:v>
                </c:pt>
                <c:pt idx="983">
                  <c:v>0.64</c:v>
                </c:pt>
                <c:pt idx="984">
                  <c:v>0.56000000000000005</c:v>
                </c:pt>
                <c:pt idx="985">
                  <c:v>0.48</c:v>
                </c:pt>
                <c:pt idx="986">
                  <c:v>0.4</c:v>
                </c:pt>
                <c:pt idx="987">
                  <c:v>0.32</c:v>
                </c:pt>
                <c:pt idx="988">
                  <c:v>0.24</c:v>
                </c:pt>
                <c:pt idx="989">
                  <c:v>0.16</c:v>
                </c:pt>
                <c:pt idx="990">
                  <c:v>0.08</c:v>
                </c:pt>
              </c:numCache>
            </c:numRef>
          </c:xVal>
          <c:yVal>
            <c:numRef>
              <c:f>'Concentration_Z-Axis'!$N$2:$N$993</c:f>
              <c:numCache>
                <c:formatCode>General</c:formatCode>
                <c:ptCount val="9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1.0000000000000001E-5</c:v>
                </c:pt>
                <c:pt idx="442">
                  <c:v>1.8999999999999998E-4</c:v>
                </c:pt>
                <c:pt idx="443">
                  <c:v>3.3E-4</c:v>
                </c:pt>
                <c:pt idx="444">
                  <c:v>3.7999999999999997E-4</c:v>
                </c:pt>
                <c:pt idx="445">
                  <c:v>4.8000000000000001E-4</c:v>
                </c:pt>
                <c:pt idx="446">
                  <c:v>6.4000000000000005E-4</c:v>
                </c:pt>
                <c:pt idx="447">
                  <c:v>1.01E-3</c:v>
                </c:pt>
                <c:pt idx="448">
                  <c:v>1.6100000000000001E-3</c:v>
                </c:pt>
                <c:pt idx="449">
                  <c:v>2.14E-3</c:v>
                </c:pt>
                <c:pt idx="450">
                  <c:v>3.0100000000000001E-3</c:v>
                </c:pt>
                <c:pt idx="451">
                  <c:v>3.6700000000000001E-3</c:v>
                </c:pt>
                <c:pt idx="452">
                  <c:v>3.8900000000000002E-3</c:v>
                </c:pt>
                <c:pt idx="453">
                  <c:v>3.8E-3</c:v>
                </c:pt>
                <c:pt idx="454">
                  <c:v>3.4599999999999995E-3</c:v>
                </c:pt>
                <c:pt idx="455">
                  <c:v>3.0699999999999998E-3</c:v>
                </c:pt>
                <c:pt idx="456">
                  <c:v>3.9000000000000003E-3</c:v>
                </c:pt>
                <c:pt idx="457">
                  <c:v>5.0899999999999999E-3</c:v>
                </c:pt>
                <c:pt idx="458">
                  <c:v>6.6400000000000001E-3</c:v>
                </c:pt>
                <c:pt idx="459">
                  <c:v>9.0299999999999998E-3</c:v>
                </c:pt>
                <c:pt idx="460">
                  <c:v>1.068E-2</c:v>
                </c:pt>
                <c:pt idx="461">
                  <c:v>1.176E-2</c:v>
                </c:pt>
                <c:pt idx="462">
                  <c:v>1.2589999999999999E-2</c:v>
                </c:pt>
                <c:pt idx="463">
                  <c:v>1.3849999999999999E-2</c:v>
                </c:pt>
                <c:pt idx="464">
                  <c:v>1.4990000000000002E-2</c:v>
                </c:pt>
                <c:pt idx="465">
                  <c:v>1.6539999999999999E-2</c:v>
                </c:pt>
                <c:pt idx="466">
                  <c:v>1.8890000000000001E-2</c:v>
                </c:pt>
                <c:pt idx="467">
                  <c:v>2.1569999999999999E-2</c:v>
                </c:pt>
                <c:pt idx="468">
                  <c:v>2.5239999999999999E-2</c:v>
                </c:pt>
                <c:pt idx="469">
                  <c:v>2.911E-2</c:v>
                </c:pt>
                <c:pt idx="470">
                  <c:v>3.3660000000000002E-2</c:v>
                </c:pt>
                <c:pt idx="471">
                  <c:v>3.8490000000000003E-2</c:v>
                </c:pt>
                <c:pt idx="472">
                  <c:v>4.292E-2</c:v>
                </c:pt>
                <c:pt idx="473">
                  <c:v>4.7009999999999996E-2</c:v>
                </c:pt>
                <c:pt idx="474">
                  <c:v>5.1020000000000003E-2</c:v>
                </c:pt>
                <c:pt idx="475">
                  <c:v>5.4960000000000002E-2</c:v>
                </c:pt>
                <c:pt idx="476">
                  <c:v>5.9900000000000002E-2</c:v>
                </c:pt>
                <c:pt idx="477">
                  <c:v>6.4649999999999999E-2</c:v>
                </c:pt>
                <c:pt idx="478">
                  <c:v>6.9000000000000006E-2</c:v>
                </c:pt>
                <c:pt idx="479">
                  <c:v>7.3889999999999997E-2</c:v>
                </c:pt>
                <c:pt idx="480">
                  <c:v>7.8159999999999993E-2</c:v>
                </c:pt>
                <c:pt idx="481">
                  <c:v>8.1470000000000001E-2</c:v>
                </c:pt>
                <c:pt idx="482">
                  <c:v>8.4000000000000005E-2</c:v>
                </c:pt>
                <c:pt idx="483">
                  <c:v>8.8169999999999998E-2</c:v>
                </c:pt>
                <c:pt idx="484">
                  <c:v>9.3279999999999988E-2</c:v>
                </c:pt>
                <c:pt idx="485">
                  <c:v>9.8420000000000007E-2</c:v>
                </c:pt>
                <c:pt idx="486">
                  <c:v>0.10474</c:v>
                </c:pt>
                <c:pt idx="487">
                  <c:v>0.11082</c:v>
                </c:pt>
                <c:pt idx="488">
                  <c:v>0.11609999999999999</c:v>
                </c:pt>
                <c:pt idx="489">
                  <c:v>0.11917999999999999</c:v>
                </c:pt>
                <c:pt idx="490">
                  <c:v>0.12287000000000001</c:v>
                </c:pt>
                <c:pt idx="491">
                  <c:v>0.12766</c:v>
                </c:pt>
                <c:pt idx="492">
                  <c:v>0.13345000000000001</c:v>
                </c:pt>
                <c:pt idx="493">
                  <c:v>0.14079</c:v>
                </c:pt>
                <c:pt idx="494">
                  <c:v>0.14824000000000001</c:v>
                </c:pt>
                <c:pt idx="495">
                  <c:v>0.15506999999999999</c:v>
                </c:pt>
                <c:pt idx="496">
                  <c:v>0.16241</c:v>
                </c:pt>
                <c:pt idx="497">
                  <c:v>0.16993</c:v>
                </c:pt>
                <c:pt idx="498">
                  <c:v>0.17737999999999998</c:v>
                </c:pt>
                <c:pt idx="499">
                  <c:v>0.18481999999999998</c:v>
                </c:pt>
                <c:pt idx="500">
                  <c:v>0.1918</c:v>
                </c:pt>
                <c:pt idx="501">
                  <c:v>0.19833999999999999</c:v>
                </c:pt>
                <c:pt idx="502">
                  <c:v>0.20434999999999998</c:v>
                </c:pt>
                <c:pt idx="503">
                  <c:v>0.20951</c:v>
                </c:pt>
                <c:pt idx="504">
                  <c:v>0.21335000000000001</c:v>
                </c:pt>
                <c:pt idx="505">
                  <c:v>0.21692</c:v>
                </c:pt>
                <c:pt idx="506">
                  <c:v>0.22004000000000001</c:v>
                </c:pt>
                <c:pt idx="507">
                  <c:v>0.22386</c:v>
                </c:pt>
                <c:pt idx="508">
                  <c:v>0.22881000000000001</c:v>
                </c:pt>
                <c:pt idx="509">
                  <c:v>0.23394999999999999</c:v>
                </c:pt>
                <c:pt idx="510">
                  <c:v>0.24112999999999998</c:v>
                </c:pt>
                <c:pt idx="511">
                  <c:v>0.24922999999999998</c:v>
                </c:pt>
                <c:pt idx="512">
                  <c:v>0.25639000000000001</c:v>
                </c:pt>
                <c:pt idx="513">
                  <c:v>0.26334000000000002</c:v>
                </c:pt>
                <c:pt idx="514">
                  <c:v>0.26844999999999997</c:v>
                </c:pt>
                <c:pt idx="515">
                  <c:v>0.27332999999999996</c:v>
                </c:pt>
                <c:pt idx="516">
                  <c:v>0.27878000000000003</c:v>
                </c:pt>
                <c:pt idx="517">
                  <c:v>0.28405999999999998</c:v>
                </c:pt>
                <c:pt idx="518">
                  <c:v>0.28783999999999998</c:v>
                </c:pt>
                <c:pt idx="519">
                  <c:v>0.28969</c:v>
                </c:pt>
                <c:pt idx="520">
                  <c:v>0.29214000000000001</c:v>
                </c:pt>
                <c:pt idx="521">
                  <c:v>0.29665999999999998</c:v>
                </c:pt>
                <c:pt idx="522">
                  <c:v>0.30147999999999997</c:v>
                </c:pt>
                <c:pt idx="523">
                  <c:v>0.30592999999999998</c:v>
                </c:pt>
                <c:pt idx="524">
                  <c:v>0.31126000000000004</c:v>
                </c:pt>
                <c:pt idx="525">
                  <c:v>0.31746999999999997</c:v>
                </c:pt>
                <c:pt idx="526">
                  <c:v>0.32388</c:v>
                </c:pt>
                <c:pt idx="527">
                  <c:v>0.33043999999999996</c:v>
                </c:pt>
                <c:pt idx="528">
                  <c:v>0.33643999999999996</c:v>
                </c:pt>
                <c:pt idx="529">
                  <c:v>0.34201999999999999</c:v>
                </c:pt>
                <c:pt idx="530">
                  <c:v>0.34722999999999998</c:v>
                </c:pt>
                <c:pt idx="531">
                  <c:v>0.35165999999999997</c:v>
                </c:pt>
                <c:pt idx="532">
                  <c:v>0.35630000000000001</c:v>
                </c:pt>
                <c:pt idx="533">
                  <c:v>0.36137000000000002</c:v>
                </c:pt>
                <c:pt idx="534">
                  <c:v>0.36847999999999997</c:v>
                </c:pt>
                <c:pt idx="535">
                  <c:v>0.37644</c:v>
                </c:pt>
                <c:pt idx="536">
                  <c:v>0.38456000000000001</c:v>
                </c:pt>
                <c:pt idx="537">
                  <c:v>0.39207000000000003</c:v>
                </c:pt>
                <c:pt idx="538">
                  <c:v>0.39844999999999997</c:v>
                </c:pt>
                <c:pt idx="539">
                  <c:v>0.40281999999999996</c:v>
                </c:pt>
                <c:pt idx="540">
                  <c:v>0.40664</c:v>
                </c:pt>
                <c:pt idx="541">
                  <c:v>0.41052</c:v>
                </c:pt>
                <c:pt idx="542">
                  <c:v>0.41442999999999997</c:v>
                </c:pt>
                <c:pt idx="543">
                  <c:v>0.41881000000000002</c:v>
                </c:pt>
                <c:pt idx="544">
                  <c:v>0.42269000000000001</c:v>
                </c:pt>
                <c:pt idx="545">
                  <c:v>0.42737999999999998</c:v>
                </c:pt>
                <c:pt idx="546">
                  <c:v>0.43185000000000001</c:v>
                </c:pt>
                <c:pt idx="547">
                  <c:v>0.43628</c:v>
                </c:pt>
                <c:pt idx="548">
                  <c:v>0.44072</c:v>
                </c:pt>
                <c:pt idx="549">
                  <c:v>0.44451999999999997</c:v>
                </c:pt>
                <c:pt idx="550">
                  <c:v>0.44789000000000001</c:v>
                </c:pt>
                <c:pt idx="551">
                  <c:v>0.45175999999999999</c:v>
                </c:pt>
                <c:pt idx="552">
                  <c:v>0.45689999999999997</c:v>
                </c:pt>
                <c:pt idx="553">
                  <c:v>0.46238999999999997</c:v>
                </c:pt>
                <c:pt idx="554">
                  <c:v>0.46853</c:v>
                </c:pt>
                <c:pt idx="555">
                  <c:v>0.47470000000000001</c:v>
                </c:pt>
                <c:pt idx="556">
                  <c:v>0.48078000000000004</c:v>
                </c:pt>
                <c:pt idx="557">
                  <c:v>0.48513000000000001</c:v>
                </c:pt>
                <c:pt idx="558">
                  <c:v>0.49026000000000003</c:v>
                </c:pt>
                <c:pt idx="559">
                  <c:v>0.49469000000000002</c:v>
                </c:pt>
                <c:pt idx="560">
                  <c:v>0.49963000000000002</c:v>
                </c:pt>
                <c:pt idx="561">
                  <c:v>0.50432999999999995</c:v>
                </c:pt>
                <c:pt idx="562">
                  <c:v>0.50865000000000005</c:v>
                </c:pt>
                <c:pt idx="563">
                  <c:v>0.51334999999999997</c:v>
                </c:pt>
                <c:pt idx="564">
                  <c:v>0.51912999999999998</c:v>
                </c:pt>
                <c:pt idx="565">
                  <c:v>0.52527999999999997</c:v>
                </c:pt>
                <c:pt idx="566">
                  <c:v>0.53042999999999996</c:v>
                </c:pt>
                <c:pt idx="567">
                  <c:v>0.53510999999999997</c:v>
                </c:pt>
                <c:pt idx="568">
                  <c:v>0.53920000000000001</c:v>
                </c:pt>
                <c:pt idx="569">
                  <c:v>0.54242000000000001</c:v>
                </c:pt>
                <c:pt idx="570">
                  <c:v>0.54571999999999998</c:v>
                </c:pt>
                <c:pt idx="571">
                  <c:v>0.55027000000000004</c:v>
                </c:pt>
                <c:pt idx="572">
                  <c:v>0.55530000000000002</c:v>
                </c:pt>
                <c:pt idx="573">
                  <c:v>0.55939000000000005</c:v>
                </c:pt>
                <c:pt idx="574">
                  <c:v>0.56228999999999996</c:v>
                </c:pt>
                <c:pt idx="575">
                  <c:v>0.56447000000000003</c:v>
                </c:pt>
                <c:pt idx="576">
                  <c:v>0.56676000000000004</c:v>
                </c:pt>
                <c:pt idx="577">
                  <c:v>0.56877</c:v>
                </c:pt>
                <c:pt idx="578">
                  <c:v>0.57042000000000004</c:v>
                </c:pt>
                <c:pt idx="579">
                  <c:v>0.57216999999999996</c:v>
                </c:pt>
                <c:pt idx="580">
                  <c:v>0.57338999999999996</c:v>
                </c:pt>
                <c:pt idx="581">
                  <c:v>0.57484999999999997</c:v>
                </c:pt>
                <c:pt idx="582">
                  <c:v>0.57635000000000003</c:v>
                </c:pt>
                <c:pt idx="583">
                  <c:v>0.57774000000000003</c:v>
                </c:pt>
                <c:pt idx="584">
                  <c:v>0.57956000000000008</c:v>
                </c:pt>
                <c:pt idx="585">
                  <c:v>0.58194999999999997</c:v>
                </c:pt>
                <c:pt idx="586">
                  <c:v>0.58511999999999997</c:v>
                </c:pt>
                <c:pt idx="587">
                  <c:v>0.58906999999999998</c:v>
                </c:pt>
                <c:pt idx="588">
                  <c:v>0.59379999999999999</c:v>
                </c:pt>
                <c:pt idx="589">
                  <c:v>0.59755000000000003</c:v>
                </c:pt>
                <c:pt idx="590">
                  <c:v>0.59992000000000001</c:v>
                </c:pt>
                <c:pt idx="591">
                  <c:v>0.60211000000000003</c:v>
                </c:pt>
                <c:pt idx="592">
                  <c:v>0.60307999999999995</c:v>
                </c:pt>
                <c:pt idx="593">
                  <c:v>0.60384000000000004</c:v>
                </c:pt>
                <c:pt idx="594">
                  <c:v>0.60463</c:v>
                </c:pt>
                <c:pt idx="595">
                  <c:v>0.60485999999999995</c:v>
                </c:pt>
                <c:pt idx="596">
                  <c:v>0.60546</c:v>
                </c:pt>
                <c:pt idx="597">
                  <c:v>0.60572000000000004</c:v>
                </c:pt>
                <c:pt idx="598">
                  <c:v>0.60667000000000004</c:v>
                </c:pt>
                <c:pt idx="599">
                  <c:v>0.60797999999999996</c:v>
                </c:pt>
                <c:pt idx="600">
                  <c:v>0.60770999999999997</c:v>
                </c:pt>
                <c:pt idx="601">
                  <c:v>0.60777999999999999</c:v>
                </c:pt>
                <c:pt idx="602">
                  <c:v>0.60758000000000001</c:v>
                </c:pt>
                <c:pt idx="603">
                  <c:v>0.60731999999999997</c:v>
                </c:pt>
                <c:pt idx="604">
                  <c:v>0.60682999999999998</c:v>
                </c:pt>
                <c:pt idx="605">
                  <c:v>0.60616000000000003</c:v>
                </c:pt>
                <c:pt idx="606">
                  <c:v>0.60631999999999997</c:v>
                </c:pt>
                <c:pt idx="607">
                  <c:v>0.60658999999999996</c:v>
                </c:pt>
                <c:pt idx="608">
                  <c:v>0.60633000000000004</c:v>
                </c:pt>
                <c:pt idx="609">
                  <c:v>0.60652000000000006</c:v>
                </c:pt>
                <c:pt idx="610">
                  <c:v>0.60641</c:v>
                </c:pt>
                <c:pt idx="611">
                  <c:v>0.60533000000000003</c:v>
                </c:pt>
                <c:pt idx="612">
                  <c:v>0.60424</c:v>
                </c:pt>
                <c:pt idx="613">
                  <c:v>0.60270000000000001</c:v>
                </c:pt>
                <c:pt idx="614">
                  <c:v>0.60126999999999997</c:v>
                </c:pt>
                <c:pt idx="615">
                  <c:v>0.59857000000000005</c:v>
                </c:pt>
                <c:pt idx="616">
                  <c:v>0.59609999999999996</c:v>
                </c:pt>
                <c:pt idx="617">
                  <c:v>0.59455999999999998</c:v>
                </c:pt>
                <c:pt idx="618">
                  <c:v>0.59372000000000003</c:v>
                </c:pt>
                <c:pt idx="619">
                  <c:v>0.59140000000000004</c:v>
                </c:pt>
                <c:pt idx="620">
                  <c:v>0.59020000000000006</c:v>
                </c:pt>
                <c:pt idx="621">
                  <c:v>0.58936999999999995</c:v>
                </c:pt>
                <c:pt idx="622">
                  <c:v>0.58745999999999998</c:v>
                </c:pt>
                <c:pt idx="623">
                  <c:v>0.58529000000000009</c:v>
                </c:pt>
                <c:pt idx="624">
                  <c:v>0.58257999999999999</c:v>
                </c:pt>
                <c:pt idx="625">
                  <c:v>0.57945000000000002</c:v>
                </c:pt>
                <c:pt idx="626">
                  <c:v>0.57548999999999995</c:v>
                </c:pt>
                <c:pt idx="627">
                  <c:v>0.57094999999999996</c:v>
                </c:pt>
                <c:pt idx="628">
                  <c:v>0.56639000000000006</c:v>
                </c:pt>
                <c:pt idx="629">
                  <c:v>0.56159000000000003</c:v>
                </c:pt>
                <c:pt idx="630">
                  <c:v>0.55813000000000001</c:v>
                </c:pt>
                <c:pt idx="631">
                  <c:v>0.55415999999999999</c:v>
                </c:pt>
                <c:pt idx="632">
                  <c:v>0.55082999999999993</c:v>
                </c:pt>
                <c:pt idx="633">
                  <c:v>0.54805000000000004</c:v>
                </c:pt>
                <c:pt idx="634">
                  <c:v>0.54542000000000002</c:v>
                </c:pt>
                <c:pt idx="635">
                  <c:v>0.54147000000000001</c:v>
                </c:pt>
                <c:pt idx="636">
                  <c:v>0.53697000000000006</c:v>
                </c:pt>
                <c:pt idx="637">
                  <c:v>0.53222999999999998</c:v>
                </c:pt>
                <c:pt idx="638">
                  <c:v>0.52759</c:v>
                </c:pt>
                <c:pt idx="639">
                  <c:v>0.52262999999999993</c:v>
                </c:pt>
                <c:pt idx="640">
                  <c:v>0.51755000000000007</c:v>
                </c:pt>
                <c:pt idx="641">
                  <c:v>0.51107000000000002</c:v>
                </c:pt>
                <c:pt idx="642">
                  <c:v>0.50446999999999997</c:v>
                </c:pt>
                <c:pt idx="643">
                  <c:v>0.49861</c:v>
                </c:pt>
                <c:pt idx="644">
                  <c:v>0.49316000000000004</c:v>
                </c:pt>
                <c:pt idx="645">
                  <c:v>0.48869999999999997</c:v>
                </c:pt>
                <c:pt idx="646">
                  <c:v>0.48343000000000003</c:v>
                </c:pt>
                <c:pt idx="647">
                  <c:v>0.47649999999999998</c:v>
                </c:pt>
                <c:pt idx="648">
                  <c:v>0.46976999999999997</c:v>
                </c:pt>
                <c:pt idx="649">
                  <c:v>0.46252000000000004</c:v>
                </c:pt>
                <c:pt idx="650">
                  <c:v>0.45598999999999995</c:v>
                </c:pt>
                <c:pt idx="651">
                  <c:v>0.44829000000000002</c:v>
                </c:pt>
                <c:pt idx="652">
                  <c:v>0.43973999999999996</c:v>
                </c:pt>
                <c:pt idx="653">
                  <c:v>0.43250999999999995</c:v>
                </c:pt>
                <c:pt idx="654">
                  <c:v>0.42627000000000004</c:v>
                </c:pt>
                <c:pt idx="655">
                  <c:v>0.42003999999999997</c:v>
                </c:pt>
                <c:pt idx="656">
                  <c:v>0.41415999999999997</c:v>
                </c:pt>
                <c:pt idx="657">
                  <c:v>0.40814</c:v>
                </c:pt>
                <c:pt idx="658">
                  <c:v>0.40218000000000004</c:v>
                </c:pt>
                <c:pt idx="659">
                  <c:v>0.39573999999999998</c:v>
                </c:pt>
                <c:pt idx="660">
                  <c:v>0.38884000000000002</c:v>
                </c:pt>
                <c:pt idx="661">
                  <c:v>0.38104999999999994</c:v>
                </c:pt>
                <c:pt idx="662">
                  <c:v>0.37314000000000003</c:v>
                </c:pt>
                <c:pt idx="663">
                  <c:v>0.36524000000000001</c:v>
                </c:pt>
                <c:pt idx="664">
                  <c:v>0.35682000000000003</c:v>
                </c:pt>
                <c:pt idx="665">
                  <c:v>0.34826000000000001</c:v>
                </c:pt>
                <c:pt idx="666">
                  <c:v>0.33905000000000002</c:v>
                </c:pt>
                <c:pt idx="667">
                  <c:v>0.33017000000000002</c:v>
                </c:pt>
                <c:pt idx="668">
                  <c:v>0.32222000000000001</c:v>
                </c:pt>
                <c:pt idx="669">
                  <c:v>0.31414000000000003</c:v>
                </c:pt>
                <c:pt idx="670">
                  <c:v>0.30656</c:v>
                </c:pt>
                <c:pt idx="671">
                  <c:v>0.29751</c:v>
                </c:pt>
                <c:pt idx="672">
                  <c:v>0.28831000000000001</c:v>
                </c:pt>
                <c:pt idx="673">
                  <c:v>0.27875</c:v>
                </c:pt>
                <c:pt idx="674">
                  <c:v>0.26899999999999996</c:v>
                </c:pt>
                <c:pt idx="675">
                  <c:v>0.25957000000000002</c:v>
                </c:pt>
                <c:pt idx="676">
                  <c:v>0.25072</c:v>
                </c:pt>
                <c:pt idx="677">
                  <c:v>0.24221000000000001</c:v>
                </c:pt>
                <c:pt idx="678">
                  <c:v>0.23307</c:v>
                </c:pt>
                <c:pt idx="679">
                  <c:v>0.22366</c:v>
                </c:pt>
                <c:pt idx="680">
                  <c:v>0.21600999999999998</c:v>
                </c:pt>
                <c:pt idx="681">
                  <c:v>0.20888999999999999</c:v>
                </c:pt>
                <c:pt idx="682">
                  <c:v>0.20277000000000001</c:v>
                </c:pt>
                <c:pt idx="683">
                  <c:v>0.19613</c:v>
                </c:pt>
                <c:pt idx="684">
                  <c:v>0.18941</c:v>
                </c:pt>
                <c:pt idx="685">
                  <c:v>0.18251000000000001</c:v>
                </c:pt>
                <c:pt idx="686">
                  <c:v>0.17559999999999998</c:v>
                </c:pt>
                <c:pt idx="687">
                  <c:v>0.16760000000000003</c:v>
                </c:pt>
                <c:pt idx="688">
                  <c:v>0.15955</c:v>
                </c:pt>
                <c:pt idx="689">
                  <c:v>0.15243999999999999</c:v>
                </c:pt>
                <c:pt idx="690">
                  <c:v>0.14434</c:v>
                </c:pt>
                <c:pt idx="691">
                  <c:v>0.13600000000000001</c:v>
                </c:pt>
                <c:pt idx="692">
                  <c:v>0.12733</c:v>
                </c:pt>
                <c:pt idx="693">
                  <c:v>0.11936999999999999</c:v>
                </c:pt>
                <c:pt idx="694">
                  <c:v>0.11131000000000001</c:v>
                </c:pt>
                <c:pt idx="695">
                  <c:v>0.10345</c:v>
                </c:pt>
                <c:pt idx="696">
                  <c:v>9.6439999999999998E-2</c:v>
                </c:pt>
                <c:pt idx="697">
                  <c:v>8.8599999999999998E-2</c:v>
                </c:pt>
                <c:pt idx="698">
                  <c:v>8.0530000000000004E-2</c:v>
                </c:pt>
                <c:pt idx="699">
                  <c:v>7.2559999999999999E-2</c:v>
                </c:pt>
                <c:pt idx="700">
                  <c:v>6.5380000000000008E-2</c:v>
                </c:pt>
                <c:pt idx="701">
                  <c:v>5.8579999999999993E-2</c:v>
                </c:pt>
                <c:pt idx="702">
                  <c:v>5.2809999999999996E-2</c:v>
                </c:pt>
                <c:pt idx="703">
                  <c:v>4.7569999999999994E-2</c:v>
                </c:pt>
                <c:pt idx="704">
                  <c:v>4.2259999999999999E-2</c:v>
                </c:pt>
                <c:pt idx="705">
                  <c:v>3.848E-2</c:v>
                </c:pt>
                <c:pt idx="706">
                  <c:v>3.5200000000000002E-2</c:v>
                </c:pt>
                <c:pt idx="707">
                  <c:v>3.2230000000000002E-2</c:v>
                </c:pt>
                <c:pt idx="708">
                  <c:v>2.964E-2</c:v>
                </c:pt>
                <c:pt idx="709">
                  <c:v>2.6150000000000003E-2</c:v>
                </c:pt>
                <c:pt idx="710">
                  <c:v>2.308E-2</c:v>
                </c:pt>
                <c:pt idx="711">
                  <c:v>1.976E-2</c:v>
                </c:pt>
                <c:pt idx="712">
                  <c:v>1.6570000000000001E-2</c:v>
                </c:pt>
                <c:pt idx="713">
                  <c:v>1.391E-2</c:v>
                </c:pt>
                <c:pt idx="714">
                  <c:v>1.171E-2</c:v>
                </c:pt>
                <c:pt idx="715">
                  <c:v>9.8600000000000007E-3</c:v>
                </c:pt>
                <c:pt idx="716">
                  <c:v>7.8900000000000012E-3</c:v>
                </c:pt>
                <c:pt idx="717">
                  <c:v>5.9800000000000001E-3</c:v>
                </c:pt>
                <c:pt idx="718">
                  <c:v>3.82E-3</c:v>
                </c:pt>
                <c:pt idx="719">
                  <c:v>2.3899999999999998E-3</c:v>
                </c:pt>
                <c:pt idx="720">
                  <c:v>1.4599999999999999E-3</c:v>
                </c:pt>
                <c:pt idx="721">
                  <c:v>1.0199999999999999E-3</c:v>
                </c:pt>
                <c:pt idx="722">
                  <c:v>6.4000000000000005E-4</c:v>
                </c:pt>
                <c:pt idx="723">
                  <c:v>3.4000000000000002E-4</c:v>
                </c:pt>
                <c:pt idx="724">
                  <c:v>2.0000000000000001E-4</c:v>
                </c:pt>
                <c:pt idx="725">
                  <c:v>6.0000000000000002E-5</c:v>
                </c:pt>
                <c:pt idx="726">
                  <c:v>2.0000000000000002E-5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AF4-48CF-B983-DE3AE5D4FCFA}"/>
            </c:ext>
          </c:extLst>
        </c:ser>
        <c:ser>
          <c:idx val="4"/>
          <c:order val="4"/>
          <c:tx>
            <c:strRef>
              <c:f>'Concentration_Z-Axis'!$O$1</c:f>
              <c:strCache>
                <c:ptCount val="1"/>
                <c:pt idx="0">
                  <c:v>0.4 PV</c:v>
                </c:pt>
              </c:strCache>
            </c:strRef>
          </c:tx>
          <c:spPr>
            <a:ln w="15875" cap="rnd">
              <a:solidFill>
                <a:schemeClr val="accent6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'Concentration_Z-Axis'!$J$3:$J$993</c:f>
              <c:numCache>
                <c:formatCode>General</c:formatCode>
                <c:ptCount val="991"/>
                <c:pt idx="0">
                  <c:v>79.280000000001095</c:v>
                </c:pt>
                <c:pt idx="1">
                  <c:v>79.200000000001097</c:v>
                </c:pt>
                <c:pt idx="2">
                  <c:v>79.120000000001099</c:v>
                </c:pt>
                <c:pt idx="3">
                  <c:v>79.0400000000011</c:v>
                </c:pt>
                <c:pt idx="4">
                  <c:v>78.960000000001102</c:v>
                </c:pt>
                <c:pt idx="5">
                  <c:v>78.880000000001104</c:v>
                </c:pt>
                <c:pt idx="6">
                  <c:v>78.800000000001106</c:v>
                </c:pt>
                <c:pt idx="7">
                  <c:v>78.720000000001093</c:v>
                </c:pt>
                <c:pt idx="8">
                  <c:v>78.640000000001095</c:v>
                </c:pt>
                <c:pt idx="9">
                  <c:v>78.560000000001097</c:v>
                </c:pt>
                <c:pt idx="10">
                  <c:v>78.480000000001098</c:v>
                </c:pt>
                <c:pt idx="11">
                  <c:v>78.4000000000011</c:v>
                </c:pt>
                <c:pt idx="12">
                  <c:v>78.320000000001102</c:v>
                </c:pt>
                <c:pt idx="13">
                  <c:v>78.240000000001103</c:v>
                </c:pt>
                <c:pt idx="14">
                  <c:v>78.160000000001105</c:v>
                </c:pt>
                <c:pt idx="15">
                  <c:v>78.080000000001107</c:v>
                </c:pt>
                <c:pt idx="16">
                  <c:v>78.000000000001094</c:v>
                </c:pt>
                <c:pt idx="17">
                  <c:v>77.920000000001096</c:v>
                </c:pt>
                <c:pt idx="18">
                  <c:v>77.840000000001098</c:v>
                </c:pt>
                <c:pt idx="19">
                  <c:v>77.760000000001099</c:v>
                </c:pt>
                <c:pt idx="20">
                  <c:v>77.680000000001101</c:v>
                </c:pt>
                <c:pt idx="21">
                  <c:v>77.600000000001103</c:v>
                </c:pt>
                <c:pt idx="22">
                  <c:v>77.520000000001104</c:v>
                </c:pt>
                <c:pt idx="23">
                  <c:v>77.440000000001106</c:v>
                </c:pt>
                <c:pt idx="24">
                  <c:v>77.360000000001094</c:v>
                </c:pt>
                <c:pt idx="25">
                  <c:v>77.280000000001095</c:v>
                </c:pt>
                <c:pt idx="26">
                  <c:v>77.200000000000998</c:v>
                </c:pt>
                <c:pt idx="27">
                  <c:v>77.120000000000999</c:v>
                </c:pt>
                <c:pt idx="28">
                  <c:v>77.0400000000011</c:v>
                </c:pt>
                <c:pt idx="29">
                  <c:v>76.960000000001003</c:v>
                </c:pt>
                <c:pt idx="30">
                  <c:v>76.880000000001004</c:v>
                </c:pt>
                <c:pt idx="31">
                  <c:v>76.800000000001006</c:v>
                </c:pt>
                <c:pt idx="32">
                  <c:v>76.720000000000994</c:v>
                </c:pt>
                <c:pt idx="33">
                  <c:v>76.640000000000995</c:v>
                </c:pt>
                <c:pt idx="34">
                  <c:v>76.560000000000997</c:v>
                </c:pt>
                <c:pt idx="35">
                  <c:v>76.480000000000999</c:v>
                </c:pt>
                <c:pt idx="36">
                  <c:v>76.400000000001</c:v>
                </c:pt>
                <c:pt idx="37">
                  <c:v>76.320000000001002</c:v>
                </c:pt>
                <c:pt idx="38">
                  <c:v>76.240000000001004</c:v>
                </c:pt>
                <c:pt idx="39">
                  <c:v>76.160000000001006</c:v>
                </c:pt>
                <c:pt idx="40">
                  <c:v>76.080000000000993</c:v>
                </c:pt>
                <c:pt idx="41">
                  <c:v>76.000000000000995</c:v>
                </c:pt>
                <c:pt idx="42">
                  <c:v>75.920000000000996</c:v>
                </c:pt>
                <c:pt idx="43">
                  <c:v>75.840000000000998</c:v>
                </c:pt>
                <c:pt idx="44">
                  <c:v>75.760000000001</c:v>
                </c:pt>
                <c:pt idx="45">
                  <c:v>75.680000000001002</c:v>
                </c:pt>
                <c:pt idx="46">
                  <c:v>75.600000000001003</c:v>
                </c:pt>
                <c:pt idx="47">
                  <c:v>75.520000000001005</c:v>
                </c:pt>
                <c:pt idx="48">
                  <c:v>75.440000000001007</c:v>
                </c:pt>
                <c:pt idx="49">
                  <c:v>75.360000000000994</c:v>
                </c:pt>
                <c:pt idx="50">
                  <c:v>75.280000000000996</c:v>
                </c:pt>
                <c:pt idx="51">
                  <c:v>75.200000000000998</c:v>
                </c:pt>
                <c:pt idx="52">
                  <c:v>75.120000000000999</c:v>
                </c:pt>
                <c:pt idx="53">
                  <c:v>75.040000000001001</c:v>
                </c:pt>
                <c:pt idx="54">
                  <c:v>74.960000000001003</c:v>
                </c:pt>
                <c:pt idx="55">
                  <c:v>74.880000000001004</c:v>
                </c:pt>
                <c:pt idx="56">
                  <c:v>74.800000000001006</c:v>
                </c:pt>
                <c:pt idx="57">
                  <c:v>74.720000000000994</c:v>
                </c:pt>
                <c:pt idx="58">
                  <c:v>74.640000000000995</c:v>
                </c:pt>
                <c:pt idx="59">
                  <c:v>74.560000000000997</c:v>
                </c:pt>
                <c:pt idx="60">
                  <c:v>74.480000000000999</c:v>
                </c:pt>
                <c:pt idx="61">
                  <c:v>74.400000000001</c:v>
                </c:pt>
                <c:pt idx="62">
                  <c:v>74.320000000001002</c:v>
                </c:pt>
                <c:pt idx="63">
                  <c:v>74.240000000001004</c:v>
                </c:pt>
                <c:pt idx="64">
                  <c:v>74.160000000001006</c:v>
                </c:pt>
                <c:pt idx="65">
                  <c:v>74.080000000000993</c:v>
                </c:pt>
                <c:pt idx="66">
                  <c:v>74.000000000000995</c:v>
                </c:pt>
                <c:pt idx="67">
                  <c:v>73.920000000000996</c:v>
                </c:pt>
                <c:pt idx="68">
                  <c:v>73.840000000000998</c:v>
                </c:pt>
                <c:pt idx="69">
                  <c:v>73.760000000001</c:v>
                </c:pt>
                <c:pt idx="70">
                  <c:v>73.680000000001002</c:v>
                </c:pt>
                <c:pt idx="71">
                  <c:v>73.600000000001003</c:v>
                </c:pt>
                <c:pt idx="72">
                  <c:v>73.520000000001005</c:v>
                </c:pt>
                <c:pt idx="73">
                  <c:v>73.440000000001007</c:v>
                </c:pt>
                <c:pt idx="74">
                  <c:v>73.360000000000994</c:v>
                </c:pt>
                <c:pt idx="75">
                  <c:v>73.280000000000996</c:v>
                </c:pt>
                <c:pt idx="76">
                  <c:v>73.200000000000998</c:v>
                </c:pt>
                <c:pt idx="77">
                  <c:v>73.120000000000999</c:v>
                </c:pt>
                <c:pt idx="78">
                  <c:v>73.040000000001001</c:v>
                </c:pt>
                <c:pt idx="79">
                  <c:v>72.960000000001003</c:v>
                </c:pt>
                <c:pt idx="80">
                  <c:v>72.880000000001004</c:v>
                </c:pt>
                <c:pt idx="81">
                  <c:v>72.800000000000907</c:v>
                </c:pt>
                <c:pt idx="82">
                  <c:v>72.720000000000894</c:v>
                </c:pt>
                <c:pt idx="83">
                  <c:v>72.640000000000896</c:v>
                </c:pt>
                <c:pt idx="84">
                  <c:v>72.560000000000898</c:v>
                </c:pt>
                <c:pt idx="85">
                  <c:v>72.480000000000899</c:v>
                </c:pt>
                <c:pt idx="86">
                  <c:v>72.400000000000901</c:v>
                </c:pt>
                <c:pt idx="87">
                  <c:v>72.320000000000903</c:v>
                </c:pt>
                <c:pt idx="88">
                  <c:v>72.240000000000904</c:v>
                </c:pt>
                <c:pt idx="89">
                  <c:v>72.160000000000906</c:v>
                </c:pt>
                <c:pt idx="90">
                  <c:v>72.080000000000894</c:v>
                </c:pt>
                <c:pt idx="91">
                  <c:v>72.000000000000895</c:v>
                </c:pt>
                <c:pt idx="92">
                  <c:v>71.920000000000897</c:v>
                </c:pt>
                <c:pt idx="93">
                  <c:v>71.840000000000899</c:v>
                </c:pt>
                <c:pt idx="94">
                  <c:v>71.7600000000009</c:v>
                </c:pt>
                <c:pt idx="95">
                  <c:v>71.680000000000902</c:v>
                </c:pt>
                <c:pt idx="96">
                  <c:v>71.600000000000904</c:v>
                </c:pt>
                <c:pt idx="97">
                  <c:v>71.520000000000906</c:v>
                </c:pt>
                <c:pt idx="98">
                  <c:v>71.440000000000893</c:v>
                </c:pt>
                <c:pt idx="99">
                  <c:v>71.360000000000895</c:v>
                </c:pt>
                <c:pt idx="100">
                  <c:v>71.280000000000896</c:v>
                </c:pt>
                <c:pt idx="101">
                  <c:v>71.200000000000898</c:v>
                </c:pt>
                <c:pt idx="102">
                  <c:v>71.1200000000009</c:v>
                </c:pt>
                <c:pt idx="103">
                  <c:v>71.040000000000902</c:v>
                </c:pt>
                <c:pt idx="104">
                  <c:v>70.960000000000903</c:v>
                </c:pt>
                <c:pt idx="105">
                  <c:v>70.880000000000905</c:v>
                </c:pt>
                <c:pt idx="106">
                  <c:v>70.800000000000907</c:v>
                </c:pt>
                <c:pt idx="107">
                  <c:v>70.720000000000894</c:v>
                </c:pt>
                <c:pt idx="108">
                  <c:v>70.640000000000896</c:v>
                </c:pt>
                <c:pt idx="109">
                  <c:v>70.560000000000898</c:v>
                </c:pt>
                <c:pt idx="110">
                  <c:v>70.480000000000899</c:v>
                </c:pt>
                <c:pt idx="111">
                  <c:v>70.400000000000901</c:v>
                </c:pt>
                <c:pt idx="112">
                  <c:v>70.320000000000903</c:v>
                </c:pt>
                <c:pt idx="113">
                  <c:v>70.240000000000904</c:v>
                </c:pt>
                <c:pt idx="114">
                  <c:v>70.160000000000906</c:v>
                </c:pt>
                <c:pt idx="115">
                  <c:v>70.080000000000894</c:v>
                </c:pt>
                <c:pt idx="116">
                  <c:v>70.000000000000895</c:v>
                </c:pt>
                <c:pt idx="117">
                  <c:v>69.920000000000897</c:v>
                </c:pt>
                <c:pt idx="118">
                  <c:v>69.840000000000899</c:v>
                </c:pt>
                <c:pt idx="119">
                  <c:v>69.7600000000009</c:v>
                </c:pt>
                <c:pt idx="120">
                  <c:v>69.680000000000902</c:v>
                </c:pt>
                <c:pt idx="121">
                  <c:v>69.600000000000904</c:v>
                </c:pt>
                <c:pt idx="122">
                  <c:v>69.520000000000906</c:v>
                </c:pt>
                <c:pt idx="123">
                  <c:v>69.440000000000893</c:v>
                </c:pt>
                <c:pt idx="124">
                  <c:v>69.360000000000895</c:v>
                </c:pt>
                <c:pt idx="125">
                  <c:v>69.280000000000896</c:v>
                </c:pt>
                <c:pt idx="126">
                  <c:v>69.200000000000898</c:v>
                </c:pt>
                <c:pt idx="127">
                  <c:v>69.1200000000009</c:v>
                </c:pt>
                <c:pt idx="128">
                  <c:v>69.040000000000902</c:v>
                </c:pt>
                <c:pt idx="129">
                  <c:v>68.960000000000903</c:v>
                </c:pt>
                <c:pt idx="130">
                  <c:v>68.880000000000905</c:v>
                </c:pt>
                <c:pt idx="131">
                  <c:v>68.800000000000907</c:v>
                </c:pt>
                <c:pt idx="132">
                  <c:v>68.720000000000894</c:v>
                </c:pt>
                <c:pt idx="133">
                  <c:v>68.640000000000896</c:v>
                </c:pt>
                <c:pt idx="134">
                  <c:v>68.560000000000798</c:v>
                </c:pt>
                <c:pt idx="135">
                  <c:v>68.4800000000008</c:v>
                </c:pt>
                <c:pt idx="136">
                  <c:v>68.400000000000901</c:v>
                </c:pt>
                <c:pt idx="137">
                  <c:v>68.320000000000803</c:v>
                </c:pt>
                <c:pt idx="138">
                  <c:v>68.240000000000805</c:v>
                </c:pt>
                <c:pt idx="139">
                  <c:v>68.160000000000807</c:v>
                </c:pt>
                <c:pt idx="140">
                  <c:v>68.080000000000794</c:v>
                </c:pt>
                <c:pt idx="141">
                  <c:v>68.000000000000796</c:v>
                </c:pt>
                <c:pt idx="142">
                  <c:v>67.920000000000798</c:v>
                </c:pt>
                <c:pt idx="143">
                  <c:v>67.840000000000799</c:v>
                </c:pt>
                <c:pt idx="144">
                  <c:v>67.760000000000801</c:v>
                </c:pt>
                <c:pt idx="145">
                  <c:v>67.680000000000803</c:v>
                </c:pt>
                <c:pt idx="146">
                  <c:v>67.600000000000804</c:v>
                </c:pt>
                <c:pt idx="147">
                  <c:v>67.520000000000806</c:v>
                </c:pt>
                <c:pt idx="148">
                  <c:v>67.440000000000794</c:v>
                </c:pt>
                <c:pt idx="149">
                  <c:v>67.360000000000795</c:v>
                </c:pt>
                <c:pt idx="150">
                  <c:v>67.280000000000797</c:v>
                </c:pt>
                <c:pt idx="151">
                  <c:v>67.200000000000799</c:v>
                </c:pt>
                <c:pt idx="152">
                  <c:v>67.1200000000008</c:v>
                </c:pt>
                <c:pt idx="153">
                  <c:v>67.040000000000802</c:v>
                </c:pt>
                <c:pt idx="154">
                  <c:v>66.960000000000804</c:v>
                </c:pt>
                <c:pt idx="155">
                  <c:v>66.880000000000805</c:v>
                </c:pt>
                <c:pt idx="156">
                  <c:v>66.800000000000793</c:v>
                </c:pt>
                <c:pt idx="157">
                  <c:v>66.720000000000795</c:v>
                </c:pt>
                <c:pt idx="158">
                  <c:v>66.640000000000796</c:v>
                </c:pt>
                <c:pt idx="159">
                  <c:v>66.560000000000798</c:v>
                </c:pt>
                <c:pt idx="160">
                  <c:v>66.4800000000008</c:v>
                </c:pt>
                <c:pt idx="161">
                  <c:v>66.400000000000801</c:v>
                </c:pt>
                <c:pt idx="162">
                  <c:v>66.320000000000803</c:v>
                </c:pt>
                <c:pt idx="163">
                  <c:v>66.240000000000805</c:v>
                </c:pt>
                <c:pt idx="164">
                  <c:v>66.160000000000807</c:v>
                </c:pt>
                <c:pt idx="165">
                  <c:v>66.080000000000794</c:v>
                </c:pt>
                <c:pt idx="166">
                  <c:v>66.000000000000796</c:v>
                </c:pt>
                <c:pt idx="167">
                  <c:v>65.920000000000798</c:v>
                </c:pt>
                <c:pt idx="168">
                  <c:v>65.840000000000799</c:v>
                </c:pt>
                <c:pt idx="169">
                  <c:v>65.760000000000801</c:v>
                </c:pt>
                <c:pt idx="170">
                  <c:v>65.680000000000803</c:v>
                </c:pt>
                <c:pt idx="171">
                  <c:v>65.600000000000804</c:v>
                </c:pt>
                <c:pt idx="172">
                  <c:v>65.520000000000806</c:v>
                </c:pt>
                <c:pt idx="173">
                  <c:v>65.440000000000794</c:v>
                </c:pt>
                <c:pt idx="174">
                  <c:v>65.360000000000795</c:v>
                </c:pt>
                <c:pt idx="175">
                  <c:v>65.280000000000797</c:v>
                </c:pt>
                <c:pt idx="176">
                  <c:v>65.200000000000799</c:v>
                </c:pt>
                <c:pt idx="177">
                  <c:v>65.1200000000008</c:v>
                </c:pt>
                <c:pt idx="178">
                  <c:v>65.040000000000802</c:v>
                </c:pt>
                <c:pt idx="179">
                  <c:v>64.960000000000804</c:v>
                </c:pt>
                <c:pt idx="180">
                  <c:v>64.880000000000805</c:v>
                </c:pt>
                <c:pt idx="181">
                  <c:v>64.800000000000793</c:v>
                </c:pt>
                <c:pt idx="182">
                  <c:v>64.720000000000795</c:v>
                </c:pt>
                <c:pt idx="183">
                  <c:v>64.640000000000796</c:v>
                </c:pt>
                <c:pt idx="184">
                  <c:v>64.560000000000798</c:v>
                </c:pt>
                <c:pt idx="185">
                  <c:v>64.4800000000008</c:v>
                </c:pt>
                <c:pt idx="186">
                  <c:v>64.400000000000801</c:v>
                </c:pt>
                <c:pt idx="187">
                  <c:v>64.320000000000803</c:v>
                </c:pt>
                <c:pt idx="188">
                  <c:v>64.240000000000805</c:v>
                </c:pt>
                <c:pt idx="189">
                  <c:v>64.160000000000807</c:v>
                </c:pt>
                <c:pt idx="190">
                  <c:v>64.080000000000695</c:v>
                </c:pt>
                <c:pt idx="191">
                  <c:v>64.000000000000696</c:v>
                </c:pt>
                <c:pt idx="192">
                  <c:v>63.920000000000698</c:v>
                </c:pt>
                <c:pt idx="193">
                  <c:v>63.8400000000007</c:v>
                </c:pt>
                <c:pt idx="194">
                  <c:v>63.760000000000701</c:v>
                </c:pt>
                <c:pt idx="195">
                  <c:v>63.680000000000703</c:v>
                </c:pt>
                <c:pt idx="196">
                  <c:v>63.600000000000698</c:v>
                </c:pt>
                <c:pt idx="197">
                  <c:v>63.520000000000699</c:v>
                </c:pt>
                <c:pt idx="198">
                  <c:v>63.440000000000701</c:v>
                </c:pt>
                <c:pt idx="199">
                  <c:v>63.360000000000703</c:v>
                </c:pt>
                <c:pt idx="200">
                  <c:v>63.280000000000697</c:v>
                </c:pt>
                <c:pt idx="201">
                  <c:v>63.200000000000699</c:v>
                </c:pt>
                <c:pt idx="202">
                  <c:v>63.120000000000701</c:v>
                </c:pt>
                <c:pt idx="203">
                  <c:v>63.040000000000703</c:v>
                </c:pt>
                <c:pt idx="204">
                  <c:v>62.960000000000697</c:v>
                </c:pt>
                <c:pt idx="205">
                  <c:v>62.880000000000699</c:v>
                </c:pt>
                <c:pt idx="206">
                  <c:v>62.800000000000701</c:v>
                </c:pt>
                <c:pt idx="207">
                  <c:v>62.720000000000702</c:v>
                </c:pt>
                <c:pt idx="208">
                  <c:v>62.640000000000697</c:v>
                </c:pt>
                <c:pt idx="209">
                  <c:v>62.560000000000699</c:v>
                </c:pt>
                <c:pt idx="210">
                  <c:v>62.4800000000007</c:v>
                </c:pt>
                <c:pt idx="211">
                  <c:v>62.400000000000702</c:v>
                </c:pt>
                <c:pt idx="212">
                  <c:v>62.320000000000697</c:v>
                </c:pt>
                <c:pt idx="213">
                  <c:v>62.240000000000698</c:v>
                </c:pt>
                <c:pt idx="214">
                  <c:v>62.1600000000007</c:v>
                </c:pt>
                <c:pt idx="215">
                  <c:v>62.080000000000702</c:v>
                </c:pt>
                <c:pt idx="216">
                  <c:v>62.000000000000703</c:v>
                </c:pt>
                <c:pt idx="217">
                  <c:v>61.920000000000698</c:v>
                </c:pt>
                <c:pt idx="218">
                  <c:v>61.8400000000007</c:v>
                </c:pt>
                <c:pt idx="219">
                  <c:v>61.760000000000701</c:v>
                </c:pt>
                <c:pt idx="220">
                  <c:v>61.680000000000703</c:v>
                </c:pt>
                <c:pt idx="221">
                  <c:v>61.600000000000698</c:v>
                </c:pt>
                <c:pt idx="222">
                  <c:v>61.520000000000699</c:v>
                </c:pt>
                <c:pt idx="223">
                  <c:v>61.440000000000701</c:v>
                </c:pt>
                <c:pt idx="224">
                  <c:v>61.360000000000703</c:v>
                </c:pt>
                <c:pt idx="225">
                  <c:v>61.280000000000697</c:v>
                </c:pt>
                <c:pt idx="226">
                  <c:v>61.200000000000699</c:v>
                </c:pt>
                <c:pt idx="227">
                  <c:v>61.120000000000701</c:v>
                </c:pt>
                <c:pt idx="228">
                  <c:v>61.040000000000703</c:v>
                </c:pt>
                <c:pt idx="229">
                  <c:v>60.960000000000697</c:v>
                </c:pt>
                <c:pt idx="230">
                  <c:v>60.880000000000699</c:v>
                </c:pt>
                <c:pt idx="231">
                  <c:v>60.800000000000701</c:v>
                </c:pt>
                <c:pt idx="232">
                  <c:v>60.720000000000702</c:v>
                </c:pt>
                <c:pt idx="233">
                  <c:v>60.640000000000697</c:v>
                </c:pt>
                <c:pt idx="234">
                  <c:v>60.560000000000699</c:v>
                </c:pt>
                <c:pt idx="235">
                  <c:v>60.4800000000007</c:v>
                </c:pt>
                <c:pt idx="236">
                  <c:v>60.400000000000702</c:v>
                </c:pt>
                <c:pt idx="237">
                  <c:v>60.320000000000697</c:v>
                </c:pt>
                <c:pt idx="238">
                  <c:v>60.240000000000698</c:v>
                </c:pt>
                <c:pt idx="239">
                  <c:v>60.1600000000007</c:v>
                </c:pt>
                <c:pt idx="240">
                  <c:v>60.080000000000702</c:v>
                </c:pt>
                <c:pt idx="241">
                  <c:v>60.000000000000703</c:v>
                </c:pt>
                <c:pt idx="242">
                  <c:v>59.920000000000698</c:v>
                </c:pt>
                <c:pt idx="243">
                  <c:v>59.8400000000007</c:v>
                </c:pt>
                <c:pt idx="244">
                  <c:v>59.760000000000602</c:v>
                </c:pt>
                <c:pt idx="245">
                  <c:v>59.680000000000597</c:v>
                </c:pt>
                <c:pt idx="246">
                  <c:v>59.600000000000598</c:v>
                </c:pt>
                <c:pt idx="247">
                  <c:v>59.5200000000006</c:v>
                </c:pt>
                <c:pt idx="248">
                  <c:v>59.440000000000602</c:v>
                </c:pt>
                <c:pt idx="249">
                  <c:v>59.360000000000603</c:v>
                </c:pt>
                <c:pt idx="250">
                  <c:v>59.280000000000598</c:v>
                </c:pt>
                <c:pt idx="251">
                  <c:v>59.2000000000006</c:v>
                </c:pt>
                <c:pt idx="252">
                  <c:v>59.120000000000601</c:v>
                </c:pt>
                <c:pt idx="253">
                  <c:v>59.040000000000603</c:v>
                </c:pt>
                <c:pt idx="254">
                  <c:v>58.960000000000598</c:v>
                </c:pt>
                <c:pt idx="255">
                  <c:v>58.880000000000599</c:v>
                </c:pt>
                <c:pt idx="256">
                  <c:v>58.800000000000601</c:v>
                </c:pt>
                <c:pt idx="257">
                  <c:v>58.720000000000603</c:v>
                </c:pt>
                <c:pt idx="258">
                  <c:v>58.640000000000597</c:v>
                </c:pt>
                <c:pt idx="259">
                  <c:v>58.560000000000599</c:v>
                </c:pt>
                <c:pt idx="260">
                  <c:v>58.480000000000601</c:v>
                </c:pt>
                <c:pt idx="261">
                  <c:v>58.400000000000603</c:v>
                </c:pt>
                <c:pt idx="262">
                  <c:v>58.320000000000597</c:v>
                </c:pt>
                <c:pt idx="263">
                  <c:v>58.240000000000599</c:v>
                </c:pt>
                <c:pt idx="264">
                  <c:v>58.160000000000601</c:v>
                </c:pt>
                <c:pt idx="265">
                  <c:v>58.080000000000602</c:v>
                </c:pt>
                <c:pt idx="266">
                  <c:v>58.000000000000597</c:v>
                </c:pt>
                <c:pt idx="267">
                  <c:v>57.920000000000599</c:v>
                </c:pt>
                <c:pt idx="268">
                  <c:v>57.8400000000006</c:v>
                </c:pt>
                <c:pt idx="269">
                  <c:v>57.760000000000602</c:v>
                </c:pt>
                <c:pt idx="270">
                  <c:v>57.680000000000597</c:v>
                </c:pt>
                <c:pt idx="271">
                  <c:v>57.600000000000598</c:v>
                </c:pt>
                <c:pt idx="272">
                  <c:v>57.5200000000006</c:v>
                </c:pt>
                <c:pt idx="273">
                  <c:v>57.440000000000602</c:v>
                </c:pt>
                <c:pt idx="274">
                  <c:v>57.360000000000603</c:v>
                </c:pt>
                <c:pt idx="275">
                  <c:v>57.280000000000598</c:v>
                </c:pt>
                <c:pt idx="276">
                  <c:v>57.2000000000006</c:v>
                </c:pt>
                <c:pt idx="277">
                  <c:v>57.120000000000601</c:v>
                </c:pt>
                <c:pt idx="278">
                  <c:v>57.040000000000603</c:v>
                </c:pt>
                <c:pt idx="279">
                  <c:v>56.960000000000598</c:v>
                </c:pt>
                <c:pt idx="280">
                  <c:v>56.880000000000599</c:v>
                </c:pt>
                <c:pt idx="281">
                  <c:v>56.800000000000601</c:v>
                </c:pt>
                <c:pt idx="282">
                  <c:v>56.720000000000603</c:v>
                </c:pt>
                <c:pt idx="283">
                  <c:v>56.640000000000597</c:v>
                </c:pt>
                <c:pt idx="284">
                  <c:v>56.560000000000599</c:v>
                </c:pt>
                <c:pt idx="285">
                  <c:v>56.480000000000601</c:v>
                </c:pt>
                <c:pt idx="286">
                  <c:v>56.400000000000603</c:v>
                </c:pt>
                <c:pt idx="287">
                  <c:v>56.320000000000597</c:v>
                </c:pt>
                <c:pt idx="288">
                  <c:v>56.240000000000599</c:v>
                </c:pt>
                <c:pt idx="289">
                  <c:v>56.160000000000601</c:v>
                </c:pt>
                <c:pt idx="290">
                  <c:v>56.080000000000602</c:v>
                </c:pt>
                <c:pt idx="291">
                  <c:v>56.000000000000597</c:v>
                </c:pt>
                <c:pt idx="292">
                  <c:v>55.920000000000599</c:v>
                </c:pt>
                <c:pt idx="293">
                  <c:v>55.8400000000006</c:v>
                </c:pt>
                <c:pt idx="294">
                  <c:v>55.760000000000602</c:v>
                </c:pt>
                <c:pt idx="295">
                  <c:v>55.680000000000597</c:v>
                </c:pt>
                <c:pt idx="296">
                  <c:v>55.600000000000598</c:v>
                </c:pt>
                <c:pt idx="297">
                  <c:v>55.5200000000006</c:v>
                </c:pt>
                <c:pt idx="298">
                  <c:v>55.440000000000502</c:v>
                </c:pt>
                <c:pt idx="299">
                  <c:v>55.360000000000497</c:v>
                </c:pt>
                <c:pt idx="300">
                  <c:v>55.280000000000499</c:v>
                </c:pt>
                <c:pt idx="301">
                  <c:v>55.2000000000005</c:v>
                </c:pt>
                <c:pt idx="302">
                  <c:v>55.120000000000502</c:v>
                </c:pt>
                <c:pt idx="303">
                  <c:v>55.040000000000497</c:v>
                </c:pt>
                <c:pt idx="304">
                  <c:v>54.960000000000498</c:v>
                </c:pt>
                <c:pt idx="305">
                  <c:v>54.8800000000005</c:v>
                </c:pt>
                <c:pt idx="306">
                  <c:v>54.800000000000502</c:v>
                </c:pt>
                <c:pt idx="307">
                  <c:v>54.720000000000503</c:v>
                </c:pt>
                <c:pt idx="308">
                  <c:v>54.640000000000498</c:v>
                </c:pt>
                <c:pt idx="309">
                  <c:v>54.5600000000005</c:v>
                </c:pt>
                <c:pt idx="310">
                  <c:v>54.480000000000501</c:v>
                </c:pt>
                <c:pt idx="311">
                  <c:v>54.400000000000503</c:v>
                </c:pt>
                <c:pt idx="312">
                  <c:v>54.320000000000498</c:v>
                </c:pt>
                <c:pt idx="313">
                  <c:v>54.240000000000499</c:v>
                </c:pt>
                <c:pt idx="314">
                  <c:v>54.160000000000501</c:v>
                </c:pt>
                <c:pt idx="315">
                  <c:v>54.080000000000503</c:v>
                </c:pt>
                <c:pt idx="316">
                  <c:v>54.000000000000497</c:v>
                </c:pt>
                <c:pt idx="317">
                  <c:v>53.920000000000499</c:v>
                </c:pt>
                <c:pt idx="318">
                  <c:v>53.840000000000501</c:v>
                </c:pt>
                <c:pt idx="319">
                  <c:v>53.760000000000502</c:v>
                </c:pt>
                <c:pt idx="320">
                  <c:v>53.680000000000497</c:v>
                </c:pt>
                <c:pt idx="321">
                  <c:v>53.600000000000499</c:v>
                </c:pt>
                <c:pt idx="322">
                  <c:v>53.520000000000501</c:v>
                </c:pt>
                <c:pt idx="323">
                  <c:v>53.440000000000502</c:v>
                </c:pt>
                <c:pt idx="324">
                  <c:v>53.360000000000497</c:v>
                </c:pt>
                <c:pt idx="325">
                  <c:v>53.280000000000499</c:v>
                </c:pt>
                <c:pt idx="326">
                  <c:v>53.2000000000005</c:v>
                </c:pt>
                <c:pt idx="327">
                  <c:v>53.120000000000502</c:v>
                </c:pt>
                <c:pt idx="328">
                  <c:v>53.040000000000497</c:v>
                </c:pt>
                <c:pt idx="329">
                  <c:v>52.960000000000498</c:v>
                </c:pt>
                <c:pt idx="330">
                  <c:v>52.8800000000005</c:v>
                </c:pt>
                <c:pt idx="331">
                  <c:v>52.800000000000502</c:v>
                </c:pt>
                <c:pt idx="332">
                  <c:v>52.720000000000503</c:v>
                </c:pt>
                <c:pt idx="333">
                  <c:v>52.640000000000498</c:v>
                </c:pt>
                <c:pt idx="334">
                  <c:v>52.5600000000005</c:v>
                </c:pt>
                <c:pt idx="335">
                  <c:v>52.480000000000501</c:v>
                </c:pt>
                <c:pt idx="336">
                  <c:v>52.400000000000503</c:v>
                </c:pt>
                <c:pt idx="337">
                  <c:v>52.320000000000498</c:v>
                </c:pt>
                <c:pt idx="338">
                  <c:v>52.240000000000499</c:v>
                </c:pt>
                <c:pt idx="339">
                  <c:v>52.160000000000501</c:v>
                </c:pt>
                <c:pt idx="340">
                  <c:v>52.080000000000503</c:v>
                </c:pt>
                <c:pt idx="341">
                  <c:v>52.000000000000497</c:v>
                </c:pt>
                <c:pt idx="342">
                  <c:v>51.920000000000499</c:v>
                </c:pt>
                <c:pt idx="343">
                  <c:v>51.840000000000501</c:v>
                </c:pt>
                <c:pt idx="344">
                  <c:v>51.760000000000502</c:v>
                </c:pt>
                <c:pt idx="345">
                  <c:v>51.680000000000497</c:v>
                </c:pt>
                <c:pt idx="346">
                  <c:v>51.600000000000499</c:v>
                </c:pt>
                <c:pt idx="347">
                  <c:v>51.520000000000501</c:v>
                </c:pt>
                <c:pt idx="348">
                  <c:v>51.440000000000502</c:v>
                </c:pt>
                <c:pt idx="349">
                  <c:v>51.360000000000497</c:v>
                </c:pt>
                <c:pt idx="350">
                  <c:v>51.280000000000499</c:v>
                </c:pt>
                <c:pt idx="351">
                  <c:v>51.2000000000005</c:v>
                </c:pt>
                <c:pt idx="352">
                  <c:v>51.120000000000402</c:v>
                </c:pt>
                <c:pt idx="353">
                  <c:v>51.040000000000397</c:v>
                </c:pt>
                <c:pt idx="354">
                  <c:v>50.960000000000399</c:v>
                </c:pt>
                <c:pt idx="355">
                  <c:v>50.8800000000004</c:v>
                </c:pt>
                <c:pt idx="356">
                  <c:v>50.800000000000402</c:v>
                </c:pt>
                <c:pt idx="357">
                  <c:v>50.720000000000397</c:v>
                </c:pt>
                <c:pt idx="358">
                  <c:v>50.640000000000398</c:v>
                </c:pt>
                <c:pt idx="359">
                  <c:v>50.5600000000004</c:v>
                </c:pt>
                <c:pt idx="360">
                  <c:v>50.480000000000402</c:v>
                </c:pt>
                <c:pt idx="361">
                  <c:v>50.400000000000396</c:v>
                </c:pt>
                <c:pt idx="362">
                  <c:v>50.320000000000398</c:v>
                </c:pt>
                <c:pt idx="363">
                  <c:v>50.2400000000004</c:v>
                </c:pt>
                <c:pt idx="364">
                  <c:v>50.160000000000402</c:v>
                </c:pt>
                <c:pt idx="365">
                  <c:v>50.080000000000403</c:v>
                </c:pt>
                <c:pt idx="366">
                  <c:v>50.000000000000398</c:v>
                </c:pt>
                <c:pt idx="367">
                  <c:v>49.9200000000004</c:v>
                </c:pt>
                <c:pt idx="368">
                  <c:v>49.840000000000401</c:v>
                </c:pt>
                <c:pt idx="369">
                  <c:v>49.760000000000403</c:v>
                </c:pt>
                <c:pt idx="370">
                  <c:v>49.680000000000398</c:v>
                </c:pt>
                <c:pt idx="371">
                  <c:v>49.600000000000399</c:v>
                </c:pt>
                <c:pt idx="372">
                  <c:v>49.520000000000401</c:v>
                </c:pt>
                <c:pt idx="373">
                  <c:v>49.440000000000403</c:v>
                </c:pt>
                <c:pt idx="374">
                  <c:v>49.360000000000397</c:v>
                </c:pt>
                <c:pt idx="375">
                  <c:v>49.280000000000399</c:v>
                </c:pt>
                <c:pt idx="376">
                  <c:v>49.200000000000401</c:v>
                </c:pt>
                <c:pt idx="377">
                  <c:v>49.120000000000402</c:v>
                </c:pt>
                <c:pt idx="378">
                  <c:v>49.040000000000397</c:v>
                </c:pt>
                <c:pt idx="379">
                  <c:v>48.960000000000399</c:v>
                </c:pt>
                <c:pt idx="380">
                  <c:v>48.8800000000004</c:v>
                </c:pt>
                <c:pt idx="381">
                  <c:v>48.800000000000402</c:v>
                </c:pt>
                <c:pt idx="382">
                  <c:v>48.720000000000397</c:v>
                </c:pt>
                <c:pt idx="383">
                  <c:v>48.640000000000398</c:v>
                </c:pt>
                <c:pt idx="384">
                  <c:v>48.5600000000004</c:v>
                </c:pt>
                <c:pt idx="385">
                  <c:v>48.480000000000402</c:v>
                </c:pt>
                <c:pt idx="386">
                  <c:v>48.400000000000396</c:v>
                </c:pt>
                <c:pt idx="387">
                  <c:v>48.320000000000398</c:v>
                </c:pt>
                <c:pt idx="388">
                  <c:v>48.2400000000004</c:v>
                </c:pt>
                <c:pt idx="389">
                  <c:v>48.160000000000402</c:v>
                </c:pt>
                <c:pt idx="390">
                  <c:v>48.080000000000403</c:v>
                </c:pt>
                <c:pt idx="391">
                  <c:v>48.000000000000398</c:v>
                </c:pt>
                <c:pt idx="392">
                  <c:v>47.9200000000004</c:v>
                </c:pt>
                <c:pt idx="393">
                  <c:v>47.840000000000401</c:v>
                </c:pt>
                <c:pt idx="394">
                  <c:v>47.760000000000403</c:v>
                </c:pt>
                <c:pt idx="395">
                  <c:v>47.680000000000398</c:v>
                </c:pt>
                <c:pt idx="396">
                  <c:v>47.600000000000399</c:v>
                </c:pt>
                <c:pt idx="397">
                  <c:v>47.520000000000401</c:v>
                </c:pt>
                <c:pt idx="398">
                  <c:v>47.440000000000403</c:v>
                </c:pt>
                <c:pt idx="399">
                  <c:v>47.360000000000397</c:v>
                </c:pt>
                <c:pt idx="400">
                  <c:v>47.280000000000399</c:v>
                </c:pt>
                <c:pt idx="401">
                  <c:v>47.200000000000401</c:v>
                </c:pt>
                <c:pt idx="402">
                  <c:v>47.120000000000402</c:v>
                </c:pt>
                <c:pt idx="403">
                  <c:v>47.040000000000397</c:v>
                </c:pt>
                <c:pt idx="404">
                  <c:v>46.960000000000399</c:v>
                </c:pt>
                <c:pt idx="405">
                  <c:v>46.8800000000004</c:v>
                </c:pt>
                <c:pt idx="406">
                  <c:v>46.800000000000303</c:v>
                </c:pt>
                <c:pt idx="407">
                  <c:v>46.720000000000297</c:v>
                </c:pt>
                <c:pt idx="408">
                  <c:v>46.640000000000299</c:v>
                </c:pt>
                <c:pt idx="409">
                  <c:v>46.560000000000301</c:v>
                </c:pt>
                <c:pt idx="410">
                  <c:v>46.480000000000302</c:v>
                </c:pt>
                <c:pt idx="411">
                  <c:v>46.400000000000297</c:v>
                </c:pt>
                <c:pt idx="412">
                  <c:v>46.320000000000299</c:v>
                </c:pt>
                <c:pt idx="413">
                  <c:v>46.2400000000003</c:v>
                </c:pt>
                <c:pt idx="414">
                  <c:v>46.160000000000302</c:v>
                </c:pt>
                <c:pt idx="415">
                  <c:v>46.080000000000297</c:v>
                </c:pt>
                <c:pt idx="416">
                  <c:v>46.000000000000298</c:v>
                </c:pt>
                <c:pt idx="417">
                  <c:v>45.9200000000003</c:v>
                </c:pt>
                <c:pt idx="418">
                  <c:v>45.840000000000302</c:v>
                </c:pt>
                <c:pt idx="419">
                  <c:v>45.760000000000304</c:v>
                </c:pt>
                <c:pt idx="420">
                  <c:v>45.680000000000298</c:v>
                </c:pt>
                <c:pt idx="421">
                  <c:v>45.6000000000003</c:v>
                </c:pt>
                <c:pt idx="422">
                  <c:v>45.520000000000302</c:v>
                </c:pt>
                <c:pt idx="423">
                  <c:v>45.440000000000303</c:v>
                </c:pt>
                <c:pt idx="424">
                  <c:v>45.360000000000298</c:v>
                </c:pt>
                <c:pt idx="425">
                  <c:v>45.2800000000003</c:v>
                </c:pt>
                <c:pt idx="426">
                  <c:v>45.200000000000301</c:v>
                </c:pt>
                <c:pt idx="427">
                  <c:v>45.120000000000303</c:v>
                </c:pt>
                <c:pt idx="428">
                  <c:v>45.040000000000298</c:v>
                </c:pt>
                <c:pt idx="429">
                  <c:v>44.960000000000299</c:v>
                </c:pt>
                <c:pt idx="430">
                  <c:v>44.880000000000301</c:v>
                </c:pt>
                <c:pt idx="431">
                  <c:v>44.800000000000303</c:v>
                </c:pt>
                <c:pt idx="432">
                  <c:v>44.720000000000297</c:v>
                </c:pt>
                <c:pt idx="433">
                  <c:v>44.640000000000299</c:v>
                </c:pt>
                <c:pt idx="434">
                  <c:v>44.560000000000301</c:v>
                </c:pt>
                <c:pt idx="435">
                  <c:v>44.480000000000302</c:v>
                </c:pt>
                <c:pt idx="436">
                  <c:v>44.400000000000297</c:v>
                </c:pt>
                <c:pt idx="437">
                  <c:v>44.320000000000299</c:v>
                </c:pt>
                <c:pt idx="438">
                  <c:v>44.2400000000003</c:v>
                </c:pt>
                <c:pt idx="439">
                  <c:v>44.160000000000302</c:v>
                </c:pt>
                <c:pt idx="440">
                  <c:v>44.080000000000297</c:v>
                </c:pt>
                <c:pt idx="441">
                  <c:v>44.000000000000298</c:v>
                </c:pt>
                <c:pt idx="442">
                  <c:v>43.9200000000003</c:v>
                </c:pt>
                <c:pt idx="443">
                  <c:v>43.840000000000302</c:v>
                </c:pt>
                <c:pt idx="444">
                  <c:v>43.760000000000304</c:v>
                </c:pt>
                <c:pt idx="445">
                  <c:v>43.680000000000298</c:v>
                </c:pt>
                <c:pt idx="446">
                  <c:v>43.6000000000003</c:v>
                </c:pt>
                <c:pt idx="447">
                  <c:v>43.520000000000302</c:v>
                </c:pt>
                <c:pt idx="448">
                  <c:v>43.440000000000303</c:v>
                </c:pt>
                <c:pt idx="449">
                  <c:v>43.360000000000298</c:v>
                </c:pt>
                <c:pt idx="450">
                  <c:v>43.2800000000003</c:v>
                </c:pt>
                <c:pt idx="451">
                  <c:v>43.200000000000301</c:v>
                </c:pt>
                <c:pt idx="452">
                  <c:v>43.120000000000303</c:v>
                </c:pt>
                <c:pt idx="453">
                  <c:v>43.040000000000298</c:v>
                </c:pt>
                <c:pt idx="454">
                  <c:v>42.960000000000299</c:v>
                </c:pt>
                <c:pt idx="455">
                  <c:v>42.880000000000301</c:v>
                </c:pt>
                <c:pt idx="456">
                  <c:v>42.800000000000303</c:v>
                </c:pt>
                <c:pt idx="457">
                  <c:v>42.720000000000297</c:v>
                </c:pt>
                <c:pt idx="458">
                  <c:v>42.640000000000299</c:v>
                </c:pt>
                <c:pt idx="459">
                  <c:v>42.560000000000301</c:v>
                </c:pt>
                <c:pt idx="460">
                  <c:v>42.480000000000203</c:v>
                </c:pt>
                <c:pt idx="461">
                  <c:v>42.400000000000198</c:v>
                </c:pt>
                <c:pt idx="462">
                  <c:v>42.320000000000199</c:v>
                </c:pt>
                <c:pt idx="463">
                  <c:v>42.240000000000201</c:v>
                </c:pt>
                <c:pt idx="464">
                  <c:v>42.160000000000203</c:v>
                </c:pt>
                <c:pt idx="465">
                  <c:v>42.080000000000197</c:v>
                </c:pt>
                <c:pt idx="466">
                  <c:v>42.000000000000199</c:v>
                </c:pt>
                <c:pt idx="467">
                  <c:v>41.920000000000201</c:v>
                </c:pt>
                <c:pt idx="468">
                  <c:v>41.840000000000202</c:v>
                </c:pt>
                <c:pt idx="469">
                  <c:v>41.760000000000197</c:v>
                </c:pt>
                <c:pt idx="470">
                  <c:v>41.680000000000199</c:v>
                </c:pt>
                <c:pt idx="471">
                  <c:v>41.6000000000002</c:v>
                </c:pt>
                <c:pt idx="472">
                  <c:v>41.520000000000202</c:v>
                </c:pt>
                <c:pt idx="473">
                  <c:v>41.440000000000197</c:v>
                </c:pt>
                <c:pt idx="474">
                  <c:v>41.360000000000198</c:v>
                </c:pt>
                <c:pt idx="475">
                  <c:v>41.2800000000002</c:v>
                </c:pt>
                <c:pt idx="476">
                  <c:v>41.200000000000202</c:v>
                </c:pt>
                <c:pt idx="477">
                  <c:v>41.120000000000203</c:v>
                </c:pt>
                <c:pt idx="478">
                  <c:v>41.040000000000198</c:v>
                </c:pt>
                <c:pt idx="479">
                  <c:v>40.9600000000002</c:v>
                </c:pt>
                <c:pt idx="480">
                  <c:v>40.880000000000202</c:v>
                </c:pt>
                <c:pt idx="481">
                  <c:v>40.800000000000203</c:v>
                </c:pt>
                <c:pt idx="482">
                  <c:v>40.720000000000198</c:v>
                </c:pt>
                <c:pt idx="483">
                  <c:v>40.6400000000002</c:v>
                </c:pt>
                <c:pt idx="484">
                  <c:v>40.560000000000201</c:v>
                </c:pt>
                <c:pt idx="485">
                  <c:v>40.480000000000203</c:v>
                </c:pt>
                <c:pt idx="486">
                  <c:v>40.400000000000198</c:v>
                </c:pt>
                <c:pt idx="487">
                  <c:v>40.320000000000199</c:v>
                </c:pt>
                <c:pt idx="488">
                  <c:v>40.240000000000201</c:v>
                </c:pt>
                <c:pt idx="489">
                  <c:v>40.160000000000203</c:v>
                </c:pt>
                <c:pt idx="490">
                  <c:v>40.080000000000197</c:v>
                </c:pt>
                <c:pt idx="491">
                  <c:v>40.000000000000199</c:v>
                </c:pt>
                <c:pt idx="492">
                  <c:v>39.920000000000201</c:v>
                </c:pt>
                <c:pt idx="493">
                  <c:v>39.840000000000202</c:v>
                </c:pt>
                <c:pt idx="494">
                  <c:v>39.760000000000197</c:v>
                </c:pt>
                <c:pt idx="495">
                  <c:v>39.680000000000199</c:v>
                </c:pt>
                <c:pt idx="496">
                  <c:v>39.6000000000002</c:v>
                </c:pt>
                <c:pt idx="497">
                  <c:v>39.520000000000202</c:v>
                </c:pt>
                <c:pt idx="498">
                  <c:v>39.440000000000197</c:v>
                </c:pt>
                <c:pt idx="499">
                  <c:v>39.360000000000198</c:v>
                </c:pt>
                <c:pt idx="500">
                  <c:v>39.2800000000002</c:v>
                </c:pt>
                <c:pt idx="501">
                  <c:v>39.200000000000202</c:v>
                </c:pt>
                <c:pt idx="502">
                  <c:v>39.120000000000203</c:v>
                </c:pt>
                <c:pt idx="503">
                  <c:v>39.040000000000198</c:v>
                </c:pt>
                <c:pt idx="504">
                  <c:v>38.9600000000002</c:v>
                </c:pt>
                <c:pt idx="505">
                  <c:v>38.880000000000202</c:v>
                </c:pt>
                <c:pt idx="506">
                  <c:v>38.800000000000203</c:v>
                </c:pt>
                <c:pt idx="507">
                  <c:v>38.720000000000198</c:v>
                </c:pt>
                <c:pt idx="508">
                  <c:v>38.6400000000002</c:v>
                </c:pt>
                <c:pt idx="509">
                  <c:v>38.560000000000201</c:v>
                </c:pt>
                <c:pt idx="510">
                  <c:v>38.480000000000203</c:v>
                </c:pt>
                <c:pt idx="511">
                  <c:v>38.400000000000198</c:v>
                </c:pt>
                <c:pt idx="512">
                  <c:v>38.3200000000001</c:v>
                </c:pt>
                <c:pt idx="513">
                  <c:v>38.240000000000201</c:v>
                </c:pt>
                <c:pt idx="514">
                  <c:v>38.160000000000203</c:v>
                </c:pt>
                <c:pt idx="515">
                  <c:v>38.080000000000098</c:v>
                </c:pt>
                <c:pt idx="516">
                  <c:v>38.000000000000099</c:v>
                </c:pt>
                <c:pt idx="517">
                  <c:v>37.920000000000101</c:v>
                </c:pt>
                <c:pt idx="518">
                  <c:v>37.840000000000103</c:v>
                </c:pt>
                <c:pt idx="519">
                  <c:v>37.760000000000097</c:v>
                </c:pt>
                <c:pt idx="520">
                  <c:v>37.680000000000099</c:v>
                </c:pt>
                <c:pt idx="521">
                  <c:v>37.600000000000101</c:v>
                </c:pt>
                <c:pt idx="522">
                  <c:v>37.520000000000103</c:v>
                </c:pt>
                <c:pt idx="523">
                  <c:v>37.440000000000097</c:v>
                </c:pt>
                <c:pt idx="524">
                  <c:v>37.360000000000099</c:v>
                </c:pt>
                <c:pt idx="525">
                  <c:v>37.280000000000101</c:v>
                </c:pt>
                <c:pt idx="526">
                  <c:v>37.200000000000102</c:v>
                </c:pt>
                <c:pt idx="527">
                  <c:v>37.120000000000097</c:v>
                </c:pt>
                <c:pt idx="528">
                  <c:v>37.040000000000099</c:v>
                </c:pt>
                <c:pt idx="529">
                  <c:v>36.9600000000001</c:v>
                </c:pt>
                <c:pt idx="530">
                  <c:v>36.880000000000102</c:v>
                </c:pt>
                <c:pt idx="531">
                  <c:v>36.800000000000097</c:v>
                </c:pt>
                <c:pt idx="532">
                  <c:v>36.720000000000098</c:v>
                </c:pt>
                <c:pt idx="533">
                  <c:v>36.6400000000001</c:v>
                </c:pt>
                <c:pt idx="534">
                  <c:v>36.560000000000102</c:v>
                </c:pt>
                <c:pt idx="535">
                  <c:v>36.480000000000103</c:v>
                </c:pt>
                <c:pt idx="536">
                  <c:v>36.400000000000098</c:v>
                </c:pt>
                <c:pt idx="537">
                  <c:v>36.3200000000001</c:v>
                </c:pt>
                <c:pt idx="538">
                  <c:v>36.240000000000101</c:v>
                </c:pt>
                <c:pt idx="539">
                  <c:v>36.160000000000103</c:v>
                </c:pt>
                <c:pt idx="540">
                  <c:v>36.080000000000098</c:v>
                </c:pt>
                <c:pt idx="541">
                  <c:v>36.000000000000099</c:v>
                </c:pt>
                <c:pt idx="542">
                  <c:v>35.920000000000101</c:v>
                </c:pt>
                <c:pt idx="543">
                  <c:v>35.840000000000103</c:v>
                </c:pt>
                <c:pt idx="544">
                  <c:v>35.760000000000097</c:v>
                </c:pt>
                <c:pt idx="545">
                  <c:v>35.680000000000099</c:v>
                </c:pt>
                <c:pt idx="546">
                  <c:v>35.600000000000101</c:v>
                </c:pt>
                <c:pt idx="547">
                  <c:v>35.520000000000103</c:v>
                </c:pt>
                <c:pt idx="548">
                  <c:v>35.440000000000097</c:v>
                </c:pt>
                <c:pt idx="549">
                  <c:v>35.360000000000099</c:v>
                </c:pt>
                <c:pt idx="550">
                  <c:v>35.280000000000101</c:v>
                </c:pt>
                <c:pt idx="551">
                  <c:v>35.200000000000102</c:v>
                </c:pt>
                <c:pt idx="552">
                  <c:v>35.120000000000097</c:v>
                </c:pt>
                <c:pt idx="553">
                  <c:v>35.040000000000099</c:v>
                </c:pt>
                <c:pt idx="554">
                  <c:v>34.9600000000001</c:v>
                </c:pt>
                <c:pt idx="555">
                  <c:v>34.880000000000102</c:v>
                </c:pt>
                <c:pt idx="556">
                  <c:v>34.800000000000097</c:v>
                </c:pt>
                <c:pt idx="557">
                  <c:v>34.720000000000098</c:v>
                </c:pt>
                <c:pt idx="558">
                  <c:v>34.6400000000001</c:v>
                </c:pt>
                <c:pt idx="559">
                  <c:v>34.560000000000102</c:v>
                </c:pt>
                <c:pt idx="560">
                  <c:v>34.480000000000103</c:v>
                </c:pt>
                <c:pt idx="561">
                  <c:v>34.400000000000098</c:v>
                </c:pt>
                <c:pt idx="562">
                  <c:v>34.3200000000001</c:v>
                </c:pt>
                <c:pt idx="563">
                  <c:v>34.240000000000101</c:v>
                </c:pt>
                <c:pt idx="564">
                  <c:v>34.160000000000103</c:v>
                </c:pt>
                <c:pt idx="565">
                  <c:v>34.080000000000098</c:v>
                </c:pt>
                <c:pt idx="566">
                  <c:v>34</c:v>
                </c:pt>
                <c:pt idx="567">
                  <c:v>33.920000000000101</c:v>
                </c:pt>
                <c:pt idx="568">
                  <c:v>33.840000000000003</c:v>
                </c:pt>
                <c:pt idx="569">
                  <c:v>33.76</c:v>
                </c:pt>
                <c:pt idx="570">
                  <c:v>33.68</c:v>
                </c:pt>
                <c:pt idx="571">
                  <c:v>33.6</c:v>
                </c:pt>
                <c:pt idx="572">
                  <c:v>33.520000000000003</c:v>
                </c:pt>
                <c:pt idx="573">
                  <c:v>33.44</c:v>
                </c:pt>
                <c:pt idx="574">
                  <c:v>33.36</c:v>
                </c:pt>
                <c:pt idx="575">
                  <c:v>33.28</c:v>
                </c:pt>
                <c:pt idx="576">
                  <c:v>33.200000000000003</c:v>
                </c:pt>
                <c:pt idx="577">
                  <c:v>33.119999999999997</c:v>
                </c:pt>
                <c:pt idx="578">
                  <c:v>33.04</c:v>
                </c:pt>
                <c:pt idx="579">
                  <c:v>32.96</c:v>
                </c:pt>
                <c:pt idx="580">
                  <c:v>32.880000000000003</c:v>
                </c:pt>
                <c:pt idx="581">
                  <c:v>32.799999999999997</c:v>
                </c:pt>
                <c:pt idx="582">
                  <c:v>32.72</c:v>
                </c:pt>
                <c:pt idx="583">
                  <c:v>32.64</c:v>
                </c:pt>
                <c:pt idx="584">
                  <c:v>32.56</c:v>
                </c:pt>
                <c:pt idx="585">
                  <c:v>32.479999999999997</c:v>
                </c:pt>
                <c:pt idx="586">
                  <c:v>32.4</c:v>
                </c:pt>
                <c:pt idx="587">
                  <c:v>32.32</c:v>
                </c:pt>
                <c:pt idx="588">
                  <c:v>32.24</c:v>
                </c:pt>
                <c:pt idx="589">
                  <c:v>32.159999999999997</c:v>
                </c:pt>
                <c:pt idx="590">
                  <c:v>32.08</c:v>
                </c:pt>
                <c:pt idx="591">
                  <c:v>32</c:v>
                </c:pt>
                <c:pt idx="592">
                  <c:v>31.92</c:v>
                </c:pt>
                <c:pt idx="593">
                  <c:v>31.84</c:v>
                </c:pt>
                <c:pt idx="594">
                  <c:v>31.76</c:v>
                </c:pt>
                <c:pt idx="595">
                  <c:v>31.68</c:v>
                </c:pt>
                <c:pt idx="596">
                  <c:v>31.6</c:v>
                </c:pt>
                <c:pt idx="597">
                  <c:v>31.52</c:v>
                </c:pt>
                <c:pt idx="598">
                  <c:v>31.44</c:v>
                </c:pt>
                <c:pt idx="599">
                  <c:v>31.36</c:v>
                </c:pt>
                <c:pt idx="600">
                  <c:v>31.28</c:v>
                </c:pt>
                <c:pt idx="601">
                  <c:v>31.2</c:v>
                </c:pt>
                <c:pt idx="602">
                  <c:v>31.12</c:v>
                </c:pt>
                <c:pt idx="603">
                  <c:v>31.04</c:v>
                </c:pt>
                <c:pt idx="604">
                  <c:v>30.96</c:v>
                </c:pt>
                <c:pt idx="605">
                  <c:v>30.88</c:v>
                </c:pt>
                <c:pt idx="606">
                  <c:v>30.8</c:v>
                </c:pt>
                <c:pt idx="607">
                  <c:v>30.72</c:v>
                </c:pt>
                <c:pt idx="608">
                  <c:v>30.64</c:v>
                </c:pt>
                <c:pt idx="609">
                  <c:v>30.56</c:v>
                </c:pt>
                <c:pt idx="610">
                  <c:v>30.48</c:v>
                </c:pt>
                <c:pt idx="611">
                  <c:v>30.4</c:v>
                </c:pt>
                <c:pt idx="612">
                  <c:v>30.32</c:v>
                </c:pt>
                <c:pt idx="613">
                  <c:v>30.24</c:v>
                </c:pt>
                <c:pt idx="614">
                  <c:v>30.16</c:v>
                </c:pt>
                <c:pt idx="615">
                  <c:v>30.08</c:v>
                </c:pt>
                <c:pt idx="616">
                  <c:v>30</c:v>
                </c:pt>
                <c:pt idx="617">
                  <c:v>29.92</c:v>
                </c:pt>
                <c:pt idx="618">
                  <c:v>29.84</c:v>
                </c:pt>
                <c:pt idx="619">
                  <c:v>29.76</c:v>
                </c:pt>
                <c:pt idx="620">
                  <c:v>29.68</c:v>
                </c:pt>
                <c:pt idx="621">
                  <c:v>29.6</c:v>
                </c:pt>
                <c:pt idx="622">
                  <c:v>29.52</c:v>
                </c:pt>
                <c:pt idx="623">
                  <c:v>29.44</c:v>
                </c:pt>
                <c:pt idx="624">
                  <c:v>29.36</c:v>
                </c:pt>
                <c:pt idx="625">
                  <c:v>29.28</c:v>
                </c:pt>
                <c:pt idx="626">
                  <c:v>29.2</c:v>
                </c:pt>
                <c:pt idx="627">
                  <c:v>29.12</c:v>
                </c:pt>
                <c:pt idx="628">
                  <c:v>29.04</c:v>
                </c:pt>
                <c:pt idx="629">
                  <c:v>28.96</c:v>
                </c:pt>
                <c:pt idx="630">
                  <c:v>28.88</c:v>
                </c:pt>
                <c:pt idx="631">
                  <c:v>28.8</c:v>
                </c:pt>
                <c:pt idx="632">
                  <c:v>28.72</c:v>
                </c:pt>
                <c:pt idx="633">
                  <c:v>28.64</c:v>
                </c:pt>
                <c:pt idx="634">
                  <c:v>28.56</c:v>
                </c:pt>
                <c:pt idx="635">
                  <c:v>28.48</c:v>
                </c:pt>
                <c:pt idx="636">
                  <c:v>28.4</c:v>
                </c:pt>
                <c:pt idx="637">
                  <c:v>28.32</c:v>
                </c:pt>
                <c:pt idx="638">
                  <c:v>28.24</c:v>
                </c:pt>
                <c:pt idx="639">
                  <c:v>28.16</c:v>
                </c:pt>
                <c:pt idx="640">
                  <c:v>28.08</c:v>
                </c:pt>
                <c:pt idx="641">
                  <c:v>28</c:v>
                </c:pt>
                <c:pt idx="642">
                  <c:v>27.92</c:v>
                </c:pt>
                <c:pt idx="643">
                  <c:v>27.84</c:v>
                </c:pt>
                <c:pt idx="644">
                  <c:v>27.76</c:v>
                </c:pt>
                <c:pt idx="645">
                  <c:v>27.68</c:v>
                </c:pt>
                <c:pt idx="646">
                  <c:v>27.6</c:v>
                </c:pt>
                <c:pt idx="647">
                  <c:v>27.52</c:v>
                </c:pt>
                <c:pt idx="648">
                  <c:v>27.44</c:v>
                </c:pt>
                <c:pt idx="649">
                  <c:v>27.36</c:v>
                </c:pt>
                <c:pt idx="650">
                  <c:v>27.28</c:v>
                </c:pt>
                <c:pt idx="651">
                  <c:v>27.2</c:v>
                </c:pt>
                <c:pt idx="652">
                  <c:v>27.12</c:v>
                </c:pt>
                <c:pt idx="653">
                  <c:v>27.04</c:v>
                </c:pt>
                <c:pt idx="654">
                  <c:v>26.96</c:v>
                </c:pt>
                <c:pt idx="655">
                  <c:v>26.88</c:v>
                </c:pt>
                <c:pt idx="656">
                  <c:v>26.8</c:v>
                </c:pt>
                <c:pt idx="657">
                  <c:v>26.72</c:v>
                </c:pt>
                <c:pt idx="658">
                  <c:v>26.64</c:v>
                </c:pt>
                <c:pt idx="659">
                  <c:v>26.56</c:v>
                </c:pt>
                <c:pt idx="660">
                  <c:v>26.48</c:v>
                </c:pt>
                <c:pt idx="661">
                  <c:v>26.4</c:v>
                </c:pt>
                <c:pt idx="662">
                  <c:v>26.32</c:v>
                </c:pt>
                <c:pt idx="663">
                  <c:v>26.24</c:v>
                </c:pt>
                <c:pt idx="664">
                  <c:v>26.16</c:v>
                </c:pt>
                <c:pt idx="665">
                  <c:v>26.08</c:v>
                </c:pt>
                <c:pt idx="666">
                  <c:v>26</c:v>
                </c:pt>
                <c:pt idx="667">
                  <c:v>25.92</c:v>
                </c:pt>
                <c:pt idx="668">
                  <c:v>25.84</c:v>
                </c:pt>
                <c:pt idx="669">
                  <c:v>25.76</c:v>
                </c:pt>
                <c:pt idx="670">
                  <c:v>25.68</c:v>
                </c:pt>
                <c:pt idx="671">
                  <c:v>25.6</c:v>
                </c:pt>
                <c:pt idx="672">
                  <c:v>25.52</c:v>
                </c:pt>
                <c:pt idx="673">
                  <c:v>25.44</c:v>
                </c:pt>
                <c:pt idx="674">
                  <c:v>25.36</c:v>
                </c:pt>
                <c:pt idx="675">
                  <c:v>25.28</c:v>
                </c:pt>
                <c:pt idx="676">
                  <c:v>25.2</c:v>
                </c:pt>
                <c:pt idx="677">
                  <c:v>25.12</c:v>
                </c:pt>
                <c:pt idx="678">
                  <c:v>25.04</c:v>
                </c:pt>
                <c:pt idx="679">
                  <c:v>24.96</c:v>
                </c:pt>
                <c:pt idx="680">
                  <c:v>24.88</c:v>
                </c:pt>
                <c:pt idx="681">
                  <c:v>24.8</c:v>
                </c:pt>
                <c:pt idx="682">
                  <c:v>24.72</c:v>
                </c:pt>
                <c:pt idx="683">
                  <c:v>24.64</c:v>
                </c:pt>
                <c:pt idx="684">
                  <c:v>24.56</c:v>
                </c:pt>
                <c:pt idx="685">
                  <c:v>24.48</c:v>
                </c:pt>
                <c:pt idx="686">
                  <c:v>24.4</c:v>
                </c:pt>
                <c:pt idx="687">
                  <c:v>24.32</c:v>
                </c:pt>
                <c:pt idx="688">
                  <c:v>24.24</c:v>
                </c:pt>
                <c:pt idx="689">
                  <c:v>24.16</c:v>
                </c:pt>
                <c:pt idx="690">
                  <c:v>24.08</c:v>
                </c:pt>
                <c:pt idx="691">
                  <c:v>24</c:v>
                </c:pt>
                <c:pt idx="692">
                  <c:v>23.92</c:v>
                </c:pt>
                <c:pt idx="693">
                  <c:v>23.84</c:v>
                </c:pt>
                <c:pt idx="694">
                  <c:v>23.76</c:v>
                </c:pt>
                <c:pt idx="695">
                  <c:v>23.68</c:v>
                </c:pt>
                <c:pt idx="696">
                  <c:v>23.6</c:v>
                </c:pt>
                <c:pt idx="697">
                  <c:v>23.52</c:v>
                </c:pt>
                <c:pt idx="698">
                  <c:v>23.44</c:v>
                </c:pt>
                <c:pt idx="699">
                  <c:v>23.36</c:v>
                </c:pt>
                <c:pt idx="700">
                  <c:v>23.28</c:v>
                </c:pt>
                <c:pt idx="701">
                  <c:v>23.2</c:v>
                </c:pt>
                <c:pt idx="702">
                  <c:v>23.12</c:v>
                </c:pt>
                <c:pt idx="703">
                  <c:v>23.04</c:v>
                </c:pt>
                <c:pt idx="704">
                  <c:v>22.96</c:v>
                </c:pt>
                <c:pt idx="705">
                  <c:v>22.88</c:v>
                </c:pt>
                <c:pt idx="706">
                  <c:v>22.8</c:v>
                </c:pt>
                <c:pt idx="707">
                  <c:v>22.72</c:v>
                </c:pt>
                <c:pt idx="708">
                  <c:v>22.64</c:v>
                </c:pt>
                <c:pt idx="709">
                  <c:v>22.56</c:v>
                </c:pt>
                <c:pt idx="710">
                  <c:v>22.48</c:v>
                </c:pt>
                <c:pt idx="711">
                  <c:v>22.4</c:v>
                </c:pt>
                <c:pt idx="712">
                  <c:v>22.32</c:v>
                </c:pt>
                <c:pt idx="713">
                  <c:v>22.24</c:v>
                </c:pt>
                <c:pt idx="714">
                  <c:v>22.16</c:v>
                </c:pt>
                <c:pt idx="715">
                  <c:v>22.08</c:v>
                </c:pt>
                <c:pt idx="716">
                  <c:v>22</c:v>
                </c:pt>
                <c:pt idx="717">
                  <c:v>21.92</c:v>
                </c:pt>
                <c:pt idx="718">
                  <c:v>21.84</c:v>
                </c:pt>
                <c:pt idx="719">
                  <c:v>21.76</c:v>
                </c:pt>
                <c:pt idx="720">
                  <c:v>21.68</c:v>
                </c:pt>
                <c:pt idx="721">
                  <c:v>21.6</c:v>
                </c:pt>
                <c:pt idx="722">
                  <c:v>21.52</c:v>
                </c:pt>
                <c:pt idx="723">
                  <c:v>21.44</c:v>
                </c:pt>
                <c:pt idx="724">
                  <c:v>21.36</c:v>
                </c:pt>
                <c:pt idx="725">
                  <c:v>21.28</c:v>
                </c:pt>
                <c:pt idx="726">
                  <c:v>21.2</c:v>
                </c:pt>
                <c:pt idx="727">
                  <c:v>21.12</c:v>
                </c:pt>
                <c:pt idx="728">
                  <c:v>21.04</c:v>
                </c:pt>
                <c:pt idx="729">
                  <c:v>20.96</c:v>
                </c:pt>
                <c:pt idx="730">
                  <c:v>20.88</c:v>
                </c:pt>
                <c:pt idx="731">
                  <c:v>20.8</c:v>
                </c:pt>
                <c:pt idx="732">
                  <c:v>20.72</c:v>
                </c:pt>
                <c:pt idx="733">
                  <c:v>20.64</c:v>
                </c:pt>
                <c:pt idx="734">
                  <c:v>20.56</c:v>
                </c:pt>
                <c:pt idx="735">
                  <c:v>20.48</c:v>
                </c:pt>
                <c:pt idx="736">
                  <c:v>20.399999999999999</c:v>
                </c:pt>
                <c:pt idx="737">
                  <c:v>20.32</c:v>
                </c:pt>
                <c:pt idx="738">
                  <c:v>20.239999999999998</c:v>
                </c:pt>
                <c:pt idx="739">
                  <c:v>20.16</c:v>
                </c:pt>
                <c:pt idx="740">
                  <c:v>20.079999999999998</c:v>
                </c:pt>
                <c:pt idx="741">
                  <c:v>20</c:v>
                </c:pt>
                <c:pt idx="742">
                  <c:v>19.920000000000002</c:v>
                </c:pt>
                <c:pt idx="743">
                  <c:v>19.84</c:v>
                </c:pt>
                <c:pt idx="744">
                  <c:v>19.760000000000002</c:v>
                </c:pt>
                <c:pt idx="745">
                  <c:v>19.68</c:v>
                </c:pt>
                <c:pt idx="746">
                  <c:v>19.600000000000001</c:v>
                </c:pt>
                <c:pt idx="747">
                  <c:v>19.52</c:v>
                </c:pt>
                <c:pt idx="748">
                  <c:v>19.440000000000001</c:v>
                </c:pt>
                <c:pt idx="749">
                  <c:v>19.36</c:v>
                </c:pt>
                <c:pt idx="750">
                  <c:v>19.28</c:v>
                </c:pt>
                <c:pt idx="751">
                  <c:v>19.2</c:v>
                </c:pt>
                <c:pt idx="752">
                  <c:v>19.12</c:v>
                </c:pt>
                <c:pt idx="753">
                  <c:v>19.04</c:v>
                </c:pt>
                <c:pt idx="754">
                  <c:v>18.96</c:v>
                </c:pt>
                <c:pt idx="755">
                  <c:v>18.88</c:v>
                </c:pt>
                <c:pt idx="756">
                  <c:v>18.8</c:v>
                </c:pt>
                <c:pt idx="757">
                  <c:v>18.72</c:v>
                </c:pt>
                <c:pt idx="758">
                  <c:v>18.64</c:v>
                </c:pt>
                <c:pt idx="759">
                  <c:v>18.559999999999999</c:v>
                </c:pt>
                <c:pt idx="760">
                  <c:v>18.48</c:v>
                </c:pt>
                <c:pt idx="761">
                  <c:v>18.399999999999999</c:v>
                </c:pt>
                <c:pt idx="762">
                  <c:v>18.32</c:v>
                </c:pt>
                <c:pt idx="763">
                  <c:v>18.239999999999998</c:v>
                </c:pt>
                <c:pt idx="764">
                  <c:v>18.16</c:v>
                </c:pt>
                <c:pt idx="765">
                  <c:v>18.079999999999998</c:v>
                </c:pt>
                <c:pt idx="766">
                  <c:v>18</c:v>
                </c:pt>
                <c:pt idx="767">
                  <c:v>17.920000000000002</c:v>
                </c:pt>
                <c:pt idx="768">
                  <c:v>17.84</c:v>
                </c:pt>
                <c:pt idx="769">
                  <c:v>17.760000000000002</c:v>
                </c:pt>
                <c:pt idx="770">
                  <c:v>17.68</c:v>
                </c:pt>
                <c:pt idx="771">
                  <c:v>17.600000000000001</c:v>
                </c:pt>
                <c:pt idx="772">
                  <c:v>17.52</c:v>
                </c:pt>
                <c:pt idx="773">
                  <c:v>17.440000000000001</c:v>
                </c:pt>
                <c:pt idx="774">
                  <c:v>17.36</c:v>
                </c:pt>
                <c:pt idx="775">
                  <c:v>17.28</c:v>
                </c:pt>
                <c:pt idx="776">
                  <c:v>17.2</c:v>
                </c:pt>
                <c:pt idx="777">
                  <c:v>17.12</c:v>
                </c:pt>
                <c:pt idx="778">
                  <c:v>17.04</c:v>
                </c:pt>
                <c:pt idx="779">
                  <c:v>16.96</c:v>
                </c:pt>
                <c:pt idx="780">
                  <c:v>16.88</c:v>
                </c:pt>
                <c:pt idx="781">
                  <c:v>16.8</c:v>
                </c:pt>
                <c:pt idx="782">
                  <c:v>16.72</c:v>
                </c:pt>
                <c:pt idx="783">
                  <c:v>16.64</c:v>
                </c:pt>
                <c:pt idx="784">
                  <c:v>16.559999999999999</c:v>
                </c:pt>
                <c:pt idx="785">
                  <c:v>16.48</c:v>
                </c:pt>
                <c:pt idx="786">
                  <c:v>16.399999999999999</c:v>
                </c:pt>
                <c:pt idx="787">
                  <c:v>16.32</c:v>
                </c:pt>
                <c:pt idx="788">
                  <c:v>16.239999999999998</c:v>
                </c:pt>
                <c:pt idx="789">
                  <c:v>16.16</c:v>
                </c:pt>
                <c:pt idx="790">
                  <c:v>16.079999999999998</c:v>
                </c:pt>
                <c:pt idx="791">
                  <c:v>16</c:v>
                </c:pt>
                <c:pt idx="792">
                  <c:v>15.92</c:v>
                </c:pt>
                <c:pt idx="793">
                  <c:v>15.84</c:v>
                </c:pt>
                <c:pt idx="794">
                  <c:v>15.76</c:v>
                </c:pt>
                <c:pt idx="795">
                  <c:v>15.68</c:v>
                </c:pt>
                <c:pt idx="796">
                  <c:v>15.6</c:v>
                </c:pt>
                <c:pt idx="797">
                  <c:v>15.52</c:v>
                </c:pt>
                <c:pt idx="798">
                  <c:v>15.44</c:v>
                </c:pt>
                <c:pt idx="799">
                  <c:v>15.36</c:v>
                </c:pt>
                <c:pt idx="800">
                  <c:v>15.28</c:v>
                </c:pt>
                <c:pt idx="801">
                  <c:v>15.2</c:v>
                </c:pt>
                <c:pt idx="802">
                  <c:v>15.12</c:v>
                </c:pt>
                <c:pt idx="803">
                  <c:v>15.04</c:v>
                </c:pt>
                <c:pt idx="804">
                  <c:v>14.96</c:v>
                </c:pt>
                <c:pt idx="805">
                  <c:v>14.88</c:v>
                </c:pt>
                <c:pt idx="806">
                  <c:v>14.8</c:v>
                </c:pt>
                <c:pt idx="807">
                  <c:v>14.72</c:v>
                </c:pt>
                <c:pt idx="808">
                  <c:v>14.64</c:v>
                </c:pt>
                <c:pt idx="809">
                  <c:v>14.56</c:v>
                </c:pt>
                <c:pt idx="810">
                  <c:v>14.48</c:v>
                </c:pt>
                <c:pt idx="811">
                  <c:v>14.4</c:v>
                </c:pt>
                <c:pt idx="812">
                  <c:v>14.32</c:v>
                </c:pt>
                <c:pt idx="813">
                  <c:v>14.24</c:v>
                </c:pt>
                <c:pt idx="814">
                  <c:v>14.16</c:v>
                </c:pt>
                <c:pt idx="815">
                  <c:v>14.08</c:v>
                </c:pt>
                <c:pt idx="816">
                  <c:v>14</c:v>
                </c:pt>
                <c:pt idx="817">
                  <c:v>13.92</c:v>
                </c:pt>
                <c:pt idx="818">
                  <c:v>13.84</c:v>
                </c:pt>
                <c:pt idx="819">
                  <c:v>13.76</c:v>
                </c:pt>
                <c:pt idx="820">
                  <c:v>13.68</c:v>
                </c:pt>
                <c:pt idx="821">
                  <c:v>13.6</c:v>
                </c:pt>
                <c:pt idx="822">
                  <c:v>13.52</c:v>
                </c:pt>
                <c:pt idx="823">
                  <c:v>13.44</c:v>
                </c:pt>
                <c:pt idx="824">
                  <c:v>13.36</c:v>
                </c:pt>
                <c:pt idx="825">
                  <c:v>13.28</c:v>
                </c:pt>
                <c:pt idx="826">
                  <c:v>13.2</c:v>
                </c:pt>
                <c:pt idx="827">
                  <c:v>13.12</c:v>
                </c:pt>
                <c:pt idx="828">
                  <c:v>13.04</c:v>
                </c:pt>
                <c:pt idx="829">
                  <c:v>12.96</c:v>
                </c:pt>
                <c:pt idx="830">
                  <c:v>12.88</c:v>
                </c:pt>
                <c:pt idx="831">
                  <c:v>12.8</c:v>
                </c:pt>
                <c:pt idx="832">
                  <c:v>12.72</c:v>
                </c:pt>
                <c:pt idx="833">
                  <c:v>12.64</c:v>
                </c:pt>
                <c:pt idx="834">
                  <c:v>12.56</c:v>
                </c:pt>
                <c:pt idx="835">
                  <c:v>12.48</c:v>
                </c:pt>
                <c:pt idx="836">
                  <c:v>12.4</c:v>
                </c:pt>
                <c:pt idx="837">
                  <c:v>12.32</c:v>
                </c:pt>
                <c:pt idx="838">
                  <c:v>12.24</c:v>
                </c:pt>
                <c:pt idx="839">
                  <c:v>12.16</c:v>
                </c:pt>
                <c:pt idx="840">
                  <c:v>12.08</c:v>
                </c:pt>
                <c:pt idx="841">
                  <c:v>12</c:v>
                </c:pt>
                <c:pt idx="842">
                  <c:v>11.92</c:v>
                </c:pt>
                <c:pt idx="843">
                  <c:v>11.84</c:v>
                </c:pt>
                <c:pt idx="844">
                  <c:v>11.76</c:v>
                </c:pt>
                <c:pt idx="845">
                  <c:v>11.68</c:v>
                </c:pt>
                <c:pt idx="846">
                  <c:v>11.6</c:v>
                </c:pt>
                <c:pt idx="847">
                  <c:v>11.52</c:v>
                </c:pt>
                <c:pt idx="848">
                  <c:v>11.44</c:v>
                </c:pt>
                <c:pt idx="849">
                  <c:v>11.36</c:v>
                </c:pt>
                <c:pt idx="850">
                  <c:v>11.28</c:v>
                </c:pt>
                <c:pt idx="851">
                  <c:v>11.2</c:v>
                </c:pt>
                <c:pt idx="852">
                  <c:v>11.12</c:v>
                </c:pt>
                <c:pt idx="853">
                  <c:v>11.04</c:v>
                </c:pt>
                <c:pt idx="854">
                  <c:v>10.96</c:v>
                </c:pt>
                <c:pt idx="855">
                  <c:v>10.88</c:v>
                </c:pt>
                <c:pt idx="856">
                  <c:v>10.8</c:v>
                </c:pt>
                <c:pt idx="857">
                  <c:v>10.72</c:v>
                </c:pt>
                <c:pt idx="858">
                  <c:v>10.64</c:v>
                </c:pt>
                <c:pt idx="859">
                  <c:v>10.56</c:v>
                </c:pt>
                <c:pt idx="860">
                  <c:v>10.48</c:v>
                </c:pt>
                <c:pt idx="861">
                  <c:v>10.4</c:v>
                </c:pt>
                <c:pt idx="862">
                  <c:v>10.32</c:v>
                </c:pt>
                <c:pt idx="863">
                  <c:v>10.24</c:v>
                </c:pt>
                <c:pt idx="864">
                  <c:v>10.16</c:v>
                </c:pt>
                <c:pt idx="865">
                  <c:v>10.08</c:v>
                </c:pt>
                <c:pt idx="866">
                  <c:v>10</c:v>
                </c:pt>
                <c:pt idx="867">
                  <c:v>9.92</c:v>
                </c:pt>
                <c:pt idx="868">
                  <c:v>9.84</c:v>
                </c:pt>
                <c:pt idx="869">
                  <c:v>9.76</c:v>
                </c:pt>
                <c:pt idx="870">
                  <c:v>9.68</c:v>
                </c:pt>
                <c:pt idx="871">
                  <c:v>9.6</c:v>
                </c:pt>
                <c:pt idx="872">
                  <c:v>9.52</c:v>
                </c:pt>
                <c:pt idx="873">
                  <c:v>9.44</c:v>
                </c:pt>
                <c:pt idx="874">
                  <c:v>9.36</c:v>
                </c:pt>
                <c:pt idx="875">
                  <c:v>9.2799999999999994</c:v>
                </c:pt>
                <c:pt idx="876">
                  <c:v>9.1999999999999993</c:v>
                </c:pt>
                <c:pt idx="877">
                  <c:v>9.1199999999999992</c:v>
                </c:pt>
                <c:pt idx="878">
                  <c:v>9.0399999999999991</c:v>
                </c:pt>
                <c:pt idx="879">
                  <c:v>8.9600000000000009</c:v>
                </c:pt>
                <c:pt idx="880">
                  <c:v>8.8800000000000008</c:v>
                </c:pt>
                <c:pt idx="881">
                  <c:v>8.8000000000000007</c:v>
                </c:pt>
                <c:pt idx="882">
                  <c:v>8.7200000000000006</c:v>
                </c:pt>
                <c:pt idx="883">
                  <c:v>8.64</c:v>
                </c:pt>
                <c:pt idx="884">
                  <c:v>8.56</c:v>
                </c:pt>
                <c:pt idx="885">
                  <c:v>8.48</c:v>
                </c:pt>
                <c:pt idx="886">
                  <c:v>8.4</c:v>
                </c:pt>
                <c:pt idx="887">
                  <c:v>8.32</c:v>
                </c:pt>
                <c:pt idx="888">
                  <c:v>8.24</c:v>
                </c:pt>
                <c:pt idx="889">
                  <c:v>8.16</c:v>
                </c:pt>
                <c:pt idx="890">
                  <c:v>8.08</c:v>
                </c:pt>
                <c:pt idx="891">
                  <c:v>8</c:v>
                </c:pt>
                <c:pt idx="892">
                  <c:v>7.92</c:v>
                </c:pt>
                <c:pt idx="893">
                  <c:v>7.84</c:v>
                </c:pt>
                <c:pt idx="894">
                  <c:v>7.76</c:v>
                </c:pt>
                <c:pt idx="895">
                  <c:v>7.68</c:v>
                </c:pt>
                <c:pt idx="896">
                  <c:v>7.6</c:v>
                </c:pt>
                <c:pt idx="897">
                  <c:v>7.52</c:v>
                </c:pt>
                <c:pt idx="898">
                  <c:v>7.44</c:v>
                </c:pt>
                <c:pt idx="899">
                  <c:v>7.36</c:v>
                </c:pt>
                <c:pt idx="900">
                  <c:v>7.28</c:v>
                </c:pt>
                <c:pt idx="901">
                  <c:v>7.2</c:v>
                </c:pt>
                <c:pt idx="902">
                  <c:v>7.12</c:v>
                </c:pt>
                <c:pt idx="903">
                  <c:v>7.04</c:v>
                </c:pt>
                <c:pt idx="904">
                  <c:v>6.96</c:v>
                </c:pt>
                <c:pt idx="905">
                  <c:v>6.88</c:v>
                </c:pt>
                <c:pt idx="906">
                  <c:v>6.8</c:v>
                </c:pt>
                <c:pt idx="907">
                  <c:v>6.72</c:v>
                </c:pt>
                <c:pt idx="908">
                  <c:v>6.64</c:v>
                </c:pt>
                <c:pt idx="909">
                  <c:v>6.56</c:v>
                </c:pt>
                <c:pt idx="910">
                  <c:v>6.48</c:v>
                </c:pt>
                <c:pt idx="911">
                  <c:v>6.4</c:v>
                </c:pt>
                <c:pt idx="912">
                  <c:v>6.32</c:v>
                </c:pt>
                <c:pt idx="913">
                  <c:v>6.24</c:v>
                </c:pt>
                <c:pt idx="914">
                  <c:v>6.16</c:v>
                </c:pt>
                <c:pt idx="915">
                  <c:v>6.08</c:v>
                </c:pt>
                <c:pt idx="916">
                  <c:v>6</c:v>
                </c:pt>
                <c:pt idx="917">
                  <c:v>5.92</c:v>
                </c:pt>
                <c:pt idx="918">
                  <c:v>5.84</c:v>
                </c:pt>
                <c:pt idx="919">
                  <c:v>5.76</c:v>
                </c:pt>
                <c:pt idx="920">
                  <c:v>5.68</c:v>
                </c:pt>
                <c:pt idx="921">
                  <c:v>5.6</c:v>
                </c:pt>
                <c:pt idx="922">
                  <c:v>5.52</c:v>
                </c:pt>
                <c:pt idx="923">
                  <c:v>5.44</c:v>
                </c:pt>
                <c:pt idx="924">
                  <c:v>5.36</c:v>
                </c:pt>
                <c:pt idx="925">
                  <c:v>5.28</c:v>
                </c:pt>
                <c:pt idx="926">
                  <c:v>5.2</c:v>
                </c:pt>
                <c:pt idx="927">
                  <c:v>5.12</c:v>
                </c:pt>
                <c:pt idx="928">
                  <c:v>5.04</c:v>
                </c:pt>
                <c:pt idx="929">
                  <c:v>4.96</c:v>
                </c:pt>
                <c:pt idx="930">
                  <c:v>4.88</c:v>
                </c:pt>
                <c:pt idx="931">
                  <c:v>4.8</c:v>
                </c:pt>
                <c:pt idx="932">
                  <c:v>4.72</c:v>
                </c:pt>
                <c:pt idx="933">
                  <c:v>4.6399999999999997</c:v>
                </c:pt>
                <c:pt idx="934">
                  <c:v>4.5599999999999996</c:v>
                </c:pt>
                <c:pt idx="935">
                  <c:v>4.4800000000000004</c:v>
                </c:pt>
                <c:pt idx="936">
                  <c:v>4.4000000000000004</c:v>
                </c:pt>
                <c:pt idx="937">
                  <c:v>4.32</c:v>
                </c:pt>
                <c:pt idx="938">
                  <c:v>4.24</c:v>
                </c:pt>
                <c:pt idx="939">
                  <c:v>4.16</c:v>
                </c:pt>
                <c:pt idx="940">
                  <c:v>4.08</c:v>
                </c:pt>
                <c:pt idx="941">
                  <c:v>4</c:v>
                </c:pt>
                <c:pt idx="942">
                  <c:v>3.92</c:v>
                </c:pt>
                <c:pt idx="943">
                  <c:v>3.84</c:v>
                </c:pt>
                <c:pt idx="944">
                  <c:v>3.76</c:v>
                </c:pt>
                <c:pt idx="945">
                  <c:v>3.68</c:v>
                </c:pt>
                <c:pt idx="946">
                  <c:v>3.6</c:v>
                </c:pt>
                <c:pt idx="947">
                  <c:v>3.52</c:v>
                </c:pt>
                <c:pt idx="948">
                  <c:v>3.44</c:v>
                </c:pt>
                <c:pt idx="949">
                  <c:v>3.36</c:v>
                </c:pt>
                <c:pt idx="950">
                  <c:v>3.28</c:v>
                </c:pt>
                <c:pt idx="951">
                  <c:v>3.2</c:v>
                </c:pt>
                <c:pt idx="952">
                  <c:v>3.12</c:v>
                </c:pt>
                <c:pt idx="953">
                  <c:v>3.04</c:v>
                </c:pt>
                <c:pt idx="954">
                  <c:v>2.96</c:v>
                </c:pt>
                <c:pt idx="955">
                  <c:v>2.88</c:v>
                </c:pt>
                <c:pt idx="956">
                  <c:v>2.8</c:v>
                </c:pt>
                <c:pt idx="957">
                  <c:v>2.72</c:v>
                </c:pt>
                <c:pt idx="958">
                  <c:v>2.64</c:v>
                </c:pt>
                <c:pt idx="959">
                  <c:v>2.56</c:v>
                </c:pt>
                <c:pt idx="960">
                  <c:v>2.48</c:v>
                </c:pt>
                <c:pt idx="961">
                  <c:v>2.4</c:v>
                </c:pt>
                <c:pt idx="962">
                  <c:v>2.3199999999999998</c:v>
                </c:pt>
                <c:pt idx="963">
                  <c:v>2.2400000000000002</c:v>
                </c:pt>
                <c:pt idx="964">
                  <c:v>2.16</c:v>
                </c:pt>
                <c:pt idx="965">
                  <c:v>2.08</c:v>
                </c:pt>
                <c:pt idx="966">
                  <c:v>2</c:v>
                </c:pt>
                <c:pt idx="967">
                  <c:v>1.92</c:v>
                </c:pt>
                <c:pt idx="968">
                  <c:v>1.84</c:v>
                </c:pt>
                <c:pt idx="969">
                  <c:v>1.76</c:v>
                </c:pt>
                <c:pt idx="970">
                  <c:v>1.68</c:v>
                </c:pt>
                <c:pt idx="971">
                  <c:v>1.6</c:v>
                </c:pt>
                <c:pt idx="972">
                  <c:v>1.52</c:v>
                </c:pt>
                <c:pt idx="973">
                  <c:v>1.44</c:v>
                </c:pt>
                <c:pt idx="974">
                  <c:v>1.36</c:v>
                </c:pt>
                <c:pt idx="975">
                  <c:v>1.28</c:v>
                </c:pt>
                <c:pt idx="976">
                  <c:v>1.2</c:v>
                </c:pt>
                <c:pt idx="977">
                  <c:v>1.1200000000000001</c:v>
                </c:pt>
                <c:pt idx="978">
                  <c:v>1.04</c:v>
                </c:pt>
                <c:pt idx="979">
                  <c:v>0.96</c:v>
                </c:pt>
                <c:pt idx="980">
                  <c:v>0.88</c:v>
                </c:pt>
                <c:pt idx="981">
                  <c:v>0.8</c:v>
                </c:pt>
                <c:pt idx="982">
                  <c:v>0.72</c:v>
                </c:pt>
                <c:pt idx="983">
                  <c:v>0.64</c:v>
                </c:pt>
                <c:pt idx="984">
                  <c:v>0.56000000000000005</c:v>
                </c:pt>
                <c:pt idx="985">
                  <c:v>0.48</c:v>
                </c:pt>
                <c:pt idx="986">
                  <c:v>0.4</c:v>
                </c:pt>
                <c:pt idx="987">
                  <c:v>0.32</c:v>
                </c:pt>
                <c:pt idx="988">
                  <c:v>0.24</c:v>
                </c:pt>
                <c:pt idx="989">
                  <c:v>0.16</c:v>
                </c:pt>
                <c:pt idx="990">
                  <c:v>0.08</c:v>
                </c:pt>
              </c:numCache>
            </c:numRef>
          </c:xVal>
          <c:yVal>
            <c:numRef>
              <c:f>'Concentration_Z-Axis'!$O$2:$O$993</c:f>
              <c:numCache>
                <c:formatCode>General</c:formatCode>
                <c:ptCount val="9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4.0000000000000003E-5</c:v>
                </c:pt>
                <c:pt idx="334">
                  <c:v>1E-4</c:v>
                </c:pt>
                <c:pt idx="335">
                  <c:v>1.2E-4</c:v>
                </c:pt>
                <c:pt idx="336">
                  <c:v>2.4000000000000001E-4</c:v>
                </c:pt>
                <c:pt idx="337">
                  <c:v>5.8E-4</c:v>
                </c:pt>
                <c:pt idx="338">
                  <c:v>8.699999999999999E-4</c:v>
                </c:pt>
                <c:pt idx="339">
                  <c:v>1.1899999999999999E-3</c:v>
                </c:pt>
                <c:pt idx="340">
                  <c:v>1.5299999999999999E-3</c:v>
                </c:pt>
                <c:pt idx="341">
                  <c:v>1.9599999999999999E-3</c:v>
                </c:pt>
                <c:pt idx="342">
                  <c:v>2.5700000000000002E-3</c:v>
                </c:pt>
                <c:pt idx="343">
                  <c:v>3.3700000000000002E-3</c:v>
                </c:pt>
                <c:pt idx="344">
                  <c:v>3.9500000000000004E-3</c:v>
                </c:pt>
                <c:pt idx="345">
                  <c:v>4.45E-3</c:v>
                </c:pt>
                <c:pt idx="346">
                  <c:v>5.1000000000000004E-3</c:v>
                </c:pt>
                <c:pt idx="347">
                  <c:v>6.0000000000000001E-3</c:v>
                </c:pt>
                <c:pt idx="348">
                  <c:v>7.6100000000000004E-3</c:v>
                </c:pt>
                <c:pt idx="349">
                  <c:v>9.7000000000000003E-3</c:v>
                </c:pt>
                <c:pt idx="350">
                  <c:v>1.1200000000000002E-2</c:v>
                </c:pt>
                <c:pt idx="351">
                  <c:v>1.171E-2</c:v>
                </c:pt>
                <c:pt idx="352">
                  <c:v>1.208E-2</c:v>
                </c:pt>
                <c:pt idx="353">
                  <c:v>1.2840000000000001E-2</c:v>
                </c:pt>
                <c:pt idx="354">
                  <c:v>1.3999999999999999E-2</c:v>
                </c:pt>
                <c:pt idx="355">
                  <c:v>1.5720000000000001E-2</c:v>
                </c:pt>
                <c:pt idx="356">
                  <c:v>1.814E-2</c:v>
                </c:pt>
                <c:pt idx="357">
                  <c:v>2.1389999999999999E-2</c:v>
                </c:pt>
                <c:pt idx="358">
                  <c:v>2.4969999999999999E-2</c:v>
                </c:pt>
                <c:pt idx="359">
                  <c:v>2.8500000000000001E-2</c:v>
                </c:pt>
                <c:pt idx="360">
                  <c:v>3.1980000000000001E-2</c:v>
                </c:pt>
                <c:pt idx="361">
                  <c:v>3.585E-2</c:v>
                </c:pt>
                <c:pt idx="362">
                  <c:v>3.8830000000000003E-2</c:v>
                </c:pt>
                <c:pt idx="363">
                  <c:v>4.061E-2</c:v>
                </c:pt>
                <c:pt idx="364">
                  <c:v>4.224E-2</c:v>
                </c:pt>
                <c:pt idx="365">
                  <c:v>4.3830000000000001E-2</c:v>
                </c:pt>
                <c:pt idx="366">
                  <c:v>4.5789999999999997E-2</c:v>
                </c:pt>
                <c:pt idx="367">
                  <c:v>4.8029999999999996E-2</c:v>
                </c:pt>
                <c:pt idx="368">
                  <c:v>5.0610000000000002E-2</c:v>
                </c:pt>
                <c:pt idx="369">
                  <c:v>5.2510000000000001E-2</c:v>
                </c:pt>
                <c:pt idx="370">
                  <c:v>5.595E-2</c:v>
                </c:pt>
                <c:pt idx="371">
                  <c:v>6.1010000000000002E-2</c:v>
                </c:pt>
                <c:pt idx="372">
                  <c:v>6.6250000000000003E-2</c:v>
                </c:pt>
                <c:pt idx="373">
                  <c:v>7.1390000000000009E-2</c:v>
                </c:pt>
                <c:pt idx="374">
                  <c:v>7.4349999999999999E-2</c:v>
                </c:pt>
                <c:pt idx="375">
                  <c:v>7.7929999999999999E-2</c:v>
                </c:pt>
                <c:pt idx="376">
                  <c:v>8.1940000000000013E-2</c:v>
                </c:pt>
                <c:pt idx="377">
                  <c:v>8.564999999999999E-2</c:v>
                </c:pt>
                <c:pt idx="378">
                  <c:v>8.9410000000000003E-2</c:v>
                </c:pt>
                <c:pt idx="379">
                  <c:v>9.4259999999999997E-2</c:v>
                </c:pt>
                <c:pt idx="380">
                  <c:v>9.8919999999999994E-2</c:v>
                </c:pt>
                <c:pt idx="381">
                  <c:v>0.10281000000000001</c:v>
                </c:pt>
                <c:pt idx="382">
                  <c:v>0.10689</c:v>
                </c:pt>
                <c:pt idx="383">
                  <c:v>0.11123</c:v>
                </c:pt>
                <c:pt idx="384">
                  <c:v>0.11488</c:v>
                </c:pt>
                <c:pt idx="385">
                  <c:v>0.11884</c:v>
                </c:pt>
                <c:pt idx="386">
                  <c:v>0.12365</c:v>
                </c:pt>
                <c:pt idx="387">
                  <c:v>0.12905</c:v>
                </c:pt>
                <c:pt idx="388">
                  <c:v>0.13571</c:v>
                </c:pt>
                <c:pt idx="389">
                  <c:v>0.14232</c:v>
                </c:pt>
                <c:pt idx="390">
                  <c:v>0.14832000000000001</c:v>
                </c:pt>
                <c:pt idx="391">
                  <c:v>0.15447</c:v>
                </c:pt>
                <c:pt idx="392">
                  <c:v>0.15995999999999999</c:v>
                </c:pt>
                <c:pt idx="393">
                  <c:v>0.16420999999999999</c:v>
                </c:pt>
                <c:pt idx="394">
                  <c:v>0.16873000000000002</c:v>
                </c:pt>
                <c:pt idx="395">
                  <c:v>0.1734</c:v>
                </c:pt>
                <c:pt idx="396">
                  <c:v>0.17827000000000001</c:v>
                </c:pt>
                <c:pt idx="397">
                  <c:v>0.18267</c:v>
                </c:pt>
                <c:pt idx="398">
                  <c:v>0.18664000000000003</c:v>
                </c:pt>
                <c:pt idx="399">
                  <c:v>0.18946000000000002</c:v>
                </c:pt>
                <c:pt idx="400">
                  <c:v>0.19325000000000001</c:v>
                </c:pt>
                <c:pt idx="401">
                  <c:v>0.19849</c:v>
                </c:pt>
                <c:pt idx="402">
                  <c:v>0.20405999999999999</c:v>
                </c:pt>
                <c:pt idx="403">
                  <c:v>0.20829999999999999</c:v>
                </c:pt>
                <c:pt idx="404">
                  <c:v>0.21256</c:v>
                </c:pt>
                <c:pt idx="405">
                  <c:v>0.21651000000000001</c:v>
                </c:pt>
                <c:pt idx="406">
                  <c:v>0.22036</c:v>
                </c:pt>
                <c:pt idx="407">
                  <c:v>0.22344999999999998</c:v>
                </c:pt>
                <c:pt idx="408">
                  <c:v>0.22735</c:v>
                </c:pt>
                <c:pt idx="409">
                  <c:v>0.23158000000000001</c:v>
                </c:pt>
                <c:pt idx="410">
                  <c:v>0.23701</c:v>
                </c:pt>
                <c:pt idx="411">
                  <c:v>0.24182999999999999</c:v>
                </c:pt>
                <c:pt idx="412">
                  <c:v>0.24759</c:v>
                </c:pt>
                <c:pt idx="413">
                  <c:v>0.25418000000000002</c:v>
                </c:pt>
                <c:pt idx="414">
                  <c:v>0.25978999999999997</c:v>
                </c:pt>
                <c:pt idx="415">
                  <c:v>0.26511000000000001</c:v>
                </c:pt>
                <c:pt idx="416">
                  <c:v>0.26978999999999997</c:v>
                </c:pt>
                <c:pt idx="417">
                  <c:v>0.27467999999999998</c:v>
                </c:pt>
                <c:pt idx="418">
                  <c:v>0.27968999999999999</c:v>
                </c:pt>
                <c:pt idx="419">
                  <c:v>0.28526000000000001</c:v>
                </c:pt>
                <c:pt idx="420">
                  <c:v>0.29063</c:v>
                </c:pt>
                <c:pt idx="421">
                  <c:v>0.29611999999999999</c:v>
                </c:pt>
                <c:pt idx="422">
                  <c:v>0.30225999999999997</c:v>
                </c:pt>
                <c:pt idx="423">
                  <c:v>0.30717</c:v>
                </c:pt>
                <c:pt idx="424">
                  <c:v>0.31212000000000001</c:v>
                </c:pt>
                <c:pt idx="425">
                  <c:v>0.31712000000000001</c:v>
                </c:pt>
                <c:pt idx="426">
                  <c:v>0.32128999999999996</c:v>
                </c:pt>
                <c:pt idx="427">
                  <c:v>0.32443</c:v>
                </c:pt>
                <c:pt idx="428">
                  <c:v>0.32729999999999998</c:v>
                </c:pt>
                <c:pt idx="429">
                  <c:v>0.33102999999999999</c:v>
                </c:pt>
                <c:pt idx="430">
                  <c:v>0.33437</c:v>
                </c:pt>
                <c:pt idx="431">
                  <c:v>0.33712999999999999</c:v>
                </c:pt>
                <c:pt idx="432">
                  <c:v>0.33956000000000003</c:v>
                </c:pt>
                <c:pt idx="433">
                  <c:v>0.34218000000000004</c:v>
                </c:pt>
                <c:pt idx="434">
                  <c:v>0.34578000000000003</c:v>
                </c:pt>
                <c:pt idx="435">
                  <c:v>0.35104999999999997</c:v>
                </c:pt>
                <c:pt idx="436">
                  <c:v>0.35641</c:v>
                </c:pt>
                <c:pt idx="437">
                  <c:v>0.36265999999999998</c:v>
                </c:pt>
                <c:pt idx="438">
                  <c:v>0.36813000000000001</c:v>
                </c:pt>
                <c:pt idx="439">
                  <c:v>0.37273000000000001</c:v>
                </c:pt>
                <c:pt idx="440">
                  <c:v>0.37683999999999995</c:v>
                </c:pt>
                <c:pt idx="441">
                  <c:v>0.38101000000000002</c:v>
                </c:pt>
                <c:pt idx="442">
                  <c:v>0.38517000000000001</c:v>
                </c:pt>
                <c:pt idx="443">
                  <c:v>0.38988</c:v>
                </c:pt>
                <c:pt idx="444">
                  <c:v>0.39632000000000001</c:v>
                </c:pt>
                <c:pt idx="445">
                  <c:v>0.40277999999999997</c:v>
                </c:pt>
                <c:pt idx="446">
                  <c:v>0.40868000000000004</c:v>
                </c:pt>
                <c:pt idx="447">
                  <c:v>0.41403000000000001</c:v>
                </c:pt>
                <c:pt idx="448">
                  <c:v>0.41777999999999998</c:v>
                </c:pt>
                <c:pt idx="449">
                  <c:v>0.41975999999999997</c:v>
                </c:pt>
                <c:pt idx="450">
                  <c:v>0.42087000000000002</c:v>
                </c:pt>
                <c:pt idx="451">
                  <c:v>0.42152999999999996</c:v>
                </c:pt>
                <c:pt idx="452">
                  <c:v>0.42366999999999999</c:v>
                </c:pt>
                <c:pt idx="453">
                  <c:v>0.42779000000000006</c:v>
                </c:pt>
                <c:pt idx="454">
                  <c:v>0.43369999999999997</c:v>
                </c:pt>
                <c:pt idx="455">
                  <c:v>0.44039</c:v>
                </c:pt>
                <c:pt idx="456">
                  <c:v>0.44667000000000001</c:v>
                </c:pt>
                <c:pt idx="457">
                  <c:v>0.45238</c:v>
                </c:pt>
                <c:pt idx="458">
                  <c:v>0.45715000000000006</c:v>
                </c:pt>
                <c:pt idx="459">
                  <c:v>0.46226</c:v>
                </c:pt>
                <c:pt idx="460">
                  <c:v>0.46813000000000005</c:v>
                </c:pt>
                <c:pt idx="461">
                  <c:v>0.47371000000000002</c:v>
                </c:pt>
                <c:pt idx="462">
                  <c:v>0.47787000000000002</c:v>
                </c:pt>
                <c:pt idx="463">
                  <c:v>0.48168999999999995</c:v>
                </c:pt>
                <c:pt idx="464">
                  <c:v>0.48430000000000001</c:v>
                </c:pt>
                <c:pt idx="465">
                  <c:v>0.48651000000000005</c:v>
                </c:pt>
                <c:pt idx="466">
                  <c:v>0.48914000000000002</c:v>
                </c:pt>
                <c:pt idx="467">
                  <c:v>0.49241000000000001</c:v>
                </c:pt>
                <c:pt idx="468">
                  <c:v>0.49557000000000001</c:v>
                </c:pt>
                <c:pt idx="469">
                  <c:v>0.49959999999999999</c:v>
                </c:pt>
                <c:pt idx="470">
                  <c:v>0.50366</c:v>
                </c:pt>
                <c:pt idx="471">
                  <c:v>0.50944999999999996</c:v>
                </c:pt>
                <c:pt idx="472">
                  <c:v>0.51475000000000004</c:v>
                </c:pt>
                <c:pt idx="473">
                  <c:v>0.51948000000000005</c:v>
                </c:pt>
                <c:pt idx="474">
                  <c:v>0.52393000000000001</c:v>
                </c:pt>
                <c:pt idx="475">
                  <c:v>0.52725</c:v>
                </c:pt>
                <c:pt idx="476">
                  <c:v>0.53039000000000003</c:v>
                </c:pt>
                <c:pt idx="477">
                  <c:v>0.53283000000000003</c:v>
                </c:pt>
                <c:pt idx="478">
                  <c:v>0.53465000000000007</c:v>
                </c:pt>
                <c:pt idx="479">
                  <c:v>0.53547</c:v>
                </c:pt>
                <c:pt idx="480">
                  <c:v>0.53642000000000001</c:v>
                </c:pt>
                <c:pt idx="481">
                  <c:v>0.53756999999999999</c:v>
                </c:pt>
                <c:pt idx="482">
                  <c:v>0.53909999999999991</c:v>
                </c:pt>
                <c:pt idx="483">
                  <c:v>0.54205000000000003</c:v>
                </c:pt>
                <c:pt idx="484">
                  <c:v>0.54622000000000004</c:v>
                </c:pt>
                <c:pt idx="485">
                  <c:v>0.55052000000000001</c:v>
                </c:pt>
                <c:pt idx="486">
                  <c:v>0.55460999999999994</c:v>
                </c:pt>
                <c:pt idx="487">
                  <c:v>0.55757000000000001</c:v>
                </c:pt>
                <c:pt idx="488">
                  <c:v>0.55993000000000004</c:v>
                </c:pt>
                <c:pt idx="489">
                  <c:v>0.56115000000000004</c:v>
                </c:pt>
                <c:pt idx="490">
                  <c:v>0.56118000000000001</c:v>
                </c:pt>
                <c:pt idx="491">
                  <c:v>0.56079999999999997</c:v>
                </c:pt>
                <c:pt idx="492">
                  <c:v>0.56064999999999998</c:v>
                </c:pt>
                <c:pt idx="493">
                  <c:v>0.56137999999999999</c:v>
                </c:pt>
                <c:pt idx="494">
                  <c:v>0.56347999999999998</c:v>
                </c:pt>
                <c:pt idx="495">
                  <c:v>0.56688000000000005</c:v>
                </c:pt>
                <c:pt idx="496">
                  <c:v>0.57046999999999992</c:v>
                </c:pt>
                <c:pt idx="497">
                  <c:v>0.57294</c:v>
                </c:pt>
                <c:pt idx="498">
                  <c:v>0.57479999999999998</c:v>
                </c:pt>
                <c:pt idx="499">
                  <c:v>0.57630000000000003</c:v>
                </c:pt>
                <c:pt idx="500">
                  <c:v>0.57640000000000002</c:v>
                </c:pt>
                <c:pt idx="501">
                  <c:v>0.57806000000000002</c:v>
                </c:pt>
                <c:pt idx="502">
                  <c:v>0.57950000000000002</c:v>
                </c:pt>
                <c:pt idx="503">
                  <c:v>0.57918000000000003</c:v>
                </c:pt>
                <c:pt idx="504">
                  <c:v>0.57643999999999995</c:v>
                </c:pt>
                <c:pt idx="505">
                  <c:v>0.57340000000000002</c:v>
                </c:pt>
                <c:pt idx="506">
                  <c:v>0.57118000000000002</c:v>
                </c:pt>
                <c:pt idx="507">
                  <c:v>0.56962999999999997</c:v>
                </c:pt>
                <c:pt idx="508">
                  <c:v>0.56908999999999998</c:v>
                </c:pt>
                <c:pt idx="509">
                  <c:v>0.57011999999999996</c:v>
                </c:pt>
                <c:pt idx="510">
                  <c:v>0.57201999999999997</c:v>
                </c:pt>
                <c:pt idx="511">
                  <c:v>0.57391000000000003</c:v>
                </c:pt>
                <c:pt idx="512">
                  <c:v>0.57489000000000001</c:v>
                </c:pt>
                <c:pt idx="513">
                  <c:v>0.57578000000000007</c:v>
                </c:pt>
                <c:pt idx="514">
                  <c:v>0.57623000000000002</c:v>
                </c:pt>
                <c:pt idx="515">
                  <c:v>0.57567000000000002</c:v>
                </c:pt>
                <c:pt idx="516">
                  <c:v>0.57479000000000002</c:v>
                </c:pt>
                <c:pt idx="517">
                  <c:v>0.57313999999999998</c:v>
                </c:pt>
                <c:pt idx="518">
                  <c:v>0.57064000000000004</c:v>
                </c:pt>
                <c:pt idx="519">
                  <c:v>0.56746000000000008</c:v>
                </c:pt>
                <c:pt idx="520">
                  <c:v>0.56442999999999999</c:v>
                </c:pt>
                <c:pt idx="521">
                  <c:v>0.56096000000000001</c:v>
                </c:pt>
                <c:pt idx="522">
                  <c:v>0.55793999999999999</c:v>
                </c:pt>
                <c:pt idx="523">
                  <c:v>0.55517000000000005</c:v>
                </c:pt>
                <c:pt idx="524">
                  <c:v>0.55327999999999999</c:v>
                </c:pt>
                <c:pt idx="525">
                  <c:v>0.55201999999999996</c:v>
                </c:pt>
                <c:pt idx="526">
                  <c:v>0.55081999999999998</c:v>
                </c:pt>
                <c:pt idx="527">
                  <c:v>0.54838999999999993</c:v>
                </c:pt>
                <c:pt idx="528">
                  <c:v>0.54594999999999994</c:v>
                </c:pt>
                <c:pt idx="529">
                  <c:v>0.54237999999999997</c:v>
                </c:pt>
                <c:pt idx="530">
                  <c:v>0.53843000000000008</c:v>
                </c:pt>
                <c:pt idx="531">
                  <c:v>0.53408</c:v>
                </c:pt>
                <c:pt idx="532">
                  <c:v>0.52993999999999997</c:v>
                </c:pt>
                <c:pt idx="533">
                  <c:v>0.52727999999999997</c:v>
                </c:pt>
                <c:pt idx="534">
                  <c:v>0.52554000000000001</c:v>
                </c:pt>
                <c:pt idx="535">
                  <c:v>0.52405000000000002</c:v>
                </c:pt>
                <c:pt idx="536">
                  <c:v>0.52265000000000006</c:v>
                </c:pt>
                <c:pt idx="537">
                  <c:v>0.52051000000000003</c:v>
                </c:pt>
                <c:pt idx="538">
                  <c:v>0.51719999999999999</c:v>
                </c:pt>
                <c:pt idx="539">
                  <c:v>0.51219999999999999</c:v>
                </c:pt>
                <c:pt idx="540">
                  <c:v>0.50695000000000001</c:v>
                </c:pt>
                <c:pt idx="541">
                  <c:v>0.50127999999999995</c:v>
                </c:pt>
                <c:pt idx="542">
                  <c:v>0.49593999999999999</c:v>
                </c:pt>
                <c:pt idx="543">
                  <c:v>0.49037999999999998</c:v>
                </c:pt>
                <c:pt idx="544">
                  <c:v>0.48499999999999999</c:v>
                </c:pt>
                <c:pt idx="545">
                  <c:v>0.47996</c:v>
                </c:pt>
                <c:pt idx="546">
                  <c:v>0.47520000000000001</c:v>
                </c:pt>
                <c:pt idx="547">
                  <c:v>0.46984999999999999</c:v>
                </c:pt>
                <c:pt idx="548">
                  <c:v>0.46414</c:v>
                </c:pt>
                <c:pt idx="549">
                  <c:v>0.45862000000000003</c:v>
                </c:pt>
                <c:pt idx="550">
                  <c:v>0.45331000000000005</c:v>
                </c:pt>
                <c:pt idx="551">
                  <c:v>0.44850999999999996</c:v>
                </c:pt>
                <c:pt idx="552">
                  <c:v>0.44323000000000001</c:v>
                </c:pt>
                <c:pt idx="553">
                  <c:v>0.43723999999999996</c:v>
                </c:pt>
                <c:pt idx="554">
                  <c:v>0.43018999999999996</c:v>
                </c:pt>
                <c:pt idx="555">
                  <c:v>0.42377000000000004</c:v>
                </c:pt>
                <c:pt idx="556">
                  <c:v>0.41807</c:v>
                </c:pt>
                <c:pt idx="557">
                  <c:v>0.41171000000000002</c:v>
                </c:pt>
                <c:pt idx="558">
                  <c:v>0.40425</c:v>
                </c:pt>
                <c:pt idx="559">
                  <c:v>0.39722999999999997</c:v>
                </c:pt>
                <c:pt idx="560">
                  <c:v>0.39040999999999998</c:v>
                </c:pt>
                <c:pt idx="561">
                  <c:v>0.38348999999999994</c:v>
                </c:pt>
                <c:pt idx="562">
                  <c:v>0.37709999999999999</c:v>
                </c:pt>
                <c:pt idx="563">
                  <c:v>0.37024000000000001</c:v>
                </c:pt>
                <c:pt idx="564">
                  <c:v>0.36307</c:v>
                </c:pt>
                <c:pt idx="565">
                  <c:v>0.35735</c:v>
                </c:pt>
                <c:pt idx="566">
                  <c:v>0.35176999999999997</c:v>
                </c:pt>
                <c:pt idx="567">
                  <c:v>0.34545000000000003</c:v>
                </c:pt>
                <c:pt idx="568">
                  <c:v>0.33799999999999997</c:v>
                </c:pt>
                <c:pt idx="569">
                  <c:v>0.32974999999999999</c:v>
                </c:pt>
                <c:pt idx="570">
                  <c:v>0.32201000000000002</c:v>
                </c:pt>
                <c:pt idx="571">
                  <c:v>0.31423000000000001</c:v>
                </c:pt>
                <c:pt idx="572">
                  <c:v>0.30596000000000001</c:v>
                </c:pt>
                <c:pt idx="573">
                  <c:v>0.29675999999999997</c:v>
                </c:pt>
                <c:pt idx="574">
                  <c:v>0.28813</c:v>
                </c:pt>
                <c:pt idx="575">
                  <c:v>0.27976000000000001</c:v>
                </c:pt>
                <c:pt idx="576">
                  <c:v>0.26984999999999998</c:v>
                </c:pt>
                <c:pt idx="577">
                  <c:v>0.26116</c:v>
                </c:pt>
                <c:pt idx="578">
                  <c:v>0.25251000000000001</c:v>
                </c:pt>
                <c:pt idx="579">
                  <c:v>0.24465000000000001</c:v>
                </c:pt>
                <c:pt idx="580">
                  <c:v>0.23727000000000001</c:v>
                </c:pt>
                <c:pt idx="581">
                  <c:v>0.22997000000000001</c:v>
                </c:pt>
                <c:pt idx="582">
                  <c:v>0.22146000000000002</c:v>
                </c:pt>
                <c:pt idx="583">
                  <c:v>0.21259</c:v>
                </c:pt>
                <c:pt idx="584">
                  <c:v>0.20387</c:v>
                </c:pt>
                <c:pt idx="585">
                  <c:v>0.19616</c:v>
                </c:pt>
                <c:pt idx="586">
                  <c:v>0.18820000000000001</c:v>
                </c:pt>
                <c:pt idx="587">
                  <c:v>0.18201000000000001</c:v>
                </c:pt>
                <c:pt idx="588">
                  <c:v>0.17655000000000001</c:v>
                </c:pt>
                <c:pt idx="589">
                  <c:v>0.17036999999999999</c:v>
                </c:pt>
                <c:pt idx="590">
                  <c:v>0.16400999999999999</c:v>
                </c:pt>
                <c:pt idx="591">
                  <c:v>0.15679000000000001</c:v>
                </c:pt>
                <c:pt idx="592">
                  <c:v>0.14987999999999999</c:v>
                </c:pt>
                <c:pt idx="593">
                  <c:v>0.14211000000000001</c:v>
                </c:pt>
                <c:pt idx="594">
                  <c:v>0.13181999999999999</c:v>
                </c:pt>
                <c:pt idx="595">
                  <c:v>0.12173</c:v>
                </c:pt>
                <c:pt idx="596">
                  <c:v>0.11244</c:v>
                </c:pt>
                <c:pt idx="597">
                  <c:v>0.10424</c:v>
                </c:pt>
                <c:pt idx="598">
                  <c:v>9.8299999999999998E-2</c:v>
                </c:pt>
                <c:pt idx="599">
                  <c:v>9.2669999999999988E-2</c:v>
                </c:pt>
                <c:pt idx="600">
                  <c:v>8.7859999999999994E-2</c:v>
                </c:pt>
                <c:pt idx="601">
                  <c:v>8.3140000000000006E-2</c:v>
                </c:pt>
                <c:pt idx="602">
                  <c:v>7.7130000000000004E-2</c:v>
                </c:pt>
                <c:pt idx="603">
                  <c:v>7.1220000000000006E-2</c:v>
                </c:pt>
                <c:pt idx="604">
                  <c:v>6.5979999999999997E-2</c:v>
                </c:pt>
                <c:pt idx="605">
                  <c:v>6.1289999999999997E-2</c:v>
                </c:pt>
                <c:pt idx="606">
                  <c:v>5.7099999999999998E-2</c:v>
                </c:pt>
                <c:pt idx="607">
                  <c:v>5.2150000000000002E-2</c:v>
                </c:pt>
                <c:pt idx="608">
                  <c:v>4.6500000000000007E-2</c:v>
                </c:pt>
                <c:pt idx="609">
                  <c:v>4.1289999999999993E-2</c:v>
                </c:pt>
                <c:pt idx="610">
                  <c:v>3.7769999999999998E-2</c:v>
                </c:pt>
                <c:pt idx="611">
                  <c:v>3.4929999999999996E-2</c:v>
                </c:pt>
                <c:pt idx="612">
                  <c:v>3.1440000000000003E-2</c:v>
                </c:pt>
                <c:pt idx="613">
                  <c:v>2.793E-2</c:v>
                </c:pt>
                <c:pt idx="614">
                  <c:v>2.479E-2</c:v>
                </c:pt>
                <c:pt idx="615">
                  <c:v>2.2259999999999999E-2</c:v>
                </c:pt>
                <c:pt idx="616">
                  <c:v>2.0059999999999998E-2</c:v>
                </c:pt>
                <c:pt idx="617">
                  <c:v>1.8110000000000001E-2</c:v>
                </c:pt>
                <c:pt idx="618">
                  <c:v>1.626E-2</c:v>
                </c:pt>
                <c:pt idx="619">
                  <c:v>1.481E-2</c:v>
                </c:pt>
                <c:pt idx="620">
                  <c:v>1.32E-2</c:v>
                </c:pt>
                <c:pt idx="621">
                  <c:v>1.1000000000000001E-2</c:v>
                </c:pt>
                <c:pt idx="622">
                  <c:v>9.3699999999999999E-3</c:v>
                </c:pt>
                <c:pt idx="623">
                  <c:v>7.3400000000000002E-3</c:v>
                </c:pt>
                <c:pt idx="624">
                  <c:v>5.3200000000000001E-3</c:v>
                </c:pt>
                <c:pt idx="625">
                  <c:v>3.65E-3</c:v>
                </c:pt>
                <c:pt idx="626">
                  <c:v>2.2200000000000002E-3</c:v>
                </c:pt>
                <c:pt idx="627">
                  <c:v>1.3800000000000002E-3</c:v>
                </c:pt>
                <c:pt idx="628">
                  <c:v>1.0199999999999999E-3</c:v>
                </c:pt>
                <c:pt idx="629">
                  <c:v>7.6999999999999996E-4</c:v>
                </c:pt>
                <c:pt idx="630">
                  <c:v>5.6999999999999998E-4</c:v>
                </c:pt>
                <c:pt idx="631">
                  <c:v>3.4000000000000002E-4</c:v>
                </c:pt>
                <c:pt idx="632">
                  <c:v>1.8999999999999998E-4</c:v>
                </c:pt>
                <c:pt idx="633">
                  <c:v>1E-4</c:v>
                </c:pt>
                <c:pt idx="634">
                  <c:v>4.0000000000000003E-5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AF4-48CF-B983-DE3AE5D4FCFA}"/>
            </c:ext>
          </c:extLst>
        </c:ser>
        <c:ser>
          <c:idx val="5"/>
          <c:order val="5"/>
          <c:tx>
            <c:strRef>
              <c:f>'Concentration_Z-Axis'!$P$1</c:f>
              <c:strCache>
                <c:ptCount val="1"/>
                <c:pt idx="0">
                  <c:v>0.5 PV</c:v>
                </c:pt>
              </c:strCache>
            </c:strRef>
          </c:tx>
          <c:spPr>
            <a:ln w="15875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'Concentration_Z-Axis'!$J$3:$J$993</c:f>
              <c:numCache>
                <c:formatCode>General</c:formatCode>
                <c:ptCount val="991"/>
                <c:pt idx="0">
                  <c:v>79.280000000001095</c:v>
                </c:pt>
                <c:pt idx="1">
                  <c:v>79.200000000001097</c:v>
                </c:pt>
                <c:pt idx="2">
                  <c:v>79.120000000001099</c:v>
                </c:pt>
                <c:pt idx="3">
                  <c:v>79.0400000000011</c:v>
                </c:pt>
                <c:pt idx="4">
                  <c:v>78.960000000001102</c:v>
                </c:pt>
                <c:pt idx="5">
                  <c:v>78.880000000001104</c:v>
                </c:pt>
                <c:pt idx="6">
                  <c:v>78.800000000001106</c:v>
                </c:pt>
                <c:pt idx="7">
                  <c:v>78.720000000001093</c:v>
                </c:pt>
                <c:pt idx="8">
                  <c:v>78.640000000001095</c:v>
                </c:pt>
                <c:pt idx="9">
                  <c:v>78.560000000001097</c:v>
                </c:pt>
                <c:pt idx="10">
                  <c:v>78.480000000001098</c:v>
                </c:pt>
                <c:pt idx="11">
                  <c:v>78.4000000000011</c:v>
                </c:pt>
                <c:pt idx="12">
                  <c:v>78.320000000001102</c:v>
                </c:pt>
                <c:pt idx="13">
                  <c:v>78.240000000001103</c:v>
                </c:pt>
                <c:pt idx="14">
                  <c:v>78.160000000001105</c:v>
                </c:pt>
                <c:pt idx="15">
                  <c:v>78.080000000001107</c:v>
                </c:pt>
                <c:pt idx="16">
                  <c:v>78.000000000001094</c:v>
                </c:pt>
                <c:pt idx="17">
                  <c:v>77.920000000001096</c:v>
                </c:pt>
                <c:pt idx="18">
                  <c:v>77.840000000001098</c:v>
                </c:pt>
                <c:pt idx="19">
                  <c:v>77.760000000001099</c:v>
                </c:pt>
                <c:pt idx="20">
                  <c:v>77.680000000001101</c:v>
                </c:pt>
                <c:pt idx="21">
                  <c:v>77.600000000001103</c:v>
                </c:pt>
                <c:pt idx="22">
                  <c:v>77.520000000001104</c:v>
                </c:pt>
                <c:pt idx="23">
                  <c:v>77.440000000001106</c:v>
                </c:pt>
                <c:pt idx="24">
                  <c:v>77.360000000001094</c:v>
                </c:pt>
                <c:pt idx="25">
                  <c:v>77.280000000001095</c:v>
                </c:pt>
                <c:pt idx="26">
                  <c:v>77.200000000000998</c:v>
                </c:pt>
                <c:pt idx="27">
                  <c:v>77.120000000000999</c:v>
                </c:pt>
                <c:pt idx="28">
                  <c:v>77.0400000000011</c:v>
                </c:pt>
                <c:pt idx="29">
                  <c:v>76.960000000001003</c:v>
                </c:pt>
                <c:pt idx="30">
                  <c:v>76.880000000001004</c:v>
                </c:pt>
                <c:pt idx="31">
                  <c:v>76.800000000001006</c:v>
                </c:pt>
                <c:pt idx="32">
                  <c:v>76.720000000000994</c:v>
                </c:pt>
                <c:pt idx="33">
                  <c:v>76.640000000000995</c:v>
                </c:pt>
                <c:pt idx="34">
                  <c:v>76.560000000000997</c:v>
                </c:pt>
                <c:pt idx="35">
                  <c:v>76.480000000000999</c:v>
                </c:pt>
                <c:pt idx="36">
                  <c:v>76.400000000001</c:v>
                </c:pt>
                <c:pt idx="37">
                  <c:v>76.320000000001002</c:v>
                </c:pt>
                <c:pt idx="38">
                  <c:v>76.240000000001004</c:v>
                </c:pt>
                <c:pt idx="39">
                  <c:v>76.160000000001006</c:v>
                </c:pt>
                <c:pt idx="40">
                  <c:v>76.080000000000993</c:v>
                </c:pt>
                <c:pt idx="41">
                  <c:v>76.000000000000995</c:v>
                </c:pt>
                <c:pt idx="42">
                  <c:v>75.920000000000996</c:v>
                </c:pt>
                <c:pt idx="43">
                  <c:v>75.840000000000998</c:v>
                </c:pt>
                <c:pt idx="44">
                  <c:v>75.760000000001</c:v>
                </c:pt>
                <c:pt idx="45">
                  <c:v>75.680000000001002</c:v>
                </c:pt>
                <c:pt idx="46">
                  <c:v>75.600000000001003</c:v>
                </c:pt>
                <c:pt idx="47">
                  <c:v>75.520000000001005</c:v>
                </c:pt>
                <c:pt idx="48">
                  <c:v>75.440000000001007</c:v>
                </c:pt>
                <c:pt idx="49">
                  <c:v>75.360000000000994</c:v>
                </c:pt>
                <c:pt idx="50">
                  <c:v>75.280000000000996</c:v>
                </c:pt>
                <c:pt idx="51">
                  <c:v>75.200000000000998</c:v>
                </c:pt>
                <c:pt idx="52">
                  <c:v>75.120000000000999</c:v>
                </c:pt>
                <c:pt idx="53">
                  <c:v>75.040000000001001</c:v>
                </c:pt>
                <c:pt idx="54">
                  <c:v>74.960000000001003</c:v>
                </c:pt>
                <c:pt idx="55">
                  <c:v>74.880000000001004</c:v>
                </c:pt>
                <c:pt idx="56">
                  <c:v>74.800000000001006</c:v>
                </c:pt>
                <c:pt idx="57">
                  <c:v>74.720000000000994</c:v>
                </c:pt>
                <c:pt idx="58">
                  <c:v>74.640000000000995</c:v>
                </c:pt>
                <c:pt idx="59">
                  <c:v>74.560000000000997</c:v>
                </c:pt>
                <c:pt idx="60">
                  <c:v>74.480000000000999</c:v>
                </c:pt>
                <c:pt idx="61">
                  <c:v>74.400000000001</c:v>
                </c:pt>
                <c:pt idx="62">
                  <c:v>74.320000000001002</c:v>
                </c:pt>
                <c:pt idx="63">
                  <c:v>74.240000000001004</c:v>
                </c:pt>
                <c:pt idx="64">
                  <c:v>74.160000000001006</c:v>
                </c:pt>
                <c:pt idx="65">
                  <c:v>74.080000000000993</c:v>
                </c:pt>
                <c:pt idx="66">
                  <c:v>74.000000000000995</c:v>
                </c:pt>
                <c:pt idx="67">
                  <c:v>73.920000000000996</c:v>
                </c:pt>
                <c:pt idx="68">
                  <c:v>73.840000000000998</c:v>
                </c:pt>
                <c:pt idx="69">
                  <c:v>73.760000000001</c:v>
                </c:pt>
                <c:pt idx="70">
                  <c:v>73.680000000001002</c:v>
                </c:pt>
                <c:pt idx="71">
                  <c:v>73.600000000001003</c:v>
                </c:pt>
                <c:pt idx="72">
                  <c:v>73.520000000001005</c:v>
                </c:pt>
                <c:pt idx="73">
                  <c:v>73.440000000001007</c:v>
                </c:pt>
                <c:pt idx="74">
                  <c:v>73.360000000000994</c:v>
                </c:pt>
                <c:pt idx="75">
                  <c:v>73.280000000000996</c:v>
                </c:pt>
                <c:pt idx="76">
                  <c:v>73.200000000000998</c:v>
                </c:pt>
                <c:pt idx="77">
                  <c:v>73.120000000000999</c:v>
                </c:pt>
                <c:pt idx="78">
                  <c:v>73.040000000001001</c:v>
                </c:pt>
                <c:pt idx="79">
                  <c:v>72.960000000001003</c:v>
                </c:pt>
                <c:pt idx="80">
                  <c:v>72.880000000001004</c:v>
                </c:pt>
                <c:pt idx="81">
                  <c:v>72.800000000000907</c:v>
                </c:pt>
                <c:pt idx="82">
                  <c:v>72.720000000000894</c:v>
                </c:pt>
                <c:pt idx="83">
                  <c:v>72.640000000000896</c:v>
                </c:pt>
                <c:pt idx="84">
                  <c:v>72.560000000000898</c:v>
                </c:pt>
                <c:pt idx="85">
                  <c:v>72.480000000000899</c:v>
                </c:pt>
                <c:pt idx="86">
                  <c:v>72.400000000000901</c:v>
                </c:pt>
                <c:pt idx="87">
                  <c:v>72.320000000000903</c:v>
                </c:pt>
                <c:pt idx="88">
                  <c:v>72.240000000000904</c:v>
                </c:pt>
                <c:pt idx="89">
                  <c:v>72.160000000000906</c:v>
                </c:pt>
                <c:pt idx="90">
                  <c:v>72.080000000000894</c:v>
                </c:pt>
                <c:pt idx="91">
                  <c:v>72.000000000000895</c:v>
                </c:pt>
                <c:pt idx="92">
                  <c:v>71.920000000000897</c:v>
                </c:pt>
                <c:pt idx="93">
                  <c:v>71.840000000000899</c:v>
                </c:pt>
                <c:pt idx="94">
                  <c:v>71.7600000000009</c:v>
                </c:pt>
                <c:pt idx="95">
                  <c:v>71.680000000000902</c:v>
                </c:pt>
                <c:pt idx="96">
                  <c:v>71.600000000000904</c:v>
                </c:pt>
                <c:pt idx="97">
                  <c:v>71.520000000000906</c:v>
                </c:pt>
                <c:pt idx="98">
                  <c:v>71.440000000000893</c:v>
                </c:pt>
                <c:pt idx="99">
                  <c:v>71.360000000000895</c:v>
                </c:pt>
                <c:pt idx="100">
                  <c:v>71.280000000000896</c:v>
                </c:pt>
                <c:pt idx="101">
                  <c:v>71.200000000000898</c:v>
                </c:pt>
                <c:pt idx="102">
                  <c:v>71.1200000000009</c:v>
                </c:pt>
                <c:pt idx="103">
                  <c:v>71.040000000000902</c:v>
                </c:pt>
                <c:pt idx="104">
                  <c:v>70.960000000000903</c:v>
                </c:pt>
                <c:pt idx="105">
                  <c:v>70.880000000000905</c:v>
                </c:pt>
                <c:pt idx="106">
                  <c:v>70.800000000000907</c:v>
                </c:pt>
                <c:pt idx="107">
                  <c:v>70.720000000000894</c:v>
                </c:pt>
                <c:pt idx="108">
                  <c:v>70.640000000000896</c:v>
                </c:pt>
                <c:pt idx="109">
                  <c:v>70.560000000000898</c:v>
                </c:pt>
                <c:pt idx="110">
                  <c:v>70.480000000000899</c:v>
                </c:pt>
                <c:pt idx="111">
                  <c:v>70.400000000000901</c:v>
                </c:pt>
                <c:pt idx="112">
                  <c:v>70.320000000000903</c:v>
                </c:pt>
                <c:pt idx="113">
                  <c:v>70.240000000000904</c:v>
                </c:pt>
                <c:pt idx="114">
                  <c:v>70.160000000000906</c:v>
                </c:pt>
                <c:pt idx="115">
                  <c:v>70.080000000000894</c:v>
                </c:pt>
                <c:pt idx="116">
                  <c:v>70.000000000000895</c:v>
                </c:pt>
                <c:pt idx="117">
                  <c:v>69.920000000000897</c:v>
                </c:pt>
                <c:pt idx="118">
                  <c:v>69.840000000000899</c:v>
                </c:pt>
                <c:pt idx="119">
                  <c:v>69.7600000000009</c:v>
                </c:pt>
                <c:pt idx="120">
                  <c:v>69.680000000000902</c:v>
                </c:pt>
                <c:pt idx="121">
                  <c:v>69.600000000000904</c:v>
                </c:pt>
                <c:pt idx="122">
                  <c:v>69.520000000000906</c:v>
                </c:pt>
                <c:pt idx="123">
                  <c:v>69.440000000000893</c:v>
                </c:pt>
                <c:pt idx="124">
                  <c:v>69.360000000000895</c:v>
                </c:pt>
                <c:pt idx="125">
                  <c:v>69.280000000000896</c:v>
                </c:pt>
                <c:pt idx="126">
                  <c:v>69.200000000000898</c:v>
                </c:pt>
                <c:pt idx="127">
                  <c:v>69.1200000000009</c:v>
                </c:pt>
                <c:pt idx="128">
                  <c:v>69.040000000000902</c:v>
                </c:pt>
                <c:pt idx="129">
                  <c:v>68.960000000000903</c:v>
                </c:pt>
                <c:pt idx="130">
                  <c:v>68.880000000000905</c:v>
                </c:pt>
                <c:pt idx="131">
                  <c:v>68.800000000000907</c:v>
                </c:pt>
                <c:pt idx="132">
                  <c:v>68.720000000000894</c:v>
                </c:pt>
                <c:pt idx="133">
                  <c:v>68.640000000000896</c:v>
                </c:pt>
                <c:pt idx="134">
                  <c:v>68.560000000000798</c:v>
                </c:pt>
                <c:pt idx="135">
                  <c:v>68.4800000000008</c:v>
                </c:pt>
                <c:pt idx="136">
                  <c:v>68.400000000000901</c:v>
                </c:pt>
                <c:pt idx="137">
                  <c:v>68.320000000000803</c:v>
                </c:pt>
                <c:pt idx="138">
                  <c:v>68.240000000000805</c:v>
                </c:pt>
                <c:pt idx="139">
                  <c:v>68.160000000000807</c:v>
                </c:pt>
                <c:pt idx="140">
                  <c:v>68.080000000000794</c:v>
                </c:pt>
                <c:pt idx="141">
                  <c:v>68.000000000000796</c:v>
                </c:pt>
                <c:pt idx="142">
                  <c:v>67.920000000000798</c:v>
                </c:pt>
                <c:pt idx="143">
                  <c:v>67.840000000000799</c:v>
                </c:pt>
                <c:pt idx="144">
                  <c:v>67.760000000000801</c:v>
                </c:pt>
                <c:pt idx="145">
                  <c:v>67.680000000000803</c:v>
                </c:pt>
                <c:pt idx="146">
                  <c:v>67.600000000000804</c:v>
                </c:pt>
                <c:pt idx="147">
                  <c:v>67.520000000000806</c:v>
                </c:pt>
                <c:pt idx="148">
                  <c:v>67.440000000000794</c:v>
                </c:pt>
                <c:pt idx="149">
                  <c:v>67.360000000000795</c:v>
                </c:pt>
                <c:pt idx="150">
                  <c:v>67.280000000000797</c:v>
                </c:pt>
                <c:pt idx="151">
                  <c:v>67.200000000000799</c:v>
                </c:pt>
                <c:pt idx="152">
                  <c:v>67.1200000000008</c:v>
                </c:pt>
                <c:pt idx="153">
                  <c:v>67.040000000000802</c:v>
                </c:pt>
                <c:pt idx="154">
                  <c:v>66.960000000000804</c:v>
                </c:pt>
                <c:pt idx="155">
                  <c:v>66.880000000000805</c:v>
                </c:pt>
                <c:pt idx="156">
                  <c:v>66.800000000000793</c:v>
                </c:pt>
                <c:pt idx="157">
                  <c:v>66.720000000000795</c:v>
                </c:pt>
                <c:pt idx="158">
                  <c:v>66.640000000000796</c:v>
                </c:pt>
                <c:pt idx="159">
                  <c:v>66.560000000000798</c:v>
                </c:pt>
                <c:pt idx="160">
                  <c:v>66.4800000000008</c:v>
                </c:pt>
                <c:pt idx="161">
                  <c:v>66.400000000000801</c:v>
                </c:pt>
                <c:pt idx="162">
                  <c:v>66.320000000000803</c:v>
                </c:pt>
                <c:pt idx="163">
                  <c:v>66.240000000000805</c:v>
                </c:pt>
                <c:pt idx="164">
                  <c:v>66.160000000000807</c:v>
                </c:pt>
                <c:pt idx="165">
                  <c:v>66.080000000000794</c:v>
                </c:pt>
                <c:pt idx="166">
                  <c:v>66.000000000000796</c:v>
                </c:pt>
                <c:pt idx="167">
                  <c:v>65.920000000000798</c:v>
                </c:pt>
                <c:pt idx="168">
                  <c:v>65.840000000000799</c:v>
                </c:pt>
                <c:pt idx="169">
                  <c:v>65.760000000000801</c:v>
                </c:pt>
                <c:pt idx="170">
                  <c:v>65.680000000000803</c:v>
                </c:pt>
                <c:pt idx="171">
                  <c:v>65.600000000000804</c:v>
                </c:pt>
                <c:pt idx="172">
                  <c:v>65.520000000000806</c:v>
                </c:pt>
                <c:pt idx="173">
                  <c:v>65.440000000000794</c:v>
                </c:pt>
                <c:pt idx="174">
                  <c:v>65.360000000000795</c:v>
                </c:pt>
                <c:pt idx="175">
                  <c:v>65.280000000000797</c:v>
                </c:pt>
                <c:pt idx="176">
                  <c:v>65.200000000000799</c:v>
                </c:pt>
                <c:pt idx="177">
                  <c:v>65.1200000000008</c:v>
                </c:pt>
                <c:pt idx="178">
                  <c:v>65.040000000000802</c:v>
                </c:pt>
                <c:pt idx="179">
                  <c:v>64.960000000000804</c:v>
                </c:pt>
                <c:pt idx="180">
                  <c:v>64.880000000000805</c:v>
                </c:pt>
                <c:pt idx="181">
                  <c:v>64.800000000000793</c:v>
                </c:pt>
                <c:pt idx="182">
                  <c:v>64.720000000000795</c:v>
                </c:pt>
                <c:pt idx="183">
                  <c:v>64.640000000000796</c:v>
                </c:pt>
                <c:pt idx="184">
                  <c:v>64.560000000000798</c:v>
                </c:pt>
                <c:pt idx="185">
                  <c:v>64.4800000000008</c:v>
                </c:pt>
                <c:pt idx="186">
                  <c:v>64.400000000000801</c:v>
                </c:pt>
                <c:pt idx="187">
                  <c:v>64.320000000000803</c:v>
                </c:pt>
                <c:pt idx="188">
                  <c:v>64.240000000000805</c:v>
                </c:pt>
                <c:pt idx="189">
                  <c:v>64.160000000000807</c:v>
                </c:pt>
                <c:pt idx="190">
                  <c:v>64.080000000000695</c:v>
                </c:pt>
                <c:pt idx="191">
                  <c:v>64.000000000000696</c:v>
                </c:pt>
                <c:pt idx="192">
                  <c:v>63.920000000000698</c:v>
                </c:pt>
                <c:pt idx="193">
                  <c:v>63.8400000000007</c:v>
                </c:pt>
                <c:pt idx="194">
                  <c:v>63.760000000000701</c:v>
                </c:pt>
                <c:pt idx="195">
                  <c:v>63.680000000000703</c:v>
                </c:pt>
                <c:pt idx="196">
                  <c:v>63.600000000000698</c:v>
                </c:pt>
                <c:pt idx="197">
                  <c:v>63.520000000000699</c:v>
                </c:pt>
                <c:pt idx="198">
                  <c:v>63.440000000000701</c:v>
                </c:pt>
                <c:pt idx="199">
                  <c:v>63.360000000000703</c:v>
                </c:pt>
                <c:pt idx="200">
                  <c:v>63.280000000000697</c:v>
                </c:pt>
                <c:pt idx="201">
                  <c:v>63.200000000000699</c:v>
                </c:pt>
                <c:pt idx="202">
                  <c:v>63.120000000000701</c:v>
                </c:pt>
                <c:pt idx="203">
                  <c:v>63.040000000000703</c:v>
                </c:pt>
                <c:pt idx="204">
                  <c:v>62.960000000000697</c:v>
                </c:pt>
                <c:pt idx="205">
                  <c:v>62.880000000000699</c:v>
                </c:pt>
                <c:pt idx="206">
                  <c:v>62.800000000000701</c:v>
                </c:pt>
                <c:pt idx="207">
                  <c:v>62.720000000000702</c:v>
                </c:pt>
                <c:pt idx="208">
                  <c:v>62.640000000000697</c:v>
                </c:pt>
                <c:pt idx="209">
                  <c:v>62.560000000000699</c:v>
                </c:pt>
                <c:pt idx="210">
                  <c:v>62.4800000000007</c:v>
                </c:pt>
                <c:pt idx="211">
                  <c:v>62.400000000000702</c:v>
                </c:pt>
                <c:pt idx="212">
                  <c:v>62.320000000000697</c:v>
                </c:pt>
                <c:pt idx="213">
                  <c:v>62.240000000000698</c:v>
                </c:pt>
                <c:pt idx="214">
                  <c:v>62.1600000000007</c:v>
                </c:pt>
                <c:pt idx="215">
                  <c:v>62.080000000000702</c:v>
                </c:pt>
                <c:pt idx="216">
                  <c:v>62.000000000000703</c:v>
                </c:pt>
                <c:pt idx="217">
                  <c:v>61.920000000000698</c:v>
                </c:pt>
                <c:pt idx="218">
                  <c:v>61.8400000000007</c:v>
                </c:pt>
                <c:pt idx="219">
                  <c:v>61.760000000000701</c:v>
                </c:pt>
                <c:pt idx="220">
                  <c:v>61.680000000000703</c:v>
                </c:pt>
                <c:pt idx="221">
                  <c:v>61.600000000000698</c:v>
                </c:pt>
                <c:pt idx="222">
                  <c:v>61.520000000000699</c:v>
                </c:pt>
                <c:pt idx="223">
                  <c:v>61.440000000000701</c:v>
                </c:pt>
                <c:pt idx="224">
                  <c:v>61.360000000000703</c:v>
                </c:pt>
                <c:pt idx="225">
                  <c:v>61.280000000000697</c:v>
                </c:pt>
                <c:pt idx="226">
                  <c:v>61.200000000000699</c:v>
                </c:pt>
                <c:pt idx="227">
                  <c:v>61.120000000000701</c:v>
                </c:pt>
                <c:pt idx="228">
                  <c:v>61.040000000000703</c:v>
                </c:pt>
                <c:pt idx="229">
                  <c:v>60.960000000000697</c:v>
                </c:pt>
                <c:pt idx="230">
                  <c:v>60.880000000000699</c:v>
                </c:pt>
                <c:pt idx="231">
                  <c:v>60.800000000000701</c:v>
                </c:pt>
                <c:pt idx="232">
                  <c:v>60.720000000000702</c:v>
                </c:pt>
                <c:pt idx="233">
                  <c:v>60.640000000000697</c:v>
                </c:pt>
                <c:pt idx="234">
                  <c:v>60.560000000000699</c:v>
                </c:pt>
                <c:pt idx="235">
                  <c:v>60.4800000000007</c:v>
                </c:pt>
                <c:pt idx="236">
                  <c:v>60.400000000000702</c:v>
                </c:pt>
                <c:pt idx="237">
                  <c:v>60.320000000000697</c:v>
                </c:pt>
                <c:pt idx="238">
                  <c:v>60.240000000000698</c:v>
                </c:pt>
                <c:pt idx="239">
                  <c:v>60.1600000000007</c:v>
                </c:pt>
                <c:pt idx="240">
                  <c:v>60.080000000000702</c:v>
                </c:pt>
                <c:pt idx="241">
                  <c:v>60.000000000000703</c:v>
                </c:pt>
                <c:pt idx="242">
                  <c:v>59.920000000000698</c:v>
                </c:pt>
                <c:pt idx="243">
                  <c:v>59.8400000000007</c:v>
                </c:pt>
                <c:pt idx="244">
                  <c:v>59.760000000000602</c:v>
                </c:pt>
                <c:pt idx="245">
                  <c:v>59.680000000000597</c:v>
                </c:pt>
                <c:pt idx="246">
                  <c:v>59.600000000000598</c:v>
                </c:pt>
                <c:pt idx="247">
                  <c:v>59.5200000000006</c:v>
                </c:pt>
                <c:pt idx="248">
                  <c:v>59.440000000000602</c:v>
                </c:pt>
                <c:pt idx="249">
                  <c:v>59.360000000000603</c:v>
                </c:pt>
                <c:pt idx="250">
                  <c:v>59.280000000000598</c:v>
                </c:pt>
                <c:pt idx="251">
                  <c:v>59.2000000000006</c:v>
                </c:pt>
                <c:pt idx="252">
                  <c:v>59.120000000000601</c:v>
                </c:pt>
                <c:pt idx="253">
                  <c:v>59.040000000000603</c:v>
                </c:pt>
                <c:pt idx="254">
                  <c:v>58.960000000000598</c:v>
                </c:pt>
                <c:pt idx="255">
                  <c:v>58.880000000000599</c:v>
                </c:pt>
                <c:pt idx="256">
                  <c:v>58.800000000000601</c:v>
                </c:pt>
                <c:pt idx="257">
                  <c:v>58.720000000000603</c:v>
                </c:pt>
                <c:pt idx="258">
                  <c:v>58.640000000000597</c:v>
                </c:pt>
                <c:pt idx="259">
                  <c:v>58.560000000000599</c:v>
                </c:pt>
                <c:pt idx="260">
                  <c:v>58.480000000000601</c:v>
                </c:pt>
                <c:pt idx="261">
                  <c:v>58.400000000000603</c:v>
                </c:pt>
                <c:pt idx="262">
                  <c:v>58.320000000000597</c:v>
                </c:pt>
                <c:pt idx="263">
                  <c:v>58.240000000000599</c:v>
                </c:pt>
                <c:pt idx="264">
                  <c:v>58.160000000000601</c:v>
                </c:pt>
                <c:pt idx="265">
                  <c:v>58.080000000000602</c:v>
                </c:pt>
                <c:pt idx="266">
                  <c:v>58.000000000000597</c:v>
                </c:pt>
                <c:pt idx="267">
                  <c:v>57.920000000000599</c:v>
                </c:pt>
                <c:pt idx="268">
                  <c:v>57.8400000000006</c:v>
                </c:pt>
                <c:pt idx="269">
                  <c:v>57.760000000000602</c:v>
                </c:pt>
                <c:pt idx="270">
                  <c:v>57.680000000000597</c:v>
                </c:pt>
                <c:pt idx="271">
                  <c:v>57.600000000000598</c:v>
                </c:pt>
                <c:pt idx="272">
                  <c:v>57.5200000000006</c:v>
                </c:pt>
                <c:pt idx="273">
                  <c:v>57.440000000000602</c:v>
                </c:pt>
                <c:pt idx="274">
                  <c:v>57.360000000000603</c:v>
                </c:pt>
                <c:pt idx="275">
                  <c:v>57.280000000000598</c:v>
                </c:pt>
                <c:pt idx="276">
                  <c:v>57.2000000000006</c:v>
                </c:pt>
                <c:pt idx="277">
                  <c:v>57.120000000000601</c:v>
                </c:pt>
                <c:pt idx="278">
                  <c:v>57.040000000000603</c:v>
                </c:pt>
                <c:pt idx="279">
                  <c:v>56.960000000000598</c:v>
                </c:pt>
                <c:pt idx="280">
                  <c:v>56.880000000000599</c:v>
                </c:pt>
                <c:pt idx="281">
                  <c:v>56.800000000000601</c:v>
                </c:pt>
                <c:pt idx="282">
                  <c:v>56.720000000000603</c:v>
                </c:pt>
                <c:pt idx="283">
                  <c:v>56.640000000000597</c:v>
                </c:pt>
                <c:pt idx="284">
                  <c:v>56.560000000000599</c:v>
                </c:pt>
                <c:pt idx="285">
                  <c:v>56.480000000000601</c:v>
                </c:pt>
                <c:pt idx="286">
                  <c:v>56.400000000000603</c:v>
                </c:pt>
                <c:pt idx="287">
                  <c:v>56.320000000000597</c:v>
                </c:pt>
                <c:pt idx="288">
                  <c:v>56.240000000000599</c:v>
                </c:pt>
                <c:pt idx="289">
                  <c:v>56.160000000000601</c:v>
                </c:pt>
                <c:pt idx="290">
                  <c:v>56.080000000000602</c:v>
                </c:pt>
                <c:pt idx="291">
                  <c:v>56.000000000000597</c:v>
                </c:pt>
                <c:pt idx="292">
                  <c:v>55.920000000000599</c:v>
                </c:pt>
                <c:pt idx="293">
                  <c:v>55.8400000000006</c:v>
                </c:pt>
                <c:pt idx="294">
                  <c:v>55.760000000000602</c:v>
                </c:pt>
                <c:pt idx="295">
                  <c:v>55.680000000000597</c:v>
                </c:pt>
                <c:pt idx="296">
                  <c:v>55.600000000000598</c:v>
                </c:pt>
                <c:pt idx="297">
                  <c:v>55.5200000000006</c:v>
                </c:pt>
                <c:pt idx="298">
                  <c:v>55.440000000000502</c:v>
                </c:pt>
                <c:pt idx="299">
                  <c:v>55.360000000000497</c:v>
                </c:pt>
                <c:pt idx="300">
                  <c:v>55.280000000000499</c:v>
                </c:pt>
                <c:pt idx="301">
                  <c:v>55.2000000000005</c:v>
                </c:pt>
                <c:pt idx="302">
                  <c:v>55.120000000000502</c:v>
                </c:pt>
                <c:pt idx="303">
                  <c:v>55.040000000000497</c:v>
                </c:pt>
                <c:pt idx="304">
                  <c:v>54.960000000000498</c:v>
                </c:pt>
                <c:pt idx="305">
                  <c:v>54.8800000000005</c:v>
                </c:pt>
                <c:pt idx="306">
                  <c:v>54.800000000000502</c:v>
                </c:pt>
                <c:pt idx="307">
                  <c:v>54.720000000000503</c:v>
                </c:pt>
                <c:pt idx="308">
                  <c:v>54.640000000000498</c:v>
                </c:pt>
                <c:pt idx="309">
                  <c:v>54.5600000000005</c:v>
                </c:pt>
                <c:pt idx="310">
                  <c:v>54.480000000000501</c:v>
                </c:pt>
                <c:pt idx="311">
                  <c:v>54.400000000000503</c:v>
                </c:pt>
                <c:pt idx="312">
                  <c:v>54.320000000000498</c:v>
                </c:pt>
                <c:pt idx="313">
                  <c:v>54.240000000000499</c:v>
                </c:pt>
                <c:pt idx="314">
                  <c:v>54.160000000000501</c:v>
                </c:pt>
                <c:pt idx="315">
                  <c:v>54.080000000000503</c:v>
                </c:pt>
                <c:pt idx="316">
                  <c:v>54.000000000000497</c:v>
                </c:pt>
                <c:pt idx="317">
                  <c:v>53.920000000000499</c:v>
                </c:pt>
                <c:pt idx="318">
                  <c:v>53.840000000000501</c:v>
                </c:pt>
                <c:pt idx="319">
                  <c:v>53.760000000000502</c:v>
                </c:pt>
                <c:pt idx="320">
                  <c:v>53.680000000000497</c:v>
                </c:pt>
                <c:pt idx="321">
                  <c:v>53.600000000000499</c:v>
                </c:pt>
                <c:pt idx="322">
                  <c:v>53.520000000000501</c:v>
                </c:pt>
                <c:pt idx="323">
                  <c:v>53.440000000000502</c:v>
                </c:pt>
                <c:pt idx="324">
                  <c:v>53.360000000000497</c:v>
                </c:pt>
                <c:pt idx="325">
                  <c:v>53.280000000000499</c:v>
                </c:pt>
                <c:pt idx="326">
                  <c:v>53.2000000000005</c:v>
                </c:pt>
                <c:pt idx="327">
                  <c:v>53.120000000000502</c:v>
                </c:pt>
                <c:pt idx="328">
                  <c:v>53.040000000000497</c:v>
                </c:pt>
                <c:pt idx="329">
                  <c:v>52.960000000000498</c:v>
                </c:pt>
                <c:pt idx="330">
                  <c:v>52.8800000000005</c:v>
                </c:pt>
                <c:pt idx="331">
                  <c:v>52.800000000000502</c:v>
                </c:pt>
                <c:pt idx="332">
                  <c:v>52.720000000000503</c:v>
                </c:pt>
                <c:pt idx="333">
                  <c:v>52.640000000000498</c:v>
                </c:pt>
                <c:pt idx="334">
                  <c:v>52.5600000000005</c:v>
                </c:pt>
                <c:pt idx="335">
                  <c:v>52.480000000000501</c:v>
                </c:pt>
                <c:pt idx="336">
                  <c:v>52.400000000000503</c:v>
                </c:pt>
                <c:pt idx="337">
                  <c:v>52.320000000000498</c:v>
                </c:pt>
                <c:pt idx="338">
                  <c:v>52.240000000000499</c:v>
                </c:pt>
                <c:pt idx="339">
                  <c:v>52.160000000000501</c:v>
                </c:pt>
                <c:pt idx="340">
                  <c:v>52.080000000000503</c:v>
                </c:pt>
                <c:pt idx="341">
                  <c:v>52.000000000000497</c:v>
                </c:pt>
                <c:pt idx="342">
                  <c:v>51.920000000000499</c:v>
                </c:pt>
                <c:pt idx="343">
                  <c:v>51.840000000000501</c:v>
                </c:pt>
                <c:pt idx="344">
                  <c:v>51.760000000000502</c:v>
                </c:pt>
                <c:pt idx="345">
                  <c:v>51.680000000000497</c:v>
                </c:pt>
                <c:pt idx="346">
                  <c:v>51.600000000000499</c:v>
                </c:pt>
                <c:pt idx="347">
                  <c:v>51.520000000000501</c:v>
                </c:pt>
                <c:pt idx="348">
                  <c:v>51.440000000000502</c:v>
                </c:pt>
                <c:pt idx="349">
                  <c:v>51.360000000000497</c:v>
                </c:pt>
                <c:pt idx="350">
                  <c:v>51.280000000000499</c:v>
                </c:pt>
                <c:pt idx="351">
                  <c:v>51.2000000000005</c:v>
                </c:pt>
                <c:pt idx="352">
                  <c:v>51.120000000000402</c:v>
                </c:pt>
                <c:pt idx="353">
                  <c:v>51.040000000000397</c:v>
                </c:pt>
                <c:pt idx="354">
                  <c:v>50.960000000000399</c:v>
                </c:pt>
                <c:pt idx="355">
                  <c:v>50.8800000000004</c:v>
                </c:pt>
                <c:pt idx="356">
                  <c:v>50.800000000000402</c:v>
                </c:pt>
                <c:pt idx="357">
                  <c:v>50.720000000000397</c:v>
                </c:pt>
                <c:pt idx="358">
                  <c:v>50.640000000000398</c:v>
                </c:pt>
                <c:pt idx="359">
                  <c:v>50.5600000000004</c:v>
                </c:pt>
                <c:pt idx="360">
                  <c:v>50.480000000000402</c:v>
                </c:pt>
                <c:pt idx="361">
                  <c:v>50.400000000000396</c:v>
                </c:pt>
                <c:pt idx="362">
                  <c:v>50.320000000000398</c:v>
                </c:pt>
                <c:pt idx="363">
                  <c:v>50.2400000000004</c:v>
                </c:pt>
                <c:pt idx="364">
                  <c:v>50.160000000000402</c:v>
                </c:pt>
                <c:pt idx="365">
                  <c:v>50.080000000000403</c:v>
                </c:pt>
                <c:pt idx="366">
                  <c:v>50.000000000000398</c:v>
                </c:pt>
                <c:pt idx="367">
                  <c:v>49.9200000000004</c:v>
                </c:pt>
                <c:pt idx="368">
                  <c:v>49.840000000000401</c:v>
                </c:pt>
                <c:pt idx="369">
                  <c:v>49.760000000000403</c:v>
                </c:pt>
                <c:pt idx="370">
                  <c:v>49.680000000000398</c:v>
                </c:pt>
                <c:pt idx="371">
                  <c:v>49.600000000000399</c:v>
                </c:pt>
                <c:pt idx="372">
                  <c:v>49.520000000000401</c:v>
                </c:pt>
                <c:pt idx="373">
                  <c:v>49.440000000000403</c:v>
                </c:pt>
                <c:pt idx="374">
                  <c:v>49.360000000000397</c:v>
                </c:pt>
                <c:pt idx="375">
                  <c:v>49.280000000000399</c:v>
                </c:pt>
                <c:pt idx="376">
                  <c:v>49.200000000000401</c:v>
                </c:pt>
                <c:pt idx="377">
                  <c:v>49.120000000000402</c:v>
                </c:pt>
                <c:pt idx="378">
                  <c:v>49.040000000000397</c:v>
                </c:pt>
                <c:pt idx="379">
                  <c:v>48.960000000000399</c:v>
                </c:pt>
                <c:pt idx="380">
                  <c:v>48.8800000000004</c:v>
                </c:pt>
                <c:pt idx="381">
                  <c:v>48.800000000000402</c:v>
                </c:pt>
                <c:pt idx="382">
                  <c:v>48.720000000000397</c:v>
                </c:pt>
                <c:pt idx="383">
                  <c:v>48.640000000000398</c:v>
                </c:pt>
                <c:pt idx="384">
                  <c:v>48.5600000000004</c:v>
                </c:pt>
                <c:pt idx="385">
                  <c:v>48.480000000000402</c:v>
                </c:pt>
                <c:pt idx="386">
                  <c:v>48.400000000000396</c:v>
                </c:pt>
                <c:pt idx="387">
                  <c:v>48.320000000000398</c:v>
                </c:pt>
                <c:pt idx="388">
                  <c:v>48.2400000000004</c:v>
                </c:pt>
                <c:pt idx="389">
                  <c:v>48.160000000000402</c:v>
                </c:pt>
                <c:pt idx="390">
                  <c:v>48.080000000000403</c:v>
                </c:pt>
                <c:pt idx="391">
                  <c:v>48.000000000000398</c:v>
                </c:pt>
                <c:pt idx="392">
                  <c:v>47.9200000000004</c:v>
                </c:pt>
                <c:pt idx="393">
                  <c:v>47.840000000000401</c:v>
                </c:pt>
                <c:pt idx="394">
                  <c:v>47.760000000000403</c:v>
                </c:pt>
                <c:pt idx="395">
                  <c:v>47.680000000000398</c:v>
                </c:pt>
                <c:pt idx="396">
                  <c:v>47.600000000000399</c:v>
                </c:pt>
                <c:pt idx="397">
                  <c:v>47.520000000000401</c:v>
                </c:pt>
                <c:pt idx="398">
                  <c:v>47.440000000000403</c:v>
                </c:pt>
                <c:pt idx="399">
                  <c:v>47.360000000000397</c:v>
                </c:pt>
                <c:pt idx="400">
                  <c:v>47.280000000000399</c:v>
                </c:pt>
                <c:pt idx="401">
                  <c:v>47.200000000000401</c:v>
                </c:pt>
                <c:pt idx="402">
                  <c:v>47.120000000000402</c:v>
                </c:pt>
                <c:pt idx="403">
                  <c:v>47.040000000000397</c:v>
                </c:pt>
                <c:pt idx="404">
                  <c:v>46.960000000000399</c:v>
                </c:pt>
                <c:pt idx="405">
                  <c:v>46.8800000000004</c:v>
                </c:pt>
                <c:pt idx="406">
                  <c:v>46.800000000000303</c:v>
                </c:pt>
                <c:pt idx="407">
                  <c:v>46.720000000000297</c:v>
                </c:pt>
                <c:pt idx="408">
                  <c:v>46.640000000000299</c:v>
                </c:pt>
                <c:pt idx="409">
                  <c:v>46.560000000000301</c:v>
                </c:pt>
                <c:pt idx="410">
                  <c:v>46.480000000000302</c:v>
                </c:pt>
                <c:pt idx="411">
                  <c:v>46.400000000000297</c:v>
                </c:pt>
                <c:pt idx="412">
                  <c:v>46.320000000000299</c:v>
                </c:pt>
                <c:pt idx="413">
                  <c:v>46.2400000000003</c:v>
                </c:pt>
                <c:pt idx="414">
                  <c:v>46.160000000000302</c:v>
                </c:pt>
                <c:pt idx="415">
                  <c:v>46.080000000000297</c:v>
                </c:pt>
                <c:pt idx="416">
                  <c:v>46.000000000000298</c:v>
                </c:pt>
                <c:pt idx="417">
                  <c:v>45.9200000000003</c:v>
                </c:pt>
                <c:pt idx="418">
                  <c:v>45.840000000000302</c:v>
                </c:pt>
                <c:pt idx="419">
                  <c:v>45.760000000000304</c:v>
                </c:pt>
                <c:pt idx="420">
                  <c:v>45.680000000000298</c:v>
                </c:pt>
                <c:pt idx="421">
                  <c:v>45.6000000000003</c:v>
                </c:pt>
                <c:pt idx="422">
                  <c:v>45.520000000000302</c:v>
                </c:pt>
                <c:pt idx="423">
                  <c:v>45.440000000000303</c:v>
                </c:pt>
                <c:pt idx="424">
                  <c:v>45.360000000000298</c:v>
                </c:pt>
                <c:pt idx="425">
                  <c:v>45.2800000000003</c:v>
                </c:pt>
                <c:pt idx="426">
                  <c:v>45.200000000000301</c:v>
                </c:pt>
                <c:pt idx="427">
                  <c:v>45.120000000000303</c:v>
                </c:pt>
                <c:pt idx="428">
                  <c:v>45.040000000000298</c:v>
                </c:pt>
                <c:pt idx="429">
                  <c:v>44.960000000000299</c:v>
                </c:pt>
                <c:pt idx="430">
                  <c:v>44.880000000000301</c:v>
                </c:pt>
                <c:pt idx="431">
                  <c:v>44.800000000000303</c:v>
                </c:pt>
                <c:pt idx="432">
                  <c:v>44.720000000000297</c:v>
                </c:pt>
                <c:pt idx="433">
                  <c:v>44.640000000000299</c:v>
                </c:pt>
                <c:pt idx="434">
                  <c:v>44.560000000000301</c:v>
                </c:pt>
                <c:pt idx="435">
                  <c:v>44.480000000000302</c:v>
                </c:pt>
                <c:pt idx="436">
                  <c:v>44.400000000000297</c:v>
                </c:pt>
                <c:pt idx="437">
                  <c:v>44.320000000000299</c:v>
                </c:pt>
                <c:pt idx="438">
                  <c:v>44.2400000000003</c:v>
                </c:pt>
                <c:pt idx="439">
                  <c:v>44.160000000000302</c:v>
                </c:pt>
                <c:pt idx="440">
                  <c:v>44.080000000000297</c:v>
                </c:pt>
                <c:pt idx="441">
                  <c:v>44.000000000000298</c:v>
                </c:pt>
                <c:pt idx="442">
                  <c:v>43.9200000000003</c:v>
                </c:pt>
                <c:pt idx="443">
                  <c:v>43.840000000000302</c:v>
                </c:pt>
                <c:pt idx="444">
                  <c:v>43.760000000000304</c:v>
                </c:pt>
                <c:pt idx="445">
                  <c:v>43.680000000000298</c:v>
                </c:pt>
                <c:pt idx="446">
                  <c:v>43.6000000000003</c:v>
                </c:pt>
                <c:pt idx="447">
                  <c:v>43.520000000000302</c:v>
                </c:pt>
                <c:pt idx="448">
                  <c:v>43.440000000000303</c:v>
                </c:pt>
                <c:pt idx="449">
                  <c:v>43.360000000000298</c:v>
                </c:pt>
                <c:pt idx="450">
                  <c:v>43.2800000000003</c:v>
                </c:pt>
                <c:pt idx="451">
                  <c:v>43.200000000000301</c:v>
                </c:pt>
                <c:pt idx="452">
                  <c:v>43.120000000000303</c:v>
                </c:pt>
                <c:pt idx="453">
                  <c:v>43.040000000000298</c:v>
                </c:pt>
                <c:pt idx="454">
                  <c:v>42.960000000000299</c:v>
                </c:pt>
                <c:pt idx="455">
                  <c:v>42.880000000000301</c:v>
                </c:pt>
                <c:pt idx="456">
                  <c:v>42.800000000000303</c:v>
                </c:pt>
                <c:pt idx="457">
                  <c:v>42.720000000000297</c:v>
                </c:pt>
                <c:pt idx="458">
                  <c:v>42.640000000000299</c:v>
                </c:pt>
                <c:pt idx="459">
                  <c:v>42.560000000000301</c:v>
                </c:pt>
                <c:pt idx="460">
                  <c:v>42.480000000000203</c:v>
                </c:pt>
                <c:pt idx="461">
                  <c:v>42.400000000000198</c:v>
                </c:pt>
                <c:pt idx="462">
                  <c:v>42.320000000000199</c:v>
                </c:pt>
                <c:pt idx="463">
                  <c:v>42.240000000000201</c:v>
                </c:pt>
                <c:pt idx="464">
                  <c:v>42.160000000000203</c:v>
                </c:pt>
                <c:pt idx="465">
                  <c:v>42.080000000000197</c:v>
                </c:pt>
                <c:pt idx="466">
                  <c:v>42.000000000000199</c:v>
                </c:pt>
                <c:pt idx="467">
                  <c:v>41.920000000000201</c:v>
                </c:pt>
                <c:pt idx="468">
                  <c:v>41.840000000000202</c:v>
                </c:pt>
                <c:pt idx="469">
                  <c:v>41.760000000000197</c:v>
                </c:pt>
                <c:pt idx="470">
                  <c:v>41.680000000000199</c:v>
                </c:pt>
                <c:pt idx="471">
                  <c:v>41.6000000000002</c:v>
                </c:pt>
                <c:pt idx="472">
                  <c:v>41.520000000000202</c:v>
                </c:pt>
                <c:pt idx="473">
                  <c:v>41.440000000000197</c:v>
                </c:pt>
                <c:pt idx="474">
                  <c:v>41.360000000000198</c:v>
                </c:pt>
                <c:pt idx="475">
                  <c:v>41.2800000000002</c:v>
                </c:pt>
                <c:pt idx="476">
                  <c:v>41.200000000000202</c:v>
                </c:pt>
                <c:pt idx="477">
                  <c:v>41.120000000000203</c:v>
                </c:pt>
                <c:pt idx="478">
                  <c:v>41.040000000000198</c:v>
                </c:pt>
                <c:pt idx="479">
                  <c:v>40.9600000000002</c:v>
                </c:pt>
                <c:pt idx="480">
                  <c:v>40.880000000000202</c:v>
                </c:pt>
                <c:pt idx="481">
                  <c:v>40.800000000000203</c:v>
                </c:pt>
                <c:pt idx="482">
                  <c:v>40.720000000000198</c:v>
                </c:pt>
                <c:pt idx="483">
                  <c:v>40.6400000000002</c:v>
                </c:pt>
                <c:pt idx="484">
                  <c:v>40.560000000000201</c:v>
                </c:pt>
                <c:pt idx="485">
                  <c:v>40.480000000000203</c:v>
                </c:pt>
                <c:pt idx="486">
                  <c:v>40.400000000000198</c:v>
                </c:pt>
                <c:pt idx="487">
                  <c:v>40.320000000000199</c:v>
                </c:pt>
                <c:pt idx="488">
                  <c:v>40.240000000000201</c:v>
                </c:pt>
                <c:pt idx="489">
                  <c:v>40.160000000000203</c:v>
                </c:pt>
                <c:pt idx="490">
                  <c:v>40.080000000000197</c:v>
                </c:pt>
                <c:pt idx="491">
                  <c:v>40.000000000000199</c:v>
                </c:pt>
                <c:pt idx="492">
                  <c:v>39.920000000000201</c:v>
                </c:pt>
                <c:pt idx="493">
                  <c:v>39.840000000000202</c:v>
                </c:pt>
                <c:pt idx="494">
                  <c:v>39.760000000000197</c:v>
                </c:pt>
                <c:pt idx="495">
                  <c:v>39.680000000000199</c:v>
                </c:pt>
                <c:pt idx="496">
                  <c:v>39.6000000000002</c:v>
                </c:pt>
                <c:pt idx="497">
                  <c:v>39.520000000000202</c:v>
                </c:pt>
                <c:pt idx="498">
                  <c:v>39.440000000000197</c:v>
                </c:pt>
                <c:pt idx="499">
                  <c:v>39.360000000000198</c:v>
                </c:pt>
                <c:pt idx="500">
                  <c:v>39.2800000000002</c:v>
                </c:pt>
                <c:pt idx="501">
                  <c:v>39.200000000000202</c:v>
                </c:pt>
                <c:pt idx="502">
                  <c:v>39.120000000000203</c:v>
                </c:pt>
                <c:pt idx="503">
                  <c:v>39.040000000000198</c:v>
                </c:pt>
                <c:pt idx="504">
                  <c:v>38.9600000000002</c:v>
                </c:pt>
                <c:pt idx="505">
                  <c:v>38.880000000000202</c:v>
                </c:pt>
                <c:pt idx="506">
                  <c:v>38.800000000000203</c:v>
                </c:pt>
                <c:pt idx="507">
                  <c:v>38.720000000000198</c:v>
                </c:pt>
                <c:pt idx="508">
                  <c:v>38.6400000000002</c:v>
                </c:pt>
                <c:pt idx="509">
                  <c:v>38.560000000000201</c:v>
                </c:pt>
                <c:pt idx="510">
                  <c:v>38.480000000000203</c:v>
                </c:pt>
                <c:pt idx="511">
                  <c:v>38.400000000000198</c:v>
                </c:pt>
                <c:pt idx="512">
                  <c:v>38.3200000000001</c:v>
                </c:pt>
                <c:pt idx="513">
                  <c:v>38.240000000000201</c:v>
                </c:pt>
                <c:pt idx="514">
                  <c:v>38.160000000000203</c:v>
                </c:pt>
                <c:pt idx="515">
                  <c:v>38.080000000000098</c:v>
                </c:pt>
                <c:pt idx="516">
                  <c:v>38.000000000000099</c:v>
                </c:pt>
                <c:pt idx="517">
                  <c:v>37.920000000000101</c:v>
                </c:pt>
                <c:pt idx="518">
                  <c:v>37.840000000000103</c:v>
                </c:pt>
                <c:pt idx="519">
                  <c:v>37.760000000000097</c:v>
                </c:pt>
                <c:pt idx="520">
                  <c:v>37.680000000000099</c:v>
                </c:pt>
                <c:pt idx="521">
                  <c:v>37.600000000000101</c:v>
                </c:pt>
                <c:pt idx="522">
                  <c:v>37.520000000000103</c:v>
                </c:pt>
                <c:pt idx="523">
                  <c:v>37.440000000000097</c:v>
                </c:pt>
                <c:pt idx="524">
                  <c:v>37.360000000000099</c:v>
                </c:pt>
                <c:pt idx="525">
                  <c:v>37.280000000000101</c:v>
                </c:pt>
                <c:pt idx="526">
                  <c:v>37.200000000000102</c:v>
                </c:pt>
                <c:pt idx="527">
                  <c:v>37.120000000000097</c:v>
                </c:pt>
                <c:pt idx="528">
                  <c:v>37.040000000000099</c:v>
                </c:pt>
                <c:pt idx="529">
                  <c:v>36.9600000000001</c:v>
                </c:pt>
                <c:pt idx="530">
                  <c:v>36.880000000000102</c:v>
                </c:pt>
                <c:pt idx="531">
                  <c:v>36.800000000000097</c:v>
                </c:pt>
                <c:pt idx="532">
                  <c:v>36.720000000000098</c:v>
                </c:pt>
                <c:pt idx="533">
                  <c:v>36.6400000000001</c:v>
                </c:pt>
                <c:pt idx="534">
                  <c:v>36.560000000000102</c:v>
                </c:pt>
                <c:pt idx="535">
                  <c:v>36.480000000000103</c:v>
                </c:pt>
                <c:pt idx="536">
                  <c:v>36.400000000000098</c:v>
                </c:pt>
                <c:pt idx="537">
                  <c:v>36.3200000000001</c:v>
                </c:pt>
                <c:pt idx="538">
                  <c:v>36.240000000000101</c:v>
                </c:pt>
                <c:pt idx="539">
                  <c:v>36.160000000000103</c:v>
                </c:pt>
                <c:pt idx="540">
                  <c:v>36.080000000000098</c:v>
                </c:pt>
                <c:pt idx="541">
                  <c:v>36.000000000000099</c:v>
                </c:pt>
                <c:pt idx="542">
                  <c:v>35.920000000000101</c:v>
                </c:pt>
                <c:pt idx="543">
                  <c:v>35.840000000000103</c:v>
                </c:pt>
                <c:pt idx="544">
                  <c:v>35.760000000000097</c:v>
                </c:pt>
                <c:pt idx="545">
                  <c:v>35.680000000000099</c:v>
                </c:pt>
                <c:pt idx="546">
                  <c:v>35.600000000000101</c:v>
                </c:pt>
                <c:pt idx="547">
                  <c:v>35.520000000000103</c:v>
                </c:pt>
                <c:pt idx="548">
                  <c:v>35.440000000000097</c:v>
                </c:pt>
                <c:pt idx="549">
                  <c:v>35.360000000000099</c:v>
                </c:pt>
                <c:pt idx="550">
                  <c:v>35.280000000000101</c:v>
                </c:pt>
                <c:pt idx="551">
                  <c:v>35.200000000000102</c:v>
                </c:pt>
                <c:pt idx="552">
                  <c:v>35.120000000000097</c:v>
                </c:pt>
                <c:pt idx="553">
                  <c:v>35.040000000000099</c:v>
                </c:pt>
                <c:pt idx="554">
                  <c:v>34.9600000000001</c:v>
                </c:pt>
                <c:pt idx="555">
                  <c:v>34.880000000000102</c:v>
                </c:pt>
                <c:pt idx="556">
                  <c:v>34.800000000000097</c:v>
                </c:pt>
                <c:pt idx="557">
                  <c:v>34.720000000000098</c:v>
                </c:pt>
                <c:pt idx="558">
                  <c:v>34.6400000000001</c:v>
                </c:pt>
                <c:pt idx="559">
                  <c:v>34.560000000000102</c:v>
                </c:pt>
                <c:pt idx="560">
                  <c:v>34.480000000000103</c:v>
                </c:pt>
                <c:pt idx="561">
                  <c:v>34.400000000000098</c:v>
                </c:pt>
                <c:pt idx="562">
                  <c:v>34.3200000000001</c:v>
                </c:pt>
                <c:pt idx="563">
                  <c:v>34.240000000000101</c:v>
                </c:pt>
                <c:pt idx="564">
                  <c:v>34.160000000000103</c:v>
                </c:pt>
                <c:pt idx="565">
                  <c:v>34.080000000000098</c:v>
                </c:pt>
                <c:pt idx="566">
                  <c:v>34</c:v>
                </c:pt>
                <c:pt idx="567">
                  <c:v>33.920000000000101</c:v>
                </c:pt>
                <c:pt idx="568">
                  <c:v>33.840000000000003</c:v>
                </c:pt>
                <c:pt idx="569">
                  <c:v>33.76</c:v>
                </c:pt>
                <c:pt idx="570">
                  <c:v>33.68</c:v>
                </c:pt>
                <c:pt idx="571">
                  <c:v>33.6</c:v>
                </c:pt>
                <c:pt idx="572">
                  <c:v>33.520000000000003</c:v>
                </c:pt>
                <c:pt idx="573">
                  <c:v>33.44</c:v>
                </c:pt>
                <c:pt idx="574">
                  <c:v>33.36</c:v>
                </c:pt>
                <c:pt idx="575">
                  <c:v>33.28</c:v>
                </c:pt>
                <c:pt idx="576">
                  <c:v>33.200000000000003</c:v>
                </c:pt>
                <c:pt idx="577">
                  <c:v>33.119999999999997</c:v>
                </c:pt>
                <c:pt idx="578">
                  <c:v>33.04</c:v>
                </c:pt>
                <c:pt idx="579">
                  <c:v>32.96</c:v>
                </c:pt>
                <c:pt idx="580">
                  <c:v>32.880000000000003</c:v>
                </c:pt>
                <c:pt idx="581">
                  <c:v>32.799999999999997</c:v>
                </c:pt>
                <c:pt idx="582">
                  <c:v>32.72</c:v>
                </c:pt>
                <c:pt idx="583">
                  <c:v>32.64</c:v>
                </c:pt>
                <c:pt idx="584">
                  <c:v>32.56</c:v>
                </c:pt>
                <c:pt idx="585">
                  <c:v>32.479999999999997</c:v>
                </c:pt>
                <c:pt idx="586">
                  <c:v>32.4</c:v>
                </c:pt>
                <c:pt idx="587">
                  <c:v>32.32</c:v>
                </c:pt>
                <c:pt idx="588">
                  <c:v>32.24</c:v>
                </c:pt>
                <c:pt idx="589">
                  <c:v>32.159999999999997</c:v>
                </c:pt>
                <c:pt idx="590">
                  <c:v>32.08</c:v>
                </c:pt>
                <c:pt idx="591">
                  <c:v>32</c:v>
                </c:pt>
                <c:pt idx="592">
                  <c:v>31.92</c:v>
                </c:pt>
                <c:pt idx="593">
                  <c:v>31.84</c:v>
                </c:pt>
                <c:pt idx="594">
                  <c:v>31.76</c:v>
                </c:pt>
                <c:pt idx="595">
                  <c:v>31.68</c:v>
                </c:pt>
                <c:pt idx="596">
                  <c:v>31.6</c:v>
                </c:pt>
                <c:pt idx="597">
                  <c:v>31.52</c:v>
                </c:pt>
                <c:pt idx="598">
                  <c:v>31.44</c:v>
                </c:pt>
                <c:pt idx="599">
                  <c:v>31.36</c:v>
                </c:pt>
                <c:pt idx="600">
                  <c:v>31.28</c:v>
                </c:pt>
                <c:pt idx="601">
                  <c:v>31.2</c:v>
                </c:pt>
                <c:pt idx="602">
                  <c:v>31.12</c:v>
                </c:pt>
                <c:pt idx="603">
                  <c:v>31.04</c:v>
                </c:pt>
                <c:pt idx="604">
                  <c:v>30.96</c:v>
                </c:pt>
                <c:pt idx="605">
                  <c:v>30.88</c:v>
                </c:pt>
                <c:pt idx="606">
                  <c:v>30.8</c:v>
                </c:pt>
                <c:pt idx="607">
                  <c:v>30.72</c:v>
                </c:pt>
                <c:pt idx="608">
                  <c:v>30.64</c:v>
                </c:pt>
                <c:pt idx="609">
                  <c:v>30.56</c:v>
                </c:pt>
                <c:pt idx="610">
                  <c:v>30.48</c:v>
                </c:pt>
                <c:pt idx="611">
                  <c:v>30.4</c:v>
                </c:pt>
                <c:pt idx="612">
                  <c:v>30.32</c:v>
                </c:pt>
                <c:pt idx="613">
                  <c:v>30.24</c:v>
                </c:pt>
                <c:pt idx="614">
                  <c:v>30.16</c:v>
                </c:pt>
                <c:pt idx="615">
                  <c:v>30.08</c:v>
                </c:pt>
                <c:pt idx="616">
                  <c:v>30</c:v>
                </c:pt>
                <c:pt idx="617">
                  <c:v>29.92</c:v>
                </c:pt>
                <c:pt idx="618">
                  <c:v>29.84</c:v>
                </c:pt>
                <c:pt idx="619">
                  <c:v>29.76</c:v>
                </c:pt>
                <c:pt idx="620">
                  <c:v>29.68</c:v>
                </c:pt>
                <c:pt idx="621">
                  <c:v>29.6</c:v>
                </c:pt>
                <c:pt idx="622">
                  <c:v>29.52</c:v>
                </c:pt>
                <c:pt idx="623">
                  <c:v>29.44</c:v>
                </c:pt>
                <c:pt idx="624">
                  <c:v>29.36</c:v>
                </c:pt>
                <c:pt idx="625">
                  <c:v>29.28</c:v>
                </c:pt>
                <c:pt idx="626">
                  <c:v>29.2</c:v>
                </c:pt>
                <c:pt idx="627">
                  <c:v>29.12</c:v>
                </c:pt>
                <c:pt idx="628">
                  <c:v>29.04</c:v>
                </c:pt>
                <c:pt idx="629">
                  <c:v>28.96</c:v>
                </c:pt>
                <c:pt idx="630">
                  <c:v>28.88</c:v>
                </c:pt>
                <c:pt idx="631">
                  <c:v>28.8</c:v>
                </c:pt>
                <c:pt idx="632">
                  <c:v>28.72</c:v>
                </c:pt>
                <c:pt idx="633">
                  <c:v>28.64</c:v>
                </c:pt>
                <c:pt idx="634">
                  <c:v>28.56</c:v>
                </c:pt>
                <c:pt idx="635">
                  <c:v>28.48</c:v>
                </c:pt>
                <c:pt idx="636">
                  <c:v>28.4</c:v>
                </c:pt>
                <c:pt idx="637">
                  <c:v>28.32</c:v>
                </c:pt>
                <c:pt idx="638">
                  <c:v>28.24</c:v>
                </c:pt>
                <c:pt idx="639">
                  <c:v>28.16</c:v>
                </c:pt>
                <c:pt idx="640">
                  <c:v>28.08</c:v>
                </c:pt>
                <c:pt idx="641">
                  <c:v>28</c:v>
                </c:pt>
                <c:pt idx="642">
                  <c:v>27.92</c:v>
                </c:pt>
                <c:pt idx="643">
                  <c:v>27.84</c:v>
                </c:pt>
                <c:pt idx="644">
                  <c:v>27.76</c:v>
                </c:pt>
                <c:pt idx="645">
                  <c:v>27.68</c:v>
                </c:pt>
                <c:pt idx="646">
                  <c:v>27.6</c:v>
                </c:pt>
                <c:pt idx="647">
                  <c:v>27.52</c:v>
                </c:pt>
                <c:pt idx="648">
                  <c:v>27.44</c:v>
                </c:pt>
                <c:pt idx="649">
                  <c:v>27.36</c:v>
                </c:pt>
                <c:pt idx="650">
                  <c:v>27.28</c:v>
                </c:pt>
                <c:pt idx="651">
                  <c:v>27.2</c:v>
                </c:pt>
                <c:pt idx="652">
                  <c:v>27.12</c:v>
                </c:pt>
                <c:pt idx="653">
                  <c:v>27.04</c:v>
                </c:pt>
                <c:pt idx="654">
                  <c:v>26.96</c:v>
                </c:pt>
                <c:pt idx="655">
                  <c:v>26.88</c:v>
                </c:pt>
                <c:pt idx="656">
                  <c:v>26.8</c:v>
                </c:pt>
                <c:pt idx="657">
                  <c:v>26.72</c:v>
                </c:pt>
                <c:pt idx="658">
                  <c:v>26.64</c:v>
                </c:pt>
                <c:pt idx="659">
                  <c:v>26.56</c:v>
                </c:pt>
                <c:pt idx="660">
                  <c:v>26.48</c:v>
                </c:pt>
                <c:pt idx="661">
                  <c:v>26.4</c:v>
                </c:pt>
                <c:pt idx="662">
                  <c:v>26.32</c:v>
                </c:pt>
                <c:pt idx="663">
                  <c:v>26.24</c:v>
                </c:pt>
                <c:pt idx="664">
                  <c:v>26.16</c:v>
                </c:pt>
                <c:pt idx="665">
                  <c:v>26.08</c:v>
                </c:pt>
                <c:pt idx="666">
                  <c:v>26</c:v>
                </c:pt>
                <c:pt idx="667">
                  <c:v>25.92</c:v>
                </c:pt>
                <c:pt idx="668">
                  <c:v>25.84</c:v>
                </c:pt>
                <c:pt idx="669">
                  <c:v>25.76</c:v>
                </c:pt>
                <c:pt idx="670">
                  <c:v>25.68</c:v>
                </c:pt>
                <c:pt idx="671">
                  <c:v>25.6</c:v>
                </c:pt>
                <c:pt idx="672">
                  <c:v>25.52</c:v>
                </c:pt>
                <c:pt idx="673">
                  <c:v>25.44</c:v>
                </c:pt>
                <c:pt idx="674">
                  <c:v>25.36</c:v>
                </c:pt>
                <c:pt idx="675">
                  <c:v>25.28</c:v>
                </c:pt>
                <c:pt idx="676">
                  <c:v>25.2</c:v>
                </c:pt>
                <c:pt idx="677">
                  <c:v>25.12</c:v>
                </c:pt>
                <c:pt idx="678">
                  <c:v>25.04</c:v>
                </c:pt>
                <c:pt idx="679">
                  <c:v>24.96</c:v>
                </c:pt>
                <c:pt idx="680">
                  <c:v>24.88</c:v>
                </c:pt>
                <c:pt idx="681">
                  <c:v>24.8</c:v>
                </c:pt>
                <c:pt idx="682">
                  <c:v>24.72</c:v>
                </c:pt>
                <c:pt idx="683">
                  <c:v>24.64</c:v>
                </c:pt>
                <c:pt idx="684">
                  <c:v>24.56</c:v>
                </c:pt>
                <c:pt idx="685">
                  <c:v>24.48</c:v>
                </c:pt>
                <c:pt idx="686">
                  <c:v>24.4</c:v>
                </c:pt>
                <c:pt idx="687">
                  <c:v>24.32</c:v>
                </c:pt>
                <c:pt idx="688">
                  <c:v>24.24</c:v>
                </c:pt>
                <c:pt idx="689">
                  <c:v>24.16</c:v>
                </c:pt>
                <c:pt idx="690">
                  <c:v>24.08</c:v>
                </c:pt>
                <c:pt idx="691">
                  <c:v>24</c:v>
                </c:pt>
                <c:pt idx="692">
                  <c:v>23.92</c:v>
                </c:pt>
                <c:pt idx="693">
                  <c:v>23.84</c:v>
                </c:pt>
                <c:pt idx="694">
                  <c:v>23.76</c:v>
                </c:pt>
                <c:pt idx="695">
                  <c:v>23.68</c:v>
                </c:pt>
                <c:pt idx="696">
                  <c:v>23.6</c:v>
                </c:pt>
                <c:pt idx="697">
                  <c:v>23.52</c:v>
                </c:pt>
                <c:pt idx="698">
                  <c:v>23.44</c:v>
                </c:pt>
                <c:pt idx="699">
                  <c:v>23.36</c:v>
                </c:pt>
                <c:pt idx="700">
                  <c:v>23.28</c:v>
                </c:pt>
                <c:pt idx="701">
                  <c:v>23.2</c:v>
                </c:pt>
                <c:pt idx="702">
                  <c:v>23.12</c:v>
                </c:pt>
                <c:pt idx="703">
                  <c:v>23.04</c:v>
                </c:pt>
                <c:pt idx="704">
                  <c:v>22.96</c:v>
                </c:pt>
                <c:pt idx="705">
                  <c:v>22.88</c:v>
                </c:pt>
                <c:pt idx="706">
                  <c:v>22.8</c:v>
                </c:pt>
                <c:pt idx="707">
                  <c:v>22.72</c:v>
                </c:pt>
                <c:pt idx="708">
                  <c:v>22.64</c:v>
                </c:pt>
                <c:pt idx="709">
                  <c:v>22.56</c:v>
                </c:pt>
                <c:pt idx="710">
                  <c:v>22.48</c:v>
                </c:pt>
                <c:pt idx="711">
                  <c:v>22.4</c:v>
                </c:pt>
                <c:pt idx="712">
                  <c:v>22.32</c:v>
                </c:pt>
                <c:pt idx="713">
                  <c:v>22.24</c:v>
                </c:pt>
                <c:pt idx="714">
                  <c:v>22.16</c:v>
                </c:pt>
                <c:pt idx="715">
                  <c:v>22.08</c:v>
                </c:pt>
                <c:pt idx="716">
                  <c:v>22</c:v>
                </c:pt>
                <c:pt idx="717">
                  <c:v>21.92</c:v>
                </c:pt>
                <c:pt idx="718">
                  <c:v>21.84</c:v>
                </c:pt>
                <c:pt idx="719">
                  <c:v>21.76</c:v>
                </c:pt>
                <c:pt idx="720">
                  <c:v>21.68</c:v>
                </c:pt>
                <c:pt idx="721">
                  <c:v>21.6</c:v>
                </c:pt>
                <c:pt idx="722">
                  <c:v>21.52</c:v>
                </c:pt>
                <c:pt idx="723">
                  <c:v>21.44</c:v>
                </c:pt>
                <c:pt idx="724">
                  <c:v>21.36</c:v>
                </c:pt>
                <c:pt idx="725">
                  <c:v>21.28</c:v>
                </c:pt>
                <c:pt idx="726">
                  <c:v>21.2</c:v>
                </c:pt>
                <c:pt idx="727">
                  <c:v>21.12</c:v>
                </c:pt>
                <c:pt idx="728">
                  <c:v>21.04</c:v>
                </c:pt>
                <c:pt idx="729">
                  <c:v>20.96</c:v>
                </c:pt>
                <c:pt idx="730">
                  <c:v>20.88</c:v>
                </c:pt>
                <c:pt idx="731">
                  <c:v>20.8</c:v>
                </c:pt>
                <c:pt idx="732">
                  <c:v>20.72</c:v>
                </c:pt>
                <c:pt idx="733">
                  <c:v>20.64</c:v>
                </c:pt>
                <c:pt idx="734">
                  <c:v>20.56</c:v>
                </c:pt>
                <c:pt idx="735">
                  <c:v>20.48</c:v>
                </c:pt>
                <c:pt idx="736">
                  <c:v>20.399999999999999</c:v>
                </c:pt>
                <c:pt idx="737">
                  <c:v>20.32</c:v>
                </c:pt>
                <c:pt idx="738">
                  <c:v>20.239999999999998</c:v>
                </c:pt>
                <c:pt idx="739">
                  <c:v>20.16</c:v>
                </c:pt>
                <c:pt idx="740">
                  <c:v>20.079999999999998</c:v>
                </c:pt>
                <c:pt idx="741">
                  <c:v>20</c:v>
                </c:pt>
                <c:pt idx="742">
                  <c:v>19.920000000000002</c:v>
                </c:pt>
                <c:pt idx="743">
                  <c:v>19.84</c:v>
                </c:pt>
                <c:pt idx="744">
                  <c:v>19.760000000000002</c:v>
                </c:pt>
                <c:pt idx="745">
                  <c:v>19.68</c:v>
                </c:pt>
                <c:pt idx="746">
                  <c:v>19.600000000000001</c:v>
                </c:pt>
                <c:pt idx="747">
                  <c:v>19.52</c:v>
                </c:pt>
                <c:pt idx="748">
                  <c:v>19.440000000000001</c:v>
                </c:pt>
                <c:pt idx="749">
                  <c:v>19.36</c:v>
                </c:pt>
                <c:pt idx="750">
                  <c:v>19.28</c:v>
                </c:pt>
                <c:pt idx="751">
                  <c:v>19.2</c:v>
                </c:pt>
                <c:pt idx="752">
                  <c:v>19.12</c:v>
                </c:pt>
                <c:pt idx="753">
                  <c:v>19.04</c:v>
                </c:pt>
                <c:pt idx="754">
                  <c:v>18.96</c:v>
                </c:pt>
                <c:pt idx="755">
                  <c:v>18.88</c:v>
                </c:pt>
                <c:pt idx="756">
                  <c:v>18.8</c:v>
                </c:pt>
                <c:pt idx="757">
                  <c:v>18.72</c:v>
                </c:pt>
                <c:pt idx="758">
                  <c:v>18.64</c:v>
                </c:pt>
                <c:pt idx="759">
                  <c:v>18.559999999999999</c:v>
                </c:pt>
                <c:pt idx="760">
                  <c:v>18.48</c:v>
                </c:pt>
                <c:pt idx="761">
                  <c:v>18.399999999999999</c:v>
                </c:pt>
                <c:pt idx="762">
                  <c:v>18.32</c:v>
                </c:pt>
                <c:pt idx="763">
                  <c:v>18.239999999999998</c:v>
                </c:pt>
                <c:pt idx="764">
                  <c:v>18.16</c:v>
                </c:pt>
                <c:pt idx="765">
                  <c:v>18.079999999999998</c:v>
                </c:pt>
                <c:pt idx="766">
                  <c:v>18</c:v>
                </c:pt>
                <c:pt idx="767">
                  <c:v>17.920000000000002</c:v>
                </c:pt>
                <c:pt idx="768">
                  <c:v>17.84</c:v>
                </c:pt>
                <c:pt idx="769">
                  <c:v>17.760000000000002</c:v>
                </c:pt>
                <c:pt idx="770">
                  <c:v>17.68</c:v>
                </c:pt>
                <c:pt idx="771">
                  <c:v>17.600000000000001</c:v>
                </c:pt>
                <c:pt idx="772">
                  <c:v>17.52</c:v>
                </c:pt>
                <c:pt idx="773">
                  <c:v>17.440000000000001</c:v>
                </c:pt>
                <c:pt idx="774">
                  <c:v>17.36</c:v>
                </c:pt>
                <c:pt idx="775">
                  <c:v>17.28</c:v>
                </c:pt>
                <c:pt idx="776">
                  <c:v>17.2</c:v>
                </c:pt>
                <c:pt idx="777">
                  <c:v>17.12</c:v>
                </c:pt>
                <c:pt idx="778">
                  <c:v>17.04</c:v>
                </c:pt>
                <c:pt idx="779">
                  <c:v>16.96</c:v>
                </c:pt>
                <c:pt idx="780">
                  <c:v>16.88</c:v>
                </c:pt>
                <c:pt idx="781">
                  <c:v>16.8</c:v>
                </c:pt>
                <c:pt idx="782">
                  <c:v>16.72</c:v>
                </c:pt>
                <c:pt idx="783">
                  <c:v>16.64</c:v>
                </c:pt>
                <c:pt idx="784">
                  <c:v>16.559999999999999</c:v>
                </c:pt>
                <c:pt idx="785">
                  <c:v>16.48</c:v>
                </c:pt>
                <c:pt idx="786">
                  <c:v>16.399999999999999</c:v>
                </c:pt>
                <c:pt idx="787">
                  <c:v>16.32</c:v>
                </c:pt>
                <c:pt idx="788">
                  <c:v>16.239999999999998</c:v>
                </c:pt>
                <c:pt idx="789">
                  <c:v>16.16</c:v>
                </c:pt>
                <c:pt idx="790">
                  <c:v>16.079999999999998</c:v>
                </c:pt>
                <c:pt idx="791">
                  <c:v>16</c:v>
                </c:pt>
                <c:pt idx="792">
                  <c:v>15.92</c:v>
                </c:pt>
                <c:pt idx="793">
                  <c:v>15.84</c:v>
                </c:pt>
                <c:pt idx="794">
                  <c:v>15.76</c:v>
                </c:pt>
                <c:pt idx="795">
                  <c:v>15.68</c:v>
                </c:pt>
                <c:pt idx="796">
                  <c:v>15.6</c:v>
                </c:pt>
                <c:pt idx="797">
                  <c:v>15.52</c:v>
                </c:pt>
                <c:pt idx="798">
                  <c:v>15.44</c:v>
                </c:pt>
                <c:pt idx="799">
                  <c:v>15.36</c:v>
                </c:pt>
                <c:pt idx="800">
                  <c:v>15.28</c:v>
                </c:pt>
                <c:pt idx="801">
                  <c:v>15.2</c:v>
                </c:pt>
                <c:pt idx="802">
                  <c:v>15.12</c:v>
                </c:pt>
                <c:pt idx="803">
                  <c:v>15.04</c:v>
                </c:pt>
                <c:pt idx="804">
                  <c:v>14.96</c:v>
                </c:pt>
                <c:pt idx="805">
                  <c:v>14.88</c:v>
                </c:pt>
                <c:pt idx="806">
                  <c:v>14.8</c:v>
                </c:pt>
                <c:pt idx="807">
                  <c:v>14.72</c:v>
                </c:pt>
                <c:pt idx="808">
                  <c:v>14.64</c:v>
                </c:pt>
                <c:pt idx="809">
                  <c:v>14.56</c:v>
                </c:pt>
                <c:pt idx="810">
                  <c:v>14.48</c:v>
                </c:pt>
                <c:pt idx="811">
                  <c:v>14.4</c:v>
                </c:pt>
                <c:pt idx="812">
                  <c:v>14.32</c:v>
                </c:pt>
                <c:pt idx="813">
                  <c:v>14.24</c:v>
                </c:pt>
                <c:pt idx="814">
                  <c:v>14.16</c:v>
                </c:pt>
                <c:pt idx="815">
                  <c:v>14.08</c:v>
                </c:pt>
                <c:pt idx="816">
                  <c:v>14</c:v>
                </c:pt>
                <c:pt idx="817">
                  <c:v>13.92</c:v>
                </c:pt>
                <c:pt idx="818">
                  <c:v>13.84</c:v>
                </c:pt>
                <c:pt idx="819">
                  <c:v>13.76</c:v>
                </c:pt>
                <c:pt idx="820">
                  <c:v>13.68</c:v>
                </c:pt>
                <c:pt idx="821">
                  <c:v>13.6</c:v>
                </c:pt>
                <c:pt idx="822">
                  <c:v>13.52</c:v>
                </c:pt>
                <c:pt idx="823">
                  <c:v>13.44</c:v>
                </c:pt>
                <c:pt idx="824">
                  <c:v>13.36</c:v>
                </c:pt>
                <c:pt idx="825">
                  <c:v>13.28</c:v>
                </c:pt>
                <c:pt idx="826">
                  <c:v>13.2</c:v>
                </c:pt>
                <c:pt idx="827">
                  <c:v>13.12</c:v>
                </c:pt>
                <c:pt idx="828">
                  <c:v>13.04</c:v>
                </c:pt>
                <c:pt idx="829">
                  <c:v>12.96</c:v>
                </c:pt>
                <c:pt idx="830">
                  <c:v>12.88</c:v>
                </c:pt>
                <c:pt idx="831">
                  <c:v>12.8</c:v>
                </c:pt>
                <c:pt idx="832">
                  <c:v>12.72</c:v>
                </c:pt>
                <c:pt idx="833">
                  <c:v>12.64</c:v>
                </c:pt>
                <c:pt idx="834">
                  <c:v>12.56</c:v>
                </c:pt>
                <c:pt idx="835">
                  <c:v>12.48</c:v>
                </c:pt>
                <c:pt idx="836">
                  <c:v>12.4</c:v>
                </c:pt>
                <c:pt idx="837">
                  <c:v>12.32</c:v>
                </c:pt>
                <c:pt idx="838">
                  <c:v>12.24</c:v>
                </c:pt>
                <c:pt idx="839">
                  <c:v>12.16</c:v>
                </c:pt>
                <c:pt idx="840">
                  <c:v>12.08</c:v>
                </c:pt>
                <c:pt idx="841">
                  <c:v>12</c:v>
                </c:pt>
                <c:pt idx="842">
                  <c:v>11.92</c:v>
                </c:pt>
                <c:pt idx="843">
                  <c:v>11.84</c:v>
                </c:pt>
                <c:pt idx="844">
                  <c:v>11.76</c:v>
                </c:pt>
                <c:pt idx="845">
                  <c:v>11.68</c:v>
                </c:pt>
                <c:pt idx="846">
                  <c:v>11.6</c:v>
                </c:pt>
                <c:pt idx="847">
                  <c:v>11.52</c:v>
                </c:pt>
                <c:pt idx="848">
                  <c:v>11.44</c:v>
                </c:pt>
                <c:pt idx="849">
                  <c:v>11.36</c:v>
                </c:pt>
                <c:pt idx="850">
                  <c:v>11.28</c:v>
                </c:pt>
                <c:pt idx="851">
                  <c:v>11.2</c:v>
                </c:pt>
                <c:pt idx="852">
                  <c:v>11.12</c:v>
                </c:pt>
                <c:pt idx="853">
                  <c:v>11.04</c:v>
                </c:pt>
                <c:pt idx="854">
                  <c:v>10.96</c:v>
                </c:pt>
                <c:pt idx="855">
                  <c:v>10.88</c:v>
                </c:pt>
                <c:pt idx="856">
                  <c:v>10.8</c:v>
                </c:pt>
                <c:pt idx="857">
                  <c:v>10.72</c:v>
                </c:pt>
                <c:pt idx="858">
                  <c:v>10.64</c:v>
                </c:pt>
                <c:pt idx="859">
                  <c:v>10.56</c:v>
                </c:pt>
                <c:pt idx="860">
                  <c:v>10.48</c:v>
                </c:pt>
                <c:pt idx="861">
                  <c:v>10.4</c:v>
                </c:pt>
                <c:pt idx="862">
                  <c:v>10.32</c:v>
                </c:pt>
                <c:pt idx="863">
                  <c:v>10.24</c:v>
                </c:pt>
                <c:pt idx="864">
                  <c:v>10.16</c:v>
                </c:pt>
                <c:pt idx="865">
                  <c:v>10.08</c:v>
                </c:pt>
                <c:pt idx="866">
                  <c:v>10</c:v>
                </c:pt>
                <c:pt idx="867">
                  <c:v>9.92</c:v>
                </c:pt>
                <c:pt idx="868">
                  <c:v>9.84</c:v>
                </c:pt>
                <c:pt idx="869">
                  <c:v>9.76</c:v>
                </c:pt>
                <c:pt idx="870">
                  <c:v>9.68</c:v>
                </c:pt>
                <c:pt idx="871">
                  <c:v>9.6</c:v>
                </c:pt>
                <c:pt idx="872">
                  <c:v>9.52</c:v>
                </c:pt>
                <c:pt idx="873">
                  <c:v>9.44</c:v>
                </c:pt>
                <c:pt idx="874">
                  <c:v>9.36</c:v>
                </c:pt>
                <c:pt idx="875">
                  <c:v>9.2799999999999994</c:v>
                </c:pt>
                <c:pt idx="876">
                  <c:v>9.1999999999999993</c:v>
                </c:pt>
                <c:pt idx="877">
                  <c:v>9.1199999999999992</c:v>
                </c:pt>
                <c:pt idx="878">
                  <c:v>9.0399999999999991</c:v>
                </c:pt>
                <c:pt idx="879">
                  <c:v>8.9600000000000009</c:v>
                </c:pt>
                <c:pt idx="880">
                  <c:v>8.8800000000000008</c:v>
                </c:pt>
                <c:pt idx="881">
                  <c:v>8.8000000000000007</c:v>
                </c:pt>
                <c:pt idx="882">
                  <c:v>8.7200000000000006</c:v>
                </c:pt>
                <c:pt idx="883">
                  <c:v>8.64</c:v>
                </c:pt>
                <c:pt idx="884">
                  <c:v>8.56</c:v>
                </c:pt>
                <c:pt idx="885">
                  <c:v>8.48</c:v>
                </c:pt>
                <c:pt idx="886">
                  <c:v>8.4</c:v>
                </c:pt>
                <c:pt idx="887">
                  <c:v>8.32</c:v>
                </c:pt>
                <c:pt idx="888">
                  <c:v>8.24</c:v>
                </c:pt>
                <c:pt idx="889">
                  <c:v>8.16</c:v>
                </c:pt>
                <c:pt idx="890">
                  <c:v>8.08</c:v>
                </c:pt>
                <c:pt idx="891">
                  <c:v>8</c:v>
                </c:pt>
                <c:pt idx="892">
                  <c:v>7.92</c:v>
                </c:pt>
                <c:pt idx="893">
                  <c:v>7.84</c:v>
                </c:pt>
                <c:pt idx="894">
                  <c:v>7.76</c:v>
                </c:pt>
                <c:pt idx="895">
                  <c:v>7.68</c:v>
                </c:pt>
                <c:pt idx="896">
                  <c:v>7.6</c:v>
                </c:pt>
                <c:pt idx="897">
                  <c:v>7.52</c:v>
                </c:pt>
                <c:pt idx="898">
                  <c:v>7.44</c:v>
                </c:pt>
                <c:pt idx="899">
                  <c:v>7.36</c:v>
                </c:pt>
                <c:pt idx="900">
                  <c:v>7.28</c:v>
                </c:pt>
                <c:pt idx="901">
                  <c:v>7.2</c:v>
                </c:pt>
                <c:pt idx="902">
                  <c:v>7.12</c:v>
                </c:pt>
                <c:pt idx="903">
                  <c:v>7.04</c:v>
                </c:pt>
                <c:pt idx="904">
                  <c:v>6.96</c:v>
                </c:pt>
                <c:pt idx="905">
                  <c:v>6.88</c:v>
                </c:pt>
                <c:pt idx="906">
                  <c:v>6.8</c:v>
                </c:pt>
                <c:pt idx="907">
                  <c:v>6.72</c:v>
                </c:pt>
                <c:pt idx="908">
                  <c:v>6.64</c:v>
                </c:pt>
                <c:pt idx="909">
                  <c:v>6.56</c:v>
                </c:pt>
                <c:pt idx="910">
                  <c:v>6.48</c:v>
                </c:pt>
                <c:pt idx="911">
                  <c:v>6.4</c:v>
                </c:pt>
                <c:pt idx="912">
                  <c:v>6.32</c:v>
                </c:pt>
                <c:pt idx="913">
                  <c:v>6.24</c:v>
                </c:pt>
                <c:pt idx="914">
                  <c:v>6.16</c:v>
                </c:pt>
                <c:pt idx="915">
                  <c:v>6.08</c:v>
                </c:pt>
                <c:pt idx="916">
                  <c:v>6</c:v>
                </c:pt>
                <c:pt idx="917">
                  <c:v>5.92</c:v>
                </c:pt>
                <c:pt idx="918">
                  <c:v>5.84</c:v>
                </c:pt>
                <c:pt idx="919">
                  <c:v>5.76</c:v>
                </c:pt>
                <c:pt idx="920">
                  <c:v>5.68</c:v>
                </c:pt>
                <c:pt idx="921">
                  <c:v>5.6</c:v>
                </c:pt>
                <c:pt idx="922">
                  <c:v>5.52</c:v>
                </c:pt>
                <c:pt idx="923">
                  <c:v>5.44</c:v>
                </c:pt>
                <c:pt idx="924">
                  <c:v>5.36</c:v>
                </c:pt>
                <c:pt idx="925">
                  <c:v>5.28</c:v>
                </c:pt>
                <c:pt idx="926">
                  <c:v>5.2</c:v>
                </c:pt>
                <c:pt idx="927">
                  <c:v>5.12</c:v>
                </c:pt>
                <c:pt idx="928">
                  <c:v>5.04</c:v>
                </c:pt>
                <c:pt idx="929">
                  <c:v>4.96</c:v>
                </c:pt>
                <c:pt idx="930">
                  <c:v>4.88</c:v>
                </c:pt>
                <c:pt idx="931">
                  <c:v>4.8</c:v>
                </c:pt>
                <c:pt idx="932">
                  <c:v>4.72</c:v>
                </c:pt>
                <c:pt idx="933">
                  <c:v>4.6399999999999997</c:v>
                </c:pt>
                <c:pt idx="934">
                  <c:v>4.5599999999999996</c:v>
                </c:pt>
                <c:pt idx="935">
                  <c:v>4.4800000000000004</c:v>
                </c:pt>
                <c:pt idx="936">
                  <c:v>4.4000000000000004</c:v>
                </c:pt>
                <c:pt idx="937">
                  <c:v>4.32</c:v>
                </c:pt>
                <c:pt idx="938">
                  <c:v>4.24</c:v>
                </c:pt>
                <c:pt idx="939">
                  <c:v>4.16</c:v>
                </c:pt>
                <c:pt idx="940">
                  <c:v>4.08</c:v>
                </c:pt>
                <c:pt idx="941">
                  <c:v>4</c:v>
                </c:pt>
                <c:pt idx="942">
                  <c:v>3.92</c:v>
                </c:pt>
                <c:pt idx="943">
                  <c:v>3.84</c:v>
                </c:pt>
                <c:pt idx="944">
                  <c:v>3.76</c:v>
                </c:pt>
                <c:pt idx="945">
                  <c:v>3.68</c:v>
                </c:pt>
                <c:pt idx="946">
                  <c:v>3.6</c:v>
                </c:pt>
                <c:pt idx="947">
                  <c:v>3.52</c:v>
                </c:pt>
                <c:pt idx="948">
                  <c:v>3.44</c:v>
                </c:pt>
                <c:pt idx="949">
                  <c:v>3.36</c:v>
                </c:pt>
                <c:pt idx="950">
                  <c:v>3.28</c:v>
                </c:pt>
                <c:pt idx="951">
                  <c:v>3.2</c:v>
                </c:pt>
                <c:pt idx="952">
                  <c:v>3.12</c:v>
                </c:pt>
                <c:pt idx="953">
                  <c:v>3.04</c:v>
                </c:pt>
                <c:pt idx="954">
                  <c:v>2.96</c:v>
                </c:pt>
                <c:pt idx="955">
                  <c:v>2.88</c:v>
                </c:pt>
                <c:pt idx="956">
                  <c:v>2.8</c:v>
                </c:pt>
                <c:pt idx="957">
                  <c:v>2.72</c:v>
                </c:pt>
                <c:pt idx="958">
                  <c:v>2.64</c:v>
                </c:pt>
                <c:pt idx="959">
                  <c:v>2.56</c:v>
                </c:pt>
                <c:pt idx="960">
                  <c:v>2.48</c:v>
                </c:pt>
                <c:pt idx="961">
                  <c:v>2.4</c:v>
                </c:pt>
                <c:pt idx="962">
                  <c:v>2.3199999999999998</c:v>
                </c:pt>
                <c:pt idx="963">
                  <c:v>2.2400000000000002</c:v>
                </c:pt>
                <c:pt idx="964">
                  <c:v>2.16</c:v>
                </c:pt>
                <c:pt idx="965">
                  <c:v>2.08</c:v>
                </c:pt>
                <c:pt idx="966">
                  <c:v>2</c:v>
                </c:pt>
                <c:pt idx="967">
                  <c:v>1.92</c:v>
                </c:pt>
                <c:pt idx="968">
                  <c:v>1.84</c:v>
                </c:pt>
                <c:pt idx="969">
                  <c:v>1.76</c:v>
                </c:pt>
                <c:pt idx="970">
                  <c:v>1.68</c:v>
                </c:pt>
                <c:pt idx="971">
                  <c:v>1.6</c:v>
                </c:pt>
                <c:pt idx="972">
                  <c:v>1.52</c:v>
                </c:pt>
                <c:pt idx="973">
                  <c:v>1.44</c:v>
                </c:pt>
                <c:pt idx="974">
                  <c:v>1.36</c:v>
                </c:pt>
                <c:pt idx="975">
                  <c:v>1.28</c:v>
                </c:pt>
                <c:pt idx="976">
                  <c:v>1.2</c:v>
                </c:pt>
                <c:pt idx="977">
                  <c:v>1.1200000000000001</c:v>
                </c:pt>
                <c:pt idx="978">
                  <c:v>1.04</c:v>
                </c:pt>
                <c:pt idx="979">
                  <c:v>0.96</c:v>
                </c:pt>
                <c:pt idx="980">
                  <c:v>0.88</c:v>
                </c:pt>
                <c:pt idx="981">
                  <c:v>0.8</c:v>
                </c:pt>
                <c:pt idx="982">
                  <c:v>0.72</c:v>
                </c:pt>
                <c:pt idx="983">
                  <c:v>0.64</c:v>
                </c:pt>
                <c:pt idx="984">
                  <c:v>0.56000000000000005</c:v>
                </c:pt>
                <c:pt idx="985">
                  <c:v>0.48</c:v>
                </c:pt>
                <c:pt idx="986">
                  <c:v>0.4</c:v>
                </c:pt>
                <c:pt idx="987">
                  <c:v>0.32</c:v>
                </c:pt>
                <c:pt idx="988">
                  <c:v>0.24</c:v>
                </c:pt>
                <c:pt idx="989">
                  <c:v>0.16</c:v>
                </c:pt>
                <c:pt idx="990">
                  <c:v>0.08</c:v>
                </c:pt>
              </c:numCache>
            </c:numRef>
          </c:xVal>
          <c:yVal>
            <c:numRef>
              <c:f>'Concentration_Z-Axis'!$P$2:$P$993</c:f>
              <c:numCache>
                <c:formatCode>General</c:formatCode>
                <c:ptCount val="9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8.3140000000000004E-6</c:v>
                </c:pt>
                <c:pt idx="216">
                  <c:v>6.0000000000000002E-5</c:v>
                </c:pt>
                <c:pt idx="217">
                  <c:v>6.0000000000000002E-5</c:v>
                </c:pt>
                <c:pt idx="218">
                  <c:v>5.0000000000000002E-5</c:v>
                </c:pt>
                <c:pt idx="219">
                  <c:v>5.0000000000000002E-5</c:v>
                </c:pt>
                <c:pt idx="220">
                  <c:v>5.0000000000000002E-5</c:v>
                </c:pt>
                <c:pt idx="221">
                  <c:v>1.4000000000000001E-4</c:v>
                </c:pt>
                <c:pt idx="222">
                  <c:v>3.1E-4</c:v>
                </c:pt>
                <c:pt idx="223">
                  <c:v>4.6999999999999999E-4</c:v>
                </c:pt>
                <c:pt idx="224">
                  <c:v>4.8999999999999998E-4</c:v>
                </c:pt>
                <c:pt idx="225">
                  <c:v>4.3999999999999996E-4</c:v>
                </c:pt>
                <c:pt idx="226">
                  <c:v>4.6999999999999999E-4</c:v>
                </c:pt>
                <c:pt idx="227">
                  <c:v>7.1999999999999994E-4</c:v>
                </c:pt>
                <c:pt idx="228">
                  <c:v>1.17E-3</c:v>
                </c:pt>
                <c:pt idx="229">
                  <c:v>1.6000000000000001E-3</c:v>
                </c:pt>
                <c:pt idx="230">
                  <c:v>2.16E-3</c:v>
                </c:pt>
                <c:pt idx="231">
                  <c:v>2.7800000000000004E-3</c:v>
                </c:pt>
                <c:pt idx="232">
                  <c:v>3.3900000000000002E-3</c:v>
                </c:pt>
                <c:pt idx="233">
                  <c:v>3.9100000000000003E-3</c:v>
                </c:pt>
                <c:pt idx="234">
                  <c:v>4.4000000000000003E-3</c:v>
                </c:pt>
                <c:pt idx="235">
                  <c:v>4.7099999999999998E-3</c:v>
                </c:pt>
                <c:pt idx="236">
                  <c:v>5.0899999999999999E-3</c:v>
                </c:pt>
                <c:pt idx="237">
                  <c:v>6.1700000000000001E-3</c:v>
                </c:pt>
                <c:pt idx="238">
                  <c:v>7.4099999999999999E-3</c:v>
                </c:pt>
                <c:pt idx="239">
                  <c:v>8.539999999999999E-3</c:v>
                </c:pt>
                <c:pt idx="240">
                  <c:v>9.6699999999999998E-3</c:v>
                </c:pt>
                <c:pt idx="241">
                  <c:v>1.0860000000000002E-2</c:v>
                </c:pt>
                <c:pt idx="242">
                  <c:v>1.2E-2</c:v>
                </c:pt>
                <c:pt idx="243">
                  <c:v>1.2849999999999999E-2</c:v>
                </c:pt>
                <c:pt idx="244">
                  <c:v>1.391E-2</c:v>
                </c:pt>
                <c:pt idx="245">
                  <c:v>1.4879999999999999E-2</c:v>
                </c:pt>
                <c:pt idx="246">
                  <c:v>1.576E-2</c:v>
                </c:pt>
                <c:pt idx="247">
                  <c:v>1.7180000000000001E-2</c:v>
                </c:pt>
                <c:pt idx="248">
                  <c:v>1.8269999999999998E-2</c:v>
                </c:pt>
                <c:pt idx="249">
                  <c:v>1.9480000000000001E-2</c:v>
                </c:pt>
                <c:pt idx="250">
                  <c:v>2.0499999999999997E-2</c:v>
                </c:pt>
                <c:pt idx="251">
                  <c:v>2.223E-2</c:v>
                </c:pt>
                <c:pt idx="252">
                  <c:v>2.41E-2</c:v>
                </c:pt>
                <c:pt idx="253">
                  <c:v>2.6869999999999998E-2</c:v>
                </c:pt>
                <c:pt idx="254">
                  <c:v>2.9060000000000002E-2</c:v>
                </c:pt>
                <c:pt idx="255">
                  <c:v>3.1570000000000001E-2</c:v>
                </c:pt>
                <c:pt idx="256">
                  <c:v>3.4209999999999997E-2</c:v>
                </c:pt>
                <c:pt idx="257">
                  <c:v>3.6560000000000002E-2</c:v>
                </c:pt>
                <c:pt idx="258">
                  <c:v>3.8580000000000003E-2</c:v>
                </c:pt>
                <c:pt idx="259">
                  <c:v>4.1489999999999999E-2</c:v>
                </c:pt>
                <c:pt idx="260">
                  <c:v>4.3890000000000005E-2</c:v>
                </c:pt>
                <c:pt idx="261">
                  <c:v>4.6109999999999998E-2</c:v>
                </c:pt>
                <c:pt idx="262">
                  <c:v>4.9149999999999999E-2</c:v>
                </c:pt>
                <c:pt idx="263">
                  <c:v>5.2479999999999999E-2</c:v>
                </c:pt>
                <c:pt idx="264">
                  <c:v>5.6479999999999995E-2</c:v>
                </c:pt>
                <c:pt idx="265">
                  <c:v>5.9889999999999999E-2</c:v>
                </c:pt>
                <c:pt idx="266">
                  <c:v>6.2230000000000001E-2</c:v>
                </c:pt>
                <c:pt idx="267">
                  <c:v>6.5240000000000006E-2</c:v>
                </c:pt>
                <c:pt idx="268">
                  <c:v>6.7739999999999995E-2</c:v>
                </c:pt>
                <c:pt idx="269">
                  <c:v>7.0129999999999998E-2</c:v>
                </c:pt>
                <c:pt idx="270">
                  <c:v>7.2750000000000009E-2</c:v>
                </c:pt>
                <c:pt idx="271">
                  <c:v>7.5830000000000009E-2</c:v>
                </c:pt>
                <c:pt idx="272">
                  <c:v>7.9000000000000001E-2</c:v>
                </c:pt>
                <c:pt idx="273">
                  <c:v>8.1419999999999992E-2</c:v>
                </c:pt>
                <c:pt idx="274">
                  <c:v>8.3949999999999997E-2</c:v>
                </c:pt>
                <c:pt idx="275">
                  <c:v>8.7680000000000008E-2</c:v>
                </c:pt>
                <c:pt idx="276">
                  <c:v>9.172000000000001E-2</c:v>
                </c:pt>
                <c:pt idx="277">
                  <c:v>9.5920000000000005E-2</c:v>
                </c:pt>
                <c:pt idx="278">
                  <c:v>0.10013</c:v>
                </c:pt>
                <c:pt idx="279">
                  <c:v>0.10357</c:v>
                </c:pt>
                <c:pt idx="280">
                  <c:v>0.10722</c:v>
                </c:pt>
                <c:pt idx="281">
                  <c:v>0.11151</c:v>
                </c:pt>
                <c:pt idx="282">
                  <c:v>0.11621000000000001</c:v>
                </c:pt>
                <c:pt idx="283">
                  <c:v>0.12083000000000001</c:v>
                </c:pt>
                <c:pt idx="284">
                  <c:v>0.12514</c:v>
                </c:pt>
                <c:pt idx="285">
                  <c:v>0.12927</c:v>
                </c:pt>
                <c:pt idx="286">
                  <c:v>0.13385</c:v>
                </c:pt>
                <c:pt idx="287">
                  <c:v>0.13785999999999998</c:v>
                </c:pt>
                <c:pt idx="288">
                  <c:v>0.14166000000000001</c:v>
                </c:pt>
                <c:pt idx="289">
                  <c:v>0.14566999999999999</c:v>
                </c:pt>
                <c:pt idx="290">
                  <c:v>0.14951</c:v>
                </c:pt>
                <c:pt idx="291">
                  <c:v>0.15281</c:v>
                </c:pt>
                <c:pt idx="292">
                  <c:v>0.15601000000000001</c:v>
                </c:pt>
                <c:pt idx="293">
                  <c:v>0.15939999999999999</c:v>
                </c:pt>
                <c:pt idx="294">
                  <c:v>0.16295999999999999</c:v>
                </c:pt>
                <c:pt idx="295">
                  <c:v>0.16639999999999999</c:v>
                </c:pt>
                <c:pt idx="296">
                  <c:v>0.16902</c:v>
                </c:pt>
                <c:pt idx="297">
                  <c:v>0.17204</c:v>
                </c:pt>
                <c:pt idx="298">
                  <c:v>0.17502999999999999</c:v>
                </c:pt>
                <c:pt idx="299">
                  <c:v>0.17861999999999997</c:v>
                </c:pt>
                <c:pt idx="300">
                  <c:v>0.18321999999999999</c:v>
                </c:pt>
                <c:pt idx="301">
                  <c:v>0.18804999999999999</c:v>
                </c:pt>
                <c:pt idx="302">
                  <c:v>0.19353999999999999</c:v>
                </c:pt>
                <c:pt idx="303">
                  <c:v>0.19857</c:v>
                </c:pt>
                <c:pt idx="304">
                  <c:v>0.20385</c:v>
                </c:pt>
                <c:pt idx="305">
                  <c:v>0.20916000000000001</c:v>
                </c:pt>
                <c:pt idx="306">
                  <c:v>0.21381</c:v>
                </c:pt>
                <c:pt idx="307">
                  <c:v>0.21818000000000001</c:v>
                </c:pt>
                <c:pt idx="308">
                  <c:v>0.22289</c:v>
                </c:pt>
                <c:pt idx="309">
                  <c:v>0.22711999999999999</c:v>
                </c:pt>
                <c:pt idx="310">
                  <c:v>0.2311</c:v>
                </c:pt>
                <c:pt idx="311">
                  <c:v>0.23478000000000002</c:v>
                </c:pt>
                <c:pt idx="312">
                  <c:v>0.23709</c:v>
                </c:pt>
                <c:pt idx="313">
                  <c:v>0.24073</c:v>
                </c:pt>
                <c:pt idx="314">
                  <c:v>0.24401</c:v>
                </c:pt>
                <c:pt idx="315">
                  <c:v>0.24870999999999999</c:v>
                </c:pt>
                <c:pt idx="316">
                  <c:v>0.25345000000000001</c:v>
                </c:pt>
                <c:pt idx="317">
                  <c:v>0.25838</c:v>
                </c:pt>
                <c:pt idx="318">
                  <c:v>0.26268000000000002</c:v>
                </c:pt>
                <c:pt idx="319">
                  <c:v>0.26643</c:v>
                </c:pt>
                <c:pt idx="320">
                  <c:v>0.27095999999999998</c:v>
                </c:pt>
                <c:pt idx="321">
                  <c:v>0.27654000000000001</c:v>
                </c:pt>
                <c:pt idx="322">
                  <c:v>0.28166000000000002</c:v>
                </c:pt>
                <c:pt idx="323">
                  <c:v>0.28704000000000002</c:v>
                </c:pt>
                <c:pt idx="324">
                  <c:v>0.29143999999999998</c:v>
                </c:pt>
                <c:pt idx="325">
                  <c:v>0.29533999999999999</c:v>
                </c:pt>
                <c:pt idx="326">
                  <c:v>0.29981000000000002</c:v>
                </c:pt>
                <c:pt idx="327">
                  <c:v>0.30420000000000003</c:v>
                </c:pt>
                <c:pt idx="328">
                  <c:v>0.30952000000000002</c:v>
                </c:pt>
                <c:pt idx="329">
                  <c:v>0.3145</c:v>
                </c:pt>
                <c:pt idx="330">
                  <c:v>0.31874999999999998</c:v>
                </c:pt>
                <c:pt idx="331">
                  <c:v>0.32339000000000001</c:v>
                </c:pt>
                <c:pt idx="332">
                  <c:v>0.32693</c:v>
                </c:pt>
                <c:pt idx="333">
                  <c:v>0.32985999999999999</c:v>
                </c:pt>
                <c:pt idx="334">
                  <c:v>0.33423999999999998</c:v>
                </c:pt>
                <c:pt idx="335">
                  <c:v>0.3387</c:v>
                </c:pt>
                <c:pt idx="336">
                  <c:v>0.34316000000000002</c:v>
                </c:pt>
                <c:pt idx="337">
                  <c:v>0.34789000000000003</c:v>
                </c:pt>
                <c:pt idx="338">
                  <c:v>0.35238999999999998</c:v>
                </c:pt>
                <c:pt idx="339">
                  <c:v>0.35752</c:v>
                </c:pt>
                <c:pt idx="340">
                  <c:v>0.36227999999999999</c:v>
                </c:pt>
                <c:pt idx="341">
                  <c:v>0.36630000000000001</c:v>
                </c:pt>
                <c:pt idx="342">
                  <c:v>0.37026000000000003</c:v>
                </c:pt>
                <c:pt idx="343">
                  <c:v>0.37494999999999995</c:v>
                </c:pt>
                <c:pt idx="344">
                  <c:v>0.37956000000000001</c:v>
                </c:pt>
                <c:pt idx="345">
                  <c:v>0.38381999999999999</c:v>
                </c:pt>
                <c:pt idx="346">
                  <c:v>0.38828000000000001</c:v>
                </c:pt>
                <c:pt idx="347">
                  <c:v>0.39283000000000001</c:v>
                </c:pt>
                <c:pt idx="348">
                  <c:v>0.39712999999999998</c:v>
                </c:pt>
                <c:pt idx="349">
                  <c:v>0.40027999999999997</c:v>
                </c:pt>
                <c:pt idx="350">
                  <c:v>0.40366999999999997</c:v>
                </c:pt>
                <c:pt idx="351">
                  <c:v>0.40694000000000002</c:v>
                </c:pt>
                <c:pt idx="352">
                  <c:v>0.41064000000000001</c:v>
                </c:pt>
                <c:pt idx="353">
                  <c:v>0.41485999999999995</c:v>
                </c:pt>
                <c:pt idx="354">
                  <c:v>0.41872999999999999</c:v>
                </c:pt>
                <c:pt idx="355">
                  <c:v>0.42253000000000002</c:v>
                </c:pt>
                <c:pt idx="356">
                  <c:v>0.4254</c:v>
                </c:pt>
                <c:pt idx="357">
                  <c:v>0.42784</c:v>
                </c:pt>
                <c:pt idx="358">
                  <c:v>0.43062</c:v>
                </c:pt>
                <c:pt idx="359">
                  <c:v>0.43384</c:v>
                </c:pt>
                <c:pt idx="360">
                  <c:v>0.43798999999999999</c:v>
                </c:pt>
                <c:pt idx="361">
                  <c:v>0.44246000000000002</c:v>
                </c:pt>
                <c:pt idx="362">
                  <c:v>0.44661000000000001</c:v>
                </c:pt>
                <c:pt idx="363">
                  <c:v>0.44985999999999998</c:v>
                </c:pt>
                <c:pt idx="364">
                  <c:v>0.45366000000000001</c:v>
                </c:pt>
                <c:pt idx="365">
                  <c:v>0.45726</c:v>
                </c:pt>
                <c:pt idx="366">
                  <c:v>0.46006000000000002</c:v>
                </c:pt>
                <c:pt idx="367">
                  <c:v>0.46384000000000003</c:v>
                </c:pt>
                <c:pt idx="368">
                  <c:v>0.46755000000000002</c:v>
                </c:pt>
                <c:pt idx="369">
                  <c:v>0.47107999999999994</c:v>
                </c:pt>
                <c:pt idx="370">
                  <c:v>0.47375999999999996</c:v>
                </c:pt>
                <c:pt idx="371">
                  <c:v>0.47706999999999999</c:v>
                </c:pt>
                <c:pt idx="372">
                  <c:v>0.48009000000000002</c:v>
                </c:pt>
                <c:pt idx="373">
                  <c:v>0.48395000000000005</c:v>
                </c:pt>
                <c:pt idx="374">
                  <c:v>0.48798999999999998</c:v>
                </c:pt>
                <c:pt idx="375">
                  <c:v>0.49146000000000001</c:v>
                </c:pt>
                <c:pt idx="376">
                  <c:v>0.49469000000000002</c:v>
                </c:pt>
                <c:pt idx="377">
                  <c:v>0.49776999999999999</c:v>
                </c:pt>
                <c:pt idx="378">
                  <c:v>0.50000999999999995</c:v>
                </c:pt>
                <c:pt idx="379">
                  <c:v>0.50197999999999998</c:v>
                </c:pt>
                <c:pt idx="380">
                  <c:v>0.50507000000000002</c:v>
                </c:pt>
                <c:pt idx="381">
                  <c:v>0.50829000000000002</c:v>
                </c:pt>
                <c:pt idx="382">
                  <c:v>0.51093</c:v>
                </c:pt>
                <c:pt idx="383">
                  <c:v>0.51375000000000004</c:v>
                </c:pt>
                <c:pt idx="384">
                  <c:v>0.51637999999999995</c:v>
                </c:pt>
                <c:pt idx="385">
                  <c:v>0.51837</c:v>
                </c:pt>
                <c:pt idx="386">
                  <c:v>0.52098999999999995</c:v>
                </c:pt>
                <c:pt idx="387">
                  <c:v>0.52363999999999999</c:v>
                </c:pt>
                <c:pt idx="388">
                  <c:v>0.52627000000000002</c:v>
                </c:pt>
                <c:pt idx="389">
                  <c:v>0.52990000000000004</c:v>
                </c:pt>
                <c:pt idx="390">
                  <c:v>0.53276000000000001</c:v>
                </c:pt>
                <c:pt idx="391">
                  <c:v>0.53496999999999995</c:v>
                </c:pt>
                <c:pt idx="392">
                  <c:v>0.53656999999999999</c:v>
                </c:pt>
                <c:pt idx="393">
                  <c:v>0.53738999999999992</c:v>
                </c:pt>
                <c:pt idx="394">
                  <c:v>0.53729000000000005</c:v>
                </c:pt>
                <c:pt idx="395">
                  <c:v>0.53811999999999993</c:v>
                </c:pt>
                <c:pt idx="396">
                  <c:v>0.53844000000000003</c:v>
                </c:pt>
                <c:pt idx="397">
                  <c:v>0.53891</c:v>
                </c:pt>
                <c:pt idx="398">
                  <c:v>0.54003999999999996</c:v>
                </c:pt>
                <c:pt idx="399">
                  <c:v>0.54162999999999994</c:v>
                </c:pt>
                <c:pt idx="400">
                  <c:v>0.54334000000000005</c:v>
                </c:pt>
                <c:pt idx="401">
                  <c:v>0.54515999999999998</c:v>
                </c:pt>
                <c:pt idx="402">
                  <c:v>0.54674999999999996</c:v>
                </c:pt>
                <c:pt idx="403">
                  <c:v>0.54773000000000005</c:v>
                </c:pt>
                <c:pt idx="404">
                  <c:v>0.54768000000000006</c:v>
                </c:pt>
                <c:pt idx="405">
                  <c:v>0.54686999999999997</c:v>
                </c:pt>
                <c:pt idx="406">
                  <c:v>0.54564999999999997</c:v>
                </c:pt>
                <c:pt idx="407">
                  <c:v>0.54461999999999999</c:v>
                </c:pt>
                <c:pt idx="408">
                  <c:v>0.54354000000000002</c:v>
                </c:pt>
                <c:pt idx="409">
                  <c:v>0.54359000000000002</c:v>
                </c:pt>
                <c:pt idx="410">
                  <c:v>0.54490000000000005</c:v>
                </c:pt>
                <c:pt idx="411">
                  <c:v>0.54566000000000003</c:v>
                </c:pt>
                <c:pt idx="412">
                  <c:v>0.54628999999999994</c:v>
                </c:pt>
                <c:pt idx="413">
                  <c:v>0.54634000000000005</c:v>
                </c:pt>
                <c:pt idx="414">
                  <c:v>0.54554999999999998</c:v>
                </c:pt>
                <c:pt idx="415">
                  <c:v>0.54563000000000006</c:v>
                </c:pt>
                <c:pt idx="416">
                  <c:v>0.5454</c:v>
                </c:pt>
                <c:pt idx="417">
                  <c:v>0.54542999999999997</c:v>
                </c:pt>
                <c:pt idx="418">
                  <c:v>0.54496999999999995</c:v>
                </c:pt>
                <c:pt idx="419">
                  <c:v>0.54486000000000001</c:v>
                </c:pt>
                <c:pt idx="420">
                  <c:v>0.54418</c:v>
                </c:pt>
                <c:pt idx="421">
                  <c:v>0.54343000000000008</c:v>
                </c:pt>
                <c:pt idx="422">
                  <c:v>0.54281999999999997</c:v>
                </c:pt>
                <c:pt idx="423">
                  <c:v>0.54220999999999997</c:v>
                </c:pt>
                <c:pt idx="424">
                  <c:v>0.54125000000000001</c:v>
                </c:pt>
                <c:pt idx="425">
                  <c:v>0.53988999999999998</c:v>
                </c:pt>
                <c:pt idx="426">
                  <c:v>0.53712000000000004</c:v>
                </c:pt>
                <c:pt idx="427">
                  <c:v>0.53453000000000006</c:v>
                </c:pt>
                <c:pt idx="428">
                  <c:v>0.53125999999999995</c:v>
                </c:pt>
                <c:pt idx="429">
                  <c:v>0.52798</c:v>
                </c:pt>
                <c:pt idx="430">
                  <c:v>0.52439000000000002</c:v>
                </c:pt>
                <c:pt idx="431">
                  <c:v>0.52095000000000002</c:v>
                </c:pt>
                <c:pt idx="432">
                  <c:v>0.51688000000000001</c:v>
                </c:pt>
                <c:pt idx="433">
                  <c:v>0.51334999999999997</c:v>
                </c:pt>
                <c:pt idx="434">
                  <c:v>0.51036999999999999</c:v>
                </c:pt>
                <c:pt idx="435">
                  <c:v>0.50832999999999995</c:v>
                </c:pt>
                <c:pt idx="436">
                  <c:v>0.50671999999999995</c:v>
                </c:pt>
                <c:pt idx="437">
                  <c:v>0.50514000000000003</c:v>
                </c:pt>
                <c:pt idx="438">
                  <c:v>0.50304000000000004</c:v>
                </c:pt>
                <c:pt idx="439">
                  <c:v>0.50078</c:v>
                </c:pt>
                <c:pt idx="440">
                  <c:v>0.49817999999999996</c:v>
                </c:pt>
                <c:pt idx="441">
                  <c:v>0.49524999999999997</c:v>
                </c:pt>
                <c:pt idx="442">
                  <c:v>0.49204000000000003</c:v>
                </c:pt>
                <c:pt idx="443">
                  <c:v>0.48857</c:v>
                </c:pt>
                <c:pt idx="444">
                  <c:v>0.48466000000000004</c:v>
                </c:pt>
                <c:pt idx="445">
                  <c:v>0.48093000000000002</c:v>
                </c:pt>
                <c:pt idx="446">
                  <c:v>0.47720000000000001</c:v>
                </c:pt>
                <c:pt idx="447">
                  <c:v>0.47323999999999999</c:v>
                </c:pt>
                <c:pt idx="448">
                  <c:v>0.46838999999999997</c:v>
                </c:pt>
                <c:pt idx="449">
                  <c:v>0.46220999999999995</c:v>
                </c:pt>
                <c:pt idx="450">
                  <c:v>0.45616000000000001</c:v>
                </c:pt>
                <c:pt idx="451">
                  <c:v>0.44950000000000001</c:v>
                </c:pt>
                <c:pt idx="452">
                  <c:v>0.44327</c:v>
                </c:pt>
                <c:pt idx="453">
                  <c:v>0.43807000000000001</c:v>
                </c:pt>
                <c:pt idx="454">
                  <c:v>0.43459999999999999</c:v>
                </c:pt>
                <c:pt idx="455">
                  <c:v>0.43186999999999998</c:v>
                </c:pt>
                <c:pt idx="456">
                  <c:v>0.42816000000000004</c:v>
                </c:pt>
                <c:pt idx="457">
                  <c:v>0.42399999999999999</c:v>
                </c:pt>
                <c:pt idx="458">
                  <c:v>0.41899999999999998</c:v>
                </c:pt>
                <c:pt idx="459">
                  <c:v>0.41414000000000001</c:v>
                </c:pt>
                <c:pt idx="460">
                  <c:v>0.40912999999999999</c:v>
                </c:pt>
                <c:pt idx="461">
                  <c:v>0.40366999999999997</c:v>
                </c:pt>
                <c:pt idx="462">
                  <c:v>0.39828000000000002</c:v>
                </c:pt>
                <c:pt idx="463">
                  <c:v>0.39256999999999997</c:v>
                </c:pt>
                <c:pt idx="464">
                  <c:v>0.38630999999999999</c:v>
                </c:pt>
                <c:pt idx="465">
                  <c:v>0.37962000000000001</c:v>
                </c:pt>
                <c:pt idx="466">
                  <c:v>0.37296999999999997</c:v>
                </c:pt>
                <c:pt idx="467">
                  <c:v>0.36642000000000002</c:v>
                </c:pt>
                <c:pt idx="468">
                  <c:v>0.35930000000000001</c:v>
                </c:pt>
                <c:pt idx="469">
                  <c:v>0.35226999999999997</c:v>
                </c:pt>
                <c:pt idx="470">
                  <c:v>0.34600999999999998</c:v>
                </c:pt>
                <c:pt idx="471">
                  <c:v>0.34043999999999996</c:v>
                </c:pt>
                <c:pt idx="472">
                  <c:v>0.33512000000000003</c:v>
                </c:pt>
                <c:pt idx="473">
                  <c:v>0.32949000000000001</c:v>
                </c:pt>
                <c:pt idx="474">
                  <c:v>0.32424999999999998</c:v>
                </c:pt>
                <c:pt idx="475">
                  <c:v>0.31957999999999998</c:v>
                </c:pt>
                <c:pt idx="476">
                  <c:v>0.31374999999999997</c:v>
                </c:pt>
                <c:pt idx="477">
                  <c:v>0.30756</c:v>
                </c:pt>
                <c:pt idx="478">
                  <c:v>0.30091999999999997</c:v>
                </c:pt>
                <c:pt idx="479">
                  <c:v>0.29250999999999999</c:v>
                </c:pt>
                <c:pt idx="480">
                  <c:v>0.28350000000000003</c:v>
                </c:pt>
                <c:pt idx="481">
                  <c:v>0.27524999999999999</c:v>
                </c:pt>
                <c:pt idx="482">
                  <c:v>0.26754</c:v>
                </c:pt>
                <c:pt idx="483">
                  <c:v>0.26066</c:v>
                </c:pt>
                <c:pt idx="484">
                  <c:v>0.25492999999999999</c:v>
                </c:pt>
                <c:pt idx="485">
                  <c:v>0.24878</c:v>
                </c:pt>
                <c:pt idx="486">
                  <c:v>0.24145</c:v>
                </c:pt>
                <c:pt idx="487">
                  <c:v>0.23408000000000001</c:v>
                </c:pt>
                <c:pt idx="488">
                  <c:v>0.22599</c:v>
                </c:pt>
                <c:pt idx="489">
                  <c:v>0.21751999999999999</c:v>
                </c:pt>
                <c:pt idx="490">
                  <c:v>0.20918</c:v>
                </c:pt>
                <c:pt idx="491">
                  <c:v>0.20075999999999999</c:v>
                </c:pt>
                <c:pt idx="492">
                  <c:v>0.19300999999999999</c:v>
                </c:pt>
                <c:pt idx="493">
                  <c:v>0.18640000000000001</c:v>
                </c:pt>
                <c:pt idx="494">
                  <c:v>0.17978000000000002</c:v>
                </c:pt>
                <c:pt idx="495">
                  <c:v>0.17441999999999999</c:v>
                </c:pt>
                <c:pt idx="496">
                  <c:v>0.16867000000000001</c:v>
                </c:pt>
                <c:pt idx="497">
                  <c:v>0.16449999999999998</c:v>
                </c:pt>
                <c:pt idx="498">
                  <c:v>0.15930999999999998</c:v>
                </c:pt>
                <c:pt idx="499">
                  <c:v>0.15417999999999998</c:v>
                </c:pt>
                <c:pt idx="500">
                  <c:v>0.14862999999999998</c:v>
                </c:pt>
                <c:pt idx="501">
                  <c:v>0.14280999999999999</c:v>
                </c:pt>
                <c:pt idx="502">
                  <c:v>0.13663999999999998</c:v>
                </c:pt>
                <c:pt idx="503">
                  <c:v>0.13028999999999999</c:v>
                </c:pt>
                <c:pt idx="504">
                  <c:v>0.12438</c:v>
                </c:pt>
                <c:pt idx="505">
                  <c:v>0.11698</c:v>
                </c:pt>
                <c:pt idx="506">
                  <c:v>0.10977000000000001</c:v>
                </c:pt>
                <c:pt idx="507">
                  <c:v>0.10326</c:v>
                </c:pt>
                <c:pt idx="508">
                  <c:v>9.7540000000000002E-2</c:v>
                </c:pt>
                <c:pt idx="509">
                  <c:v>9.2759999999999995E-2</c:v>
                </c:pt>
                <c:pt idx="510">
                  <c:v>8.811999999999999E-2</c:v>
                </c:pt>
                <c:pt idx="511">
                  <c:v>8.2880000000000009E-2</c:v>
                </c:pt>
                <c:pt idx="512">
                  <c:v>7.6649999999999996E-2</c:v>
                </c:pt>
                <c:pt idx="513">
                  <c:v>7.1319999999999995E-2</c:v>
                </c:pt>
                <c:pt idx="514">
                  <c:v>6.5629999999999994E-2</c:v>
                </c:pt>
                <c:pt idx="515">
                  <c:v>5.9920000000000001E-2</c:v>
                </c:pt>
                <c:pt idx="516">
                  <c:v>5.4829999999999997E-2</c:v>
                </c:pt>
                <c:pt idx="517">
                  <c:v>4.9059999999999999E-2</c:v>
                </c:pt>
                <c:pt idx="518">
                  <c:v>4.2380000000000001E-2</c:v>
                </c:pt>
                <c:pt idx="519">
                  <c:v>3.7109999999999997E-2</c:v>
                </c:pt>
                <c:pt idx="520">
                  <c:v>3.2770000000000001E-2</c:v>
                </c:pt>
                <c:pt idx="521">
                  <c:v>2.862E-2</c:v>
                </c:pt>
                <c:pt idx="522">
                  <c:v>2.5399999999999999E-2</c:v>
                </c:pt>
                <c:pt idx="523">
                  <c:v>2.283E-2</c:v>
                </c:pt>
                <c:pt idx="524">
                  <c:v>2.0099999999999996E-2</c:v>
                </c:pt>
                <c:pt idx="525">
                  <c:v>1.6910000000000001E-2</c:v>
                </c:pt>
                <c:pt idx="526">
                  <c:v>1.375E-2</c:v>
                </c:pt>
                <c:pt idx="527">
                  <c:v>1.0620000000000001E-2</c:v>
                </c:pt>
                <c:pt idx="528">
                  <c:v>8.7600000000000004E-3</c:v>
                </c:pt>
                <c:pt idx="529">
                  <c:v>7.62E-3</c:v>
                </c:pt>
                <c:pt idx="530">
                  <c:v>6.8999999999999999E-3</c:v>
                </c:pt>
                <c:pt idx="531">
                  <c:v>6.0000000000000001E-3</c:v>
                </c:pt>
                <c:pt idx="532">
                  <c:v>4.96E-3</c:v>
                </c:pt>
                <c:pt idx="533">
                  <c:v>3.7499999999999999E-3</c:v>
                </c:pt>
                <c:pt idx="534">
                  <c:v>2.6700000000000001E-3</c:v>
                </c:pt>
                <c:pt idx="535">
                  <c:v>1.5900000000000001E-3</c:v>
                </c:pt>
                <c:pt idx="536">
                  <c:v>9.5E-4</c:v>
                </c:pt>
                <c:pt idx="537">
                  <c:v>4.4999999999999999E-4</c:v>
                </c:pt>
                <c:pt idx="538">
                  <c:v>4.8999999999999998E-4</c:v>
                </c:pt>
                <c:pt idx="539">
                  <c:v>5.8999999999999992E-4</c:v>
                </c:pt>
                <c:pt idx="540">
                  <c:v>5.8E-4</c:v>
                </c:pt>
                <c:pt idx="541">
                  <c:v>3.5000000000000005E-4</c:v>
                </c:pt>
                <c:pt idx="542">
                  <c:v>2.3000000000000001E-4</c:v>
                </c:pt>
                <c:pt idx="543">
                  <c:v>1.4000000000000001E-4</c:v>
                </c:pt>
                <c:pt idx="544">
                  <c:v>3.0000000000000001E-5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AF4-48CF-B983-DE3AE5D4FCFA}"/>
            </c:ext>
          </c:extLst>
        </c:ser>
        <c:ser>
          <c:idx val="6"/>
          <c:order val="6"/>
          <c:tx>
            <c:strRef>
              <c:f>'Concentration_Z-Axis'!$Q$1</c:f>
              <c:strCache>
                <c:ptCount val="1"/>
                <c:pt idx="0">
                  <c:v>0.6 PV</c:v>
                </c:pt>
              </c:strCache>
            </c:strRef>
          </c:tx>
          <c:spPr>
            <a:ln w="158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'Concentration_Z-Axis'!$J$3:$J$993</c:f>
              <c:numCache>
                <c:formatCode>General</c:formatCode>
                <c:ptCount val="991"/>
                <c:pt idx="0">
                  <c:v>79.280000000001095</c:v>
                </c:pt>
                <c:pt idx="1">
                  <c:v>79.200000000001097</c:v>
                </c:pt>
                <c:pt idx="2">
                  <c:v>79.120000000001099</c:v>
                </c:pt>
                <c:pt idx="3">
                  <c:v>79.0400000000011</c:v>
                </c:pt>
                <c:pt idx="4">
                  <c:v>78.960000000001102</c:v>
                </c:pt>
                <c:pt idx="5">
                  <c:v>78.880000000001104</c:v>
                </c:pt>
                <c:pt idx="6">
                  <c:v>78.800000000001106</c:v>
                </c:pt>
                <c:pt idx="7">
                  <c:v>78.720000000001093</c:v>
                </c:pt>
                <c:pt idx="8">
                  <c:v>78.640000000001095</c:v>
                </c:pt>
                <c:pt idx="9">
                  <c:v>78.560000000001097</c:v>
                </c:pt>
                <c:pt idx="10">
                  <c:v>78.480000000001098</c:v>
                </c:pt>
                <c:pt idx="11">
                  <c:v>78.4000000000011</c:v>
                </c:pt>
                <c:pt idx="12">
                  <c:v>78.320000000001102</c:v>
                </c:pt>
                <c:pt idx="13">
                  <c:v>78.240000000001103</c:v>
                </c:pt>
                <c:pt idx="14">
                  <c:v>78.160000000001105</c:v>
                </c:pt>
                <c:pt idx="15">
                  <c:v>78.080000000001107</c:v>
                </c:pt>
                <c:pt idx="16">
                  <c:v>78.000000000001094</c:v>
                </c:pt>
                <c:pt idx="17">
                  <c:v>77.920000000001096</c:v>
                </c:pt>
                <c:pt idx="18">
                  <c:v>77.840000000001098</c:v>
                </c:pt>
                <c:pt idx="19">
                  <c:v>77.760000000001099</c:v>
                </c:pt>
                <c:pt idx="20">
                  <c:v>77.680000000001101</c:v>
                </c:pt>
                <c:pt idx="21">
                  <c:v>77.600000000001103</c:v>
                </c:pt>
                <c:pt idx="22">
                  <c:v>77.520000000001104</c:v>
                </c:pt>
                <c:pt idx="23">
                  <c:v>77.440000000001106</c:v>
                </c:pt>
                <c:pt idx="24">
                  <c:v>77.360000000001094</c:v>
                </c:pt>
                <c:pt idx="25">
                  <c:v>77.280000000001095</c:v>
                </c:pt>
                <c:pt idx="26">
                  <c:v>77.200000000000998</c:v>
                </c:pt>
                <c:pt idx="27">
                  <c:v>77.120000000000999</c:v>
                </c:pt>
                <c:pt idx="28">
                  <c:v>77.0400000000011</c:v>
                </c:pt>
                <c:pt idx="29">
                  <c:v>76.960000000001003</c:v>
                </c:pt>
                <c:pt idx="30">
                  <c:v>76.880000000001004</c:v>
                </c:pt>
                <c:pt idx="31">
                  <c:v>76.800000000001006</c:v>
                </c:pt>
                <c:pt idx="32">
                  <c:v>76.720000000000994</c:v>
                </c:pt>
                <c:pt idx="33">
                  <c:v>76.640000000000995</c:v>
                </c:pt>
                <c:pt idx="34">
                  <c:v>76.560000000000997</c:v>
                </c:pt>
                <c:pt idx="35">
                  <c:v>76.480000000000999</c:v>
                </c:pt>
                <c:pt idx="36">
                  <c:v>76.400000000001</c:v>
                </c:pt>
                <c:pt idx="37">
                  <c:v>76.320000000001002</c:v>
                </c:pt>
                <c:pt idx="38">
                  <c:v>76.240000000001004</c:v>
                </c:pt>
                <c:pt idx="39">
                  <c:v>76.160000000001006</c:v>
                </c:pt>
                <c:pt idx="40">
                  <c:v>76.080000000000993</c:v>
                </c:pt>
                <c:pt idx="41">
                  <c:v>76.000000000000995</c:v>
                </c:pt>
                <c:pt idx="42">
                  <c:v>75.920000000000996</c:v>
                </c:pt>
                <c:pt idx="43">
                  <c:v>75.840000000000998</c:v>
                </c:pt>
                <c:pt idx="44">
                  <c:v>75.760000000001</c:v>
                </c:pt>
                <c:pt idx="45">
                  <c:v>75.680000000001002</c:v>
                </c:pt>
                <c:pt idx="46">
                  <c:v>75.600000000001003</c:v>
                </c:pt>
                <c:pt idx="47">
                  <c:v>75.520000000001005</c:v>
                </c:pt>
                <c:pt idx="48">
                  <c:v>75.440000000001007</c:v>
                </c:pt>
                <c:pt idx="49">
                  <c:v>75.360000000000994</c:v>
                </c:pt>
                <c:pt idx="50">
                  <c:v>75.280000000000996</c:v>
                </c:pt>
                <c:pt idx="51">
                  <c:v>75.200000000000998</c:v>
                </c:pt>
                <c:pt idx="52">
                  <c:v>75.120000000000999</c:v>
                </c:pt>
                <c:pt idx="53">
                  <c:v>75.040000000001001</c:v>
                </c:pt>
                <c:pt idx="54">
                  <c:v>74.960000000001003</c:v>
                </c:pt>
                <c:pt idx="55">
                  <c:v>74.880000000001004</c:v>
                </c:pt>
                <c:pt idx="56">
                  <c:v>74.800000000001006</c:v>
                </c:pt>
                <c:pt idx="57">
                  <c:v>74.720000000000994</c:v>
                </c:pt>
                <c:pt idx="58">
                  <c:v>74.640000000000995</c:v>
                </c:pt>
                <c:pt idx="59">
                  <c:v>74.560000000000997</c:v>
                </c:pt>
                <c:pt idx="60">
                  <c:v>74.480000000000999</c:v>
                </c:pt>
                <c:pt idx="61">
                  <c:v>74.400000000001</c:v>
                </c:pt>
                <c:pt idx="62">
                  <c:v>74.320000000001002</c:v>
                </c:pt>
                <c:pt idx="63">
                  <c:v>74.240000000001004</c:v>
                </c:pt>
                <c:pt idx="64">
                  <c:v>74.160000000001006</c:v>
                </c:pt>
                <c:pt idx="65">
                  <c:v>74.080000000000993</c:v>
                </c:pt>
                <c:pt idx="66">
                  <c:v>74.000000000000995</c:v>
                </c:pt>
                <c:pt idx="67">
                  <c:v>73.920000000000996</c:v>
                </c:pt>
                <c:pt idx="68">
                  <c:v>73.840000000000998</c:v>
                </c:pt>
                <c:pt idx="69">
                  <c:v>73.760000000001</c:v>
                </c:pt>
                <c:pt idx="70">
                  <c:v>73.680000000001002</c:v>
                </c:pt>
                <c:pt idx="71">
                  <c:v>73.600000000001003</c:v>
                </c:pt>
                <c:pt idx="72">
                  <c:v>73.520000000001005</c:v>
                </c:pt>
                <c:pt idx="73">
                  <c:v>73.440000000001007</c:v>
                </c:pt>
                <c:pt idx="74">
                  <c:v>73.360000000000994</c:v>
                </c:pt>
                <c:pt idx="75">
                  <c:v>73.280000000000996</c:v>
                </c:pt>
                <c:pt idx="76">
                  <c:v>73.200000000000998</c:v>
                </c:pt>
                <c:pt idx="77">
                  <c:v>73.120000000000999</c:v>
                </c:pt>
                <c:pt idx="78">
                  <c:v>73.040000000001001</c:v>
                </c:pt>
                <c:pt idx="79">
                  <c:v>72.960000000001003</c:v>
                </c:pt>
                <c:pt idx="80">
                  <c:v>72.880000000001004</c:v>
                </c:pt>
                <c:pt idx="81">
                  <c:v>72.800000000000907</c:v>
                </c:pt>
                <c:pt idx="82">
                  <c:v>72.720000000000894</c:v>
                </c:pt>
                <c:pt idx="83">
                  <c:v>72.640000000000896</c:v>
                </c:pt>
                <c:pt idx="84">
                  <c:v>72.560000000000898</c:v>
                </c:pt>
                <c:pt idx="85">
                  <c:v>72.480000000000899</c:v>
                </c:pt>
                <c:pt idx="86">
                  <c:v>72.400000000000901</c:v>
                </c:pt>
                <c:pt idx="87">
                  <c:v>72.320000000000903</c:v>
                </c:pt>
                <c:pt idx="88">
                  <c:v>72.240000000000904</c:v>
                </c:pt>
                <c:pt idx="89">
                  <c:v>72.160000000000906</c:v>
                </c:pt>
                <c:pt idx="90">
                  <c:v>72.080000000000894</c:v>
                </c:pt>
                <c:pt idx="91">
                  <c:v>72.000000000000895</c:v>
                </c:pt>
                <c:pt idx="92">
                  <c:v>71.920000000000897</c:v>
                </c:pt>
                <c:pt idx="93">
                  <c:v>71.840000000000899</c:v>
                </c:pt>
                <c:pt idx="94">
                  <c:v>71.7600000000009</c:v>
                </c:pt>
                <c:pt idx="95">
                  <c:v>71.680000000000902</c:v>
                </c:pt>
                <c:pt idx="96">
                  <c:v>71.600000000000904</c:v>
                </c:pt>
                <c:pt idx="97">
                  <c:v>71.520000000000906</c:v>
                </c:pt>
                <c:pt idx="98">
                  <c:v>71.440000000000893</c:v>
                </c:pt>
                <c:pt idx="99">
                  <c:v>71.360000000000895</c:v>
                </c:pt>
                <c:pt idx="100">
                  <c:v>71.280000000000896</c:v>
                </c:pt>
                <c:pt idx="101">
                  <c:v>71.200000000000898</c:v>
                </c:pt>
                <c:pt idx="102">
                  <c:v>71.1200000000009</c:v>
                </c:pt>
                <c:pt idx="103">
                  <c:v>71.040000000000902</c:v>
                </c:pt>
                <c:pt idx="104">
                  <c:v>70.960000000000903</c:v>
                </c:pt>
                <c:pt idx="105">
                  <c:v>70.880000000000905</c:v>
                </c:pt>
                <c:pt idx="106">
                  <c:v>70.800000000000907</c:v>
                </c:pt>
                <c:pt idx="107">
                  <c:v>70.720000000000894</c:v>
                </c:pt>
                <c:pt idx="108">
                  <c:v>70.640000000000896</c:v>
                </c:pt>
                <c:pt idx="109">
                  <c:v>70.560000000000898</c:v>
                </c:pt>
                <c:pt idx="110">
                  <c:v>70.480000000000899</c:v>
                </c:pt>
                <c:pt idx="111">
                  <c:v>70.400000000000901</c:v>
                </c:pt>
                <c:pt idx="112">
                  <c:v>70.320000000000903</c:v>
                </c:pt>
                <c:pt idx="113">
                  <c:v>70.240000000000904</c:v>
                </c:pt>
                <c:pt idx="114">
                  <c:v>70.160000000000906</c:v>
                </c:pt>
                <c:pt idx="115">
                  <c:v>70.080000000000894</c:v>
                </c:pt>
                <c:pt idx="116">
                  <c:v>70.000000000000895</c:v>
                </c:pt>
                <c:pt idx="117">
                  <c:v>69.920000000000897</c:v>
                </c:pt>
                <c:pt idx="118">
                  <c:v>69.840000000000899</c:v>
                </c:pt>
                <c:pt idx="119">
                  <c:v>69.7600000000009</c:v>
                </c:pt>
                <c:pt idx="120">
                  <c:v>69.680000000000902</c:v>
                </c:pt>
                <c:pt idx="121">
                  <c:v>69.600000000000904</c:v>
                </c:pt>
                <c:pt idx="122">
                  <c:v>69.520000000000906</c:v>
                </c:pt>
                <c:pt idx="123">
                  <c:v>69.440000000000893</c:v>
                </c:pt>
                <c:pt idx="124">
                  <c:v>69.360000000000895</c:v>
                </c:pt>
                <c:pt idx="125">
                  <c:v>69.280000000000896</c:v>
                </c:pt>
                <c:pt idx="126">
                  <c:v>69.200000000000898</c:v>
                </c:pt>
                <c:pt idx="127">
                  <c:v>69.1200000000009</c:v>
                </c:pt>
                <c:pt idx="128">
                  <c:v>69.040000000000902</c:v>
                </c:pt>
                <c:pt idx="129">
                  <c:v>68.960000000000903</c:v>
                </c:pt>
                <c:pt idx="130">
                  <c:v>68.880000000000905</c:v>
                </c:pt>
                <c:pt idx="131">
                  <c:v>68.800000000000907</c:v>
                </c:pt>
                <c:pt idx="132">
                  <c:v>68.720000000000894</c:v>
                </c:pt>
                <c:pt idx="133">
                  <c:v>68.640000000000896</c:v>
                </c:pt>
                <c:pt idx="134">
                  <c:v>68.560000000000798</c:v>
                </c:pt>
                <c:pt idx="135">
                  <c:v>68.4800000000008</c:v>
                </c:pt>
                <c:pt idx="136">
                  <c:v>68.400000000000901</c:v>
                </c:pt>
                <c:pt idx="137">
                  <c:v>68.320000000000803</c:v>
                </c:pt>
                <c:pt idx="138">
                  <c:v>68.240000000000805</c:v>
                </c:pt>
                <c:pt idx="139">
                  <c:v>68.160000000000807</c:v>
                </c:pt>
                <c:pt idx="140">
                  <c:v>68.080000000000794</c:v>
                </c:pt>
                <c:pt idx="141">
                  <c:v>68.000000000000796</c:v>
                </c:pt>
                <c:pt idx="142">
                  <c:v>67.920000000000798</c:v>
                </c:pt>
                <c:pt idx="143">
                  <c:v>67.840000000000799</c:v>
                </c:pt>
                <c:pt idx="144">
                  <c:v>67.760000000000801</c:v>
                </c:pt>
                <c:pt idx="145">
                  <c:v>67.680000000000803</c:v>
                </c:pt>
                <c:pt idx="146">
                  <c:v>67.600000000000804</c:v>
                </c:pt>
                <c:pt idx="147">
                  <c:v>67.520000000000806</c:v>
                </c:pt>
                <c:pt idx="148">
                  <c:v>67.440000000000794</c:v>
                </c:pt>
                <c:pt idx="149">
                  <c:v>67.360000000000795</c:v>
                </c:pt>
                <c:pt idx="150">
                  <c:v>67.280000000000797</c:v>
                </c:pt>
                <c:pt idx="151">
                  <c:v>67.200000000000799</c:v>
                </c:pt>
                <c:pt idx="152">
                  <c:v>67.1200000000008</c:v>
                </c:pt>
                <c:pt idx="153">
                  <c:v>67.040000000000802</c:v>
                </c:pt>
                <c:pt idx="154">
                  <c:v>66.960000000000804</c:v>
                </c:pt>
                <c:pt idx="155">
                  <c:v>66.880000000000805</c:v>
                </c:pt>
                <c:pt idx="156">
                  <c:v>66.800000000000793</c:v>
                </c:pt>
                <c:pt idx="157">
                  <c:v>66.720000000000795</c:v>
                </c:pt>
                <c:pt idx="158">
                  <c:v>66.640000000000796</c:v>
                </c:pt>
                <c:pt idx="159">
                  <c:v>66.560000000000798</c:v>
                </c:pt>
                <c:pt idx="160">
                  <c:v>66.4800000000008</c:v>
                </c:pt>
                <c:pt idx="161">
                  <c:v>66.400000000000801</c:v>
                </c:pt>
                <c:pt idx="162">
                  <c:v>66.320000000000803</c:v>
                </c:pt>
                <c:pt idx="163">
                  <c:v>66.240000000000805</c:v>
                </c:pt>
                <c:pt idx="164">
                  <c:v>66.160000000000807</c:v>
                </c:pt>
                <c:pt idx="165">
                  <c:v>66.080000000000794</c:v>
                </c:pt>
                <c:pt idx="166">
                  <c:v>66.000000000000796</c:v>
                </c:pt>
                <c:pt idx="167">
                  <c:v>65.920000000000798</c:v>
                </c:pt>
                <c:pt idx="168">
                  <c:v>65.840000000000799</c:v>
                </c:pt>
                <c:pt idx="169">
                  <c:v>65.760000000000801</c:v>
                </c:pt>
                <c:pt idx="170">
                  <c:v>65.680000000000803</c:v>
                </c:pt>
                <c:pt idx="171">
                  <c:v>65.600000000000804</c:v>
                </c:pt>
                <c:pt idx="172">
                  <c:v>65.520000000000806</c:v>
                </c:pt>
                <c:pt idx="173">
                  <c:v>65.440000000000794</c:v>
                </c:pt>
                <c:pt idx="174">
                  <c:v>65.360000000000795</c:v>
                </c:pt>
                <c:pt idx="175">
                  <c:v>65.280000000000797</c:v>
                </c:pt>
                <c:pt idx="176">
                  <c:v>65.200000000000799</c:v>
                </c:pt>
                <c:pt idx="177">
                  <c:v>65.1200000000008</c:v>
                </c:pt>
                <c:pt idx="178">
                  <c:v>65.040000000000802</c:v>
                </c:pt>
                <c:pt idx="179">
                  <c:v>64.960000000000804</c:v>
                </c:pt>
                <c:pt idx="180">
                  <c:v>64.880000000000805</c:v>
                </c:pt>
                <c:pt idx="181">
                  <c:v>64.800000000000793</c:v>
                </c:pt>
                <c:pt idx="182">
                  <c:v>64.720000000000795</c:v>
                </c:pt>
                <c:pt idx="183">
                  <c:v>64.640000000000796</c:v>
                </c:pt>
                <c:pt idx="184">
                  <c:v>64.560000000000798</c:v>
                </c:pt>
                <c:pt idx="185">
                  <c:v>64.4800000000008</c:v>
                </c:pt>
                <c:pt idx="186">
                  <c:v>64.400000000000801</c:v>
                </c:pt>
                <c:pt idx="187">
                  <c:v>64.320000000000803</c:v>
                </c:pt>
                <c:pt idx="188">
                  <c:v>64.240000000000805</c:v>
                </c:pt>
                <c:pt idx="189">
                  <c:v>64.160000000000807</c:v>
                </c:pt>
                <c:pt idx="190">
                  <c:v>64.080000000000695</c:v>
                </c:pt>
                <c:pt idx="191">
                  <c:v>64.000000000000696</c:v>
                </c:pt>
                <c:pt idx="192">
                  <c:v>63.920000000000698</c:v>
                </c:pt>
                <c:pt idx="193">
                  <c:v>63.8400000000007</c:v>
                </c:pt>
                <c:pt idx="194">
                  <c:v>63.760000000000701</c:v>
                </c:pt>
                <c:pt idx="195">
                  <c:v>63.680000000000703</c:v>
                </c:pt>
                <c:pt idx="196">
                  <c:v>63.600000000000698</c:v>
                </c:pt>
                <c:pt idx="197">
                  <c:v>63.520000000000699</c:v>
                </c:pt>
                <c:pt idx="198">
                  <c:v>63.440000000000701</c:v>
                </c:pt>
                <c:pt idx="199">
                  <c:v>63.360000000000703</c:v>
                </c:pt>
                <c:pt idx="200">
                  <c:v>63.280000000000697</c:v>
                </c:pt>
                <c:pt idx="201">
                  <c:v>63.200000000000699</c:v>
                </c:pt>
                <c:pt idx="202">
                  <c:v>63.120000000000701</c:v>
                </c:pt>
                <c:pt idx="203">
                  <c:v>63.040000000000703</c:v>
                </c:pt>
                <c:pt idx="204">
                  <c:v>62.960000000000697</c:v>
                </c:pt>
                <c:pt idx="205">
                  <c:v>62.880000000000699</c:v>
                </c:pt>
                <c:pt idx="206">
                  <c:v>62.800000000000701</c:v>
                </c:pt>
                <c:pt idx="207">
                  <c:v>62.720000000000702</c:v>
                </c:pt>
                <c:pt idx="208">
                  <c:v>62.640000000000697</c:v>
                </c:pt>
                <c:pt idx="209">
                  <c:v>62.560000000000699</c:v>
                </c:pt>
                <c:pt idx="210">
                  <c:v>62.4800000000007</c:v>
                </c:pt>
                <c:pt idx="211">
                  <c:v>62.400000000000702</c:v>
                </c:pt>
                <c:pt idx="212">
                  <c:v>62.320000000000697</c:v>
                </c:pt>
                <c:pt idx="213">
                  <c:v>62.240000000000698</c:v>
                </c:pt>
                <c:pt idx="214">
                  <c:v>62.1600000000007</c:v>
                </c:pt>
                <c:pt idx="215">
                  <c:v>62.080000000000702</c:v>
                </c:pt>
                <c:pt idx="216">
                  <c:v>62.000000000000703</c:v>
                </c:pt>
                <c:pt idx="217">
                  <c:v>61.920000000000698</c:v>
                </c:pt>
                <c:pt idx="218">
                  <c:v>61.8400000000007</c:v>
                </c:pt>
                <c:pt idx="219">
                  <c:v>61.760000000000701</c:v>
                </c:pt>
                <c:pt idx="220">
                  <c:v>61.680000000000703</c:v>
                </c:pt>
                <c:pt idx="221">
                  <c:v>61.600000000000698</c:v>
                </c:pt>
                <c:pt idx="222">
                  <c:v>61.520000000000699</c:v>
                </c:pt>
                <c:pt idx="223">
                  <c:v>61.440000000000701</c:v>
                </c:pt>
                <c:pt idx="224">
                  <c:v>61.360000000000703</c:v>
                </c:pt>
                <c:pt idx="225">
                  <c:v>61.280000000000697</c:v>
                </c:pt>
                <c:pt idx="226">
                  <c:v>61.200000000000699</c:v>
                </c:pt>
                <c:pt idx="227">
                  <c:v>61.120000000000701</c:v>
                </c:pt>
                <c:pt idx="228">
                  <c:v>61.040000000000703</c:v>
                </c:pt>
                <c:pt idx="229">
                  <c:v>60.960000000000697</c:v>
                </c:pt>
                <c:pt idx="230">
                  <c:v>60.880000000000699</c:v>
                </c:pt>
                <c:pt idx="231">
                  <c:v>60.800000000000701</c:v>
                </c:pt>
                <c:pt idx="232">
                  <c:v>60.720000000000702</c:v>
                </c:pt>
                <c:pt idx="233">
                  <c:v>60.640000000000697</c:v>
                </c:pt>
                <c:pt idx="234">
                  <c:v>60.560000000000699</c:v>
                </c:pt>
                <c:pt idx="235">
                  <c:v>60.4800000000007</c:v>
                </c:pt>
                <c:pt idx="236">
                  <c:v>60.400000000000702</c:v>
                </c:pt>
                <c:pt idx="237">
                  <c:v>60.320000000000697</c:v>
                </c:pt>
                <c:pt idx="238">
                  <c:v>60.240000000000698</c:v>
                </c:pt>
                <c:pt idx="239">
                  <c:v>60.1600000000007</c:v>
                </c:pt>
                <c:pt idx="240">
                  <c:v>60.080000000000702</c:v>
                </c:pt>
                <c:pt idx="241">
                  <c:v>60.000000000000703</c:v>
                </c:pt>
                <c:pt idx="242">
                  <c:v>59.920000000000698</c:v>
                </c:pt>
                <c:pt idx="243">
                  <c:v>59.8400000000007</c:v>
                </c:pt>
                <c:pt idx="244">
                  <c:v>59.760000000000602</c:v>
                </c:pt>
                <c:pt idx="245">
                  <c:v>59.680000000000597</c:v>
                </c:pt>
                <c:pt idx="246">
                  <c:v>59.600000000000598</c:v>
                </c:pt>
                <c:pt idx="247">
                  <c:v>59.5200000000006</c:v>
                </c:pt>
                <c:pt idx="248">
                  <c:v>59.440000000000602</c:v>
                </c:pt>
                <c:pt idx="249">
                  <c:v>59.360000000000603</c:v>
                </c:pt>
                <c:pt idx="250">
                  <c:v>59.280000000000598</c:v>
                </c:pt>
                <c:pt idx="251">
                  <c:v>59.2000000000006</c:v>
                </c:pt>
                <c:pt idx="252">
                  <c:v>59.120000000000601</c:v>
                </c:pt>
                <c:pt idx="253">
                  <c:v>59.040000000000603</c:v>
                </c:pt>
                <c:pt idx="254">
                  <c:v>58.960000000000598</c:v>
                </c:pt>
                <c:pt idx="255">
                  <c:v>58.880000000000599</c:v>
                </c:pt>
                <c:pt idx="256">
                  <c:v>58.800000000000601</c:v>
                </c:pt>
                <c:pt idx="257">
                  <c:v>58.720000000000603</c:v>
                </c:pt>
                <c:pt idx="258">
                  <c:v>58.640000000000597</c:v>
                </c:pt>
                <c:pt idx="259">
                  <c:v>58.560000000000599</c:v>
                </c:pt>
                <c:pt idx="260">
                  <c:v>58.480000000000601</c:v>
                </c:pt>
                <c:pt idx="261">
                  <c:v>58.400000000000603</c:v>
                </c:pt>
                <c:pt idx="262">
                  <c:v>58.320000000000597</c:v>
                </c:pt>
                <c:pt idx="263">
                  <c:v>58.240000000000599</c:v>
                </c:pt>
                <c:pt idx="264">
                  <c:v>58.160000000000601</c:v>
                </c:pt>
                <c:pt idx="265">
                  <c:v>58.080000000000602</c:v>
                </c:pt>
                <c:pt idx="266">
                  <c:v>58.000000000000597</c:v>
                </c:pt>
                <c:pt idx="267">
                  <c:v>57.920000000000599</c:v>
                </c:pt>
                <c:pt idx="268">
                  <c:v>57.8400000000006</c:v>
                </c:pt>
                <c:pt idx="269">
                  <c:v>57.760000000000602</c:v>
                </c:pt>
                <c:pt idx="270">
                  <c:v>57.680000000000597</c:v>
                </c:pt>
                <c:pt idx="271">
                  <c:v>57.600000000000598</c:v>
                </c:pt>
                <c:pt idx="272">
                  <c:v>57.5200000000006</c:v>
                </c:pt>
                <c:pt idx="273">
                  <c:v>57.440000000000602</c:v>
                </c:pt>
                <c:pt idx="274">
                  <c:v>57.360000000000603</c:v>
                </c:pt>
                <c:pt idx="275">
                  <c:v>57.280000000000598</c:v>
                </c:pt>
                <c:pt idx="276">
                  <c:v>57.2000000000006</c:v>
                </c:pt>
                <c:pt idx="277">
                  <c:v>57.120000000000601</c:v>
                </c:pt>
                <c:pt idx="278">
                  <c:v>57.040000000000603</c:v>
                </c:pt>
                <c:pt idx="279">
                  <c:v>56.960000000000598</c:v>
                </c:pt>
                <c:pt idx="280">
                  <c:v>56.880000000000599</c:v>
                </c:pt>
                <c:pt idx="281">
                  <c:v>56.800000000000601</c:v>
                </c:pt>
                <c:pt idx="282">
                  <c:v>56.720000000000603</c:v>
                </c:pt>
                <c:pt idx="283">
                  <c:v>56.640000000000597</c:v>
                </c:pt>
                <c:pt idx="284">
                  <c:v>56.560000000000599</c:v>
                </c:pt>
                <c:pt idx="285">
                  <c:v>56.480000000000601</c:v>
                </c:pt>
                <c:pt idx="286">
                  <c:v>56.400000000000603</c:v>
                </c:pt>
                <c:pt idx="287">
                  <c:v>56.320000000000597</c:v>
                </c:pt>
                <c:pt idx="288">
                  <c:v>56.240000000000599</c:v>
                </c:pt>
                <c:pt idx="289">
                  <c:v>56.160000000000601</c:v>
                </c:pt>
                <c:pt idx="290">
                  <c:v>56.080000000000602</c:v>
                </c:pt>
                <c:pt idx="291">
                  <c:v>56.000000000000597</c:v>
                </c:pt>
                <c:pt idx="292">
                  <c:v>55.920000000000599</c:v>
                </c:pt>
                <c:pt idx="293">
                  <c:v>55.8400000000006</c:v>
                </c:pt>
                <c:pt idx="294">
                  <c:v>55.760000000000602</c:v>
                </c:pt>
                <c:pt idx="295">
                  <c:v>55.680000000000597</c:v>
                </c:pt>
                <c:pt idx="296">
                  <c:v>55.600000000000598</c:v>
                </c:pt>
                <c:pt idx="297">
                  <c:v>55.5200000000006</c:v>
                </c:pt>
                <c:pt idx="298">
                  <c:v>55.440000000000502</c:v>
                </c:pt>
                <c:pt idx="299">
                  <c:v>55.360000000000497</c:v>
                </c:pt>
                <c:pt idx="300">
                  <c:v>55.280000000000499</c:v>
                </c:pt>
                <c:pt idx="301">
                  <c:v>55.2000000000005</c:v>
                </c:pt>
                <c:pt idx="302">
                  <c:v>55.120000000000502</c:v>
                </c:pt>
                <c:pt idx="303">
                  <c:v>55.040000000000497</c:v>
                </c:pt>
                <c:pt idx="304">
                  <c:v>54.960000000000498</c:v>
                </c:pt>
                <c:pt idx="305">
                  <c:v>54.8800000000005</c:v>
                </c:pt>
                <c:pt idx="306">
                  <c:v>54.800000000000502</c:v>
                </c:pt>
                <c:pt idx="307">
                  <c:v>54.720000000000503</c:v>
                </c:pt>
                <c:pt idx="308">
                  <c:v>54.640000000000498</c:v>
                </c:pt>
                <c:pt idx="309">
                  <c:v>54.5600000000005</c:v>
                </c:pt>
                <c:pt idx="310">
                  <c:v>54.480000000000501</c:v>
                </c:pt>
                <c:pt idx="311">
                  <c:v>54.400000000000503</c:v>
                </c:pt>
                <c:pt idx="312">
                  <c:v>54.320000000000498</c:v>
                </c:pt>
                <c:pt idx="313">
                  <c:v>54.240000000000499</c:v>
                </c:pt>
                <c:pt idx="314">
                  <c:v>54.160000000000501</c:v>
                </c:pt>
                <c:pt idx="315">
                  <c:v>54.080000000000503</c:v>
                </c:pt>
                <c:pt idx="316">
                  <c:v>54.000000000000497</c:v>
                </c:pt>
                <c:pt idx="317">
                  <c:v>53.920000000000499</c:v>
                </c:pt>
                <c:pt idx="318">
                  <c:v>53.840000000000501</c:v>
                </c:pt>
                <c:pt idx="319">
                  <c:v>53.760000000000502</c:v>
                </c:pt>
                <c:pt idx="320">
                  <c:v>53.680000000000497</c:v>
                </c:pt>
                <c:pt idx="321">
                  <c:v>53.600000000000499</c:v>
                </c:pt>
                <c:pt idx="322">
                  <c:v>53.520000000000501</c:v>
                </c:pt>
                <c:pt idx="323">
                  <c:v>53.440000000000502</c:v>
                </c:pt>
                <c:pt idx="324">
                  <c:v>53.360000000000497</c:v>
                </c:pt>
                <c:pt idx="325">
                  <c:v>53.280000000000499</c:v>
                </c:pt>
                <c:pt idx="326">
                  <c:v>53.2000000000005</c:v>
                </c:pt>
                <c:pt idx="327">
                  <c:v>53.120000000000502</c:v>
                </c:pt>
                <c:pt idx="328">
                  <c:v>53.040000000000497</c:v>
                </c:pt>
                <c:pt idx="329">
                  <c:v>52.960000000000498</c:v>
                </c:pt>
                <c:pt idx="330">
                  <c:v>52.8800000000005</c:v>
                </c:pt>
                <c:pt idx="331">
                  <c:v>52.800000000000502</c:v>
                </c:pt>
                <c:pt idx="332">
                  <c:v>52.720000000000503</c:v>
                </c:pt>
                <c:pt idx="333">
                  <c:v>52.640000000000498</c:v>
                </c:pt>
                <c:pt idx="334">
                  <c:v>52.5600000000005</c:v>
                </c:pt>
                <c:pt idx="335">
                  <c:v>52.480000000000501</c:v>
                </c:pt>
                <c:pt idx="336">
                  <c:v>52.400000000000503</c:v>
                </c:pt>
                <c:pt idx="337">
                  <c:v>52.320000000000498</c:v>
                </c:pt>
                <c:pt idx="338">
                  <c:v>52.240000000000499</c:v>
                </c:pt>
                <c:pt idx="339">
                  <c:v>52.160000000000501</c:v>
                </c:pt>
                <c:pt idx="340">
                  <c:v>52.080000000000503</c:v>
                </c:pt>
                <c:pt idx="341">
                  <c:v>52.000000000000497</c:v>
                </c:pt>
                <c:pt idx="342">
                  <c:v>51.920000000000499</c:v>
                </c:pt>
                <c:pt idx="343">
                  <c:v>51.840000000000501</c:v>
                </c:pt>
                <c:pt idx="344">
                  <c:v>51.760000000000502</c:v>
                </c:pt>
                <c:pt idx="345">
                  <c:v>51.680000000000497</c:v>
                </c:pt>
                <c:pt idx="346">
                  <c:v>51.600000000000499</c:v>
                </c:pt>
                <c:pt idx="347">
                  <c:v>51.520000000000501</c:v>
                </c:pt>
                <c:pt idx="348">
                  <c:v>51.440000000000502</c:v>
                </c:pt>
                <c:pt idx="349">
                  <c:v>51.360000000000497</c:v>
                </c:pt>
                <c:pt idx="350">
                  <c:v>51.280000000000499</c:v>
                </c:pt>
                <c:pt idx="351">
                  <c:v>51.2000000000005</c:v>
                </c:pt>
                <c:pt idx="352">
                  <c:v>51.120000000000402</c:v>
                </c:pt>
                <c:pt idx="353">
                  <c:v>51.040000000000397</c:v>
                </c:pt>
                <c:pt idx="354">
                  <c:v>50.960000000000399</c:v>
                </c:pt>
                <c:pt idx="355">
                  <c:v>50.8800000000004</c:v>
                </c:pt>
                <c:pt idx="356">
                  <c:v>50.800000000000402</c:v>
                </c:pt>
                <c:pt idx="357">
                  <c:v>50.720000000000397</c:v>
                </c:pt>
                <c:pt idx="358">
                  <c:v>50.640000000000398</c:v>
                </c:pt>
                <c:pt idx="359">
                  <c:v>50.5600000000004</c:v>
                </c:pt>
                <c:pt idx="360">
                  <c:v>50.480000000000402</c:v>
                </c:pt>
                <c:pt idx="361">
                  <c:v>50.400000000000396</c:v>
                </c:pt>
                <c:pt idx="362">
                  <c:v>50.320000000000398</c:v>
                </c:pt>
                <c:pt idx="363">
                  <c:v>50.2400000000004</c:v>
                </c:pt>
                <c:pt idx="364">
                  <c:v>50.160000000000402</c:v>
                </c:pt>
                <c:pt idx="365">
                  <c:v>50.080000000000403</c:v>
                </c:pt>
                <c:pt idx="366">
                  <c:v>50.000000000000398</c:v>
                </c:pt>
                <c:pt idx="367">
                  <c:v>49.9200000000004</c:v>
                </c:pt>
                <c:pt idx="368">
                  <c:v>49.840000000000401</c:v>
                </c:pt>
                <c:pt idx="369">
                  <c:v>49.760000000000403</c:v>
                </c:pt>
                <c:pt idx="370">
                  <c:v>49.680000000000398</c:v>
                </c:pt>
                <c:pt idx="371">
                  <c:v>49.600000000000399</c:v>
                </c:pt>
                <c:pt idx="372">
                  <c:v>49.520000000000401</c:v>
                </c:pt>
                <c:pt idx="373">
                  <c:v>49.440000000000403</c:v>
                </c:pt>
                <c:pt idx="374">
                  <c:v>49.360000000000397</c:v>
                </c:pt>
                <c:pt idx="375">
                  <c:v>49.280000000000399</c:v>
                </c:pt>
                <c:pt idx="376">
                  <c:v>49.200000000000401</c:v>
                </c:pt>
                <c:pt idx="377">
                  <c:v>49.120000000000402</c:v>
                </c:pt>
                <c:pt idx="378">
                  <c:v>49.040000000000397</c:v>
                </c:pt>
                <c:pt idx="379">
                  <c:v>48.960000000000399</c:v>
                </c:pt>
                <c:pt idx="380">
                  <c:v>48.8800000000004</c:v>
                </c:pt>
                <c:pt idx="381">
                  <c:v>48.800000000000402</c:v>
                </c:pt>
                <c:pt idx="382">
                  <c:v>48.720000000000397</c:v>
                </c:pt>
                <c:pt idx="383">
                  <c:v>48.640000000000398</c:v>
                </c:pt>
                <c:pt idx="384">
                  <c:v>48.5600000000004</c:v>
                </c:pt>
                <c:pt idx="385">
                  <c:v>48.480000000000402</c:v>
                </c:pt>
                <c:pt idx="386">
                  <c:v>48.400000000000396</c:v>
                </c:pt>
                <c:pt idx="387">
                  <c:v>48.320000000000398</c:v>
                </c:pt>
                <c:pt idx="388">
                  <c:v>48.2400000000004</c:v>
                </c:pt>
                <c:pt idx="389">
                  <c:v>48.160000000000402</c:v>
                </c:pt>
                <c:pt idx="390">
                  <c:v>48.080000000000403</c:v>
                </c:pt>
                <c:pt idx="391">
                  <c:v>48.000000000000398</c:v>
                </c:pt>
                <c:pt idx="392">
                  <c:v>47.9200000000004</c:v>
                </c:pt>
                <c:pt idx="393">
                  <c:v>47.840000000000401</c:v>
                </c:pt>
                <c:pt idx="394">
                  <c:v>47.760000000000403</c:v>
                </c:pt>
                <c:pt idx="395">
                  <c:v>47.680000000000398</c:v>
                </c:pt>
                <c:pt idx="396">
                  <c:v>47.600000000000399</c:v>
                </c:pt>
                <c:pt idx="397">
                  <c:v>47.520000000000401</c:v>
                </c:pt>
                <c:pt idx="398">
                  <c:v>47.440000000000403</c:v>
                </c:pt>
                <c:pt idx="399">
                  <c:v>47.360000000000397</c:v>
                </c:pt>
                <c:pt idx="400">
                  <c:v>47.280000000000399</c:v>
                </c:pt>
                <c:pt idx="401">
                  <c:v>47.200000000000401</c:v>
                </c:pt>
                <c:pt idx="402">
                  <c:v>47.120000000000402</c:v>
                </c:pt>
                <c:pt idx="403">
                  <c:v>47.040000000000397</c:v>
                </c:pt>
                <c:pt idx="404">
                  <c:v>46.960000000000399</c:v>
                </c:pt>
                <c:pt idx="405">
                  <c:v>46.8800000000004</c:v>
                </c:pt>
                <c:pt idx="406">
                  <c:v>46.800000000000303</c:v>
                </c:pt>
                <c:pt idx="407">
                  <c:v>46.720000000000297</c:v>
                </c:pt>
                <c:pt idx="408">
                  <c:v>46.640000000000299</c:v>
                </c:pt>
                <c:pt idx="409">
                  <c:v>46.560000000000301</c:v>
                </c:pt>
                <c:pt idx="410">
                  <c:v>46.480000000000302</c:v>
                </c:pt>
                <c:pt idx="411">
                  <c:v>46.400000000000297</c:v>
                </c:pt>
                <c:pt idx="412">
                  <c:v>46.320000000000299</c:v>
                </c:pt>
                <c:pt idx="413">
                  <c:v>46.2400000000003</c:v>
                </c:pt>
                <c:pt idx="414">
                  <c:v>46.160000000000302</c:v>
                </c:pt>
                <c:pt idx="415">
                  <c:v>46.080000000000297</c:v>
                </c:pt>
                <c:pt idx="416">
                  <c:v>46.000000000000298</c:v>
                </c:pt>
                <c:pt idx="417">
                  <c:v>45.9200000000003</c:v>
                </c:pt>
                <c:pt idx="418">
                  <c:v>45.840000000000302</c:v>
                </c:pt>
                <c:pt idx="419">
                  <c:v>45.760000000000304</c:v>
                </c:pt>
                <c:pt idx="420">
                  <c:v>45.680000000000298</c:v>
                </c:pt>
                <c:pt idx="421">
                  <c:v>45.6000000000003</c:v>
                </c:pt>
                <c:pt idx="422">
                  <c:v>45.520000000000302</c:v>
                </c:pt>
                <c:pt idx="423">
                  <c:v>45.440000000000303</c:v>
                </c:pt>
                <c:pt idx="424">
                  <c:v>45.360000000000298</c:v>
                </c:pt>
                <c:pt idx="425">
                  <c:v>45.2800000000003</c:v>
                </c:pt>
                <c:pt idx="426">
                  <c:v>45.200000000000301</c:v>
                </c:pt>
                <c:pt idx="427">
                  <c:v>45.120000000000303</c:v>
                </c:pt>
                <c:pt idx="428">
                  <c:v>45.040000000000298</c:v>
                </c:pt>
                <c:pt idx="429">
                  <c:v>44.960000000000299</c:v>
                </c:pt>
                <c:pt idx="430">
                  <c:v>44.880000000000301</c:v>
                </c:pt>
                <c:pt idx="431">
                  <c:v>44.800000000000303</c:v>
                </c:pt>
                <c:pt idx="432">
                  <c:v>44.720000000000297</c:v>
                </c:pt>
                <c:pt idx="433">
                  <c:v>44.640000000000299</c:v>
                </c:pt>
                <c:pt idx="434">
                  <c:v>44.560000000000301</c:v>
                </c:pt>
                <c:pt idx="435">
                  <c:v>44.480000000000302</c:v>
                </c:pt>
                <c:pt idx="436">
                  <c:v>44.400000000000297</c:v>
                </c:pt>
                <c:pt idx="437">
                  <c:v>44.320000000000299</c:v>
                </c:pt>
                <c:pt idx="438">
                  <c:v>44.2400000000003</c:v>
                </c:pt>
                <c:pt idx="439">
                  <c:v>44.160000000000302</c:v>
                </c:pt>
                <c:pt idx="440">
                  <c:v>44.080000000000297</c:v>
                </c:pt>
                <c:pt idx="441">
                  <c:v>44.000000000000298</c:v>
                </c:pt>
                <c:pt idx="442">
                  <c:v>43.9200000000003</c:v>
                </c:pt>
                <c:pt idx="443">
                  <c:v>43.840000000000302</c:v>
                </c:pt>
                <c:pt idx="444">
                  <c:v>43.760000000000304</c:v>
                </c:pt>
                <c:pt idx="445">
                  <c:v>43.680000000000298</c:v>
                </c:pt>
                <c:pt idx="446">
                  <c:v>43.6000000000003</c:v>
                </c:pt>
                <c:pt idx="447">
                  <c:v>43.520000000000302</c:v>
                </c:pt>
                <c:pt idx="448">
                  <c:v>43.440000000000303</c:v>
                </c:pt>
                <c:pt idx="449">
                  <c:v>43.360000000000298</c:v>
                </c:pt>
                <c:pt idx="450">
                  <c:v>43.2800000000003</c:v>
                </c:pt>
                <c:pt idx="451">
                  <c:v>43.200000000000301</c:v>
                </c:pt>
                <c:pt idx="452">
                  <c:v>43.120000000000303</c:v>
                </c:pt>
                <c:pt idx="453">
                  <c:v>43.040000000000298</c:v>
                </c:pt>
                <c:pt idx="454">
                  <c:v>42.960000000000299</c:v>
                </c:pt>
                <c:pt idx="455">
                  <c:v>42.880000000000301</c:v>
                </c:pt>
                <c:pt idx="456">
                  <c:v>42.800000000000303</c:v>
                </c:pt>
                <c:pt idx="457">
                  <c:v>42.720000000000297</c:v>
                </c:pt>
                <c:pt idx="458">
                  <c:v>42.640000000000299</c:v>
                </c:pt>
                <c:pt idx="459">
                  <c:v>42.560000000000301</c:v>
                </c:pt>
                <c:pt idx="460">
                  <c:v>42.480000000000203</c:v>
                </c:pt>
                <c:pt idx="461">
                  <c:v>42.400000000000198</c:v>
                </c:pt>
                <c:pt idx="462">
                  <c:v>42.320000000000199</c:v>
                </c:pt>
                <c:pt idx="463">
                  <c:v>42.240000000000201</c:v>
                </c:pt>
                <c:pt idx="464">
                  <c:v>42.160000000000203</c:v>
                </c:pt>
                <c:pt idx="465">
                  <c:v>42.080000000000197</c:v>
                </c:pt>
                <c:pt idx="466">
                  <c:v>42.000000000000199</c:v>
                </c:pt>
                <c:pt idx="467">
                  <c:v>41.920000000000201</c:v>
                </c:pt>
                <c:pt idx="468">
                  <c:v>41.840000000000202</c:v>
                </c:pt>
                <c:pt idx="469">
                  <c:v>41.760000000000197</c:v>
                </c:pt>
                <c:pt idx="470">
                  <c:v>41.680000000000199</c:v>
                </c:pt>
                <c:pt idx="471">
                  <c:v>41.6000000000002</c:v>
                </c:pt>
                <c:pt idx="472">
                  <c:v>41.520000000000202</c:v>
                </c:pt>
                <c:pt idx="473">
                  <c:v>41.440000000000197</c:v>
                </c:pt>
                <c:pt idx="474">
                  <c:v>41.360000000000198</c:v>
                </c:pt>
                <c:pt idx="475">
                  <c:v>41.2800000000002</c:v>
                </c:pt>
                <c:pt idx="476">
                  <c:v>41.200000000000202</c:v>
                </c:pt>
                <c:pt idx="477">
                  <c:v>41.120000000000203</c:v>
                </c:pt>
                <c:pt idx="478">
                  <c:v>41.040000000000198</c:v>
                </c:pt>
                <c:pt idx="479">
                  <c:v>40.9600000000002</c:v>
                </c:pt>
                <c:pt idx="480">
                  <c:v>40.880000000000202</c:v>
                </c:pt>
                <c:pt idx="481">
                  <c:v>40.800000000000203</c:v>
                </c:pt>
                <c:pt idx="482">
                  <c:v>40.720000000000198</c:v>
                </c:pt>
                <c:pt idx="483">
                  <c:v>40.6400000000002</c:v>
                </c:pt>
                <c:pt idx="484">
                  <c:v>40.560000000000201</c:v>
                </c:pt>
                <c:pt idx="485">
                  <c:v>40.480000000000203</c:v>
                </c:pt>
                <c:pt idx="486">
                  <c:v>40.400000000000198</c:v>
                </c:pt>
                <c:pt idx="487">
                  <c:v>40.320000000000199</c:v>
                </c:pt>
                <c:pt idx="488">
                  <c:v>40.240000000000201</c:v>
                </c:pt>
                <c:pt idx="489">
                  <c:v>40.160000000000203</c:v>
                </c:pt>
                <c:pt idx="490">
                  <c:v>40.080000000000197</c:v>
                </c:pt>
                <c:pt idx="491">
                  <c:v>40.000000000000199</c:v>
                </c:pt>
                <c:pt idx="492">
                  <c:v>39.920000000000201</c:v>
                </c:pt>
                <c:pt idx="493">
                  <c:v>39.840000000000202</c:v>
                </c:pt>
                <c:pt idx="494">
                  <c:v>39.760000000000197</c:v>
                </c:pt>
                <c:pt idx="495">
                  <c:v>39.680000000000199</c:v>
                </c:pt>
                <c:pt idx="496">
                  <c:v>39.6000000000002</c:v>
                </c:pt>
                <c:pt idx="497">
                  <c:v>39.520000000000202</c:v>
                </c:pt>
                <c:pt idx="498">
                  <c:v>39.440000000000197</c:v>
                </c:pt>
                <c:pt idx="499">
                  <c:v>39.360000000000198</c:v>
                </c:pt>
                <c:pt idx="500">
                  <c:v>39.2800000000002</c:v>
                </c:pt>
                <c:pt idx="501">
                  <c:v>39.200000000000202</c:v>
                </c:pt>
                <c:pt idx="502">
                  <c:v>39.120000000000203</c:v>
                </c:pt>
                <c:pt idx="503">
                  <c:v>39.040000000000198</c:v>
                </c:pt>
                <c:pt idx="504">
                  <c:v>38.9600000000002</c:v>
                </c:pt>
                <c:pt idx="505">
                  <c:v>38.880000000000202</c:v>
                </c:pt>
                <c:pt idx="506">
                  <c:v>38.800000000000203</c:v>
                </c:pt>
                <c:pt idx="507">
                  <c:v>38.720000000000198</c:v>
                </c:pt>
                <c:pt idx="508">
                  <c:v>38.6400000000002</c:v>
                </c:pt>
                <c:pt idx="509">
                  <c:v>38.560000000000201</c:v>
                </c:pt>
                <c:pt idx="510">
                  <c:v>38.480000000000203</c:v>
                </c:pt>
                <c:pt idx="511">
                  <c:v>38.400000000000198</c:v>
                </c:pt>
                <c:pt idx="512">
                  <c:v>38.3200000000001</c:v>
                </c:pt>
                <c:pt idx="513">
                  <c:v>38.240000000000201</c:v>
                </c:pt>
                <c:pt idx="514">
                  <c:v>38.160000000000203</c:v>
                </c:pt>
                <c:pt idx="515">
                  <c:v>38.080000000000098</c:v>
                </c:pt>
                <c:pt idx="516">
                  <c:v>38.000000000000099</c:v>
                </c:pt>
                <c:pt idx="517">
                  <c:v>37.920000000000101</c:v>
                </c:pt>
                <c:pt idx="518">
                  <c:v>37.840000000000103</c:v>
                </c:pt>
                <c:pt idx="519">
                  <c:v>37.760000000000097</c:v>
                </c:pt>
                <c:pt idx="520">
                  <c:v>37.680000000000099</c:v>
                </c:pt>
                <c:pt idx="521">
                  <c:v>37.600000000000101</c:v>
                </c:pt>
                <c:pt idx="522">
                  <c:v>37.520000000000103</c:v>
                </c:pt>
                <c:pt idx="523">
                  <c:v>37.440000000000097</c:v>
                </c:pt>
                <c:pt idx="524">
                  <c:v>37.360000000000099</c:v>
                </c:pt>
                <c:pt idx="525">
                  <c:v>37.280000000000101</c:v>
                </c:pt>
                <c:pt idx="526">
                  <c:v>37.200000000000102</c:v>
                </c:pt>
                <c:pt idx="527">
                  <c:v>37.120000000000097</c:v>
                </c:pt>
                <c:pt idx="528">
                  <c:v>37.040000000000099</c:v>
                </c:pt>
                <c:pt idx="529">
                  <c:v>36.9600000000001</c:v>
                </c:pt>
                <c:pt idx="530">
                  <c:v>36.880000000000102</c:v>
                </c:pt>
                <c:pt idx="531">
                  <c:v>36.800000000000097</c:v>
                </c:pt>
                <c:pt idx="532">
                  <c:v>36.720000000000098</c:v>
                </c:pt>
                <c:pt idx="533">
                  <c:v>36.6400000000001</c:v>
                </c:pt>
                <c:pt idx="534">
                  <c:v>36.560000000000102</c:v>
                </c:pt>
                <c:pt idx="535">
                  <c:v>36.480000000000103</c:v>
                </c:pt>
                <c:pt idx="536">
                  <c:v>36.400000000000098</c:v>
                </c:pt>
                <c:pt idx="537">
                  <c:v>36.3200000000001</c:v>
                </c:pt>
                <c:pt idx="538">
                  <c:v>36.240000000000101</c:v>
                </c:pt>
                <c:pt idx="539">
                  <c:v>36.160000000000103</c:v>
                </c:pt>
                <c:pt idx="540">
                  <c:v>36.080000000000098</c:v>
                </c:pt>
                <c:pt idx="541">
                  <c:v>36.000000000000099</c:v>
                </c:pt>
                <c:pt idx="542">
                  <c:v>35.920000000000101</c:v>
                </c:pt>
                <c:pt idx="543">
                  <c:v>35.840000000000103</c:v>
                </c:pt>
                <c:pt idx="544">
                  <c:v>35.760000000000097</c:v>
                </c:pt>
                <c:pt idx="545">
                  <c:v>35.680000000000099</c:v>
                </c:pt>
                <c:pt idx="546">
                  <c:v>35.600000000000101</c:v>
                </c:pt>
                <c:pt idx="547">
                  <c:v>35.520000000000103</c:v>
                </c:pt>
                <c:pt idx="548">
                  <c:v>35.440000000000097</c:v>
                </c:pt>
                <c:pt idx="549">
                  <c:v>35.360000000000099</c:v>
                </c:pt>
                <c:pt idx="550">
                  <c:v>35.280000000000101</c:v>
                </c:pt>
                <c:pt idx="551">
                  <c:v>35.200000000000102</c:v>
                </c:pt>
                <c:pt idx="552">
                  <c:v>35.120000000000097</c:v>
                </c:pt>
                <c:pt idx="553">
                  <c:v>35.040000000000099</c:v>
                </c:pt>
                <c:pt idx="554">
                  <c:v>34.9600000000001</c:v>
                </c:pt>
                <c:pt idx="555">
                  <c:v>34.880000000000102</c:v>
                </c:pt>
                <c:pt idx="556">
                  <c:v>34.800000000000097</c:v>
                </c:pt>
                <c:pt idx="557">
                  <c:v>34.720000000000098</c:v>
                </c:pt>
                <c:pt idx="558">
                  <c:v>34.6400000000001</c:v>
                </c:pt>
                <c:pt idx="559">
                  <c:v>34.560000000000102</c:v>
                </c:pt>
                <c:pt idx="560">
                  <c:v>34.480000000000103</c:v>
                </c:pt>
                <c:pt idx="561">
                  <c:v>34.400000000000098</c:v>
                </c:pt>
                <c:pt idx="562">
                  <c:v>34.3200000000001</c:v>
                </c:pt>
                <c:pt idx="563">
                  <c:v>34.240000000000101</c:v>
                </c:pt>
                <c:pt idx="564">
                  <c:v>34.160000000000103</c:v>
                </c:pt>
                <c:pt idx="565">
                  <c:v>34.080000000000098</c:v>
                </c:pt>
                <c:pt idx="566">
                  <c:v>34</c:v>
                </c:pt>
                <c:pt idx="567">
                  <c:v>33.920000000000101</c:v>
                </c:pt>
                <c:pt idx="568">
                  <c:v>33.840000000000003</c:v>
                </c:pt>
                <c:pt idx="569">
                  <c:v>33.76</c:v>
                </c:pt>
                <c:pt idx="570">
                  <c:v>33.68</c:v>
                </c:pt>
                <c:pt idx="571">
                  <c:v>33.6</c:v>
                </c:pt>
                <c:pt idx="572">
                  <c:v>33.520000000000003</c:v>
                </c:pt>
                <c:pt idx="573">
                  <c:v>33.44</c:v>
                </c:pt>
                <c:pt idx="574">
                  <c:v>33.36</c:v>
                </c:pt>
                <c:pt idx="575">
                  <c:v>33.28</c:v>
                </c:pt>
                <c:pt idx="576">
                  <c:v>33.200000000000003</c:v>
                </c:pt>
                <c:pt idx="577">
                  <c:v>33.119999999999997</c:v>
                </c:pt>
                <c:pt idx="578">
                  <c:v>33.04</c:v>
                </c:pt>
                <c:pt idx="579">
                  <c:v>32.96</c:v>
                </c:pt>
                <c:pt idx="580">
                  <c:v>32.880000000000003</c:v>
                </c:pt>
                <c:pt idx="581">
                  <c:v>32.799999999999997</c:v>
                </c:pt>
                <c:pt idx="582">
                  <c:v>32.72</c:v>
                </c:pt>
                <c:pt idx="583">
                  <c:v>32.64</c:v>
                </c:pt>
                <c:pt idx="584">
                  <c:v>32.56</c:v>
                </c:pt>
                <c:pt idx="585">
                  <c:v>32.479999999999997</c:v>
                </c:pt>
                <c:pt idx="586">
                  <c:v>32.4</c:v>
                </c:pt>
                <c:pt idx="587">
                  <c:v>32.32</c:v>
                </c:pt>
                <c:pt idx="588">
                  <c:v>32.24</c:v>
                </c:pt>
                <c:pt idx="589">
                  <c:v>32.159999999999997</c:v>
                </c:pt>
                <c:pt idx="590">
                  <c:v>32.08</c:v>
                </c:pt>
                <c:pt idx="591">
                  <c:v>32</c:v>
                </c:pt>
                <c:pt idx="592">
                  <c:v>31.92</c:v>
                </c:pt>
                <c:pt idx="593">
                  <c:v>31.84</c:v>
                </c:pt>
                <c:pt idx="594">
                  <c:v>31.76</c:v>
                </c:pt>
                <c:pt idx="595">
                  <c:v>31.68</c:v>
                </c:pt>
                <c:pt idx="596">
                  <c:v>31.6</c:v>
                </c:pt>
                <c:pt idx="597">
                  <c:v>31.52</c:v>
                </c:pt>
                <c:pt idx="598">
                  <c:v>31.44</c:v>
                </c:pt>
                <c:pt idx="599">
                  <c:v>31.36</c:v>
                </c:pt>
                <c:pt idx="600">
                  <c:v>31.28</c:v>
                </c:pt>
                <c:pt idx="601">
                  <c:v>31.2</c:v>
                </c:pt>
                <c:pt idx="602">
                  <c:v>31.12</c:v>
                </c:pt>
                <c:pt idx="603">
                  <c:v>31.04</c:v>
                </c:pt>
                <c:pt idx="604">
                  <c:v>30.96</c:v>
                </c:pt>
                <c:pt idx="605">
                  <c:v>30.88</c:v>
                </c:pt>
                <c:pt idx="606">
                  <c:v>30.8</c:v>
                </c:pt>
                <c:pt idx="607">
                  <c:v>30.72</c:v>
                </c:pt>
                <c:pt idx="608">
                  <c:v>30.64</c:v>
                </c:pt>
                <c:pt idx="609">
                  <c:v>30.56</c:v>
                </c:pt>
                <c:pt idx="610">
                  <c:v>30.48</c:v>
                </c:pt>
                <c:pt idx="611">
                  <c:v>30.4</c:v>
                </c:pt>
                <c:pt idx="612">
                  <c:v>30.32</c:v>
                </c:pt>
                <c:pt idx="613">
                  <c:v>30.24</c:v>
                </c:pt>
                <c:pt idx="614">
                  <c:v>30.16</c:v>
                </c:pt>
                <c:pt idx="615">
                  <c:v>30.08</c:v>
                </c:pt>
                <c:pt idx="616">
                  <c:v>30</c:v>
                </c:pt>
                <c:pt idx="617">
                  <c:v>29.92</c:v>
                </c:pt>
                <c:pt idx="618">
                  <c:v>29.84</c:v>
                </c:pt>
                <c:pt idx="619">
                  <c:v>29.76</c:v>
                </c:pt>
                <c:pt idx="620">
                  <c:v>29.68</c:v>
                </c:pt>
                <c:pt idx="621">
                  <c:v>29.6</c:v>
                </c:pt>
                <c:pt idx="622">
                  <c:v>29.52</c:v>
                </c:pt>
                <c:pt idx="623">
                  <c:v>29.44</c:v>
                </c:pt>
                <c:pt idx="624">
                  <c:v>29.36</c:v>
                </c:pt>
                <c:pt idx="625">
                  <c:v>29.28</c:v>
                </c:pt>
                <c:pt idx="626">
                  <c:v>29.2</c:v>
                </c:pt>
                <c:pt idx="627">
                  <c:v>29.12</c:v>
                </c:pt>
                <c:pt idx="628">
                  <c:v>29.04</c:v>
                </c:pt>
                <c:pt idx="629">
                  <c:v>28.96</c:v>
                </c:pt>
                <c:pt idx="630">
                  <c:v>28.88</c:v>
                </c:pt>
                <c:pt idx="631">
                  <c:v>28.8</c:v>
                </c:pt>
                <c:pt idx="632">
                  <c:v>28.72</c:v>
                </c:pt>
                <c:pt idx="633">
                  <c:v>28.64</c:v>
                </c:pt>
                <c:pt idx="634">
                  <c:v>28.56</c:v>
                </c:pt>
                <c:pt idx="635">
                  <c:v>28.48</c:v>
                </c:pt>
                <c:pt idx="636">
                  <c:v>28.4</c:v>
                </c:pt>
                <c:pt idx="637">
                  <c:v>28.32</c:v>
                </c:pt>
                <c:pt idx="638">
                  <c:v>28.24</c:v>
                </c:pt>
                <c:pt idx="639">
                  <c:v>28.16</c:v>
                </c:pt>
                <c:pt idx="640">
                  <c:v>28.08</c:v>
                </c:pt>
                <c:pt idx="641">
                  <c:v>28</c:v>
                </c:pt>
                <c:pt idx="642">
                  <c:v>27.92</c:v>
                </c:pt>
                <c:pt idx="643">
                  <c:v>27.84</c:v>
                </c:pt>
                <c:pt idx="644">
                  <c:v>27.76</c:v>
                </c:pt>
                <c:pt idx="645">
                  <c:v>27.68</c:v>
                </c:pt>
                <c:pt idx="646">
                  <c:v>27.6</c:v>
                </c:pt>
                <c:pt idx="647">
                  <c:v>27.52</c:v>
                </c:pt>
                <c:pt idx="648">
                  <c:v>27.44</c:v>
                </c:pt>
                <c:pt idx="649">
                  <c:v>27.36</c:v>
                </c:pt>
                <c:pt idx="650">
                  <c:v>27.28</c:v>
                </c:pt>
                <c:pt idx="651">
                  <c:v>27.2</c:v>
                </c:pt>
                <c:pt idx="652">
                  <c:v>27.12</c:v>
                </c:pt>
                <c:pt idx="653">
                  <c:v>27.04</c:v>
                </c:pt>
                <c:pt idx="654">
                  <c:v>26.96</c:v>
                </c:pt>
                <c:pt idx="655">
                  <c:v>26.88</c:v>
                </c:pt>
                <c:pt idx="656">
                  <c:v>26.8</c:v>
                </c:pt>
                <c:pt idx="657">
                  <c:v>26.72</c:v>
                </c:pt>
                <c:pt idx="658">
                  <c:v>26.64</c:v>
                </c:pt>
                <c:pt idx="659">
                  <c:v>26.56</c:v>
                </c:pt>
                <c:pt idx="660">
                  <c:v>26.48</c:v>
                </c:pt>
                <c:pt idx="661">
                  <c:v>26.4</c:v>
                </c:pt>
                <c:pt idx="662">
                  <c:v>26.32</c:v>
                </c:pt>
                <c:pt idx="663">
                  <c:v>26.24</c:v>
                </c:pt>
                <c:pt idx="664">
                  <c:v>26.16</c:v>
                </c:pt>
                <c:pt idx="665">
                  <c:v>26.08</c:v>
                </c:pt>
                <c:pt idx="666">
                  <c:v>26</c:v>
                </c:pt>
                <c:pt idx="667">
                  <c:v>25.92</c:v>
                </c:pt>
                <c:pt idx="668">
                  <c:v>25.84</c:v>
                </c:pt>
                <c:pt idx="669">
                  <c:v>25.76</c:v>
                </c:pt>
                <c:pt idx="670">
                  <c:v>25.68</c:v>
                </c:pt>
                <c:pt idx="671">
                  <c:v>25.6</c:v>
                </c:pt>
                <c:pt idx="672">
                  <c:v>25.52</c:v>
                </c:pt>
                <c:pt idx="673">
                  <c:v>25.44</c:v>
                </c:pt>
                <c:pt idx="674">
                  <c:v>25.36</c:v>
                </c:pt>
                <c:pt idx="675">
                  <c:v>25.28</c:v>
                </c:pt>
                <c:pt idx="676">
                  <c:v>25.2</c:v>
                </c:pt>
                <c:pt idx="677">
                  <c:v>25.12</c:v>
                </c:pt>
                <c:pt idx="678">
                  <c:v>25.04</c:v>
                </c:pt>
                <c:pt idx="679">
                  <c:v>24.96</c:v>
                </c:pt>
                <c:pt idx="680">
                  <c:v>24.88</c:v>
                </c:pt>
                <c:pt idx="681">
                  <c:v>24.8</c:v>
                </c:pt>
                <c:pt idx="682">
                  <c:v>24.72</c:v>
                </c:pt>
                <c:pt idx="683">
                  <c:v>24.64</c:v>
                </c:pt>
                <c:pt idx="684">
                  <c:v>24.56</c:v>
                </c:pt>
                <c:pt idx="685">
                  <c:v>24.48</c:v>
                </c:pt>
                <c:pt idx="686">
                  <c:v>24.4</c:v>
                </c:pt>
                <c:pt idx="687">
                  <c:v>24.32</c:v>
                </c:pt>
                <c:pt idx="688">
                  <c:v>24.24</c:v>
                </c:pt>
                <c:pt idx="689">
                  <c:v>24.16</c:v>
                </c:pt>
                <c:pt idx="690">
                  <c:v>24.08</c:v>
                </c:pt>
                <c:pt idx="691">
                  <c:v>24</c:v>
                </c:pt>
                <c:pt idx="692">
                  <c:v>23.92</c:v>
                </c:pt>
                <c:pt idx="693">
                  <c:v>23.84</c:v>
                </c:pt>
                <c:pt idx="694">
                  <c:v>23.76</c:v>
                </c:pt>
                <c:pt idx="695">
                  <c:v>23.68</c:v>
                </c:pt>
                <c:pt idx="696">
                  <c:v>23.6</c:v>
                </c:pt>
                <c:pt idx="697">
                  <c:v>23.52</c:v>
                </c:pt>
                <c:pt idx="698">
                  <c:v>23.44</c:v>
                </c:pt>
                <c:pt idx="699">
                  <c:v>23.36</c:v>
                </c:pt>
                <c:pt idx="700">
                  <c:v>23.28</c:v>
                </c:pt>
                <c:pt idx="701">
                  <c:v>23.2</c:v>
                </c:pt>
                <c:pt idx="702">
                  <c:v>23.12</c:v>
                </c:pt>
                <c:pt idx="703">
                  <c:v>23.04</c:v>
                </c:pt>
                <c:pt idx="704">
                  <c:v>22.96</c:v>
                </c:pt>
                <c:pt idx="705">
                  <c:v>22.88</c:v>
                </c:pt>
                <c:pt idx="706">
                  <c:v>22.8</c:v>
                </c:pt>
                <c:pt idx="707">
                  <c:v>22.72</c:v>
                </c:pt>
                <c:pt idx="708">
                  <c:v>22.64</c:v>
                </c:pt>
                <c:pt idx="709">
                  <c:v>22.56</c:v>
                </c:pt>
                <c:pt idx="710">
                  <c:v>22.48</c:v>
                </c:pt>
                <c:pt idx="711">
                  <c:v>22.4</c:v>
                </c:pt>
                <c:pt idx="712">
                  <c:v>22.32</c:v>
                </c:pt>
                <c:pt idx="713">
                  <c:v>22.24</c:v>
                </c:pt>
                <c:pt idx="714">
                  <c:v>22.16</c:v>
                </c:pt>
                <c:pt idx="715">
                  <c:v>22.08</c:v>
                </c:pt>
                <c:pt idx="716">
                  <c:v>22</c:v>
                </c:pt>
                <c:pt idx="717">
                  <c:v>21.92</c:v>
                </c:pt>
                <c:pt idx="718">
                  <c:v>21.84</c:v>
                </c:pt>
                <c:pt idx="719">
                  <c:v>21.76</c:v>
                </c:pt>
                <c:pt idx="720">
                  <c:v>21.68</c:v>
                </c:pt>
                <c:pt idx="721">
                  <c:v>21.6</c:v>
                </c:pt>
                <c:pt idx="722">
                  <c:v>21.52</c:v>
                </c:pt>
                <c:pt idx="723">
                  <c:v>21.44</c:v>
                </c:pt>
                <c:pt idx="724">
                  <c:v>21.36</c:v>
                </c:pt>
                <c:pt idx="725">
                  <c:v>21.28</c:v>
                </c:pt>
                <c:pt idx="726">
                  <c:v>21.2</c:v>
                </c:pt>
                <c:pt idx="727">
                  <c:v>21.12</c:v>
                </c:pt>
                <c:pt idx="728">
                  <c:v>21.04</c:v>
                </c:pt>
                <c:pt idx="729">
                  <c:v>20.96</c:v>
                </c:pt>
                <c:pt idx="730">
                  <c:v>20.88</c:v>
                </c:pt>
                <c:pt idx="731">
                  <c:v>20.8</c:v>
                </c:pt>
                <c:pt idx="732">
                  <c:v>20.72</c:v>
                </c:pt>
                <c:pt idx="733">
                  <c:v>20.64</c:v>
                </c:pt>
                <c:pt idx="734">
                  <c:v>20.56</c:v>
                </c:pt>
                <c:pt idx="735">
                  <c:v>20.48</c:v>
                </c:pt>
                <c:pt idx="736">
                  <c:v>20.399999999999999</c:v>
                </c:pt>
                <c:pt idx="737">
                  <c:v>20.32</c:v>
                </c:pt>
                <c:pt idx="738">
                  <c:v>20.239999999999998</c:v>
                </c:pt>
                <c:pt idx="739">
                  <c:v>20.16</c:v>
                </c:pt>
                <c:pt idx="740">
                  <c:v>20.079999999999998</c:v>
                </c:pt>
                <c:pt idx="741">
                  <c:v>20</c:v>
                </c:pt>
                <c:pt idx="742">
                  <c:v>19.920000000000002</c:v>
                </c:pt>
                <c:pt idx="743">
                  <c:v>19.84</c:v>
                </c:pt>
                <c:pt idx="744">
                  <c:v>19.760000000000002</c:v>
                </c:pt>
                <c:pt idx="745">
                  <c:v>19.68</c:v>
                </c:pt>
                <c:pt idx="746">
                  <c:v>19.600000000000001</c:v>
                </c:pt>
                <c:pt idx="747">
                  <c:v>19.52</c:v>
                </c:pt>
                <c:pt idx="748">
                  <c:v>19.440000000000001</c:v>
                </c:pt>
                <c:pt idx="749">
                  <c:v>19.36</c:v>
                </c:pt>
                <c:pt idx="750">
                  <c:v>19.28</c:v>
                </c:pt>
                <c:pt idx="751">
                  <c:v>19.2</c:v>
                </c:pt>
                <c:pt idx="752">
                  <c:v>19.12</c:v>
                </c:pt>
                <c:pt idx="753">
                  <c:v>19.04</c:v>
                </c:pt>
                <c:pt idx="754">
                  <c:v>18.96</c:v>
                </c:pt>
                <c:pt idx="755">
                  <c:v>18.88</c:v>
                </c:pt>
                <c:pt idx="756">
                  <c:v>18.8</c:v>
                </c:pt>
                <c:pt idx="757">
                  <c:v>18.72</c:v>
                </c:pt>
                <c:pt idx="758">
                  <c:v>18.64</c:v>
                </c:pt>
                <c:pt idx="759">
                  <c:v>18.559999999999999</c:v>
                </c:pt>
                <c:pt idx="760">
                  <c:v>18.48</c:v>
                </c:pt>
                <c:pt idx="761">
                  <c:v>18.399999999999999</c:v>
                </c:pt>
                <c:pt idx="762">
                  <c:v>18.32</c:v>
                </c:pt>
                <c:pt idx="763">
                  <c:v>18.239999999999998</c:v>
                </c:pt>
                <c:pt idx="764">
                  <c:v>18.16</c:v>
                </c:pt>
                <c:pt idx="765">
                  <c:v>18.079999999999998</c:v>
                </c:pt>
                <c:pt idx="766">
                  <c:v>18</c:v>
                </c:pt>
                <c:pt idx="767">
                  <c:v>17.920000000000002</c:v>
                </c:pt>
                <c:pt idx="768">
                  <c:v>17.84</c:v>
                </c:pt>
                <c:pt idx="769">
                  <c:v>17.760000000000002</c:v>
                </c:pt>
                <c:pt idx="770">
                  <c:v>17.68</c:v>
                </c:pt>
                <c:pt idx="771">
                  <c:v>17.600000000000001</c:v>
                </c:pt>
                <c:pt idx="772">
                  <c:v>17.52</c:v>
                </c:pt>
                <c:pt idx="773">
                  <c:v>17.440000000000001</c:v>
                </c:pt>
                <c:pt idx="774">
                  <c:v>17.36</c:v>
                </c:pt>
                <c:pt idx="775">
                  <c:v>17.28</c:v>
                </c:pt>
                <c:pt idx="776">
                  <c:v>17.2</c:v>
                </c:pt>
                <c:pt idx="777">
                  <c:v>17.12</c:v>
                </c:pt>
                <c:pt idx="778">
                  <c:v>17.04</c:v>
                </c:pt>
                <c:pt idx="779">
                  <c:v>16.96</c:v>
                </c:pt>
                <c:pt idx="780">
                  <c:v>16.88</c:v>
                </c:pt>
                <c:pt idx="781">
                  <c:v>16.8</c:v>
                </c:pt>
                <c:pt idx="782">
                  <c:v>16.72</c:v>
                </c:pt>
                <c:pt idx="783">
                  <c:v>16.64</c:v>
                </c:pt>
                <c:pt idx="784">
                  <c:v>16.559999999999999</c:v>
                </c:pt>
                <c:pt idx="785">
                  <c:v>16.48</c:v>
                </c:pt>
                <c:pt idx="786">
                  <c:v>16.399999999999999</c:v>
                </c:pt>
                <c:pt idx="787">
                  <c:v>16.32</c:v>
                </c:pt>
                <c:pt idx="788">
                  <c:v>16.239999999999998</c:v>
                </c:pt>
                <c:pt idx="789">
                  <c:v>16.16</c:v>
                </c:pt>
                <c:pt idx="790">
                  <c:v>16.079999999999998</c:v>
                </c:pt>
                <c:pt idx="791">
                  <c:v>16</c:v>
                </c:pt>
                <c:pt idx="792">
                  <c:v>15.92</c:v>
                </c:pt>
                <c:pt idx="793">
                  <c:v>15.84</c:v>
                </c:pt>
                <c:pt idx="794">
                  <c:v>15.76</c:v>
                </c:pt>
                <c:pt idx="795">
                  <c:v>15.68</c:v>
                </c:pt>
                <c:pt idx="796">
                  <c:v>15.6</c:v>
                </c:pt>
                <c:pt idx="797">
                  <c:v>15.52</c:v>
                </c:pt>
                <c:pt idx="798">
                  <c:v>15.44</c:v>
                </c:pt>
                <c:pt idx="799">
                  <c:v>15.36</c:v>
                </c:pt>
                <c:pt idx="800">
                  <c:v>15.28</c:v>
                </c:pt>
                <c:pt idx="801">
                  <c:v>15.2</c:v>
                </c:pt>
                <c:pt idx="802">
                  <c:v>15.12</c:v>
                </c:pt>
                <c:pt idx="803">
                  <c:v>15.04</c:v>
                </c:pt>
                <c:pt idx="804">
                  <c:v>14.96</c:v>
                </c:pt>
                <c:pt idx="805">
                  <c:v>14.88</c:v>
                </c:pt>
                <c:pt idx="806">
                  <c:v>14.8</c:v>
                </c:pt>
                <c:pt idx="807">
                  <c:v>14.72</c:v>
                </c:pt>
                <c:pt idx="808">
                  <c:v>14.64</c:v>
                </c:pt>
                <c:pt idx="809">
                  <c:v>14.56</c:v>
                </c:pt>
                <c:pt idx="810">
                  <c:v>14.48</c:v>
                </c:pt>
                <c:pt idx="811">
                  <c:v>14.4</c:v>
                </c:pt>
                <c:pt idx="812">
                  <c:v>14.32</c:v>
                </c:pt>
                <c:pt idx="813">
                  <c:v>14.24</c:v>
                </c:pt>
                <c:pt idx="814">
                  <c:v>14.16</c:v>
                </c:pt>
                <c:pt idx="815">
                  <c:v>14.08</c:v>
                </c:pt>
                <c:pt idx="816">
                  <c:v>14</c:v>
                </c:pt>
                <c:pt idx="817">
                  <c:v>13.92</c:v>
                </c:pt>
                <c:pt idx="818">
                  <c:v>13.84</c:v>
                </c:pt>
                <c:pt idx="819">
                  <c:v>13.76</c:v>
                </c:pt>
                <c:pt idx="820">
                  <c:v>13.68</c:v>
                </c:pt>
                <c:pt idx="821">
                  <c:v>13.6</c:v>
                </c:pt>
                <c:pt idx="822">
                  <c:v>13.52</c:v>
                </c:pt>
                <c:pt idx="823">
                  <c:v>13.44</c:v>
                </c:pt>
                <c:pt idx="824">
                  <c:v>13.36</c:v>
                </c:pt>
                <c:pt idx="825">
                  <c:v>13.28</c:v>
                </c:pt>
                <c:pt idx="826">
                  <c:v>13.2</c:v>
                </c:pt>
                <c:pt idx="827">
                  <c:v>13.12</c:v>
                </c:pt>
                <c:pt idx="828">
                  <c:v>13.04</c:v>
                </c:pt>
                <c:pt idx="829">
                  <c:v>12.96</c:v>
                </c:pt>
                <c:pt idx="830">
                  <c:v>12.88</c:v>
                </c:pt>
                <c:pt idx="831">
                  <c:v>12.8</c:v>
                </c:pt>
                <c:pt idx="832">
                  <c:v>12.72</c:v>
                </c:pt>
                <c:pt idx="833">
                  <c:v>12.64</c:v>
                </c:pt>
                <c:pt idx="834">
                  <c:v>12.56</c:v>
                </c:pt>
                <c:pt idx="835">
                  <c:v>12.48</c:v>
                </c:pt>
                <c:pt idx="836">
                  <c:v>12.4</c:v>
                </c:pt>
                <c:pt idx="837">
                  <c:v>12.32</c:v>
                </c:pt>
                <c:pt idx="838">
                  <c:v>12.24</c:v>
                </c:pt>
                <c:pt idx="839">
                  <c:v>12.16</c:v>
                </c:pt>
                <c:pt idx="840">
                  <c:v>12.08</c:v>
                </c:pt>
                <c:pt idx="841">
                  <c:v>12</c:v>
                </c:pt>
                <c:pt idx="842">
                  <c:v>11.92</c:v>
                </c:pt>
                <c:pt idx="843">
                  <c:v>11.84</c:v>
                </c:pt>
                <c:pt idx="844">
                  <c:v>11.76</c:v>
                </c:pt>
                <c:pt idx="845">
                  <c:v>11.68</c:v>
                </c:pt>
                <c:pt idx="846">
                  <c:v>11.6</c:v>
                </c:pt>
                <c:pt idx="847">
                  <c:v>11.52</c:v>
                </c:pt>
                <c:pt idx="848">
                  <c:v>11.44</c:v>
                </c:pt>
                <c:pt idx="849">
                  <c:v>11.36</c:v>
                </c:pt>
                <c:pt idx="850">
                  <c:v>11.28</c:v>
                </c:pt>
                <c:pt idx="851">
                  <c:v>11.2</c:v>
                </c:pt>
                <c:pt idx="852">
                  <c:v>11.12</c:v>
                </c:pt>
                <c:pt idx="853">
                  <c:v>11.04</c:v>
                </c:pt>
                <c:pt idx="854">
                  <c:v>10.96</c:v>
                </c:pt>
                <c:pt idx="855">
                  <c:v>10.88</c:v>
                </c:pt>
                <c:pt idx="856">
                  <c:v>10.8</c:v>
                </c:pt>
                <c:pt idx="857">
                  <c:v>10.72</c:v>
                </c:pt>
                <c:pt idx="858">
                  <c:v>10.64</c:v>
                </c:pt>
                <c:pt idx="859">
                  <c:v>10.56</c:v>
                </c:pt>
                <c:pt idx="860">
                  <c:v>10.48</c:v>
                </c:pt>
                <c:pt idx="861">
                  <c:v>10.4</c:v>
                </c:pt>
                <c:pt idx="862">
                  <c:v>10.32</c:v>
                </c:pt>
                <c:pt idx="863">
                  <c:v>10.24</c:v>
                </c:pt>
                <c:pt idx="864">
                  <c:v>10.16</c:v>
                </c:pt>
                <c:pt idx="865">
                  <c:v>10.08</c:v>
                </c:pt>
                <c:pt idx="866">
                  <c:v>10</c:v>
                </c:pt>
                <c:pt idx="867">
                  <c:v>9.92</c:v>
                </c:pt>
                <c:pt idx="868">
                  <c:v>9.84</c:v>
                </c:pt>
                <c:pt idx="869">
                  <c:v>9.76</c:v>
                </c:pt>
                <c:pt idx="870">
                  <c:v>9.68</c:v>
                </c:pt>
                <c:pt idx="871">
                  <c:v>9.6</c:v>
                </c:pt>
                <c:pt idx="872">
                  <c:v>9.52</c:v>
                </c:pt>
                <c:pt idx="873">
                  <c:v>9.44</c:v>
                </c:pt>
                <c:pt idx="874">
                  <c:v>9.36</c:v>
                </c:pt>
                <c:pt idx="875">
                  <c:v>9.2799999999999994</c:v>
                </c:pt>
                <c:pt idx="876">
                  <c:v>9.1999999999999993</c:v>
                </c:pt>
                <c:pt idx="877">
                  <c:v>9.1199999999999992</c:v>
                </c:pt>
                <c:pt idx="878">
                  <c:v>9.0399999999999991</c:v>
                </c:pt>
                <c:pt idx="879">
                  <c:v>8.9600000000000009</c:v>
                </c:pt>
                <c:pt idx="880">
                  <c:v>8.8800000000000008</c:v>
                </c:pt>
                <c:pt idx="881">
                  <c:v>8.8000000000000007</c:v>
                </c:pt>
                <c:pt idx="882">
                  <c:v>8.7200000000000006</c:v>
                </c:pt>
                <c:pt idx="883">
                  <c:v>8.64</c:v>
                </c:pt>
                <c:pt idx="884">
                  <c:v>8.56</c:v>
                </c:pt>
                <c:pt idx="885">
                  <c:v>8.48</c:v>
                </c:pt>
                <c:pt idx="886">
                  <c:v>8.4</c:v>
                </c:pt>
                <c:pt idx="887">
                  <c:v>8.32</c:v>
                </c:pt>
                <c:pt idx="888">
                  <c:v>8.24</c:v>
                </c:pt>
                <c:pt idx="889">
                  <c:v>8.16</c:v>
                </c:pt>
                <c:pt idx="890">
                  <c:v>8.08</c:v>
                </c:pt>
                <c:pt idx="891">
                  <c:v>8</c:v>
                </c:pt>
                <c:pt idx="892">
                  <c:v>7.92</c:v>
                </c:pt>
                <c:pt idx="893">
                  <c:v>7.84</c:v>
                </c:pt>
                <c:pt idx="894">
                  <c:v>7.76</c:v>
                </c:pt>
                <c:pt idx="895">
                  <c:v>7.68</c:v>
                </c:pt>
                <c:pt idx="896">
                  <c:v>7.6</c:v>
                </c:pt>
                <c:pt idx="897">
                  <c:v>7.52</c:v>
                </c:pt>
                <c:pt idx="898">
                  <c:v>7.44</c:v>
                </c:pt>
                <c:pt idx="899">
                  <c:v>7.36</c:v>
                </c:pt>
                <c:pt idx="900">
                  <c:v>7.28</c:v>
                </c:pt>
                <c:pt idx="901">
                  <c:v>7.2</c:v>
                </c:pt>
                <c:pt idx="902">
                  <c:v>7.12</c:v>
                </c:pt>
                <c:pt idx="903">
                  <c:v>7.04</c:v>
                </c:pt>
                <c:pt idx="904">
                  <c:v>6.96</c:v>
                </c:pt>
                <c:pt idx="905">
                  <c:v>6.88</c:v>
                </c:pt>
                <c:pt idx="906">
                  <c:v>6.8</c:v>
                </c:pt>
                <c:pt idx="907">
                  <c:v>6.72</c:v>
                </c:pt>
                <c:pt idx="908">
                  <c:v>6.64</c:v>
                </c:pt>
                <c:pt idx="909">
                  <c:v>6.56</c:v>
                </c:pt>
                <c:pt idx="910">
                  <c:v>6.48</c:v>
                </c:pt>
                <c:pt idx="911">
                  <c:v>6.4</c:v>
                </c:pt>
                <c:pt idx="912">
                  <c:v>6.32</c:v>
                </c:pt>
                <c:pt idx="913">
                  <c:v>6.24</c:v>
                </c:pt>
                <c:pt idx="914">
                  <c:v>6.16</c:v>
                </c:pt>
                <c:pt idx="915">
                  <c:v>6.08</c:v>
                </c:pt>
                <c:pt idx="916">
                  <c:v>6</c:v>
                </c:pt>
                <c:pt idx="917">
                  <c:v>5.92</c:v>
                </c:pt>
                <c:pt idx="918">
                  <c:v>5.84</c:v>
                </c:pt>
                <c:pt idx="919">
                  <c:v>5.76</c:v>
                </c:pt>
                <c:pt idx="920">
                  <c:v>5.68</c:v>
                </c:pt>
                <c:pt idx="921">
                  <c:v>5.6</c:v>
                </c:pt>
                <c:pt idx="922">
                  <c:v>5.52</c:v>
                </c:pt>
                <c:pt idx="923">
                  <c:v>5.44</c:v>
                </c:pt>
                <c:pt idx="924">
                  <c:v>5.36</c:v>
                </c:pt>
                <c:pt idx="925">
                  <c:v>5.28</c:v>
                </c:pt>
                <c:pt idx="926">
                  <c:v>5.2</c:v>
                </c:pt>
                <c:pt idx="927">
                  <c:v>5.12</c:v>
                </c:pt>
                <c:pt idx="928">
                  <c:v>5.04</c:v>
                </c:pt>
                <c:pt idx="929">
                  <c:v>4.96</c:v>
                </c:pt>
                <c:pt idx="930">
                  <c:v>4.88</c:v>
                </c:pt>
                <c:pt idx="931">
                  <c:v>4.8</c:v>
                </c:pt>
                <c:pt idx="932">
                  <c:v>4.72</c:v>
                </c:pt>
                <c:pt idx="933">
                  <c:v>4.6399999999999997</c:v>
                </c:pt>
                <c:pt idx="934">
                  <c:v>4.5599999999999996</c:v>
                </c:pt>
                <c:pt idx="935">
                  <c:v>4.4800000000000004</c:v>
                </c:pt>
                <c:pt idx="936">
                  <c:v>4.4000000000000004</c:v>
                </c:pt>
                <c:pt idx="937">
                  <c:v>4.32</c:v>
                </c:pt>
                <c:pt idx="938">
                  <c:v>4.24</c:v>
                </c:pt>
                <c:pt idx="939">
                  <c:v>4.16</c:v>
                </c:pt>
                <c:pt idx="940">
                  <c:v>4.08</c:v>
                </c:pt>
                <c:pt idx="941">
                  <c:v>4</c:v>
                </c:pt>
                <c:pt idx="942">
                  <c:v>3.92</c:v>
                </c:pt>
                <c:pt idx="943">
                  <c:v>3.84</c:v>
                </c:pt>
                <c:pt idx="944">
                  <c:v>3.76</c:v>
                </c:pt>
                <c:pt idx="945">
                  <c:v>3.68</c:v>
                </c:pt>
                <c:pt idx="946">
                  <c:v>3.6</c:v>
                </c:pt>
                <c:pt idx="947">
                  <c:v>3.52</c:v>
                </c:pt>
                <c:pt idx="948">
                  <c:v>3.44</c:v>
                </c:pt>
                <c:pt idx="949">
                  <c:v>3.36</c:v>
                </c:pt>
                <c:pt idx="950">
                  <c:v>3.28</c:v>
                </c:pt>
                <c:pt idx="951">
                  <c:v>3.2</c:v>
                </c:pt>
                <c:pt idx="952">
                  <c:v>3.12</c:v>
                </c:pt>
                <c:pt idx="953">
                  <c:v>3.04</c:v>
                </c:pt>
                <c:pt idx="954">
                  <c:v>2.96</c:v>
                </c:pt>
                <c:pt idx="955">
                  <c:v>2.88</c:v>
                </c:pt>
                <c:pt idx="956">
                  <c:v>2.8</c:v>
                </c:pt>
                <c:pt idx="957">
                  <c:v>2.72</c:v>
                </c:pt>
                <c:pt idx="958">
                  <c:v>2.64</c:v>
                </c:pt>
                <c:pt idx="959">
                  <c:v>2.56</c:v>
                </c:pt>
                <c:pt idx="960">
                  <c:v>2.48</c:v>
                </c:pt>
                <c:pt idx="961">
                  <c:v>2.4</c:v>
                </c:pt>
                <c:pt idx="962">
                  <c:v>2.3199999999999998</c:v>
                </c:pt>
                <c:pt idx="963">
                  <c:v>2.2400000000000002</c:v>
                </c:pt>
                <c:pt idx="964">
                  <c:v>2.16</c:v>
                </c:pt>
                <c:pt idx="965">
                  <c:v>2.08</c:v>
                </c:pt>
                <c:pt idx="966">
                  <c:v>2</c:v>
                </c:pt>
                <c:pt idx="967">
                  <c:v>1.92</c:v>
                </c:pt>
                <c:pt idx="968">
                  <c:v>1.84</c:v>
                </c:pt>
                <c:pt idx="969">
                  <c:v>1.76</c:v>
                </c:pt>
                <c:pt idx="970">
                  <c:v>1.68</c:v>
                </c:pt>
                <c:pt idx="971">
                  <c:v>1.6</c:v>
                </c:pt>
                <c:pt idx="972">
                  <c:v>1.52</c:v>
                </c:pt>
                <c:pt idx="973">
                  <c:v>1.44</c:v>
                </c:pt>
                <c:pt idx="974">
                  <c:v>1.36</c:v>
                </c:pt>
                <c:pt idx="975">
                  <c:v>1.28</c:v>
                </c:pt>
                <c:pt idx="976">
                  <c:v>1.2</c:v>
                </c:pt>
                <c:pt idx="977">
                  <c:v>1.1200000000000001</c:v>
                </c:pt>
                <c:pt idx="978">
                  <c:v>1.04</c:v>
                </c:pt>
                <c:pt idx="979">
                  <c:v>0.96</c:v>
                </c:pt>
                <c:pt idx="980">
                  <c:v>0.88</c:v>
                </c:pt>
                <c:pt idx="981">
                  <c:v>0.8</c:v>
                </c:pt>
                <c:pt idx="982">
                  <c:v>0.72</c:v>
                </c:pt>
                <c:pt idx="983">
                  <c:v>0.64</c:v>
                </c:pt>
                <c:pt idx="984">
                  <c:v>0.56000000000000005</c:v>
                </c:pt>
                <c:pt idx="985">
                  <c:v>0.48</c:v>
                </c:pt>
                <c:pt idx="986">
                  <c:v>0.4</c:v>
                </c:pt>
                <c:pt idx="987">
                  <c:v>0.32</c:v>
                </c:pt>
                <c:pt idx="988">
                  <c:v>0.24</c:v>
                </c:pt>
                <c:pt idx="989">
                  <c:v>0.16</c:v>
                </c:pt>
                <c:pt idx="990">
                  <c:v>0.08</c:v>
                </c:pt>
              </c:numCache>
            </c:numRef>
          </c:xVal>
          <c:yVal>
            <c:numRef>
              <c:f>'Concentration_Z-Axis'!$Q$2:$Q$993</c:f>
              <c:numCache>
                <c:formatCode>General</c:formatCode>
                <c:ptCount val="9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8.9999999999999992E-5</c:v>
                </c:pt>
                <c:pt idx="98">
                  <c:v>1.2E-4</c:v>
                </c:pt>
                <c:pt idx="99">
                  <c:v>1.2E-4</c:v>
                </c:pt>
                <c:pt idx="100">
                  <c:v>1.2E-4</c:v>
                </c:pt>
                <c:pt idx="101">
                  <c:v>1E-4</c:v>
                </c:pt>
                <c:pt idx="102">
                  <c:v>1.6000000000000001E-4</c:v>
                </c:pt>
                <c:pt idx="103">
                  <c:v>2.9999999999999997E-4</c:v>
                </c:pt>
                <c:pt idx="104">
                  <c:v>6.8000000000000005E-4</c:v>
                </c:pt>
                <c:pt idx="105">
                  <c:v>1.0499999999999999E-3</c:v>
                </c:pt>
                <c:pt idx="106">
                  <c:v>1.1999999999999999E-3</c:v>
                </c:pt>
                <c:pt idx="107">
                  <c:v>1.24E-3</c:v>
                </c:pt>
                <c:pt idx="108">
                  <c:v>1.15E-3</c:v>
                </c:pt>
                <c:pt idx="109">
                  <c:v>1.1999999999999999E-3</c:v>
                </c:pt>
                <c:pt idx="110">
                  <c:v>1.4099999999999998E-3</c:v>
                </c:pt>
                <c:pt idx="111">
                  <c:v>1.66E-3</c:v>
                </c:pt>
                <c:pt idx="112">
                  <c:v>1.9300000000000001E-3</c:v>
                </c:pt>
                <c:pt idx="113">
                  <c:v>2.1800000000000001E-3</c:v>
                </c:pt>
                <c:pt idx="114">
                  <c:v>2.5200000000000001E-3</c:v>
                </c:pt>
                <c:pt idx="115">
                  <c:v>3.0100000000000001E-3</c:v>
                </c:pt>
                <c:pt idx="116">
                  <c:v>3.64E-3</c:v>
                </c:pt>
                <c:pt idx="117">
                  <c:v>4.1599999999999996E-3</c:v>
                </c:pt>
                <c:pt idx="118">
                  <c:v>4.9899999999999996E-3</c:v>
                </c:pt>
                <c:pt idx="119">
                  <c:v>6.2500000000000003E-3</c:v>
                </c:pt>
                <c:pt idx="120">
                  <c:v>7.2099999999999994E-3</c:v>
                </c:pt>
                <c:pt idx="121">
                  <c:v>7.7800000000000005E-3</c:v>
                </c:pt>
                <c:pt idx="122">
                  <c:v>8.1200000000000005E-3</c:v>
                </c:pt>
                <c:pt idx="123">
                  <c:v>8.7600000000000004E-3</c:v>
                </c:pt>
                <c:pt idx="124">
                  <c:v>9.3999999999999986E-3</c:v>
                </c:pt>
                <c:pt idx="125">
                  <c:v>9.7299999999999991E-3</c:v>
                </c:pt>
                <c:pt idx="126">
                  <c:v>9.92E-3</c:v>
                </c:pt>
                <c:pt idx="127">
                  <c:v>1.0620000000000001E-2</c:v>
                </c:pt>
                <c:pt idx="128">
                  <c:v>1.119E-2</c:v>
                </c:pt>
                <c:pt idx="129">
                  <c:v>1.1699999999999999E-2</c:v>
                </c:pt>
                <c:pt idx="130">
                  <c:v>1.244E-2</c:v>
                </c:pt>
                <c:pt idx="131">
                  <c:v>1.359E-2</c:v>
                </c:pt>
                <c:pt idx="132">
                  <c:v>1.4410000000000001E-2</c:v>
                </c:pt>
                <c:pt idx="133">
                  <c:v>1.5429999999999999E-2</c:v>
                </c:pt>
                <c:pt idx="134">
                  <c:v>1.66E-2</c:v>
                </c:pt>
                <c:pt idx="135">
                  <c:v>1.823E-2</c:v>
                </c:pt>
                <c:pt idx="136">
                  <c:v>1.9030000000000002E-2</c:v>
                </c:pt>
                <c:pt idx="137">
                  <c:v>2.053E-2</c:v>
                </c:pt>
                <c:pt idx="138">
                  <c:v>2.1389999999999999E-2</c:v>
                </c:pt>
                <c:pt idx="139">
                  <c:v>2.2189999999999998E-2</c:v>
                </c:pt>
                <c:pt idx="140">
                  <c:v>2.3530000000000002E-2</c:v>
                </c:pt>
                <c:pt idx="141">
                  <c:v>2.4760000000000001E-2</c:v>
                </c:pt>
                <c:pt idx="142">
                  <c:v>2.6280000000000001E-2</c:v>
                </c:pt>
                <c:pt idx="143">
                  <c:v>2.7709999999999999E-2</c:v>
                </c:pt>
                <c:pt idx="144">
                  <c:v>2.8629999999999999E-2</c:v>
                </c:pt>
                <c:pt idx="145">
                  <c:v>3.0159999999999999E-2</c:v>
                </c:pt>
                <c:pt idx="146">
                  <c:v>3.1910000000000001E-2</c:v>
                </c:pt>
                <c:pt idx="147">
                  <c:v>3.3180000000000001E-2</c:v>
                </c:pt>
                <c:pt idx="148">
                  <c:v>3.424E-2</c:v>
                </c:pt>
                <c:pt idx="149">
                  <c:v>3.5959999999999999E-2</c:v>
                </c:pt>
                <c:pt idx="150">
                  <c:v>3.875E-2</c:v>
                </c:pt>
                <c:pt idx="151">
                  <c:v>4.1459999999999997E-2</c:v>
                </c:pt>
                <c:pt idx="152">
                  <c:v>4.3589999999999997E-2</c:v>
                </c:pt>
                <c:pt idx="153">
                  <c:v>4.4400000000000002E-2</c:v>
                </c:pt>
                <c:pt idx="154">
                  <c:v>4.4640000000000006E-2</c:v>
                </c:pt>
                <c:pt idx="155">
                  <c:v>4.546E-2</c:v>
                </c:pt>
                <c:pt idx="156">
                  <c:v>4.7110000000000006E-2</c:v>
                </c:pt>
                <c:pt idx="157">
                  <c:v>4.8959999999999997E-2</c:v>
                </c:pt>
                <c:pt idx="158">
                  <c:v>5.1119999999999999E-2</c:v>
                </c:pt>
                <c:pt idx="159">
                  <c:v>5.3559999999999997E-2</c:v>
                </c:pt>
                <c:pt idx="160">
                  <c:v>5.5449999999999999E-2</c:v>
                </c:pt>
                <c:pt idx="161">
                  <c:v>5.6689999999999997E-2</c:v>
                </c:pt>
                <c:pt idx="162">
                  <c:v>5.8159999999999996E-2</c:v>
                </c:pt>
                <c:pt idx="163">
                  <c:v>6.0780000000000001E-2</c:v>
                </c:pt>
                <c:pt idx="164">
                  <c:v>6.4119999999999996E-2</c:v>
                </c:pt>
                <c:pt idx="165">
                  <c:v>6.7180000000000004E-2</c:v>
                </c:pt>
                <c:pt idx="166">
                  <c:v>7.1059999999999998E-2</c:v>
                </c:pt>
                <c:pt idx="167">
                  <c:v>7.3800000000000004E-2</c:v>
                </c:pt>
                <c:pt idx="168">
                  <c:v>7.6159999999999992E-2</c:v>
                </c:pt>
                <c:pt idx="169">
                  <c:v>7.8210000000000002E-2</c:v>
                </c:pt>
                <c:pt idx="170">
                  <c:v>8.0139999999999989E-2</c:v>
                </c:pt>
                <c:pt idx="171">
                  <c:v>8.233E-2</c:v>
                </c:pt>
                <c:pt idx="172">
                  <c:v>8.4390000000000007E-2</c:v>
                </c:pt>
                <c:pt idx="173">
                  <c:v>8.7050000000000002E-2</c:v>
                </c:pt>
                <c:pt idx="174">
                  <c:v>9.0009999999999993E-2</c:v>
                </c:pt>
                <c:pt idx="175">
                  <c:v>9.2789999999999997E-2</c:v>
                </c:pt>
                <c:pt idx="176">
                  <c:v>9.5939999999999998E-2</c:v>
                </c:pt>
                <c:pt idx="177">
                  <c:v>9.9589999999999998E-2</c:v>
                </c:pt>
                <c:pt idx="178">
                  <c:v>0.10340999999999999</c:v>
                </c:pt>
                <c:pt idx="179">
                  <c:v>0.10772</c:v>
                </c:pt>
                <c:pt idx="180">
                  <c:v>0.11242000000000001</c:v>
                </c:pt>
                <c:pt idx="181">
                  <c:v>0.11638999999999999</c:v>
                </c:pt>
                <c:pt idx="182">
                  <c:v>0.11837999999999999</c:v>
                </c:pt>
                <c:pt idx="183">
                  <c:v>0.12034</c:v>
                </c:pt>
                <c:pt idx="184">
                  <c:v>0.12243</c:v>
                </c:pt>
                <c:pt idx="185">
                  <c:v>0.12404</c:v>
                </c:pt>
                <c:pt idx="186">
                  <c:v>0.12651999999999999</c:v>
                </c:pt>
                <c:pt idx="187">
                  <c:v>0.12934999999999999</c:v>
                </c:pt>
                <c:pt idx="188">
                  <c:v>0.13239000000000001</c:v>
                </c:pt>
                <c:pt idx="189">
                  <c:v>0.13613</c:v>
                </c:pt>
                <c:pt idx="190">
                  <c:v>0.14008999999999999</c:v>
                </c:pt>
                <c:pt idx="191">
                  <c:v>0.14396</c:v>
                </c:pt>
                <c:pt idx="192">
                  <c:v>0.14757000000000001</c:v>
                </c:pt>
                <c:pt idx="193">
                  <c:v>0.15085000000000001</c:v>
                </c:pt>
                <c:pt idx="194">
                  <c:v>0.15429000000000001</c:v>
                </c:pt>
                <c:pt idx="195">
                  <c:v>0.15747999999999998</c:v>
                </c:pt>
                <c:pt idx="196">
                  <c:v>0.16140000000000002</c:v>
                </c:pt>
                <c:pt idx="197">
                  <c:v>0.16589999999999999</c:v>
                </c:pt>
                <c:pt idx="198">
                  <c:v>0.16986999999999999</c:v>
                </c:pt>
                <c:pt idx="199">
                  <c:v>0.17408999999999999</c:v>
                </c:pt>
                <c:pt idx="200">
                  <c:v>0.17835999999999999</c:v>
                </c:pt>
                <c:pt idx="201">
                  <c:v>0.18169000000000002</c:v>
                </c:pt>
                <c:pt idx="202">
                  <c:v>0.18467</c:v>
                </c:pt>
                <c:pt idx="203">
                  <c:v>0.18804999999999999</c:v>
                </c:pt>
                <c:pt idx="204">
                  <c:v>0.19161</c:v>
                </c:pt>
                <c:pt idx="205">
                  <c:v>0.19508</c:v>
                </c:pt>
                <c:pt idx="206">
                  <c:v>0.19873000000000002</c:v>
                </c:pt>
                <c:pt idx="207">
                  <c:v>0.20283999999999999</c:v>
                </c:pt>
                <c:pt idx="208">
                  <c:v>0.20824000000000001</c:v>
                </c:pt>
                <c:pt idx="209">
                  <c:v>0.21219000000000002</c:v>
                </c:pt>
                <c:pt idx="210">
                  <c:v>0.21559999999999999</c:v>
                </c:pt>
                <c:pt idx="211">
                  <c:v>0.21815999999999999</c:v>
                </c:pt>
                <c:pt idx="212">
                  <c:v>0.22081000000000001</c:v>
                </c:pt>
                <c:pt idx="213">
                  <c:v>0.22463999999999998</c:v>
                </c:pt>
                <c:pt idx="214">
                  <c:v>0.22940000000000002</c:v>
                </c:pt>
                <c:pt idx="215">
                  <c:v>0.23286999999999999</c:v>
                </c:pt>
                <c:pt idx="216">
                  <c:v>0.23614000000000002</c:v>
                </c:pt>
                <c:pt idx="217">
                  <c:v>0.23925999999999997</c:v>
                </c:pt>
                <c:pt idx="218">
                  <c:v>0.24289000000000002</c:v>
                </c:pt>
                <c:pt idx="219">
                  <c:v>0.24693000000000001</c:v>
                </c:pt>
                <c:pt idx="220">
                  <c:v>0.25069999999999998</c:v>
                </c:pt>
                <c:pt idx="221">
                  <c:v>0.25486999999999999</c:v>
                </c:pt>
                <c:pt idx="222">
                  <c:v>0.25957999999999998</c:v>
                </c:pt>
                <c:pt idx="223">
                  <c:v>0.26395000000000002</c:v>
                </c:pt>
                <c:pt idx="224">
                  <c:v>0.26834000000000002</c:v>
                </c:pt>
                <c:pt idx="225">
                  <c:v>0.27172999999999997</c:v>
                </c:pt>
                <c:pt idx="226">
                  <c:v>0.27544000000000002</c:v>
                </c:pt>
                <c:pt idx="227">
                  <c:v>0.27956999999999999</c:v>
                </c:pt>
                <c:pt idx="228">
                  <c:v>0.28364999999999996</c:v>
                </c:pt>
                <c:pt idx="229">
                  <c:v>0.28720000000000001</c:v>
                </c:pt>
                <c:pt idx="230">
                  <c:v>0.29017999999999999</c:v>
                </c:pt>
                <c:pt idx="231">
                  <c:v>0.29295000000000004</c:v>
                </c:pt>
                <c:pt idx="232">
                  <c:v>0.29768</c:v>
                </c:pt>
                <c:pt idx="233">
                  <c:v>0.30241000000000001</c:v>
                </c:pt>
                <c:pt idx="234">
                  <c:v>0.30619000000000002</c:v>
                </c:pt>
                <c:pt idx="235">
                  <c:v>0.30952000000000002</c:v>
                </c:pt>
                <c:pt idx="236">
                  <c:v>0.31278</c:v>
                </c:pt>
                <c:pt idx="237">
                  <c:v>0.31635999999999997</c:v>
                </c:pt>
                <c:pt idx="238">
                  <c:v>0.32018000000000002</c:v>
                </c:pt>
                <c:pt idx="239">
                  <c:v>0.32430999999999999</c:v>
                </c:pt>
                <c:pt idx="240">
                  <c:v>0.32795999999999997</c:v>
                </c:pt>
                <c:pt idx="241">
                  <c:v>0.33204</c:v>
                </c:pt>
                <c:pt idx="242">
                  <c:v>0.33590000000000003</c:v>
                </c:pt>
                <c:pt idx="243">
                  <c:v>0.33938000000000001</c:v>
                </c:pt>
                <c:pt idx="244">
                  <c:v>0.34244000000000002</c:v>
                </c:pt>
                <c:pt idx="245">
                  <c:v>0.34511999999999998</c:v>
                </c:pt>
                <c:pt idx="246">
                  <c:v>0.34819</c:v>
                </c:pt>
                <c:pt idx="247">
                  <c:v>0.35145000000000004</c:v>
                </c:pt>
                <c:pt idx="248">
                  <c:v>0.35479999999999995</c:v>
                </c:pt>
                <c:pt idx="249">
                  <c:v>0.35863</c:v>
                </c:pt>
                <c:pt idx="250">
                  <c:v>0.36185</c:v>
                </c:pt>
                <c:pt idx="251">
                  <c:v>0.36509000000000003</c:v>
                </c:pt>
                <c:pt idx="252">
                  <c:v>0.36862</c:v>
                </c:pt>
                <c:pt idx="253">
                  <c:v>0.37182999999999999</c:v>
                </c:pt>
                <c:pt idx="254">
                  <c:v>0.37585999999999997</c:v>
                </c:pt>
                <c:pt idx="255">
                  <c:v>0.38000999999999996</c:v>
                </c:pt>
                <c:pt idx="256">
                  <c:v>0.38441999999999998</c:v>
                </c:pt>
                <c:pt idx="257">
                  <c:v>0.38847999999999999</c:v>
                </c:pt>
                <c:pt idx="258">
                  <c:v>0.39195999999999998</c:v>
                </c:pt>
                <c:pt idx="259">
                  <c:v>0.39485999999999999</c:v>
                </c:pt>
                <c:pt idx="260">
                  <c:v>0.39716999999999997</c:v>
                </c:pt>
                <c:pt idx="261">
                  <c:v>0.39917999999999998</c:v>
                </c:pt>
                <c:pt idx="262">
                  <c:v>0.40134999999999998</c:v>
                </c:pt>
                <c:pt idx="263">
                  <c:v>0.40393999999999997</c:v>
                </c:pt>
                <c:pt idx="264">
                  <c:v>0.40656999999999999</c:v>
                </c:pt>
                <c:pt idx="265">
                  <c:v>0.40842000000000001</c:v>
                </c:pt>
                <c:pt idx="266">
                  <c:v>0.41027000000000002</c:v>
                </c:pt>
                <c:pt idx="267">
                  <c:v>0.41310999999999998</c:v>
                </c:pt>
                <c:pt idx="268">
                  <c:v>0.41582000000000002</c:v>
                </c:pt>
                <c:pt idx="269">
                  <c:v>0.41737999999999997</c:v>
                </c:pt>
                <c:pt idx="270">
                  <c:v>0.41869999999999996</c:v>
                </c:pt>
                <c:pt idx="271">
                  <c:v>0.42026000000000002</c:v>
                </c:pt>
                <c:pt idx="272">
                  <c:v>0.42105999999999999</c:v>
                </c:pt>
                <c:pt idx="273">
                  <c:v>0.42235</c:v>
                </c:pt>
                <c:pt idx="274">
                  <c:v>0.42448999999999998</c:v>
                </c:pt>
                <c:pt idx="275">
                  <c:v>0.42700000000000005</c:v>
                </c:pt>
                <c:pt idx="276">
                  <c:v>0.43014000000000002</c:v>
                </c:pt>
                <c:pt idx="277">
                  <c:v>0.43386000000000002</c:v>
                </c:pt>
                <c:pt idx="278">
                  <c:v>0.43798999999999999</c:v>
                </c:pt>
                <c:pt idx="279">
                  <c:v>0.44168000000000002</c:v>
                </c:pt>
                <c:pt idx="280">
                  <c:v>0.44488</c:v>
                </c:pt>
                <c:pt idx="281">
                  <c:v>0.44792000000000004</c:v>
                </c:pt>
                <c:pt idx="282">
                  <c:v>0.45104999999999995</c:v>
                </c:pt>
                <c:pt idx="283">
                  <c:v>0.45408000000000004</c:v>
                </c:pt>
                <c:pt idx="284">
                  <c:v>0.45683000000000001</c:v>
                </c:pt>
                <c:pt idx="285">
                  <c:v>0.45893999999999996</c:v>
                </c:pt>
                <c:pt idx="286">
                  <c:v>0.46063000000000004</c:v>
                </c:pt>
                <c:pt idx="287">
                  <c:v>0.46244000000000002</c:v>
                </c:pt>
                <c:pt idx="288">
                  <c:v>0.46425</c:v>
                </c:pt>
                <c:pt idx="289">
                  <c:v>0.46622000000000002</c:v>
                </c:pt>
                <c:pt idx="290">
                  <c:v>0.46789999999999998</c:v>
                </c:pt>
                <c:pt idx="291">
                  <c:v>0.47023999999999999</c:v>
                </c:pt>
                <c:pt idx="292">
                  <c:v>0.47237000000000001</c:v>
                </c:pt>
                <c:pt idx="293">
                  <c:v>0.47404000000000002</c:v>
                </c:pt>
                <c:pt idx="294">
                  <c:v>0.47552</c:v>
                </c:pt>
                <c:pt idx="295">
                  <c:v>0.47696</c:v>
                </c:pt>
                <c:pt idx="296">
                  <c:v>0.47776000000000002</c:v>
                </c:pt>
                <c:pt idx="297">
                  <c:v>0.47862000000000005</c:v>
                </c:pt>
                <c:pt idx="298">
                  <c:v>0.48014000000000001</c:v>
                </c:pt>
                <c:pt idx="299">
                  <c:v>0.48147000000000001</c:v>
                </c:pt>
                <c:pt idx="300">
                  <c:v>0.48241000000000001</c:v>
                </c:pt>
                <c:pt idx="301">
                  <c:v>0.48393999999999998</c:v>
                </c:pt>
                <c:pt idx="302">
                  <c:v>0.48549999999999999</c:v>
                </c:pt>
                <c:pt idx="303">
                  <c:v>0.48767000000000005</c:v>
                </c:pt>
                <c:pt idx="304">
                  <c:v>0.48963999999999996</c:v>
                </c:pt>
                <c:pt idx="305">
                  <c:v>0.49209999999999998</c:v>
                </c:pt>
                <c:pt idx="306">
                  <c:v>0.49406</c:v>
                </c:pt>
                <c:pt idx="307">
                  <c:v>0.49585999999999997</c:v>
                </c:pt>
                <c:pt idx="308">
                  <c:v>0.49652000000000002</c:v>
                </c:pt>
                <c:pt idx="309">
                  <c:v>0.49634999999999996</c:v>
                </c:pt>
                <c:pt idx="310">
                  <c:v>0.49668999999999996</c:v>
                </c:pt>
                <c:pt idx="311">
                  <c:v>0.49709999999999999</c:v>
                </c:pt>
                <c:pt idx="312">
                  <c:v>0.49707000000000001</c:v>
                </c:pt>
                <c:pt idx="313">
                  <c:v>0.49761000000000005</c:v>
                </c:pt>
                <c:pt idx="314">
                  <c:v>0.49859000000000003</c:v>
                </c:pt>
                <c:pt idx="315">
                  <c:v>0.49957999999999997</c:v>
                </c:pt>
                <c:pt idx="316">
                  <c:v>0.50061999999999995</c:v>
                </c:pt>
                <c:pt idx="317">
                  <c:v>0.50156999999999996</c:v>
                </c:pt>
                <c:pt idx="318">
                  <c:v>0.50224000000000002</c:v>
                </c:pt>
                <c:pt idx="319">
                  <c:v>0.50273999999999996</c:v>
                </c:pt>
                <c:pt idx="320">
                  <c:v>0.50219999999999998</c:v>
                </c:pt>
                <c:pt idx="321">
                  <c:v>0.50145000000000006</c:v>
                </c:pt>
                <c:pt idx="322">
                  <c:v>0.50109000000000004</c:v>
                </c:pt>
                <c:pt idx="323">
                  <c:v>0.50143000000000004</c:v>
                </c:pt>
                <c:pt idx="324">
                  <c:v>0.50151999999999997</c:v>
                </c:pt>
                <c:pt idx="325">
                  <c:v>0.50124000000000002</c:v>
                </c:pt>
                <c:pt idx="326">
                  <c:v>0.50134999999999996</c:v>
                </c:pt>
                <c:pt idx="327">
                  <c:v>0.50116000000000005</c:v>
                </c:pt>
                <c:pt idx="328">
                  <c:v>0.50031999999999999</c:v>
                </c:pt>
                <c:pt idx="329">
                  <c:v>0.49956</c:v>
                </c:pt>
                <c:pt idx="330">
                  <c:v>0.49820999999999999</c:v>
                </c:pt>
                <c:pt idx="331">
                  <c:v>0.49656</c:v>
                </c:pt>
                <c:pt idx="332">
                  <c:v>0.49457000000000001</c:v>
                </c:pt>
                <c:pt idx="333">
                  <c:v>0.49223</c:v>
                </c:pt>
                <c:pt idx="334">
                  <c:v>0.49052000000000001</c:v>
                </c:pt>
                <c:pt idx="335">
                  <c:v>0.48926999999999998</c:v>
                </c:pt>
                <c:pt idx="336">
                  <c:v>0.48788999999999999</c:v>
                </c:pt>
                <c:pt idx="337">
                  <c:v>0.48679</c:v>
                </c:pt>
                <c:pt idx="338">
                  <c:v>0.48494999999999999</c:v>
                </c:pt>
                <c:pt idx="339">
                  <c:v>0.48283999999999999</c:v>
                </c:pt>
                <c:pt idx="340">
                  <c:v>0.48048999999999997</c:v>
                </c:pt>
                <c:pt idx="341">
                  <c:v>0.47853999999999997</c:v>
                </c:pt>
                <c:pt idx="342">
                  <c:v>0.47664000000000001</c:v>
                </c:pt>
                <c:pt idx="343">
                  <c:v>0.47476000000000002</c:v>
                </c:pt>
                <c:pt idx="344">
                  <c:v>0.47290999999999994</c:v>
                </c:pt>
                <c:pt idx="345">
                  <c:v>0.47075</c:v>
                </c:pt>
                <c:pt idx="346">
                  <c:v>0.46892</c:v>
                </c:pt>
                <c:pt idx="347">
                  <c:v>0.46593000000000001</c:v>
                </c:pt>
                <c:pt idx="348">
                  <c:v>0.46289999999999998</c:v>
                </c:pt>
                <c:pt idx="349">
                  <c:v>0.45978000000000002</c:v>
                </c:pt>
                <c:pt idx="350">
                  <c:v>0.45606999999999998</c:v>
                </c:pt>
                <c:pt idx="351">
                  <c:v>0.45195999999999997</c:v>
                </c:pt>
                <c:pt idx="352">
                  <c:v>0.44750000000000001</c:v>
                </c:pt>
                <c:pt idx="353">
                  <c:v>0.44320999999999999</c:v>
                </c:pt>
                <c:pt idx="354">
                  <c:v>0.43935999999999997</c:v>
                </c:pt>
                <c:pt idx="355">
                  <c:v>0.43546999999999997</c:v>
                </c:pt>
                <c:pt idx="356">
                  <c:v>0.43131000000000003</c:v>
                </c:pt>
                <c:pt idx="357">
                  <c:v>0.42756</c:v>
                </c:pt>
                <c:pt idx="358">
                  <c:v>0.42369000000000001</c:v>
                </c:pt>
                <c:pt idx="359">
                  <c:v>0.41915999999999998</c:v>
                </c:pt>
                <c:pt idx="360">
                  <c:v>0.41438999999999998</c:v>
                </c:pt>
                <c:pt idx="361">
                  <c:v>0.40976000000000001</c:v>
                </c:pt>
                <c:pt idx="362">
                  <c:v>0.40582999999999997</c:v>
                </c:pt>
                <c:pt idx="363">
                  <c:v>0.40185000000000004</c:v>
                </c:pt>
                <c:pt idx="364">
                  <c:v>0.39777000000000001</c:v>
                </c:pt>
                <c:pt idx="365">
                  <c:v>0.39451000000000003</c:v>
                </c:pt>
                <c:pt idx="366">
                  <c:v>0.3906</c:v>
                </c:pt>
                <c:pt idx="367">
                  <c:v>0.38603999999999999</c:v>
                </c:pt>
                <c:pt idx="368">
                  <c:v>0.38158000000000003</c:v>
                </c:pt>
                <c:pt idx="369">
                  <c:v>0.37729000000000001</c:v>
                </c:pt>
                <c:pt idx="370">
                  <c:v>0.37335999999999997</c:v>
                </c:pt>
                <c:pt idx="371">
                  <c:v>0.36939999999999995</c:v>
                </c:pt>
                <c:pt idx="372">
                  <c:v>0.36485999999999996</c:v>
                </c:pt>
                <c:pt idx="373">
                  <c:v>0.35904000000000003</c:v>
                </c:pt>
                <c:pt idx="374">
                  <c:v>0.35247999999999996</c:v>
                </c:pt>
                <c:pt idx="375">
                  <c:v>0.34590000000000004</c:v>
                </c:pt>
                <c:pt idx="376">
                  <c:v>0.34015000000000001</c:v>
                </c:pt>
                <c:pt idx="377">
                  <c:v>0.33426</c:v>
                </c:pt>
                <c:pt idx="378">
                  <c:v>0.32906999999999997</c:v>
                </c:pt>
                <c:pt idx="379">
                  <c:v>0.32411999999999996</c:v>
                </c:pt>
                <c:pt idx="380">
                  <c:v>0.31840000000000002</c:v>
                </c:pt>
                <c:pt idx="381">
                  <c:v>0.31193000000000004</c:v>
                </c:pt>
                <c:pt idx="382">
                  <c:v>0.3049</c:v>
                </c:pt>
                <c:pt idx="383">
                  <c:v>0.29815999999999998</c:v>
                </c:pt>
                <c:pt idx="384">
                  <c:v>0.29150999999999999</c:v>
                </c:pt>
                <c:pt idx="385">
                  <c:v>0.28544000000000003</c:v>
                </c:pt>
                <c:pt idx="386">
                  <c:v>0.28036</c:v>
                </c:pt>
                <c:pt idx="387">
                  <c:v>0.27646999999999999</c:v>
                </c:pt>
                <c:pt idx="388">
                  <c:v>0.27216000000000001</c:v>
                </c:pt>
                <c:pt idx="389">
                  <c:v>0.26762000000000002</c:v>
                </c:pt>
                <c:pt idx="390">
                  <c:v>0.26275999999999999</c:v>
                </c:pt>
                <c:pt idx="391">
                  <c:v>0.25779000000000002</c:v>
                </c:pt>
                <c:pt idx="392">
                  <c:v>0.25218000000000002</c:v>
                </c:pt>
                <c:pt idx="393">
                  <c:v>0.24667000000000003</c:v>
                </c:pt>
                <c:pt idx="394">
                  <c:v>0.24024999999999999</c:v>
                </c:pt>
                <c:pt idx="395">
                  <c:v>0.23318999999999998</c:v>
                </c:pt>
                <c:pt idx="396">
                  <c:v>0.22731999999999999</c:v>
                </c:pt>
                <c:pt idx="397">
                  <c:v>0.22067000000000001</c:v>
                </c:pt>
                <c:pt idx="398">
                  <c:v>0.21303999999999998</c:v>
                </c:pt>
                <c:pt idx="399">
                  <c:v>0.20582</c:v>
                </c:pt>
                <c:pt idx="400">
                  <c:v>0.19875000000000001</c:v>
                </c:pt>
                <c:pt idx="401">
                  <c:v>0.19164</c:v>
                </c:pt>
                <c:pt idx="402">
                  <c:v>0.18533999999999998</c:v>
                </c:pt>
                <c:pt idx="403">
                  <c:v>0.17949000000000001</c:v>
                </c:pt>
                <c:pt idx="404">
                  <c:v>0.17393</c:v>
                </c:pt>
                <c:pt idx="405">
                  <c:v>0.16827000000000003</c:v>
                </c:pt>
                <c:pt idx="406">
                  <c:v>0.16137000000000001</c:v>
                </c:pt>
                <c:pt idx="407">
                  <c:v>0.15478</c:v>
                </c:pt>
                <c:pt idx="408">
                  <c:v>0.14881</c:v>
                </c:pt>
                <c:pt idx="409">
                  <c:v>0.14273</c:v>
                </c:pt>
                <c:pt idx="410">
                  <c:v>0.13794000000000001</c:v>
                </c:pt>
                <c:pt idx="411">
                  <c:v>0.13339999999999999</c:v>
                </c:pt>
                <c:pt idx="412">
                  <c:v>0.12828000000000001</c:v>
                </c:pt>
                <c:pt idx="413">
                  <c:v>0.12314</c:v>
                </c:pt>
                <c:pt idx="414">
                  <c:v>0.11791</c:v>
                </c:pt>
                <c:pt idx="415">
                  <c:v>0.11269</c:v>
                </c:pt>
                <c:pt idx="416">
                  <c:v>0.10768000000000001</c:v>
                </c:pt>
                <c:pt idx="417">
                  <c:v>0.10255</c:v>
                </c:pt>
                <c:pt idx="418">
                  <c:v>9.7880000000000009E-2</c:v>
                </c:pt>
                <c:pt idx="419">
                  <c:v>9.237999999999999E-2</c:v>
                </c:pt>
                <c:pt idx="420">
                  <c:v>8.6690000000000003E-2</c:v>
                </c:pt>
                <c:pt idx="421">
                  <c:v>8.1519999999999995E-2</c:v>
                </c:pt>
                <c:pt idx="422">
                  <c:v>7.6929999999999998E-2</c:v>
                </c:pt>
                <c:pt idx="423">
                  <c:v>7.3029999999999998E-2</c:v>
                </c:pt>
                <c:pt idx="424">
                  <c:v>6.8720000000000003E-2</c:v>
                </c:pt>
                <c:pt idx="425">
                  <c:v>6.4349999999999991E-2</c:v>
                </c:pt>
                <c:pt idx="426">
                  <c:v>6.0080000000000001E-2</c:v>
                </c:pt>
                <c:pt idx="427">
                  <c:v>5.4770000000000006E-2</c:v>
                </c:pt>
                <c:pt idx="428">
                  <c:v>4.9560000000000007E-2</c:v>
                </c:pt>
                <c:pt idx="429">
                  <c:v>4.4059999999999995E-2</c:v>
                </c:pt>
                <c:pt idx="430">
                  <c:v>3.9120000000000002E-2</c:v>
                </c:pt>
                <c:pt idx="431">
                  <c:v>3.4620000000000005E-2</c:v>
                </c:pt>
                <c:pt idx="432">
                  <c:v>3.0339999999999999E-2</c:v>
                </c:pt>
                <c:pt idx="433">
                  <c:v>2.6960000000000001E-2</c:v>
                </c:pt>
                <c:pt idx="434">
                  <c:v>2.4649999999999998E-2</c:v>
                </c:pt>
                <c:pt idx="435">
                  <c:v>2.2639999999999997E-2</c:v>
                </c:pt>
                <c:pt idx="436">
                  <c:v>2.086E-2</c:v>
                </c:pt>
                <c:pt idx="437">
                  <c:v>1.8620000000000001E-2</c:v>
                </c:pt>
                <c:pt idx="438">
                  <c:v>1.6590000000000001E-2</c:v>
                </c:pt>
                <c:pt idx="439">
                  <c:v>1.5180000000000001E-2</c:v>
                </c:pt>
                <c:pt idx="440">
                  <c:v>1.38E-2</c:v>
                </c:pt>
                <c:pt idx="441">
                  <c:v>1.2190000000000001E-2</c:v>
                </c:pt>
                <c:pt idx="442">
                  <c:v>1.0209999999999999E-2</c:v>
                </c:pt>
                <c:pt idx="443">
                  <c:v>8.3299999999999989E-3</c:v>
                </c:pt>
                <c:pt idx="444">
                  <c:v>6.5500000000000003E-3</c:v>
                </c:pt>
                <c:pt idx="445">
                  <c:v>5.0800000000000003E-3</c:v>
                </c:pt>
                <c:pt idx="446">
                  <c:v>4.1700000000000001E-3</c:v>
                </c:pt>
                <c:pt idx="447">
                  <c:v>3.3700000000000002E-3</c:v>
                </c:pt>
                <c:pt idx="448">
                  <c:v>2.7200000000000002E-3</c:v>
                </c:pt>
                <c:pt idx="449">
                  <c:v>2.3E-3</c:v>
                </c:pt>
                <c:pt idx="450">
                  <c:v>1.7299999999999998E-3</c:v>
                </c:pt>
                <c:pt idx="451">
                  <c:v>1.2600000000000001E-3</c:v>
                </c:pt>
                <c:pt idx="452">
                  <c:v>8.3000000000000001E-4</c:v>
                </c:pt>
                <c:pt idx="453">
                  <c:v>5.4000000000000001E-4</c:v>
                </c:pt>
                <c:pt idx="454">
                  <c:v>2.1000000000000001E-4</c:v>
                </c:pt>
                <c:pt idx="455">
                  <c:v>1.8999999999999998E-4</c:v>
                </c:pt>
                <c:pt idx="456">
                  <c:v>2.3000000000000001E-4</c:v>
                </c:pt>
                <c:pt idx="457">
                  <c:v>2.4000000000000001E-4</c:v>
                </c:pt>
                <c:pt idx="458">
                  <c:v>2.0000000000000001E-4</c:v>
                </c:pt>
                <c:pt idx="459">
                  <c:v>1.8999999999999998E-4</c:v>
                </c:pt>
                <c:pt idx="460">
                  <c:v>1.2E-4</c:v>
                </c:pt>
                <c:pt idx="461">
                  <c:v>5.0000000000000002E-5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AF4-48CF-B983-DE3AE5D4FCFA}"/>
            </c:ext>
          </c:extLst>
        </c:ser>
        <c:ser>
          <c:idx val="7"/>
          <c:order val="7"/>
          <c:tx>
            <c:strRef>
              <c:f>'Concentration_Z-Axis'!$R$1</c:f>
              <c:strCache>
                <c:ptCount val="1"/>
                <c:pt idx="0">
                  <c:v>0.7 PV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'Concentration_Z-Axis'!$J$3:$J$993</c:f>
              <c:numCache>
                <c:formatCode>General</c:formatCode>
                <c:ptCount val="991"/>
                <c:pt idx="0">
                  <c:v>79.280000000001095</c:v>
                </c:pt>
                <c:pt idx="1">
                  <c:v>79.200000000001097</c:v>
                </c:pt>
                <c:pt idx="2">
                  <c:v>79.120000000001099</c:v>
                </c:pt>
                <c:pt idx="3">
                  <c:v>79.0400000000011</c:v>
                </c:pt>
                <c:pt idx="4">
                  <c:v>78.960000000001102</c:v>
                </c:pt>
                <c:pt idx="5">
                  <c:v>78.880000000001104</c:v>
                </c:pt>
                <c:pt idx="6">
                  <c:v>78.800000000001106</c:v>
                </c:pt>
                <c:pt idx="7">
                  <c:v>78.720000000001093</c:v>
                </c:pt>
                <c:pt idx="8">
                  <c:v>78.640000000001095</c:v>
                </c:pt>
                <c:pt idx="9">
                  <c:v>78.560000000001097</c:v>
                </c:pt>
                <c:pt idx="10">
                  <c:v>78.480000000001098</c:v>
                </c:pt>
                <c:pt idx="11">
                  <c:v>78.4000000000011</c:v>
                </c:pt>
                <c:pt idx="12">
                  <c:v>78.320000000001102</c:v>
                </c:pt>
                <c:pt idx="13">
                  <c:v>78.240000000001103</c:v>
                </c:pt>
                <c:pt idx="14">
                  <c:v>78.160000000001105</c:v>
                </c:pt>
                <c:pt idx="15">
                  <c:v>78.080000000001107</c:v>
                </c:pt>
                <c:pt idx="16">
                  <c:v>78.000000000001094</c:v>
                </c:pt>
                <c:pt idx="17">
                  <c:v>77.920000000001096</c:v>
                </c:pt>
                <c:pt idx="18">
                  <c:v>77.840000000001098</c:v>
                </c:pt>
                <c:pt idx="19">
                  <c:v>77.760000000001099</c:v>
                </c:pt>
                <c:pt idx="20">
                  <c:v>77.680000000001101</c:v>
                </c:pt>
                <c:pt idx="21">
                  <c:v>77.600000000001103</c:v>
                </c:pt>
                <c:pt idx="22">
                  <c:v>77.520000000001104</c:v>
                </c:pt>
                <c:pt idx="23">
                  <c:v>77.440000000001106</c:v>
                </c:pt>
                <c:pt idx="24">
                  <c:v>77.360000000001094</c:v>
                </c:pt>
                <c:pt idx="25">
                  <c:v>77.280000000001095</c:v>
                </c:pt>
                <c:pt idx="26">
                  <c:v>77.200000000000998</c:v>
                </c:pt>
                <c:pt idx="27">
                  <c:v>77.120000000000999</c:v>
                </c:pt>
                <c:pt idx="28">
                  <c:v>77.0400000000011</c:v>
                </c:pt>
                <c:pt idx="29">
                  <c:v>76.960000000001003</c:v>
                </c:pt>
                <c:pt idx="30">
                  <c:v>76.880000000001004</c:v>
                </c:pt>
                <c:pt idx="31">
                  <c:v>76.800000000001006</c:v>
                </c:pt>
                <c:pt idx="32">
                  <c:v>76.720000000000994</c:v>
                </c:pt>
                <c:pt idx="33">
                  <c:v>76.640000000000995</c:v>
                </c:pt>
                <c:pt idx="34">
                  <c:v>76.560000000000997</c:v>
                </c:pt>
                <c:pt idx="35">
                  <c:v>76.480000000000999</c:v>
                </c:pt>
                <c:pt idx="36">
                  <c:v>76.400000000001</c:v>
                </c:pt>
                <c:pt idx="37">
                  <c:v>76.320000000001002</c:v>
                </c:pt>
                <c:pt idx="38">
                  <c:v>76.240000000001004</c:v>
                </c:pt>
                <c:pt idx="39">
                  <c:v>76.160000000001006</c:v>
                </c:pt>
                <c:pt idx="40">
                  <c:v>76.080000000000993</c:v>
                </c:pt>
                <c:pt idx="41">
                  <c:v>76.000000000000995</c:v>
                </c:pt>
                <c:pt idx="42">
                  <c:v>75.920000000000996</c:v>
                </c:pt>
                <c:pt idx="43">
                  <c:v>75.840000000000998</c:v>
                </c:pt>
                <c:pt idx="44">
                  <c:v>75.760000000001</c:v>
                </c:pt>
                <c:pt idx="45">
                  <c:v>75.680000000001002</c:v>
                </c:pt>
                <c:pt idx="46">
                  <c:v>75.600000000001003</c:v>
                </c:pt>
                <c:pt idx="47">
                  <c:v>75.520000000001005</c:v>
                </c:pt>
                <c:pt idx="48">
                  <c:v>75.440000000001007</c:v>
                </c:pt>
                <c:pt idx="49">
                  <c:v>75.360000000000994</c:v>
                </c:pt>
                <c:pt idx="50">
                  <c:v>75.280000000000996</c:v>
                </c:pt>
                <c:pt idx="51">
                  <c:v>75.200000000000998</c:v>
                </c:pt>
                <c:pt idx="52">
                  <c:v>75.120000000000999</c:v>
                </c:pt>
                <c:pt idx="53">
                  <c:v>75.040000000001001</c:v>
                </c:pt>
                <c:pt idx="54">
                  <c:v>74.960000000001003</c:v>
                </c:pt>
                <c:pt idx="55">
                  <c:v>74.880000000001004</c:v>
                </c:pt>
                <c:pt idx="56">
                  <c:v>74.800000000001006</c:v>
                </c:pt>
                <c:pt idx="57">
                  <c:v>74.720000000000994</c:v>
                </c:pt>
                <c:pt idx="58">
                  <c:v>74.640000000000995</c:v>
                </c:pt>
                <c:pt idx="59">
                  <c:v>74.560000000000997</c:v>
                </c:pt>
                <c:pt idx="60">
                  <c:v>74.480000000000999</c:v>
                </c:pt>
                <c:pt idx="61">
                  <c:v>74.400000000001</c:v>
                </c:pt>
                <c:pt idx="62">
                  <c:v>74.320000000001002</c:v>
                </c:pt>
                <c:pt idx="63">
                  <c:v>74.240000000001004</c:v>
                </c:pt>
                <c:pt idx="64">
                  <c:v>74.160000000001006</c:v>
                </c:pt>
                <c:pt idx="65">
                  <c:v>74.080000000000993</c:v>
                </c:pt>
                <c:pt idx="66">
                  <c:v>74.000000000000995</c:v>
                </c:pt>
                <c:pt idx="67">
                  <c:v>73.920000000000996</c:v>
                </c:pt>
                <c:pt idx="68">
                  <c:v>73.840000000000998</c:v>
                </c:pt>
                <c:pt idx="69">
                  <c:v>73.760000000001</c:v>
                </c:pt>
                <c:pt idx="70">
                  <c:v>73.680000000001002</c:v>
                </c:pt>
                <c:pt idx="71">
                  <c:v>73.600000000001003</c:v>
                </c:pt>
                <c:pt idx="72">
                  <c:v>73.520000000001005</c:v>
                </c:pt>
                <c:pt idx="73">
                  <c:v>73.440000000001007</c:v>
                </c:pt>
                <c:pt idx="74">
                  <c:v>73.360000000000994</c:v>
                </c:pt>
                <c:pt idx="75">
                  <c:v>73.280000000000996</c:v>
                </c:pt>
                <c:pt idx="76">
                  <c:v>73.200000000000998</c:v>
                </c:pt>
                <c:pt idx="77">
                  <c:v>73.120000000000999</c:v>
                </c:pt>
                <c:pt idx="78">
                  <c:v>73.040000000001001</c:v>
                </c:pt>
                <c:pt idx="79">
                  <c:v>72.960000000001003</c:v>
                </c:pt>
                <c:pt idx="80">
                  <c:v>72.880000000001004</c:v>
                </c:pt>
                <c:pt idx="81">
                  <c:v>72.800000000000907</c:v>
                </c:pt>
                <c:pt idx="82">
                  <c:v>72.720000000000894</c:v>
                </c:pt>
                <c:pt idx="83">
                  <c:v>72.640000000000896</c:v>
                </c:pt>
                <c:pt idx="84">
                  <c:v>72.560000000000898</c:v>
                </c:pt>
                <c:pt idx="85">
                  <c:v>72.480000000000899</c:v>
                </c:pt>
                <c:pt idx="86">
                  <c:v>72.400000000000901</c:v>
                </c:pt>
                <c:pt idx="87">
                  <c:v>72.320000000000903</c:v>
                </c:pt>
                <c:pt idx="88">
                  <c:v>72.240000000000904</c:v>
                </c:pt>
                <c:pt idx="89">
                  <c:v>72.160000000000906</c:v>
                </c:pt>
                <c:pt idx="90">
                  <c:v>72.080000000000894</c:v>
                </c:pt>
                <c:pt idx="91">
                  <c:v>72.000000000000895</c:v>
                </c:pt>
                <c:pt idx="92">
                  <c:v>71.920000000000897</c:v>
                </c:pt>
                <c:pt idx="93">
                  <c:v>71.840000000000899</c:v>
                </c:pt>
                <c:pt idx="94">
                  <c:v>71.7600000000009</c:v>
                </c:pt>
                <c:pt idx="95">
                  <c:v>71.680000000000902</c:v>
                </c:pt>
                <c:pt idx="96">
                  <c:v>71.600000000000904</c:v>
                </c:pt>
                <c:pt idx="97">
                  <c:v>71.520000000000906</c:v>
                </c:pt>
                <c:pt idx="98">
                  <c:v>71.440000000000893</c:v>
                </c:pt>
                <c:pt idx="99">
                  <c:v>71.360000000000895</c:v>
                </c:pt>
                <c:pt idx="100">
                  <c:v>71.280000000000896</c:v>
                </c:pt>
                <c:pt idx="101">
                  <c:v>71.200000000000898</c:v>
                </c:pt>
                <c:pt idx="102">
                  <c:v>71.1200000000009</c:v>
                </c:pt>
                <c:pt idx="103">
                  <c:v>71.040000000000902</c:v>
                </c:pt>
                <c:pt idx="104">
                  <c:v>70.960000000000903</c:v>
                </c:pt>
                <c:pt idx="105">
                  <c:v>70.880000000000905</c:v>
                </c:pt>
                <c:pt idx="106">
                  <c:v>70.800000000000907</c:v>
                </c:pt>
                <c:pt idx="107">
                  <c:v>70.720000000000894</c:v>
                </c:pt>
                <c:pt idx="108">
                  <c:v>70.640000000000896</c:v>
                </c:pt>
                <c:pt idx="109">
                  <c:v>70.560000000000898</c:v>
                </c:pt>
                <c:pt idx="110">
                  <c:v>70.480000000000899</c:v>
                </c:pt>
                <c:pt idx="111">
                  <c:v>70.400000000000901</c:v>
                </c:pt>
                <c:pt idx="112">
                  <c:v>70.320000000000903</c:v>
                </c:pt>
                <c:pt idx="113">
                  <c:v>70.240000000000904</c:v>
                </c:pt>
                <c:pt idx="114">
                  <c:v>70.160000000000906</c:v>
                </c:pt>
                <c:pt idx="115">
                  <c:v>70.080000000000894</c:v>
                </c:pt>
                <c:pt idx="116">
                  <c:v>70.000000000000895</c:v>
                </c:pt>
                <c:pt idx="117">
                  <c:v>69.920000000000897</c:v>
                </c:pt>
                <c:pt idx="118">
                  <c:v>69.840000000000899</c:v>
                </c:pt>
                <c:pt idx="119">
                  <c:v>69.7600000000009</c:v>
                </c:pt>
                <c:pt idx="120">
                  <c:v>69.680000000000902</c:v>
                </c:pt>
                <c:pt idx="121">
                  <c:v>69.600000000000904</c:v>
                </c:pt>
                <c:pt idx="122">
                  <c:v>69.520000000000906</c:v>
                </c:pt>
                <c:pt idx="123">
                  <c:v>69.440000000000893</c:v>
                </c:pt>
                <c:pt idx="124">
                  <c:v>69.360000000000895</c:v>
                </c:pt>
                <c:pt idx="125">
                  <c:v>69.280000000000896</c:v>
                </c:pt>
                <c:pt idx="126">
                  <c:v>69.200000000000898</c:v>
                </c:pt>
                <c:pt idx="127">
                  <c:v>69.1200000000009</c:v>
                </c:pt>
                <c:pt idx="128">
                  <c:v>69.040000000000902</c:v>
                </c:pt>
                <c:pt idx="129">
                  <c:v>68.960000000000903</c:v>
                </c:pt>
                <c:pt idx="130">
                  <c:v>68.880000000000905</c:v>
                </c:pt>
                <c:pt idx="131">
                  <c:v>68.800000000000907</c:v>
                </c:pt>
                <c:pt idx="132">
                  <c:v>68.720000000000894</c:v>
                </c:pt>
                <c:pt idx="133">
                  <c:v>68.640000000000896</c:v>
                </c:pt>
                <c:pt idx="134">
                  <c:v>68.560000000000798</c:v>
                </c:pt>
                <c:pt idx="135">
                  <c:v>68.4800000000008</c:v>
                </c:pt>
                <c:pt idx="136">
                  <c:v>68.400000000000901</c:v>
                </c:pt>
                <c:pt idx="137">
                  <c:v>68.320000000000803</c:v>
                </c:pt>
                <c:pt idx="138">
                  <c:v>68.240000000000805</c:v>
                </c:pt>
                <c:pt idx="139">
                  <c:v>68.160000000000807</c:v>
                </c:pt>
                <c:pt idx="140">
                  <c:v>68.080000000000794</c:v>
                </c:pt>
                <c:pt idx="141">
                  <c:v>68.000000000000796</c:v>
                </c:pt>
                <c:pt idx="142">
                  <c:v>67.920000000000798</c:v>
                </c:pt>
                <c:pt idx="143">
                  <c:v>67.840000000000799</c:v>
                </c:pt>
                <c:pt idx="144">
                  <c:v>67.760000000000801</c:v>
                </c:pt>
                <c:pt idx="145">
                  <c:v>67.680000000000803</c:v>
                </c:pt>
                <c:pt idx="146">
                  <c:v>67.600000000000804</c:v>
                </c:pt>
                <c:pt idx="147">
                  <c:v>67.520000000000806</c:v>
                </c:pt>
                <c:pt idx="148">
                  <c:v>67.440000000000794</c:v>
                </c:pt>
                <c:pt idx="149">
                  <c:v>67.360000000000795</c:v>
                </c:pt>
                <c:pt idx="150">
                  <c:v>67.280000000000797</c:v>
                </c:pt>
                <c:pt idx="151">
                  <c:v>67.200000000000799</c:v>
                </c:pt>
                <c:pt idx="152">
                  <c:v>67.1200000000008</c:v>
                </c:pt>
                <c:pt idx="153">
                  <c:v>67.040000000000802</c:v>
                </c:pt>
                <c:pt idx="154">
                  <c:v>66.960000000000804</c:v>
                </c:pt>
                <c:pt idx="155">
                  <c:v>66.880000000000805</c:v>
                </c:pt>
                <c:pt idx="156">
                  <c:v>66.800000000000793</c:v>
                </c:pt>
                <c:pt idx="157">
                  <c:v>66.720000000000795</c:v>
                </c:pt>
                <c:pt idx="158">
                  <c:v>66.640000000000796</c:v>
                </c:pt>
                <c:pt idx="159">
                  <c:v>66.560000000000798</c:v>
                </c:pt>
                <c:pt idx="160">
                  <c:v>66.4800000000008</c:v>
                </c:pt>
                <c:pt idx="161">
                  <c:v>66.400000000000801</c:v>
                </c:pt>
                <c:pt idx="162">
                  <c:v>66.320000000000803</c:v>
                </c:pt>
                <c:pt idx="163">
                  <c:v>66.240000000000805</c:v>
                </c:pt>
                <c:pt idx="164">
                  <c:v>66.160000000000807</c:v>
                </c:pt>
                <c:pt idx="165">
                  <c:v>66.080000000000794</c:v>
                </c:pt>
                <c:pt idx="166">
                  <c:v>66.000000000000796</c:v>
                </c:pt>
                <c:pt idx="167">
                  <c:v>65.920000000000798</c:v>
                </c:pt>
                <c:pt idx="168">
                  <c:v>65.840000000000799</c:v>
                </c:pt>
                <c:pt idx="169">
                  <c:v>65.760000000000801</c:v>
                </c:pt>
                <c:pt idx="170">
                  <c:v>65.680000000000803</c:v>
                </c:pt>
                <c:pt idx="171">
                  <c:v>65.600000000000804</c:v>
                </c:pt>
                <c:pt idx="172">
                  <c:v>65.520000000000806</c:v>
                </c:pt>
                <c:pt idx="173">
                  <c:v>65.440000000000794</c:v>
                </c:pt>
                <c:pt idx="174">
                  <c:v>65.360000000000795</c:v>
                </c:pt>
                <c:pt idx="175">
                  <c:v>65.280000000000797</c:v>
                </c:pt>
                <c:pt idx="176">
                  <c:v>65.200000000000799</c:v>
                </c:pt>
                <c:pt idx="177">
                  <c:v>65.1200000000008</c:v>
                </c:pt>
                <c:pt idx="178">
                  <c:v>65.040000000000802</c:v>
                </c:pt>
                <c:pt idx="179">
                  <c:v>64.960000000000804</c:v>
                </c:pt>
                <c:pt idx="180">
                  <c:v>64.880000000000805</c:v>
                </c:pt>
                <c:pt idx="181">
                  <c:v>64.800000000000793</c:v>
                </c:pt>
                <c:pt idx="182">
                  <c:v>64.720000000000795</c:v>
                </c:pt>
                <c:pt idx="183">
                  <c:v>64.640000000000796</c:v>
                </c:pt>
                <c:pt idx="184">
                  <c:v>64.560000000000798</c:v>
                </c:pt>
                <c:pt idx="185">
                  <c:v>64.4800000000008</c:v>
                </c:pt>
                <c:pt idx="186">
                  <c:v>64.400000000000801</c:v>
                </c:pt>
                <c:pt idx="187">
                  <c:v>64.320000000000803</c:v>
                </c:pt>
                <c:pt idx="188">
                  <c:v>64.240000000000805</c:v>
                </c:pt>
                <c:pt idx="189">
                  <c:v>64.160000000000807</c:v>
                </c:pt>
                <c:pt idx="190">
                  <c:v>64.080000000000695</c:v>
                </c:pt>
                <c:pt idx="191">
                  <c:v>64.000000000000696</c:v>
                </c:pt>
                <c:pt idx="192">
                  <c:v>63.920000000000698</c:v>
                </c:pt>
                <c:pt idx="193">
                  <c:v>63.8400000000007</c:v>
                </c:pt>
                <c:pt idx="194">
                  <c:v>63.760000000000701</c:v>
                </c:pt>
                <c:pt idx="195">
                  <c:v>63.680000000000703</c:v>
                </c:pt>
                <c:pt idx="196">
                  <c:v>63.600000000000698</c:v>
                </c:pt>
                <c:pt idx="197">
                  <c:v>63.520000000000699</c:v>
                </c:pt>
                <c:pt idx="198">
                  <c:v>63.440000000000701</c:v>
                </c:pt>
                <c:pt idx="199">
                  <c:v>63.360000000000703</c:v>
                </c:pt>
                <c:pt idx="200">
                  <c:v>63.280000000000697</c:v>
                </c:pt>
                <c:pt idx="201">
                  <c:v>63.200000000000699</c:v>
                </c:pt>
                <c:pt idx="202">
                  <c:v>63.120000000000701</c:v>
                </c:pt>
                <c:pt idx="203">
                  <c:v>63.040000000000703</c:v>
                </c:pt>
                <c:pt idx="204">
                  <c:v>62.960000000000697</c:v>
                </c:pt>
                <c:pt idx="205">
                  <c:v>62.880000000000699</c:v>
                </c:pt>
                <c:pt idx="206">
                  <c:v>62.800000000000701</c:v>
                </c:pt>
                <c:pt idx="207">
                  <c:v>62.720000000000702</c:v>
                </c:pt>
                <c:pt idx="208">
                  <c:v>62.640000000000697</c:v>
                </c:pt>
                <c:pt idx="209">
                  <c:v>62.560000000000699</c:v>
                </c:pt>
                <c:pt idx="210">
                  <c:v>62.4800000000007</c:v>
                </c:pt>
                <c:pt idx="211">
                  <c:v>62.400000000000702</c:v>
                </c:pt>
                <c:pt idx="212">
                  <c:v>62.320000000000697</c:v>
                </c:pt>
                <c:pt idx="213">
                  <c:v>62.240000000000698</c:v>
                </c:pt>
                <c:pt idx="214">
                  <c:v>62.1600000000007</c:v>
                </c:pt>
                <c:pt idx="215">
                  <c:v>62.080000000000702</c:v>
                </c:pt>
                <c:pt idx="216">
                  <c:v>62.000000000000703</c:v>
                </c:pt>
                <c:pt idx="217">
                  <c:v>61.920000000000698</c:v>
                </c:pt>
                <c:pt idx="218">
                  <c:v>61.8400000000007</c:v>
                </c:pt>
                <c:pt idx="219">
                  <c:v>61.760000000000701</c:v>
                </c:pt>
                <c:pt idx="220">
                  <c:v>61.680000000000703</c:v>
                </c:pt>
                <c:pt idx="221">
                  <c:v>61.600000000000698</c:v>
                </c:pt>
                <c:pt idx="222">
                  <c:v>61.520000000000699</c:v>
                </c:pt>
                <c:pt idx="223">
                  <c:v>61.440000000000701</c:v>
                </c:pt>
                <c:pt idx="224">
                  <c:v>61.360000000000703</c:v>
                </c:pt>
                <c:pt idx="225">
                  <c:v>61.280000000000697</c:v>
                </c:pt>
                <c:pt idx="226">
                  <c:v>61.200000000000699</c:v>
                </c:pt>
                <c:pt idx="227">
                  <c:v>61.120000000000701</c:v>
                </c:pt>
                <c:pt idx="228">
                  <c:v>61.040000000000703</c:v>
                </c:pt>
                <c:pt idx="229">
                  <c:v>60.960000000000697</c:v>
                </c:pt>
                <c:pt idx="230">
                  <c:v>60.880000000000699</c:v>
                </c:pt>
                <c:pt idx="231">
                  <c:v>60.800000000000701</c:v>
                </c:pt>
                <c:pt idx="232">
                  <c:v>60.720000000000702</c:v>
                </c:pt>
                <c:pt idx="233">
                  <c:v>60.640000000000697</c:v>
                </c:pt>
                <c:pt idx="234">
                  <c:v>60.560000000000699</c:v>
                </c:pt>
                <c:pt idx="235">
                  <c:v>60.4800000000007</c:v>
                </c:pt>
                <c:pt idx="236">
                  <c:v>60.400000000000702</c:v>
                </c:pt>
                <c:pt idx="237">
                  <c:v>60.320000000000697</c:v>
                </c:pt>
                <c:pt idx="238">
                  <c:v>60.240000000000698</c:v>
                </c:pt>
                <c:pt idx="239">
                  <c:v>60.1600000000007</c:v>
                </c:pt>
                <c:pt idx="240">
                  <c:v>60.080000000000702</c:v>
                </c:pt>
                <c:pt idx="241">
                  <c:v>60.000000000000703</c:v>
                </c:pt>
                <c:pt idx="242">
                  <c:v>59.920000000000698</c:v>
                </c:pt>
                <c:pt idx="243">
                  <c:v>59.8400000000007</c:v>
                </c:pt>
                <c:pt idx="244">
                  <c:v>59.760000000000602</c:v>
                </c:pt>
                <c:pt idx="245">
                  <c:v>59.680000000000597</c:v>
                </c:pt>
                <c:pt idx="246">
                  <c:v>59.600000000000598</c:v>
                </c:pt>
                <c:pt idx="247">
                  <c:v>59.5200000000006</c:v>
                </c:pt>
                <c:pt idx="248">
                  <c:v>59.440000000000602</c:v>
                </c:pt>
                <c:pt idx="249">
                  <c:v>59.360000000000603</c:v>
                </c:pt>
                <c:pt idx="250">
                  <c:v>59.280000000000598</c:v>
                </c:pt>
                <c:pt idx="251">
                  <c:v>59.2000000000006</c:v>
                </c:pt>
                <c:pt idx="252">
                  <c:v>59.120000000000601</c:v>
                </c:pt>
                <c:pt idx="253">
                  <c:v>59.040000000000603</c:v>
                </c:pt>
                <c:pt idx="254">
                  <c:v>58.960000000000598</c:v>
                </c:pt>
                <c:pt idx="255">
                  <c:v>58.880000000000599</c:v>
                </c:pt>
                <c:pt idx="256">
                  <c:v>58.800000000000601</c:v>
                </c:pt>
                <c:pt idx="257">
                  <c:v>58.720000000000603</c:v>
                </c:pt>
                <c:pt idx="258">
                  <c:v>58.640000000000597</c:v>
                </c:pt>
                <c:pt idx="259">
                  <c:v>58.560000000000599</c:v>
                </c:pt>
                <c:pt idx="260">
                  <c:v>58.480000000000601</c:v>
                </c:pt>
                <c:pt idx="261">
                  <c:v>58.400000000000603</c:v>
                </c:pt>
                <c:pt idx="262">
                  <c:v>58.320000000000597</c:v>
                </c:pt>
                <c:pt idx="263">
                  <c:v>58.240000000000599</c:v>
                </c:pt>
                <c:pt idx="264">
                  <c:v>58.160000000000601</c:v>
                </c:pt>
                <c:pt idx="265">
                  <c:v>58.080000000000602</c:v>
                </c:pt>
                <c:pt idx="266">
                  <c:v>58.000000000000597</c:v>
                </c:pt>
                <c:pt idx="267">
                  <c:v>57.920000000000599</c:v>
                </c:pt>
                <c:pt idx="268">
                  <c:v>57.8400000000006</c:v>
                </c:pt>
                <c:pt idx="269">
                  <c:v>57.760000000000602</c:v>
                </c:pt>
                <c:pt idx="270">
                  <c:v>57.680000000000597</c:v>
                </c:pt>
                <c:pt idx="271">
                  <c:v>57.600000000000598</c:v>
                </c:pt>
                <c:pt idx="272">
                  <c:v>57.5200000000006</c:v>
                </c:pt>
                <c:pt idx="273">
                  <c:v>57.440000000000602</c:v>
                </c:pt>
                <c:pt idx="274">
                  <c:v>57.360000000000603</c:v>
                </c:pt>
                <c:pt idx="275">
                  <c:v>57.280000000000598</c:v>
                </c:pt>
                <c:pt idx="276">
                  <c:v>57.2000000000006</c:v>
                </c:pt>
                <c:pt idx="277">
                  <c:v>57.120000000000601</c:v>
                </c:pt>
                <c:pt idx="278">
                  <c:v>57.040000000000603</c:v>
                </c:pt>
                <c:pt idx="279">
                  <c:v>56.960000000000598</c:v>
                </c:pt>
                <c:pt idx="280">
                  <c:v>56.880000000000599</c:v>
                </c:pt>
                <c:pt idx="281">
                  <c:v>56.800000000000601</c:v>
                </c:pt>
                <c:pt idx="282">
                  <c:v>56.720000000000603</c:v>
                </c:pt>
                <c:pt idx="283">
                  <c:v>56.640000000000597</c:v>
                </c:pt>
                <c:pt idx="284">
                  <c:v>56.560000000000599</c:v>
                </c:pt>
                <c:pt idx="285">
                  <c:v>56.480000000000601</c:v>
                </c:pt>
                <c:pt idx="286">
                  <c:v>56.400000000000603</c:v>
                </c:pt>
                <c:pt idx="287">
                  <c:v>56.320000000000597</c:v>
                </c:pt>
                <c:pt idx="288">
                  <c:v>56.240000000000599</c:v>
                </c:pt>
                <c:pt idx="289">
                  <c:v>56.160000000000601</c:v>
                </c:pt>
                <c:pt idx="290">
                  <c:v>56.080000000000602</c:v>
                </c:pt>
                <c:pt idx="291">
                  <c:v>56.000000000000597</c:v>
                </c:pt>
                <c:pt idx="292">
                  <c:v>55.920000000000599</c:v>
                </c:pt>
                <c:pt idx="293">
                  <c:v>55.8400000000006</c:v>
                </c:pt>
                <c:pt idx="294">
                  <c:v>55.760000000000602</c:v>
                </c:pt>
                <c:pt idx="295">
                  <c:v>55.680000000000597</c:v>
                </c:pt>
                <c:pt idx="296">
                  <c:v>55.600000000000598</c:v>
                </c:pt>
                <c:pt idx="297">
                  <c:v>55.5200000000006</c:v>
                </c:pt>
                <c:pt idx="298">
                  <c:v>55.440000000000502</c:v>
                </c:pt>
                <c:pt idx="299">
                  <c:v>55.360000000000497</c:v>
                </c:pt>
                <c:pt idx="300">
                  <c:v>55.280000000000499</c:v>
                </c:pt>
                <c:pt idx="301">
                  <c:v>55.2000000000005</c:v>
                </c:pt>
                <c:pt idx="302">
                  <c:v>55.120000000000502</c:v>
                </c:pt>
                <c:pt idx="303">
                  <c:v>55.040000000000497</c:v>
                </c:pt>
                <c:pt idx="304">
                  <c:v>54.960000000000498</c:v>
                </c:pt>
                <c:pt idx="305">
                  <c:v>54.8800000000005</c:v>
                </c:pt>
                <c:pt idx="306">
                  <c:v>54.800000000000502</c:v>
                </c:pt>
                <c:pt idx="307">
                  <c:v>54.720000000000503</c:v>
                </c:pt>
                <c:pt idx="308">
                  <c:v>54.640000000000498</c:v>
                </c:pt>
                <c:pt idx="309">
                  <c:v>54.5600000000005</c:v>
                </c:pt>
                <c:pt idx="310">
                  <c:v>54.480000000000501</c:v>
                </c:pt>
                <c:pt idx="311">
                  <c:v>54.400000000000503</c:v>
                </c:pt>
                <c:pt idx="312">
                  <c:v>54.320000000000498</c:v>
                </c:pt>
                <c:pt idx="313">
                  <c:v>54.240000000000499</c:v>
                </c:pt>
                <c:pt idx="314">
                  <c:v>54.160000000000501</c:v>
                </c:pt>
                <c:pt idx="315">
                  <c:v>54.080000000000503</c:v>
                </c:pt>
                <c:pt idx="316">
                  <c:v>54.000000000000497</c:v>
                </c:pt>
                <c:pt idx="317">
                  <c:v>53.920000000000499</c:v>
                </c:pt>
                <c:pt idx="318">
                  <c:v>53.840000000000501</c:v>
                </c:pt>
                <c:pt idx="319">
                  <c:v>53.760000000000502</c:v>
                </c:pt>
                <c:pt idx="320">
                  <c:v>53.680000000000497</c:v>
                </c:pt>
                <c:pt idx="321">
                  <c:v>53.600000000000499</c:v>
                </c:pt>
                <c:pt idx="322">
                  <c:v>53.520000000000501</c:v>
                </c:pt>
                <c:pt idx="323">
                  <c:v>53.440000000000502</c:v>
                </c:pt>
                <c:pt idx="324">
                  <c:v>53.360000000000497</c:v>
                </c:pt>
                <c:pt idx="325">
                  <c:v>53.280000000000499</c:v>
                </c:pt>
                <c:pt idx="326">
                  <c:v>53.2000000000005</c:v>
                </c:pt>
                <c:pt idx="327">
                  <c:v>53.120000000000502</c:v>
                </c:pt>
                <c:pt idx="328">
                  <c:v>53.040000000000497</c:v>
                </c:pt>
                <c:pt idx="329">
                  <c:v>52.960000000000498</c:v>
                </c:pt>
                <c:pt idx="330">
                  <c:v>52.8800000000005</c:v>
                </c:pt>
                <c:pt idx="331">
                  <c:v>52.800000000000502</c:v>
                </c:pt>
                <c:pt idx="332">
                  <c:v>52.720000000000503</c:v>
                </c:pt>
                <c:pt idx="333">
                  <c:v>52.640000000000498</c:v>
                </c:pt>
                <c:pt idx="334">
                  <c:v>52.5600000000005</c:v>
                </c:pt>
                <c:pt idx="335">
                  <c:v>52.480000000000501</c:v>
                </c:pt>
                <c:pt idx="336">
                  <c:v>52.400000000000503</c:v>
                </c:pt>
                <c:pt idx="337">
                  <c:v>52.320000000000498</c:v>
                </c:pt>
                <c:pt idx="338">
                  <c:v>52.240000000000499</c:v>
                </c:pt>
                <c:pt idx="339">
                  <c:v>52.160000000000501</c:v>
                </c:pt>
                <c:pt idx="340">
                  <c:v>52.080000000000503</c:v>
                </c:pt>
                <c:pt idx="341">
                  <c:v>52.000000000000497</c:v>
                </c:pt>
                <c:pt idx="342">
                  <c:v>51.920000000000499</c:v>
                </c:pt>
                <c:pt idx="343">
                  <c:v>51.840000000000501</c:v>
                </c:pt>
                <c:pt idx="344">
                  <c:v>51.760000000000502</c:v>
                </c:pt>
                <c:pt idx="345">
                  <c:v>51.680000000000497</c:v>
                </c:pt>
                <c:pt idx="346">
                  <c:v>51.600000000000499</c:v>
                </c:pt>
                <c:pt idx="347">
                  <c:v>51.520000000000501</c:v>
                </c:pt>
                <c:pt idx="348">
                  <c:v>51.440000000000502</c:v>
                </c:pt>
                <c:pt idx="349">
                  <c:v>51.360000000000497</c:v>
                </c:pt>
                <c:pt idx="350">
                  <c:v>51.280000000000499</c:v>
                </c:pt>
                <c:pt idx="351">
                  <c:v>51.2000000000005</c:v>
                </c:pt>
                <c:pt idx="352">
                  <c:v>51.120000000000402</c:v>
                </c:pt>
                <c:pt idx="353">
                  <c:v>51.040000000000397</c:v>
                </c:pt>
                <c:pt idx="354">
                  <c:v>50.960000000000399</c:v>
                </c:pt>
                <c:pt idx="355">
                  <c:v>50.8800000000004</c:v>
                </c:pt>
                <c:pt idx="356">
                  <c:v>50.800000000000402</c:v>
                </c:pt>
                <c:pt idx="357">
                  <c:v>50.720000000000397</c:v>
                </c:pt>
                <c:pt idx="358">
                  <c:v>50.640000000000398</c:v>
                </c:pt>
                <c:pt idx="359">
                  <c:v>50.5600000000004</c:v>
                </c:pt>
                <c:pt idx="360">
                  <c:v>50.480000000000402</c:v>
                </c:pt>
                <c:pt idx="361">
                  <c:v>50.400000000000396</c:v>
                </c:pt>
                <c:pt idx="362">
                  <c:v>50.320000000000398</c:v>
                </c:pt>
                <c:pt idx="363">
                  <c:v>50.2400000000004</c:v>
                </c:pt>
                <c:pt idx="364">
                  <c:v>50.160000000000402</c:v>
                </c:pt>
                <c:pt idx="365">
                  <c:v>50.080000000000403</c:v>
                </c:pt>
                <c:pt idx="366">
                  <c:v>50.000000000000398</c:v>
                </c:pt>
                <c:pt idx="367">
                  <c:v>49.9200000000004</c:v>
                </c:pt>
                <c:pt idx="368">
                  <c:v>49.840000000000401</c:v>
                </c:pt>
                <c:pt idx="369">
                  <c:v>49.760000000000403</c:v>
                </c:pt>
                <c:pt idx="370">
                  <c:v>49.680000000000398</c:v>
                </c:pt>
                <c:pt idx="371">
                  <c:v>49.600000000000399</c:v>
                </c:pt>
                <c:pt idx="372">
                  <c:v>49.520000000000401</c:v>
                </c:pt>
                <c:pt idx="373">
                  <c:v>49.440000000000403</c:v>
                </c:pt>
                <c:pt idx="374">
                  <c:v>49.360000000000397</c:v>
                </c:pt>
                <c:pt idx="375">
                  <c:v>49.280000000000399</c:v>
                </c:pt>
                <c:pt idx="376">
                  <c:v>49.200000000000401</c:v>
                </c:pt>
                <c:pt idx="377">
                  <c:v>49.120000000000402</c:v>
                </c:pt>
                <c:pt idx="378">
                  <c:v>49.040000000000397</c:v>
                </c:pt>
                <c:pt idx="379">
                  <c:v>48.960000000000399</c:v>
                </c:pt>
                <c:pt idx="380">
                  <c:v>48.8800000000004</c:v>
                </c:pt>
                <c:pt idx="381">
                  <c:v>48.800000000000402</c:v>
                </c:pt>
                <c:pt idx="382">
                  <c:v>48.720000000000397</c:v>
                </c:pt>
                <c:pt idx="383">
                  <c:v>48.640000000000398</c:v>
                </c:pt>
                <c:pt idx="384">
                  <c:v>48.5600000000004</c:v>
                </c:pt>
                <c:pt idx="385">
                  <c:v>48.480000000000402</c:v>
                </c:pt>
                <c:pt idx="386">
                  <c:v>48.400000000000396</c:v>
                </c:pt>
                <c:pt idx="387">
                  <c:v>48.320000000000398</c:v>
                </c:pt>
                <c:pt idx="388">
                  <c:v>48.2400000000004</c:v>
                </c:pt>
                <c:pt idx="389">
                  <c:v>48.160000000000402</c:v>
                </c:pt>
                <c:pt idx="390">
                  <c:v>48.080000000000403</c:v>
                </c:pt>
                <c:pt idx="391">
                  <c:v>48.000000000000398</c:v>
                </c:pt>
                <c:pt idx="392">
                  <c:v>47.9200000000004</c:v>
                </c:pt>
                <c:pt idx="393">
                  <c:v>47.840000000000401</c:v>
                </c:pt>
                <c:pt idx="394">
                  <c:v>47.760000000000403</c:v>
                </c:pt>
                <c:pt idx="395">
                  <c:v>47.680000000000398</c:v>
                </c:pt>
                <c:pt idx="396">
                  <c:v>47.600000000000399</c:v>
                </c:pt>
                <c:pt idx="397">
                  <c:v>47.520000000000401</c:v>
                </c:pt>
                <c:pt idx="398">
                  <c:v>47.440000000000403</c:v>
                </c:pt>
                <c:pt idx="399">
                  <c:v>47.360000000000397</c:v>
                </c:pt>
                <c:pt idx="400">
                  <c:v>47.280000000000399</c:v>
                </c:pt>
                <c:pt idx="401">
                  <c:v>47.200000000000401</c:v>
                </c:pt>
                <c:pt idx="402">
                  <c:v>47.120000000000402</c:v>
                </c:pt>
                <c:pt idx="403">
                  <c:v>47.040000000000397</c:v>
                </c:pt>
                <c:pt idx="404">
                  <c:v>46.960000000000399</c:v>
                </c:pt>
                <c:pt idx="405">
                  <c:v>46.8800000000004</c:v>
                </c:pt>
                <c:pt idx="406">
                  <c:v>46.800000000000303</c:v>
                </c:pt>
                <c:pt idx="407">
                  <c:v>46.720000000000297</c:v>
                </c:pt>
                <c:pt idx="408">
                  <c:v>46.640000000000299</c:v>
                </c:pt>
                <c:pt idx="409">
                  <c:v>46.560000000000301</c:v>
                </c:pt>
                <c:pt idx="410">
                  <c:v>46.480000000000302</c:v>
                </c:pt>
                <c:pt idx="411">
                  <c:v>46.400000000000297</c:v>
                </c:pt>
                <c:pt idx="412">
                  <c:v>46.320000000000299</c:v>
                </c:pt>
                <c:pt idx="413">
                  <c:v>46.2400000000003</c:v>
                </c:pt>
                <c:pt idx="414">
                  <c:v>46.160000000000302</c:v>
                </c:pt>
                <c:pt idx="415">
                  <c:v>46.080000000000297</c:v>
                </c:pt>
                <c:pt idx="416">
                  <c:v>46.000000000000298</c:v>
                </c:pt>
                <c:pt idx="417">
                  <c:v>45.9200000000003</c:v>
                </c:pt>
                <c:pt idx="418">
                  <c:v>45.840000000000302</c:v>
                </c:pt>
                <c:pt idx="419">
                  <c:v>45.760000000000304</c:v>
                </c:pt>
                <c:pt idx="420">
                  <c:v>45.680000000000298</c:v>
                </c:pt>
                <c:pt idx="421">
                  <c:v>45.6000000000003</c:v>
                </c:pt>
                <c:pt idx="422">
                  <c:v>45.520000000000302</c:v>
                </c:pt>
                <c:pt idx="423">
                  <c:v>45.440000000000303</c:v>
                </c:pt>
                <c:pt idx="424">
                  <c:v>45.360000000000298</c:v>
                </c:pt>
                <c:pt idx="425">
                  <c:v>45.2800000000003</c:v>
                </c:pt>
                <c:pt idx="426">
                  <c:v>45.200000000000301</c:v>
                </c:pt>
                <c:pt idx="427">
                  <c:v>45.120000000000303</c:v>
                </c:pt>
                <c:pt idx="428">
                  <c:v>45.040000000000298</c:v>
                </c:pt>
                <c:pt idx="429">
                  <c:v>44.960000000000299</c:v>
                </c:pt>
                <c:pt idx="430">
                  <c:v>44.880000000000301</c:v>
                </c:pt>
                <c:pt idx="431">
                  <c:v>44.800000000000303</c:v>
                </c:pt>
                <c:pt idx="432">
                  <c:v>44.720000000000297</c:v>
                </c:pt>
                <c:pt idx="433">
                  <c:v>44.640000000000299</c:v>
                </c:pt>
                <c:pt idx="434">
                  <c:v>44.560000000000301</c:v>
                </c:pt>
                <c:pt idx="435">
                  <c:v>44.480000000000302</c:v>
                </c:pt>
                <c:pt idx="436">
                  <c:v>44.400000000000297</c:v>
                </c:pt>
                <c:pt idx="437">
                  <c:v>44.320000000000299</c:v>
                </c:pt>
                <c:pt idx="438">
                  <c:v>44.2400000000003</c:v>
                </c:pt>
                <c:pt idx="439">
                  <c:v>44.160000000000302</c:v>
                </c:pt>
                <c:pt idx="440">
                  <c:v>44.080000000000297</c:v>
                </c:pt>
                <c:pt idx="441">
                  <c:v>44.000000000000298</c:v>
                </c:pt>
                <c:pt idx="442">
                  <c:v>43.9200000000003</c:v>
                </c:pt>
                <c:pt idx="443">
                  <c:v>43.840000000000302</c:v>
                </c:pt>
                <c:pt idx="444">
                  <c:v>43.760000000000304</c:v>
                </c:pt>
                <c:pt idx="445">
                  <c:v>43.680000000000298</c:v>
                </c:pt>
                <c:pt idx="446">
                  <c:v>43.6000000000003</c:v>
                </c:pt>
                <c:pt idx="447">
                  <c:v>43.520000000000302</c:v>
                </c:pt>
                <c:pt idx="448">
                  <c:v>43.440000000000303</c:v>
                </c:pt>
                <c:pt idx="449">
                  <c:v>43.360000000000298</c:v>
                </c:pt>
                <c:pt idx="450">
                  <c:v>43.2800000000003</c:v>
                </c:pt>
                <c:pt idx="451">
                  <c:v>43.200000000000301</c:v>
                </c:pt>
                <c:pt idx="452">
                  <c:v>43.120000000000303</c:v>
                </c:pt>
                <c:pt idx="453">
                  <c:v>43.040000000000298</c:v>
                </c:pt>
                <c:pt idx="454">
                  <c:v>42.960000000000299</c:v>
                </c:pt>
                <c:pt idx="455">
                  <c:v>42.880000000000301</c:v>
                </c:pt>
                <c:pt idx="456">
                  <c:v>42.800000000000303</c:v>
                </c:pt>
                <c:pt idx="457">
                  <c:v>42.720000000000297</c:v>
                </c:pt>
                <c:pt idx="458">
                  <c:v>42.640000000000299</c:v>
                </c:pt>
                <c:pt idx="459">
                  <c:v>42.560000000000301</c:v>
                </c:pt>
                <c:pt idx="460">
                  <c:v>42.480000000000203</c:v>
                </c:pt>
                <c:pt idx="461">
                  <c:v>42.400000000000198</c:v>
                </c:pt>
                <c:pt idx="462">
                  <c:v>42.320000000000199</c:v>
                </c:pt>
                <c:pt idx="463">
                  <c:v>42.240000000000201</c:v>
                </c:pt>
                <c:pt idx="464">
                  <c:v>42.160000000000203</c:v>
                </c:pt>
                <c:pt idx="465">
                  <c:v>42.080000000000197</c:v>
                </c:pt>
                <c:pt idx="466">
                  <c:v>42.000000000000199</c:v>
                </c:pt>
                <c:pt idx="467">
                  <c:v>41.920000000000201</c:v>
                </c:pt>
                <c:pt idx="468">
                  <c:v>41.840000000000202</c:v>
                </c:pt>
                <c:pt idx="469">
                  <c:v>41.760000000000197</c:v>
                </c:pt>
                <c:pt idx="470">
                  <c:v>41.680000000000199</c:v>
                </c:pt>
                <c:pt idx="471">
                  <c:v>41.6000000000002</c:v>
                </c:pt>
                <c:pt idx="472">
                  <c:v>41.520000000000202</c:v>
                </c:pt>
                <c:pt idx="473">
                  <c:v>41.440000000000197</c:v>
                </c:pt>
                <c:pt idx="474">
                  <c:v>41.360000000000198</c:v>
                </c:pt>
                <c:pt idx="475">
                  <c:v>41.2800000000002</c:v>
                </c:pt>
                <c:pt idx="476">
                  <c:v>41.200000000000202</c:v>
                </c:pt>
                <c:pt idx="477">
                  <c:v>41.120000000000203</c:v>
                </c:pt>
                <c:pt idx="478">
                  <c:v>41.040000000000198</c:v>
                </c:pt>
                <c:pt idx="479">
                  <c:v>40.9600000000002</c:v>
                </c:pt>
                <c:pt idx="480">
                  <c:v>40.880000000000202</c:v>
                </c:pt>
                <c:pt idx="481">
                  <c:v>40.800000000000203</c:v>
                </c:pt>
                <c:pt idx="482">
                  <c:v>40.720000000000198</c:v>
                </c:pt>
                <c:pt idx="483">
                  <c:v>40.6400000000002</c:v>
                </c:pt>
                <c:pt idx="484">
                  <c:v>40.560000000000201</c:v>
                </c:pt>
                <c:pt idx="485">
                  <c:v>40.480000000000203</c:v>
                </c:pt>
                <c:pt idx="486">
                  <c:v>40.400000000000198</c:v>
                </c:pt>
                <c:pt idx="487">
                  <c:v>40.320000000000199</c:v>
                </c:pt>
                <c:pt idx="488">
                  <c:v>40.240000000000201</c:v>
                </c:pt>
                <c:pt idx="489">
                  <c:v>40.160000000000203</c:v>
                </c:pt>
                <c:pt idx="490">
                  <c:v>40.080000000000197</c:v>
                </c:pt>
                <c:pt idx="491">
                  <c:v>40.000000000000199</c:v>
                </c:pt>
                <c:pt idx="492">
                  <c:v>39.920000000000201</c:v>
                </c:pt>
                <c:pt idx="493">
                  <c:v>39.840000000000202</c:v>
                </c:pt>
                <c:pt idx="494">
                  <c:v>39.760000000000197</c:v>
                </c:pt>
                <c:pt idx="495">
                  <c:v>39.680000000000199</c:v>
                </c:pt>
                <c:pt idx="496">
                  <c:v>39.6000000000002</c:v>
                </c:pt>
                <c:pt idx="497">
                  <c:v>39.520000000000202</c:v>
                </c:pt>
                <c:pt idx="498">
                  <c:v>39.440000000000197</c:v>
                </c:pt>
                <c:pt idx="499">
                  <c:v>39.360000000000198</c:v>
                </c:pt>
                <c:pt idx="500">
                  <c:v>39.2800000000002</c:v>
                </c:pt>
                <c:pt idx="501">
                  <c:v>39.200000000000202</c:v>
                </c:pt>
                <c:pt idx="502">
                  <c:v>39.120000000000203</c:v>
                </c:pt>
                <c:pt idx="503">
                  <c:v>39.040000000000198</c:v>
                </c:pt>
                <c:pt idx="504">
                  <c:v>38.9600000000002</c:v>
                </c:pt>
                <c:pt idx="505">
                  <c:v>38.880000000000202</c:v>
                </c:pt>
                <c:pt idx="506">
                  <c:v>38.800000000000203</c:v>
                </c:pt>
                <c:pt idx="507">
                  <c:v>38.720000000000198</c:v>
                </c:pt>
                <c:pt idx="508">
                  <c:v>38.6400000000002</c:v>
                </c:pt>
                <c:pt idx="509">
                  <c:v>38.560000000000201</c:v>
                </c:pt>
                <c:pt idx="510">
                  <c:v>38.480000000000203</c:v>
                </c:pt>
                <c:pt idx="511">
                  <c:v>38.400000000000198</c:v>
                </c:pt>
                <c:pt idx="512">
                  <c:v>38.3200000000001</c:v>
                </c:pt>
                <c:pt idx="513">
                  <c:v>38.240000000000201</c:v>
                </c:pt>
                <c:pt idx="514">
                  <c:v>38.160000000000203</c:v>
                </c:pt>
                <c:pt idx="515">
                  <c:v>38.080000000000098</c:v>
                </c:pt>
                <c:pt idx="516">
                  <c:v>38.000000000000099</c:v>
                </c:pt>
                <c:pt idx="517">
                  <c:v>37.920000000000101</c:v>
                </c:pt>
                <c:pt idx="518">
                  <c:v>37.840000000000103</c:v>
                </c:pt>
                <c:pt idx="519">
                  <c:v>37.760000000000097</c:v>
                </c:pt>
                <c:pt idx="520">
                  <c:v>37.680000000000099</c:v>
                </c:pt>
                <c:pt idx="521">
                  <c:v>37.600000000000101</c:v>
                </c:pt>
                <c:pt idx="522">
                  <c:v>37.520000000000103</c:v>
                </c:pt>
                <c:pt idx="523">
                  <c:v>37.440000000000097</c:v>
                </c:pt>
                <c:pt idx="524">
                  <c:v>37.360000000000099</c:v>
                </c:pt>
                <c:pt idx="525">
                  <c:v>37.280000000000101</c:v>
                </c:pt>
                <c:pt idx="526">
                  <c:v>37.200000000000102</c:v>
                </c:pt>
                <c:pt idx="527">
                  <c:v>37.120000000000097</c:v>
                </c:pt>
                <c:pt idx="528">
                  <c:v>37.040000000000099</c:v>
                </c:pt>
                <c:pt idx="529">
                  <c:v>36.9600000000001</c:v>
                </c:pt>
                <c:pt idx="530">
                  <c:v>36.880000000000102</c:v>
                </c:pt>
                <c:pt idx="531">
                  <c:v>36.800000000000097</c:v>
                </c:pt>
                <c:pt idx="532">
                  <c:v>36.720000000000098</c:v>
                </c:pt>
                <c:pt idx="533">
                  <c:v>36.6400000000001</c:v>
                </c:pt>
                <c:pt idx="534">
                  <c:v>36.560000000000102</c:v>
                </c:pt>
                <c:pt idx="535">
                  <c:v>36.480000000000103</c:v>
                </c:pt>
                <c:pt idx="536">
                  <c:v>36.400000000000098</c:v>
                </c:pt>
                <c:pt idx="537">
                  <c:v>36.3200000000001</c:v>
                </c:pt>
                <c:pt idx="538">
                  <c:v>36.240000000000101</c:v>
                </c:pt>
                <c:pt idx="539">
                  <c:v>36.160000000000103</c:v>
                </c:pt>
                <c:pt idx="540">
                  <c:v>36.080000000000098</c:v>
                </c:pt>
                <c:pt idx="541">
                  <c:v>36.000000000000099</c:v>
                </c:pt>
                <c:pt idx="542">
                  <c:v>35.920000000000101</c:v>
                </c:pt>
                <c:pt idx="543">
                  <c:v>35.840000000000103</c:v>
                </c:pt>
                <c:pt idx="544">
                  <c:v>35.760000000000097</c:v>
                </c:pt>
                <c:pt idx="545">
                  <c:v>35.680000000000099</c:v>
                </c:pt>
                <c:pt idx="546">
                  <c:v>35.600000000000101</c:v>
                </c:pt>
                <c:pt idx="547">
                  <c:v>35.520000000000103</c:v>
                </c:pt>
                <c:pt idx="548">
                  <c:v>35.440000000000097</c:v>
                </c:pt>
                <c:pt idx="549">
                  <c:v>35.360000000000099</c:v>
                </c:pt>
                <c:pt idx="550">
                  <c:v>35.280000000000101</c:v>
                </c:pt>
                <c:pt idx="551">
                  <c:v>35.200000000000102</c:v>
                </c:pt>
                <c:pt idx="552">
                  <c:v>35.120000000000097</c:v>
                </c:pt>
                <c:pt idx="553">
                  <c:v>35.040000000000099</c:v>
                </c:pt>
                <c:pt idx="554">
                  <c:v>34.9600000000001</c:v>
                </c:pt>
                <c:pt idx="555">
                  <c:v>34.880000000000102</c:v>
                </c:pt>
                <c:pt idx="556">
                  <c:v>34.800000000000097</c:v>
                </c:pt>
                <c:pt idx="557">
                  <c:v>34.720000000000098</c:v>
                </c:pt>
                <c:pt idx="558">
                  <c:v>34.6400000000001</c:v>
                </c:pt>
                <c:pt idx="559">
                  <c:v>34.560000000000102</c:v>
                </c:pt>
                <c:pt idx="560">
                  <c:v>34.480000000000103</c:v>
                </c:pt>
                <c:pt idx="561">
                  <c:v>34.400000000000098</c:v>
                </c:pt>
                <c:pt idx="562">
                  <c:v>34.3200000000001</c:v>
                </c:pt>
                <c:pt idx="563">
                  <c:v>34.240000000000101</c:v>
                </c:pt>
                <c:pt idx="564">
                  <c:v>34.160000000000103</c:v>
                </c:pt>
                <c:pt idx="565">
                  <c:v>34.080000000000098</c:v>
                </c:pt>
                <c:pt idx="566">
                  <c:v>34</c:v>
                </c:pt>
                <c:pt idx="567">
                  <c:v>33.920000000000101</c:v>
                </c:pt>
                <c:pt idx="568">
                  <c:v>33.840000000000003</c:v>
                </c:pt>
                <c:pt idx="569">
                  <c:v>33.76</c:v>
                </c:pt>
                <c:pt idx="570">
                  <c:v>33.68</c:v>
                </c:pt>
                <c:pt idx="571">
                  <c:v>33.6</c:v>
                </c:pt>
                <c:pt idx="572">
                  <c:v>33.520000000000003</c:v>
                </c:pt>
                <c:pt idx="573">
                  <c:v>33.44</c:v>
                </c:pt>
                <c:pt idx="574">
                  <c:v>33.36</c:v>
                </c:pt>
                <c:pt idx="575">
                  <c:v>33.28</c:v>
                </c:pt>
                <c:pt idx="576">
                  <c:v>33.200000000000003</c:v>
                </c:pt>
                <c:pt idx="577">
                  <c:v>33.119999999999997</c:v>
                </c:pt>
                <c:pt idx="578">
                  <c:v>33.04</c:v>
                </c:pt>
                <c:pt idx="579">
                  <c:v>32.96</c:v>
                </c:pt>
                <c:pt idx="580">
                  <c:v>32.880000000000003</c:v>
                </c:pt>
                <c:pt idx="581">
                  <c:v>32.799999999999997</c:v>
                </c:pt>
                <c:pt idx="582">
                  <c:v>32.72</c:v>
                </c:pt>
                <c:pt idx="583">
                  <c:v>32.64</c:v>
                </c:pt>
                <c:pt idx="584">
                  <c:v>32.56</c:v>
                </c:pt>
                <c:pt idx="585">
                  <c:v>32.479999999999997</c:v>
                </c:pt>
                <c:pt idx="586">
                  <c:v>32.4</c:v>
                </c:pt>
                <c:pt idx="587">
                  <c:v>32.32</c:v>
                </c:pt>
                <c:pt idx="588">
                  <c:v>32.24</c:v>
                </c:pt>
                <c:pt idx="589">
                  <c:v>32.159999999999997</c:v>
                </c:pt>
                <c:pt idx="590">
                  <c:v>32.08</c:v>
                </c:pt>
                <c:pt idx="591">
                  <c:v>32</c:v>
                </c:pt>
                <c:pt idx="592">
                  <c:v>31.92</c:v>
                </c:pt>
                <c:pt idx="593">
                  <c:v>31.84</c:v>
                </c:pt>
                <c:pt idx="594">
                  <c:v>31.76</c:v>
                </c:pt>
                <c:pt idx="595">
                  <c:v>31.68</c:v>
                </c:pt>
                <c:pt idx="596">
                  <c:v>31.6</c:v>
                </c:pt>
                <c:pt idx="597">
                  <c:v>31.52</c:v>
                </c:pt>
                <c:pt idx="598">
                  <c:v>31.44</c:v>
                </c:pt>
                <c:pt idx="599">
                  <c:v>31.36</c:v>
                </c:pt>
                <c:pt idx="600">
                  <c:v>31.28</c:v>
                </c:pt>
                <c:pt idx="601">
                  <c:v>31.2</c:v>
                </c:pt>
                <c:pt idx="602">
                  <c:v>31.12</c:v>
                </c:pt>
                <c:pt idx="603">
                  <c:v>31.04</c:v>
                </c:pt>
                <c:pt idx="604">
                  <c:v>30.96</c:v>
                </c:pt>
                <c:pt idx="605">
                  <c:v>30.88</c:v>
                </c:pt>
                <c:pt idx="606">
                  <c:v>30.8</c:v>
                </c:pt>
                <c:pt idx="607">
                  <c:v>30.72</c:v>
                </c:pt>
                <c:pt idx="608">
                  <c:v>30.64</c:v>
                </c:pt>
                <c:pt idx="609">
                  <c:v>30.56</c:v>
                </c:pt>
                <c:pt idx="610">
                  <c:v>30.48</c:v>
                </c:pt>
                <c:pt idx="611">
                  <c:v>30.4</c:v>
                </c:pt>
                <c:pt idx="612">
                  <c:v>30.32</c:v>
                </c:pt>
                <c:pt idx="613">
                  <c:v>30.24</c:v>
                </c:pt>
                <c:pt idx="614">
                  <c:v>30.16</c:v>
                </c:pt>
                <c:pt idx="615">
                  <c:v>30.08</c:v>
                </c:pt>
                <c:pt idx="616">
                  <c:v>30</c:v>
                </c:pt>
                <c:pt idx="617">
                  <c:v>29.92</c:v>
                </c:pt>
                <c:pt idx="618">
                  <c:v>29.84</c:v>
                </c:pt>
                <c:pt idx="619">
                  <c:v>29.76</c:v>
                </c:pt>
                <c:pt idx="620">
                  <c:v>29.68</c:v>
                </c:pt>
                <c:pt idx="621">
                  <c:v>29.6</c:v>
                </c:pt>
                <c:pt idx="622">
                  <c:v>29.52</c:v>
                </c:pt>
                <c:pt idx="623">
                  <c:v>29.44</c:v>
                </c:pt>
                <c:pt idx="624">
                  <c:v>29.36</c:v>
                </c:pt>
                <c:pt idx="625">
                  <c:v>29.28</c:v>
                </c:pt>
                <c:pt idx="626">
                  <c:v>29.2</c:v>
                </c:pt>
                <c:pt idx="627">
                  <c:v>29.12</c:v>
                </c:pt>
                <c:pt idx="628">
                  <c:v>29.04</c:v>
                </c:pt>
                <c:pt idx="629">
                  <c:v>28.96</c:v>
                </c:pt>
                <c:pt idx="630">
                  <c:v>28.88</c:v>
                </c:pt>
                <c:pt idx="631">
                  <c:v>28.8</c:v>
                </c:pt>
                <c:pt idx="632">
                  <c:v>28.72</c:v>
                </c:pt>
                <c:pt idx="633">
                  <c:v>28.64</c:v>
                </c:pt>
                <c:pt idx="634">
                  <c:v>28.56</c:v>
                </c:pt>
                <c:pt idx="635">
                  <c:v>28.48</c:v>
                </c:pt>
                <c:pt idx="636">
                  <c:v>28.4</c:v>
                </c:pt>
                <c:pt idx="637">
                  <c:v>28.32</c:v>
                </c:pt>
                <c:pt idx="638">
                  <c:v>28.24</c:v>
                </c:pt>
                <c:pt idx="639">
                  <c:v>28.16</c:v>
                </c:pt>
                <c:pt idx="640">
                  <c:v>28.08</c:v>
                </c:pt>
                <c:pt idx="641">
                  <c:v>28</c:v>
                </c:pt>
                <c:pt idx="642">
                  <c:v>27.92</c:v>
                </c:pt>
                <c:pt idx="643">
                  <c:v>27.84</c:v>
                </c:pt>
                <c:pt idx="644">
                  <c:v>27.76</c:v>
                </c:pt>
                <c:pt idx="645">
                  <c:v>27.68</c:v>
                </c:pt>
                <c:pt idx="646">
                  <c:v>27.6</c:v>
                </c:pt>
                <c:pt idx="647">
                  <c:v>27.52</c:v>
                </c:pt>
                <c:pt idx="648">
                  <c:v>27.44</c:v>
                </c:pt>
                <c:pt idx="649">
                  <c:v>27.36</c:v>
                </c:pt>
                <c:pt idx="650">
                  <c:v>27.28</c:v>
                </c:pt>
                <c:pt idx="651">
                  <c:v>27.2</c:v>
                </c:pt>
                <c:pt idx="652">
                  <c:v>27.12</c:v>
                </c:pt>
                <c:pt idx="653">
                  <c:v>27.04</c:v>
                </c:pt>
                <c:pt idx="654">
                  <c:v>26.96</c:v>
                </c:pt>
                <c:pt idx="655">
                  <c:v>26.88</c:v>
                </c:pt>
                <c:pt idx="656">
                  <c:v>26.8</c:v>
                </c:pt>
                <c:pt idx="657">
                  <c:v>26.72</c:v>
                </c:pt>
                <c:pt idx="658">
                  <c:v>26.64</c:v>
                </c:pt>
                <c:pt idx="659">
                  <c:v>26.56</c:v>
                </c:pt>
                <c:pt idx="660">
                  <c:v>26.48</c:v>
                </c:pt>
                <c:pt idx="661">
                  <c:v>26.4</c:v>
                </c:pt>
                <c:pt idx="662">
                  <c:v>26.32</c:v>
                </c:pt>
                <c:pt idx="663">
                  <c:v>26.24</c:v>
                </c:pt>
                <c:pt idx="664">
                  <c:v>26.16</c:v>
                </c:pt>
                <c:pt idx="665">
                  <c:v>26.08</c:v>
                </c:pt>
                <c:pt idx="666">
                  <c:v>26</c:v>
                </c:pt>
                <c:pt idx="667">
                  <c:v>25.92</c:v>
                </c:pt>
                <c:pt idx="668">
                  <c:v>25.84</c:v>
                </c:pt>
                <c:pt idx="669">
                  <c:v>25.76</c:v>
                </c:pt>
                <c:pt idx="670">
                  <c:v>25.68</c:v>
                </c:pt>
                <c:pt idx="671">
                  <c:v>25.6</c:v>
                </c:pt>
                <c:pt idx="672">
                  <c:v>25.52</c:v>
                </c:pt>
                <c:pt idx="673">
                  <c:v>25.44</c:v>
                </c:pt>
                <c:pt idx="674">
                  <c:v>25.36</c:v>
                </c:pt>
                <c:pt idx="675">
                  <c:v>25.28</c:v>
                </c:pt>
                <c:pt idx="676">
                  <c:v>25.2</c:v>
                </c:pt>
                <c:pt idx="677">
                  <c:v>25.12</c:v>
                </c:pt>
                <c:pt idx="678">
                  <c:v>25.04</c:v>
                </c:pt>
                <c:pt idx="679">
                  <c:v>24.96</c:v>
                </c:pt>
                <c:pt idx="680">
                  <c:v>24.88</c:v>
                </c:pt>
                <c:pt idx="681">
                  <c:v>24.8</c:v>
                </c:pt>
                <c:pt idx="682">
                  <c:v>24.72</c:v>
                </c:pt>
                <c:pt idx="683">
                  <c:v>24.64</c:v>
                </c:pt>
                <c:pt idx="684">
                  <c:v>24.56</c:v>
                </c:pt>
                <c:pt idx="685">
                  <c:v>24.48</c:v>
                </c:pt>
                <c:pt idx="686">
                  <c:v>24.4</c:v>
                </c:pt>
                <c:pt idx="687">
                  <c:v>24.32</c:v>
                </c:pt>
                <c:pt idx="688">
                  <c:v>24.24</c:v>
                </c:pt>
                <c:pt idx="689">
                  <c:v>24.16</c:v>
                </c:pt>
                <c:pt idx="690">
                  <c:v>24.08</c:v>
                </c:pt>
                <c:pt idx="691">
                  <c:v>24</c:v>
                </c:pt>
                <c:pt idx="692">
                  <c:v>23.92</c:v>
                </c:pt>
                <c:pt idx="693">
                  <c:v>23.84</c:v>
                </c:pt>
                <c:pt idx="694">
                  <c:v>23.76</c:v>
                </c:pt>
                <c:pt idx="695">
                  <c:v>23.68</c:v>
                </c:pt>
                <c:pt idx="696">
                  <c:v>23.6</c:v>
                </c:pt>
                <c:pt idx="697">
                  <c:v>23.52</c:v>
                </c:pt>
                <c:pt idx="698">
                  <c:v>23.44</c:v>
                </c:pt>
                <c:pt idx="699">
                  <c:v>23.36</c:v>
                </c:pt>
                <c:pt idx="700">
                  <c:v>23.28</c:v>
                </c:pt>
                <c:pt idx="701">
                  <c:v>23.2</c:v>
                </c:pt>
                <c:pt idx="702">
                  <c:v>23.12</c:v>
                </c:pt>
                <c:pt idx="703">
                  <c:v>23.04</c:v>
                </c:pt>
                <c:pt idx="704">
                  <c:v>22.96</c:v>
                </c:pt>
                <c:pt idx="705">
                  <c:v>22.88</c:v>
                </c:pt>
                <c:pt idx="706">
                  <c:v>22.8</c:v>
                </c:pt>
                <c:pt idx="707">
                  <c:v>22.72</c:v>
                </c:pt>
                <c:pt idx="708">
                  <c:v>22.64</c:v>
                </c:pt>
                <c:pt idx="709">
                  <c:v>22.56</c:v>
                </c:pt>
                <c:pt idx="710">
                  <c:v>22.48</c:v>
                </c:pt>
                <c:pt idx="711">
                  <c:v>22.4</c:v>
                </c:pt>
                <c:pt idx="712">
                  <c:v>22.32</c:v>
                </c:pt>
                <c:pt idx="713">
                  <c:v>22.24</c:v>
                </c:pt>
                <c:pt idx="714">
                  <c:v>22.16</c:v>
                </c:pt>
                <c:pt idx="715">
                  <c:v>22.08</c:v>
                </c:pt>
                <c:pt idx="716">
                  <c:v>22</c:v>
                </c:pt>
                <c:pt idx="717">
                  <c:v>21.92</c:v>
                </c:pt>
                <c:pt idx="718">
                  <c:v>21.84</c:v>
                </c:pt>
                <c:pt idx="719">
                  <c:v>21.76</c:v>
                </c:pt>
                <c:pt idx="720">
                  <c:v>21.68</c:v>
                </c:pt>
                <c:pt idx="721">
                  <c:v>21.6</c:v>
                </c:pt>
                <c:pt idx="722">
                  <c:v>21.52</c:v>
                </c:pt>
                <c:pt idx="723">
                  <c:v>21.44</c:v>
                </c:pt>
                <c:pt idx="724">
                  <c:v>21.36</c:v>
                </c:pt>
                <c:pt idx="725">
                  <c:v>21.28</c:v>
                </c:pt>
                <c:pt idx="726">
                  <c:v>21.2</c:v>
                </c:pt>
                <c:pt idx="727">
                  <c:v>21.12</c:v>
                </c:pt>
                <c:pt idx="728">
                  <c:v>21.04</c:v>
                </c:pt>
                <c:pt idx="729">
                  <c:v>20.96</c:v>
                </c:pt>
                <c:pt idx="730">
                  <c:v>20.88</c:v>
                </c:pt>
                <c:pt idx="731">
                  <c:v>20.8</c:v>
                </c:pt>
                <c:pt idx="732">
                  <c:v>20.72</c:v>
                </c:pt>
                <c:pt idx="733">
                  <c:v>20.64</c:v>
                </c:pt>
                <c:pt idx="734">
                  <c:v>20.56</c:v>
                </c:pt>
                <c:pt idx="735">
                  <c:v>20.48</c:v>
                </c:pt>
                <c:pt idx="736">
                  <c:v>20.399999999999999</c:v>
                </c:pt>
                <c:pt idx="737">
                  <c:v>20.32</c:v>
                </c:pt>
                <c:pt idx="738">
                  <c:v>20.239999999999998</c:v>
                </c:pt>
                <c:pt idx="739">
                  <c:v>20.16</c:v>
                </c:pt>
                <c:pt idx="740">
                  <c:v>20.079999999999998</c:v>
                </c:pt>
                <c:pt idx="741">
                  <c:v>20</c:v>
                </c:pt>
                <c:pt idx="742">
                  <c:v>19.920000000000002</c:v>
                </c:pt>
                <c:pt idx="743">
                  <c:v>19.84</c:v>
                </c:pt>
                <c:pt idx="744">
                  <c:v>19.760000000000002</c:v>
                </c:pt>
                <c:pt idx="745">
                  <c:v>19.68</c:v>
                </c:pt>
                <c:pt idx="746">
                  <c:v>19.600000000000001</c:v>
                </c:pt>
                <c:pt idx="747">
                  <c:v>19.52</c:v>
                </c:pt>
                <c:pt idx="748">
                  <c:v>19.440000000000001</c:v>
                </c:pt>
                <c:pt idx="749">
                  <c:v>19.36</c:v>
                </c:pt>
                <c:pt idx="750">
                  <c:v>19.28</c:v>
                </c:pt>
                <c:pt idx="751">
                  <c:v>19.2</c:v>
                </c:pt>
                <c:pt idx="752">
                  <c:v>19.12</c:v>
                </c:pt>
                <c:pt idx="753">
                  <c:v>19.04</c:v>
                </c:pt>
                <c:pt idx="754">
                  <c:v>18.96</c:v>
                </c:pt>
                <c:pt idx="755">
                  <c:v>18.88</c:v>
                </c:pt>
                <c:pt idx="756">
                  <c:v>18.8</c:v>
                </c:pt>
                <c:pt idx="757">
                  <c:v>18.72</c:v>
                </c:pt>
                <c:pt idx="758">
                  <c:v>18.64</c:v>
                </c:pt>
                <c:pt idx="759">
                  <c:v>18.559999999999999</c:v>
                </c:pt>
                <c:pt idx="760">
                  <c:v>18.48</c:v>
                </c:pt>
                <c:pt idx="761">
                  <c:v>18.399999999999999</c:v>
                </c:pt>
                <c:pt idx="762">
                  <c:v>18.32</c:v>
                </c:pt>
                <c:pt idx="763">
                  <c:v>18.239999999999998</c:v>
                </c:pt>
                <c:pt idx="764">
                  <c:v>18.16</c:v>
                </c:pt>
                <c:pt idx="765">
                  <c:v>18.079999999999998</c:v>
                </c:pt>
                <c:pt idx="766">
                  <c:v>18</c:v>
                </c:pt>
                <c:pt idx="767">
                  <c:v>17.920000000000002</c:v>
                </c:pt>
                <c:pt idx="768">
                  <c:v>17.84</c:v>
                </c:pt>
                <c:pt idx="769">
                  <c:v>17.760000000000002</c:v>
                </c:pt>
                <c:pt idx="770">
                  <c:v>17.68</c:v>
                </c:pt>
                <c:pt idx="771">
                  <c:v>17.600000000000001</c:v>
                </c:pt>
                <c:pt idx="772">
                  <c:v>17.52</c:v>
                </c:pt>
                <c:pt idx="773">
                  <c:v>17.440000000000001</c:v>
                </c:pt>
                <c:pt idx="774">
                  <c:v>17.36</c:v>
                </c:pt>
                <c:pt idx="775">
                  <c:v>17.28</c:v>
                </c:pt>
                <c:pt idx="776">
                  <c:v>17.2</c:v>
                </c:pt>
                <c:pt idx="777">
                  <c:v>17.12</c:v>
                </c:pt>
                <c:pt idx="778">
                  <c:v>17.04</c:v>
                </c:pt>
                <c:pt idx="779">
                  <c:v>16.96</c:v>
                </c:pt>
                <c:pt idx="780">
                  <c:v>16.88</c:v>
                </c:pt>
                <c:pt idx="781">
                  <c:v>16.8</c:v>
                </c:pt>
                <c:pt idx="782">
                  <c:v>16.72</c:v>
                </c:pt>
                <c:pt idx="783">
                  <c:v>16.64</c:v>
                </c:pt>
                <c:pt idx="784">
                  <c:v>16.559999999999999</c:v>
                </c:pt>
                <c:pt idx="785">
                  <c:v>16.48</c:v>
                </c:pt>
                <c:pt idx="786">
                  <c:v>16.399999999999999</c:v>
                </c:pt>
                <c:pt idx="787">
                  <c:v>16.32</c:v>
                </c:pt>
                <c:pt idx="788">
                  <c:v>16.239999999999998</c:v>
                </c:pt>
                <c:pt idx="789">
                  <c:v>16.16</c:v>
                </c:pt>
                <c:pt idx="790">
                  <c:v>16.079999999999998</c:v>
                </c:pt>
                <c:pt idx="791">
                  <c:v>16</c:v>
                </c:pt>
                <c:pt idx="792">
                  <c:v>15.92</c:v>
                </c:pt>
                <c:pt idx="793">
                  <c:v>15.84</c:v>
                </c:pt>
                <c:pt idx="794">
                  <c:v>15.76</c:v>
                </c:pt>
                <c:pt idx="795">
                  <c:v>15.68</c:v>
                </c:pt>
                <c:pt idx="796">
                  <c:v>15.6</c:v>
                </c:pt>
                <c:pt idx="797">
                  <c:v>15.52</c:v>
                </c:pt>
                <c:pt idx="798">
                  <c:v>15.44</c:v>
                </c:pt>
                <c:pt idx="799">
                  <c:v>15.36</c:v>
                </c:pt>
                <c:pt idx="800">
                  <c:v>15.28</c:v>
                </c:pt>
                <c:pt idx="801">
                  <c:v>15.2</c:v>
                </c:pt>
                <c:pt idx="802">
                  <c:v>15.12</c:v>
                </c:pt>
                <c:pt idx="803">
                  <c:v>15.04</c:v>
                </c:pt>
                <c:pt idx="804">
                  <c:v>14.96</c:v>
                </c:pt>
                <c:pt idx="805">
                  <c:v>14.88</c:v>
                </c:pt>
                <c:pt idx="806">
                  <c:v>14.8</c:v>
                </c:pt>
                <c:pt idx="807">
                  <c:v>14.72</c:v>
                </c:pt>
                <c:pt idx="808">
                  <c:v>14.64</c:v>
                </c:pt>
                <c:pt idx="809">
                  <c:v>14.56</c:v>
                </c:pt>
                <c:pt idx="810">
                  <c:v>14.48</c:v>
                </c:pt>
                <c:pt idx="811">
                  <c:v>14.4</c:v>
                </c:pt>
                <c:pt idx="812">
                  <c:v>14.32</c:v>
                </c:pt>
                <c:pt idx="813">
                  <c:v>14.24</c:v>
                </c:pt>
                <c:pt idx="814">
                  <c:v>14.16</c:v>
                </c:pt>
                <c:pt idx="815">
                  <c:v>14.08</c:v>
                </c:pt>
                <c:pt idx="816">
                  <c:v>14</c:v>
                </c:pt>
                <c:pt idx="817">
                  <c:v>13.92</c:v>
                </c:pt>
                <c:pt idx="818">
                  <c:v>13.84</c:v>
                </c:pt>
                <c:pt idx="819">
                  <c:v>13.76</c:v>
                </c:pt>
                <c:pt idx="820">
                  <c:v>13.68</c:v>
                </c:pt>
                <c:pt idx="821">
                  <c:v>13.6</c:v>
                </c:pt>
                <c:pt idx="822">
                  <c:v>13.52</c:v>
                </c:pt>
                <c:pt idx="823">
                  <c:v>13.44</c:v>
                </c:pt>
                <c:pt idx="824">
                  <c:v>13.36</c:v>
                </c:pt>
                <c:pt idx="825">
                  <c:v>13.28</c:v>
                </c:pt>
                <c:pt idx="826">
                  <c:v>13.2</c:v>
                </c:pt>
                <c:pt idx="827">
                  <c:v>13.12</c:v>
                </c:pt>
                <c:pt idx="828">
                  <c:v>13.04</c:v>
                </c:pt>
                <c:pt idx="829">
                  <c:v>12.96</c:v>
                </c:pt>
                <c:pt idx="830">
                  <c:v>12.88</c:v>
                </c:pt>
                <c:pt idx="831">
                  <c:v>12.8</c:v>
                </c:pt>
                <c:pt idx="832">
                  <c:v>12.72</c:v>
                </c:pt>
                <c:pt idx="833">
                  <c:v>12.64</c:v>
                </c:pt>
                <c:pt idx="834">
                  <c:v>12.56</c:v>
                </c:pt>
                <c:pt idx="835">
                  <c:v>12.48</c:v>
                </c:pt>
                <c:pt idx="836">
                  <c:v>12.4</c:v>
                </c:pt>
                <c:pt idx="837">
                  <c:v>12.32</c:v>
                </c:pt>
                <c:pt idx="838">
                  <c:v>12.24</c:v>
                </c:pt>
                <c:pt idx="839">
                  <c:v>12.16</c:v>
                </c:pt>
                <c:pt idx="840">
                  <c:v>12.08</c:v>
                </c:pt>
                <c:pt idx="841">
                  <c:v>12</c:v>
                </c:pt>
                <c:pt idx="842">
                  <c:v>11.92</c:v>
                </c:pt>
                <c:pt idx="843">
                  <c:v>11.84</c:v>
                </c:pt>
                <c:pt idx="844">
                  <c:v>11.76</c:v>
                </c:pt>
                <c:pt idx="845">
                  <c:v>11.68</c:v>
                </c:pt>
                <c:pt idx="846">
                  <c:v>11.6</c:v>
                </c:pt>
                <c:pt idx="847">
                  <c:v>11.52</c:v>
                </c:pt>
                <c:pt idx="848">
                  <c:v>11.44</c:v>
                </c:pt>
                <c:pt idx="849">
                  <c:v>11.36</c:v>
                </c:pt>
                <c:pt idx="850">
                  <c:v>11.28</c:v>
                </c:pt>
                <c:pt idx="851">
                  <c:v>11.2</c:v>
                </c:pt>
                <c:pt idx="852">
                  <c:v>11.12</c:v>
                </c:pt>
                <c:pt idx="853">
                  <c:v>11.04</c:v>
                </c:pt>
                <c:pt idx="854">
                  <c:v>10.96</c:v>
                </c:pt>
                <c:pt idx="855">
                  <c:v>10.88</c:v>
                </c:pt>
                <c:pt idx="856">
                  <c:v>10.8</c:v>
                </c:pt>
                <c:pt idx="857">
                  <c:v>10.72</c:v>
                </c:pt>
                <c:pt idx="858">
                  <c:v>10.64</c:v>
                </c:pt>
                <c:pt idx="859">
                  <c:v>10.56</c:v>
                </c:pt>
                <c:pt idx="860">
                  <c:v>10.48</c:v>
                </c:pt>
                <c:pt idx="861">
                  <c:v>10.4</c:v>
                </c:pt>
                <c:pt idx="862">
                  <c:v>10.32</c:v>
                </c:pt>
                <c:pt idx="863">
                  <c:v>10.24</c:v>
                </c:pt>
                <c:pt idx="864">
                  <c:v>10.16</c:v>
                </c:pt>
                <c:pt idx="865">
                  <c:v>10.08</c:v>
                </c:pt>
                <c:pt idx="866">
                  <c:v>10</c:v>
                </c:pt>
                <c:pt idx="867">
                  <c:v>9.92</c:v>
                </c:pt>
                <c:pt idx="868">
                  <c:v>9.84</c:v>
                </c:pt>
                <c:pt idx="869">
                  <c:v>9.76</c:v>
                </c:pt>
                <c:pt idx="870">
                  <c:v>9.68</c:v>
                </c:pt>
                <c:pt idx="871">
                  <c:v>9.6</c:v>
                </c:pt>
                <c:pt idx="872">
                  <c:v>9.52</c:v>
                </c:pt>
                <c:pt idx="873">
                  <c:v>9.44</c:v>
                </c:pt>
                <c:pt idx="874">
                  <c:v>9.36</c:v>
                </c:pt>
                <c:pt idx="875">
                  <c:v>9.2799999999999994</c:v>
                </c:pt>
                <c:pt idx="876">
                  <c:v>9.1999999999999993</c:v>
                </c:pt>
                <c:pt idx="877">
                  <c:v>9.1199999999999992</c:v>
                </c:pt>
                <c:pt idx="878">
                  <c:v>9.0399999999999991</c:v>
                </c:pt>
                <c:pt idx="879">
                  <c:v>8.9600000000000009</c:v>
                </c:pt>
                <c:pt idx="880">
                  <c:v>8.8800000000000008</c:v>
                </c:pt>
                <c:pt idx="881">
                  <c:v>8.8000000000000007</c:v>
                </c:pt>
                <c:pt idx="882">
                  <c:v>8.7200000000000006</c:v>
                </c:pt>
                <c:pt idx="883">
                  <c:v>8.64</c:v>
                </c:pt>
                <c:pt idx="884">
                  <c:v>8.56</c:v>
                </c:pt>
                <c:pt idx="885">
                  <c:v>8.48</c:v>
                </c:pt>
                <c:pt idx="886">
                  <c:v>8.4</c:v>
                </c:pt>
                <c:pt idx="887">
                  <c:v>8.32</c:v>
                </c:pt>
                <c:pt idx="888">
                  <c:v>8.24</c:v>
                </c:pt>
                <c:pt idx="889">
                  <c:v>8.16</c:v>
                </c:pt>
                <c:pt idx="890">
                  <c:v>8.08</c:v>
                </c:pt>
                <c:pt idx="891">
                  <c:v>8</c:v>
                </c:pt>
                <c:pt idx="892">
                  <c:v>7.92</c:v>
                </c:pt>
                <c:pt idx="893">
                  <c:v>7.84</c:v>
                </c:pt>
                <c:pt idx="894">
                  <c:v>7.76</c:v>
                </c:pt>
                <c:pt idx="895">
                  <c:v>7.68</c:v>
                </c:pt>
                <c:pt idx="896">
                  <c:v>7.6</c:v>
                </c:pt>
                <c:pt idx="897">
                  <c:v>7.52</c:v>
                </c:pt>
                <c:pt idx="898">
                  <c:v>7.44</c:v>
                </c:pt>
                <c:pt idx="899">
                  <c:v>7.36</c:v>
                </c:pt>
                <c:pt idx="900">
                  <c:v>7.28</c:v>
                </c:pt>
                <c:pt idx="901">
                  <c:v>7.2</c:v>
                </c:pt>
                <c:pt idx="902">
                  <c:v>7.12</c:v>
                </c:pt>
                <c:pt idx="903">
                  <c:v>7.04</c:v>
                </c:pt>
                <c:pt idx="904">
                  <c:v>6.96</c:v>
                </c:pt>
                <c:pt idx="905">
                  <c:v>6.88</c:v>
                </c:pt>
                <c:pt idx="906">
                  <c:v>6.8</c:v>
                </c:pt>
                <c:pt idx="907">
                  <c:v>6.72</c:v>
                </c:pt>
                <c:pt idx="908">
                  <c:v>6.64</c:v>
                </c:pt>
                <c:pt idx="909">
                  <c:v>6.56</c:v>
                </c:pt>
                <c:pt idx="910">
                  <c:v>6.48</c:v>
                </c:pt>
                <c:pt idx="911">
                  <c:v>6.4</c:v>
                </c:pt>
                <c:pt idx="912">
                  <c:v>6.32</c:v>
                </c:pt>
                <c:pt idx="913">
                  <c:v>6.24</c:v>
                </c:pt>
                <c:pt idx="914">
                  <c:v>6.16</c:v>
                </c:pt>
                <c:pt idx="915">
                  <c:v>6.08</c:v>
                </c:pt>
                <c:pt idx="916">
                  <c:v>6</c:v>
                </c:pt>
                <c:pt idx="917">
                  <c:v>5.92</c:v>
                </c:pt>
                <c:pt idx="918">
                  <c:v>5.84</c:v>
                </c:pt>
                <c:pt idx="919">
                  <c:v>5.76</c:v>
                </c:pt>
                <c:pt idx="920">
                  <c:v>5.68</c:v>
                </c:pt>
                <c:pt idx="921">
                  <c:v>5.6</c:v>
                </c:pt>
                <c:pt idx="922">
                  <c:v>5.52</c:v>
                </c:pt>
                <c:pt idx="923">
                  <c:v>5.44</c:v>
                </c:pt>
                <c:pt idx="924">
                  <c:v>5.36</c:v>
                </c:pt>
                <c:pt idx="925">
                  <c:v>5.28</c:v>
                </c:pt>
                <c:pt idx="926">
                  <c:v>5.2</c:v>
                </c:pt>
                <c:pt idx="927">
                  <c:v>5.12</c:v>
                </c:pt>
                <c:pt idx="928">
                  <c:v>5.04</c:v>
                </c:pt>
                <c:pt idx="929">
                  <c:v>4.96</c:v>
                </c:pt>
                <c:pt idx="930">
                  <c:v>4.88</c:v>
                </c:pt>
                <c:pt idx="931">
                  <c:v>4.8</c:v>
                </c:pt>
                <c:pt idx="932">
                  <c:v>4.72</c:v>
                </c:pt>
                <c:pt idx="933">
                  <c:v>4.6399999999999997</c:v>
                </c:pt>
                <c:pt idx="934">
                  <c:v>4.5599999999999996</c:v>
                </c:pt>
                <c:pt idx="935">
                  <c:v>4.4800000000000004</c:v>
                </c:pt>
                <c:pt idx="936">
                  <c:v>4.4000000000000004</c:v>
                </c:pt>
                <c:pt idx="937">
                  <c:v>4.32</c:v>
                </c:pt>
                <c:pt idx="938">
                  <c:v>4.24</c:v>
                </c:pt>
                <c:pt idx="939">
                  <c:v>4.16</c:v>
                </c:pt>
                <c:pt idx="940">
                  <c:v>4.08</c:v>
                </c:pt>
                <c:pt idx="941">
                  <c:v>4</c:v>
                </c:pt>
                <c:pt idx="942">
                  <c:v>3.92</c:v>
                </c:pt>
                <c:pt idx="943">
                  <c:v>3.84</c:v>
                </c:pt>
                <c:pt idx="944">
                  <c:v>3.76</c:v>
                </c:pt>
                <c:pt idx="945">
                  <c:v>3.68</c:v>
                </c:pt>
                <c:pt idx="946">
                  <c:v>3.6</c:v>
                </c:pt>
                <c:pt idx="947">
                  <c:v>3.52</c:v>
                </c:pt>
                <c:pt idx="948">
                  <c:v>3.44</c:v>
                </c:pt>
                <c:pt idx="949">
                  <c:v>3.36</c:v>
                </c:pt>
                <c:pt idx="950">
                  <c:v>3.28</c:v>
                </c:pt>
                <c:pt idx="951">
                  <c:v>3.2</c:v>
                </c:pt>
                <c:pt idx="952">
                  <c:v>3.12</c:v>
                </c:pt>
                <c:pt idx="953">
                  <c:v>3.04</c:v>
                </c:pt>
                <c:pt idx="954">
                  <c:v>2.96</c:v>
                </c:pt>
                <c:pt idx="955">
                  <c:v>2.88</c:v>
                </c:pt>
                <c:pt idx="956">
                  <c:v>2.8</c:v>
                </c:pt>
                <c:pt idx="957">
                  <c:v>2.72</c:v>
                </c:pt>
                <c:pt idx="958">
                  <c:v>2.64</c:v>
                </c:pt>
                <c:pt idx="959">
                  <c:v>2.56</c:v>
                </c:pt>
                <c:pt idx="960">
                  <c:v>2.48</c:v>
                </c:pt>
                <c:pt idx="961">
                  <c:v>2.4</c:v>
                </c:pt>
                <c:pt idx="962">
                  <c:v>2.3199999999999998</c:v>
                </c:pt>
                <c:pt idx="963">
                  <c:v>2.2400000000000002</c:v>
                </c:pt>
                <c:pt idx="964">
                  <c:v>2.16</c:v>
                </c:pt>
                <c:pt idx="965">
                  <c:v>2.08</c:v>
                </c:pt>
                <c:pt idx="966">
                  <c:v>2</c:v>
                </c:pt>
                <c:pt idx="967">
                  <c:v>1.92</c:v>
                </c:pt>
                <c:pt idx="968">
                  <c:v>1.84</c:v>
                </c:pt>
                <c:pt idx="969">
                  <c:v>1.76</c:v>
                </c:pt>
                <c:pt idx="970">
                  <c:v>1.68</c:v>
                </c:pt>
                <c:pt idx="971">
                  <c:v>1.6</c:v>
                </c:pt>
                <c:pt idx="972">
                  <c:v>1.52</c:v>
                </c:pt>
                <c:pt idx="973">
                  <c:v>1.44</c:v>
                </c:pt>
                <c:pt idx="974">
                  <c:v>1.36</c:v>
                </c:pt>
                <c:pt idx="975">
                  <c:v>1.28</c:v>
                </c:pt>
                <c:pt idx="976">
                  <c:v>1.2</c:v>
                </c:pt>
                <c:pt idx="977">
                  <c:v>1.1200000000000001</c:v>
                </c:pt>
                <c:pt idx="978">
                  <c:v>1.04</c:v>
                </c:pt>
                <c:pt idx="979">
                  <c:v>0.96</c:v>
                </c:pt>
                <c:pt idx="980">
                  <c:v>0.88</c:v>
                </c:pt>
                <c:pt idx="981">
                  <c:v>0.8</c:v>
                </c:pt>
                <c:pt idx="982">
                  <c:v>0.72</c:v>
                </c:pt>
                <c:pt idx="983">
                  <c:v>0.64</c:v>
                </c:pt>
                <c:pt idx="984">
                  <c:v>0.56000000000000005</c:v>
                </c:pt>
                <c:pt idx="985">
                  <c:v>0.48</c:v>
                </c:pt>
                <c:pt idx="986">
                  <c:v>0.4</c:v>
                </c:pt>
                <c:pt idx="987">
                  <c:v>0.32</c:v>
                </c:pt>
                <c:pt idx="988">
                  <c:v>0.24</c:v>
                </c:pt>
                <c:pt idx="989">
                  <c:v>0.16</c:v>
                </c:pt>
                <c:pt idx="990">
                  <c:v>0.08</c:v>
                </c:pt>
              </c:numCache>
            </c:numRef>
          </c:xVal>
          <c:yVal>
            <c:numRef>
              <c:f>'Concentration_Z-Axis'!$R$2:$R$993</c:f>
              <c:numCache>
                <c:formatCode>General</c:formatCode>
                <c:ptCount val="992"/>
                <c:pt idx="0">
                  <c:v>1.1000000000000001E-3</c:v>
                </c:pt>
                <c:pt idx="1">
                  <c:v>1.7399999999999998E-3</c:v>
                </c:pt>
                <c:pt idx="2">
                  <c:v>2.5800000000000003E-3</c:v>
                </c:pt>
                <c:pt idx="3">
                  <c:v>3.8400000000000001E-3</c:v>
                </c:pt>
                <c:pt idx="4">
                  <c:v>5.45E-3</c:v>
                </c:pt>
                <c:pt idx="5">
                  <c:v>7.11E-3</c:v>
                </c:pt>
                <c:pt idx="6">
                  <c:v>9.9500000000000005E-3</c:v>
                </c:pt>
                <c:pt idx="7">
                  <c:v>1.2460000000000001E-2</c:v>
                </c:pt>
                <c:pt idx="8">
                  <c:v>1.4150000000000001E-2</c:v>
                </c:pt>
                <c:pt idx="9">
                  <c:v>1.4879999999999999E-2</c:v>
                </c:pt>
                <c:pt idx="10">
                  <c:v>1.5069999999999998E-2</c:v>
                </c:pt>
                <c:pt idx="11">
                  <c:v>1.566E-2</c:v>
                </c:pt>
                <c:pt idx="12">
                  <c:v>1.668E-2</c:v>
                </c:pt>
                <c:pt idx="13">
                  <c:v>1.83E-2</c:v>
                </c:pt>
                <c:pt idx="14">
                  <c:v>1.966E-2</c:v>
                </c:pt>
                <c:pt idx="15">
                  <c:v>2.2029999999999998E-2</c:v>
                </c:pt>
                <c:pt idx="16">
                  <c:v>2.342E-2</c:v>
                </c:pt>
                <c:pt idx="17">
                  <c:v>2.4109999999999999E-2</c:v>
                </c:pt>
                <c:pt idx="18">
                  <c:v>2.4209999999999999E-2</c:v>
                </c:pt>
                <c:pt idx="19">
                  <c:v>2.4889999999999999E-2</c:v>
                </c:pt>
                <c:pt idx="20">
                  <c:v>2.5590000000000002E-2</c:v>
                </c:pt>
                <c:pt idx="21">
                  <c:v>2.7060000000000001E-2</c:v>
                </c:pt>
                <c:pt idx="22">
                  <c:v>2.8549999999999999E-2</c:v>
                </c:pt>
                <c:pt idx="23">
                  <c:v>3.0099999999999998E-2</c:v>
                </c:pt>
                <c:pt idx="24">
                  <c:v>3.1110000000000002E-2</c:v>
                </c:pt>
                <c:pt idx="25">
                  <c:v>3.1829999999999997E-2</c:v>
                </c:pt>
                <c:pt idx="26">
                  <c:v>3.2549999999999996E-2</c:v>
                </c:pt>
                <c:pt idx="27">
                  <c:v>3.4159999999999996E-2</c:v>
                </c:pt>
                <c:pt idx="28">
                  <c:v>3.5230000000000004E-2</c:v>
                </c:pt>
                <c:pt idx="29">
                  <c:v>3.6920000000000001E-2</c:v>
                </c:pt>
                <c:pt idx="30">
                  <c:v>3.8620000000000002E-2</c:v>
                </c:pt>
                <c:pt idx="31">
                  <c:v>4.122E-2</c:v>
                </c:pt>
                <c:pt idx="32">
                  <c:v>4.3250000000000004E-2</c:v>
                </c:pt>
                <c:pt idx="33">
                  <c:v>4.4729999999999999E-2</c:v>
                </c:pt>
                <c:pt idx="34">
                  <c:v>4.6509999999999996E-2</c:v>
                </c:pt>
                <c:pt idx="35">
                  <c:v>4.7080000000000004E-2</c:v>
                </c:pt>
                <c:pt idx="36">
                  <c:v>4.8000000000000001E-2</c:v>
                </c:pt>
                <c:pt idx="37">
                  <c:v>4.904E-2</c:v>
                </c:pt>
                <c:pt idx="38">
                  <c:v>5.0439999999999999E-2</c:v>
                </c:pt>
                <c:pt idx="39">
                  <c:v>5.2140000000000006E-2</c:v>
                </c:pt>
                <c:pt idx="40">
                  <c:v>5.4440000000000002E-2</c:v>
                </c:pt>
                <c:pt idx="41">
                  <c:v>5.67E-2</c:v>
                </c:pt>
                <c:pt idx="42">
                  <c:v>5.9589999999999997E-2</c:v>
                </c:pt>
                <c:pt idx="43">
                  <c:v>6.2549999999999994E-2</c:v>
                </c:pt>
                <c:pt idx="44">
                  <c:v>6.4829999999999999E-2</c:v>
                </c:pt>
                <c:pt idx="45">
                  <c:v>6.7210000000000006E-2</c:v>
                </c:pt>
                <c:pt idx="46">
                  <c:v>6.9919999999999996E-2</c:v>
                </c:pt>
                <c:pt idx="47">
                  <c:v>7.1059999999999998E-2</c:v>
                </c:pt>
                <c:pt idx="48">
                  <c:v>7.1760000000000004E-2</c:v>
                </c:pt>
                <c:pt idx="49">
                  <c:v>7.238E-2</c:v>
                </c:pt>
                <c:pt idx="50">
                  <c:v>7.3760000000000006E-2</c:v>
                </c:pt>
                <c:pt idx="51">
                  <c:v>7.5359999999999996E-2</c:v>
                </c:pt>
                <c:pt idx="52">
                  <c:v>7.6060000000000003E-2</c:v>
                </c:pt>
                <c:pt idx="53">
                  <c:v>7.7549999999999994E-2</c:v>
                </c:pt>
                <c:pt idx="54">
                  <c:v>7.9160000000000008E-2</c:v>
                </c:pt>
                <c:pt idx="55">
                  <c:v>8.1620000000000012E-2</c:v>
                </c:pt>
                <c:pt idx="56">
                  <c:v>8.4410000000000013E-2</c:v>
                </c:pt>
                <c:pt idx="57">
                  <c:v>8.7370000000000003E-2</c:v>
                </c:pt>
                <c:pt idx="58">
                  <c:v>8.9629999999999987E-2</c:v>
                </c:pt>
                <c:pt idx="59">
                  <c:v>9.2340000000000005E-2</c:v>
                </c:pt>
                <c:pt idx="60">
                  <c:v>9.4490000000000005E-2</c:v>
                </c:pt>
                <c:pt idx="61">
                  <c:v>9.715E-2</c:v>
                </c:pt>
                <c:pt idx="62">
                  <c:v>0.10016</c:v>
                </c:pt>
                <c:pt idx="63">
                  <c:v>0.10256999999999999</c:v>
                </c:pt>
                <c:pt idx="64">
                  <c:v>0.10432999999999999</c:v>
                </c:pt>
                <c:pt idx="65">
                  <c:v>0.10642</c:v>
                </c:pt>
                <c:pt idx="66">
                  <c:v>0.10888999999999999</c:v>
                </c:pt>
                <c:pt idx="67">
                  <c:v>0.11201</c:v>
                </c:pt>
                <c:pt idx="68">
                  <c:v>0.11395</c:v>
                </c:pt>
                <c:pt idx="69">
                  <c:v>0.11628999999999999</c:v>
                </c:pt>
                <c:pt idx="70">
                  <c:v>0.11805</c:v>
                </c:pt>
                <c:pt idx="71">
                  <c:v>0.11978999999999999</c:v>
                </c:pt>
                <c:pt idx="72">
                  <c:v>0.12161</c:v>
                </c:pt>
                <c:pt idx="73">
                  <c:v>0.12383</c:v>
                </c:pt>
                <c:pt idx="74">
                  <c:v>0.12709000000000001</c:v>
                </c:pt>
                <c:pt idx="75">
                  <c:v>0.12961</c:v>
                </c:pt>
                <c:pt idx="76">
                  <c:v>0.13235</c:v>
                </c:pt>
                <c:pt idx="77">
                  <c:v>0.13478999999999999</c:v>
                </c:pt>
                <c:pt idx="78">
                  <c:v>0.13686999999999999</c:v>
                </c:pt>
                <c:pt idx="79">
                  <c:v>0.13891999999999999</c:v>
                </c:pt>
                <c:pt idx="80">
                  <c:v>0.14068</c:v>
                </c:pt>
                <c:pt idx="81">
                  <c:v>0.14326</c:v>
                </c:pt>
                <c:pt idx="82">
                  <c:v>0.14554</c:v>
                </c:pt>
                <c:pt idx="83">
                  <c:v>0.14779999999999999</c:v>
                </c:pt>
                <c:pt idx="84">
                  <c:v>0.15015999999999999</c:v>
                </c:pt>
                <c:pt idx="85">
                  <c:v>0.15279999999999999</c:v>
                </c:pt>
                <c:pt idx="86">
                  <c:v>0.15561</c:v>
                </c:pt>
                <c:pt idx="87">
                  <c:v>0.15805999999999998</c:v>
                </c:pt>
                <c:pt idx="88">
                  <c:v>0.16003000000000001</c:v>
                </c:pt>
                <c:pt idx="89">
                  <c:v>0.16149000000000002</c:v>
                </c:pt>
                <c:pt idx="90">
                  <c:v>0.16300999999999999</c:v>
                </c:pt>
                <c:pt idx="91">
                  <c:v>0.16513999999999998</c:v>
                </c:pt>
                <c:pt idx="92">
                  <c:v>0.16751000000000002</c:v>
                </c:pt>
                <c:pt idx="93">
                  <c:v>0.16952</c:v>
                </c:pt>
                <c:pt idx="94">
                  <c:v>0.17180000000000001</c:v>
                </c:pt>
                <c:pt idx="95">
                  <c:v>0.17418</c:v>
                </c:pt>
                <c:pt idx="96">
                  <c:v>0.17626999999999998</c:v>
                </c:pt>
                <c:pt idx="97">
                  <c:v>0.17862999999999998</c:v>
                </c:pt>
                <c:pt idx="98">
                  <c:v>0.18129999999999999</c:v>
                </c:pt>
                <c:pt idx="99">
                  <c:v>0.18436</c:v>
                </c:pt>
                <c:pt idx="100">
                  <c:v>0.18710000000000002</c:v>
                </c:pt>
                <c:pt idx="101">
                  <c:v>0.19016</c:v>
                </c:pt>
                <c:pt idx="102">
                  <c:v>0.19244</c:v>
                </c:pt>
                <c:pt idx="103">
                  <c:v>0.19457999999999998</c:v>
                </c:pt>
                <c:pt idx="104">
                  <c:v>0.19684000000000001</c:v>
                </c:pt>
                <c:pt idx="105">
                  <c:v>0.19963</c:v>
                </c:pt>
                <c:pt idx="106">
                  <c:v>0.20222000000000001</c:v>
                </c:pt>
                <c:pt idx="107">
                  <c:v>0.20508999999999999</c:v>
                </c:pt>
                <c:pt idx="108">
                  <c:v>0.20837</c:v>
                </c:pt>
                <c:pt idx="109">
                  <c:v>0.21142</c:v>
                </c:pt>
                <c:pt idx="110">
                  <c:v>0.21287</c:v>
                </c:pt>
                <c:pt idx="111">
                  <c:v>0.21390999999999999</c:v>
                </c:pt>
                <c:pt idx="112">
                  <c:v>0.21604999999999999</c:v>
                </c:pt>
                <c:pt idx="113">
                  <c:v>0.21828</c:v>
                </c:pt>
                <c:pt idx="114">
                  <c:v>0.22042999999999999</c:v>
                </c:pt>
                <c:pt idx="115">
                  <c:v>0.22253000000000001</c:v>
                </c:pt>
                <c:pt idx="116">
                  <c:v>0.22483</c:v>
                </c:pt>
                <c:pt idx="117">
                  <c:v>0.22771</c:v>
                </c:pt>
                <c:pt idx="118">
                  <c:v>0.23032</c:v>
                </c:pt>
                <c:pt idx="119">
                  <c:v>0.23324999999999999</c:v>
                </c:pt>
                <c:pt idx="120">
                  <c:v>0.23553000000000002</c:v>
                </c:pt>
                <c:pt idx="121">
                  <c:v>0.23681000000000002</c:v>
                </c:pt>
                <c:pt idx="122">
                  <c:v>0.23799000000000001</c:v>
                </c:pt>
                <c:pt idx="123">
                  <c:v>0.24068000000000001</c:v>
                </c:pt>
                <c:pt idx="124">
                  <c:v>0.24385000000000001</c:v>
                </c:pt>
                <c:pt idx="125">
                  <c:v>0.24686</c:v>
                </c:pt>
                <c:pt idx="126">
                  <c:v>0.24909999999999999</c:v>
                </c:pt>
                <c:pt idx="127">
                  <c:v>0.25203999999999999</c:v>
                </c:pt>
                <c:pt idx="128">
                  <c:v>0.25464999999999999</c:v>
                </c:pt>
                <c:pt idx="129">
                  <c:v>0.25746999999999998</c:v>
                </c:pt>
                <c:pt idx="130">
                  <c:v>0.26099</c:v>
                </c:pt>
                <c:pt idx="131">
                  <c:v>0.26473999999999998</c:v>
                </c:pt>
                <c:pt idx="132">
                  <c:v>0.26696999999999999</c:v>
                </c:pt>
                <c:pt idx="133">
                  <c:v>0.26835999999999999</c:v>
                </c:pt>
                <c:pt idx="134">
                  <c:v>0.26940999999999998</c:v>
                </c:pt>
                <c:pt idx="135">
                  <c:v>0.27155000000000001</c:v>
                </c:pt>
                <c:pt idx="136">
                  <c:v>0.27487</c:v>
                </c:pt>
                <c:pt idx="137">
                  <c:v>0.27826000000000001</c:v>
                </c:pt>
                <c:pt idx="138">
                  <c:v>0.28188999999999997</c:v>
                </c:pt>
                <c:pt idx="139">
                  <c:v>0.28512999999999999</c:v>
                </c:pt>
                <c:pt idx="140">
                  <c:v>0.28821000000000002</c:v>
                </c:pt>
                <c:pt idx="141">
                  <c:v>0.29103999999999997</c:v>
                </c:pt>
                <c:pt idx="142">
                  <c:v>0.29352</c:v>
                </c:pt>
                <c:pt idx="143">
                  <c:v>0.29557</c:v>
                </c:pt>
                <c:pt idx="144">
                  <c:v>0.29851</c:v>
                </c:pt>
                <c:pt idx="145">
                  <c:v>0.30147999999999997</c:v>
                </c:pt>
                <c:pt idx="146">
                  <c:v>0.30431999999999998</c:v>
                </c:pt>
                <c:pt idx="147">
                  <c:v>0.30730000000000002</c:v>
                </c:pt>
                <c:pt idx="148">
                  <c:v>0.31007999999999997</c:v>
                </c:pt>
                <c:pt idx="149">
                  <c:v>0.31204999999999999</c:v>
                </c:pt>
                <c:pt idx="150">
                  <c:v>0.31430000000000002</c:v>
                </c:pt>
                <c:pt idx="151">
                  <c:v>0.31739000000000001</c:v>
                </c:pt>
                <c:pt idx="152">
                  <c:v>0.32085999999999998</c:v>
                </c:pt>
                <c:pt idx="153">
                  <c:v>0.32505000000000001</c:v>
                </c:pt>
                <c:pt idx="154">
                  <c:v>0.32857999999999998</c:v>
                </c:pt>
                <c:pt idx="155">
                  <c:v>0.33094000000000001</c:v>
                </c:pt>
                <c:pt idx="156">
                  <c:v>0.33291999999999999</c:v>
                </c:pt>
                <c:pt idx="157">
                  <c:v>0.33417999999999998</c:v>
                </c:pt>
                <c:pt idx="158">
                  <c:v>0.33637999999999996</c:v>
                </c:pt>
                <c:pt idx="159">
                  <c:v>0.33933999999999997</c:v>
                </c:pt>
                <c:pt idx="160">
                  <c:v>0.34308</c:v>
                </c:pt>
                <c:pt idx="161">
                  <c:v>0.34656999999999999</c:v>
                </c:pt>
                <c:pt idx="162">
                  <c:v>0.35017999999999999</c:v>
                </c:pt>
                <c:pt idx="163">
                  <c:v>0.35427999999999998</c:v>
                </c:pt>
                <c:pt idx="164">
                  <c:v>0.35792000000000002</c:v>
                </c:pt>
                <c:pt idx="165">
                  <c:v>0.36027000000000003</c:v>
                </c:pt>
                <c:pt idx="166">
                  <c:v>0.36185</c:v>
                </c:pt>
                <c:pt idx="167">
                  <c:v>0.36329</c:v>
                </c:pt>
                <c:pt idx="168">
                  <c:v>0.36497000000000002</c:v>
                </c:pt>
                <c:pt idx="169">
                  <c:v>0.36707999999999996</c:v>
                </c:pt>
                <c:pt idx="170">
                  <c:v>0.36941000000000002</c:v>
                </c:pt>
                <c:pt idx="171">
                  <c:v>0.37158999999999998</c:v>
                </c:pt>
                <c:pt idx="172">
                  <c:v>0.37392999999999998</c:v>
                </c:pt>
                <c:pt idx="173">
                  <c:v>0.37613999999999997</c:v>
                </c:pt>
                <c:pt idx="174">
                  <c:v>0.37872</c:v>
                </c:pt>
                <c:pt idx="175">
                  <c:v>0.38130999999999998</c:v>
                </c:pt>
                <c:pt idx="176">
                  <c:v>0.38384000000000001</c:v>
                </c:pt>
                <c:pt idx="177">
                  <c:v>0.38677</c:v>
                </c:pt>
                <c:pt idx="178">
                  <c:v>0.3896</c:v>
                </c:pt>
                <c:pt idx="179">
                  <c:v>0.39167000000000002</c:v>
                </c:pt>
                <c:pt idx="180">
                  <c:v>0.39315</c:v>
                </c:pt>
                <c:pt idx="181">
                  <c:v>0.39506000000000002</c:v>
                </c:pt>
                <c:pt idx="182">
                  <c:v>0.39691000000000004</c:v>
                </c:pt>
                <c:pt idx="183">
                  <c:v>0.39880000000000004</c:v>
                </c:pt>
                <c:pt idx="184">
                  <c:v>0.40064999999999995</c:v>
                </c:pt>
                <c:pt idx="185">
                  <c:v>0.40343000000000001</c:v>
                </c:pt>
                <c:pt idx="186">
                  <c:v>0.40732999999999997</c:v>
                </c:pt>
                <c:pt idx="187">
                  <c:v>0.41020000000000001</c:v>
                </c:pt>
                <c:pt idx="188">
                  <c:v>0.41225000000000001</c:v>
                </c:pt>
                <c:pt idx="189">
                  <c:v>0.41279000000000005</c:v>
                </c:pt>
                <c:pt idx="190">
                  <c:v>0.41377000000000003</c:v>
                </c:pt>
                <c:pt idx="191">
                  <c:v>0.41566999999999998</c:v>
                </c:pt>
                <c:pt idx="192">
                  <c:v>0.41808000000000001</c:v>
                </c:pt>
                <c:pt idx="193">
                  <c:v>0.42054000000000002</c:v>
                </c:pt>
                <c:pt idx="194">
                  <c:v>0.42349999999999999</c:v>
                </c:pt>
                <c:pt idx="195">
                  <c:v>0.42588000000000004</c:v>
                </c:pt>
                <c:pt idx="196">
                  <c:v>0.42731999999999998</c:v>
                </c:pt>
                <c:pt idx="197">
                  <c:v>0.42857999999999996</c:v>
                </c:pt>
                <c:pt idx="198">
                  <c:v>0.42987000000000003</c:v>
                </c:pt>
                <c:pt idx="199">
                  <c:v>0.43128</c:v>
                </c:pt>
                <c:pt idx="200">
                  <c:v>0.43325999999999998</c:v>
                </c:pt>
                <c:pt idx="201">
                  <c:v>0.43503999999999998</c:v>
                </c:pt>
                <c:pt idx="202">
                  <c:v>0.43631999999999999</c:v>
                </c:pt>
                <c:pt idx="203">
                  <c:v>0.43752000000000002</c:v>
                </c:pt>
                <c:pt idx="204">
                  <c:v>0.43847999999999998</c:v>
                </c:pt>
                <c:pt idx="205">
                  <c:v>0.43914000000000003</c:v>
                </c:pt>
                <c:pt idx="206">
                  <c:v>0.44020999999999999</c:v>
                </c:pt>
                <c:pt idx="207">
                  <c:v>0.44121000000000005</c:v>
                </c:pt>
                <c:pt idx="208">
                  <c:v>0.44197999999999998</c:v>
                </c:pt>
                <c:pt idx="209">
                  <c:v>0.44296000000000002</c:v>
                </c:pt>
                <c:pt idx="210">
                  <c:v>0.44392999999999999</c:v>
                </c:pt>
                <c:pt idx="211">
                  <c:v>0.44463000000000003</c:v>
                </c:pt>
                <c:pt idx="212">
                  <c:v>0.44588</c:v>
                </c:pt>
                <c:pt idx="213">
                  <c:v>0.44715000000000005</c:v>
                </c:pt>
                <c:pt idx="214">
                  <c:v>0.44813000000000003</c:v>
                </c:pt>
                <c:pt idx="215">
                  <c:v>0.45014999999999999</c:v>
                </c:pt>
                <c:pt idx="216">
                  <c:v>0.45171</c:v>
                </c:pt>
                <c:pt idx="217">
                  <c:v>0.45295999999999997</c:v>
                </c:pt>
                <c:pt idx="218">
                  <c:v>0.45319999999999999</c:v>
                </c:pt>
                <c:pt idx="219">
                  <c:v>0.45352999999999999</c:v>
                </c:pt>
                <c:pt idx="220">
                  <c:v>0.45408000000000004</c:v>
                </c:pt>
                <c:pt idx="221">
                  <c:v>0.45494999999999997</c:v>
                </c:pt>
                <c:pt idx="222">
                  <c:v>0.45499000000000001</c:v>
                </c:pt>
                <c:pt idx="223">
                  <c:v>0.45474999999999999</c:v>
                </c:pt>
                <c:pt idx="224">
                  <c:v>0.45356999999999997</c:v>
                </c:pt>
                <c:pt idx="225">
                  <c:v>0.45252000000000003</c:v>
                </c:pt>
                <c:pt idx="226">
                  <c:v>0.45262000000000002</c:v>
                </c:pt>
                <c:pt idx="227">
                  <c:v>0.45258000000000004</c:v>
                </c:pt>
                <c:pt idx="228">
                  <c:v>0.45212000000000002</c:v>
                </c:pt>
                <c:pt idx="229">
                  <c:v>0.45142000000000004</c:v>
                </c:pt>
                <c:pt idx="230">
                  <c:v>0.45106000000000002</c:v>
                </c:pt>
                <c:pt idx="231">
                  <c:v>0.45097999999999999</c:v>
                </c:pt>
                <c:pt idx="232">
                  <c:v>0.45073000000000002</c:v>
                </c:pt>
                <c:pt idx="233">
                  <c:v>0.45012999999999997</c:v>
                </c:pt>
                <c:pt idx="234">
                  <c:v>0.45024000000000003</c:v>
                </c:pt>
                <c:pt idx="235">
                  <c:v>0.45052999999999999</c:v>
                </c:pt>
                <c:pt idx="236">
                  <c:v>0.45023000000000002</c:v>
                </c:pt>
                <c:pt idx="237">
                  <c:v>0.44929000000000002</c:v>
                </c:pt>
                <c:pt idx="238">
                  <c:v>0.44835000000000003</c:v>
                </c:pt>
                <c:pt idx="239">
                  <c:v>0.44713000000000003</c:v>
                </c:pt>
                <c:pt idx="240">
                  <c:v>0.44573999999999997</c:v>
                </c:pt>
                <c:pt idx="241">
                  <c:v>0.44418000000000002</c:v>
                </c:pt>
                <c:pt idx="242">
                  <c:v>0.44195000000000001</c:v>
                </c:pt>
                <c:pt idx="243">
                  <c:v>0.43994999999999995</c:v>
                </c:pt>
                <c:pt idx="244">
                  <c:v>0.43813999999999997</c:v>
                </c:pt>
                <c:pt idx="245">
                  <c:v>0.43752000000000002</c:v>
                </c:pt>
                <c:pt idx="246">
                  <c:v>0.43621000000000004</c:v>
                </c:pt>
                <c:pt idx="247">
                  <c:v>0.43459000000000003</c:v>
                </c:pt>
                <c:pt idx="248">
                  <c:v>0.43247000000000002</c:v>
                </c:pt>
                <c:pt idx="249">
                  <c:v>0.43020000000000003</c:v>
                </c:pt>
                <c:pt idx="250">
                  <c:v>0.42712000000000006</c:v>
                </c:pt>
                <c:pt idx="251">
                  <c:v>0.42408000000000001</c:v>
                </c:pt>
                <c:pt idx="252">
                  <c:v>0.42146</c:v>
                </c:pt>
                <c:pt idx="253">
                  <c:v>0.41848999999999997</c:v>
                </c:pt>
                <c:pt idx="254">
                  <c:v>0.41587000000000002</c:v>
                </c:pt>
                <c:pt idx="255">
                  <c:v>0.41348000000000001</c:v>
                </c:pt>
                <c:pt idx="256">
                  <c:v>0.41098999999999997</c:v>
                </c:pt>
                <c:pt idx="257">
                  <c:v>0.40874000000000005</c:v>
                </c:pt>
                <c:pt idx="258">
                  <c:v>0.40667999999999999</c:v>
                </c:pt>
                <c:pt idx="259">
                  <c:v>0.40421000000000001</c:v>
                </c:pt>
                <c:pt idx="260">
                  <c:v>0.40110000000000001</c:v>
                </c:pt>
                <c:pt idx="261">
                  <c:v>0.39799999999999996</c:v>
                </c:pt>
                <c:pt idx="262">
                  <c:v>0.39433999999999997</c:v>
                </c:pt>
                <c:pt idx="263">
                  <c:v>0.39091000000000004</c:v>
                </c:pt>
                <c:pt idx="264">
                  <c:v>0.38729999999999998</c:v>
                </c:pt>
                <c:pt idx="265">
                  <c:v>0.38345000000000001</c:v>
                </c:pt>
                <c:pt idx="266">
                  <c:v>0.38003999999999999</c:v>
                </c:pt>
                <c:pt idx="267">
                  <c:v>0.37698999999999999</c:v>
                </c:pt>
                <c:pt idx="268">
                  <c:v>0.37408999999999998</c:v>
                </c:pt>
                <c:pt idx="269">
                  <c:v>0.37079999999999996</c:v>
                </c:pt>
                <c:pt idx="270">
                  <c:v>0.36686999999999997</c:v>
                </c:pt>
                <c:pt idx="271">
                  <c:v>0.36227999999999999</c:v>
                </c:pt>
                <c:pt idx="272">
                  <c:v>0.35732999999999998</c:v>
                </c:pt>
                <c:pt idx="273">
                  <c:v>0.35298000000000002</c:v>
                </c:pt>
                <c:pt idx="274">
                  <c:v>0.34875</c:v>
                </c:pt>
                <c:pt idx="275">
                  <c:v>0.34514</c:v>
                </c:pt>
                <c:pt idx="276">
                  <c:v>0.3417</c:v>
                </c:pt>
                <c:pt idx="277">
                  <c:v>0.33856999999999998</c:v>
                </c:pt>
                <c:pt idx="278">
                  <c:v>0.33576999999999996</c:v>
                </c:pt>
                <c:pt idx="279">
                  <c:v>0.33293</c:v>
                </c:pt>
                <c:pt idx="280">
                  <c:v>0.32887</c:v>
                </c:pt>
                <c:pt idx="281">
                  <c:v>0.32512999999999997</c:v>
                </c:pt>
                <c:pt idx="282">
                  <c:v>0.32095000000000001</c:v>
                </c:pt>
                <c:pt idx="283">
                  <c:v>0.31672</c:v>
                </c:pt>
                <c:pt idx="284">
                  <c:v>0.31286999999999998</c:v>
                </c:pt>
                <c:pt idx="285">
                  <c:v>0.30834</c:v>
                </c:pt>
                <c:pt idx="286">
                  <c:v>0.30414000000000002</c:v>
                </c:pt>
                <c:pt idx="287">
                  <c:v>0.29981000000000002</c:v>
                </c:pt>
                <c:pt idx="288">
                  <c:v>0.29565000000000002</c:v>
                </c:pt>
                <c:pt idx="289">
                  <c:v>0.29082999999999998</c:v>
                </c:pt>
                <c:pt idx="290">
                  <c:v>0.28559000000000001</c:v>
                </c:pt>
                <c:pt idx="291">
                  <c:v>0.28065000000000001</c:v>
                </c:pt>
                <c:pt idx="292">
                  <c:v>0.27565000000000001</c:v>
                </c:pt>
                <c:pt idx="293">
                  <c:v>0.27076</c:v>
                </c:pt>
                <c:pt idx="294">
                  <c:v>0.26656999999999997</c:v>
                </c:pt>
                <c:pt idx="295">
                  <c:v>0.26267000000000001</c:v>
                </c:pt>
                <c:pt idx="296">
                  <c:v>0.25911000000000001</c:v>
                </c:pt>
                <c:pt idx="297">
                  <c:v>0.25486000000000003</c:v>
                </c:pt>
                <c:pt idx="298">
                  <c:v>0.25018000000000001</c:v>
                </c:pt>
                <c:pt idx="299">
                  <c:v>0.24510000000000001</c:v>
                </c:pt>
                <c:pt idx="300">
                  <c:v>0.24024000000000001</c:v>
                </c:pt>
                <c:pt idx="301">
                  <c:v>0.23484000000000002</c:v>
                </c:pt>
                <c:pt idx="302">
                  <c:v>0.22952999999999998</c:v>
                </c:pt>
                <c:pt idx="303">
                  <c:v>0.22518000000000002</c:v>
                </c:pt>
                <c:pt idx="304">
                  <c:v>0.22172</c:v>
                </c:pt>
                <c:pt idx="305">
                  <c:v>0.21829999999999999</c:v>
                </c:pt>
                <c:pt idx="306">
                  <c:v>0.21426999999999999</c:v>
                </c:pt>
                <c:pt idx="307">
                  <c:v>0.20980000000000001</c:v>
                </c:pt>
                <c:pt idx="308">
                  <c:v>0.2051</c:v>
                </c:pt>
                <c:pt idx="309">
                  <c:v>0.20071000000000003</c:v>
                </c:pt>
                <c:pt idx="310">
                  <c:v>0.19594999999999999</c:v>
                </c:pt>
                <c:pt idx="311">
                  <c:v>0.19075</c:v>
                </c:pt>
                <c:pt idx="312">
                  <c:v>0.18511</c:v>
                </c:pt>
                <c:pt idx="313">
                  <c:v>0.18033000000000002</c:v>
                </c:pt>
                <c:pt idx="314">
                  <c:v>0.17539000000000002</c:v>
                </c:pt>
                <c:pt idx="315">
                  <c:v>0.17008999999999999</c:v>
                </c:pt>
                <c:pt idx="316">
                  <c:v>0.16458999999999999</c:v>
                </c:pt>
                <c:pt idx="317">
                  <c:v>0.15952</c:v>
                </c:pt>
                <c:pt idx="318">
                  <c:v>0.15478999999999998</c:v>
                </c:pt>
                <c:pt idx="319">
                  <c:v>0.15006</c:v>
                </c:pt>
                <c:pt idx="320">
                  <c:v>0.14577000000000001</c:v>
                </c:pt>
                <c:pt idx="321">
                  <c:v>0.1419</c:v>
                </c:pt>
                <c:pt idx="322">
                  <c:v>0.13780000000000001</c:v>
                </c:pt>
                <c:pt idx="323">
                  <c:v>0.13369999999999999</c:v>
                </c:pt>
                <c:pt idx="324">
                  <c:v>0.12960000000000002</c:v>
                </c:pt>
                <c:pt idx="325">
                  <c:v>0.12436999999999999</c:v>
                </c:pt>
                <c:pt idx="326">
                  <c:v>0.11973</c:v>
                </c:pt>
                <c:pt idx="327">
                  <c:v>0.11489000000000001</c:v>
                </c:pt>
                <c:pt idx="328">
                  <c:v>0.11073000000000001</c:v>
                </c:pt>
                <c:pt idx="329">
                  <c:v>0.10654</c:v>
                </c:pt>
                <c:pt idx="330">
                  <c:v>0.10278999999999999</c:v>
                </c:pt>
                <c:pt idx="331">
                  <c:v>9.8400000000000001E-2</c:v>
                </c:pt>
                <c:pt idx="332">
                  <c:v>9.4060000000000005E-2</c:v>
                </c:pt>
                <c:pt idx="333">
                  <c:v>8.9280000000000012E-2</c:v>
                </c:pt>
                <c:pt idx="334">
                  <c:v>8.4399999999999989E-2</c:v>
                </c:pt>
                <c:pt idx="335">
                  <c:v>7.9289999999999999E-2</c:v>
                </c:pt>
                <c:pt idx="336">
                  <c:v>7.4099999999999999E-2</c:v>
                </c:pt>
                <c:pt idx="337">
                  <c:v>6.924000000000001E-2</c:v>
                </c:pt>
                <c:pt idx="338">
                  <c:v>6.5619999999999998E-2</c:v>
                </c:pt>
                <c:pt idx="339">
                  <c:v>6.2329999999999997E-2</c:v>
                </c:pt>
                <c:pt idx="340">
                  <c:v>5.8949999999999995E-2</c:v>
                </c:pt>
                <c:pt idx="341">
                  <c:v>5.5380000000000006E-2</c:v>
                </c:pt>
                <c:pt idx="342">
                  <c:v>5.1740000000000001E-2</c:v>
                </c:pt>
                <c:pt idx="343">
                  <c:v>4.897E-2</c:v>
                </c:pt>
                <c:pt idx="344">
                  <c:v>4.5949999999999998E-2</c:v>
                </c:pt>
                <c:pt idx="345">
                  <c:v>4.2539999999999994E-2</c:v>
                </c:pt>
                <c:pt idx="346">
                  <c:v>3.8780000000000002E-2</c:v>
                </c:pt>
                <c:pt idx="347">
                  <c:v>3.5560000000000001E-2</c:v>
                </c:pt>
                <c:pt idx="348">
                  <c:v>3.3390000000000003E-2</c:v>
                </c:pt>
                <c:pt idx="349">
                  <c:v>3.048E-2</c:v>
                </c:pt>
                <c:pt idx="350">
                  <c:v>2.7220000000000001E-2</c:v>
                </c:pt>
                <c:pt idx="351">
                  <c:v>2.469E-2</c:v>
                </c:pt>
                <c:pt idx="352">
                  <c:v>2.2000000000000002E-2</c:v>
                </c:pt>
                <c:pt idx="353">
                  <c:v>1.8799999999999997E-2</c:v>
                </c:pt>
                <c:pt idx="354">
                  <c:v>1.5980000000000001E-2</c:v>
                </c:pt>
                <c:pt idx="355">
                  <c:v>1.4159999999999999E-2</c:v>
                </c:pt>
                <c:pt idx="356">
                  <c:v>1.2490000000000001E-2</c:v>
                </c:pt>
                <c:pt idx="357">
                  <c:v>1.1160000000000002E-2</c:v>
                </c:pt>
                <c:pt idx="358">
                  <c:v>9.4599999999999997E-3</c:v>
                </c:pt>
                <c:pt idx="359">
                  <c:v>8.1899999999999994E-3</c:v>
                </c:pt>
                <c:pt idx="360">
                  <c:v>7.3000000000000001E-3</c:v>
                </c:pt>
                <c:pt idx="361">
                  <c:v>6.5599999999999999E-3</c:v>
                </c:pt>
                <c:pt idx="362">
                  <c:v>5.6999999999999993E-3</c:v>
                </c:pt>
                <c:pt idx="363">
                  <c:v>4.79E-3</c:v>
                </c:pt>
                <c:pt idx="364">
                  <c:v>3.7699999999999999E-3</c:v>
                </c:pt>
                <c:pt idx="365">
                  <c:v>2.8100000000000004E-3</c:v>
                </c:pt>
                <c:pt idx="366">
                  <c:v>1.7299999999999998E-3</c:v>
                </c:pt>
                <c:pt idx="367">
                  <c:v>1.2199999999999999E-3</c:v>
                </c:pt>
                <c:pt idx="368">
                  <c:v>1.1299999999999999E-3</c:v>
                </c:pt>
                <c:pt idx="369">
                  <c:v>1.1799999999999998E-3</c:v>
                </c:pt>
                <c:pt idx="370">
                  <c:v>1.0299999999999999E-3</c:v>
                </c:pt>
                <c:pt idx="371">
                  <c:v>6.6E-4</c:v>
                </c:pt>
                <c:pt idx="372">
                  <c:v>3.1E-4</c:v>
                </c:pt>
                <c:pt idx="373">
                  <c:v>2.3000000000000001E-4</c:v>
                </c:pt>
                <c:pt idx="374">
                  <c:v>1.0999999999999999E-4</c:v>
                </c:pt>
                <c:pt idx="375">
                  <c:v>7.0000000000000007E-5</c:v>
                </c:pt>
                <c:pt idx="376">
                  <c:v>1.0000000000000001E-5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5AF4-48CF-B983-DE3AE5D4F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4955200"/>
        <c:axId val="1774956032"/>
      </c:scatterChart>
      <c:valAx>
        <c:axId val="1774955200"/>
        <c:scaling>
          <c:orientation val="minMax"/>
          <c:max val="8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spcBef>
                    <a:spcPts val="0"/>
                  </a:spcBef>
                  <a:spcAft>
                    <a:spcPts val="0"/>
                  </a:spcAft>
                  <a:defRPr lang="en-US" altLang="ja-JP" sz="1200" b="0" i="0" u="none" strike="noStrike" kern="1200" baseline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ja-JP" sz="1200" b="0" i="0" u="none" strike="noStrike" kern="1200" baseline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Z axis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spcBef>
                  <a:spcPts val="0"/>
                </a:spcBef>
                <a:spcAft>
                  <a:spcPts val="0"/>
                </a:spcAft>
                <a:defRPr lang="en-US" altLang="ja-JP" sz="1200" b="0" i="0" u="none" strike="noStrike" kern="1200" baseline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74956032"/>
        <c:crosses val="autoZero"/>
        <c:crossBetween val="midCat"/>
        <c:majorUnit val="20"/>
      </c:valAx>
      <c:valAx>
        <c:axId val="1774956032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200" b="0" i="1" kern="1200" baseline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ja-JP" sz="1200" b="0" i="0" kern="1200" baseline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ja-JP" sz="1200" b="0" i="1" kern="1200" baseline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x,y,z</a:t>
                </a:r>
                <a:r>
                  <a:rPr lang="en-US" altLang="ja-JP" sz="1200" b="0" i="0" kern="1200" baseline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</a:t>
                </a:r>
                <a:r>
                  <a:rPr lang="en-US" altLang="ja-JP" sz="1200" b="0" i="1" kern="1200" baseline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ja-JP" sz="1200" b="0" i="0" kern="1200" baseline="-250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en-US" altLang="ja-JP" sz="1200" b="0" i="0" kern="1200" baseline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[-]</a:t>
                </a:r>
                <a:endParaRPr lang="ja-JP" altLang="ja-JP" sz="1200">
                  <a:effectLst/>
                </a:endParaRPr>
              </a:p>
            </c:rich>
          </c:tx>
          <c:layout>
            <c:manualLayout>
              <c:xMode val="edge"/>
              <c:yMode val="edge"/>
              <c:x val="4.5188101487314107E-3"/>
              <c:y val="0.216542392428219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74955200"/>
        <c:crosses val="autoZero"/>
        <c:crossBetween val="midCat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35E6E-05C8-483D-9389-5856819B331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04064-612E-4487-B611-62EE04A5166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04064-612E-4487-B611-62EE04A5166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9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7276733-0658-4CFF-AC25-D8D15F18F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06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7276733-0658-4CFF-AC25-D8D15F18F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65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0248E353-F553-4DFF-A97F-1D5E0F514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88501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6DA28AB8-C684-4A7D-814F-A83529EF6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phenomena as mentioned above happen in the underground geological formation shown in this figure. Groundwater fills cracks and pore spaces in fractured rock and sediment grains, this structure contains a lot of pores is called porous media. In this porous media, dispersion and diffusion always happen together. But we still need to distinguish the differences.→ Diffusion is the mixing process of particles due to random molecular motions, which happens in micro scale, while dispersion is a macroscopic phenomenon of the spreading of mass driven by advection. Since the diffusion rate is usually constant in a certain geological condition, here we define a characteristic number to evaluate dispersion phenomenon as the ratio of ~ and ~. And mixing, </a:t>
            </a:r>
            <a:r>
              <a:rPr lang="en-US" altLang="ja-JP" dirty="0"/>
              <a:t>The process fundamentally due to molecular diffusion and stirring of porous media, was also studied in this topic.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5584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8218A8DE-1116-4EFD-8FB6-29A273C51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the previous section, we introduced the enhancement on spreading process by these parameters, which describe the ~. In the next section. We will analyze the mixing state, which describe the combination of the tracer plume with the surrounding brine water from separated state. ~, ~, and ~ will be used to evaluate the mixing state.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382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6DA28AB8-C684-4A7D-814F-A83529EF6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 tracer test is an effective way of measuring the dispersion coefficient in the laboratory. This is an experiment studying the dispersion under uniform flow →</a:t>
            </a:r>
            <a:r>
              <a:rPr lang="en-US" altLang="zh-CN" dirty="0" err="1"/>
              <a:t>NaI</a:t>
            </a:r>
            <a:r>
              <a:rPr lang="en-US" altLang="zh-CN" dirty="0"/>
              <a:t> is injected by point injection as tracer into the packed bed. By using a </a:t>
            </a:r>
            <a:r>
              <a:rPr lang="en-US" altLang="ja-JP" dirty="0"/>
              <a:t>micro-CT</a:t>
            </a:r>
            <a:r>
              <a:rPr lang="en-US" altLang="zh-CN" dirty="0"/>
              <a:t> scan, where the CT value has a linear relation with iodine ion concentration, therefore, we can obtain the concentration at each pixel. In this way, →we can observe how the tracer cloud disperses in the porous media via the changes of concentration distributions. </a:t>
            </a:r>
          </a:p>
        </p:txBody>
      </p:sp>
    </p:spTree>
    <p:extLst>
      <p:ext uri="{BB962C8B-B14F-4D97-AF65-F5344CB8AC3E}">
        <p14:creationId xmlns:p14="http://schemas.microsoft.com/office/powerpoint/2010/main" val="264682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7276733-0658-4CFF-AC25-D8D15F18F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9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7276733-0658-4CFF-AC25-D8D15F18F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19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7276733-0658-4CFF-AC25-D8D15F18F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In fully saturated porous media, the tracer deformed from a highly concentrated spherical solute plume to an 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ellipsoidal plume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36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7276733-0658-4CFF-AC25-D8D15F18F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896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3361D-34CC-4BC8-A21E-0C8C18A27123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6981" y="6350012"/>
            <a:ext cx="38879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ADAD6F2-D415-4C0A-A53B-ACA74036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E325-77D8-48BF-8C7C-275CEBC06267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D6F2-D415-4C0A-A53B-ACA74036E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E480-1360-4716-B574-1CAE4B60B527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D6F2-D415-4C0A-A53B-ACA74036E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7B1F-73F4-448A-9A6A-6EEAD14098D5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D6F2-D415-4C0A-A53B-ACA74036E5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86B1-C759-4269-AE12-F0BBDC574CCC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D6F2-D415-4C0A-A53B-ACA74036E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3A3A-7B97-4E9D-8111-5DB5407603E2}" type="datetime1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D6F2-D415-4C0A-A53B-ACA74036E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A2A9F-6CC0-4658-9230-03BB957B9251}" type="datetime1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D6F2-D415-4C0A-A53B-ACA74036E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A40-D81A-43A1-BF97-474ADC120949}" type="datetime1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D6F2-D415-4C0A-A53B-ACA74036E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A3A76-051C-4B76-8824-CBDA9C2483B8}" type="datetime1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D6F2-D415-4C0A-A53B-ACA74036E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65B9-31FF-4F20-8188-CD1D47D79F82}" type="datetime1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D6F2-D415-4C0A-A53B-ACA74036E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DF6D-0D99-4C80-9182-62D8AD74259A}" type="datetime1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D6F2-D415-4C0A-A53B-ACA74036E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6D56C-76CC-4A9D-9BE6-88E4F1AD4AEF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7350" y="63500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AD6F2-D415-4C0A-A53B-ACA74036E5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4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830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Relationship Id="rId9" Type="http://schemas.openxmlformats.org/officeDocument/2006/relationships/image" Target="../media/image8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sv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4.gif"/><Relationship Id="rId18" Type="http://schemas.openxmlformats.org/officeDocument/2006/relationships/image" Target="../media/image69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8.gif"/><Relationship Id="rId12" Type="http://schemas.openxmlformats.org/officeDocument/2006/relationships/image" Target="../media/image63.gif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7.jpeg"/><Relationship Id="rId1" Type="http://schemas.openxmlformats.org/officeDocument/2006/relationships/tags" Target="../tags/tag2.xml"/><Relationship Id="rId6" Type="http://schemas.openxmlformats.org/officeDocument/2006/relationships/chart" Target="../charts/chart3.xml"/><Relationship Id="rId11" Type="http://schemas.openxmlformats.org/officeDocument/2006/relationships/image" Target="../media/image62.gif"/><Relationship Id="rId5" Type="http://schemas.openxmlformats.org/officeDocument/2006/relationships/chart" Target="../charts/chart2.xml"/><Relationship Id="rId15" Type="http://schemas.openxmlformats.org/officeDocument/2006/relationships/image" Target="../media/image66.png"/><Relationship Id="rId10" Type="http://schemas.openxmlformats.org/officeDocument/2006/relationships/image" Target="../media/image61.gif"/><Relationship Id="rId19" Type="http://schemas.openxmlformats.org/officeDocument/2006/relationships/image" Target="../media/image70.png"/><Relationship Id="rId4" Type="http://schemas.openxmlformats.org/officeDocument/2006/relationships/chart" Target="../charts/chart1.xml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82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80.png"/><Relationship Id="rId12" Type="http://schemas.openxmlformats.org/officeDocument/2006/relationships/image" Target="../media/image79.emf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emf"/><Relationship Id="rId20" Type="http://schemas.openxmlformats.org/officeDocument/2006/relationships/image" Target="../media/image84.png"/><Relationship Id="rId1" Type="http://schemas.openxmlformats.org/officeDocument/2006/relationships/tags" Target="../tags/tag4.xml"/><Relationship Id="rId6" Type="http://schemas.openxmlformats.org/officeDocument/2006/relationships/image" Target="../media/image590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76.gif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78.emf"/><Relationship Id="rId19" Type="http://schemas.openxmlformats.org/officeDocument/2006/relationships/image" Target="../media/image83.png"/><Relationship Id="rId4" Type="http://schemas.openxmlformats.org/officeDocument/2006/relationships/image" Target="../media/image75.gif"/><Relationship Id="rId9" Type="http://schemas.openxmlformats.org/officeDocument/2006/relationships/oleObject" Target="../embeddings/oleObject1.bin"/><Relationship Id="rId14" Type="http://schemas.openxmlformats.org/officeDocument/2006/relationships/image" Target="../media/image8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-836" y="1707674"/>
            <a:ext cx="12192000" cy="1713600"/>
          </a:xfrm>
          <a:prstGeom prst="rect">
            <a:avLst/>
          </a:prstGeom>
          <a:solidFill>
            <a:srgbClr val="04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155501" y="1707672"/>
            <a:ext cx="7879326" cy="140640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Investigation on Enhanced Dispersion in multiphase flow in Porous Media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3"/>
          <a:srcRect l="1462" r="74268"/>
          <a:stretch>
            <a:fillRect/>
          </a:stretch>
        </p:blipFill>
        <p:spPr>
          <a:xfrm>
            <a:off x="499813" y="2108609"/>
            <a:ext cx="939567" cy="911735"/>
          </a:xfrm>
          <a:prstGeom prst="rect">
            <a:avLst/>
          </a:prstGeom>
        </p:spPr>
      </p:pic>
      <p:sp>
        <p:nvSpPr>
          <p:cNvPr id="8" name="Rectangle 3"/>
          <p:cNvSpPr/>
          <p:nvPr/>
        </p:nvSpPr>
        <p:spPr>
          <a:xfrm rot="16200000">
            <a:off x="1347600" y="2073695"/>
            <a:ext cx="360000" cy="3049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7"/>
          <p:cNvSpPr/>
          <p:nvPr/>
        </p:nvSpPr>
        <p:spPr>
          <a:xfrm rot="16200000">
            <a:off x="4392001" y="2075494"/>
            <a:ext cx="360000" cy="3045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8"/>
          <p:cNvSpPr/>
          <p:nvPr/>
        </p:nvSpPr>
        <p:spPr>
          <a:xfrm rot="16200000">
            <a:off x="7440183" y="2073279"/>
            <a:ext cx="360000" cy="30500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9"/>
          <p:cNvSpPr/>
          <p:nvPr/>
        </p:nvSpPr>
        <p:spPr>
          <a:xfrm rot="16200000">
            <a:off x="10488000" y="2075495"/>
            <a:ext cx="360000" cy="3045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59;p25">
            <a:extLst>
              <a:ext uri="{FF2B5EF4-FFF2-40B4-BE49-F238E27FC236}">
                <a16:creationId xmlns:a16="http://schemas.microsoft.com/office/drawing/2014/main" id="{355ED4AA-4934-4A29-A1C0-75E0425EB439}"/>
              </a:ext>
            </a:extLst>
          </p:cNvPr>
          <p:cNvSpPr txBox="1"/>
          <p:nvPr/>
        </p:nvSpPr>
        <p:spPr>
          <a:xfrm>
            <a:off x="2987224" y="4190063"/>
            <a:ext cx="6061526" cy="128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  <a:buClr>
                <a:srgbClr val="000000"/>
              </a:buClr>
              <a:buSzPts val="1500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LI Zijing (D3)</a:t>
            </a:r>
          </a:p>
          <a:p>
            <a:pPr algn="ctr">
              <a:lnSpc>
                <a:spcPct val="130000"/>
              </a:lnSpc>
              <a:buClr>
                <a:srgbClr val="000000"/>
              </a:buClr>
              <a:buSzPts val="1500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algn="ctr">
              <a:lnSpc>
                <a:spcPct val="130000"/>
              </a:lnSpc>
              <a:buClr>
                <a:srgbClr val="000000"/>
              </a:buClr>
              <a:buSzPts val="1500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Energy Course, Mechanical Engineering, Engineering Department</a:t>
            </a:r>
          </a:p>
          <a:p>
            <a:pPr algn="ctr">
              <a:lnSpc>
                <a:spcPct val="130000"/>
              </a:lnSpc>
              <a:buClr>
                <a:srgbClr val="000000"/>
              </a:buClr>
              <a:buSzPts val="1500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Tokyo Institute of Technology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80A267-EDAC-187B-39FD-E2E83ED47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7942" y="3031497"/>
            <a:ext cx="2959560" cy="26641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A3B23B-81BF-B86E-3EF5-020184C3A5A1}"/>
              </a:ext>
            </a:extLst>
          </p:cNvPr>
          <p:cNvSpPr/>
          <p:nvPr/>
        </p:nvSpPr>
        <p:spPr>
          <a:xfrm>
            <a:off x="403859" y="3123813"/>
            <a:ext cx="5313753" cy="1433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Trapped oil ganglia do not move with wetting phase →  average pore throat narrows down </a:t>
            </a:r>
          </a:p>
          <a:p>
            <a:pPr>
              <a:lnSpc>
                <a:spcPct val="150000"/>
              </a:lnSpc>
              <a:defRPr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→ </a:t>
            </a:r>
            <a:r>
              <a:rPr lang="en-US" altLang="ja-JP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en-US" altLang="ja-JP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n-US" altLang="ja-JP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en-US" altLang="ja-JP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en-US" altLang="ja-JP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oil+water</a:t>
            </a:r>
            <a:r>
              <a:rPr lang="en-US" altLang="ja-JP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762BF3C-D806-2C79-59B6-536A55C90442}"/>
              </a:ext>
            </a:extLst>
          </p:cNvPr>
          <p:cNvGrpSpPr/>
          <p:nvPr/>
        </p:nvGrpSpPr>
        <p:grpSpPr>
          <a:xfrm>
            <a:off x="1393423" y="4971394"/>
            <a:ext cx="3987339" cy="1489773"/>
            <a:chOff x="6399928" y="2334979"/>
            <a:chExt cx="3987339" cy="148977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26E5EDF-3B99-3ADE-5CB7-58861F3F7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9928" y="2334979"/>
              <a:ext cx="1463040" cy="14630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84">
              <a:extLst>
                <a:ext uri="{FF2B5EF4-FFF2-40B4-BE49-F238E27FC236}">
                  <a16:creationId xmlns:a16="http://schemas.microsoft.com/office/drawing/2014/main" id="{5CC81072-0052-2E07-AE90-A31310148F90}"/>
                </a:ext>
              </a:extLst>
            </p:cNvPr>
            <p:cNvSpPr>
              <a:spLocks noChangeAspect="1"/>
            </p:cNvSpPr>
            <p:nvPr/>
          </p:nvSpPr>
          <p:spPr>
            <a:xfrm rot="2133799">
              <a:off x="7260626" y="2827510"/>
              <a:ext cx="438912" cy="578725"/>
            </a:xfrm>
            <a:custGeom>
              <a:avLst/>
              <a:gdLst>
                <a:gd name="connsiteX0" fmla="*/ 149290 w 1063690"/>
                <a:gd name="connsiteY0" fmla="*/ 37322 h 1110343"/>
                <a:gd name="connsiteX1" fmla="*/ 0 w 1063690"/>
                <a:gd name="connsiteY1" fmla="*/ 363894 h 1110343"/>
                <a:gd name="connsiteX2" fmla="*/ 55983 w 1063690"/>
                <a:gd name="connsiteY2" fmla="*/ 662473 h 1110343"/>
                <a:gd name="connsiteX3" fmla="*/ 270587 w 1063690"/>
                <a:gd name="connsiteY3" fmla="*/ 886408 h 1110343"/>
                <a:gd name="connsiteX4" fmla="*/ 457200 w 1063690"/>
                <a:gd name="connsiteY4" fmla="*/ 1110343 h 1110343"/>
                <a:gd name="connsiteX5" fmla="*/ 569167 w 1063690"/>
                <a:gd name="connsiteY5" fmla="*/ 1054359 h 1110343"/>
                <a:gd name="connsiteX6" fmla="*/ 671804 w 1063690"/>
                <a:gd name="connsiteY6" fmla="*/ 989045 h 1110343"/>
                <a:gd name="connsiteX7" fmla="*/ 942392 w 1063690"/>
                <a:gd name="connsiteY7" fmla="*/ 933061 h 1110343"/>
                <a:gd name="connsiteX8" fmla="*/ 1063690 w 1063690"/>
                <a:gd name="connsiteY8" fmla="*/ 746449 h 1110343"/>
                <a:gd name="connsiteX9" fmla="*/ 1026367 w 1063690"/>
                <a:gd name="connsiteY9" fmla="*/ 662473 h 1110343"/>
                <a:gd name="connsiteX10" fmla="*/ 998375 w 1063690"/>
                <a:gd name="connsiteY10" fmla="*/ 457200 h 1110343"/>
                <a:gd name="connsiteX11" fmla="*/ 895738 w 1063690"/>
                <a:gd name="connsiteY11" fmla="*/ 214604 h 1110343"/>
                <a:gd name="connsiteX12" fmla="*/ 765110 w 1063690"/>
                <a:gd name="connsiteY12" fmla="*/ 158620 h 1110343"/>
                <a:gd name="connsiteX13" fmla="*/ 503853 w 1063690"/>
                <a:gd name="connsiteY13" fmla="*/ 0 h 1110343"/>
                <a:gd name="connsiteX14" fmla="*/ 149290 w 1063690"/>
                <a:gd name="connsiteY14" fmla="*/ 37322 h 1110343"/>
                <a:gd name="connsiteX0" fmla="*/ 149290 w 1063690"/>
                <a:gd name="connsiteY0" fmla="*/ 37322 h 1313056"/>
                <a:gd name="connsiteX1" fmla="*/ 0 w 1063690"/>
                <a:gd name="connsiteY1" fmla="*/ 363894 h 1313056"/>
                <a:gd name="connsiteX2" fmla="*/ 55983 w 1063690"/>
                <a:gd name="connsiteY2" fmla="*/ 662473 h 1313056"/>
                <a:gd name="connsiteX3" fmla="*/ 270587 w 1063690"/>
                <a:gd name="connsiteY3" fmla="*/ 886408 h 1313056"/>
                <a:gd name="connsiteX4" fmla="*/ 457200 w 1063690"/>
                <a:gd name="connsiteY4" fmla="*/ 1110343 h 1313056"/>
                <a:gd name="connsiteX5" fmla="*/ 569167 w 1063690"/>
                <a:gd name="connsiteY5" fmla="*/ 1054359 h 1313056"/>
                <a:gd name="connsiteX6" fmla="*/ 669453 w 1063690"/>
                <a:gd name="connsiteY6" fmla="*/ 1313056 h 1313056"/>
                <a:gd name="connsiteX7" fmla="*/ 942392 w 1063690"/>
                <a:gd name="connsiteY7" fmla="*/ 933061 h 1313056"/>
                <a:gd name="connsiteX8" fmla="*/ 1063690 w 1063690"/>
                <a:gd name="connsiteY8" fmla="*/ 746449 h 1313056"/>
                <a:gd name="connsiteX9" fmla="*/ 1026367 w 1063690"/>
                <a:gd name="connsiteY9" fmla="*/ 662473 h 1313056"/>
                <a:gd name="connsiteX10" fmla="*/ 998375 w 1063690"/>
                <a:gd name="connsiteY10" fmla="*/ 457200 h 1313056"/>
                <a:gd name="connsiteX11" fmla="*/ 895738 w 1063690"/>
                <a:gd name="connsiteY11" fmla="*/ 214604 h 1313056"/>
                <a:gd name="connsiteX12" fmla="*/ 765110 w 1063690"/>
                <a:gd name="connsiteY12" fmla="*/ 158620 h 1313056"/>
                <a:gd name="connsiteX13" fmla="*/ 503853 w 1063690"/>
                <a:gd name="connsiteY13" fmla="*/ 0 h 1313056"/>
                <a:gd name="connsiteX14" fmla="*/ 149290 w 1063690"/>
                <a:gd name="connsiteY14" fmla="*/ 37322 h 1313056"/>
                <a:gd name="connsiteX0" fmla="*/ 149290 w 1063690"/>
                <a:gd name="connsiteY0" fmla="*/ 37322 h 1313056"/>
                <a:gd name="connsiteX1" fmla="*/ 0 w 1063690"/>
                <a:gd name="connsiteY1" fmla="*/ 363894 h 1313056"/>
                <a:gd name="connsiteX2" fmla="*/ 55983 w 1063690"/>
                <a:gd name="connsiteY2" fmla="*/ 662473 h 1313056"/>
                <a:gd name="connsiteX3" fmla="*/ 270587 w 1063690"/>
                <a:gd name="connsiteY3" fmla="*/ 886408 h 1313056"/>
                <a:gd name="connsiteX4" fmla="*/ 457200 w 1063690"/>
                <a:gd name="connsiteY4" fmla="*/ 1110343 h 1313056"/>
                <a:gd name="connsiteX5" fmla="*/ 558344 w 1063690"/>
                <a:gd name="connsiteY5" fmla="*/ 1050135 h 1313056"/>
                <a:gd name="connsiteX6" fmla="*/ 669453 w 1063690"/>
                <a:gd name="connsiteY6" fmla="*/ 1313056 h 1313056"/>
                <a:gd name="connsiteX7" fmla="*/ 942392 w 1063690"/>
                <a:gd name="connsiteY7" fmla="*/ 933061 h 1313056"/>
                <a:gd name="connsiteX8" fmla="*/ 1063690 w 1063690"/>
                <a:gd name="connsiteY8" fmla="*/ 746449 h 1313056"/>
                <a:gd name="connsiteX9" fmla="*/ 1026367 w 1063690"/>
                <a:gd name="connsiteY9" fmla="*/ 662473 h 1313056"/>
                <a:gd name="connsiteX10" fmla="*/ 998375 w 1063690"/>
                <a:gd name="connsiteY10" fmla="*/ 457200 h 1313056"/>
                <a:gd name="connsiteX11" fmla="*/ 895738 w 1063690"/>
                <a:gd name="connsiteY11" fmla="*/ 214604 h 1313056"/>
                <a:gd name="connsiteX12" fmla="*/ 765110 w 1063690"/>
                <a:gd name="connsiteY12" fmla="*/ 158620 h 1313056"/>
                <a:gd name="connsiteX13" fmla="*/ 503853 w 1063690"/>
                <a:gd name="connsiteY13" fmla="*/ 0 h 1313056"/>
                <a:gd name="connsiteX14" fmla="*/ 149290 w 1063690"/>
                <a:gd name="connsiteY14" fmla="*/ 37322 h 1313056"/>
                <a:gd name="connsiteX0" fmla="*/ 149290 w 1063690"/>
                <a:gd name="connsiteY0" fmla="*/ 37322 h 1313056"/>
                <a:gd name="connsiteX1" fmla="*/ 0 w 1063690"/>
                <a:gd name="connsiteY1" fmla="*/ 363894 h 1313056"/>
                <a:gd name="connsiteX2" fmla="*/ 55983 w 1063690"/>
                <a:gd name="connsiteY2" fmla="*/ 662473 h 1313056"/>
                <a:gd name="connsiteX3" fmla="*/ 270587 w 1063690"/>
                <a:gd name="connsiteY3" fmla="*/ 886408 h 1313056"/>
                <a:gd name="connsiteX4" fmla="*/ 457200 w 1063690"/>
                <a:gd name="connsiteY4" fmla="*/ 1110343 h 1313056"/>
                <a:gd name="connsiteX5" fmla="*/ 536073 w 1063690"/>
                <a:gd name="connsiteY5" fmla="*/ 1061882 h 1313056"/>
                <a:gd name="connsiteX6" fmla="*/ 669453 w 1063690"/>
                <a:gd name="connsiteY6" fmla="*/ 1313056 h 1313056"/>
                <a:gd name="connsiteX7" fmla="*/ 942392 w 1063690"/>
                <a:gd name="connsiteY7" fmla="*/ 933061 h 1313056"/>
                <a:gd name="connsiteX8" fmla="*/ 1063690 w 1063690"/>
                <a:gd name="connsiteY8" fmla="*/ 746449 h 1313056"/>
                <a:gd name="connsiteX9" fmla="*/ 1026367 w 1063690"/>
                <a:gd name="connsiteY9" fmla="*/ 662473 h 1313056"/>
                <a:gd name="connsiteX10" fmla="*/ 998375 w 1063690"/>
                <a:gd name="connsiteY10" fmla="*/ 457200 h 1313056"/>
                <a:gd name="connsiteX11" fmla="*/ 895738 w 1063690"/>
                <a:gd name="connsiteY11" fmla="*/ 214604 h 1313056"/>
                <a:gd name="connsiteX12" fmla="*/ 765110 w 1063690"/>
                <a:gd name="connsiteY12" fmla="*/ 158620 h 1313056"/>
                <a:gd name="connsiteX13" fmla="*/ 503853 w 1063690"/>
                <a:gd name="connsiteY13" fmla="*/ 0 h 1313056"/>
                <a:gd name="connsiteX14" fmla="*/ 149290 w 1063690"/>
                <a:gd name="connsiteY14" fmla="*/ 37322 h 1313056"/>
                <a:gd name="connsiteX0" fmla="*/ 149290 w 1602167"/>
                <a:gd name="connsiteY0" fmla="*/ 37322 h 1313056"/>
                <a:gd name="connsiteX1" fmla="*/ 0 w 1602167"/>
                <a:gd name="connsiteY1" fmla="*/ 363894 h 1313056"/>
                <a:gd name="connsiteX2" fmla="*/ 55983 w 1602167"/>
                <a:gd name="connsiteY2" fmla="*/ 662473 h 1313056"/>
                <a:gd name="connsiteX3" fmla="*/ 270587 w 1602167"/>
                <a:gd name="connsiteY3" fmla="*/ 886408 h 1313056"/>
                <a:gd name="connsiteX4" fmla="*/ 457200 w 1602167"/>
                <a:gd name="connsiteY4" fmla="*/ 1110343 h 1313056"/>
                <a:gd name="connsiteX5" fmla="*/ 536073 w 1602167"/>
                <a:gd name="connsiteY5" fmla="*/ 1061882 h 1313056"/>
                <a:gd name="connsiteX6" fmla="*/ 669453 w 1602167"/>
                <a:gd name="connsiteY6" fmla="*/ 1313056 h 1313056"/>
                <a:gd name="connsiteX7" fmla="*/ 942392 w 1602167"/>
                <a:gd name="connsiteY7" fmla="*/ 933061 h 1313056"/>
                <a:gd name="connsiteX8" fmla="*/ 1602167 w 1602167"/>
                <a:gd name="connsiteY8" fmla="*/ 760359 h 1313056"/>
                <a:gd name="connsiteX9" fmla="*/ 1026367 w 1602167"/>
                <a:gd name="connsiteY9" fmla="*/ 662473 h 1313056"/>
                <a:gd name="connsiteX10" fmla="*/ 998375 w 1602167"/>
                <a:gd name="connsiteY10" fmla="*/ 457200 h 1313056"/>
                <a:gd name="connsiteX11" fmla="*/ 895738 w 1602167"/>
                <a:gd name="connsiteY11" fmla="*/ 214604 h 1313056"/>
                <a:gd name="connsiteX12" fmla="*/ 765110 w 1602167"/>
                <a:gd name="connsiteY12" fmla="*/ 158620 h 1313056"/>
                <a:gd name="connsiteX13" fmla="*/ 503853 w 1602167"/>
                <a:gd name="connsiteY13" fmla="*/ 0 h 1313056"/>
                <a:gd name="connsiteX14" fmla="*/ 149290 w 1602167"/>
                <a:gd name="connsiteY14" fmla="*/ 37322 h 1313056"/>
                <a:gd name="connsiteX0" fmla="*/ 149290 w 1602167"/>
                <a:gd name="connsiteY0" fmla="*/ 37322 h 1313056"/>
                <a:gd name="connsiteX1" fmla="*/ 0 w 1602167"/>
                <a:gd name="connsiteY1" fmla="*/ 363894 h 1313056"/>
                <a:gd name="connsiteX2" fmla="*/ 55983 w 1602167"/>
                <a:gd name="connsiteY2" fmla="*/ 662473 h 1313056"/>
                <a:gd name="connsiteX3" fmla="*/ 270587 w 1602167"/>
                <a:gd name="connsiteY3" fmla="*/ 886408 h 1313056"/>
                <a:gd name="connsiteX4" fmla="*/ 457200 w 1602167"/>
                <a:gd name="connsiteY4" fmla="*/ 1110343 h 1313056"/>
                <a:gd name="connsiteX5" fmla="*/ 536073 w 1602167"/>
                <a:gd name="connsiteY5" fmla="*/ 1061882 h 1313056"/>
                <a:gd name="connsiteX6" fmla="*/ 669453 w 1602167"/>
                <a:gd name="connsiteY6" fmla="*/ 1313056 h 1313056"/>
                <a:gd name="connsiteX7" fmla="*/ 1207863 w 1602167"/>
                <a:gd name="connsiteY7" fmla="*/ 1026419 h 1313056"/>
                <a:gd name="connsiteX8" fmla="*/ 1602167 w 1602167"/>
                <a:gd name="connsiteY8" fmla="*/ 760359 h 1313056"/>
                <a:gd name="connsiteX9" fmla="*/ 1026367 w 1602167"/>
                <a:gd name="connsiteY9" fmla="*/ 662473 h 1313056"/>
                <a:gd name="connsiteX10" fmla="*/ 998375 w 1602167"/>
                <a:gd name="connsiteY10" fmla="*/ 457200 h 1313056"/>
                <a:gd name="connsiteX11" fmla="*/ 895738 w 1602167"/>
                <a:gd name="connsiteY11" fmla="*/ 214604 h 1313056"/>
                <a:gd name="connsiteX12" fmla="*/ 765110 w 1602167"/>
                <a:gd name="connsiteY12" fmla="*/ 158620 h 1313056"/>
                <a:gd name="connsiteX13" fmla="*/ 503853 w 1602167"/>
                <a:gd name="connsiteY13" fmla="*/ 0 h 1313056"/>
                <a:gd name="connsiteX14" fmla="*/ 149290 w 1602167"/>
                <a:gd name="connsiteY14" fmla="*/ 37322 h 1313056"/>
                <a:gd name="connsiteX0" fmla="*/ 149290 w 1689375"/>
                <a:gd name="connsiteY0" fmla="*/ 37322 h 1313056"/>
                <a:gd name="connsiteX1" fmla="*/ 0 w 1689375"/>
                <a:gd name="connsiteY1" fmla="*/ 363894 h 1313056"/>
                <a:gd name="connsiteX2" fmla="*/ 55983 w 1689375"/>
                <a:gd name="connsiteY2" fmla="*/ 662473 h 1313056"/>
                <a:gd name="connsiteX3" fmla="*/ 270587 w 1689375"/>
                <a:gd name="connsiteY3" fmla="*/ 886408 h 1313056"/>
                <a:gd name="connsiteX4" fmla="*/ 457200 w 1689375"/>
                <a:gd name="connsiteY4" fmla="*/ 1110343 h 1313056"/>
                <a:gd name="connsiteX5" fmla="*/ 536073 w 1689375"/>
                <a:gd name="connsiteY5" fmla="*/ 1061882 h 1313056"/>
                <a:gd name="connsiteX6" fmla="*/ 669453 w 1689375"/>
                <a:gd name="connsiteY6" fmla="*/ 1313056 h 1313056"/>
                <a:gd name="connsiteX7" fmla="*/ 1207863 w 1689375"/>
                <a:gd name="connsiteY7" fmla="*/ 1026419 h 1313056"/>
                <a:gd name="connsiteX8" fmla="*/ 1689375 w 1689375"/>
                <a:gd name="connsiteY8" fmla="*/ 773948 h 1313056"/>
                <a:gd name="connsiteX9" fmla="*/ 1026367 w 1689375"/>
                <a:gd name="connsiteY9" fmla="*/ 662473 h 1313056"/>
                <a:gd name="connsiteX10" fmla="*/ 998375 w 1689375"/>
                <a:gd name="connsiteY10" fmla="*/ 457200 h 1313056"/>
                <a:gd name="connsiteX11" fmla="*/ 895738 w 1689375"/>
                <a:gd name="connsiteY11" fmla="*/ 214604 h 1313056"/>
                <a:gd name="connsiteX12" fmla="*/ 765110 w 1689375"/>
                <a:gd name="connsiteY12" fmla="*/ 158620 h 1313056"/>
                <a:gd name="connsiteX13" fmla="*/ 503853 w 1689375"/>
                <a:gd name="connsiteY13" fmla="*/ 0 h 1313056"/>
                <a:gd name="connsiteX14" fmla="*/ 149290 w 1689375"/>
                <a:gd name="connsiteY14" fmla="*/ 37322 h 1313056"/>
                <a:gd name="connsiteX0" fmla="*/ 149290 w 1635927"/>
                <a:gd name="connsiteY0" fmla="*/ 37322 h 1313056"/>
                <a:gd name="connsiteX1" fmla="*/ 0 w 1635927"/>
                <a:gd name="connsiteY1" fmla="*/ 363894 h 1313056"/>
                <a:gd name="connsiteX2" fmla="*/ 55983 w 1635927"/>
                <a:gd name="connsiteY2" fmla="*/ 662473 h 1313056"/>
                <a:gd name="connsiteX3" fmla="*/ 270587 w 1635927"/>
                <a:gd name="connsiteY3" fmla="*/ 886408 h 1313056"/>
                <a:gd name="connsiteX4" fmla="*/ 457200 w 1635927"/>
                <a:gd name="connsiteY4" fmla="*/ 1110343 h 1313056"/>
                <a:gd name="connsiteX5" fmla="*/ 536073 w 1635927"/>
                <a:gd name="connsiteY5" fmla="*/ 1061882 h 1313056"/>
                <a:gd name="connsiteX6" fmla="*/ 669453 w 1635927"/>
                <a:gd name="connsiteY6" fmla="*/ 1313056 h 1313056"/>
                <a:gd name="connsiteX7" fmla="*/ 1207863 w 1635927"/>
                <a:gd name="connsiteY7" fmla="*/ 1026419 h 1313056"/>
                <a:gd name="connsiteX8" fmla="*/ 1635927 w 1635927"/>
                <a:gd name="connsiteY8" fmla="*/ 802141 h 1313056"/>
                <a:gd name="connsiteX9" fmla="*/ 1026367 w 1635927"/>
                <a:gd name="connsiteY9" fmla="*/ 662473 h 1313056"/>
                <a:gd name="connsiteX10" fmla="*/ 998375 w 1635927"/>
                <a:gd name="connsiteY10" fmla="*/ 457200 h 1313056"/>
                <a:gd name="connsiteX11" fmla="*/ 895738 w 1635927"/>
                <a:gd name="connsiteY11" fmla="*/ 214604 h 1313056"/>
                <a:gd name="connsiteX12" fmla="*/ 765110 w 1635927"/>
                <a:gd name="connsiteY12" fmla="*/ 158620 h 1313056"/>
                <a:gd name="connsiteX13" fmla="*/ 503853 w 1635927"/>
                <a:gd name="connsiteY13" fmla="*/ 0 h 1313056"/>
                <a:gd name="connsiteX14" fmla="*/ 149290 w 1635927"/>
                <a:gd name="connsiteY14" fmla="*/ 37322 h 1313056"/>
                <a:gd name="connsiteX0" fmla="*/ 149290 w 1560210"/>
                <a:gd name="connsiteY0" fmla="*/ 37322 h 1313056"/>
                <a:gd name="connsiteX1" fmla="*/ 0 w 1560210"/>
                <a:gd name="connsiteY1" fmla="*/ 363894 h 1313056"/>
                <a:gd name="connsiteX2" fmla="*/ 55983 w 1560210"/>
                <a:gd name="connsiteY2" fmla="*/ 662473 h 1313056"/>
                <a:gd name="connsiteX3" fmla="*/ 270587 w 1560210"/>
                <a:gd name="connsiteY3" fmla="*/ 886408 h 1313056"/>
                <a:gd name="connsiteX4" fmla="*/ 457200 w 1560210"/>
                <a:gd name="connsiteY4" fmla="*/ 1110343 h 1313056"/>
                <a:gd name="connsiteX5" fmla="*/ 536073 w 1560210"/>
                <a:gd name="connsiteY5" fmla="*/ 1061882 h 1313056"/>
                <a:gd name="connsiteX6" fmla="*/ 669453 w 1560210"/>
                <a:gd name="connsiteY6" fmla="*/ 1313056 h 1313056"/>
                <a:gd name="connsiteX7" fmla="*/ 1207863 w 1560210"/>
                <a:gd name="connsiteY7" fmla="*/ 1026419 h 1313056"/>
                <a:gd name="connsiteX8" fmla="*/ 1560210 w 1560210"/>
                <a:gd name="connsiteY8" fmla="*/ 842081 h 1313056"/>
                <a:gd name="connsiteX9" fmla="*/ 1026367 w 1560210"/>
                <a:gd name="connsiteY9" fmla="*/ 662473 h 1313056"/>
                <a:gd name="connsiteX10" fmla="*/ 998375 w 1560210"/>
                <a:gd name="connsiteY10" fmla="*/ 457200 h 1313056"/>
                <a:gd name="connsiteX11" fmla="*/ 895738 w 1560210"/>
                <a:gd name="connsiteY11" fmla="*/ 214604 h 1313056"/>
                <a:gd name="connsiteX12" fmla="*/ 765110 w 1560210"/>
                <a:gd name="connsiteY12" fmla="*/ 158620 h 1313056"/>
                <a:gd name="connsiteX13" fmla="*/ 503853 w 1560210"/>
                <a:gd name="connsiteY13" fmla="*/ 0 h 1313056"/>
                <a:gd name="connsiteX14" fmla="*/ 149290 w 1560210"/>
                <a:gd name="connsiteY14" fmla="*/ 37322 h 1313056"/>
                <a:gd name="connsiteX0" fmla="*/ 149290 w 1560210"/>
                <a:gd name="connsiteY0" fmla="*/ 37322 h 1313056"/>
                <a:gd name="connsiteX1" fmla="*/ 0 w 1560210"/>
                <a:gd name="connsiteY1" fmla="*/ 363894 h 1313056"/>
                <a:gd name="connsiteX2" fmla="*/ 55983 w 1560210"/>
                <a:gd name="connsiteY2" fmla="*/ 662473 h 1313056"/>
                <a:gd name="connsiteX3" fmla="*/ 270587 w 1560210"/>
                <a:gd name="connsiteY3" fmla="*/ 886408 h 1313056"/>
                <a:gd name="connsiteX4" fmla="*/ 457200 w 1560210"/>
                <a:gd name="connsiteY4" fmla="*/ 1110343 h 1313056"/>
                <a:gd name="connsiteX5" fmla="*/ 536073 w 1560210"/>
                <a:gd name="connsiteY5" fmla="*/ 1061882 h 1313056"/>
                <a:gd name="connsiteX6" fmla="*/ 669453 w 1560210"/>
                <a:gd name="connsiteY6" fmla="*/ 1313056 h 1313056"/>
                <a:gd name="connsiteX7" fmla="*/ 1207863 w 1560210"/>
                <a:gd name="connsiteY7" fmla="*/ 1026419 h 1313056"/>
                <a:gd name="connsiteX8" fmla="*/ 1560210 w 1560210"/>
                <a:gd name="connsiteY8" fmla="*/ 842081 h 1313056"/>
                <a:gd name="connsiteX9" fmla="*/ 1026367 w 1560210"/>
                <a:gd name="connsiteY9" fmla="*/ 662473 h 1313056"/>
                <a:gd name="connsiteX10" fmla="*/ 998375 w 1560210"/>
                <a:gd name="connsiteY10" fmla="*/ 457200 h 1313056"/>
                <a:gd name="connsiteX11" fmla="*/ 895738 w 1560210"/>
                <a:gd name="connsiteY11" fmla="*/ 214604 h 1313056"/>
                <a:gd name="connsiteX12" fmla="*/ 765110 w 1560210"/>
                <a:gd name="connsiteY12" fmla="*/ 158620 h 1313056"/>
                <a:gd name="connsiteX13" fmla="*/ 503853 w 1560210"/>
                <a:gd name="connsiteY13" fmla="*/ 0 h 1313056"/>
                <a:gd name="connsiteX14" fmla="*/ 149290 w 1560210"/>
                <a:gd name="connsiteY14" fmla="*/ 37322 h 1313056"/>
                <a:gd name="connsiteX0" fmla="*/ 149290 w 1560210"/>
                <a:gd name="connsiteY0" fmla="*/ 37322 h 1313056"/>
                <a:gd name="connsiteX1" fmla="*/ 0 w 1560210"/>
                <a:gd name="connsiteY1" fmla="*/ 363894 h 1313056"/>
                <a:gd name="connsiteX2" fmla="*/ 55983 w 1560210"/>
                <a:gd name="connsiteY2" fmla="*/ 662473 h 1313056"/>
                <a:gd name="connsiteX3" fmla="*/ 270587 w 1560210"/>
                <a:gd name="connsiteY3" fmla="*/ 886408 h 1313056"/>
                <a:gd name="connsiteX4" fmla="*/ 457200 w 1560210"/>
                <a:gd name="connsiteY4" fmla="*/ 1110343 h 1313056"/>
                <a:gd name="connsiteX5" fmla="*/ 536073 w 1560210"/>
                <a:gd name="connsiteY5" fmla="*/ 1061882 h 1313056"/>
                <a:gd name="connsiteX6" fmla="*/ 669453 w 1560210"/>
                <a:gd name="connsiteY6" fmla="*/ 1313056 h 1313056"/>
                <a:gd name="connsiteX7" fmla="*/ 1207863 w 1560210"/>
                <a:gd name="connsiteY7" fmla="*/ 1026419 h 1313056"/>
                <a:gd name="connsiteX8" fmla="*/ 1560210 w 1560210"/>
                <a:gd name="connsiteY8" fmla="*/ 842081 h 1313056"/>
                <a:gd name="connsiteX9" fmla="*/ 1026367 w 1560210"/>
                <a:gd name="connsiteY9" fmla="*/ 662473 h 1313056"/>
                <a:gd name="connsiteX10" fmla="*/ 998375 w 1560210"/>
                <a:gd name="connsiteY10" fmla="*/ 457200 h 1313056"/>
                <a:gd name="connsiteX11" fmla="*/ 856298 w 1560210"/>
                <a:gd name="connsiteY11" fmla="*/ 250306 h 1313056"/>
                <a:gd name="connsiteX12" fmla="*/ 765110 w 1560210"/>
                <a:gd name="connsiteY12" fmla="*/ 158620 h 1313056"/>
                <a:gd name="connsiteX13" fmla="*/ 503853 w 1560210"/>
                <a:gd name="connsiteY13" fmla="*/ 0 h 1313056"/>
                <a:gd name="connsiteX14" fmla="*/ 149290 w 1560210"/>
                <a:gd name="connsiteY14" fmla="*/ 37322 h 1313056"/>
                <a:gd name="connsiteX0" fmla="*/ 149290 w 1218483"/>
                <a:gd name="connsiteY0" fmla="*/ 37322 h 1313056"/>
                <a:gd name="connsiteX1" fmla="*/ 0 w 1218483"/>
                <a:gd name="connsiteY1" fmla="*/ 363894 h 1313056"/>
                <a:gd name="connsiteX2" fmla="*/ 55983 w 1218483"/>
                <a:gd name="connsiteY2" fmla="*/ 662473 h 1313056"/>
                <a:gd name="connsiteX3" fmla="*/ 270587 w 1218483"/>
                <a:gd name="connsiteY3" fmla="*/ 886408 h 1313056"/>
                <a:gd name="connsiteX4" fmla="*/ 457200 w 1218483"/>
                <a:gd name="connsiteY4" fmla="*/ 1110343 h 1313056"/>
                <a:gd name="connsiteX5" fmla="*/ 536073 w 1218483"/>
                <a:gd name="connsiteY5" fmla="*/ 1061882 h 1313056"/>
                <a:gd name="connsiteX6" fmla="*/ 669453 w 1218483"/>
                <a:gd name="connsiteY6" fmla="*/ 1313056 h 1313056"/>
                <a:gd name="connsiteX7" fmla="*/ 1207863 w 1218483"/>
                <a:gd name="connsiteY7" fmla="*/ 1026419 h 1313056"/>
                <a:gd name="connsiteX8" fmla="*/ 1218483 w 1218483"/>
                <a:gd name="connsiteY8" fmla="*/ 727167 h 1313056"/>
                <a:gd name="connsiteX9" fmla="*/ 1026367 w 1218483"/>
                <a:gd name="connsiteY9" fmla="*/ 662473 h 1313056"/>
                <a:gd name="connsiteX10" fmla="*/ 998375 w 1218483"/>
                <a:gd name="connsiteY10" fmla="*/ 457200 h 1313056"/>
                <a:gd name="connsiteX11" fmla="*/ 856298 w 1218483"/>
                <a:gd name="connsiteY11" fmla="*/ 250306 h 1313056"/>
                <a:gd name="connsiteX12" fmla="*/ 765110 w 1218483"/>
                <a:gd name="connsiteY12" fmla="*/ 158620 h 1313056"/>
                <a:gd name="connsiteX13" fmla="*/ 503853 w 1218483"/>
                <a:gd name="connsiteY13" fmla="*/ 0 h 1313056"/>
                <a:gd name="connsiteX14" fmla="*/ 149290 w 1218483"/>
                <a:gd name="connsiteY14" fmla="*/ 37322 h 1313056"/>
                <a:gd name="connsiteX0" fmla="*/ 149290 w 1238648"/>
                <a:gd name="connsiteY0" fmla="*/ 37322 h 1313056"/>
                <a:gd name="connsiteX1" fmla="*/ 0 w 1238648"/>
                <a:gd name="connsiteY1" fmla="*/ 363894 h 1313056"/>
                <a:gd name="connsiteX2" fmla="*/ 55983 w 1238648"/>
                <a:gd name="connsiteY2" fmla="*/ 662473 h 1313056"/>
                <a:gd name="connsiteX3" fmla="*/ 270587 w 1238648"/>
                <a:gd name="connsiteY3" fmla="*/ 886408 h 1313056"/>
                <a:gd name="connsiteX4" fmla="*/ 457200 w 1238648"/>
                <a:gd name="connsiteY4" fmla="*/ 1110343 h 1313056"/>
                <a:gd name="connsiteX5" fmla="*/ 536073 w 1238648"/>
                <a:gd name="connsiteY5" fmla="*/ 1061882 h 1313056"/>
                <a:gd name="connsiteX6" fmla="*/ 669453 w 1238648"/>
                <a:gd name="connsiteY6" fmla="*/ 1313056 h 1313056"/>
                <a:gd name="connsiteX7" fmla="*/ 1207863 w 1238648"/>
                <a:gd name="connsiteY7" fmla="*/ 1026419 h 1313056"/>
                <a:gd name="connsiteX8" fmla="*/ 1218483 w 1238648"/>
                <a:gd name="connsiteY8" fmla="*/ 727167 h 1313056"/>
                <a:gd name="connsiteX9" fmla="*/ 1142622 w 1238648"/>
                <a:gd name="connsiteY9" fmla="*/ 605668 h 1313056"/>
                <a:gd name="connsiteX10" fmla="*/ 998375 w 1238648"/>
                <a:gd name="connsiteY10" fmla="*/ 457200 h 1313056"/>
                <a:gd name="connsiteX11" fmla="*/ 856298 w 1238648"/>
                <a:gd name="connsiteY11" fmla="*/ 250306 h 1313056"/>
                <a:gd name="connsiteX12" fmla="*/ 765110 w 1238648"/>
                <a:gd name="connsiteY12" fmla="*/ 158620 h 1313056"/>
                <a:gd name="connsiteX13" fmla="*/ 503853 w 1238648"/>
                <a:gd name="connsiteY13" fmla="*/ 0 h 1313056"/>
                <a:gd name="connsiteX14" fmla="*/ 149290 w 1238648"/>
                <a:gd name="connsiteY14" fmla="*/ 37322 h 1313056"/>
                <a:gd name="connsiteX0" fmla="*/ 149290 w 1238650"/>
                <a:gd name="connsiteY0" fmla="*/ 37322 h 1313056"/>
                <a:gd name="connsiteX1" fmla="*/ 0 w 1238650"/>
                <a:gd name="connsiteY1" fmla="*/ 363894 h 1313056"/>
                <a:gd name="connsiteX2" fmla="*/ 55983 w 1238650"/>
                <a:gd name="connsiteY2" fmla="*/ 662473 h 1313056"/>
                <a:gd name="connsiteX3" fmla="*/ 270587 w 1238650"/>
                <a:gd name="connsiteY3" fmla="*/ 886408 h 1313056"/>
                <a:gd name="connsiteX4" fmla="*/ 457200 w 1238650"/>
                <a:gd name="connsiteY4" fmla="*/ 1110343 h 1313056"/>
                <a:gd name="connsiteX5" fmla="*/ 536073 w 1238650"/>
                <a:gd name="connsiteY5" fmla="*/ 1061882 h 1313056"/>
                <a:gd name="connsiteX6" fmla="*/ 669453 w 1238650"/>
                <a:gd name="connsiteY6" fmla="*/ 1313056 h 1313056"/>
                <a:gd name="connsiteX7" fmla="*/ 221938 w 1238650"/>
                <a:gd name="connsiteY7" fmla="*/ 1069667 h 1313056"/>
                <a:gd name="connsiteX8" fmla="*/ 1218483 w 1238650"/>
                <a:gd name="connsiteY8" fmla="*/ 727167 h 1313056"/>
                <a:gd name="connsiteX9" fmla="*/ 1142622 w 1238650"/>
                <a:gd name="connsiteY9" fmla="*/ 605668 h 1313056"/>
                <a:gd name="connsiteX10" fmla="*/ 998375 w 1238650"/>
                <a:gd name="connsiteY10" fmla="*/ 457200 h 1313056"/>
                <a:gd name="connsiteX11" fmla="*/ 856298 w 1238650"/>
                <a:gd name="connsiteY11" fmla="*/ 250306 h 1313056"/>
                <a:gd name="connsiteX12" fmla="*/ 765110 w 1238650"/>
                <a:gd name="connsiteY12" fmla="*/ 158620 h 1313056"/>
                <a:gd name="connsiteX13" fmla="*/ 503853 w 1238650"/>
                <a:gd name="connsiteY13" fmla="*/ 0 h 1313056"/>
                <a:gd name="connsiteX14" fmla="*/ 149290 w 1238650"/>
                <a:gd name="connsiteY14" fmla="*/ 37322 h 1313056"/>
                <a:gd name="connsiteX0" fmla="*/ 149290 w 1238648"/>
                <a:gd name="connsiteY0" fmla="*/ 37322 h 1313056"/>
                <a:gd name="connsiteX1" fmla="*/ 0 w 1238648"/>
                <a:gd name="connsiteY1" fmla="*/ 363894 h 1313056"/>
                <a:gd name="connsiteX2" fmla="*/ 55983 w 1238648"/>
                <a:gd name="connsiteY2" fmla="*/ 662473 h 1313056"/>
                <a:gd name="connsiteX3" fmla="*/ 381883 w 1238648"/>
                <a:gd name="connsiteY3" fmla="*/ 978190 h 1313056"/>
                <a:gd name="connsiteX4" fmla="*/ 457200 w 1238648"/>
                <a:gd name="connsiteY4" fmla="*/ 1110343 h 1313056"/>
                <a:gd name="connsiteX5" fmla="*/ 536073 w 1238648"/>
                <a:gd name="connsiteY5" fmla="*/ 1061882 h 1313056"/>
                <a:gd name="connsiteX6" fmla="*/ 669453 w 1238648"/>
                <a:gd name="connsiteY6" fmla="*/ 1313056 h 1313056"/>
                <a:gd name="connsiteX7" fmla="*/ 221938 w 1238648"/>
                <a:gd name="connsiteY7" fmla="*/ 1069667 h 1313056"/>
                <a:gd name="connsiteX8" fmla="*/ 1218483 w 1238648"/>
                <a:gd name="connsiteY8" fmla="*/ 727167 h 1313056"/>
                <a:gd name="connsiteX9" fmla="*/ 1142622 w 1238648"/>
                <a:gd name="connsiteY9" fmla="*/ 605668 h 1313056"/>
                <a:gd name="connsiteX10" fmla="*/ 998375 w 1238648"/>
                <a:gd name="connsiteY10" fmla="*/ 457200 h 1313056"/>
                <a:gd name="connsiteX11" fmla="*/ 856298 w 1238648"/>
                <a:gd name="connsiteY11" fmla="*/ 250306 h 1313056"/>
                <a:gd name="connsiteX12" fmla="*/ 765110 w 1238648"/>
                <a:gd name="connsiteY12" fmla="*/ 158620 h 1313056"/>
                <a:gd name="connsiteX13" fmla="*/ 503853 w 1238648"/>
                <a:gd name="connsiteY13" fmla="*/ 0 h 1313056"/>
                <a:gd name="connsiteX14" fmla="*/ 149290 w 1238648"/>
                <a:gd name="connsiteY14" fmla="*/ 37322 h 1313056"/>
                <a:gd name="connsiteX0" fmla="*/ 149290 w 1238650"/>
                <a:gd name="connsiteY0" fmla="*/ 37322 h 1313056"/>
                <a:gd name="connsiteX1" fmla="*/ 0 w 1238650"/>
                <a:gd name="connsiteY1" fmla="*/ 363894 h 1313056"/>
                <a:gd name="connsiteX2" fmla="*/ 55983 w 1238650"/>
                <a:gd name="connsiteY2" fmla="*/ 662473 h 1313056"/>
                <a:gd name="connsiteX3" fmla="*/ 381883 w 1238650"/>
                <a:gd name="connsiteY3" fmla="*/ 978190 h 1313056"/>
                <a:gd name="connsiteX4" fmla="*/ 457200 w 1238650"/>
                <a:gd name="connsiteY4" fmla="*/ 1110343 h 1313056"/>
                <a:gd name="connsiteX5" fmla="*/ 536073 w 1238650"/>
                <a:gd name="connsiteY5" fmla="*/ 1061882 h 1313056"/>
                <a:gd name="connsiteX6" fmla="*/ 669453 w 1238650"/>
                <a:gd name="connsiteY6" fmla="*/ 1313056 h 1313056"/>
                <a:gd name="connsiteX7" fmla="*/ 916018 w 1238650"/>
                <a:gd name="connsiteY7" fmla="*/ 981094 h 1313056"/>
                <a:gd name="connsiteX8" fmla="*/ 1218483 w 1238650"/>
                <a:gd name="connsiteY8" fmla="*/ 727167 h 1313056"/>
                <a:gd name="connsiteX9" fmla="*/ 1142622 w 1238650"/>
                <a:gd name="connsiteY9" fmla="*/ 605668 h 1313056"/>
                <a:gd name="connsiteX10" fmla="*/ 998375 w 1238650"/>
                <a:gd name="connsiteY10" fmla="*/ 457200 h 1313056"/>
                <a:gd name="connsiteX11" fmla="*/ 856298 w 1238650"/>
                <a:gd name="connsiteY11" fmla="*/ 250306 h 1313056"/>
                <a:gd name="connsiteX12" fmla="*/ 765110 w 1238650"/>
                <a:gd name="connsiteY12" fmla="*/ 158620 h 1313056"/>
                <a:gd name="connsiteX13" fmla="*/ 503853 w 1238650"/>
                <a:gd name="connsiteY13" fmla="*/ 0 h 1313056"/>
                <a:gd name="connsiteX14" fmla="*/ 149290 w 1238650"/>
                <a:gd name="connsiteY14" fmla="*/ 37322 h 1313056"/>
                <a:gd name="connsiteX0" fmla="*/ 149290 w 1238648"/>
                <a:gd name="connsiteY0" fmla="*/ 37322 h 1116173"/>
                <a:gd name="connsiteX1" fmla="*/ 0 w 1238648"/>
                <a:gd name="connsiteY1" fmla="*/ 363894 h 1116173"/>
                <a:gd name="connsiteX2" fmla="*/ 55983 w 1238648"/>
                <a:gd name="connsiteY2" fmla="*/ 662473 h 1116173"/>
                <a:gd name="connsiteX3" fmla="*/ 381883 w 1238648"/>
                <a:gd name="connsiteY3" fmla="*/ 978190 h 1116173"/>
                <a:gd name="connsiteX4" fmla="*/ 457200 w 1238648"/>
                <a:gd name="connsiteY4" fmla="*/ 1110343 h 1116173"/>
                <a:gd name="connsiteX5" fmla="*/ 536073 w 1238648"/>
                <a:gd name="connsiteY5" fmla="*/ 1061882 h 1116173"/>
                <a:gd name="connsiteX6" fmla="*/ 410014 w 1238648"/>
                <a:gd name="connsiteY6" fmla="*/ 1116173 h 1116173"/>
                <a:gd name="connsiteX7" fmla="*/ 916018 w 1238648"/>
                <a:gd name="connsiteY7" fmla="*/ 981094 h 1116173"/>
                <a:gd name="connsiteX8" fmla="*/ 1218483 w 1238648"/>
                <a:gd name="connsiteY8" fmla="*/ 727167 h 1116173"/>
                <a:gd name="connsiteX9" fmla="*/ 1142622 w 1238648"/>
                <a:gd name="connsiteY9" fmla="*/ 605668 h 1116173"/>
                <a:gd name="connsiteX10" fmla="*/ 998375 w 1238648"/>
                <a:gd name="connsiteY10" fmla="*/ 457200 h 1116173"/>
                <a:gd name="connsiteX11" fmla="*/ 856298 w 1238648"/>
                <a:gd name="connsiteY11" fmla="*/ 250306 h 1116173"/>
                <a:gd name="connsiteX12" fmla="*/ 765110 w 1238648"/>
                <a:gd name="connsiteY12" fmla="*/ 158620 h 1116173"/>
                <a:gd name="connsiteX13" fmla="*/ 503853 w 1238648"/>
                <a:gd name="connsiteY13" fmla="*/ 0 h 1116173"/>
                <a:gd name="connsiteX14" fmla="*/ 149290 w 1238648"/>
                <a:gd name="connsiteY14" fmla="*/ 37322 h 1116173"/>
                <a:gd name="connsiteX0" fmla="*/ 149290 w 1238650"/>
                <a:gd name="connsiteY0" fmla="*/ 37322 h 1116173"/>
                <a:gd name="connsiteX1" fmla="*/ 0 w 1238650"/>
                <a:gd name="connsiteY1" fmla="*/ 363894 h 1116173"/>
                <a:gd name="connsiteX2" fmla="*/ 55983 w 1238650"/>
                <a:gd name="connsiteY2" fmla="*/ 662473 h 1116173"/>
                <a:gd name="connsiteX3" fmla="*/ 381883 w 1238650"/>
                <a:gd name="connsiteY3" fmla="*/ 978190 h 1116173"/>
                <a:gd name="connsiteX4" fmla="*/ 457200 w 1238650"/>
                <a:gd name="connsiteY4" fmla="*/ 1110343 h 1116173"/>
                <a:gd name="connsiteX5" fmla="*/ 536073 w 1238650"/>
                <a:gd name="connsiteY5" fmla="*/ 1061882 h 1116173"/>
                <a:gd name="connsiteX6" fmla="*/ 410014 w 1238650"/>
                <a:gd name="connsiteY6" fmla="*/ 1116173 h 1116173"/>
                <a:gd name="connsiteX7" fmla="*/ 1060428 w 1238650"/>
                <a:gd name="connsiteY7" fmla="*/ 900093 h 1116173"/>
                <a:gd name="connsiteX8" fmla="*/ 1218483 w 1238650"/>
                <a:gd name="connsiteY8" fmla="*/ 727167 h 1116173"/>
                <a:gd name="connsiteX9" fmla="*/ 1142622 w 1238650"/>
                <a:gd name="connsiteY9" fmla="*/ 605668 h 1116173"/>
                <a:gd name="connsiteX10" fmla="*/ 998375 w 1238650"/>
                <a:gd name="connsiteY10" fmla="*/ 457200 h 1116173"/>
                <a:gd name="connsiteX11" fmla="*/ 856298 w 1238650"/>
                <a:gd name="connsiteY11" fmla="*/ 250306 h 1116173"/>
                <a:gd name="connsiteX12" fmla="*/ 765110 w 1238650"/>
                <a:gd name="connsiteY12" fmla="*/ 158620 h 1116173"/>
                <a:gd name="connsiteX13" fmla="*/ 503853 w 1238650"/>
                <a:gd name="connsiteY13" fmla="*/ 0 h 1116173"/>
                <a:gd name="connsiteX14" fmla="*/ 149290 w 1238650"/>
                <a:gd name="connsiteY14" fmla="*/ 37322 h 1116173"/>
                <a:gd name="connsiteX0" fmla="*/ 149290 w 1238648"/>
                <a:gd name="connsiteY0" fmla="*/ 37322 h 1116173"/>
                <a:gd name="connsiteX1" fmla="*/ 0 w 1238648"/>
                <a:gd name="connsiteY1" fmla="*/ 363894 h 1116173"/>
                <a:gd name="connsiteX2" fmla="*/ 55983 w 1238648"/>
                <a:gd name="connsiteY2" fmla="*/ 662473 h 1116173"/>
                <a:gd name="connsiteX3" fmla="*/ 381883 w 1238648"/>
                <a:gd name="connsiteY3" fmla="*/ 978190 h 1116173"/>
                <a:gd name="connsiteX4" fmla="*/ 457200 w 1238648"/>
                <a:gd name="connsiteY4" fmla="*/ 1110343 h 1116173"/>
                <a:gd name="connsiteX5" fmla="*/ 536073 w 1238648"/>
                <a:gd name="connsiteY5" fmla="*/ 1061882 h 1116173"/>
                <a:gd name="connsiteX6" fmla="*/ 410014 w 1238648"/>
                <a:gd name="connsiteY6" fmla="*/ 1116173 h 1116173"/>
                <a:gd name="connsiteX7" fmla="*/ 1088582 w 1238648"/>
                <a:gd name="connsiteY7" fmla="*/ 875896 h 1116173"/>
                <a:gd name="connsiteX8" fmla="*/ 1218483 w 1238648"/>
                <a:gd name="connsiteY8" fmla="*/ 727167 h 1116173"/>
                <a:gd name="connsiteX9" fmla="*/ 1142622 w 1238648"/>
                <a:gd name="connsiteY9" fmla="*/ 605668 h 1116173"/>
                <a:gd name="connsiteX10" fmla="*/ 998375 w 1238648"/>
                <a:gd name="connsiteY10" fmla="*/ 457200 h 1116173"/>
                <a:gd name="connsiteX11" fmla="*/ 856298 w 1238648"/>
                <a:gd name="connsiteY11" fmla="*/ 250306 h 1116173"/>
                <a:gd name="connsiteX12" fmla="*/ 765110 w 1238648"/>
                <a:gd name="connsiteY12" fmla="*/ 158620 h 1116173"/>
                <a:gd name="connsiteX13" fmla="*/ 503853 w 1238648"/>
                <a:gd name="connsiteY13" fmla="*/ 0 h 1116173"/>
                <a:gd name="connsiteX14" fmla="*/ 149290 w 1238648"/>
                <a:gd name="connsiteY14" fmla="*/ 37322 h 1116173"/>
                <a:gd name="connsiteX0" fmla="*/ 149290 w 1238650"/>
                <a:gd name="connsiteY0" fmla="*/ 37322 h 1116173"/>
                <a:gd name="connsiteX1" fmla="*/ 0 w 1238650"/>
                <a:gd name="connsiteY1" fmla="*/ 363894 h 1116173"/>
                <a:gd name="connsiteX2" fmla="*/ 55983 w 1238650"/>
                <a:gd name="connsiteY2" fmla="*/ 662473 h 1116173"/>
                <a:gd name="connsiteX3" fmla="*/ 381883 w 1238650"/>
                <a:gd name="connsiteY3" fmla="*/ 978190 h 1116173"/>
                <a:gd name="connsiteX4" fmla="*/ 457200 w 1238650"/>
                <a:gd name="connsiteY4" fmla="*/ 1110343 h 1116173"/>
                <a:gd name="connsiteX5" fmla="*/ 536073 w 1238650"/>
                <a:gd name="connsiteY5" fmla="*/ 1061882 h 1116173"/>
                <a:gd name="connsiteX6" fmla="*/ 410014 w 1238650"/>
                <a:gd name="connsiteY6" fmla="*/ 1116173 h 1116173"/>
                <a:gd name="connsiteX7" fmla="*/ 1116712 w 1238650"/>
                <a:gd name="connsiteY7" fmla="*/ 815170 h 1116173"/>
                <a:gd name="connsiteX8" fmla="*/ 1218483 w 1238650"/>
                <a:gd name="connsiteY8" fmla="*/ 727167 h 1116173"/>
                <a:gd name="connsiteX9" fmla="*/ 1142622 w 1238650"/>
                <a:gd name="connsiteY9" fmla="*/ 605668 h 1116173"/>
                <a:gd name="connsiteX10" fmla="*/ 998375 w 1238650"/>
                <a:gd name="connsiteY10" fmla="*/ 457200 h 1116173"/>
                <a:gd name="connsiteX11" fmla="*/ 856298 w 1238650"/>
                <a:gd name="connsiteY11" fmla="*/ 250306 h 1116173"/>
                <a:gd name="connsiteX12" fmla="*/ 765110 w 1238650"/>
                <a:gd name="connsiteY12" fmla="*/ 158620 h 1116173"/>
                <a:gd name="connsiteX13" fmla="*/ 503853 w 1238650"/>
                <a:gd name="connsiteY13" fmla="*/ 0 h 1116173"/>
                <a:gd name="connsiteX14" fmla="*/ 149290 w 1238650"/>
                <a:gd name="connsiteY14" fmla="*/ 37322 h 111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8650" h="1116173">
                  <a:moveTo>
                    <a:pt x="149290" y="37322"/>
                  </a:moveTo>
                  <a:lnTo>
                    <a:pt x="0" y="363894"/>
                  </a:lnTo>
                  <a:lnTo>
                    <a:pt x="55983" y="662473"/>
                  </a:lnTo>
                  <a:lnTo>
                    <a:pt x="381883" y="978190"/>
                  </a:lnTo>
                  <a:lnTo>
                    <a:pt x="457200" y="1110343"/>
                  </a:lnTo>
                  <a:lnTo>
                    <a:pt x="536073" y="1061882"/>
                  </a:lnTo>
                  <a:lnTo>
                    <a:pt x="410014" y="1116173"/>
                  </a:lnTo>
                  <a:lnTo>
                    <a:pt x="1116712" y="815170"/>
                  </a:lnTo>
                  <a:lnTo>
                    <a:pt x="1218483" y="727167"/>
                  </a:lnTo>
                  <a:cubicBezTo>
                    <a:pt x="1191367" y="642360"/>
                    <a:pt x="1320570" y="665537"/>
                    <a:pt x="1142622" y="605668"/>
                  </a:cubicBezTo>
                  <a:lnTo>
                    <a:pt x="998375" y="457200"/>
                  </a:lnTo>
                  <a:lnTo>
                    <a:pt x="856298" y="250306"/>
                  </a:lnTo>
                  <a:lnTo>
                    <a:pt x="765110" y="158620"/>
                  </a:lnTo>
                  <a:lnTo>
                    <a:pt x="503853" y="0"/>
                  </a:lnTo>
                  <a:lnTo>
                    <a:pt x="149290" y="3732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58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Freeform 185">
              <a:extLst>
                <a:ext uri="{FF2B5EF4-FFF2-40B4-BE49-F238E27FC236}">
                  <a16:creationId xmlns:a16="http://schemas.microsoft.com/office/drawing/2014/main" id="{B3B84ED6-CE22-3436-19E3-BCA798FD20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2493" y="2516097"/>
              <a:ext cx="361912" cy="512064"/>
            </a:xfrm>
            <a:custGeom>
              <a:avLst/>
              <a:gdLst>
                <a:gd name="connsiteX0" fmla="*/ 149290 w 1063690"/>
                <a:gd name="connsiteY0" fmla="*/ 37322 h 1110343"/>
                <a:gd name="connsiteX1" fmla="*/ 0 w 1063690"/>
                <a:gd name="connsiteY1" fmla="*/ 363894 h 1110343"/>
                <a:gd name="connsiteX2" fmla="*/ 55983 w 1063690"/>
                <a:gd name="connsiteY2" fmla="*/ 662473 h 1110343"/>
                <a:gd name="connsiteX3" fmla="*/ 270587 w 1063690"/>
                <a:gd name="connsiteY3" fmla="*/ 886408 h 1110343"/>
                <a:gd name="connsiteX4" fmla="*/ 457200 w 1063690"/>
                <a:gd name="connsiteY4" fmla="*/ 1110343 h 1110343"/>
                <a:gd name="connsiteX5" fmla="*/ 569167 w 1063690"/>
                <a:gd name="connsiteY5" fmla="*/ 1054359 h 1110343"/>
                <a:gd name="connsiteX6" fmla="*/ 671804 w 1063690"/>
                <a:gd name="connsiteY6" fmla="*/ 989045 h 1110343"/>
                <a:gd name="connsiteX7" fmla="*/ 942392 w 1063690"/>
                <a:gd name="connsiteY7" fmla="*/ 933061 h 1110343"/>
                <a:gd name="connsiteX8" fmla="*/ 1063690 w 1063690"/>
                <a:gd name="connsiteY8" fmla="*/ 746449 h 1110343"/>
                <a:gd name="connsiteX9" fmla="*/ 1026367 w 1063690"/>
                <a:gd name="connsiteY9" fmla="*/ 662473 h 1110343"/>
                <a:gd name="connsiteX10" fmla="*/ 998375 w 1063690"/>
                <a:gd name="connsiteY10" fmla="*/ 457200 h 1110343"/>
                <a:gd name="connsiteX11" fmla="*/ 895738 w 1063690"/>
                <a:gd name="connsiteY11" fmla="*/ 214604 h 1110343"/>
                <a:gd name="connsiteX12" fmla="*/ 765110 w 1063690"/>
                <a:gd name="connsiteY12" fmla="*/ 158620 h 1110343"/>
                <a:gd name="connsiteX13" fmla="*/ 503853 w 1063690"/>
                <a:gd name="connsiteY13" fmla="*/ 0 h 1110343"/>
                <a:gd name="connsiteX14" fmla="*/ 149290 w 1063690"/>
                <a:gd name="connsiteY14" fmla="*/ 37322 h 11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63690" h="1110343">
                  <a:moveTo>
                    <a:pt x="149290" y="37322"/>
                  </a:moveTo>
                  <a:lnTo>
                    <a:pt x="0" y="363894"/>
                  </a:lnTo>
                  <a:lnTo>
                    <a:pt x="55983" y="662473"/>
                  </a:lnTo>
                  <a:lnTo>
                    <a:pt x="270587" y="886408"/>
                  </a:lnTo>
                  <a:lnTo>
                    <a:pt x="457200" y="1110343"/>
                  </a:lnTo>
                  <a:lnTo>
                    <a:pt x="569167" y="1054359"/>
                  </a:lnTo>
                  <a:lnTo>
                    <a:pt x="671804" y="989045"/>
                  </a:lnTo>
                  <a:lnTo>
                    <a:pt x="942392" y="933061"/>
                  </a:lnTo>
                  <a:lnTo>
                    <a:pt x="1063690" y="746449"/>
                  </a:lnTo>
                  <a:lnTo>
                    <a:pt x="1026367" y="662473"/>
                  </a:lnTo>
                  <a:lnTo>
                    <a:pt x="998375" y="457200"/>
                  </a:lnTo>
                  <a:lnTo>
                    <a:pt x="895738" y="214604"/>
                  </a:lnTo>
                  <a:lnTo>
                    <a:pt x="765110" y="158620"/>
                  </a:lnTo>
                  <a:lnTo>
                    <a:pt x="503853" y="0"/>
                  </a:lnTo>
                  <a:lnTo>
                    <a:pt x="149290" y="3732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58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5BA8D7-892E-0ADA-3087-367580E95C2B}"/>
                </a:ext>
              </a:extLst>
            </p:cNvPr>
            <p:cNvSpPr/>
            <p:nvPr/>
          </p:nvSpPr>
          <p:spPr>
            <a:xfrm>
              <a:off x="6483778" y="3240141"/>
              <a:ext cx="471937" cy="495293"/>
            </a:xfrm>
            <a:custGeom>
              <a:avLst/>
              <a:gdLst>
                <a:gd name="connsiteX0" fmla="*/ 11786 w 583315"/>
                <a:gd name="connsiteY0" fmla="*/ 115630 h 618911"/>
                <a:gd name="connsiteX1" fmla="*/ 95606 w 583315"/>
                <a:gd name="connsiteY1" fmla="*/ 275650 h 618911"/>
                <a:gd name="connsiteX2" fmla="*/ 255626 w 583315"/>
                <a:gd name="connsiteY2" fmla="*/ 489010 h 618911"/>
                <a:gd name="connsiteX3" fmla="*/ 499466 w 583315"/>
                <a:gd name="connsiteY3" fmla="*/ 618550 h 618911"/>
                <a:gd name="connsiteX4" fmla="*/ 583286 w 583315"/>
                <a:gd name="connsiteY4" fmla="*/ 450910 h 618911"/>
                <a:gd name="connsiteX5" fmla="*/ 507086 w 583315"/>
                <a:gd name="connsiteY5" fmla="*/ 229930 h 618911"/>
                <a:gd name="connsiteX6" fmla="*/ 354686 w 583315"/>
                <a:gd name="connsiteY6" fmla="*/ 1330 h 618911"/>
                <a:gd name="connsiteX7" fmla="*/ 11786 w 583315"/>
                <a:gd name="connsiteY7" fmla="*/ 115630 h 618911"/>
                <a:gd name="connsiteX0" fmla="*/ 18392 w 589921"/>
                <a:gd name="connsiteY0" fmla="*/ 115654 h 618928"/>
                <a:gd name="connsiteX1" fmla="*/ 69192 w 589921"/>
                <a:gd name="connsiteY1" fmla="*/ 285834 h 618928"/>
                <a:gd name="connsiteX2" fmla="*/ 262232 w 589921"/>
                <a:gd name="connsiteY2" fmla="*/ 489034 h 618928"/>
                <a:gd name="connsiteX3" fmla="*/ 506072 w 589921"/>
                <a:gd name="connsiteY3" fmla="*/ 618574 h 618928"/>
                <a:gd name="connsiteX4" fmla="*/ 589892 w 589921"/>
                <a:gd name="connsiteY4" fmla="*/ 450934 h 618928"/>
                <a:gd name="connsiteX5" fmla="*/ 513692 w 589921"/>
                <a:gd name="connsiteY5" fmla="*/ 229954 h 618928"/>
                <a:gd name="connsiteX6" fmla="*/ 361292 w 589921"/>
                <a:gd name="connsiteY6" fmla="*/ 1354 h 618928"/>
                <a:gd name="connsiteX7" fmla="*/ 18392 w 589921"/>
                <a:gd name="connsiteY7" fmla="*/ 115654 h 618928"/>
                <a:gd name="connsiteX0" fmla="*/ 18392 w 589921"/>
                <a:gd name="connsiteY0" fmla="*/ 115654 h 619117"/>
                <a:gd name="connsiteX1" fmla="*/ 69192 w 589921"/>
                <a:gd name="connsiteY1" fmla="*/ 285834 h 619117"/>
                <a:gd name="connsiteX2" fmla="*/ 262232 w 589921"/>
                <a:gd name="connsiteY2" fmla="*/ 496654 h 619117"/>
                <a:gd name="connsiteX3" fmla="*/ 506072 w 589921"/>
                <a:gd name="connsiteY3" fmla="*/ 618574 h 619117"/>
                <a:gd name="connsiteX4" fmla="*/ 589892 w 589921"/>
                <a:gd name="connsiteY4" fmla="*/ 450934 h 619117"/>
                <a:gd name="connsiteX5" fmla="*/ 513692 w 589921"/>
                <a:gd name="connsiteY5" fmla="*/ 229954 h 619117"/>
                <a:gd name="connsiteX6" fmla="*/ 361292 w 589921"/>
                <a:gd name="connsiteY6" fmla="*/ 1354 h 619117"/>
                <a:gd name="connsiteX7" fmla="*/ 18392 w 589921"/>
                <a:gd name="connsiteY7" fmla="*/ 115654 h 61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921" h="619117">
                  <a:moveTo>
                    <a:pt x="18392" y="115654"/>
                  </a:moveTo>
                  <a:cubicBezTo>
                    <a:pt x="-30291" y="163067"/>
                    <a:pt x="28552" y="222334"/>
                    <a:pt x="69192" y="285834"/>
                  </a:cubicBezTo>
                  <a:cubicBezTo>
                    <a:pt x="109832" y="349334"/>
                    <a:pt x="189419" y="441197"/>
                    <a:pt x="262232" y="496654"/>
                  </a:cubicBezTo>
                  <a:cubicBezTo>
                    <a:pt x="335045" y="552111"/>
                    <a:pt x="451462" y="626194"/>
                    <a:pt x="506072" y="618574"/>
                  </a:cubicBezTo>
                  <a:cubicBezTo>
                    <a:pt x="560682" y="610954"/>
                    <a:pt x="588622" y="515704"/>
                    <a:pt x="589892" y="450934"/>
                  </a:cubicBezTo>
                  <a:cubicBezTo>
                    <a:pt x="591162" y="386164"/>
                    <a:pt x="551792" y="304884"/>
                    <a:pt x="513692" y="229954"/>
                  </a:cubicBezTo>
                  <a:cubicBezTo>
                    <a:pt x="475592" y="155024"/>
                    <a:pt x="442572" y="14054"/>
                    <a:pt x="361292" y="1354"/>
                  </a:cubicBezTo>
                  <a:cubicBezTo>
                    <a:pt x="280012" y="-11346"/>
                    <a:pt x="67075" y="68241"/>
                    <a:pt x="18392" y="11565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F9D465B-8C30-7E74-E9C2-1C197BDDFCE4}"/>
                </a:ext>
              </a:extLst>
            </p:cNvPr>
            <p:cNvSpPr/>
            <p:nvPr/>
          </p:nvSpPr>
          <p:spPr>
            <a:xfrm rot="17076802">
              <a:off x="7233244" y="3382500"/>
              <a:ext cx="471538" cy="412966"/>
            </a:xfrm>
            <a:custGeom>
              <a:avLst/>
              <a:gdLst>
                <a:gd name="connsiteX0" fmla="*/ 11786 w 583315"/>
                <a:gd name="connsiteY0" fmla="*/ 115630 h 618911"/>
                <a:gd name="connsiteX1" fmla="*/ 95606 w 583315"/>
                <a:gd name="connsiteY1" fmla="*/ 275650 h 618911"/>
                <a:gd name="connsiteX2" fmla="*/ 255626 w 583315"/>
                <a:gd name="connsiteY2" fmla="*/ 489010 h 618911"/>
                <a:gd name="connsiteX3" fmla="*/ 499466 w 583315"/>
                <a:gd name="connsiteY3" fmla="*/ 618550 h 618911"/>
                <a:gd name="connsiteX4" fmla="*/ 583286 w 583315"/>
                <a:gd name="connsiteY4" fmla="*/ 450910 h 618911"/>
                <a:gd name="connsiteX5" fmla="*/ 507086 w 583315"/>
                <a:gd name="connsiteY5" fmla="*/ 229930 h 618911"/>
                <a:gd name="connsiteX6" fmla="*/ 354686 w 583315"/>
                <a:gd name="connsiteY6" fmla="*/ 1330 h 618911"/>
                <a:gd name="connsiteX7" fmla="*/ 11786 w 583315"/>
                <a:gd name="connsiteY7" fmla="*/ 115630 h 618911"/>
                <a:gd name="connsiteX0" fmla="*/ 18392 w 589921"/>
                <a:gd name="connsiteY0" fmla="*/ 115654 h 618928"/>
                <a:gd name="connsiteX1" fmla="*/ 69192 w 589921"/>
                <a:gd name="connsiteY1" fmla="*/ 285834 h 618928"/>
                <a:gd name="connsiteX2" fmla="*/ 262232 w 589921"/>
                <a:gd name="connsiteY2" fmla="*/ 489034 h 618928"/>
                <a:gd name="connsiteX3" fmla="*/ 506072 w 589921"/>
                <a:gd name="connsiteY3" fmla="*/ 618574 h 618928"/>
                <a:gd name="connsiteX4" fmla="*/ 589892 w 589921"/>
                <a:gd name="connsiteY4" fmla="*/ 450934 h 618928"/>
                <a:gd name="connsiteX5" fmla="*/ 513692 w 589921"/>
                <a:gd name="connsiteY5" fmla="*/ 229954 h 618928"/>
                <a:gd name="connsiteX6" fmla="*/ 361292 w 589921"/>
                <a:gd name="connsiteY6" fmla="*/ 1354 h 618928"/>
                <a:gd name="connsiteX7" fmla="*/ 18392 w 589921"/>
                <a:gd name="connsiteY7" fmla="*/ 115654 h 618928"/>
                <a:gd name="connsiteX0" fmla="*/ 18392 w 589921"/>
                <a:gd name="connsiteY0" fmla="*/ 115654 h 619117"/>
                <a:gd name="connsiteX1" fmla="*/ 69192 w 589921"/>
                <a:gd name="connsiteY1" fmla="*/ 285834 h 619117"/>
                <a:gd name="connsiteX2" fmla="*/ 262232 w 589921"/>
                <a:gd name="connsiteY2" fmla="*/ 496654 h 619117"/>
                <a:gd name="connsiteX3" fmla="*/ 506072 w 589921"/>
                <a:gd name="connsiteY3" fmla="*/ 618574 h 619117"/>
                <a:gd name="connsiteX4" fmla="*/ 589892 w 589921"/>
                <a:gd name="connsiteY4" fmla="*/ 450934 h 619117"/>
                <a:gd name="connsiteX5" fmla="*/ 513692 w 589921"/>
                <a:gd name="connsiteY5" fmla="*/ 229954 h 619117"/>
                <a:gd name="connsiteX6" fmla="*/ 361292 w 589921"/>
                <a:gd name="connsiteY6" fmla="*/ 1354 h 619117"/>
                <a:gd name="connsiteX7" fmla="*/ 18392 w 589921"/>
                <a:gd name="connsiteY7" fmla="*/ 115654 h 619117"/>
                <a:gd name="connsiteX0" fmla="*/ 19359 w 590888"/>
                <a:gd name="connsiteY0" fmla="*/ 7512 h 510975"/>
                <a:gd name="connsiteX1" fmla="*/ 70159 w 590888"/>
                <a:gd name="connsiteY1" fmla="*/ 177692 h 510975"/>
                <a:gd name="connsiteX2" fmla="*/ 263199 w 590888"/>
                <a:gd name="connsiteY2" fmla="*/ 388512 h 510975"/>
                <a:gd name="connsiteX3" fmla="*/ 507039 w 590888"/>
                <a:gd name="connsiteY3" fmla="*/ 510432 h 510975"/>
                <a:gd name="connsiteX4" fmla="*/ 590859 w 590888"/>
                <a:gd name="connsiteY4" fmla="*/ 342792 h 510975"/>
                <a:gd name="connsiteX5" fmla="*/ 514659 w 590888"/>
                <a:gd name="connsiteY5" fmla="*/ 121812 h 510975"/>
                <a:gd name="connsiteX6" fmla="*/ 375704 w 590888"/>
                <a:gd name="connsiteY6" fmla="*/ 35389 h 510975"/>
                <a:gd name="connsiteX7" fmla="*/ 19359 w 590888"/>
                <a:gd name="connsiteY7" fmla="*/ 7512 h 510975"/>
                <a:gd name="connsiteX0" fmla="*/ 19359 w 592607"/>
                <a:gd name="connsiteY0" fmla="*/ 11308 h 514771"/>
                <a:gd name="connsiteX1" fmla="*/ 70159 w 592607"/>
                <a:gd name="connsiteY1" fmla="*/ 181488 h 514771"/>
                <a:gd name="connsiteX2" fmla="*/ 263199 w 592607"/>
                <a:gd name="connsiteY2" fmla="*/ 392308 h 514771"/>
                <a:gd name="connsiteX3" fmla="*/ 507039 w 592607"/>
                <a:gd name="connsiteY3" fmla="*/ 514228 h 514771"/>
                <a:gd name="connsiteX4" fmla="*/ 590859 w 592607"/>
                <a:gd name="connsiteY4" fmla="*/ 346588 h 514771"/>
                <a:gd name="connsiteX5" fmla="*/ 442677 w 592607"/>
                <a:gd name="connsiteY5" fmla="*/ 227060 h 514771"/>
                <a:gd name="connsiteX6" fmla="*/ 375704 w 592607"/>
                <a:gd name="connsiteY6" fmla="*/ 39185 h 514771"/>
                <a:gd name="connsiteX7" fmla="*/ 19359 w 592607"/>
                <a:gd name="connsiteY7" fmla="*/ 11308 h 514771"/>
                <a:gd name="connsiteX0" fmla="*/ 16175 w 589423"/>
                <a:gd name="connsiteY0" fmla="*/ 12745 h 516208"/>
                <a:gd name="connsiteX1" fmla="*/ 66975 w 589423"/>
                <a:gd name="connsiteY1" fmla="*/ 182925 h 516208"/>
                <a:gd name="connsiteX2" fmla="*/ 260015 w 589423"/>
                <a:gd name="connsiteY2" fmla="*/ 393745 h 516208"/>
                <a:gd name="connsiteX3" fmla="*/ 503855 w 589423"/>
                <a:gd name="connsiteY3" fmla="*/ 515665 h 516208"/>
                <a:gd name="connsiteX4" fmla="*/ 587675 w 589423"/>
                <a:gd name="connsiteY4" fmla="*/ 348025 h 516208"/>
                <a:gd name="connsiteX5" fmla="*/ 439493 w 589423"/>
                <a:gd name="connsiteY5" fmla="*/ 228497 h 516208"/>
                <a:gd name="connsiteX6" fmla="*/ 328121 w 589423"/>
                <a:gd name="connsiteY6" fmla="*/ 36447 h 516208"/>
                <a:gd name="connsiteX7" fmla="*/ 16175 w 589423"/>
                <a:gd name="connsiteY7" fmla="*/ 12745 h 51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423" h="516208">
                  <a:moveTo>
                    <a:pt x="16175" y="12745"/>
                  </a:moveTo>
                  <a:cubicBezTo>
                    <a:pt x="-27349" y="37158"/>
                    <a:pt x="26335" y="119425"/>
                    <a:pt x="66975" y="182925"/>
                  </a:cubicBezTo>
                  <a:cubicBezTo>
                    <a:pt x="107615" y="246425"/>
                    <a:pt x="187202" y="338288"/>
                    <a:pt x="260015" y="393745"/>
                  </a:cubicBezTo>
                  <a:cubicBezTo>
                    <a:pt x="332828" y="449202"/>
                    <a:pt x="449245" y="523285"/>
                    <a:pt x="503855" y="515665"/>
                  </a:cubicBezTo>
                  <a:cubicBezTo>
                    <a:pt x="558465" y="508045"/>
                    <a:pt x="598402" y="395886"/>
                    <a:pt x="587675" y="348025"/>
                  </a:cubicBezTo>
                  <a:cubicBezTo>
                    <a:pt x="576948" y="300164"/>
                    <a:pt x="477593" y="303427"/>
                    <a:pt x="439493" y="228497"/>
                  </a:cubicBezTo>
                  <a:cubicBezTo>
                    <a:pt x="401393" y="153567"/>
                    <a:pt x="398674" y="72406"/>
                    <a:pt x="328121" y="36447"/>
                  </a:cubicBezTo>
                  <a:cubicBezTo>
                    <a:pt x="257568" y="488"/>
                    <a:pt x="59699" y="-11668"/>
                    <a:pt x="16175" y="127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E3353D-7613-D468-3DAE-4DA76EAB14A7}"/>
                </a:ext>
              </a:extLst>
            </p:cNvPr>
            <p:cNvGrpSpPr/>
            <p:nvPr/>
          </p:nvGrpSpPr>
          <p:grpSpPr>
            <a:xfrm>
              <a:off x="8172705" y="2983922"/>
              <a:ext cx="2214562" cy="307777"/>
              <a:chOff x="3852955" y="5738720"/>
              <a:chExt cx="2214562" cy="30777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C224E7-EAEE-CE2D-90EF-3634F55D4F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2955" y="5785779"/>
                <a:ext cx="182880" cy="18288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AEB9E8-A93A-C3EA-D59D-815AC4B64070}"/>
                  </a:ext>
                </a:extLst>
              </p:cNvPr>
              <p:cNvSpPr txBox="1"/>
              <p:nvPr/>
            </p:nvSpPr>
            <p:spPr>
              <a:xfrm>
                <a:off x="4081784" y="5738720"/>
                <a:ext cx="198573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Oil</a:t>
                </a:r>
                <a:endPara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50AA992-4CE4-B641-F04A-2A51C901BF68}"/>
                </a:ext>
              </a:extLst>
            </p:cNvPr>
            <p:cNvGrpSpPr/>
            <p:nvPr/>
          </p:nvGrpSpPr>
          <p:grpSpPr>
            <a:xfrm>
              <a:off x="8172705" y="3296043"/>
              <a:ext cx="2214562" cy="307777"/>
              <a:chOff x="3852955" y="6050841"/>
              <a:chExt cx="2214562" cy="30777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51836D-7918-1BA5-2683-D880A695F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2955" y="6097900"/>
                <a:ext cx="182880" cy="18288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96EDAE-A59D-B3A1-4E7C-CFE3791D455C}"/>
                  </a:ext>
                </a:extLst>
              </p:cNvPr>
              <p:cNvSpPr txBox="1"/>
              <p:nvPr/>
            </p:nvSpPr>
            <p:spPr>
              <a:xfrm>
                <a:off x="4081784" y="6050841"/>
                <a:ext cx="198573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Brine water</a:t>
                </a:r>
                <a:endPara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856C062-4C53-0CED-B3C4-57B6C461E2C9}"/>
                </a:ext>
              </a:extLst>
            </p:cNvPr>
            <p:cNvSpPr>
              <a:spLocks noChangeAspect="1"/>
            </p:cNvSpPr>
            <p:nvPr/>
          </p:nvSpPr>
          <p:spPr>
            <a:xfrm rot="15583745">
              <a:off x="7260377" y="3328866"/>
              <a:ext cx="145634" cy="145634"/>
            </a:xfrm>
            <a:prstGeom prst="ellipse">
              <a:avLst/>
            </a:prstGeom>
            <a:gradFill>
              <a:gsLst>
                <a:gs pos="0">
                  <a:schemeClr val="bg1">
                    <a:alpha val="25000"/>
                  </a:schemeClr>
                </a:gs>
                <a:gs pos="40000">
                  <a:schemeClr val="accent1">
                    <a:lumMod val="20000"/>
                    <a:lumOff val="8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64BD4F1-7154-7F86-15F3-2B7FE85D7220}"/>
                </a:ext>
              </a:extLst>
            </p:cNvPr>
            <p:cNvGrpSpPr/>
            <p:nvPr/>
          </p:nvGrpSpPr>
          <p:grpSpPr>
            <a:xfrm>
              <a:off x="6517091" y="2345847"/>
              <a:ext cx="1248764" cy="1396794"/>
              <a:chOff x="1334153" y="4972869"/>
              <a:chExt cx="1248764" cy="1396794"/>
            </a:xfrm>
          </p:grpSpPr>
          <p:sp>
            <p:nvSpPr>
              <p:cNvPr id="25" name="Freeform 187">
                <a:extLst>
                  <a:ext uri="{FF2B5EF4-FFF2-40B4-BE49-F238E27FC236}">
                    <a16:creationId xmlns:a16="http://schemas.microsoft.com/office/drawing/2014/main" id="{3BB49D38-C62A-CBA8-F73D-BC8230A15F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2502" y="5400466"/>
                <a:ext cx="292608" cy="472397"/>
              </a:xfrm>
              <a:custGeom>
                <a:avLst/>
                <a:gdLst>
                  <a:gd name="connsiteX0" fmla="*/ 0 w 1305098"/>
                  <a:gd name="connsiteY0" fmla="*/ 972590 h 1554480"/>
                  <a:gd name="connsiteX1" fmla="*/ 41564 w 1305098"/>
                  <a:gd name="connsiteY1" fmla="*/ 357448 h 1554480"/>
                  <a:gd name="connsiteX2" fmla="*/ 822960 w 1305098"/>
                  <a:gd name="connsiteY2" fmla="*/ 0 h 1554480"/>
                  <a:gd name="connsiteX3" fmla="*/ 1263534 w 1305098"/>
                  <a:gd name="connsiteY3" fmla="*/ 482139 h 1554480"/>
                  <a:gd name="connsiteX4" fmla="*/ 1305098 w 1305098"/>
                  <a:gd name="connsiteY4" fmla="*/ 1113906 h 1554480"/>
                  <a:gd name="connsiteX5" fmla="*/ 1005840 w 1305098"/>
                  <a:gd name="connsiteY5" fmla="*/ 1404851 h 1554480"/>
                  <a:gd name="connsiteX6" fmla="*/ 349134 w 1305098"/>
                  <a:gd name="connsiteY6" fmla="*/ 1554480 h 1554480"/>
                  <a:gd name="connsiteX7" fmla="*/ 74814 w 1305098"/>
                  <a:gd name="connsiteY7" fmla="*/ 1172095 h 1554480"/>
                  <a:gd name="connsiteX8" fmla="*/ 0 w 1305098"/>
                  <a:gd name="connsiteY8" fmla="*/ 972590 h 155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5098" h="1554480">
                    <a:moveTo>
                      <a:pt x="0" y="972590"/>
                    </a:moveTo>
                    <a:lnTo>
                      <a:pt x="41564" y="357448"/>
                    </a:lnTo>
                    <a:lnTo>
                      <a:pt x="822960" y="0"/>
                    </a:lnTo>
                    <a:lnTo>
                      <a:pt x="1263534" y="482139"/>
                    </a:lnTo>
                    <a:lnTo>
                      <a:pt x="1305098" y="1113906"/>
                    </a:lnTo>
                    <a:lnTo>
                      <a:pt x="1005840" y="1404851"/>
                    </a:lnTo>
                    <a:lnTo>
                      <a:pt x="349134" y="1554480"/>
                    </a:lnTo>
                    <a:lnTo>
                      <a:pt x="74814" y="1172095"/>
                    </a:lnTo>
                    <a:lnTo>
                      <a:pt x="0" y="972590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Freeform 191">
                <a:extLst>
                  <a:ext uri="{FF2B5EF4-FFF2-40B4-BE49-F238E27FC236}">
                    <a16:creationId xmlns:a16="http://schemas.microsoft.com/office/drawing/2014/main" id="{DEBFCE83-E30A-C356-A957-85931D8F3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41554" y="5060447"/>
                <a:ext cx="405306" cy="512064"/>
              </a:xfrm>
              <a:custGeom>
                <a:avLst/>
                <a:gdLst>
                  <a:gd name="connsiteX0" fmla="*/ 224443 w 1346661"/>
                  <a:gd name="connsiteY0" fmla="*/ 532014 h 1255222"/>
                  <a:gd name="connsiteX1" fmla="*/ 515389 w 1346661"/>
                  <a:gd name="connsiteY1" fmla="*/ 266007 h 1255222"/>
                  <a:gd name="connsiteX2" fmla="*/ 914400 w 1346661"/>
                  <a:gd name="connsiteY2" fmla="*/ 0 h 1255222"/>
                  <a:gd name="connsiteX3" fmla="*/ 1346661 w 1346661"/>
                  <a:gd name="connsiteY3" fmla="*/ 199505 h 1255222"/>
                  <a:gd name="connsiteX4" fmla="*/ 1305098 w 1346661"/>
                  <a:gd name="connsiteY4" fmla="*/ 407324 h 1255222"/>
                  <a:gd name="connsiteX5" fmla="*/ 1296785 w 1346661"/>
                  <a:gd name="connsiteY5" fmla="*/ 789709 h 1255222"/>
                  <a:gd name="connsiteX6" fmla="*/ 1122218 w 1346661"/>
                  <a:gd name="connsiteY6" fmla="*/ 1230284 h 1255222"/>
                  <a:gd name="connsiteX7" fmla="*/ 689956 w 1346661"/>
                  <a:gd name="connsiteY7" fmla="*/ 1255222 h 1255222"/>
                  <a:gd name="connsiteX8" fmla="*/ 0 w 1346661"/>
                  <a:gd name="connsiteY8" fmla="*/ 914400 h 1255222"/>
                  <a:gd name="connsiteX9" fmla="*/ 224443 w 1346661"/>
                  <a:gd name="connsiteY9" fmla="*/ 532014 h 1255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6661" h="1255222">
                    <a:moveTo>
                      <a:pt x="224443" y="532014"/>
                    </a:moveTo>
                    <a:lnTo>
                      <a:pt x="515389" y="266007"/>
                    </a:lnTo>
                    <a:lnTo>
                      <a:pt x="914400" y="0"/>
                    </a:lnTo>
                    <a:lnTo>
                      <a:pt x="1346661" y="199505"/>
                    </a:lnTo>
                    <a:lnTo>
                      <a:pt x="1305098" y="407324"/>
                    </a:lnTo>
                    <a:lnTo>
                      <a:pt x="1296785" y="789709"/>
                    </a:lnTo>
                    <a:lnTo>
                      <a:pt x="1122218" y="1230284"/>
                    </a:lnTo>
                    <a:lnTo>
                      <a:pt x="689956" y="1255222"/>
                    </a:lnTo>
                    <a:lnTo>
                      <a:pt x="0" y="914400"/>
                    </a:lnTo>
                    <a:lnTo>
                      <a:pt x="224443" y="532014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Freeform 195">
                <a:extLst>
                  <a:ext uri="{FF2B5EF4-FFF2-40B4-BE49-F238E27FC236}">
                    <a16:creationId xmlns:a16="http://schemas.microsoft.com/office/drawing/2014/main" id="{805BA31E-CA2F-54EE-2B72-BA3411D6DC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326111">
                <a:off x="2275959" y="5138069"/>
                <a:ext cx="271866" cy="438912"/>
              </a:xfrm>
              <a:custGeom>
                <a:avLst/>
                <a:gdLst>
                  <a:gd name="connsiteX0" fmla="*/ 0 w 1305098"/>
                  <a:gd name="connsiteY0" fmla="*/ 972590 h 1554480"/>
                  <a:gd name="connsiteX1" fmla="*/ 41564 w 1305098"/>
                  <a:gd name="connsiteY1" fmla="*/ 357448 h 1554480"/>
                  <a:gd name="connsiteX2" fmla="*/ 822960 w 1305098"/>
                  <a:gd name="connsiteY2" fmla="*/ 0 h 1554480"/>
                  <a:gd name="connsiteX3" fmla="*/ 1263534 w 1305098"/>
                  <a:gd name="connsiteY3" fmla="*/ 482139 h 1554480"/>
                  <a:gd name="connsiteX4" fmla="*/ 1305098 w 1305098"/>
                  <a:gd name="connsiteY4" fmla="*/ 1113906 h 1554480"/>
                  <a:gd name="connsiteX5" fmla="*/ 1005840 w 1305098"/>
                  <a:gd name="connsiteY5" fmla="*/ 1404851 h 1554480"/>
                  <a:gd name="connsiteX6" fmla="*/ 349134 w 1305098"/>
                  <a:gd name="connsiteY6" fmla="*/ 1554480 h 1554480"/>
                  <a:gd name="connsiteX7" fmla="*/ 74814 w 1305098"/>
                  <a:gd name="connsiteY7" fmla="*/ 1172095 h 1554480"/>
                  <a:gd name="connsiteX8" fmla="*/ 0 w 1305098"/>
                  <a:gd name="connsiteY8" fmla="*/ 972590 h 155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5098" h="1554480">
                    <a:moveTo>
                      <a:pt x="0" y="972590"/>
                    </a:moveTo>
                    <a:lnTo>
                      <a:pt x="41564" y="357448"/>
                    </a:lnTo>
                    <a:lnTo>
                      <a:pt x="822960" y="0"/>
                    </a:lnTo>
                    <a:lnTo>
                      <a:pt x="1263534" y="482139"/>
                    </a:lnTo>
                    <a:lnTo>
                      <a:pt x="1305098" y="1113906"/>
                    </a:lnTo>
                    <a:lnTo>
                      <a:pt x="1005840" y="1404851"/>
                    </a:lnTo>
                    <a:lnTo>
                      <a:pt x="349134" y="1554480"/>
                    </a:lnTo>
                    <a:lnTo>
                      <a:pt x="74814" y="1172095"/>
                    </a:lnTo>
                    <a:lnTo>
                      <a:pt x="0" y="972590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Freeform 188">
                <a:extLst>
                  <a:ext uri="{FF2B5EF4-FFF2-40B4-BE49-F238E27FC236}">
                    <a16:creationId xmlns:a16="http://schemas.microsoft.com/office/drawing/2014/main" id="{82BDD2EE-D256-CF99-36E8-D801DD0B84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961072">
                <a:off x="1579890" y="6016018"/>
                <a:ext cx="292608" cy="351710"/>
              </a:xfrm>
              <a:custGeom>
                <a:avLst/>
                <a:gdLst>
                  <a:gd name="connsiteX0" fmla="*/ 224443 w 1346661"/>
                  <a:gd name="connsiteY0" fmla="*/ 532014 h 1255222"/>
                  <a:gd name="connsiteX1" fmla="*/ 515389 w 1346661"/>
                  <a:gd name="connsiteY1" fmla="*/ 266007 h 1255222"/>
                  <a:gd name="connsiteX2" fmla="*/ 914400 w 1346661"/>
                  <a:gd name="connsiteY2" fmla="*/ 0 h 1255222"/>
                  <a:gd name="connsiteX3" fmla="*/ 1346661 w 1346661"/>
                  <a:gd name="connsiteY3" fmla="*/ 199505 h 1255222"/>
                  <a:gd name="connsiteX4" fmla="*/ 1305098 w 1346661"/>
                  <a:gd name="connsiteY4" fmla="*/ 407324 h 1255222"/>
                  <a:gd name="connsiteX5" fmla="*/ 1296785 w 1346661"/>
                  <a:gd name="connsiteY5" fmla="*/ 789709 h 1255222"/>
                  <a:gd name="connsiteX6" fmla="*/ 1122218 w 1346661"/>
                  <a:gd name="connsiteY6" fmla="*/ 1230284 h 1255222"/>
                  <a:gd name="connsiteX7" fmla="*/ 689956 w 1346661"/>
                  <a:gd name="connsiteY7" fmla="*/ 1255222 h 1255222"/>
                  <a:gd name="connsiteX8" fmla="*/ 0 w 1346661"/>
                  <a:gd name="connsiteY8" fmla="*/ 914400 h 1255222"/>
                  <a:gd name="connsiteX9" fmla="*/ 224443 w 1346661"/>
                  <a:gd name="connsiteY9" fmla="*/ 532014 h 1255222"/>
                  <a:gd name="connsiteX0" fmla="*/ 224443 w 1346661"/>
                  <a:gd name="connsiteY0" fmla="*/ 332508 h 1055716"/>
                  <a:gd name="connsiteX1" fmla="*/ 515389 w 1346661"/>
                  <a:gd name="connsiteY1" fmla="*/ 66501 h 1055716"/>
                  <a:gd name="connsiteX2" fmla="*/ 924143 w 1346661"/>
                  <a:gd name="connsiteY2" fmla="*/ 37685 h 1055716"/>
                  <a:gd name="connsiteX3" fmla="*/ 1346661 w 1346661"/>
                  <a:gd name="connsiteY3" fmla="*/ -1 h 1055716"/>
                  <a:gd name="connsiteX4" fmla="*/ 1305098 w 1346661"/>
                  <a:gd name="connsiteY4" fmla="*/ 207818 h 1055716"/>
                  <a:gd name="connsiteX5" fmla="*/ 1296785 w 1346661"/>
                  <a:gd name="connsiteY5" fmla="*/ 590203 h 1055716"/>
                  <a:gd name="connsiteX6" fmla="*/ 1122218 w 1346661"/>
                  <a:gd name="connsiteY6" fmla="*/ 1030778 h 1055716"/>
                  <a:gd name="connsiteX7" fmla="*/ 689956 w 1346661"/>
                  <a:gd name="connsiteY7" fmla="*/ 1055716 h 1055716"/>
                  <a:gd name="connsiteX8" fmla="*/ 0 w 1346661"/>
                  <a:gd name="connsiteY8" fmla="*/ 714894 h 1055716"/>
                  <a:gd name="connsiteX9" fmla="*/ 224443 w 1346661"/>
                  <a:gd name="connsiteY9" fmla="*/ 332508 h 1055716"/>
                  <a:gd name="connsiteX0" fmla="*/ 224443 w 1305099"/>
                  <a:gd name="connsiteY0" fmla="*/ 294823 h 1018031"/>
                  <a:gd name="connsiteX1" fmla="*/ 515389 w 1305099"/>
                  <a:gd name="connsiteY1" fmla="*/ 28816 h 1018031"/>
                  <a:gd name="connsiteX2" fmla="*/ 924143 w 1305099"/>
                  <a:gd name="connsiteY2" fmla="*/ 0 h 1018031"/>
                  <a:gd name="connsiteX3" fmla="*/ 1229753 w 1305099"/>
                  <a:gd name="connsiteY3" fmla="*/ 70127 h 1018031"/>
                  <a:gd name="connsiteX4" fmla="*/ 1305098 w 1305099"/>
                  <a:gd name="connsiteY4" fmla="*/ 170133 h 1018031"/>
                  <a:gd name="connsiteX5" fmla="*/ 1296785 w 1305099"/>
                  <a:gd name="connsiteY5" fmla="*/ 552518 h 1018031"/>
                  <a:gd name="connsiteX6" fmla="*/ 1122218 w 1305099"/>
                  <a:gd name="connsiteY6" fmla="*/ 993093 h 1018031"/>
                  <a:gd name="connsiteX7" fmla="*/ 689956 w 1305099"/>
                  <a:gd name="connsiteY7" fmla="*/ 1018031 h 1018031"/>
                  <a:gd name="connsiteX8" fmla="*/ 0 w 1305099"/>
                  <a:gd name="connsiteY8" fmla="*/ 677209 h 1018031"/>
                  <a:gd name="connsiteX9" fmla="*/ 224443 w 1305099"/>
                  <a:gd name="connsiteY9" fmla="*/ 294823 h 1018031"/>
                  <a:gd name="connsiteX0" fmla="*/ 224443 w 1305099"/>
                  <a:gd name="connsiteY0" fmla="*/ 294823 h 1018031"/>
                  <a:gd name="connsiteX1" fmla="*/ 515389 w 1305099"/>
                  <a:gd name="connsiteY1" fmla="*/ 28816 h 1018031"/>
                  <a:gd name="connsiteX2" fmla="*/ 924143 w 1305099"/>
                  <a:gd name="connsiteY2" fmla="*/ 0 h 1018031"/>
                  <a:gd name="connsiteX3" fmla="*/ 1229753 w 1305099"/>
                  <a:gd name="connsiteY3" fmla="*/ 70127 h 1018031"/>
                  <a:gd name="connsiteX4" fmla="*/ 1305098 w 1305099"/>
                  <a:gd name="connsiteY4" fmla="*/ 170133 h 1018031"/>
                  <a:gd name="connsiteX5" fmla="*/ 1033743 w 1305099"/>
                  <a:gd name="connsiteY5" fmla="*/ 545331 h 1018031"/>
                  <a:gd name="connsiteX6" fmla="*/ 1122218 w 1305099"/>
                  <a:gd name="connsiteY6" fmla="*/ 993093 h 1018031"/>
                  <a:gd name="connsiteX7" fmla="*/ 689956 w 1305099"/>
                  <a:gd name="connsiteY7" fmla="*/ 1018031 h 1018031"/>
                  <a:gd name="connsiteX8" fmla="*/ 0 w 1305099"/>
                  <a:gd name="connsiteY8" fmla="*/ 677209 h 1018031"/>
                  <a:gd name="connsiteX9" fmla="*/ 224443 w 1305099"/>
                  <a:gd name="connsiteY9" fmla="*/ 294823 h 1018031"/>
                  <a:gd name="connsiteX0" fmla="*/ 224443 w 1305099"/>
                  <a:gd name="connsiteY0" fmla="*/ 294823 h 1018031"/>
                  <a:gd name="connsiteX1" fmla="*/ 515389 w 1305099"/>
                  <a:gd name="connsiteY1" fmla="*/ 28816 h 1018031"/>
                  <a:gd name="connsiteX2" fmla="*/ 924143 w 1305099"/>
                  <a:gd name="connsiteY2" fmla="*/ 0 h 1018031"/>
                  <a:gd name="connsiteX3" fmla="*/ 1229753 w 1305099"/>
                  <a:gd name="connsiteY3" fmla="*/ 70127 h 1018031"/>
                  <a:gd name="connsiteX4" fmla="*/ 1305098 w 1305099"/>
                  <a:gd name="connsiteY4" fmla="*/ 170133 h 1018031"/>
                  <a:gd name="connsiteX5" fmla="*/ 1033743 w 1305099"/>
                  <a:gd name="connsiteY5" fmla="*/ 545331 h 1018031"/>
                  <a:gd name="connsiteX6" fmla="*/ 966339 w 1305099"/>
                  <a:gd name="connsiteY6" fmla="*/ 957155 h 1018031"/>
                  <a:gd name="connsiteX7" fmla="*/ 689956 w 1305099"/>
                  <a:gd name="connsiteY7" fmla="*/ 1018031 h 1018031"/>
                  <a:gd name="connsiteX8" fmla="*/ 0 w 1305099"/>
                  <a:gd name="connsiteY8" fmla="*/ 677209 h 1018031"/>
                  <a:gd name="connsiteX9" fmla="*/ 224443 w 1305099"/>
                  <a:gd name="connsiteY9" fmla="*/ 294823 h 1018031"/>
                  <a:gd name="connsiteX0" fmla="*/ 49081 w 1129737"/>
                  <a:gd name="connsiteY0" fmla="*/ 294823 h 1018031"/>
                  <a:gd name="connsiteX1" fmla="*/ 340027 w 1129737"/>
                  <a:gd name="connsiteY1" fmla="*/ 28816 h 1018031"/>
                  <a:gd name="connsiteX2" fmla="*/ 748781 w 1129737"/>
                  <a:gd name="connsiteY2" fmla="*/ 0 h 1018031"/>
                  <a:gd name="connsiteX3" fmla="*/ 1054391 w 1129737"/>
                  <a:gd name="connsiteY3" fmla="*/ 70127 h 1018031"/>
                  <a:gd name="connsiteX4" fmla="*/ 1129736 w 1129737"/>
                  <a:gd name="connsiteY4" fmla="*/ 170133 h 1018031"/>
                  <a:gd name="connsiteX5" fmla="*/ 858381 w 1129737"/>
                  <a:gd name="connsiteY5" fmla="*/ 545331 h 1018031"/>
                  <a:gd name="connsiteX6" fmla="*/ 790977 w 1129737"/>
                  <a:gd name="connsiteY6" fmla="*/ 957155 h 1018031"/>
                  <a:gd name="connsiteX7" fmla="*/ 514594 w 1129737"/>
                  <a:gd name="connsiteY7" fmla="*/ 1018031 h 1018031"/>
                  <a:gd name="connsiteX8" fmla="*/ 0 w 1129737"/>
                  <a:gd name="connsiteY8" fmla="*/ 655646 h 1018031"/>
                  <a:gd name="connsiteX9" fmla="*/ 49081 w 1129737"/>
                  <a:gd name="connsiteY9" fmla="*/ 294823 h 1018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9737" h="1018031">
                    <a:moveTo>
                      <a:pt x="49081" y="294823"/>
                    </a:moveTo>
                    <a:lnTo>
                      <a:pt x="340027" y="28816"/>
                    </a:lnTo>
                    <a:lnTo>
                      <a:pt x="748781" y="0"/>
                    </a:lnTo>
                    <a:lnTo>
                      <a:pt x="1054391" y="70127"/>
                    </a:lnTo>
                    <a:lnTo>
                      <a:pt x="1129736" y="170133"/>
                    </a:lnTo>
                    <a:lnTo>
                      <a:pt x="858381" y="545331"/>
                    </a:lnTo>
                    <a:lnTo>
                      <a:pt x="790977" y="957155"/>
                    </a:lnTo>
                    <a:lnTo>
                      <a:pt x="514594" y="1018031"/>
                    </a:lnTo>
                    <a:lnTo>
                      <a:pt x="0" y="655646"/>
                    </a:lnTo>
                    <a:lnTo>
                      <a:pt x="49081" y="294823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Freeform 190">
                <a:extLst>
                  <a:ext uri="{FF2B5EF4-FFF2-40B4-BE49-F238E27FC236}">
                    <a16:creationId xmlns:a16="http://schemas.microsoft.com/office/drawing/2014/main" id="{90A820C8-C0FE-AF2E-8865-6206ABBB29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6124614">
                <a:off x="2073371" y="5365855"/>
                <a:ext cx="219456" cy="292608"/>
              </a:xfrm>
              <a:custGeom>
                <a:avLst/>
                <a:gdLst>
                  <a:gd name="connsiteX0" fmla="*/ 224443 w 1346661"/>
                  <a:gd name="connsiteY0" fmla="*/ 532014 h 1255222"/>
                  <a:gd name="connsiteX1" fmla="*/ 515389 w 1346661"/>
                  <a:gd name="connsiteY1" fmla="*/ 266007 h 1255222"/>
                  <a:gd name="connsiteX2" fmla="*/ 914400 w 1346661"/>
                  <a:gd name="connsiteY2" fmla="*/ 0 h 1255222"/>
                  <a:gd name="connsiteX3" fmla="*/ 1346661 w 1346661"/>
                  <a:gd name="connsiteY3" fmla="*/ 199505 h 1255222"/>
                  <a:gd name="connsiteX4" fmla="*/ 1305098 w 1346661"/>
                  <a:gd name="connsiteY4" fmla="*/ 407324 h 1255222"/>
                  <a:gd name="connsiteX5" fmla="*/ 1296785 w 1346661"/>
                  <a:gd name="connsiteY5" fmla="*/ 789709 h 1255222"/>
                  <a:gd name="connsiteX6" fmla="*/ 1122218 w 1346661"/>
                  <a:gd name="connsiteY6" fmla="*/ 1230284 h 1255222"/>
                  <a:gd name="connsiteX7" fmla="*/ 689956 w 1346661"/>
                  <a:gd name="connsiteY7" fmla="*/ 1255222 h 1255222"/>
                  <a:gd name="connsiteX8" fmla="*/ 0 w 1346661"/>
                  <a:gd name="connsiteY8" fmla="*/ 914400 h 1255222"/>
                  <a:gd name="connsiteX9" fmla="*/ 224443 w 1346661"/>
                  <a:gd name="connsiteY9" fmla="*/ 532014 h 1255222"/>
                  <a:gd name="connsiteX0" fmla="*/ 224443 w 1346661"/>
                  <a:gd name="connsiteY0" fmla="*/ 532014 h 1531303"/>
                  <a:gd name="connsiteX1" fmla="*/ 515389 w 1346661"/>
                  <a:gd name="connsiteY1" fmla="*/ 266007 h 1531303"/>
                  <a:gd name="connsiteX2" fmla="*/ 914400 w 1346661"/>
                  <a:gd name="connsiteY2" fmla="*/ 0 h 1531303"/>
                  <a:gd name="connsiteX3" fmla="*/ 1346661 w 1346661"/>
                  <a:gd name="connsiteY3" fmla="*/ 199505 h 1531303"/>
                  <a:gd name="connsiteX4" fmla="*/ 1305098 w 1346661"/>
                  <a:gd name="connsiteY4" fmla="*/ 407324 h 1531303"/>
                  <a:gd name="connsiteX5" fmla="*/ 1296785 w 1346661"/>
                  <a:gd name="connsiteY5" fmla="*/ 789709 h 1531303"/>
                  <a:gd name="connsiteX6" fmla="*/ 1122218 w 1346661"/>
                  <a:gd name="connsiteY6" fmla="*/ 1230284 h 1531303"/>
                  <a:gd name="connsiteX7" fmla="*/ 367295 w 1346661"/>
                  <a:gd name="connsiteY7" fmla="*/ 1531304 h 1531303"/>
                  <a:gd name="connsiteX8" fmla="*/ 0 w 1346661"/>
                  <a:gd name="connsiteY8" fmla="*/ 914400 h 1531303"/>
                  <a:gd name="connsiteX9" fmla="*/ 224443 w 1346661"/>
                  <a:gd name="connsiteY9" fmla="*/ 532014 h 1531303"/>
                  <a:gd name="connsiteX0" fmla="*/ 224443 w 1346661"/>
                  <a:gd name="connsiteY0" fmla="*/ 551007 h 1550298"/>
                  <a:gd name="connsiteX1" fmla="*/ 515389 w 1346661"/>
                  <a:gd name="connsiteY1" fmla="*/ 285000 h 1550298"/>
                  <a:gd name="connsiteX2" fmla="*/ 803685 w 1346661"/>
                  <a:gd name="connsiteY2" fmla="*/ 0 h 1550298"/>
                  <a:gd name="connsiteX3" fmla="*/ 1346661 w 1346661"/>
                  <a:gd name="connsiteY3" fmla="*/ 218498 h 1550298"/>
                  <a:gd name="connsiteX4" fmla="*/ 1305098 w 1346661"/>
                  <a:gd name="connsiteY4" fmla="*/ 426317 h 1550298"/>
                  <a:gd name="connsiteX5" fmla="*/ 1296785 w 1346661"/>
                  <a:gd name="connsiteY5" fmla="*/ 808702 h 1550298"/>
                  <a:gd name="connsiteX6" fmla="*/ 1122218 w 1346661"/>
                  <a:gd name="connsiteY6" fmla="*/ 1249277 h 1550298"/>
                  <a:gd name="connsiteX7" fmla="*/ 367295 w 1346661"/>
                  <a:gd name="connsiteY7" fmla="*/ 1550297 h 1550298"/>
                  <a:gd name="connsiteX8" fmla="*/ 0 w 1346661"/>
                  <a:gd name="connsiteY8" fmla="*/ 933393 h 1550298"/>
                  <a:gd name="connsiteX9" fmla="*/ 224443 w 1346661"/>
                  <a:gd name="connsiteY9" fmla="*/ 551007 h 1550298"/>
                  <a:gd name="connsiteX0" fmla="*/ 224443 w 1346661"/>
                  <a:gd name="connsiteY0" fmla="*/ 551007 h 1550296"/>
                  <a:gd name="connsiteX1" fmla="*/ 515389 w 1346661"/>
                  <a:gd name="connsiteY1" fmla="*/ 285000 h 1550296"/>
                  <a:gd name="connsiteX2" fmla="*/ 803685 w 1346661"/>
                  <a:gd name="connsiteY2" fmla="*/ 0 h 1550296"/>
                  <a:gd name="connsiteX3" fmla="*/ 1346661 w 1346661"/>
                  <a:gd name="connsiteY3" fmla="*/ 218498 h 1550296"/>
                  <a:gd name="connsiteX4" fmla="*/ 1305098 w 1346661"/>
                  <a:gd name="connsiteY4" fmla="*/ 426317 h 1550296"/>
                  <a:gd name="connsiteX5" fmla="*/ 1296785 w 1346661"/>
                  <a:gd name="connsiteY5" fmla="*/ 808702 h 1550296"/>
                  <a:gd name="connsiteX6" fmla="*/ 1134338 w 1346661"/>
                  <a:gd name="connsiteY6" fmla="*/ 1326063 h 1550296"/>
                  <a:gd name="connsiteX7" fmla="*/ 367295 w 1346661"/>
                  <a:gd name="connsiteY7" fmla="*/ 1550297 h 1550296"/>
                  <a:gd name="connsiteX8" fmla="*/ 0 w 1346661"/>
                  <a:gd name="connsiteY8" fmla="*/ 933393 h 1550296"/>
                  <a:gd name="connsiteX9" fmla="*/ 224443 w 1346661"/>
                  <a:gd name="connsiteY9" fmla="*/ 551007 h 1550296"/>
                  <a:gd name="connsiteX0" fmla="*/ 224443 w 1305098"/>
                  <a:gd name="connsiteY0" fmla="*/ 551007 h 1550298"/>
                  <a:gd name="connsiteX1" fmla="*/ 515389 w 1305098"/>
                  <a:gd name="connsiteY1" fmla="*/ 285000 h 1550298"/>
                  <a:gd name="connsiteX2" fmla="*/ 803685 w 1305098"/>
                  <a:gd name="connsiteY2" fmla="*/ 0 h 1550298"/>
                  <a:gd name="connsiteX3" fmla="*/ 1242220 w 1305098"/>
                  <a:gd name="connsiteY3" fmla="*/ 102782 h 1550298"/>
                  <a:gd name="connsiteX4" fmla="*/ 1305098 w 1305098"/>
                  <a:gd name="connsiteY4" fmla="*/ 426317 h 1550298"/>
                  <a:gd name="connsiteX5" fmla="*/ 1296785 w 1305098"/>
                  <a:gd name="connsiteY5" fmla="*/ 808702 h 1550298"/>
                  <a:gd name="connsiteX6" fmla="*/ 1134338 w 1305098"/>
                  <a:gd name="connsiteY6" fmla="*/ 1326063 h 1550298"/>
                  <a:gd name="connsiteX7" fmla="*/ 367295 w 1305098"/>
                  <a:gd name="connsiteY7" fmla="*/ 1550297 h 1550298"/>
                  <a:gd name="connsiteX8" fmla="*/ 0 w 1305098"/>
                  <a:gd name="connsiteY8" fmla="*/ 933393 h 1550298"/>
                  <a:gd name="connsiteX9" fmla="*/ 224443 w 1305098"/>
                  <a:gd name="connsiteY9" fmla="*/ 551007 h 155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5098" h="1550298">
                    <a:moveTo>
                      <a:pt x="224443" y="551007"/>
                    </a:moveTo>
                    <a:lnTo>
                      <a:pt x="515389" y="285000"/>
                    </a:lnTo>
                    <a:lnTo>
                      <a:pt x="803685" y="0"/>
                    </a:lnTo>
                    <a:lnTo>
                      <a:pt x="1242220" y="102782"/>
                    </a:lnTo>
                    <a:lnTo>
                      <a:pt x="1305098" y="426317"/>
                    </a:lnTo>
                    <a:lnTo>
                      <a:pt x="1296785" y="808702"/>
                    </a:lnTo>
                    <a:lnTo>
                      <a:pt x="1134338" y="1326063"/>
                    </a:lnTo>
                    <a:lnTo>
                      <a:pt x="367295" y="1550297"/>
                    </a:lnTo>
                    <a:lnTo>
                      <a:pt x="0" y="933393"/>
                    </a:lnTo>
                    <a:lnTo>
                      <a:pt x="224443" y="551007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Freeform 192">
                <a:extLst>
                  <a:ext uri="{FF2B5EF4-FFF2-40B4-BE49-F238E27FC236}">
                    <a16:creationId xmlns:a16="http://schemas.microsoft.com/office/drawing/2014/main" id="{1814DFA6-578C-DDF3-335B-BF99BF8EC1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531113">
                <a:off x="1827890" y="4993057"/>
                <a:ext cx="332984" cy="292608"/>
              </a:xfrm>
              <a:custGeom>
                <a:avLst/>
                <a:gdLst>
                  <a:gd name="connsiteX0" fmla="*/ 0 w 1305098"/>
                  <a:gd name="connsiteY0" fmla="*/ 972590 h 1554480"/>
                  <a:gd name="connsiteX1" fmla="*/ 41564 w 1305098"/>
                  <a:gd name="connsiteY1" fmla="*/ 357448 h 1554480"/>
                  <a:gd name="connsiteX2" fmla="*/ 822960 w 1305098"/>
                  <a:gd name="connsiteY2" fmla="*/ 0 h 1554480"/>
                  <a:gd name="connsiteX3" fmla="*/ 1263534 w 1305098"/>
                  <a:gd name="connsiteY3" fmla="*/ 482139 h 1554480"/>
                  <a:gd name="connsiteX4" fmla="*/ 1305098 w 1305098"/>
                  <a:gd name="connsiteY4" fmla="*/ 1113906 h 1554480"/>
                  <a:gd name="connsiteX5" fmla="*/ 1005840 w 1305098"/>
                  <a:gd name="connsiteY5" fmla="*/ 1404851 h 1554480"/>
                  <a:gd name="connsiteX6" fmla="*/ 349134 w 1305098"/>
                  <a:gd name="connsiteY6" fmla="*/ 1554480 h 1554480"/>
                  <a:gd name="connsiteX7" fmla="*/ 74814 w 1305098"/>
                  <a:gd name="connsiteY7" fmla="*/ 1172095 h 1554480"/>
                  <a:gd name="connsiteX8" fmla="*/ 0 w 1305098"/>
                  <a:gd name="connsiteY8" fmla="*/ 972590 h 155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5098" h="1554480">
                    <a:moveTo>
                      <a:pt x="0" y="972590"/>
                    </a:moveTo>
                    <a:lnTo>
                      <a:pt x="41564" y="357448"/>
                    </a:lnTo>
                    <a:lnTo>
                      <a:pt x="822960" y="0"/>
                    </a:lnTo>
                    <a:lnTo>
                      <a:pt x="1263534" y="482139"/>
                    </a:lnTo>
                    <a:lnTo>
                      <a:pt x="1305098" y="1113906"/>
                    </a:lnTo>
                    <a:lnTo>
                      <a:pt x="1005840" y="1404851"/>
                    </a:lnTo>
                    <a:lnTo>
                      <a:pt x="349134" y="1554480"/>
                    </a:lnTo>
                    <a:lnTo>
                      <a:pt x="74814" y="1172095"/>
                    </a:lnTo>
                    <a:lnTo>
                      <a:pt x="0" y="972590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Freeform 193">
                <a:extLst>
                  <a:ext uri="{FF2B5EF4-FFF2-40B4-BE49-F238E27FC236}">
                    <a16:creationId xmlns:a16="http://schemas.microsoft.com/office/drawing/2014/main" id="{EDC54DD3-8DCF-73F2-05D7-93B4138B6684}"/>
                  </a:ext>
                </a:extLst>
              </p:cNvPr>
              <p:cNvSpPr/>
              <p:nvPr/>
            </p:nvSpPr>
            <p:spPr>
              <a:xfrm rot="1558233">
                <a:off x="1334153" y="5568262"/>
                <a:ext cx="338745" cy="488248"/>
              </a:xfrm>
              <a:custGeom>
                <a:avLst/>
                <a:gdLst>
                  <a:gd name="connsiteX0" fmla="*/ 299259 w 1180408"/>
                  <a:gd name="connsiteY0" fmla="*/ 166254 h 1255222"/>
                  <a:gd name="connsiteX1" fmla="*/ 0 w 1180408"/>
                  <a:gd name="connsiteY1" fmla="*/ 540327 h 1255222"/>
                  <a:gd name="connsiteX2" fmla="*/ 0 w 1180408"/>
                  <a:gd name="connsiteY2" fmla="*/ 947651 h 1255222"/>
                  <a:gd name="connsiteX3" fmla="*/ 307571 w 1180408"/>
                  <a:gd name="connsiteY3" fmla="*/ 1197032 h 1255222"/>
                  <a:gd name="connsiteX4" fmla="*/ 689957 w 1180408"/>
                  <a:gd name="connsiteY4" fmla="*/ 1255222 h 1255222"/>
                  <a:gd name="connsiteX5" fmla="*/ 764771 w 1180408"/>
                  <a:gd name="connsiteY5" fmla="*/ 1238596 h 1255222"/>
                  <a:gd name="connsiteX6" fmla="*/ 1005840 w 1180408"/>
                  <a:gd name="connsiteY6" fmla="*/ 1147156 h 1255222"/>
                  <a:gd name="connsiteX7" fmla="*/ 1072342 w 1180408"/>
                  <a:gd name="connsiteY7" fmla="*/ 798022 h 1255222"/>
                  <a:gd name="connsiteX8" fmla="*/ 1180408 w 1180408"/>
                  <a:gd name="connsiteY8" fmla="*/ 482138 h 1255222"/>
                  <a:gd name="connsiteX9" fmla="*/ 972590 w 1180408"/>
                  <a:gd name="connsiteY9" fmla="*/ 349134 h 1255222"/>
                  <a:gd name="connsiteX10" fmla="*/ 731520 w 1180408"/>
                  <a:gd name="connsiteY10" fmla="*/ 0 h 1255222"/>
                  <a:gd name="connsiteX11" fmla="*/ 299259 w 1180408"/>
                  <a:gd name="connsiteY11" fmla="*/ 166254 h 1255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0408" h="1255222">
                    <a:moveTo>
                      <a:pt x="299259" y="166254"/>
                    </a:moveTo>
                    <a:lnTo>
                      <a:pt x="0" y="540327"/>
                    </a:lnTo>
                    <a:lnTo>
                      <a:pt x="0" y="947651"/>
                    </a:lnTo>
                    <a:lnTo>
                      <a:pt x="307571" y="1197032"/>
                    </a:lnTo>
                    <a:lnTo>
                      <a:pt x="689957" y="1255222"/>
                    </a:lnTo>
                    <a:lnTo>
                      <a:pt x="764771" y="1238596"/>
                    </a:lnTo>
                    <a:lnTo>
                      <a:pt x="1005840" y="1147156"/>
                    </a:lnTo>
                    <a:lnTo>
                      <a:pt x="1072342" y="798022"/>
                    </a:lnTo>
                    <a:lnTo>
                      <a:pt x="1180408" y="482138"/>
                    </a:lnTo>
                    <a:lnTo>
                      <a:pt x="972590" y="349134"/>
                    </a:lnTo>
                    <a:lnTo>
                      <a:pt x="731520" y="0"/>
                    </a:lnTo>
                    <a:lnTo>
                      <a:pt x="299259" y="166254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Freeform 188">
                <a:extLst>
                  <a:ext uri="{FF2B5EF4-FFF2-40B4-BE49-F238E27FC236}">
                    <a16:creationId xmlns:a16="http://schemas.microsoft.com/office/drawing/2014/main" id="{055EFF3B-BD52-91E7-DB7C-8061850134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334699">
                <a:off x="2003439" y="6121374"/>
                <a:ext cx="203970" cy="292608"/>
              </a:xfrm>
              <a:custGeom>
                <a:avLst/>
                <a:gdLst>
                  <a:gd name="connsiteX0" fmla="*/ 224443 w 1346661"/>
                  <a:gd name="connsiteY0" fmla="*/ 532014 h 1255222"/>
                  <a:gd name="connsiteX1" fmla="*/ 515389 w 1346661"/>
                  <a:gd name="connsiteY1" fmla="*/ 266007 h 1255222"/>
                  <a:gd name="connsiteX2" fmla="*/ 914400 w 1346661"/>
                  <a:gd name="connsiteY2" fmla="*/ 0 h 1255222"/>
                  <a:gd name="connsiteX3" fmla="*/ 1346661 w 1346661"/>
                  <a:gd name="connsiteY3" fmla="*/ 199505 h 1255222"/>
                  <a:gd name="connsiteX4" fmla="*/ 1305098 w 1346661"/>
                  <a:gd name="connsiteY4" fmla="*/ 407324 h 1255222"/>
                  <a:gd name="connsiteX5" fmla="*/ 1296785 w 1346661"/>
                  <a:gd name="connsiteY5" fmla="*/ 789709 h 1255222"/>
                  <a:gd name="connsiteX6" fmla="*/ 1122218 w 1346661"/>
                  <a:gd name="connsiteY6" fmla="*/ 1230284 h 1255222"/>
                  <a:gd name="connsiteX7" fmla="*/ 689956 w 1346661"/>
                  <a:gd name="connsiteY7" fmla="*/ 1255222 h 1255222"/>
                  <a:gd name="connsiteX8" fmla="*/ 0 w 1346661"/>
                  <a:gd name="connsiteY8" fmla="*/ 914400 h 1255222"/>
                  <a:gd name="connsiteX9" fmla="*/ 224443 w 1346661"/>
                  <a:gd name="connsiteY9" fmla="*/ 532014 h 1255222"/>
                  <a:gd name="connsiteX0" fmla="*/ 224443 w 1346661"/>
                  <a:gd name="connsiteY0" fmla="*/ 332508 h 1055716"/>
                  <a:gd name="connsiteX1" fmla="*/ 515389 w 1346661"/>
                  <a:gd name="connsiteY1" fmla="*/ 66501 h 1055716"/>
                  <a:gd name="connsiteX2" fmla="*/ 885174 w 1346661"/>
                  <a:gd name="connsiteY2" fmla="*/ 59247 h 1055716"/>
                  <a:gd name="connsiteX3" fmla="*/ 1346661 w 1346661"/>
                  <a:gd name="connsiteY3" fmla="*/ -1 h 1055716"/>
                  <a:gd name="connsiteX4" fmla="*/ 1305098 w 1346661"/>
                  <a:gd name="connsiteY4" fmla="*/ 207818 h 1055716"/>
                  <a:gd name="connsiteX5" fmla="*/ 1296785 w 1346661"/>
                  <a:gd name="connsiteY5" fmla="*/ 590203 h 1055716"/>
                  <a:gd name="connsiteX6" fmla="*/ 1122218 w 1346661"/>
                  <a:gd name="connsiteY6" fmla="*/ 1030778 h 1055716"/>
                  <a:gd name="connsiteX7" fmla="*/ 689956 w 1346661"/>
                  <a:gd name="connsiteY7" fmla="*/ 1055716 h 1055716"/>
                  <a:gd name="connsiteX8" fmla="*/ 0 w 1346661"/>
                  <a:gd name="connsiteY8" fmla="*/ 714894 h 1055716"/>
                  <a:gd name="connsiteX9" fmla="*/ 224443 w 1346661"/>
                  <a:gd name="connsiteY9" fmla="*/ 332508 h 1055716"/>
                  <a:gd name="connsiteX0" fmla="*/ 224443 w 1305099"/>
                  <a:gd name="connsiteY0" fmla="*/ 273260 h 996468"/>
                  <a:gd name="connsiteX1" fmla="*/ 515389 w 1305099"/>
                  <a:gd name="connsiteY1" fmla="*/ 7253 h 996468"/>
                  <a:gd name="connsiteX2" fmla="*/ 885174 w 1305099"/>
                  <a:gd name="connsiteY2" fmla="*/ -1 h 996468"/>
                  <a:gd name="connsiteX3" fmla="*/ 1122587 w 1305099"/>
                  <a:gd name="connsiteY3" fmla="*/ 163566 h 996468"/>
                  <a:gd name="connsiteX4" fmla="*/ 1305098 w 1305099"/>
                  <a:gd name="connsiteY4" fmla="*/ 148570 h 996468"/>
                  <a:gd name="connsiteX5" fmla="*/ 1296785 w 1305099"/>
                  <a:gd name="connsiteY5" fmla="*/ 530955 h 996468"/>
                  <a:gd name="connsiteX6" fmla="*/ 1122218 w 1305099"/>
                  <a:gd name="connsiteY6" fmla="*/ 971530 h 996468"/>
                  <a:gd name="connsiteX7" fmla="*/ 689956 w 1305099"/>
                  <a:gd name="connsiteY7" fmla="*/ 996468 h 996468"/>
                  <a:gd name="connsiteX8" fmla="*/ 0 w 1305099"/>
                  <a:gd name="connsiteY8" fmla="*/ 655646 h 996468"/>
                  <a:gd name="connsiteX9" fmla="*/ 224443 w 1305099"/>
                  <a:gd name="connsiteY9" fmla="*/ 273260 h 996468"/>
                  <a:gd name="connsiteX0" fmla="*/ 224443 w 1296786"/>
                  <a:gd name="connsiteY0" fmla="*/ 273262 h 996470"/>
                  <a:gd name="connsiteX1" fmla="*/ 515389 w 1296786"/>
                  <a:gd name="connsiteY1" fmla="*/ 7255 h 996470"/>
                  <a:gd name="connsiteX2" fmla="*/ 885174 w 1296786"/>
                  <a:gd name="connsiteY2" fmla="*/ 1 h 996470"/>
                  <a:gd name="connsiteX3" fmla="*/ 1122587 w 1296786"/>
                  <a:gd name="connsiteY3" fmla="*/ 163568 h 996470"/>
                  <a:gd name="connsiteX4" fmla="*/ 1285614 w 1296786"/>
                  <a:gd name="connsiteY4" fmla="*/ 292324 h 996470"/>
                  <a:gd name="connsiteX5" fmla="*/ 1296785 w 1296786"/>
                  <a:gd name="connsiteY5" fmla="*/ 530957 h 996470"/>
                  <a:gd name="connsiteX6" fmla="*/ 1122218 w 1296786"/>
                  <a:gd name="connsiteY6" fmla="*/ 971532 h 996470"/>
                  <a:gd name="connsiteX7" fmla="*/ 689956 w 1296786"/>
                  <a:gd name="connsiteY7" fmla="*/ 996470 h 996470"/>
                  <a:gd name="connsiteX8" fmla="*/ 0 w 1296786"/>
                  <a:gd name="connsiteY8" fmla="*/ 655648 h 996470"/>
                  <a:gd name="connsiteX9" fmla="*/ 224443 w 1296786"/>
                  <a:gd name="connsiteY9" fmla="*/ 273262 h 996470"/>
                  <a:gd name="connsiteX0" fmla="*/ 1 w 1072344"/>
                  <a:gd name="connsiteY0" fmla="*/ 273260 h 996468"/>
                  <a:gd name="connsiteX1" fmla="*/ 290947 w 1072344"/>
                  <a:gd name="connsiteY1" fmla="*/ 7253 h 996468"/>
                  <a:gd name="connsiteX2" fmla="*/ 660732 w 1072344"/>
                  <a:gd name="connsiteY2" fmla="*/ -1 h 996468"/>
                  <a:gd name="connsiteX3" fmla="*/ 898145 w 1072344"/>
                  <a:gd name="connsiteY3" fmla="*/ 163566 h 996468"/>
                  <a:gd name="connsiteX4" fmla="*/ 1061172 w 1072344"/>
                  <a:gd name="connsiteY4" fmla="*/ 292322 h 996468"/>
                  <a:gd name="connsiteX5" fmla="*/ 1072343 w 1072344"/>
                  <a:gd name="connsiteY5" fmla="*/ 530955 h 996468"/>
                  <a:gd name="connsiteX6" fmla="*/ 897776 w 1072344"/>
                  <a:gd name="connsiteY6" fmla="*/ 971530 h 996468"/>
                  <a:gd name="connsiteX7" fmla="*/ 465514 w 1072344"/>
                  <a:gd name="connsiteY7" fmla="*/ 996468 h 996468"/>
                  <a:gd name="connsiteX8" fmla="*/ 369840 w 1072344"/>
                  <a:gd name="connsiteY8" fmla="*/ 749085 h 996468"/>
                  <a:gd name="connsiteX9" fmla="*/ 1 w 1072344"/>
                  <a:gd name="connsiteY9" fmla="*/ 273260 h 996468"/>
                  <a:gd name="connsiteX0" fmla="*/ 1 w 1072344"/>
                  <a:gd name="connsiteY0" fmla="*/ 273262 h 971532"/>
                  <a:gd name="connsiteX1" fmla="*/ 290947 w 1072344"/>
                  <a:gd name="connsiteY1" fmla="*/ 7255 h 971532"/>
                  <a:gd name="connsiteX2" fmla="*/ 660732 w 1072344"/>
                  <a:gd name="connsiteY2" fmla="*/ 1 h 971532"/>
                  <a:gd name="connsiteX3" fmla="*/ 898145 w 1072344"/>
                  <a:gd name="connsiteY3" fmla="*/ 163568 h 971532"/>
                  <a:gd name="connsiteX4" fmla="*/ 1061172 w 1072344"/>
                  <a:gd name="connsiteY4" fmla="*/ 292324 h 971532"/>
                  <a:gd name="connsiteX5" fmla="*/ 1072343 w 1072344"/>
                  <a:gd name="connsiteY5" fmla="*/ 530957 h 971532"/>
                  <a:gd name="connsiteX6" fmla="*/ 897776 w 1072344"/>
                  <a:gd name="connsiteY6" fmla="*/ 971532 h 971532"/>
                  <a:gd name="connsiteX7" fmla="*/ 601907 w 1072344"/>
                  <a:gd name="connsiteY7" fmla="*/ 931782 h 971532"/>
                  <a:gd name="connsiteX8" fmla="*/ 369840 w 1072344"/>
                  <a:gd name="connsiteY8" fmla="*/ 749087 h 971532"/>
                  <a:gd name="connsiteX9" fmla="*/ 1 w 1072344"/>
                  <a:gd name="connsiteY9" fmla="*/ 273262 h 971532"/>
                  <a:gd name="connsiteX0" fmla="*/ 1 w 1072344"/>
                  <a:gd name="connsiteY0" fmla="*/ 273260 h 931780"/>
                  <a:gd name="connsiteX1" fmla="*/ 290947 w 1072344"/>
                  <a:gd name="connsiteY1" fmla="*/ 7253 h 931780"/>
                  <a:gd name="connsiteX2" fmla="*/ 660732 w 1072344"/>
                  <a:gd name="connsiteY2" fmla="*/ -1 h 931780"/>
                  <a:gd name="connsiteX3" fmla="*/ 898145 w 1072344"/>
                  <a:gd name="connsiteY3" fmla="*/ 163566 h 931780"/>
                  <a:gd name="connsiteX4" fmla="*/ 1061172 w 1072344"/>
                  <a:gd name="connsiteY4" fmla="*/ 292322 h 931780"/>
                  <a:gd name="connsiteX5" fmla="*/ 1072343 w 1072344"/>
                  <a:gd name="connsiteY5" fmla="*/ 530955 h 931780"/>
                  <a:gd name="connsiteX6" fmla="*/ 917259 w 1072344"/>
                  <a:gd name="connsiteY6" fmla="*/ 842153 h 931780"/>
                  <a:gd name="connsiteX7" fmla="*/ 601907 w 1072344"/>
                  <a:gd name="connsiteY7" fmla="*/ 931780 h 931780"/>
                  <a:gd name="connsiteX8" fmla="*/ 369840 w 1072344"/>
                  <a:gd name="connsiteY8" fmla="*/ 749085 h 931780"/>
                  <a:gd name="connsiteX9" fmla="*/ 1 w 1072344"/>
                  <a:gd name="connsiteY9" fmla="*/ 273260 h 931780"/>
                  <a:gd name="connsiteX0" fmla="*/ 0 w 848270"/>
                  <a:gd name="connsiteY0" fmla="*/ 294825 h 931782"/>
                  <a:gd name="connsiteX1" fmla="*/ 66873 w 848270"/>
                  <a:gd name="connsiteY1" fmla="*/ 7255 h 931782"/>
                  <a:gd name="connsiteX2" fmla="*/ 436658 w 848270"/>
                  <a:gd name="connsiteY2" fmla="*/ 1 h 931782"/>
                  <a:gd name="connsiteX3" fmla="*/ 674071 w 848270"/>
                  <a:gd name="connsiteY3" fmla="*/ 163568 h 931782"/>
                  <a:gd name="connsiteX4" fmla="*/ 837098 w 848270"/>
                  <a:gd name="connsiteY4" fmla="*/ 292324 h 931782"/>
                  <a:gd name="connsiteX5" fmla="*/ 848269 w 848270"/>
                  <a:gd name="connsiteY5" fmla="*/ 530957 h 931782"/>
                  <a:gd name="connsiteX6" fmla="*/ 693185 w 848270"/>
                  <a:gd name="connsiteY6" fmla="*/ 842155 h 931782"/>
                  <a:gd name="connsiteX7" fmla="*/ 377833 w 848270"/>
                  <a:gd name="connsiteY7" fmla="*/ 931782 h 931782"/>
                  <a:gd name="connsiteX8" fmla="*/ 145766 w 848270"/>
                  <a:gd name="connsiteY8" fmla="*/ 749087 h 931782"/>
                  <a:gd name="connsiteX9" fmla="*/ 0 w 848270"/>
                  <a:gd name="connsiteY9" fmla="*/ 294825 h 931782"/>
                  <a:gd name="connsiteX0" fmla="*/ 0 w 848270"/>
                  <a:gd name="connsiteY0" fmla="*/ 294823 h 931780"/>
                  <a:gd name="connsiteX1" fmla="*/ 242236 w 848270"/>
                  <a:gd name="connsiteY1" fmla="*/ 129443 h 931780"/>
                  <a:gd name="connsiteX2" fmla="*/ 436658 w 848270"/>
                  <a:gd name="connsiteY2" fmla="*/ -1 h 931780"/>
                  <a:gd name="connsiteX3" fmla="*/ 674071 w 848270"/>
                  <a:gd name="connsiteY3" fmla="*/ 163566 h 931780"/>
                  <a:gd name="connsiteX4" fmla="*/ 837098 w 848270"/>
                  <a:gd name="connsiteY4" fmla="*/ 292322 h 931780"/>
                  <a:gd name="connsiteX5" fmla="*/ 848269 w 848270"/>
                  <a:gd name="connsiteY5" fmla="*/ 530955 h 931780"/>
                  <a:gd name="connsiteX6" fmla="*/ 693185 w 848270"/>
                  <a:gd name="connsiteY6" fmla="*/ 842153 h 931780"/>
                  <a:gd name="connsiteX7" fmla="*/ 377833 w 848270"/>
                  <a:gd name="connsiteY7" fmla="*/ 931780 h 931780"/>
                  <a:gd name="connsiteX8" fmla="*/ 145766 w 848270"/>
                  <a:gd name="connsiteY8" fmla="*/ 749085 h 931780"/>
                  <a:gd name="connsiteX9" fmla="*/ 0 w 848270"/>
                  <a:gd name="connsiteY9" fmla="*/ 294823 h 93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8270" h="931780">
                    <a:moveTo>
                      <a:pt x="0" y="294823"/>
                    </a:moveTo>
                    <a:lnTo>
                      <a:pt x="242236" y="129443"/>
                    </a:lnTo>
                    <a:lnTo>
                      <a:pt x="436658" y="-1"/>
                    </a:lnTo>
                    <a:lnTo>
                      <a:pt x="674071" y="163566"/>
                    </a:lnTo>
                    <a:lnTo>
                      <a:pt x="837098" y="292322"/>
                    </a:lnTo>
                    <a:lnTo>
                      <a:pt x="848269" y="530955"/>
                    </a:lnTo>
                    <a:lnTo>
                      <a:pt x="693185" y="842153"/>
                    </a:lnTo>
                    <a:lnTo>
                      <a:pt x="377833" y="931780"/>
                    </a:lnTo>
                    <a:lnTo>
                      <a:pt x="145766" y="749085"/>
                    </a:lnTo>
                    <a:lnTo>
                      <a:pt x="0" y="294823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Freeform 188">
                <a:extLst>
                  <a:ext uri="{FF2B5EF4-FFF2-40B4-BE49-F238E27FC236}">
                    <a16:creationId xmlns:a16="http://schemas.microsoft.com/office/drawing/2014/main" id="{0B72C8D2-B479-B1F5-A9CF-83BB92CB6B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6749" y="5682136"/>
                <a:ext cx="347405" cy="438912"/>
              </a:xfrm>
              <a:custGeom>
                <a:avLst/>
                <a:gdLst>
                  <a:gd name="connsiteX0" fmla="*/ 224443 w 1346661"/>
                  <a:gd name="connsiteY0" fmla="*/ 532014 h 1255222"/>
                  <a:gd name="connsiteX1" fmla="*/ 515389 w 1346661"/>
                  <a:gd name="connsiteY1" fmla="*/ 266007 h 1255222"/>
                  <a:gd name="connsiteX2" fmla="*/ 914400 w 1346661"/>
                  <a:gd name="connsiteY2" fmla="*/ 0 h 1255222"/>
                  <a:gd name="connsiteX3" fmla="*/ 1346661 w 1346661"/>
                  <a:gd name="connsiteY3" fmla="*/ 199505 h 1255222"/>
                  <a:gd name="connsiteX4" fmla="*/ 1305098 w 1346661"/>
                  <a:gd name="connsiteY4" fmla="*/ 407324 h 1255222"/>
                  <a:gd name="connsiteX5" fmla="*/ 1296785 w 1346661"/>
                  <a:gd name="connsiteY5" fmla="*/ 789709 h 1255222"/>
                  <a:gd name="connsiteX6" fmla="*/ 1122218 w 1346661"/>
                  <a:gd name="connsiteY6" fmla="*/ 1230284 h 1255222"/>
                  <a:gd name="connsiteX7" fmla="*/ 689956 w 1346661"/>
                  <a:gd name="connsiteY7" fmla="*/ 1255222 h 1255222"/>
                  <a:gd name="connsiteX8" fmla="*/ 0 w 1346661"/>
                  <a:gd name="connsiteY8" fmla="*/ 914400 h 1255222"/>
                  <a:gd name="connsiteX9" fmla="*/ 224443 w 1346661"/>
                  <a:gd name="connsiteY9" fmla="*/ 532014 h 1255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6661" h="1255222">
                    <a:moveTo>
                      <a:pt x="224443" y="532014"/>
                    </a:moveTo>
                    <a:lnTo>
                      <a:pt x="515389" y="266007"/>
                    </a:lnTo>
                    <a:lnTo>
                      <a:pt x="914400" y="0"/>
                    </a:lnTo>
                    <a:lnTo>
                      <a:pt x="1346661" y="199505"/>
                    </a:lnTo>
                    <a:lnTo>
                      <a:pt x="1305098" y="407324"/>
                    </a:lnTo>
                    <a:lnTo>
                      <a:pt x="1296785" y="789709"/>
                    </a:lnTo>
                    <a:lnTo>
                      <a:pt x="1122218" y="1230284"/>
                    </a:lnTo>
                    <a:lnTo>
                      <a:pt x="689956" y="1255222"/>
                    </a:lnTo>
                    <a:lnTo>
                      <a:pt x="0" y="914400"/>
                    </a:lnTo>
                    <a:lnTo>
                      <a:pt x="224443" y="532014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Freeform 186">
                <a:extLst>
                  <a:ext uri="{FF2B5EF4-FFF2-40B4-BE49-F238E27FC236}">
                    <a16:creationId xmlns:a16="http://schemas.microsoft.com/office/drawing/2014/main" id="{E2C3C78D-5472-D4D1-7936-E350D478B1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78401" y="5628035"/>
                <a:ext cx="304516" cy="438912"/>
              </a:xfrm>
              <a:custGeom>
                <a:avLst/>
                <a:gdLst>
                  <a:gd name="connsiteX0" fmla="*/ 299259 w 1180408"/>
                  <a:gd name="connsiteY0" fmla="*/ 166254 h 1255222"/>
                  <a:gd name="connsiteX1" fmla="*/ 0 w 1180408"/>
                  <a:gd name="connsiteY1" fmla="*/ 540327 h 1255222"/>
                  <a:gd name="connsiteX2" fmla="*/ 0 w 1180408"/>
                  <a:gd name="connsiteY2" fmla="*/ 947651 h 1255222"/>
                  <a:gd name="connsiteX3" fmla="*/ 307571 w 1180408"/>
                  <a:gd name="connsiteY3" fmla="*/ 1197032 h 1255222"/>
                  <a:gd name="connsiteX4" fmla="*/ 689957 w 1180408"/>
                  <a:gd name="connsiteY4" fmla="*/ 1255222 h 1255222"/>
                  <a:gd name="connsiteX5" fmla="*/ 764771 w 1180408"/>
                  <a:gd name="connsiteY5" fmla="*/ 1238596 h 1255222"/>
                  <a:gd name="connsiteX6" fmla="*/ 1005840 w 1180408"/>
                  <a:gd name="connsiteY6" fmla="*/ 1147156 h 1255222"/>
                  <a:gd name="connsiteX7" fmla="*/ 1072342 w 1180408"/>
                  <a:gd name="connsiteY7" fmla="*/ 798022 h 1255222"/>
                  <a:gd name="connsiteX8" fmla="*/ 1180408 w 1180408"/>
                  <a:gd name="connsiteY8" fmla="*/ 482138 h 1255222"/>
                  <a:gd name="connsiteX9" fmla="*/ 972590 w 1180408"/>
                  <a:gd name="connsiteY9" fmla="*/ 349134 h 1255222"/>
                  <a:gd name="connsiteX10" fmla="*/ 731520 w 1180408"/>
                  <a:gd name="connsiteY10" fmla="*/ 0 h 1255222"/>
                  <a:gd name="connsiteX11" fmla="*/ 299259 w 1180408"/>
                  <a:gd name="connsiteY11" fmla="*/ 166254 h 1255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0408" h="1255222">
                    <a:moveTo>
                      <a:pt x="299259" y="166254"/>
                    </a:moveTo>
                    <a:lnTo>
                      <a:pt x="0" y="540327"/>
                    </a:lnTo>
                    <a:lnTo>
                      <a:pt x="0" y="947651"/>
                    </a:lnTo>
                    <a:lnTo>
                      <a:pt x="307571" y="1197032"/>
                    </a:lnTo>
                    <a:lnTo>
                      <a:pt x="689957" y="1255222"/>
                    </a:lnTo>
                    <a:lnTo>
                      <a:pt x="764771" y="1238596"/>
                    </a:lnTo>
                    <a:lnTo>
                      <a:pt x="1005840" y="1147156"/>
                    </a:lnTo>
                    <a:lnTo>
                      <a:pt x="1072342" y="798022"/>
                    </a:lnTo>
                    <a:lnTo>
                      <a:pt x="1180408" y="482138"/>
                    </a:lnTo>
                    <a:lnTo>
                      <a:pt x="972590" y="349134"/>
                    </a:lnTo>
                    <a:lnTo>
                      <a:pt x="731520" y="0"/>
                    </a:lnTo>
                    <a:lnTo>
                      <a:pt x="299259" y="166254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DE5A111-A4C0-F8D9-A667-5A8EAF9870F7}"/>
              </a:ext>
            </a:extLst>
          </p:cNvPr>
          <p:cNvSpPr/>
          <p:nvPr/>
        </p:nvSpPr>
        <p:spPr>
          <a:xfrm rot="16200000">
            <a:off x="5773200" y="-5775879"/>
            <a:ext cx="648000" cy="12189600"/>
          </a:xfrm>
          <a:prstGeom prst="rect">
            <a:avLst/>
          </a:prstGeom>
          <a:solidFill>
            <a:srgbClr val="04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AAB4E2-F72B-CF03-8A39-28880BD90CE0}"/>
              </a:ext>
            </a:extLst>
          </p:cNvPr>
          <p:cNvSpPr txBox="1">
            <a:spLocks/>
          </p:cNvSpPr>
          <p:nvPr/>
        </p:nvSpPr>
        <p:spPr>
          <a:xfrm>
            <a:off x="0" y="58306"/>
            <a:ext cx="10515600" cy="596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54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/>
              <a:t>Dispersion coefficient &amp; effective </a:t>
            </a:r>
            <a:r>
              <a:rPr lang="en-US" altLang="ja-JP" err="1"/>
              <a:t>Péclect</a:t>
            </a:r>
            <a:r>
              <a:rPr lang="en-US" altLang="ja-JP"/>
              <a:t> number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9D398C-E43F-A325-D9B8-89BBEEC7708F}"/>
                  </a:ext>
                </a:extLst>
              </p:cNvPr>
              <p:cNvSpPr txBox="1"/>
              <p:nvPr/>
            </p:nvSpPr>
            <p:spPr>
              <a:xfrm>
                <a:off x="403860" y="1073096"/>
                <a:ext cx="5313752" cy="18262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ja-JP" sz="1600" b="1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Péclect</a:t>
                </a:r>
                <a:r>
                  <a:rPr lang="en-US" altLang="ja-JP" sz="16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number</a:t>
                </a:r>
                <a:r>
                  <a:rPr lang="en-US" altLang="ja-JP" sz="1600" b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: characterize the relative importance of advective and diffusive effects during transport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𝑃𝑒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ja-JP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𝑎𝑣</m:t>
                              </m:r>
                            </m:sub>
                          </m:s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ja-JP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ja-JP" altLang="ja-JP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ja-JP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𝜙</m:t>
                          </m:r>
                          <m:sSub>
                            <m:sSubPr>
                              <m:ctrlPr>
                                <a:rPr lang="ja-JP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9D398C-E43F-A325-D9B8-89BBEEC77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" y="1073096"/>
                <a:ext cx="5313752" cy="1826269"/>
              </a:xfrm>
              <a:prstGeom prst="rect">
                <a:avLst/>
              </a:prstGeom>
              <a:blipFill>
                <a:blip r:embed="rId6"/>
                <a:stretch>
                  <a:fillRect l="-458" r="-57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E6CFEE-A97B-C87E-BFDA-E29750B74E6B}"/>
                  </a:ext>
                </a:extLst>
              </p:cNvPr>
              <p:cNvSpPr txBox="1"/>
              <p:nvPr/>
            </p:nvSpPr>
            <p:spPr>
              <a:xfrm>
                <a:off x="6096000" y="1073096"/>
                <a:ext cx="5617582" cy="18955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kumimoji="0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Effective </a:t>
                </a:r>
                <a:r>
                  <a:rPr kumimoji="0" lang="en-US" altLang="ja-JP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Péclect</a:t>
                </a:r>
                <a:r>
                  <a:rPr kumimoji="0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number: </a:t>
                </a:r>
                <a:r>
                  <a:rPr lang="en-US" altLang="ja-JP" sz="1600" b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characterize the magnitude of effective dispersion to diffusion during transport</a:t>
                </a:r>
                <a:endParaRPr kumimoji="0" lang="en-US" altLang="ja-JP" sz="16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𝑃𝑒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sSubSup>
                            <m:sSub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ja-JP" sz="1600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3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13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altLang="ja-JP" sz="13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: effective average pore throat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3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13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altLang="ja-JP" sz="13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altLang="ja-JP" sz="1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ja-JP" sz="13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(1−</m:t>
                    </m:r>
                    <m:r>
                      <m:rPr>
                        <m:sty m:val="p"/>
                      </m:rPr>
                      <a:rPr lang="en-US" altLang="ja-JP" sz="13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ganglia</m:t>
                    </m:r>
                    <m:r>
                      <a:rPr lang="en-US" altLang="ja-JP" sz="13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3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trapping</m:t>
                    </m:r>
                    <m:r>
                      <a:rPr lang="en-US" altLang="ja-JP" sz="13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3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ratio</m:t>
                    </m:r>
                    <m:r>
                      <a:rPr lang="en-US" altLang="ja-JP" sz="13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ja-JP" sz="13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l-GR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ja-JP" sz="13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altLang="ja-JP" sz="13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300" dirty="0"/>
                  <a:t>: </a:t>
                </a:r>
                <a:r>
                  <a:rPr lang="en-US" altLang="ja-JP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effective average pore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l-GR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ja-JP" sz="13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altLang="ja-JP" sz="1300">
                        <a:latin typeface="Cambria Math" panose="02040503050406030204" pitchFamily="18" charset="0"/>
                      </a:rPr>
                      <m:t>=</m:t>
                    </m:r>
                    <m:r>
                      <a:rPr lang="ja-JP" altLang="el-GR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altLang="ja-JP" sz="13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ja-JP" sz="13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(1−</m:t>
                    </m:r>
                    <m:r>
                      <m:rPr>
                        <m:sty m:val="p"/>
                      </m:rPr>
                      <a:rPr lang="en-US" altLang="ja-JP" sz="13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ganglia</m:t>
                    </m:r>
                    <m:r>
                      <a:rPr lang="en-US" altLang="ja-JP" sz="13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3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trapping</m:t>
                    </m:r>
                    <m:r>
                      <a:rPr lang="en-US" altLang="ja-JP" sz="13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3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ratio</m:t>
                    </m:r>
                    <m:r>
                      <a:rPr lang="en-US" altLang="ja-JP" sz="13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ja-JP" sz="13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E6CFEE-A97B-C87E-BFDA-E29750B74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073096"/>
                <a:ext cx="5617582" cy="1895519"/>
              </a:xfrm>
              <a:prstGeom prst="rect">
                <a:avLst/>
              </a:prstGeom>
              <a:blipFill>
                <a:blip r:embed="rId7"/>
                <a:stretch>
                  <a:fillRect l="-433" t="-639" b="-958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127E7C4-6116-B614-FD7A-113EEEED0185}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1986944" y="4972059"/>
            <a:ext cx="863327" cy="3538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7">
            <a:extLst>
              <a:ext uri="{FF2B5EF4-FFF2-40B4-BE49-F238E27FC236}">
                <a16:creationId xmlns:a16="http://schemas.microsoft.com/office/drawing/2014/main" id="{A1A2A34A-1F4F-1632-A5C0-D6EB8F7F0715}"/>
              </a:ext>
            </a:extLst>
          </p:cNvPr>
          <p:cNvSpPr txBox="1"/>
          <p:nvPr/>
        </p:nvSpPr>
        <p:spPr>
          <a:xfrm>
            <a:off x="2850271" y="4679671"/>
            <a:ext cx="2481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Trapped oil narrows down the pore throat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0BB7430-1FB8-1464-0123-8515871A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0883" y="6350012"/>
            <a:ext cx="469667" cy="365125"/>
          </a:xfrm>
        </p:spPr>
        <p:txBody>
          <a:bodyPr/>
          <a:lstStyle/>
          <a:p>
            <a:fld id="{4ADAD6F2-D415-4C0A-A53B-ACA74036E521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E8DF68-9884-239B-2699-43B969230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1876" y="3051767"/>
            <a:ext cx="2930601" cy="26236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A4CE008E-B3F9-6344-FE57-847CEC0104AB}"/>
              </a:ext>
            </a:extLst>
          </p:cNvPr>
          <p:cNvSpPr/>
          <p:nvPr/>
        </p:nvSpPr>
        <p:spPr>
          <a:xfrm rot="16200000">
            <a:off x="8656471" y="4018841"/>
            <a:ext cx="400111" cy="28938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54C0BAE-531D-D1C0-2814-5102DD6AEBB3}"/>
                  </a:ext>
                </a:extLst>
              </p:cNvPr>
              <p:cNvSpPr/>
              <p:nvPr/>
            </p:nvSpPr>
            <p:spPr>
              <a:xfrm>
                <a:off x="6067969" y="5755344"/>
                <a:ext cx="5617582" cy="662004"/>
              </a:xfrm>
              <a:prstGeom prst="roundRect">
                <a:avLst/>
              </a:prstGeom>
              <a:solidFill>
                <a:srgbClr val="FFCCCC"/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ja-JP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𝑃𝑒</m:t>
                        </m:r>
                      </m:e>
                      <m:sub>
                        <m:r>
                          <a:rPr kumimoji="0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kumimoji="0" lang="en-US" altLang="ja-JP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can normalized a two-phase flow dispersion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54C0BAE-531D-D1C0-2814-5102DD6AEB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969" y="5755344"/>
                <a:ext cx="5617582" cy="66200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D8018AF-6BAD-F10E-03D0-3D8DC7DFF2DC}"/>
              </a:ext>
            </a:extLst>
          </p:cNvPr>
          <p:cNvCxnSpPr>
            <a:cxnSpLocks/>
          </p:cNvCxnSpPr>
          <p:nvPr/>
        </p:nvCxnSpPr>
        <p:spPr>
          <a:xfrm flipV="1">
            <a:off x="2449669" y="5113131"/>
            <a:ext cx="424159" cy="5917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314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241C6A-F977-C746-2F66-EDB2F20F2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61" y="805258"/>
            <a:ext cx="7470484" cy="51374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5773200" y="-5775879"/>
            <a:ext cx="648000" cy="12189600"/>
          </a:xfrm>
          <a:prstGeom prst="rect">
            <a:avLst/>
          </a:prstGeom>
          <a:solidFill>
            <a:srgbClr val="04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58306"/>
            <a:ext cx="10515600" cy="59619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Pore-scale two phase distribution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CC7967-0AFE-B1FE-18C8-F2F40D429AC0}"/>
              </a:ext>
            </a:extLst>
          </p:cNvPr>
          <p:cNvSpPr txBox="1"/>
          <p:nvPr/>
        </p:nvSpPr>
        <p:spPr>
          <a:xfrm>
            <a:off x="143933" y="5989262"/>
            <a:ext cx="56007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Spatial distribution of non-wetting phase </a:t>
            </a:r>
            <a:r>
              <a:rPr lang="en-US" altLang="zh-CN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at </a:t>
            </a:r>
            <a:r>
              <a:rPr lang="en-US" altLang="ja-JP" sz="1200" i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Pe</a:t>
            </a:r>
            <a:r>
              <a:rPr lang="en-US" altLang="ja-JP" sz="12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=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95.60, (a) </a:t>
            </a:r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= 10, (b) </a:t>
            </a:r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= 500</a:t>
            </a:r>
            <a:endParaRPr lang="ja-JP" altLang="en-US" sz="12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2BBD03-9514-9E61-C6CC-11B0F7E9F47F}"/>
              </a:ext>
            </a:extLst>
          </p:cNvPr>
          <p:cNvSpPr/>
          <p:nvPr/>
        </p:nvSpPr>
        <p:spPr>
          <a:xfrm>
            <a:off x="5744633" y="4184030"/>
            <a:ext cx="5806250" cy="15119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size variation and the formation of oil film increase the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heterogeneity 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create preferential path and stagnation zones.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C7B44-39BA-1A82-C2C6-AFE6B3F1AA20}"/>
              </a:ext>
            </a:extLst>
          </p:cNvPr>
          <p:cNvSpPr txBox="1"/>
          <p:nvPr/>
        </p:nvSpPr>
        <p:spPr>
          <a:xfrm>
            <a:off x="6096000" y="3437581"/>
            <a:ext cx="5197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(a-b) In the same pore, wetting phase displaced the pore 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which was firstly occupied by oil. The residual oil formed a film </a:t>
            </a:r>
            <a:r>
              <a:rPr lang="en-US" altLang="zh-CN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altLang="ja-JP" sz="1200" i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Pe</a:t>
            </a:r>
            <a:r>
              <a:rPr lang="en-US" altLang="ja-JP" sz="12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=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95.60, </a:t>
            </a:r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= 100)</a:t>
            </a:r>
            <a:endParaRPr lang="ja-JP" altLang="en-US" sz="12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screenshot, art, design&#10;&#10;Description automatically generated">
            <a:extLst>
              <a:ext uri="{FF2B5EF4-FFF2-40B4-BE49-F238E27FC236}">
                <a16:creationId xmlns:a16="http://schemas.microsoft.com/office/drawing/2014/main" id="{FDCDD221-3F8F-30E4-3B2A-6D2BF5771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1597" y="1152590"/>
            <a:ext cx="5601970" cy="21120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6E7DC-EE80-282D-ACCE-1D7E3DF4C007}"/>
              </a:ext>
            </a:extLst>
          </p:cNvPr>
          <p:cNvSpPr txBox="1"/>
          <p:nvPr/>
        </p:nvSpPr>
        <p:spPr>
          <a:xfrm>
            <a:off x="171450" y="6361589"/>
            <a:ext cx="11261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Li, Z., Nasir, M., Wang, W., </a:t>
            </a:r>
            <a:r>
              <a:rPr lang="en-US" sz="10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Kaito</a:t>
            </a:r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K., Zhang, C., </a:t>
            </a:r>
            <a:r>
              <a:rPr lang="en-US" sz="10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Suekane</a:t>
            </a:r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T., &amp; Matsushita, S. (2023). Impact of Oil Viscosity on Dispersion in the Aqueous Phase of an Immiscible Two‐Phase Flow in Porous Media: An X‐Ray Tomography Study. </a:t>
            </a:r>
            <a:r>
              <a:rPr lang="en-US" sz="10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Water Resources Research</a:t>
            </a:r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59</a:t>
            </a:r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(10), e2023WR034849.</a:t>
            </a:r>
            <a:endParaRPr lang="en-US" sz="1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0A3408-60C8-278B-8508-4242F0D3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1" y="6350012"/>
            <a:ext cx="742950" cy="365125"/>
          </a:xfrm>
        </p:spPr>
        <p:txBody>
          <a:bodyPr/>
          <a:lstStyle/>
          <a:p>
            <a:fld id="{4ADAD6F2-D415-4C0A-A53B-ACA74036E521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18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7">
            <a:extLst>
              <a:ext uri="{FF2B5EF4-FFF2-40B4-BE49-F238E27FC236}">
                <a16:creationId xmlns:a16="http://schemas.microsoft.com/office/drawing/2014/main" id="{74BC72B0-BC8C-4DFA-A91F-F48566D8F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893" y="1651247"/>
            <a:ext cx="651421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600" b="1" dirty="0">
                <a:solidFill>
                  <a:srgbClr val="043C78"/>
                </a:solidFill>
                <a:latin typeface="Matura MT Script Capitals" panose="03020802060602070202" pitchFamily="66" charset="0"/>
                <a:sym typeface="Matura MT Script Capitals" panose="03020802060602070202" pitchFamily="66" charset="0"/>
              </a:rPr>
              <a:t>Thank You</a:t>
            </a:r>
          </a:p>
          <a:p>
            <a:pPr algn="ctr" eaLnBrk="1" hangingPunct="1"/>
            <a:r>
              <a:rPr lang="en-US" altLang="zh-CN" sz="6600" b="1" dirty="0">
                <a:solidFill>
                  <a:srgbClr val="043C78"/>
                </a:solidFill>
                <a:latin typeface="Matura MT Script Capitals" panose="03020802060602070202" pitchFamily="66" charset="0"/>
                <a:sym typeface="Matura MT Script Capitals" panose="03020802060602070202" pitchFamily="66" charset="0"/>
              </a:rPr>
              <a:t>for listening</a:t>
            </a:r>
            <a:endParaRPr lang="zh-CN" altLang="en-US" sz="6600" b="1" dirty="0">
              <a:solidFill>
                <a:srgbClr val="043C78"/>
              </a:solidFill>
              <a:latin typeface="Matura MT Script Capitals" panose="03020802060602070202" pitchFamily="66" charset="0"/>
              <a:sym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3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 269">
            <a:extLst>
              <a:ext uri="{FF2B5EF4-FFF2-40B4-BE49-F238E27FC236}">
                <a16:creationId xmlns:a16="http://schemas.microsoft.com/office/drawing/2014/main" id="{D7C905D6-8100-458F-A1CD-C05AEB69C26A}"/>
              </a:ext>
            </a:extLst>
          </p:cNvPr>
          <p:cNvSpPr/>
          <p:nvPr/>
        </p:nvSpPr>
        <p:spPr>
          <a:xfrm>
            <a:off x="-4297" y="4232644"/>
            <a:ext cx="12189600" cy="26841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D8E0553-5A85-4379-B8BD-AE271BA9A861}"/>
              </a:ext>
            </a:extLst>
          </p:cNvPr>
          <p:cNvSpPr/>
          <p:nvPr/>
        </p:nvSpPr>
        <p:spPr>
          <a:xfrm>
            <a:off x="2400" y="4232968"/>
            <a:ext cx="12189600" cy="2684180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66D8A30-DB48-42CD-ACFA-AF07F29FCED5}"/>
              </a:ext>
            </a:extLst>
          </p:cNvPr>
          <p:cNvGrpSpPr/>
          <p:nvPr/>
        </p:nvGrpSpPr>
        <p:grpSpPr>
          <a:xfrm>
            <a:off x="1414" y="629842"/>
            <a:ext cx="12192000" cy="4101972"/>
            <a:chOff x="0" y="1653538"/>
            <a:chExt cx="12192000" cy="410197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AD85C91-6528-48EB-BD5C-9A9A8A127813}"/>
                </a:ext>
              </a:extLst>
            </p:cNvPr>
            <p:cNvSpPr/>
            <p:nvPr/>
          </p:nvSpPr>
          <p:spPr>
            <a:xfrm>
              <a:off x="0" y="1653538"/>
              <a:ext cx="12189600" cy="2179876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rgbClr val="57D3FF">
                    <a:alpha val="5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Graphic 19" descr="Modern architecture with solid fill">
              <a:extLst>
                <a:ext uri="{FF2B5EF4-FFF2-40B4-BE49-F238E27FC236}">
                  <a16:creationId xmlns:a16="http://schemas.microsoft.com/office/drawing/2014/main" id="{2A8D2F3D-AC38-4C72-A54B-728159F45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111221"/>
              <a:ext cx="859289" cy="859289"/>
            </a:xfrm>
            <a:prstGeom prst="rect">
              <a:avLst/>
            </a:prstGeom>
          </p:spPr>
        </p:pic>
        <p:pic>
          <p:nvPicPr>
            <p:cNvPr id="24" name="Graphic 23" descr="Building outline">
              <a:extLst>
                <a:ext uri="{FF2B5EF4-FFF2-40B4-BE49-F238E27FC236}">
                  <a16:creationId xmlns:a16="http://schemas.microsoft.com/office/drawing/2014/main" id="{970B9139-49F8-4960-9DA7-FCABB2213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0921" y="2340243"/>
              <a:ext cx="1068522" cy="1667331"/>
            </a:xfrm>
            <a:prstGeom prst="rect">
              <a:avLst/>
            </a:prstGeom>
          </p:spPr>
        </p:pic>
        <p:pic>
          <p:nvPicPr>
            <p:cNvPr id="27" name="Graphic 26" descr="Building with solid fill">
              <a:extLst>
                <a:ext uri="{FF2B5EF4-FFF2-40B4-BE49-F238E27FC236}">
                  <a16:creationId xmlns:a16="http://schemas.microsoft.com/office/drawing/2014/main" id="{B6262EFE-BAC4-43CB-A03B-6D9F143B9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84459" y="2860504"/>
              <a:ext cx="1081506" cy="1081506"/>
            </a:xfrm>
            <a:prstGeom prst="rect">
              <a:avLst/>
            </a:prstGeom>
          </p:spPr>
        </p:pic>
        <p:pic>
          <p:nvPicPr>
            <p:cNvPr id="29" name="Graphic 28" descr="City with solid fill">
              <a:extLst>
                <a:ext uri="{FF2B5EF4-FFF2-40B4-BE49-F238E27FC236}">
                  <a16:creationId xmlns:a16="http://schemas.microsoft.com/office/drawing/2014/main" id="{EB932694-A742-4BBD-B9F8-CD892003B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76898" y="2360896"/>
              <a:ext cx="1804836" cy="180483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EB9393-26BC-4959-A77F-AC6D07EA71D7}"/>
                </a:ext>
              </a:extLst>
            </p:cNvPr>
            <p:cNvSpPr/>
            <p:nvPr/>
          </p:nvSpPr>
          <p:spPr>
            <a:xfrm>
              <a:off x="0" y="3821837"/>
              <a:ext cx="12189600" cy="470517"/>
            </a:xfrm>
            <a:prstGeom prst="rect">
              <a:avLst/>
            </a:prstGeom>
            <a:solidFill>
              <a:srgbClr val="ACB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B5793B6-9A16-4F50-A51A-DBFCAC96C721}"/>
                </a:ext>
              </a:extLst>
            </p:cNvPr>
            <p:cNvSpPr/>
            <p:nvPr/>
          </p:nvSpPr>
          <p:spPr>
            <a:xfrm>
              <a:off x="2400" y="4292354"/>
              <a:ext cx="12189600" cy="470517"/>
            </a:xfrm>
            <a:prstGeom prst="rect">
              <a:avLst/>
            </a:prstGeom>
            <a:solidFill>
              <a:srgbClr val="3B5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48143B-44EB-4B5B-9A6E-4E0EEE607FA9}"/>
                </a:ext>
              </a:extLst>
            </p:cNvPr>
            <p:cNvSpPr/>
            <p:nvPr/>
          </p:nvSpPr>
          <p:spPr>
            <a:xfrm>
              <a:off x="2400" y="4751294"/>
              <a:ext cx="12189600" cy="1004216"/>
            </a:xfrm>
            <a:prstGeom prst="rect">
              <a:avLst/>
            </a:prstGeom>
            <a:solidFill>
              <a:srgbClr val="3D54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Graphic 51" descr="City with solid fill">
              <a:extLst>
                <a:ext uri="{FF2B5EF4-FFF2-40B4-BE49-F238E27FC236}">
                  <a16:creationId xmlns:a16="http://schemas.microsoft.com/office/drawing/2014/main" id="{EDAA9518-361A-4B7C-831E-3FECE309B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35530" y="2340243"/>
              <a:ext cx="1804836" cy="180483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CD35C2F-3CE6-4291-AB1A-250A8C356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10612" r="13585"/>
            <a:stretch/>
          </p:blipFill>
          <p:spPr>
            <a:xfrm>
              <a:off x="7044841" y="3818289"/>
              <a:ext cx="5147159" cy="1655148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 rot="16200000">
            <a:off x="5776421" y="-5779100"/>
            <a:ext cx="648000" cy="12196041"/>
          </a:xfrm>
          <a:prstGeom prst="rect">
            <a:avLst/>
          </a:prstGeom>
          <a:solidFill>
            <a:srgbClr val="04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8306"/>
            <a:ext cx="10515600" cy="59619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</a:t>
            </a:r>
            <a:r>
              <a:rPr lang="en-US" altLang="zh-CN" sz="2800" b="1" baseline="-25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capture, utilization, and sequestration: CCUS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 descr="Oil Rig with solid fill">
            <a:extLst>
              <a:ext uri="{FF2B5EF4-FFF2-40B4-BE49-F238E27FC236}">
                <a16:creationId xmlns:a16="http://schemas.microsoft.com/office/drawing/2014/main" id="{79C623D7-BCBC-4BF1-A3B9-8F17B95785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35388" y="1748754"/>
            <a:ext cx="1251751" cy="1251751"/>
          </a:xfrm>
          <a:prstGeom prst="rect">
            <a:avLst/>
          </a:prstGeom>
        </p:spPr>
      </p:pic>
      <p:sp>
        <p:nvSpPr>
          <p:cNvPr id="49" name="Arrow: Left 48">
            <a:extLst>
              <a:ext uri="{FF2B5EF4-FFF2-40B4-BE49-F238E27FC236}">
                <a16:creationId xmlns:a16="http://schemas.microsoft.com/office/drawing/2014/main" id="{D794D401-1D9B-471A-944E-EE0CD9BB9864}"/>
              </a:ext>
            </a:extLst>
          </p:cNvPr>
          <p:cNvSpPr/>
          <p:nvPr/>
        </p:nvSpPr>
        <p:spPr>
          <a:xfrm>
            <a:off x="4101443" y="2451733"/>
            <a:ext cx="399745" cy="240247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69BD42B-3F9C-43F0-9CC8-AD23CA372C4A}"/>
              </a:ext>
            </a:extLst>
          </p:cNvPr>
          <p:cNvSpPr txBox="1"/>
          <p:nvPr/>
        </p:nvSpPr>
        <p:spPr>
          <a:xfrm>
            <a:off x="4098204" y="2131637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600" b="1" baseline="-2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162E253-9BB2-406F-BFE7-E36953A584F6}"/>
              </a:ext>
            </a:extLst>
          </p:cNvPr>
          <p:cNvGrpSpPr/>
          <p:nvPr/>
        </p:nvGrpSpPr>
        <p:grpSpPr>
          <a:xfrm>
            <a:off x="2575913" y="1393707"/>
            <a:ext cx="1736519" cy="1736519"/>
            <a:chOff x="2575913" y="2338521"/>
            <a:chExt cx="1736519" cy="1736519"/>
          </a:xfrm>
        </p:grpSpPr>
        <p:pic>
          <p:nvPicPr>
            <p:cNvPr id="10" name="Graphic 9" descr="Factory with solid fill">
              <a:extLst>
                <a:ext uri="{FF2B5EF4-FFF2-40B4-BE49-F238E27FC236}">
                  <a16:creationId xmlns:a16="http://schemas.microsoft.com/office/drawing/2014/main" id="{71419F50-AA20-4C14-8778-F227E97CF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575913" y="2338521"/>
              <a:ext cx="1736519" cy="1736519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41862F0-B7C0-4BBF-9F77-B7AA65554533}"/>
                </a:ext>
              </a:extLst>
            </p:cNvPr>
            <p:cNvSpPr/>
            <p:nvPr/>
          </p:nvSpPr>
          <p:spPr>
            <a:xfrm>
              <a:off x="2869104" y="3410816"/>
              <a:ext cx="1113046" cy="33738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B5582317-0AAB-491E-B328-92CB7E83DF82}"/>
              </a:ext>
            </a:extLst>
          </p:cNvPr>
          <p:cNvSpPr/>
          <p:nvPr/>
        </p:nvSpPr>
        <p:spPr>
          <a:xfrm>
            <a:off x="2738255" y="2466002"/>
            <a:ext cx="97536" cy="217312"/>
          </a:xfrm>
          <a:prstGeom prst="rect">
            <a:avLst/>
          </a:prstGeom>
          <a:solidFill>
            <a:srgbClr val="8FE2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0B0B5B8-2932-4210-8C53-4A596FB6A341}"/>
              </a:ext>
            </a:extLst>
          </p:cNvPr>
          <p:cNvSpPr/>
          <p:nvPr/>
        </p:nvSpPr>
        <p:spPr>
          <a:xfrm>
            <a:off x="2177065" y="2529074"/>
            <a:ext cx="559887" cy="74156"/>
          </a:xfrm>
          <a:prstGeom prst="rect">
            <a:avLst/>
          </a:prstGeom>
          <a:solidFill>
            <a:srgbClr val="8FE2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Block Arc 75">
            <a:extLst>
              <a:ext uri="{FF2B5EF4-FFF2-40B4-BE49-F238E27FC236}">
                <a16:creationId xmlns:a16="http://schemas.microsoft.com/office/drawing/2014/main" id="{B8EBAB64-338B-45AC-B751-5DA1E72A0A02}"/>
              </a:ext>
            </a:extLst>
          </p:cNvPr>
          <p:cNvSpPr/>
          <p:nvPr/>
        </p:nvSpPr>
        <p:spPr>
          <a:xfrm>
            <a:off x="-272288" y="4872867"/>
            <a:ext cx="12706095" cy="758704"/>
          </a:xfrm>
          <a:prstGeom prst="blockArc">
            <a:avLst/>
          </a:prstGeom>
          <a:blipFill dpi="0" rotWithShape="1">
            <a:blip r:embed="rId19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A8E120C-2D2B-438A-BABB-13AA14D3BE70}"/>
              </a:ext>
            </a:extLst>
          </p:cNvPr>
          <p:cNvGrpSpPr/>
          <p:nvPr/>
        </p:nvGrpSpPr>
        <p:grpSpPr>
          <a:xfrm>
            <a:off x="2908702" y="2411960"/>
            <a:ext cx="1149966" cy="418575"/>
            <a:chOff x="2908702" y="3356774"/>
            <a:chExt cx="1149966" cy="41857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3C19177-6F98-46D2-94DD-DC36E53306AF}"/>
                </a:ext>
              </a:extLst>
            </p:cNvPr>
            <p:cNvSpPr txBox="1"/>
            <p:nvPr/>
          </p:nvSpPr>
          <p:spPr>
            <a:xfrm>
              <a:off x="3240815" y="3417095"/>
              <a:ext cx="8178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ScCO</a:t>
              </a:r>
              <a:r>
                <a:rPr lang="en-US" sz="1600" b="1" baseline="-250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77" name="Graphic 76" descr="Water with solid fill">
              <a:extLst>
                <a:ext uri="{FF2B5EF4-FFF2-40B4-BE49-F238E27FC236}">
                  <a16:creationId xmlns:a16="http://schemas.microsoft.com/office/drawing/2014/main" id="{B1BC72BA-4659-422B-816F-9B2C87E5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053390" y="3356774"/>
              <a:ext cx="298133" cy="298133"/>
            </a:xfrm>
            <a:prstGeom prst="rect">
              <a:avLst/>
            </a:prstGeom>
          </p:spPr>
        </p:pic>
        <p:pic>
          <p:nvPicPr>
            <p:cNvPr id="69" name="Graphic 68" descr="Water with solid fill">
              <a:extLst>
                <a:ext uri="{FF2B5EF4-FFF2-40B4-BE49-F238E27FC236}">
                  <a16:creationId xmlns:a16="http://schemas.microsoft.com/office/drawing/2014/main" id="{44C62F59-346C-46A7-9502-C75A8E929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908702" y="3378438"/>
              <a:ext cx="396911" cy="396911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B1E3B6-162F-4572-ACDE-5EA77026F426}"/>
              </a:ext>
            </a:extLst>
          </p:cNvPr>
          <p:cNvGrpSpPr/>
          <p:nvPr/>
        </p:nvGrpSpPr>
        <p:grpSpPr>
          <a:xfrm>
            <a:off x="7633668" y="1890930"/>
            <a:ext cx="2111283" cy="1322379"/>
            <a:chOff x="7775188" y="2921763"/>
            <a:chExt cx="2111283" cy="1322379"/>
          </a:xfrm>
        </p:grpSpPr>
        <p:pic>
          <p:nvPicPr>
            <p:cNvPr id="18" name="Graphic 17" descr="Freight with solid fill">
              <a:extLst>
                <a:ext uri="{FF2B5EF4-FFF2-40B4-BE49-F238E27FC236}">
                  <a16:creationId xmlns:a16="http://schemas.microsoft.com/office/drawing/2014/main" id="{947DF578-92C1-473B-83AF-9AA7B3EA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775188" y="2921763"/>
              <a:ext cx="2111283" cy="132237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3522498-1964-4DE1-A31F-811AA4BE5BD4}"/>
                </a:ext>
              </a:extLst>
            </p:cNvPr>
            <p:cNvSpPr txBox="1"/>
            <p:nvPr/>
          </p:nvSpPr>
          <p:spPr>
            <a:xfrm>
              <a:off x="8424827" y="3647739"/>
              <a:ext cx="5677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1600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EE94181-53B4-49D8-A96D-E408252A6ADD}"/>
              </a:ext>
            </a:extLst>
          </p:cNvPr>
          <p:cNvGrpSpPr/>
          <p:nvPr/>
        </p:nvGrpSpPr>
        <p:grpSpPr>
          <a:xfrm>
            <a:off x="8376077" y="3135115"/>
            <a:ext cx="109726" cy="148525"/>
            <a:chOff x="8397241" y="4165731"/>
            <a:chExt cx="109726" cy="148525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B8433BC-32D8-4121-ADC3-D2CC60AA7927}"/>
                </a:ext>
              </a:extLst>
            </p:cNvPr>
            <p:cNvSpPr/>
            <p:nvPr/>
          </p:nvSpPr>
          <p:spPr>
            <a:xfrm>
              <a:off x="8442959" y="4165731"/>
              <a:ext cx="64008" cy="6400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C7D4E0B3-B5A3-412F-8EA8-9C0494785910}"/>
                </a:ext>
              </a:extLst>
            </p:cNvPr>
            <p:cNvSpPr/>
            <p:nvPr/>
          </p:nvSpPr>
          <p:spPr>
            <a:xfrm>
              <a:off x="8397241" y="4231961"/>
              <a:ext cx="45719" cy="4571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B30A3AC-6D2C-4AAE-B27B-2FE0DF32BECA}"/>
                </a:ext>
              </a:extLst>
            </p:cNvPr>
            <p:cNvSpPr/>
            <p:nvPr/>
          </p:nvSpPr>
          <p:spPr>
            <a:xfrm>
              <a:off x="8442959" y="4277680"/>
              <a:ext cx="36576" cy="3657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972FA3C-2E4C-4D32-B331-A8A613868C43}"/>
              </a:ext>
            </a:extLst>
          </p:cNvPr>
          <p:cNvGrpSpPr/>
          <p:nvPr/>
        </p:nvGrpSpPr>
        <p:grpSpPr>
          <a:xfrm>
            <a:off x="10158170" y="3590650"/>
            <a:ext cx="109726" cy="148525"/>
            <a:chOff x="8397241" y="4165731"/>
            <a:chExt cx="109726" cy="148525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5B1F590-DD76-49D8-AB40-A1596A80566F}"/>
                </a:ext>
              </a:extLst>
            </p:cNvPr>
            <p:cNvSpPr/>
            <p:nvPr/>
          </p:nvSpPr>
          <p:spPr>
            <a:xfrm>
              <a:off x="8442959" y="4165731"/>
              <a:ext cx="64008" cy="6400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891D1E1-9543-4B34-B1A1-39F26FD6989E}"/>
                </a:ext>
              </a:extLst>
            </p:cNvPr>
            <p:cNvSpPr/>
            <p:nvPr/>
          </p:nvSpPr>
          <p:spPr>
            <a:xfrm>
              <a:off x="8397241" y="4231961"/>
              <a:ext cx="45719" cy="4571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B21BDD8-908A-473A-B234-B23A41D9CB78}"/>
                </a:ext>
              </a:extLst>
            </p:cNvPr>
            <p:cNvSpPr/>
            <p:nvPr/>
          </p:nvSpPr>
          <p:spPr>
            <a:xfrm>
              <a:off x="8442959" y="4277680"/>
              <a:ext cx="36576" cy="3657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63092EB-302F-4939-981C-8DCF7D39B7F5}"/>
              </a:ext>
            </a:extLst>
          </p:cNvPr>
          <p:cNvGrpSpPr/>
          <p:nvPr/>
        </p:nvGrpSpPr>
        <p:grpSpPr>
          <a:xfrm>
            <a:off x="9507981" y="3171050"/>
            <a:ext cx="109726" cy="148525"/>
            <a:chOff x="8397241" y="4165731"/>
            <a:chExt cx="109726" cy="14852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619F0A9-7274-406D-AC2A-BE645B4A9CF7}"/>
                </a:ext>
              </a:extLst>
            </p:cNvPr>
            <p:cNvSpPr/>
            <p:nvPr/>
          </p:nvSpPr>
          <p:spPr>
            <a:xfrm>
              <a:off x="8442959" y="4165731"/>
              <a:ext cx="64008" cy="6400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F1AA99E9-1BA1-49CE-905A-8B4370BA9EC7}"/>
                </a:ext>
              </a:extLst>
            </p:cNvPr>
            <p:cNvSpPr/>
            <p:nvPr/>
          </p:nvSpPr>
          <p:spPr>
            <a:xfrm>
              <a:off x="8397241" y="4231961"/>
              <a:ext cx="45719" cy="4571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291FAC3-FE2D-49AE-A14C-846DF01E784C}"/>
                </a:ext>
              </a:extLst>
            </p:cNvPr>
            <p:cNvSpPr/>
            <p:nvPr/>
          </p:nvSpPr>
          <p:spPr>
            <a:xfrm>
              <a:off x="8442959" y="4277680"/>
              <a:ext cx="36576" cy="3657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F2CF1B0-CD33-4F62-BF5E-D7C8A7E5F869}"/>
              </a:ext>
            </a:extLst>
          </p:cNvPr>
          <p:cNvGrpSpPr/>
          <p:nvPr/>
        </p:nvGrpSpPr>
        <p:grpSpPr>
          <a:xfrm>
            <a:off x="11935967" y="3309455"/>
            <a:ext cx="109726" cy="148525"/>
            <a:chOff x="8397241" y="4165731"/>
            <a:chExt cx="109726" cy="148525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3FBFC816-A59B-4B24-A47B-B9730BF76F80}"/>
                </a:ext>
              </a:extLst>
            </p:cNvPr>
            <p:cNvSpPr/>
            <p:nvPr/>
          </p:nvSpPr>
          <p:spPr>
            <a:xfrm>
              <a:off x="8442959" y="4165731"/>
              <a:ext cx="64008" cy="6400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1641B05-A32F-40EA-8324-993C0481A349}"/>
                </a:ext>
              </a:extLst>
            </p:cNvPr>
            <p:cNvSpPr/>
            <p:nvPr/>
          </p:nvSpPr>
          <p:spPr>
            <a:xfrm>
              <a:off x="8397241" y="4231961"/>
              <a:ext cx="45719" cy="4571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1BAE9F7-C63D-4772-A7F6-FB28201CD1C9}"/>
                </a:ext>
              </a:extLst>
            </p:cNvPr>
            <p:cNvSpPr/>
            <p:nvPr/>
          </p:nvSpPr>
          <p:spPr>
            <a:xfrm>
              <a:off x="8442959" y="4277680"/>
              <a:ext cx="36576" cy="3657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D5CBF784-47CA-45A7-B10A-07D3694B60B3}"/>
              </a:ext>
            </a:extLst>
          </p:cNvPr>
          <p:cNvSpPr txBox="1"/>
          <p:nvPr/>
        </p:nvSpPr>
        <p:spPr>
          <a:xfrm>
            <a:off x="791540" y="4122930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endParaRPr lang="en-US" sz="16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2EE3C37-3EF1-4F16-96B5-C4D31D678B35}"/>
              </a:ext>
            </a:extLst>
          </p:cNvPr>
          <p:cNvSpPr txBox="1"/>
          <p:nvPr/>
        </p:nvSpPr>
        <p:spPr>
          <a:xfrm>
            <a:off x="2128821" y="3343461"/>
            <a:ext cx="1496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Oil </a:t>
            </a:r>
            <a:r>
              <a:rPr lang="en-US" altLang="ja-JP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endParaRPr lang="en-US" sz="16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C2CF0EA-08C0-4AAC-A3C8-7C07FFC8A681}"/>
              </a:ext>
            </a:extLst>
          </p:cNvPr>
          <p:cNvGrpSpPr/>
          <p:nvPr/>
        </p:nvGrpSpPr>
        <p:grpSpPr>
          <a:xfrm>
            <a:off x="1174914" y="4041876"/>
            <a:ext cx="496627" cy="249903"/>
            <a:chOff x="130412" y="827508"/>
            <a:chExt cx="820567" cy="422172"/>
          </a:xfrm>
        </p:grpSpPr>
        <p:sp>
          <p:nvSpPr>
            <p:cNvPr id="125" name="Isosceles Triangle 124">
              <a:extLst>
                <a:ext uri="{FF2B5EF4-FFF2-40B4-BE49-F238E27FC236}">
                  <a16:creationId xmlns:a16="http://schemas.microsoft.com/office/drawing/2014/main" id="{D7D68BAE-2BC4-412F-B8EC-6DB1E774446C}"/>
                </a:ext>
              </a:extLst>
            </p:cNvPr>
            <p:cNvSpPr/>
            <p:nvPr/>
          </p:nvSpPr>
          <p:spPr>
            <a:xfrm rot="16200000">
              <a:off x="101010" y="8569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Isosceles Triangle 125">
              <a:extLst>
                <a:ext uri="{FF2B5EF4-FFF2-40B4-BE49-F238E27FC236}">
                  <a16:creationId xmlns:a16="http://schemas.microsoft.com/office/drawing/2014/main" id="{0A38D8C6-64D6-4CF0-A782-0C5AA8980C1C}"/>
                </a:ext>
              </a:extLst>
            </p:cNvPr>
            <p:cNvSpPr/>
            <p:nvPr/>
          </p:nvSpPr>
          <p:spPr>
            <a:xfrm rot="16200000">
              <a:off x="253410" y="8569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Isosceles Triangle 126">
              <a:extLst>
                <a:ext uri="{FF2B5EF4-FFF2-40B4-BE49-F238E27FC236}">
                  <a16:creationId xmlns:a16="http://schemas.microsoft.com/office/drawing/2014/main" id="{7A81AA89-5817-4989-9148-37444C98FA3F}"/>
                </a:ext>
              </a:extLst>
            </p:cNvPr>
            <p:cNvSpPr/>
            <p:nvPr/>
          </p:nvSpPr>
          <p:spPr>
            <a:xfrm rot="16200000">
              <a:off x="405810" y="8569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Isosceles Triangle 127">
              <a:extLst>
                <a:ext uri="{FF2B5EF4-FFF2-40B4-BE49-F238E27FC236}">
                  <a16:creationId xmlns:a16="http://schemas.microsoft.com/office/drawing/2014/main" id="{5B035BCC-E4D7-4843-B568-94C352E3FD72}"/>
                </a:ext>
              </a:extLst>
            </p:cNvPr>
            <p:cNvSpPr/>
            <p:nvPr/>
          </p:nvSpPr>
          <p:spPr>
            <a:xfrm rot="16200000">
              <a:off x="558210" y="8569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Isosceles Triangle 128">
              <a:extLst>
                <a:ext uri="{FF2B5EF4-FFF2-40B4-BE49-F238E27FC236}">
                  <a16:creationId xmlns:a16="http://schemas.microsoft.com/office/drawing/2014/main" id="{2CC2E868-BFC1-40CF-90CC-D6E3EC4FCD29}"/>
                </a:ext>
              </a:extLst>
            </p:cNvPr>
            <p:cNvSpPr/>
            <p:nvPr/>
          </p:nvSpPr>
          <p:spPr>
            <a:xfrm rot="16200000">
              <a:off x="253410" y="10093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5B93B2F6-CF85-4F00-94D9-00997E6F03FE}"/>
                </a:ext>
              </a:extLst>
            </p:cNvPr>
            <p:cNvSpPr/>
            <p:nvPr/>
          </p:nvSpPr>
          <p:spPr>
            <a:xfrm rot="16200000">
              <a:off x="405810" y="10093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Isosceles Triangle 130">
              <a:extLst>
                <a:ext uri="{FF2B5EF4-FFF2-40B4-BE49-F238E27FC236}">
                  <a16:creationId xmlns:a16="http://schemas.microsoft.com/office/drawing/2014/main" id="{2042DDF7-48C4-4020-A830-4D8C0220B2E7}"/>
                </a:ext>
              </a:extLst>
            </p:cNvPr>
            <p:cNvSpPr/>
            <p:nvPr/>
          </p:nvSpPr>
          <p:spPr>
            <a:xfrm rot="16200000">
              <a:off x="558210" y="10093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Isosceles Triangle 131">
              <a:extLst>
                <a:ext uri="{FF2B5EF4-FFF2-40B4-BE49-F238E27FC236}">
                  <a16:creationId xmlns:a16="http://schemas.microsoft.com/office/drawing/2014/main" id="{BF8D54FB-4716-4076-BED8-D114AD736D42}"/>
                </a:ext>
              </a:extLst>
            </p:cNvPr>
            <p:cNvSpPr/>
            <p:nvPr/>
          </p:nvSpPr>
          <p:spPr>
            <a:xfrm rot="16200000">
              <a:off x="710610" y="10093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Isosceles Triangle 132">
              <a:extLst>
                <a:ext uri="{FF2B5EF4-FFF2-40B4-BE49-F238E27FC236}">
                  <a16:creationId xmlns:a16="http://schemas.microsoft.com/office/drawing/2014/main" id="{50795300-0E9D-40B4-A893-C8295BEEFC23}"/>
                </a:ext>
              </a:extLst>
            </p:cNvPr>
            <p:cNvSpPr/>
            <p:nvPr/>
          </p:nvSpPr>
          <p:spPr>
            <a:xfrm rot="16200000">
              <a:off x="405810" y="11617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Isosceles Triangle 133">
              <a:extLst>
                <a:ext uri="{FF2B5EF4-FFF2-40B4-BE49-F238E27FC236}">
                  <a16:creationId xmlns:a16="http://schemas.microsoft.com/office/drawing/2014/main" id="{3EF4A1C7-488E-42F6-B653-7C6AB1252B5D}"/>
                </a:ext>
              </a:extLst>
            </p:cNvPr>
            <p:cNvSpPr/>
            <p:nvPr/>
          </p:nvSpPr>
          <p:spPr>
            <a:xfrm rot="16200000">
              <a:off x="558210" y="11617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Isosceles Triangle 134">
              <a:extLst>
                <a:ext uri="{FF2B5EF4-FFF2-40B4-BE49-F238E27FC236}">
                  <a16:creationId xmlns:a16="http://schemas.microsoft.com/office/drawing/2014/main" id="{913C4830-0E2F-4612-8839-658D5CFCD486}"/>
                </a:ext>
              </a:extLst>
            </p:cNvPr>
            <p:cNvSpPr/>
            <p:nvPr/>
          </p:nvSpPr>
          <p:spPr>
            <a:xfrm rot="16200000">
              <a:off x="710610" y="11617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Isosceles Triangle 135">
              <a:extLst>
                <a:ext uri="{FF2B5EF4-FFF2-40B4-BE49-F238E27FC236}">
                  <a16:creationId xmlns:a16="http://schemas.microsoft.com/office/drawing/2014/main" id="{0AC4F1AC-1719-48A2-934D-EA73F1C7B51D}"/>
                </a:ext>
              </a:extLst>
            </p:cNvPr>
            <p:cNvSpPr/>
            <p:nvPr/>
          </p:nvSpPr>
          <p:spPr>
            <a:xfrm rot="16200000">
              <a:off x="863010" y="1161710"/>
              <a:ext cx="117372" cy="5856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3E72B7B2-BE43-4B10-8B46-3908F5BFC0B4}"/>
              </a:ext>
            </a:extLst>
          </p:cNvPr>
          <p:cNvSpPr/>
          <p:nvPr/>
        </p:nvSpPr>
        <p:spPr>
          <a:xfrm rot="5400000">
            <a:off x="1361644" y="3290303"/>
            <a:ext cx="1331699" cy="82804"/>
          </a:xfrm>
          <a:prstGeom prst="rect">
            <a:avLst/>
          </a:prstGeom>
          <a:solidFill>
            <a:srgbClr val="8FE2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E07D33D8-028B-4257-93E5-17C0D202434D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" r="49075" b="50880"/>
          <a:stretch/>
        </p:blipFill>
        <p:spPr>
          <a:xfrm>
            <a:off x="2004878" y="2532109"/>
            <a:ext cx="180070" cy="173688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8B0FFF8E-1E36-4654-88D4-7875A60A8544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53908" t="48796" b="277"/>
          <a:stretch/>
        </p:blipFill>
        <p:spPr>
          <a:xfrm>
            <a:off x="1904188" y="3973281"/>
            <a:ext cx="162982" cy="180078"/>
          </a:xfrm>
          <a:prstGeom prst="rect">
            <a:avLst/>
          </a:prstGeom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52B9128E-73CD-4C5D-A0E5-5DE64AD6C124}"/>
              </a:ext>
            </a:extLst>
          </p:cNvPr>
          <p:cNvSpPr/>
          <p:nvPr/>
        </p:nvSpPr>
        <p:spPr>
          <a:xfrm>
            <a:off x="4062557" y="2453828"/>
            <a:ext cx="97536" cy="217312"/>
          </a:xfrm>
          <a:prstGeom prst="rect">
            <a:avLst/>
          </a:prstGeom>
          <a:solidFill>
            <a:srgbClr val="8FE2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8667A7AA-3C96-4AF6-BDD0-5318C6F0D2BC}"/>
              </a:ext>
            </a:extLst>
          </p:cNvPr>
          <p:cNvSpPr/>
          <p:nvPr/>
        </p:nvSpPr>
        <p:spPr>
          <a:xfrm rot="5400000">
            <a:off x="2433211" y="4505341"/>
            <a:ext cx="3746424" cy="78021"/>
          </a:xfrm>
          <a:prstGeom prst="rect">
            <a:avLst/>
          </a:prstGeom>
          <a:solidFill>
            <a:srgbClr val="8FE2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C559FA90-DD07-41FA-83FD-FD3045D4DCFC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49059" b="44911"/>
          <a:stretch/>
        </p:blipFill>
        <p:spPr>
          <a:xfrm>
            <a:off x="4153028" y="2499264"/>
            <a:ext cx="180129" cy="194793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651194C3-92E2-4178-A327-136BB852E1F0}"/>
              </a:ext>
            </a:extLst>
          </p:cNvPr>
          <p:cNvSpPr txBox="1"/>
          <p:nvPr/>
        </p:nvSpPr>
        <p:spPr>
          <a:xfrm>
            <a:off x="4938368" y="2990082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6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Resource </a:t>
            </a:r>
          </a:p>
          <a:p>
            <a:r>
              <a:rPr lang="en-US" altLang="ja-JP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(e.g., Power Plant)</a:t>
            </a: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5D9663A5-8841-40CD-81A9-EE1EFE72C7D7}"/>
              </a:ext>
            </a:extLst>
          </p:cNvPr>
          <p:cNvGrpSpPr/>
          <p:nvPr/>
        </p:nvGrpSpPr>
        <p:grpSpPr>
          <a:xfrm>
            <a:off x="1720802" y="4100284"/>
            <a:ext cx="109725" cy="157667"/>
            <a:chOff x="1720802" y="5085738"/>
            <a:chExt cx="109725" cy="157667"/>
          </a:xfrm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3EDC0BF-562B-4E96-9096-43D2452C7F0D}"/>
                </a:ext>
              </a:extLst>
            </p:cNvPr>
            <p:cNvSpPr/>
            <p:nvPr/>
          </p:nvSpPr>
          <p:spPr>
            <a:xfrm>
              <a:off x="1768920" y="5085738"/>
              <a:ext cx="61607" cy="5307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C5989FFE-7DFE-4321-B70D-C763DC0C0E89}"/>
                </a:ext>
              </a:extLst>
            </p:cNvPr>
            <p:cNvSpPr/>
            <p:nvPr/>
          </p:nvSpPr>
          <p:spPr>
            <a:xfrm>
              <a:off x="1720802" y="5151968"/>
              <a:ext cx="45719" cy="4571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9388343A-E447-4250-AA48-FB6A14B09504}"/>
                </a:ext>
              </a:extLst>
            </p:cNvPr>
            <p:cNvSpPr/>
            <p:nvPr/>
          </p:nvSpPr>
          <p:spPr>
            <a:xfrm>
              <a:off x="1766519" y="5197686"/>
              <a:ext cx="45719" cy="4571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2F19DE58-3D03-42F5-A5BE-25CA02DC2154}"/>
              </a:ext>
            </a:extLst>
          </p:cNvPr>
          <p:cNvSpPr/>
          <p:nvPr/>
        </p:nvSpPr>
        <p:spPr>
          <a:xfrm>
            <a:off x="936725" y="2857119"/>
            <a:ext cx="93296" cy="11374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6D7BC80-1066-4692-9AC6-62E77512A00B}"/>
              </a:ext>
            </a:extLst>
          </p:cNvPr>
          <p:cNvSpPr/>
          <p:nvPr/>
        </p:nvSpPr>
        <p:spPr>
          <a:xfrm>
            <a:off x="938067" y="2855132"/>
            <a:ext cx="93296" cy="1137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02DA1DC-01E5-4361-9161-F9DBE6BE83F9}"/>
              </a:ext>
            </a:extLst>
          </p:cNvPr>
          <p:cNvCxnSpPr>
            <a:cxnSpLocks/>
          </p:cNvCxnSpPr>
          <p:nvPr/>
        </p:nvCxnSpPr>
        <p:spPr>
          <a:xfrm>
            <a:off x="1048017" y="2787854"/>
            <a:ext cx="0" cy="121160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86F45342-F19C-49BB-A197-771D3E5CD119}"/>
              </a:ext>
            </a:extLst>
          </p:cNvPr>
          <p:cNvCxnSpPr>
            <a:cxnSpLocks/>
          </p:cNvCxnSpPr>
          <p:nvPr/>
        </p:nvCxnSpPr>
        <p:spPr>
          <a:xfrm>
            <a:off x="918924" y="2787854"/>
            <a:ext cx="0" cy="121160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A429F4D-2C0E-45AC-8FCE-749E38E60060}"/>
              </a:ext>
            </a:extLst>
          </p:cNvPr>
          <p:cNvSpPr/>
          <p:nvPr/>
        </p:nvSpPr>
        <p:spPr>
          <a:xfrm>
            <a:off x="876349" y="3986323"/>
            <a:ext cx="215215" cy="133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3F765AF-7449-4A50-A631-035B8F0134F0}"/>
              </a:ext>
            </a:extLst>
          </p:cNvPr>
          <p:cNvSpPr txBox="1"/>
          <p:nvPr/>
        </p:nvSpPr>
        <p:spPr>
          <a:xfrm>
            <a:off x="3611269" y="6501005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or more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FF2BBE8-7D65-40F6-BC53-02EBECF1EF4E}"/>
              </a:ext>
            </a:extLst>
          </p:cNvPr>
          <p:cNvSpPr txBox="1"/>
          <p:nvPr/>
        </p:nvSpPr>
        <p:spPr>
          <a:xfrm>
            <a:off x="10017897" y="5349127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Brine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DCA28BB0-78B7-401D-9F3F-918B54D13CA6}"/>
              </a:ext>
            </a:extLst>
          </p:cNvPr>
          <p:cNvSpPr txBox="1"/>
          <p:nvPr/>
        </p:nvSpPr>
        <p:spPr>
          <a:xfrm>
            <a:off x="4348801" y="4399908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Onshore storage</a:t>
            </a:r>
            <a:endParaRPr lang="en-US" sz="16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" name="Graphic 224" descr="Wave with solid fill">
            <a:extLst>
              <a:ext uri="{FF2B5EF4-FFF2-40B4-BE49-F238E27FC236}">
                <a16:creationId xmlns:a16="http://schemas.microsoft.com/office/drawing/2014/main" id="{8ECE8496-7375-4991-9C69-DAAB0D15F0A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flipH="1">
            <a:off x="10034472" y="2178094"/>
            <a:ext cx="962256" cy="914400"/>
          </a:xfrm>
          <a:prstGeom prst="rect">
            <a:avLst/>
          </a:prstGeom>
        </p:spPr>
      </p:pic>
      <p:pic>
        <p:nvPicPr>
          <p:cNvPr id="227" name="Graphic 226" descr="Lock with solid fill">
            <a:extLst>
              <a:ext uri="{FF2B5EF4-FFF2-40B4-BE49-F238E27FC236}">
                <a16:creationId xmlns:a16="http://schemas.microsoft.com/office/drawing/2014/main" id="{42846A3E-A798-43C3-96B5-64E889EC19B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461528" y="4055453"/>
            <a:ext cx="363889" cy="363889"/>
          </a:xfrm>
          <a:prstGeom prst="rect">
            <a:avLst/>
          </a:prstGeom>
        </p:spPr>
      </p:pic>
      <p:sp>
        <p:nvSpPr>
          <p:cNvPr id="230" name="Rectangle 229">
            <a:extLst>
              <a:ext uri="{FF2B5EF4-FFF2-40B4-BE49-F238E27FC236}">
                <a16:creationId xmlns:a16="http://schemas.microsoft.com/office/drawing/2014/main" id="{A74623F3-30CC-4892-A8FD-C5911EF78699}"/>
              </a:ext>
            </a:extLst>
          </p:cNvPr>
          <p:cNvSpPr/>
          <p:nvPr/>
        </p:nvSpPr>
        <p:spPr>
          <a:xfrm rot="5400000">
            <a:off x="10313907" y="3392299"/>
            <a:ext cx="2371419" cy="681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20BBB1E7-E956-4D77-9A33-017EF1618EBC}"/>
              </a:ext>
            </a:extLst>
          </p:cNvPr>
          <p:cNvGrpSpPr/>
          <p:nvPr/>
        </p:nvGrpSpPr>
        <p:grpSpPr>
          <a:xfrm>
            <a:off x="10998030" y="1741885"/>
            <a:ext cx="1001943" cy="529651"/>
            <a:chOff x="11000851" y="1691329"/>
            <a:chExt cx="731520" cy="529651"/>
          </a:xfrm>
        </p:grpSpPr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6CE49BEA-69AD-4C5B-A628-91A4689F47F9}"/>
                </a:ext>
              </a:extLst>
            </p:cNvPr>
            <p:cNvSpPr/>
            <p:nvPr/>
          </p:nvSpPr>
          <p:spPr>
            <a:xfrm>
              <a:off x="11000851" y="2038100"/>
              <a:ext cx="731520" cy="18288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C5C6593F-9214-49B1-8E0E-113561D8DA12}"/>
                </a:ext>
              </a:extLst>
            </p:cNvPr>
            <p:cNvSpPr/>
            <p:nvPr/>
          </p:nvSpPr>
          <p:spPr>
            <a:xfrm>
              <a:off x="11092290" y="1863067"/>
              <a:ext cx="548640" cy="18288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4B9A764A-D05C-4CA8-97A6-B6BBF86359FD}"/>
                </a:ext>
              </a:extLst>
            </p:cNvPr>
            <p:cNvSpPr/>
            <p:nvPr/>
          </p:nvSpPr>
          <p:spPr>
            <a:xfrm>
              <a:off x="11190012" y="1691329"/>
              <a:ext cx="365760" cy="18288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7" name="TextBox 236">
            <a:extLst>
              <a:ext uri="{FF2B5EF4-FFF2-40B4-BE49-F238E27FC236}">
                <a16:creationId xmlns:a16="http://schemas.microsoft.com/office/drawing/2014/main" id="{3A91DAB8-F86E-4886-A5B8-314EBA6F3D80}"/>
              </a:ext>
            </a:extLst>
          </p:cNvPr>
          <p:cNvSpPr txBox="1"/>
          <p:nvPr/>
        </p:nvSpPr>
        <p:spPr>
          <a:xfrm>
            <a:off x="9852923" y="4423207"/>
            <a:ext cx="18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Offshore storage</a:t>
            </a:r>
            <a:endParaRPr lang="en-US" sz="16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8" name="Graphic 237" descr="Lock with solid fill">
            <a:extLst>
              <a:ext uri="{FF2B5EF4-FFF2-40B4-BE49-F238E27FC236}">
                <a16:creationId xmlns:a16="http://schemas.microsoft.com/office/drawing/2014/main" id="{BE0C36EF-092D-457E-9567-0B532AA536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965650" y="4078752"/>
            <a:ext cx="363889" cy="363889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576D3393-3537-4A12-8A1F-2B0AC083C457}"/>
              </a:ext>
            </a:extLst>
          </p:cNvPr>
          <p:cNvSpPr txBox="1"/>
          <p:nvPr/>
        </p:nvSpPr>
        <p:spPr>
          <a:xfrm>
            <a:off x="4953714" y="4809734"/>
            <a:ext cx="275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 rock (e.g., mudstone)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017B66F-2C60-4CE0-932F-C4E9DD4EA679}"/>
              </a:ext>
            </a:extLst>
          </p:cNvPr>
          <p:cNvGrpSpPr/>
          <p:nvPr/>
        </p:nvGrpSpPr>
        <p:grpSpPr>
          <a:xfrm>
            <a:off x="1684058" y="2447978"/>
            <a:ext cx="1156477" cy="1710926"/>
            <a:chOff x="1437163" y="2501218"/>
            <a:chExt cx="1156477" cy="1710926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C25BC20-EAF4-4D2D-8D6A-98A9F7C772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330" y="2566403"/>
              <a:ext cx="541303" cy="4571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CC96B62-CF55-43F1-89FE-2A753C8E6E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330" y="2667861"/>
              <a:ext cx="541303" cy="4571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D1E15C4-A0E5-47F7-B2B7-BA75BE0FBDFF}"/>
                </a:ext>
              </a:extLst>
            </p:cNvPr>
            <p:cNvSpPr/>
            <p:nvPr/>
          </p:nvSpPr>
          <p:spPr>
            <a:xfrm>
              <a:off x="2496104" y="2501218"/>
              <a:ext cx="97536" cy="217312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608AC96-BBD3-4144-9A76-EA91165555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6050" y="2786656"/>
              <a:ext cx="0" cy="1208103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F7CEF8B3-0503-4AE3-B69C-725F7633E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1973" y="2786656"/>
              <a:ext cx="0" cy="1208103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Arc 145">
              <a:extLst>
                <a:ext uri="{FF2B5EF4-FFF2-40B4-BE49-F238E27FC236}">
                  <a16:creationId xmlns:a16="http://schemas.microsoft.com/office/drawing/2014/main" id="{1992EED5-F7E8-435B-8A78-81A211AD2280}"/>
                </a:ext>
              </a:extLst>
            </p:cNvPr>
            <p:cNvSpPr/>
            <p:nvPr/>
          </p:nvSpPr>
          <p:spPr>
            <a:xfrm rot="16200000">
              <a:off x="1728141" y="2589086"/>
              <a:ext cx="440627" cy="404809"/>
            </a:xfrm>
            <a:prstGeom prst="arc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Arc 146">
              <a:extLst>
                <a:ext uri="{FF2B5EF4-FFF2-40B4-BE49-F238E27FC236}">
                  <a16:creationId xmlns:a16="http://schemas.microsoft.com/office/drawing/2014/main" id="{85210E36-AB86-41DA-A5DE-9136A3260BFD}"/>
                </a:ext>
              </a:extLst>
            </p:cNvPr>
            <p:cNvSpPr/>
            <p:nvPr/>
          </p:nvSpPr>
          <p:spPr>
            <a:xfrm rot="16200000">
              <a:off x="1842038" y="2673328"/>
              <a:ext cx="231730" cy="231861"/>
            </a:xfrm>
            <a:prstGeom prst="arc">
              <a:avLst>
                <a:gd name="adj1" fmla="val 16182124"/>
                <a:gd name="adj2" fmla="val 0"/>
              </a:avLst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Arc 147">
              <a:extLst>
                <a:ext uri="{FF2B5EF4-FFF2-40B4-BE49-F238E27FC236}">
                  <a16:creationId xmlns:a16="http://schemas.microsoft.com/office/drawing/2014/main" id="{7A40D829-91FB-4770-A61F-F26030F4078C}"/>
                </a:ext>
              </a:extLst>
            </p:cNvPr>
            <p:cNvSpPr/>
            <p:nvPr/>
          </p:nvSpPr>
          <p:spPr>
            <a:xfrm rot="5400000">
              <a:off x="1419254" y="3789426"/>
              <a:ext cx="440627" cy="404809"/>
            </a:xfrm>
            <a:prstGeom prst="arc">
              <a:avLst>
                <a:gd name="adj1" fmla="val 16200000"/>
                <a:gd name="adj2" fmla="val 21448863"/>
              </a:avLst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Arc 148">
              <a:extLst>
                <a:ext uri="{FF2B5EF4-FFF2-40B4-BE49-F238E27FC236}">
                  <a16:creationId xmlns:a16="http://schemas.microsoft.com/office/drawing/2014/main" id="{7C603C1E-B867-4124-BA12-C0E29BFE4F09}"/>
                </a:ext>
              </a:extLst>
            </p:cNvPr>
            <p:cNvSpPr/>
            <p:nvPr/>
          </p:nvSpPr>
          <p:spPr>
            <a:xfrm rot="5400000">
              <a:off x="1514254" y="3873121"/>
              <a:ext cx="231730" cy="231861"/>
            </a:xfrm>
            <a:prstGeom prst="arc">
              <a:avLst>
                <a:gd name="adj1" fmla="val 16182124"/>
                <a:gd name="adj2" fmla="val 21313293"/>
              </a:avLst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29FFF57-D64F-4E9C-8C4E-79DE7524F8F8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t="34036"/>
          <a:stretch/>
        </p:blipFill>
        <p:spPr>
          <a:xfrm>
            <a:off x="4364214" y="1434732"/>
            <a:ext cx="2298391" cy="1512082"/>
          </a:xfrm>
          <a:prstGeom prst="rect">
            <a:avLst/>
          </a:prstGeom>
        </p:spPr>
      </p:pic>
      <p:pic>
        <p:nvPicPr>
          <p:cNvPr id="13" name="Graphic 12" descr="Cloud with solid fill">
            <a:extLst>
              <a:ext uri="{FF2B5EF4-FFF2-40B4-BE49-F238E27FC236}">
                <a16:creationId xmlns:a16="http://schemas.microsoft.com/office/drawing/2014/main" id="{3B925F09-0AC9-47D9-BFFD-B980E7FA055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039858" y="2005156"/>
            <a:ext cx="914400" cy="914400"/>
          </a:xfrm>
          <a:prstGeom prst="rect">
            <a:avLst/>
          </a:prstGeom>
        </p:spPr>
      </p:pic>
      <p:pic>
        <p:nvPicPr>
          <p:cNvPr id="15" name="Graphic 14" descr="Cell Tower with solid fill">
            <a:extLst>
              <a:ext uri="{FF2B5EF4-FFF2-40B4-BE49-F238E27FC236}">
                <a16:creationId xmlns:a16="http://schemas.microsoft.com/office/drawing/2014/main" id="{C25DC125-CC66-4358-B9B2-7D18B016E00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050405" y="1690523"/>
            <a:ext cx="914400" cy="1206117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B0C7350F-AD9D-483B-94E0-6D3977042764}"/>
              </a:ext>
            </a:extLst>
          </p:cNvPr>
          <p:cNvSpPr txBox="1"/>
          <p:nvPr/>
        </p:nvSpPr>
        <p:spPr>
          <a:xfrm>
            <a:off x="5245972" y="2355492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="1" baseline="-2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AAAEA4F-E184-4072-9253-834140469D47}"/>
              </a:ext>
            </a:extLst>
          </p:cNvPr>
          <p:cNvGrpSpPr/>
          <p:nvPr/>
        </p:nvGrpSpPr>
        <p:grpSpPr>
          <a:xfrm>
            <a:off x="4369686" y="654841"/>
            <a:ext cx="2294115" cy="2294115"/>
            <a:chOff x="2784276" y="4729703"/>
            <a:chExt cx="2294115" cy="2294115"/>
          </a:xfrm>
        </p:grpSpPr>
        <p:pic>
          <p:nvPicPr>
            <p:cNvPr id="87" name="Graphic 86" descr="Power Plant with solid fill">
              <a:extLst>
                <a:ext uri="{FF2B5EF4-FFF2-40B4-BE49-F238E27FC236}">
                  <a16:creationId xmlns:a16="http://schemas.microsoft.com/office/drawing/2014/main" id="{53BB66D7-77B0-4305-B179-B8307B224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2784276" y="4729703"/>
              <a:ext cx="2294115" cy="2294115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347D99A-0A46-4838-80C7-4DD43C8BFD90}"/>
                </a:ext>
              </a:extLst>
            </p:cNvPr>
            <p:cNvSpPr txBox="1"/>
            <p:nvPr/>
          </p:nvSpPr>
          <p:spPr>
            <a:xfrm>
              <a:off x="4095647" y="4912652"/>
              <a:ext cx="5677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1600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07C2F9D-A4F1-4DF8-B759-6DC8ADE8EC23}"/>
              </a:ext>
            </a:extLst>
          </p:cNvPr>
          <p:cNvGrpSpPr/>
          <p:nvPr/>
        </p:nvGrpSpPr>
        <p:grpSpPr>
          <a:xfrm>
            <a:off x="11448149" y="2252217"/>
            <a:ext cx="102734" cy="2371419"/>
            <a:chOff x="11453930" y="2249967"/>
            <a:chExt cx="97368" cy="2743200"/>
          </a:xfrm>
        </p:grpSpPr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8F1F49EC-2A0E-47AB-BEFB-028932E082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51298" y="2249967"/>
              <a:ext cx="0" cy="274320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5F6D9E44-9194-466D-B778-02257FBFC2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53930" y="2249967"/>
              <a:ext cx="0" cy="274320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FF93D17-6798-4C4B-8730-975B1D5DCCF7}"/>
              </a:ext>
            </a:extLst>
          </p:cNvPr>
          <p:cNvGrpSpPr/>
          <p:nvPr/>
        </p:nvGrpSpPr>
        <p:grpSpPr>
          <a:xfrm>
            <a:off x="4346619" y="5059494"/>
            <a:ext cx="4230504" cy="1065546"/>
            <a:chOff x="4346619" y="5059493"/>
            <a:chExt cx="4140601" cy="1321197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A9C57ED-FB18-496F-B36A-A7419DB0CA4B}"/>
                </a:ext>
              </a:extLst>
            </p:cNvPr>
            <p:cNvSpPr/>
            <p:nvPr/>
          </p:nvSpPr>
          <p:spPr>
            <a:xfrm>
              <a:off x="4360095" y="5059493"/>
              <a:ext cx="4109720" cy="1300480"/>
            </a:xfrm>
            <a:custGeom>
              <a:avLst/>
              <a:gdLst>
                <a:gd name="connsiteX0" fmla="*/ 0 w 4109720"/>
                <a:gd name="connsiteY0" fmla="*/ 1300480 h 1300480"/>
                <a:gd name="connsiteX1" fmla="*/ 401320 w 4109720"/>
                <a:gd name="connsiteY1" fmla="*/ 782320 h 1300480"/>
                <a:gd name="connsiteX2" fmla="*/ 1076960 w 4109720"/>
                <a:gd name="connsiteY2" fmla="*/ 533400 h 1300480"/>
                <a:gd name="connsiteX3" fmla="*/ 2428240 w 4109720"/>
                <a:gd name="connsiteY3" fmla="*/ 482600 h 1300480"/>
                <a:gd name="connsiteX4" fmla="*/ 3606800 w 4109720"/>
                <a:gd name="connsiteY4" fmla="*/ 269240 h 1300480"/>
                <a:gd name="connsiteX5" fmla="*/ 4109720 w 4109720"/>
                <a:gd name="connsiteY5" fmla="*/ 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9720" h="1300480">
                  <a:moveTo>
                    <a:pt x="0" y="1300480"/>
                  </a:moveTo>
                  <a:cubicBezTo>
                    <a:pt x="110913" y="1105323"/>
                    <a:pt x="221827" y="910167"/>
                    <a:pt x="401320" y="782320"/>
                  </a:cubicBezTo>
                  <a:cubicBezTo>
                    <a:pt x="580813" y="654473"/>
                    <a:pt x="739140" y="583353"/>
                    <a:pt x="1076960" y="533400"/>
                  </a:cubicBezTo>
                  <a:cubicBezTo>
                    <a:pt x="1414780" y="483447"/>
                    <a:pt x="2006600" y="526627"/>
                    <a:pt x="2428240" y="482600"/>
                  </a:cubicBezTo>
                  <a:cubicBezTo>
                    <a:pt x="2849880" y="438573"/>
                    <a:pt x="3326553" y="349673"/>
                    <a:pt x="3606800" y="269240"/>
                  </a:cubicBezTo>
                  <a:cubicBezTo>
                    <a:pt x="3887047" y="188807"/>
                    <a:pt x="3993727" y="49953"/>
                    <a:pt x="4109720" y="0"/>
                  </a:cubicBezTo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FDDE73B-28DE-4DDD-9B8B-62E9162C053A}"/>
                </a:ext>
              </a:extLst>
            </p:cNvPr>
            <p:cNvSpPr/>
            <p:nvPr/>
          </p:nvSpPr>
          <p:spPr>
            <a:xfrm>
              <a:off x="4346619" y="5066240"/>
              <a:ext cx="4107180" cy="1314450"/>
            </a:xfrm>
            <a:custGeom>
              <a:avLst/>
              <a:gdLst>
                <a:gd name="connsiteX0" fmla="*/ 64770 w 4171950"/>
                <a:gd name="connsiteY0" fmla="*/ 1310640 h 1310640"/>
                <a:gd name="connsiteX1" fmla="*/ 232410 w 4171950"/>
                <a:gd name="connsiteY1" fmla="*/ 1028700 h 1310640"/>
                <a:gd name="connsiteX2" fmla="*/ 384810 w 4171950"/>
                <a:gd name="connsiteY2" fmla="*/ 842010 h 1310640"/>
                <a:gd name="connsiteX3" fmla="*/ 605790 w 4171950"/>
                <a:gd name="connsiteY3" fmla="*/ 704850 h 1310640"/>
                <a:gd name="connsiteX4" fmla="*/ 838200 w 4171950"/>
                <a:gd name="connsiteY4" fmla="*/ 609600 h 1310640"/>
                <a:gd name="connsiteX5" fmla="*/ 1101090 w 4171950"/>
                <a:gd name="connsiteY5" fmla="*/ 533400 h 1310640"/>
                <a:gd name="connsiteX6" fmla="*/ 1360170 w 4171950"/>
                <a:gd name="connsiteY6" fmla="*/ 518160 h 1310640"/>
                <a:gd name="connsiteX7" fmla="*/ 1661160 w 4171950"/>
                <a:gd name="connsiteY7" fmla="*/ 502920 h 1310640"/>
                <a:gd name="connsiteX8" fmla="*/ 2019300 w 4171950"/>
                <a:gd name="connsiteY8" fmla="*/ 502920 h 1310640"/>
                <a:gd name="connsiteX9" fmla="*/ 2346960 w 4171950"/>
                <a:gd name="connsiteY9" fmla="*/ 499110 h 1310640"/>
                <a:gd name="connsiteX10" fmla="*/ 2697480 w 4171950"/>
                <a:gd name="connsiteY10" fmla="*/ 468630 h 1310640"/>
                <a:gd name="connsiteX11" fmla="*/ 2937510 w 4171950"/>
                <a:gd name="connsiteY11" fmla="*/ 415290 h 1310640"/>
                <a:gd name="connsiteX12" fmla="*/ 3314700 w 4171950"/>
                <a:gd name="connsiteY12" fmla="*/ 354330 h 1310640"/>
                <a:gd name="connsiteX13" fmla="*/ 3649980 w 4171950"/>
                <a:gd name="connsiteY13" fmla="*/ 278130 h 1310640"/>
                <a:gd name="connsiteX14" fmla="*/ 3905250 w 4171950"/>
                <a:gd name="connsiteY14" fmla="*/ 179070 h 1310640"/>
                <a:gd name="connsiteX15" fmla="*/ 4027170 w 4171950"/>
                <a:gd name="connsiteY15" fmla="*/ 87630 h 1310640"/>
                <a:gd name="connsiteX16" fmla="*/ 4171950 w 4171950"/>
                <a:gd name="connsiteY16" fmla="*/ 0 h 1310640"/>
                <a:gd name="connsiteX17" fmla="*/ 0 w 4171950"/>
                <a:gd name="connsiteY17" fmla="*/ 0 h 1310640"/>
                <a:gd name="connsiteX18" fmla="*/ 64770 w 4171950"/>
                <a:gd name="connsiteY18" fmla="*/ 1310640 h 1310640"/>
                <a:gd name="connsiteX0" fmla="*/ 0 w 4107180"/>
                <a:gd name="connsiteY0" fmla="*/ 1314450 h 1314450"/>
                <a:gd name="connsiteX1" fmla="*/ 167640 w 4107180"/>
                <a:gd name="connsiteY1" fmla="*/ 1032510 h 1314450"/>
                <a:gd name="connsiteX2" fmla="*/ 320040 w 4107180"/>
                <a:gd name="connsiteY2" fmla="*/ 845820 h 1314450"/>
                <a:gd name="connsiteX3" fmla="*/ 541020 w 4107180"/>
                <a:gd name="connsiteY3" fmla="*/ 708660 h 1314450"/>
                <a:gd name="connsiteX4" fmla="*/ 773430 w 4107180"/>
                <a:gd name="connsiteY4" fmla="*/ 613410 h 1314450"/>
                <a:gd name="connsiteX5" fmla="*/ 1036320 w 4107180"/>
                <a:gd name="connsiteY5" fmla="*/ 537210 h 1314450"/>
                <a:gd name="connsiteX6" fmla="*/ 1295400 w 4107180"/>
                <a:gd name="connsiteY6" fmla="*/ 521970 h 1314450"/>
                <a:gd name="connsiteX7" fmla="*/ 1596390 w 4107180"/>
                <a:gd name="connsiteY7" fmla="*/ 506730 h 1314450"/>
                <a:gd name="connsiteX8" fmla="*/ 1954530 w 4107180"/>
                <a:gd name="connsiteY8" fmla="*/ 506730 h 1314450"/>
                <a:gd name="connsiteX9" fmla="*/ 2282190 w 4107180"/>
                <a:gd name="connsiteY9" fmla="*/ 502920 h 1314450"/>
                <a:gd name="connsiteX10" fmla="*/ 2632710 w 4107180"/>
                <a:gd name="connsiteY10" fmla="*/ 472440 h 1314450"/>
                <a:gd name="connsiteX11" fmla="*/ 2872740 w 4107180"/>
                <a:gd name="connsiteY11" fmla="*/ 419100 h 1314450"/>
                <a:gd name="connsiteX12" fmla="*/ 3249930 w 4107180"/>
                <a:gd name="connsiteY12" fmla="*/ 358140 h 1314450"/>
                <a:gd name="connsiteX13" fmla="*/ 3585210 w 4107180"/>
                <a:gd name="connsiteY13" fmla="*/ 281940 h 1314450"/>
                <a:gd name="connsiteX14" fmla="*/ 3840480 w 4107180"/>
                <a:gd name="connsiteY14" fmla="*/ 182880 h 1314450"/>
                <a:gd name="connsiteX15" fmla="*/ 3962400 w 4107180"/>
                <a:gd name="connsiteY15" fmla="*/ 91440 h 1314450"/>
                <a:gd name="connsiteX16" fmla="*/ 4107180 w 4107180"/>
                <a:gd name="connsiteY16" fmla="*/ 3810 h 1314450"/>
                <a:gd name="connsiteX17" fmla="*/ 19050 w 4107180"/>
                <a:gd name="connsiteY17" fmla="*/ 0 h 1314450"/>
                <a:gd name="connsiteX18" fmla="*/ 0 w 4107180"/>
                <a:gd name="connsiteY18" fmla="*/ 131445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7180" h="1314450">
                  <a:moveTo>
                    <a:pt x="0" y="1314450"/>
                  </a:moveTo>
                  <a:lnTo>
                    <a:pt x="167640" y="1032510"/>
                  </a:lnTo>
                  <a:lnTo>
                    <a:pt x="320040" y="845820"/>
                  </a:lnTo>
                  <a:lnTo>
                    <a:pt x="541020" y="708660"/>
                  </a:lnTo>
                  <a:lnTo>
                    <a:pt x="773430" y="613410"/>
                  </a:lnTo>
                  <a:lnTo>
                    <a:pt x="1036320" y="537210"/>
                  </a:lnTo>
                  <a:lnTo>
                    <a:pt x="1295400" y="521970"/>
                  </a:lnTo>
                  <a:lnTo>
                    <a:pt x="1596390" y="506730"/>
                  </a:lnTo>
                  <a:lnTo>
                    <a:pt x="1954530" y="506730"/>
                  </a:lnTo>
                  <a:lnTo>
                    <a:pt x="2282190" y="502920"/>
                  </a:lnTo>
                  <a:lnTo>
                    <a:pt x="2632710" y="472440"/>
                  </a:lnTo>
                  <a:lnTo>
                    <a:pt x="2872740" y="419100"/>
                  </a:lnTo>
                  <a:lnTo>
                    <a:pt x="3249930" y="358140"/>
                  </a:lnTo>
                  <a:lnTo>
                    <a:pt x="3585210" y="281940"/>
                  </a:lnTo>
                  <a:lnTo>
                    <a:pt x="3840480" y="182880"/>
                  </a:lnTo>
                  <a:lnTo>
                    <a:pt x="3962400" y="91440"/>
                  </a:lnTo>
                  <a:lnTo>
                    <a:pt x="4107180" y="3810"/>
                  </a:lnTo>
                  <a:lnTo>
                    <a:pt x="19050" y="0"/>
                  </a:lnTo>
                  <a:lnTo>
                    <a:pt x="0" y="1314450"/>
                  </a:lnTo>
                  <a:close/>
                </a:path>
              </a:pathLst>
            </a:custGeom>
            <a:solidFill>
              <a:srgbClr val="6AAA79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964C55A-F65F-4329-BEDE-2CCFDB6BFECB}"/>
                </a:ext>
              </a:extLst>
            </p:cNvPr>
            <p:cNvSpPr/>
            <p:nvPr/>
          </p:nvSpPr>
          <p:spPr>
            <a:xfrm>
              <a:off x="4348801" y="5060044"/>
              <a:ext cx="4138419" cy="1305955"/>
            </a:xfrm>
            <a:custGeom>
              <a:avLst/>
              <a:gdLst>
                <a:gd name="connsiteX0" fmla="*/ 0 w 4109720"/>
                <a:gd name="connsiteY0" fmla="*/ 1300480 h 1300480"/>
                <a:gd name="connsiteX1" fmla="*/ 401320 w 4109720"/>
                <a:gd name="connsiteY1" fmla="*/ 782320 h 1300480"/>
                <a:gd name="connsiteX2" fmla="*/ 1076960 w 4109720"/>
                <a:gd name="connsiteY2" fmla="*/ 533400 h 1300480"/>
                <a:gd name="connsiteX3" fmla="*/ 2428240 w 4109720"/>
                <a:gd name="connsiteY3" fmla="*/ 482600 h 1300480"/>
                <a:gd name="connsiteX4" fmla="*/ 3606800 w 4109720"/>
                <a:gd name="connsiteY4" fmla="*/ 269240 h 1300480"/>
                <a:gd name="connsiteX5" fmla="*/ 4109720 w 4109720"/>
                <a:gd name="connsiteY5" fmla="*/ 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9720" h="1300480">
                  <a:moveTo>
                    <a:pt x="0" y="1300480"/>
                  </a:moveTo>
                  <a:cubicBezTo>
                    <a:pt x="110913" y="1105323"/>
                    <a:pt x="221827" y="910167"/>
                    <a:pt x="401320" y="782320"/>
                  </a:cubicBezTo>
                  <a:cubicBezTo>
                    <a:pt x="580813" y="654473"/>
                    <a:pt x="739140" y="583353"/>
                    <a:pt x="1076960" y="533400"/>
                  </a:cubicBezTo>
                  <a:cubicBezTo>
                    <a:pt x="1414780" y="483447"/>
                    <a:pt x="2006600" y="526627"/>
                    <a:pt x="2428240" y="482600"/>
                  </a:cubicBezTo>
                  <a:cubicBezTo>
                    <a:pt x="2849880" y="438573"/>
                    <a:pt x="3326553" y="349673"/>
                    <a:pt x="3606800" y="269240"/>
                  </a:cubicBezTo>
                  <a:cubicBezTo>
                    <a:pt x="3887047" y="188807"/>
                    <a:pt x="3993727" y="49953"/>
                    <a:pt x="4109720" y="0"/>
                  </a:cubicBez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ED30F1E9-DF66-484B-8F78-44F5729C1203}"/>
              </a:ext>
            </a:extLst>
          </p:cNvPr>
          <p:cNvSpPr txBox="1"/>
          <p:nvPr/>
        </p:nvSpPr>
        <p:spPr>
          <a:xfrm>
            <a:off x="5019067" y="5107770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493C707-C7D2-43A6-ADFB-4480471EE72F}"/>
              </a:ext>
            </a:extLst>
          </p:cNvPr>
          <p:cNvGrpSpPr/>
          <p:nvPr/>
        </p:nvGrpSpPr>
        <p:grpSpPr>
          <a:xfrm>
            <a:off x="3909017" y="2438983"/>
            <a:ext cx="440627" cy="3978581"/>
            <a:chOff x="2753634" y="2923418"/>
            <a:chExt cx="440627" cy="3978581"/>
          </a:xfrm>
        </p:grpSpPr>
        <p:sp>
          <p:nvSpPr>
            <p:cNvPr id="156" name="Arc 155">
              <a:extLst>
                <a:ext uri="{FF2B5EF4-FFF2-40B4-BE49-F238E27FC236}">
                  <a16:creationId xmlns:a16="http://schemas.microsoft.com/office/drawing/2014/main" id="{ABDE75EC-AE2B-4AF3-9822-56550CD6CC3F}"/>
                </a:ext>
              </a:extLst>
            </p:cNvPr>
            <p:cNvSpPr/>
            <p:nvPr/>
          </p:nvSpPr>
          <p:spPr>
            <a:xfrm>
              <a:off x="2753634" y="2966665"/>
              <a:ext cx="440627" cy="440628"/>
            </a:xfrm>
            <a:prstGeom prst="arc">
              <a:avLst>
                <a:gd name="adj1" fmla="val 16200000"/>
                <a:gd name="adj2" fmla="val 124969"/>
              </a:avLst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Arc 157">
              <a:extLst>
                <a:ext uri="{FF2B5EF4-FFF2-40B4-BE49-F238E27FC236}">
                  <a16:creationId xmlns:a16="http://schemas.microsoft.com/office/drawing/2014/main" id="{3EC622E5-BF65-4B96-BF8D-C6C991C572B1}"/>
                </a:ext>
              </a:extLst>
            </p:cNvPr>
            <p:cNvSpPr/>
            <p:nvPr/>
          </p:nvSpPr>
          <p:spPr>
            <a:xfrm>
              <a:off x="2864960" y="3062046"/>
              <a:ext cx="231730" cy="231861"/>
            </a:xfrm>
            <a:prstGeom prst="arc">
              <a:avLst>
                <a:gd name="adj1" fmla="val 16182124"/>
                <a:gd name="adj2" fmla="val 240137"/>
              </a:avLst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A6775E8F-784A-42B8-BADA-B32DB78CD13D}"/>
                </a:ext>
              </a:extLst>
            </p:cNvPr>
            <p:cNvGrpSpPr/>
            <p:nvPr/>
          </p:nvGrpSpPr>
          <p:grpSpPr>
            <a:xfrm>
              <a:off x="2883122" y="2923418"/>
              <a:ext cx="311139" cy="3978581"/>
              <a:chOff x="2883122" y="2923418"/>
              <a:chExt cx="311139" cy="3978581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EA27F0B-6E94-4009-98B2-E3428AA63153}"/>
                  </a:ext>
                </a:extLst>
              </p:cNvPr>
              <p:cNvSpPr/>
              <p:nvPr/>
            </p:nvSpPr>
            <p:spPr>
              <a:xfrm>
                <a:off x="2883122" y="2923418"/>
                <a:ext cx="97536" cy="217312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6E48BB07-3DE1-4A63-9FFB-B394EAC854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6893" y="3177977"/>
                <a:ext cx="0" cy="3724022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60E2D8C9-CFB4-45B8-B842-2E074AFCB5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94261" y="3183309"/>
                <a:ext cx="0" cy="3715134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8" name="Isosceles Triangle 287">
            <a:extLst>
              <a:ext uri="{FF2B5EF4-FFF2-40B4-BE49-F238E27FC236}">
                <a16:creationId xmlns:a16="http://schemas.microsoft.com/office/drawing/2014/main" id="{F32C7DF4-F393-45D1-93C9-6497BA4448CA}"/>
              </a:ext>
            </a:extLst>
          </p:cNvPr>
          <p:cNvSpPr/>
          <p:nvPr/>
        </p:nvSpPr>
        <p:spPr>
          <a:xfrm rot="16200000">
            <a:off x="4339758" y="5461023"/>
            <a:ext cx="1442945" cy="1539459"/>
          </a:xfrm>
          <a:prstGeom prst="triangle">
            <a:avLst/>
          </a:prstGeom>
          <a:gradFill flip="none" rotWithShape="1">
            <a:gsLst>
              <a:gs pos="100000">
                <a:schemeClr val="accent3">
                  <a:lumMod val="5000"/>
                  <a:lumOff val="95000"/>
                  <a:alpha val="0"/>
                </a:schemeClr>
              </a:gs>
              <a:gs pos="0">
                <a:schemeClr val="accent3">
                  <a:lumMod val="45000"/>
                  <a:lumOff val="55000"/>
                </a:schemeClr>
              </a:gs>
              <a:gs pos="0">
                <a:schemeClr val="bg2">
                  <a:lumMod val="90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7D8E644-2D9A-48BF-92CA-8CCBB373E4E2}"/>
              </a:ext>
            </a:extLst>
          </p:cNvPr>
          <p:cNvGrpSpPr>
            <a:grpSpLocks noChangeAspect="1"/>
          </p:cNvGrpSpPr>
          <p:nvPr/>
        </p:nvGrpSpPr>
        <p:grpSpPr>
          <a:xfrm>
            <a:off x="5512900" y="5633677"/>
            <a:ext cx="3557398" cy="1189984"/>
            <a:chOff x="6042455" y="5369383"/>
            <a:chExt cx="4341196" cy="1452172"/>
          </a:xfrm>
        </p:grpSpPr>
        <p:pic>
          <p:nvPicPr>
            <p:cNvPr id="272" name="Picture 271">
              <a:extLst>
                <a:ext uri="{FF2B5EF4-FFF2-40B4-BE49-F238E27FC236}">
                  <a16:creationId xmlns:a16="http://schemas.microsoft.com/office/drawing/2014/main" id="{9D28F145-00FA-4B1D-840C-50C6EFDE8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/>
            <a:srcRect l="7851" t="49238" r="20593" b="8874"/>
            <a:stretch/>
          </p:blipFill>
          <p:spPr>
            <a:xfrm>
              <a:off x="6043869" y="5382207"/>
              <a:ext cx="4339782" cy="1429005"/>
            </a:xfrm>
            <a:prstGeom prst="rect">
              <a:avLst/>
            </a:prstGeom>
          </p:spPr>
        </p:pic>
        <p:sp>
          <p:nvSpPr>
            <p:cNvPr id="289" name="Rectangle: Rounded Corners 288">
              <a:extLst>
                <a:ext uri="{FF2B5EF4-FFF2-40B4-BE49-F238E27FC236}">
                  <a16:creationId xmlns:a16="http://schemas.microsoft.com/office/drawing/2014/main" id="{E87AE18B-C302-40A4-AA26-252B206CC91B}"/>
                </a:ext>
              </a:extLst>
            </p:cNvPr>
            <p:cNvSpPr/>
            <p:nvPr/>
          </p:nvSpPr>
          <p:spPr>
            <a:xfrm>
              <a:off x="6042455" y="5369383"/>
              <a:ext cx="4339782" cy="1452172"/>
            </a:xfrm>
            <a:prstGeom prst="roundRect">
              <a:avLst>
                <a:gd name="adj" fmla="val 2883"/>
              </a:avLst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0" name="Isosceles Triangle 289">
            <a:extLst>
              <a:ext uri="{FF2B5EF4-FFF2-40B4-BE49-F238E27FC236}">
                <a16:creationId xmlns:a16="http://schemas.microsoft.com/office/drawing/2014/main" id="{99A235E3-08BA-4763-A2D3-02C4DA9923FE}"/>
              </a:ext>
            </a:extLst>
          </p:cNvPr>
          <p:cNvSpPr/>
          <p:nvPr/>
        </p:nvSpPr>
        <p:spPr>
          <a:xfrm>
            <a:off x="197846" y="4333615"/>
            <a:ext cx="3011424" cy="354168"/>
          </a:xfrm>
          <a:prstGeom prst="triangle">
            <a:avLst>
              <a:gd name="adj" fmla="val 35073"/>
            </a:avLst>
          </a:prstGeom>
          <a:gradFill flip="none" rotWithShape="1">
            <a:gsLst>
              <a:gs pos="100000">
                <a:schemeClr val="accent3">
                  <a:lumMod val="5000"/>
                  <a:lumOff val="95000"/>
                  <a:alpha val="0"/>
                </a:schemeClr>
              </a:gs>
              <a:gs pos="0">
                <a:schemeClr val="accent3">
                  <a:lumMod val="45000"/>
                  <a:lumOff val="55000"/>
                </a:schemeClr>
              </a:gs>
              <a:gs pos="0">
                <a:schemeClr val="bg2">
                  <a:lumMod val="90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1B03A671-3C2F-4FBB-86AD-B6FEA6AEADD7}"/>
              </a:ext>
            </a:extLst>
          </p:cNvPr>
          <p:cNvSpPr txBox="1"/>
          <p:nvPr/>
        </p:nvSpPr>
        <p:spPr>
          <a:xfrm>
            <a:off x="107703" y="6121229"/>
            <a:ext cx="3902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of ScCO</a:t>
            </a:r>
            <a:r>
              <a:rPr lang="en-US" altLang="ja-JP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pushes residual oil. </a:t>
            </a:r>
          </a:p>
          <a:p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brine water and oil coexist.</a:t>
            </a:r>
          </a:p>
          <a:p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ED769B68-D400-415C-A9B4-184F65CBC65E}"/>
              </a:ext>
            </a:extLst>
          </p:cNvPr>
          <p:cNvSpPr txBox="1"/>
          <p:nvPr/>
        </p:nvSpPr>
        <p:spPr>
          <a:xfrm>
            <a:off x="9133029" y="5778352"/>
            <a:ext cx="29968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ScCO</a:t>
            </a:r>
            <a:r>
              <a:rPr lang="en-US" altLang="ja-JP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exhibits as solvent, and dispersion happens under convection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7C53CB8-21A9-4E22-BC6A-8DEA6A5290F0}"/>
              </a:ext>
            </a:extLst>
          </p:cNvPr>
          <p:cNvGrpSpPr/>
          <p:nvPr/>
        </p:nvGrpSpPr>
        <p:grpSpPr>
          <a:xfrm>
            <a:off x="148433" y="4438962"/>
            <a:ext cx="3608060" cy="1733990"/>
            <a:chOff x="5702997" y="5440010"/>
            <a:chExt cx="4078590" cy="191140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A88C135-A3C9-424F-A194-D2B70992A2CF}"/>
                </a:ext>
              </a:extLst>
            </p:cNvPr>
            <p:cNvSpPr/>
            <p:nvPr/>
          </p:nvSpPr>
          <p:spPr>
            <a:xfrm>
              <a:off x="5702997" y="5646317"/>
              <a:ext cx="3909958" cy="1556168"/>
            </a:xfrm>
            <a:prstGeom prst="roundRect">
              <a:avLst>
                <a:gd name="adj" fmla="val 2883"/>
              </a:avLst>
            </a:prstGeom>
            <a:solidFill>
              <a:schemeClr val="bg1">
                <a:lumMod val="65000"/>
              </a:schemeClr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 Rock</a:t>
              </a:r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8A22871-094E-40F3-AE08-EAFEF8987203}"/>
                </a:ext>
              </a:extLst>
            </p:cNvPr>
            <p:cNvSpPr/>
            <p:nvPr/>
          </p:nvSpPr>
          <p:spPr>
            <a:xfrm rot="10800000" flipV="1">
              <a:off x="5711730" y="5896219"/>
              <a:ext cx="3901225" cy="1032670"/>
            </a:xfrm>
            <a:custGeom>
              <a:avLst/>
              <a:gdLst>
                <a:gd name="connsiteX0" fmla="*/ 0 w 3924300"/>
                <a:gd name="connsiteY0" fmla="*/ 403860 h 1074420"/>
                <a:gd name="connsiteX1" fmla="*/ 1120140 w 3924300"/>
                <a:gd name="connsiteY1" fmla="*/ 358140 h 1074420"/>
                <a:gd name="connsiteX2" fmla="*/ 2148840 w 3924300"/>
                <a:gd name="connsiteY2" fmla="*/ 76200 h 1074420"/>
                <a:gd name="connsiteX3" fmla="*/ 3261360 w 3924300"/>
                <a:gd name="connsiteY3" fmla="*/ 0 h 1074420"/>
                <a:gd name="connsiteX4" fmla="*/ 3924300 w 3924300"/>
                <a:gd name="connsiteY4" fmla="*/ 190500 h 1074420"/>
                <a:gd name="connsiteX5" fmla="*/ 3924300 w 3924300"/>
                <a:gd name="connsiteY5" fmla="*/ 952500 h 1074420"/>
                <a:gd name="connsiteX6" fmla="*/ 3078480 w 3924300"/>
                <a:gd name="connsiteY6" fmla="*/ 1051560 h 1074420"/>
                <a:gd name="connsiteX7" fmla="*/ 1943100 w 3924300"/>
                <a:gd name="connsiteY7" fmla="*/ 1074420 h 1074420"/>
                <a:gd name="connsiteX8" fmla="*/ 396240 w 3924300"/>
                <a:gd name="connsiteY8" fmla="*/ 1021080 h 1074420"/>
                <a:gd name="connsiteX9" fmla="*/ 15240 w 3924300"/>
                <a:gd name="connsiteY9" fmla="*/ 1028700 h 1074420"/>
                <a:gd name="connsiteX10" fmla="*/ 0 w 3924300"/>
                <a:gd name="connsiteY10" fmla="*/ 403860 h 1074420"/>
                <a:gd name="connsiteX0" fmla="*/ 0 w 3924300"/>
                <a:gd name="connsiteY0" fmla="*/ 403860 h 1074420"/>
                <a:gd name="connsiteX1" fmla="*/ 1120140 w 3924300"/>
                <a:gd name="connsiteY1" fmla="*/ 331470 h 1074420"/>
                <a:gd name="connsiteX2" fmla="*/ 2148840 w 3924300"/>
                <a:gd name="connsiteY2" fmla="*/ 76200 h 1074420"/>
                <a:gd name="connsiteX3" fmla="*/ 3261360 w 3924300"/>
                <a:gd name="connsiteY3" fmla="*/ 0 h 1074420"/>
                <a:gd name="connsiteX4" fmla="*/ 3924300 w 3924300"/>
                <a:gd name="connsiteY4" fmla="*/ 190500 h 1074420"/>
                <a:gd name="connsiteX5" fmla="*/ 3924300 w 3924300"/>
                <a:gd name="connsiteY5" fmla="*/ 952500 h 1074420"/>
                <a:gd name="connsiteX6" fmla="*/ 3078480 w 3924300"/>
                <a:gd name="connsiteY6" fmla="*/ 1051560 h 1074420"/>
                <a:gd name="connsiteX7" fmla="*/ 1943100 w 3924300"/>
                <a:gd name="connsiteY7" fmla="*/ 1074420 h 1074420"/>
                <a:gd name="connsiteX8" fmla="*/ 396240 w 3924300"/>
                <a:gd name="connsiteY8" fmla="*/ 1021080 h 1074420"/>
                <a:gd name="connsiteX9" fmla="*/ 15240 w 3924300"/>
                <a:gd name="connsiteY9" fmla="*/ 1028700 h 1074420"/>
                <a:gd name="connsiteX10" fmla="*/ 0 w 3924300"/>
                <a:gd name="connsiteY10" fmla="*/ 403860 h 1074420"/>
                <a:gd name="connsiteX0" fmla="*/ 0 w 3924300"/>
                <a:gd name="connsiteY0" fmla="*/ 403860 h 1074420"/>
                <a:gd name="connsiteX1" fmla="*/ 1120140 w 3924300"/>
                <a:gd name="connsiteY1" fmla="*/ 331470 h 1074420"/>
                <a:gd name="connsiteX2" fmla="*/ 2148840 w 3924300"/>
                <a:gd name="connsiteY2" fmla="*/ 76200 h 1074420"/>
                <a:gd name="connsiteX3" fmla="*/ 3261360 w 3924300"/>
                <a:gd name="connsiteY3" fmla="*/ 0 h 1074420"/>
                <a:gd name="connsiteX4" fmla="*/ 3924300 w 3924300"/>
                <a:gd name="connsiteY4" fmla="*/ 190500 h 1074420"/>
                <a:gd name="connsiteX5" fmla="*/ 3924300 w 3924300"/>
                <a:gd name="connsiteY5" fmla="*/ 952500 h 1074420"/>
                <a:gd name="connsiteX6" fmla="*/ 3078480 w 3924300"/>
                <a:gd name="connsiteY6" fmla="*/ 1051560 h 1074420"/>
                <a:gd name="connsiteX7" fmla="*/ 1943100 w 3924300"/>
                <a:gd name="connsiteY7" fmla="*/ 1074420 h 1074420"/>
                <a:gd name="connsiteX8" fmla="*/ 396240 w 3924300"/>
                <a:gd name="connsiteY8" fmla="*/ 1021080 h 1074420"/>
                <a:gd name="connsiteX9" fmla="*/ 15240 w 3924300"/>
                <a:gd name="connsiteY9" fmla="*/ 1028700 h 1074420"/>
                <a:gd name="connsiteX10" fmla="*/ 0 w 3924300"/>
                <a:gd name="connsiteY10" fmla="*/ 403860 h 1074420"/>
                <a:gd name="connsiteX0" fmla="*/ 0 w 3924300"/>
                <a:gd name="connsiteY0" fmla="*/ 403860 h 1074420"/>
                <a:gd name="connsiteX1" fmla="*/ 1120140 w 3924300"/>
                <a:gd name="connsiteY1" fmla="*/ 331470 h 1074420"/>
                <a:gd name="connsiteX2" fmla="*/ 2148840 w 3924300"/>
                <a:gd name="connsiteY2" fmla="*/ 76200 h 1074420"/>
                <a:gd name="connsiteX3" fmla="*/ 3261360 w 3924300"/>
                <a:gd name="connsiteY3" fmla="*/ 0 h 1074420"/>
                <a:gd name="connsiteX4" fmla="*/ 3924300 w 3924300"/>
                <a:gd name="connsiteY4" fmla="*/ 190500 h 1074420"/>
                <a:gd name="connsiteX5" fmla="*/ 3924300 w 3924300"/>
                <a:gd name="connsiteY5" fmla="*/ 952500 h 1074420"/>
                <a:gd name="connsiteX6" fmla="*/ 3078480 w 3924300"/>
                <a:gd name="connsiteY6" fmla="*/ 1051560 h 1074420"/>
                <a:gd name="connsiteX7" fmla="*/ 1943100 w 3924300"/>
                <a:gd name="connsiteY7" fmla="*/ 1074420 h 1074420"/>
                <a:gd name="connsiteX8" fmla="*/ 396240 w 3924300"/>
                <a:gd name="connsiteY8" fmla="*/ 1021080 h 1074420"/>
                <a:gd name="connsiteX9" fmla="*/ 15240 w 3924300"/>
                <a:gd name="connsiteY9" fmla="*/ 1028700 h 1074420"/>
                <a:gd name="connsiteX10" fmla="*/ 0 w 3924300"/>
                <a:gd name="connsiteY10" fmla="*/ 403860 h 1074420"/>
                <a:gd name="connsiteX0" fmla="*/ 0 w 3924300"/>
                <a:gd name="connsiteY0" fmla="*/ 403860 h 1074420"/>
                <a:gd name="connsiteX1" fmla="*/ 1120140 w 3924300"/>
                <a:gd name="connsiteY1" fmla="*/ 331470 h 1074420"/>
                <a:gd name="connsiteX2" fmla="*/ 2148840 w 3924300"/>
                <a:gd name="connsiteY2" fmla="*/ 76200 h 1074420"/>
                <a:gd name="connsiteX3" fmla="*/ 3261360 w 3924300"/>
                <a:gd name="connsiteY3" fmla="*/ 0 h 1074420"/>
                <a:gd name="connsiteX4" fmla="*/ 3924300 w 3924300"/>
                <a:gd name="connsiteY4" fmla="*/ 190500 h 1074420"/>
                <a:gd name="connsiteX5" fmla="*/ 3924300 w 3924300"/>
                <a:gd name="connsiteY5" fmla="*/ 952500 h 1074420"/>
                <a:gd name="connsiteX6" fmla="*/ 3078480 w 3924300"/>
                <a:gd name="connsiteY6" fmla="*/ 1051560 h 1074420"/>
                <a:gd name="connsiteX7" fmla="*/ 1943100 w 3924300"/>
                <a:gd name="connsiteY7" fmla="*/ 1074420 h 1074420"/>
                <a:gd name="connsiteX8" fmla="*/ 396240 w 3924300"/>
                <a:gd name="connsiteY8" fmla="*/ 1021080 h 1074420"/>
                <a:gd name="connsiteX9" fmla="*/ 15240 w 3924300"/>
                <a:gd name="connsiteY9" fmla="*/ 1028700 h 1074420"/>
                <a:gd name="connsiteX10" fmla="*/ 0 w 3924300"/>
                <a:gd name="connsiteY10" fmla="*/ 403860 h 1074420"/>
                <a:gd name="connsiteX0" fmla="*/ 0 w 3924300"/>
                <a:gd name="connsiteY0" fmla="*/ 403860 h 1074420"/>
                <a:gd name="connsiteX1" fmla="*/ 1120140 w 3924300"/>
                <a:gd name="connsiteY1" fmla="*/ 331470 h 1074420"/>
                <a:gd name="connsiteX2" fmla="*/ 2148840 w 3924300"/>
                <a:gd name="connsiteY2" fmla="*/ 76200 h 1074420"/>
                <a:gd name="connsiteX3" fmla="*/ 3261360 w 3924300"/>
                <a:gd name="connsiteY3" fmla="*/ 0 h 1074420"/>
                <a:gd name="connsiteX4" fmla="*/ 3924300 w 3924300"/>
                <a:gd name="connsiteY4" fmla="*/ 190500 h 1074420"/>
                <a:gd name="connsiteX5" fmla="*/ 3924300 w 3924300"/>
                <a:gd name="connsiteY5" fmla="*/ 952500 h 1074420"/>
                <a:gd name="connsiteX6" fmla="*/ 3078480 w 3924300"/>
                <a:gd name="connsiteY6" fmla="*/ 1051560 h 1074420"/>
                <a:gd name="connsiteX7" fmla="*/ 1943100 w 3924300"/>
                <a:gd name="connsiteY7" fmla="*/ 1074420 h 1074420"/>
                <a:gd name="connsiteX8" fmla="*/ 396240 w 3924300"/>
                <a:gd name="connsiteY8" fmla="*/ 1021080 h 1074420"/>
                <a:gd name="connsiteX9" fmla="*/ 15240 w 3924300"/>
                <a:gd name="connsiteY9" fmla="*/ 1028700 h 1074420"/>
                <a:gd name="connsiteX10" fmla="*/ 0 w 3924300"/>
                <a:gd name="connsiteY10" fmla="*/ 403860 h 1074420"/>
                <a:gd name="connsiteX0" fmla="*/ 0 w 3924300"/>
                <a:gd name="connsiteY0" fmla="*/ 403860 h 1074420"/>
                <a:gd name="connsiteX1" fmla="*/ 1120140 w 3924300"/>
                <a:gd name="connsiteY1" fmla="*/ 331470 h 1074420"/>
                <a:gd name="connsiteX2" fmla="*/ 2148840 w 3924300"/>
                <a:gd name="connsiteY2" fmla="*/ 76200 h 1074420"/>
                <a:gd name="connsiteX3" fmla="*/ 3261360 w 3924300"/>
                <a:gd name="connsiteY3" fmla="*/ 0 h 1074420"/>
                <a:gd name="connsiteX4" fmla="*/ 3924300 w 3924300"/>
                <a:gd name="connsiteY4" fmla="*/ 190500 h 1074420"/>
                <a:gd name="connsiteX5" fmla="*/ 3924300 w 3924300"/>
                <a:gd name="connsiteY5" fmla="*/ 952500 h 1074420"/>
                <a:gd name="connsiteX6" fmla="*/ 3078480 w 3924300"/>
                <a:gd name="connsiteY6" fmla="*/ 1051560 h 1074420"/>
                <a:gd name="connsiteX7" fmla="*/ 1943100 w 3924300"/>
                <a:gd name="connsiteY7" fmla="*/ 1074420 h 1074420"/>
                <a:gd name="connsiteX8" fmla="*/ 396240 w 3924300"/>
                <a:gd name="connsiteY8" fmla="*/ 1021080 h 1074420"/>
                <a:gd name="connsiteX9" fmla="*/ 15240 w 3924300"/>
                <a:gd name="connsiteY9" fmla="*/ 1028700 h 1074420"/>
                <a:gd name="connsiteX10" fmla="*/ 0 w 3924300"/>
                <a:gd name="connsiteY10" fmla="*/ 403860 h 1074420"/>
                <a:gd name="connsiteX0" fmla="*/ 0 w 3924300"/>
                <a:gd name="connsiteY0" fmla="*/ 403860 h 1074420"/>
                <a:gd name="connsiteX1" fmla="*/ 1120140 w 3924300"/>
                <a:gd name="connsiteY1" fmla="*/ 331470 h 1074420"/>
                <a:gd name="connsiteX2" fmla="*/ 2148840 w 3924300"/>
                <a:gd name="connsiteY2" fmla="*/ 76200 h 1074420"/>
                <a:gd name="connsiteX3" fmla="*/ 3261360 w 3924300"/>
                <a:gd name="connsiteY3" fmla="*/ 0 h 1074420"/>
                <a:gd name="connsiteX4" fmla="*/ 3924300 w 3924300"/>
                <a:gd name="connsiteY4" fmla="*/ 190500 h 1074420"/>
                <a:gd name="connsiteX5" fmla="*/ 3924300 w 3924300"/>
                <a:gd name="connsiteY5" fmla="*/ 952500 h 1074420"/>
                <a:gd name="connsiteX6" fmla="*/ 3078480 w 3924300"/>
                <a:gd name="connsiteY6" fmla="*/ 1051560 h 1074420"/>
                <a:gd name="connsiteX7" fmla="*/ 1943100 w 3924300"/>
                <a:gd name="connsiteY7" fmla="*/ 1074420 h 1074420"/>
                <a:gd name="connsiteX8" fmla="*/ 396240 w 3924300"/>
                <a:gd name="connsiteY8" fmla="*/ 1021080 h 1074420"/>
                <a:gd name="connsiteX9" fmla="*/ 15240 w 3924300"/>
                <a:gd name="connsiteY9" fmla="*/ 1028700 h 1074420"/>
                <a:gd name="connsiteX10" fmla="*/ 0 w 3924300"/>
                <a:gd name="connsiteY10" fmla="*/ 403860 h 1074420"/>
                <a:gd name="connsiteX0" fmla="*/ 0 w 3924300"/>
                <a:gd name="connsiteY0" fmla="*/ 404972 h 1075532"/>
                <a:gd name="connsiteX1" fmla="*/ 1120140 w 3924300"/>
                <a:gd name="connsiteY1" fmla="*/ 332582 h 1075532"/>
                <a:gd name="connsiteX2" fmla="*/ 2148840 w 3924300"/>
                <a:gd name="connsiteY2" fmla="*/ 77312 h 1075532"/>
                <a:gd name="connsiteX3" fmla="*/ 3261360 w 3924300"/>
                <a:gd name="connsiteY3" fmla="*/ 1112 h 1075532"/>
                <a:gd name="connsiteX4" fmla="*/ 3924300 w 3924300"/>
                <a:gd name="connsiteY4" fmla="*/ 191612 h 1075532"/>
                <a:gd name="connsiteX5" fmla="*/ 3924300 w 3924300"/>
                <a:gd name="connsiteY5" fmla="*/ 953612 h 1075532"/>
                <a:gd name="connsiteX6" fmla="*/ 3078480 w 3924300"/>
                <a:gd name="connsiteY6" fmla="*/ 1052672 h 1075532"/>
                <a:gd name="connsiteX7" fmla="*/ 1943100 w 3924300"/>
                <a:gd name="connsiteY7" fmla="*/ 1075532 h 1075532"/>
                <a:gd name="connsiteX8" fmla="*/ 396240 w 3924300"/>
                <a:gd name="connsiteY8" fmla="*/ 1022192 h 1075532"/>
                <a:gd name="connsiteX9" fmla="*/ 15240 w 3924300"/>
                <a:gd name="connsiteY9" fmla="*/ 1029812 h 1075532"/>
                <a:gd name="connsiteX10" fmla="*/ 0 w 3924300"/>
                <a:gd name="connsiteY10" fmla="*/ 404972 h 1075532"/>
                <a:gd name="connsiteX0" fmla="*/ 0 w 3924300"/>
                <a:gd name="connsiteY0" fmla="*/ 404972 h 1075532"/>
                <a:gd name="connsiteX1" fmla="*/ 1120140 w 3924300"/>
                <a:gd name="connsiteY1" fmla="*/ 332582 h 1075532"/>
                <a:gd name="connsiteX2" fmla="*/ 2148840 w 3924300"/>
                <a:gd name="connsiteY2" fmla="*/ 77312 h 1075532"/>
                <a:gd name="connsiteX3" fmla="*/ 3261360 w 3924300"/>
                <a:gd name="connsiteY3" fmla="*/ 1112 h 1075532"/>
                <a:gd name="connsiteX4" fmla="*/ 3924300 w 3924300"/>
                <a:gd name="connsiteY4" fmla="*/ 191612 h 1075532"/>
                <a:gd name="connsiteX5" fmla="*/ 3924300 w 3924300"/>
                <a:gd name="connsiteY5" fmla="*/ 953612 h 1075532"/>
                <a:gd name="connsiteX6" fmla="*/ 3078480 w 3924300"/>
                <a:gd name="connsiteY6" fmla="*/ 1052672 h 1075532"/>
                <a:gd name="connsiteX7" fmla="*/ 1943100 w 3924300"/>
                <a:gd name="connsiteY7" fmla="*/ 1075532 h 1075532"/>
                <a:gd name="connsiteX8" fmla="*/ 396240 w 3924300"/>
                <a:gd name="connsiteY8" fmla="*/ 1022192 h 1075532"/>
                <a:gd name="connsiteX9" fmla="*/ 15240 w 3924300"/>
                <a:gd name="connsiteY9" fmla="*/ 1029812 h 1075532"/>
                <a:gd name="connsiteX10" fmla="*/ 0 w 3924300"/>
                <a:gd name="connsiteY10" fmla="*/ 404972 h 1075532"/>
                <a:gd name="connsiteX0" fmla="*/ 0 w 3924300"/>
                <a:gd name="connsiteY0" fmla="*/ 404972 h 1075532"/>
                <a:gd name="connsiteX1" fmla="*/ 1120140 w 3924300"/>
                <a:gd name="connsiteY1" fmla="*/ 332582 h 1075532"/>
                <a:gd name="connsiteX2" fmla="*/ 2148840 w 3924300"/>
                <a:gd name="connsiteY2" fmla="*/ 77312 h 1075532"/>
                <a:gd name="connsiteX3" fmla="*/ 3261360 w 3924300"/>
                <a:gd name="connsiteY3" fmla="*/ 1112 h 1075532"/>
                <a:gd name="connsiteX4" fmla="*/ 3924300 w 3924300"/>
                <a:gd name="connsiteY4" fmla="*/ 191612 h 1075532"/>
                <a:gd name="connsiteX5" fmla="*/ 3924300 w 3924300"/>
                <a:gd name="connsiteY5" fmla="*/ 953612 h 1075532"/>
                <a:gd name="connsiteX6" fmla="*/ 3078480 w 3924300"/>
                <a:gd name="connsiteY6" fmla="*/ 1052672 h 1075532"/>
                <a:gd name="connsiteX7" fmla="*/ 1943100 w 3924300"/>
                <a:gd name="connsiteY7" fmla="*/ 1075532 h 1075532"/>
                <a:gd name="connsiteX8" fmla="*/ 396240 w 3924300"/>
                <a:gd name="connsiteY8" fmla="*/ 1022192 h 1075532"/>
                <a:gd name="connsiteX9" fmla="*/ 15240 w 3924300"/>
                <a:gd name="connsiteY9" fmla="*/ 1029812 h 1075532"/>
                <a:gd name="connsiteX10" fmla="*/ 0 w 3924300"/>
                <a:gd name="connsiteY10" fmla="*/ 404972 h 1075532"/>
                <a:gd name="connsiteX0" fmla="*/ 0 w 3924300"/>
                <a:gd name="connsiteY0" fmla="*/ 404972 h 1075532"/>
                <a:gd name="connsiteX1" fmla="*/ 1120140 w 3924300"/>
                <a:gd name="connsiteY1" fmla="*/ 332582 h 1075532"/>
                <a:gd name="connsiteX2" fmla="*/ 2148840 w 3924300"/>
                <a:gd name="connsiteY2" fmla="*/ 77312 h 1075532"/>
                <a:gd name="connsiteX3" fmla="*/ 3261360 w 3924300"/>
                <a:gd name="connsiteY3" fmla="*/ 1112 h 1075532"/>
                <a:gd name="connsiteX4" fmla="*/ 3924300 w 3924300"/>
                <a:gd name="connsiteY4" fmla="*/ 191612 h 1075532"/>
                <a:gd name="connsiteX5" fmla="*/ 3924300 w 3924300"/>
                <a:gd name="connsiteY5" fmla="*/ 953612 h 1075532"/>
                <a:gd name="connsiteX6" fmla="*/ 3078480 w 3924300"/>
                <a:gd name="connsiteY6" fmla="*/ 1052672 h 1075532"/>
                <a:gd name="connsiteX7" fmla="*/ 1943100 w 3924300"/>
                <a:gd name="connsiteY7" fmla="*/ 1075532 h 1075532"/>
                <a:gd name="connsiteX8" fmla="*/ 396240 w 3924300"/>
                <a:gd name="connsiteY8" fmla="*/ 1022192 h 1075532"/>
                <a:gd name="connsiteX9" fmla="*/ 15240 w 3924300"/>
                <a:gd name="connsiteY9" fmla="*/ 1029812 h 1075532"/>
                <a:gd name="connsiteX10" fmla="*/ 0 w 3924300"/>
                <a:gd name="connsiteY10" fmla="*/ 404972 h 1075532"/>
                <a:gd name="connsiteX0" fmla="*/ 0 w 3924300"/>
                <a:gd name="connsiteY0" fmla="*/ 391244 h 1061804"/>
                <a:gd name="connsiteX1" fmla="*/ 1120140 w 3924300"/>
                <a:gd name="connsiteY1" fmla="*/ 318854 h 1061804"/>
                <a:gd name="connsiteX2" fmla="*/ 2148840 w 3924300"/>
                <a:gd name="connsiteY2" fmla="*/ 63584 h 1061804"/>
                <a:gd name="connsiteX3" fmla="*/ 3265170 w 3924300"/>
                <a:gd name="connsiteY3" fmla="*/ 2624 h 1061804"/>
                <a:gd name="connsiteX4" fmla="*/ 3924300 w 3924300"/>
                <a:gd name="connsiteY4" fmla="*/ 177884 h 1061804"/>
                <a:gd name="connsiteX5" fmla="*/ 3924300 w 3924300"/>
                <a:gd name="connsiteY5" fmla="*/ 939884 h 1061804"/>
                <a:gd name="connsiteX6" fmla="*/ 3078480 w 3924300"/>
                <a:gd name="connsiteY6" fmla="*/ 1038944 h 1061804"/>
                <a:gd name="connsiteX7" fmla="*/ 1943100 w 3924300"/>
                <a:gd name="connsiteY7" fmla="*/ 1061804 h 1061804"/>
                <a:gd name="connsiteX8" fmla="*/ 396240 w 3924300"/>
                <a:gd name="connsiteY8" fmla="*/ 1008464 h 1061804"/>
                <a:gd name="connsiteX9" fmla="*/ 15240 w 3924300"/>
                <a:gd name="connsiteY9" fmla="*/ 1016084 h 1061804"/>
                <a:gd name="connsiteX10" fmla="*/ 0 w 3924300"/>
                <a:gd name="connsiteY10" fmla="*/ 391244 h 1061804"/>
                <a:gd name="connsiteX0" fmla="*/ 0 w 3924300"/>
                <a:gd name="connsiteY0" fmla="*/ 396195 h 1066755"/>
                <a:gd name="connsiteX1" fmla="*/ 1120140 w 3924300"/>
                <a:gd name="connsiteY1" fmla="*/ 323805 h 1066755"/>
                <a:gd name="connsiteX2" fmla="*/ 2148840 w 3924300"/>
                <a:gd name="connsiteY2" fmla="*/ 68535 h 1066755"/>
                <a:gd name="connsiteX3" fmla="*/ 3265170 w 3924300"/>
                <a:gd name="connsiteY3" fmla="*/ 7575 h 1066755"/>
                <a:gd name="connsiteX4" fmla="*/ 3924300 w 3924300"/>
                <a:gd name="connsiteY4" fmla="*/ 182835 h 1066755"/>
                <a:gd name="connsiteX5" fmla="*/ 3924300 w 3924300"/>
                <a:gd name="connsiteY5" fmla="*/ 944835 h 1066755"/>
                <a:gd name="connsiteX6" fmla="*/ 3078480 w 3924300"/>
                <a:gd name="connsiteY6" fmla="*/ 1043895 h 1066755"/>
                <a:gd name="connsiteX7" fmla="*/ 1943100 w 3924300"/>
                <a:gd name="connsiteY7" fmla="*/ 1066755 h 1066755"/>
                <a:gd name="connsiteX8" fmla="*/ 396240 w 3924300"/>
                <a:gd name="connsiteY8" fmla="*/ 1013415 h 1066755"/>
                <a:gd name="connsiteX9" fmla="*/ 15240 w 3924300"/>
                <a:gd name="connsiteY9" fmla="*/ 1021035 h 1066755"/>
                <a:gd name="connsiteX10" fmla="*/ 0 w 3924300"/>
                <a:gd name="connsiteY10" fmla="*/ 396195 h 1066755"/>
                <a:gd name="connsiteX0" fmla="*/ 0 w 3924300"/>
                <a:gd name="connsiteY0" fmla="*/ 396195 h 1066755"/>
                <a:gd name="connsiteX1" fmla="*/ 1120140 w 3924300"/>
                <a:gd name="connsiteY1" fmla="*/ 323805 h 1066755"/>
                <a:gd name="connsiteX2" fmla="*/ 2148840 w 3924300"/>
                <a:gd name="connsiteY2" fmla="*/ 68535 h 1066755"/>
                <a:gd name="connsiteX3" fmla="*/ 3265170 w 3924300"/>
                <a:gd name="connsiteY3" fmla="*/ 7575 h 1066755"/>
                <a:gd name="connsiteX4" fmla="*/ 3924300 w 3924300"/>
                <a:gd name="connsiteY4" fmla="*/ 182835 h 1066755"/>
                <a:gd name="connsiteX5" fmla="*/ 3924300 w 3924300"/>
                <a:gd name="connsiteY5" fmla="*/ 944835 h 1066755"/>
                <a:gd name="connsiteX6" fmla="*/ 3078480 w 3924300"/>
                <a:gd name="connsiteY6" fmla="*/ 1043895 h 1066755"/>
                <a:gd name="connsiteX7" fmla="*/ 1943100 w 3924300"/>
                <a:gd name="connsiteY7" fmla="*/ 1066755 h 1066755"/>
                <a:gd name="connsiteX8" fmla="*/ 396240 w 3924300"/>
                <a:gd name="connsiteY8" fmla="*/ 1013415 h 1066755"/>
                <a:gd name="connsiteX9" fmla="*/ 15240 w 3924300"/>
                <a:gd name="connsiteY9" fmla="*/ 1021035 h 1066755"/>
                <a:gd name="connsiteX10" fmla="*/ 0 w 3924300"/>
                <a:gd name="connsiteY10" fmla="*/ 396195 h 1066755"/>
                <a:gd name="connsiteX0" fmla="*/ 0 w 3924300"/>
                <a:gd name="connsiteY0" fmla="*/ 396195 h 1066755"/>
                <a:gd name="connsiteX1" fmla="*/ 1120140 w 3924300"/>
                <a:gd name="connsiteY1" fmla="*/ 323805 h 1066755"/>
                <a:gd name="connsiteX2" fmla="*/ 2148840 w 3924300"/>
                <a:gd name="connsiteY2" fmla="*/ 68535 h 1066755"/>
                <a:gd name="connsiteX3" fmla="*/ 3265170 w 3924300"/>
                <a:gd name="connsiteY3" fmla="*/ 7575 h 1066755"/>
                <a:gd name="connsiteX4" fmla="*/ 3924300 w 3924300"/>
                <a:gd name="connsiteY4" fmla="*/ 182835 h 1066755"/>
                <a:gd name="connsiteX5" fmla="*/ 3924300 w 3924300"/>
                <a:gd name="connsiteY5" fmla="*/ 944835 h 1066755"/>
                <a:gd name="connsiteX6" fmla="*/ 3078480 w 3924300"/>
                <a:gd name="connsiteY6" fmla="*/ 1043895 h 1066755"/>
                <a:gd name="connsiteX7" fmla="*/ 1943100 w 3924300"/>
                <a:gd name="connsiteY7" fmla="*/ 1066755 h 1066755"/>
                <a:gd name="connsiteX8" fmla="*/ 396240 w 3924300"/>
                <a:gd name="connsiteY8" fmla="*/ 1013415 h 1066755"/>
                <a:gd name="connsiteX9" fmla="*/ 15240 w 3924300"/>
                <a:gd name="connsiteY9" fmla="*/ 1021035 h 1066755"/>
                <a:gd name="connsiteX10" fmla="*/ 0 w 3924300"/>
                <a:gd name="connsiteY10" fmla="*/ 396195 h 1066755"/>
                <a:gd name="connsiteX0" fmla="*/ 0 w 3924300"/>
                <a:gd name="connsiteY0" fmla="*/ 396195 h 1066755"/>
                <a:gd name="connsiteX1" fmla="*/ 1120140 w 3924300"/>
                <a:gd name="connsiteY1" fmla="*/ 323805 h 1066755"/>
                <a:gd name="connsiteX2" fmla="*/ 2148840 w 3924300"/>
                <a:gd name="connsiteY2" fmla="*/ 68535 h 1066755"/>
                <a:gd name="connsiteX3" fmla="*/ 3265170 w 3924300"/>
                <a:gd name="connsiteY3" fmla="*/ 7575 h 1066755"/>
                <a:gd name="connsiteX4" fmla="*/ 3924300 w 3924300"/>
                <a:gd name="connsiteY4" fmla="*/ 182835 h 1066755"/>
                <a:gd name="connsiteX5" fmla="*/ 3924300 w 3924300"/>
                <a:gd name="connsiteY5" fmla="*/ 944835 h 1066755"/>
                <a:gd name="connsiteX6" fmla="*/ 3078480 w 3924300"/>
                <a:gd name="connsiteY6" fmla="*/ 1043895 h 1066755"/>
                <a:gd name="connsiteX7" fmla="*/ 1943100 w 3924300"/>
                <a:gd name="connsiteY7" fmla="*/ 1066755 h 1066755"/>
                <a:gd name="connsiteX8" fmla="*/ 396240 w 3924300"/>
                <a:gd name="connsiteY8" fmla="*/ 1013415 h 1066755"/>
                <a:gd name="connsiteX9" fmla="*/ 15240 w 3924300"/>
                <a:gd name="connsiteY9" fmla="*/ 1021035 h 1066755"/>
                <a:gd name="connsiteX10" fmla="*/ 0 w 3924300"/>
                <a:gd name="connsiteY10" fmla="*/ 396195 h 1066755"/>
                <a:gd name="connsiteX0" fmla="*/ 0 w 3924300"/>
                <a:gd name="connsiteY0" fmla="*/ 396195 h 1078186"/>
                <a:gd name="connsiteX1" fmla="*/ 1120140 w 3924300"/>
                <a:gd name="connsiteY1" fmla="*/ 323805 h 1078186"/>
                <a:gd name="connsiteX2" fmla="*/ 2148840 w 3924300"/>
                <a:gd name="connsiteY2" fmla="*/ 68535 h 1078186"/>
                <a:gd name="connsiteX3" fmla="*/ 3265170 w 3924300"/>
                <a:gd name="connsiteY3" fmla="*/ 7575 h 1078186"/>
                <a:gd name="connsiteX4" fmla="*/ 3924300 w 3924300"/>
                <a:gd name="connsiteY4" fmla="*/ 182835 h 1078186"/>
                <a:gd name="connsiteX5" fmla="*/ 3924300 w 3924300"/>
                <a:gd name="connsiteY5" fmla="*/ 944835 h 1078186"/>
                <a:gd name="connsiteX6" fmla="*/ 3078480 w 3924300"/>
                <a:gd name="connsiteY6" fmla="*/ 1043895 h 1078186"/>
                <a:gd name="connsiteX7" fmla="*/ 2426970 w 3924300"/>
                <a:gd name="connsiteY7" fmla="*/ 1078186 h 1078186"/>
                <a:gd name="connsiteX8" fmla="*/ 1943100 w 3924300"/>
                <a:gd name="connsiteY8" fmla="*/ 1066755 h 1078186"/>
                <a:gd name="connsiteX9" fmla="*/ 396240 w 3924300"/>
                <a:gd name="connsiteY9" fmla="*/ 1013415 h 1078186"/>
                <a:gd name="connsiteX10" fmla="*/ 15240 w 3924300"/>
                <a:gd name="connsiteY10" fmla="*/ 1021035 h 1078186"/>
                <a:gd name="connsiteX11" fmla="*/ 0 w 3924300"/>
                <a:gd name="connsiteY11" fmla="*/ 396195 h 1078186"/>
                <a:gd name="connsiteX0" fmla="*/ 0 w 3924300"/>
                <a:gd name="connsiteY0" fmla="*/ 396195 h 1078186"/>
                <a:gd name="connsiteX1" fmla="*/ 1120140 w 3924300"/>
                <a:gd name="connsiteY1" fmla="*/ 323805 h 1078186"/>
                <a:gd name="connsiteX2" fmla="*/ 2148840 w 3924300"/>
                <a:gd name="connsiteY2" fmla="*/ 68535 h 1078186"/>
                <a:gd name="connsiteX3" fmla="*/ 3265170 w 3924300"/>
                <a:gd name="connsiteY3" fmla="*/ 7575 h 1078186"/>
                <a:gd name="connsiteX4" fmla="*/ 3924300 w 3924300"/>
                <a:gd name="connsiteY4" fmla="*/ 182835 h 1078186"/>
                <a:gd name="connsiteX5" fmla="*/ 3924300 w 3924300"/>
                <a:gd name="connsiteY5" fmla="*/ 944835 h 1078186"/>
                <a:gd name="connsiteX6" fmla="*/ 3078480 w 3924300"/>
                <a:gd name="connsiteY6" fmla="*/ 1043895 h 1078186"/>
                <a:gd name="connsiteX7" fmla="*/ 2426970 w 3924300"/>
                <a:gd name="connsiteY7" fmla="*/ 1078186 h 1078186"/>
                <a:gd name="connsiteX8" fmla="*/ 1943100 w 3924300"/>
                <a:gd name="connsiteY8" fmla="*/ 1066755 h 1078186"/>
                <a:gd name="connsiteX9" fmla="*/ 396240 w 3924300"/>
                <a:gd name="connsiteY9" fmla="*/ 1013415 h 1078186"/>
                <a:gd name="connsiteX10" fmla="*/ 15240 w 3924300"/>
                <a:gd name="connsiteY10" fmla="*/ 1021035 h 1078186"/>
                <a:gd name="connsiteX11" fmla="*/ 0 w 3924300"/>
                <a:gd name="connsiteY11" fmla="*/ 396195 h 1078186"/>
                <a:gd name="connsiteX0" fmla="*/ 0 w 3924300"/>
                <a:gd name="connsiteY0" fmla="*/ 396195 h 1078186"/>
                <a:gd name="connsiteX1" fmla="*/ 1120140 w 3924300"/>
                <a:gd name="connsiteY1" fmla="*/ 323805 h 1078186"/>
                <a:gd name="connsiteX2" fmla="*/ 2148840 w 3924300"/>
                <a:gd name="connsiteY2" fmla="*/ 68535 h 1078186"/>
                <a:gd name="connsiteX3" fmla="*/ 3265170 w 3924300"/>
                <a:gd name="connsiteY3" fmla="*/ 7575 h 1078186"/>
                <a:gd name="connsiteX4" fmla="*/ 3924300 w 3924300"/>
                <a:gd name="connsiteY4" fmla="*/ 182835 h 1078186"/>
                <a:gd name="connsiteX5" fmla="*/ 3924300 w 3924300"/>
                <a:gd name="connsiteY5" fmla="*/ 944835 h 1078186"/>
                <a:gd name="connsiteX6" fmla="*/ 3078480 w 3924300"/>
                <a:gd name="connsiteY6" fmla="*/ 1043895 h 1078186"/>
                <a:gd name="connsiteX7" fmla="*/ 2426970 w 3924300"/>
                <a:gd name="connsiteY7" fmla="*/ 1078186 h 1078186"/>
                <a:gd name="connsiteX8" fmla="*/ 1943100 w 3924300"/>
                <a:gd name="connsiteY8" fmla="*/ 1066755 h 1078186"/>
                <a:gd name="connsiteX9" fmla="*/ 396240 w 3924300"/>
                <a:gd name="connsiteY9" fmla="*/ 1013415 h 1078186"/>
                <a:gd name="connsiteX10" fmla="*/ 15240 w 3924300"/>
                <a:gd name="connsiteY10" fmla="*/ 1021035 h 1078186"/>
                <a:gd name="connsiteX11" fmla="*/ 0 w 3924300"/>
                <a:gd name="connsiteY11" fmla="*/ 396195 h 107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24300" h="1078186">
                  <a:moveTo>
                    <a:pt x="0" y="396195"/>
                  </a:moveTo>
                  <a:cubicBezTo>
                    <a:pt x="373380" y="372065"/>
                    <a:pt x="739140" y="386035"/>
                    <a:pt x="1120140" y="323805"/>
                  </a:cubicBezTo>
                  <a:cubicBezTo>
                    <a:pt x="1524000" y="212045"/>
                    <a:pt x="1687830" y="161245"/>
                    <a:pt x="2148840" y="68535"/>
                  </a:cubicBezTo>
                  <a:cubicBezTo>
                    <a:pt x="2740660" y="-2585"/>
                    <a:pt x="2867660" y="-8935"/>
                    <a:pt x="3265170" y="7575"/>
                  </a:cubicBezTo>
                  <a:cubicBezTo>
                    <a:pt x="3604260" y="55835"/>
                    <a:pt x="3699510" y="88855"/>
                    <a:pt x="3924300" y="182835"/>
                  </a:cubicBezTo>
                  <a:lnTo>
                    <a:pt x="3924300" y="944835"/>
                  </a:lnTo>
                  <a:cubicBezTo>
                    <a:pt x="3642360" y="977855"/>
                    <a:pt x="3600450" y="1014685"/>
                    <a:pt x="3078480" y="1043895"/>
                  </a:cubicBezTo>
                  <a:cubicBezTo>
                    <a:pt x="2816860" y="1062945"/>
                    <a:pt x="2616200" y="1074376"/>
                    <a:pt x="2426970" y="1078186"/>
                  </a:cubicBezTo>
                  <a:lnTo>
                    <a:pt x="1943100" y="1066755"/>
                  </a:lnTo>
                  <a:cubicBezTo>
                    <a:pt x="1427480" y="1075645"/>
                    <a:pt x="938530" y="1054055"/>
                    <a:pt x="396240" y="1013415"/>
                  </a:cubicBezTo>
                  <a:lnTo>
                    <a:pt x="15240" y="1021035"/>
                  </a:lnTo>
                  <a:lnTo>
                    <a:pt x="0" y="39619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45000"/>
                    <a:lumOff val="55000"/>
                  </a:schemeClr>
                </a:gs>
                <a:gs pos="0">
                  <a:srgbClr val="A2CAAC"/>
                </a:gs>
                <a:gs pos="100000">
                  <a:srgbClr val="6AAA7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29C8B06-513F-49FA-AAFD-30B3BB24DDF6}"/>
                </a:ext>
              </a:extLst>
            </p:cNvPr>
            <p:cNvSpPr/>
            <p:nvPr/>
          </p:nvSpPr>
          <p:spPr>
            <a:xfrm>
              <a:off x="6036409" y="5646317"/>
              <a:ext cx="132743" cy="1380221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  <a:gs pos="86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8C28BCB2-1B5B-47EE-9D19-B9C9C552C023}"/>
                </a:ext>
              </a:extLst>
            </p:cNvPr>
            <p:cNvSpPr/>
            <p:nvPr/>
          </p:nvSpPr>
          <p:spPr>
            <a:xfrm>
              <a:off x="9072807" y="5646317"/>
              <a:ext cx="132743" cy="1380221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  <a:gs pos="86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7" name="Arc 276">
              <a:extLst>
                <a:ext uri="{FF2B5EF4-FFF2-40B4-BE49-F238E27FC236}">
                  <a16:creationId xmlns:a16="http://schemas.microsoft.com/office/drawing/2014/main" id="{8E8C51BC-243E-40D6-BB88-0F4D6DB811D5}"/>
                </a:ext>
              </a:extLst>
            </p:cNvPr>
            <p:cNvSpPr>
              <a:spLocks noChangeAspect="1"/>
            </p:cNvSpPr>
            <p:nvPr/>
          </p:nvSpPr>
          <p:spPr>
            <a:xfrm rot="13663039">
              <a:off x="7209607" y="5440010"/>
              <a:ext cx="1911407" cy="1911407"/>
            </a:xfrm>
            <a:prstGeom prst="arc">
              <a:avLst>
                <a:gd name="adj1" fmla="val 16880149"/>
                <a:gd name="adj2" fmla="val 20423985"/>
              </a:avLst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C4B5A03-5C5C-446B-8173-A8084200A9B5}"/>
                </a:ext>
              </a:extLst>
            </p:cNvPr>
            <p:cNvCxnSpPr>
              <a:cxnSpLocks/>
            </p:cNvCxnSpPr>
            <p:nvPr/>
          </p:nvCxnSpPr>
          <p:spPr>
            <a:xfrm>
              <a:off x="9139178" y="5709733"/>
              <a:ext cx="0" cy="27432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8" name="Straight Arrow Connector 277">
              <a:extLst>
                <a:ext uri="{FF2B5EF4-FFF2-40B4-BE49-F238E27FC236}">
                  <a16:creationId xmlns:a16="http://schemas.microsoft.com/office/drawing/2014/main" id="{B02C061B-FAA4-49B4-9651-14925BEA39E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14645" y="6388774"/>
              <a:ext cx="0" cy="1864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9" name="Straight Arrow Connector 278">
              <a:extLst>
                <a:ext uri="{FF2B5EF4-FFF2-40B4-BE49-F238E27FC236}">
                  <a16:creationId xmlns:a16="http://schemas.microsoft.com/office/drawing/2014/main" id="{309B754C-9D96-4D71-B3E1-E9CFA83E0B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14645" y="6541174"/>
              <a:ext cx="0" cy="1864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45135C7-B17E-403E-86D7-B39F1086DF37}"/>
                </a:ext>
              </a:extLst>
            </p:cNvPr>
            <p:cNvSpPr txBox="1"/>
            <p:nvPr/>
          </p:nvSpPr>
          <p:spPr>
            <a:xfrm>
              <a:off x="8412593" y="6395436"/>
              <a:ext cx="4732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120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A9FCF637-EB17-4AC3-ACFD-087A703056FA}"/>
                </a:ext>
              </a:extLst>
            </p:cNvPr>
            <p:cNvSpPr txBox="1"/>
            <p:nvPr/>
          </p:nvSpPr>
          <p:spPr>
            <a:xfrm>
              <a:off x="7351493" y="6241472"/>
              <a:ext cx="737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Miscible</a:t>
              </a:r>
            </a:p>
            <a:p>
              <a:pPr algn="ctr"/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zone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E3B829FF-D78A-494A-A560-0BD306B90CD5}"/>
                </a:ext>
              </a:extLst>
            </p:cNvPr>
            <p:cNvSpPr txBox="1"/>
            <p:nvPr/>
          </p:nvSpPr>
          <p:spPr>
            <a:xfrm>
              <a:off x="6293494" y="6128153"/>
              <a:ext cx="8563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Additional</a:t>
              </a:r>
            </a:p>
            <a:p>
              <a:pPr algn="ctr"/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oil</a:t>
              </a:r>
            </a:p>
            <a:p>
              <a:pPr algn="ctr"/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recovery</a:t>
              </a:r>
            </a:p>
          </p:txBody>
        </p:sp>
        <p:sp>
          <p:nvSpPr>
            <p:cNvPr id="282" name="Arc 281">
              <a:extLst>
                <a:ext uri="{FF2B5EF4-FFF2-40B4-BE49-F238E27FC236}">
                  <a16:creationId xmlns:a16="http://schemas.microsoft.com/office/drawing/2014/main" id="{BE6802F1-2503-46BC-80CD-D35EBB113123}"/>
                </a:ext>
              </a:extLst>
            </p:cNvPr>
            <p:cNvSpPr>
              <a:spLocks noChangeAspect="1"/>
            </p:cNvSpPr>
            <p:nvPr/>
          </p:nvSpPr>
          <p:spPr>
            <a:xfrm rot="13663039">
              <a:off x="8271833" y="5750913"/>
              <a:ext cx="1509754" cy="1509754"/>
            </a:xfrm>
            <a:prstGeom prst="arc">
              <a:avLst>
                <a:gd name="adj1" fmla="val 16880149"/>
                <a:gd name="adj2" fmla="val 20423985"/>
              </a:avLst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3" name="Straight Arrow Connector 282">
              <a:extLst>
                <a:ext uri="{FF2B5EF4-FFF2-40B4-BE49-F238E27FC236}">
                  <a16:creationId xmlns:a16="http://schemas.microsoft.com/office/drawing/2014/main" id="{AEEE5EAE-3C66-434F-9E97-B6E65226327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06123" y="6363311"/>
              <a:ext cx="0" cy="1864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4" name="Straight Arrow Connector 283">
              <a:extLst>
                <a:ext uri="{FF2B5EF4-FFF2-40B4-BE49-F238E27FC236}">
                  <a16:creationId xmlns:a16="http://schemas.microsoft.com/office/drawing/2014/main" id="{628A757B-D8B8-452B-B72F-F871BB63A5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06123" y="6515711"/>
              <a:ext cx="0" cy="1864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5" name="Straight Arrow Connector 284">
              <a:extLst>
                <a:ext uri="{FF2B5EF4-FFF2-40B4-BE49-F238E27FC236}">
                  <a16:creationId xmlns:a16="http://schemas.microsoft.com/office/drawing/2014/main" id="{548561D7-5262-471B-9D2B-E3029CBDFE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102781" y="5709733"/>
              <a:ext cx="0" cy="27432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520EC41C-9A46-4C3F-97F2-A55382BF7AC0}"/>
                </a:ext>
              </a:extLst>
            </p:cNvPr>
            <p:cNvSpPr txBox="1"/>
            <p:nvPr/>
          </p:nvSpPr>
          <p:spPr>
            <a:xfrm>
              <a:off x="8020193" y="5734958"/>
              <a:ext cx="901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 rock</a:t>
              </a:r>
              <a:endParaRPr lang="en-US" sz="1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0" name="Arrow: Right 169">
            <a:extLst>
              <a:ext uri="{FF2B5EF4-FFF2-40B4-BE49-F238E27FC236}">
                <a16:creationId xmlns:a16="http://schemas.microsoft.com/office/drawing/2014/main" id="{C8E041D6-A303-40A9-A5EE-6BB7019A276B}"/>
              </a:ext>
            </a:extLst>
          </p:cNvPr>
          <p:cNvSpPr/>
          <p:nvPr/>
        </p:nvSpPr>
        <p:spPr>
          <a:xfrm>
            <a:off x="4671060" y="5189219"/>
            <a:ext cx="267308" cy="15451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2AF7A2-DEEE-5216-ED11-4E16FADA83C6}"/>
              </a:ext>
            </a:extLst>
          </p:cNvPr>
          <p:cNvSpPr/>
          <p:nvPr/>
        </p:nvSpPr>
        <p:spPr>
          <a:xfrm>
            <a:off x="2936753" y="3307196"/>
            <a:ext cx="6318494" cy="1077173"/>
          </a:xfrm>
          <a:prstGeom prst="roundRect">
            <a:avLst/>
          </a:prstGeom>
          <a:solidFill>
            <a:srgbClr val="FFCCCC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8000"/>
              </a:lnSpc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Apply experiment-based models to a large-scale simulation 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risk assessment and long-term monitoring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72DB4DF-B400-B09B-C51F-EF6BB3221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1" y="6350012"/>
            <a:ext cx="742950" cy="365125"/>
          </a:xfrm>
        </p:spPr>
        <p:txBody>
          <a:bodyPr/>
          <a:lstStyle/>
          <a:p>
            <a:fld id="{4ADAD6F2-D415-4C0A-A53B-ACA74036E521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3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8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68" grpId="0"/>
      <p:bldP spid="68" grpId="1"/>
      <p:bldP spid="74" grpId="0" animBg="1"/>
      <p:bldP spid="75" grpId="0" animBg="1"/>
      <p:bldP spid="122" grpId="0"/>
      <p:bldP spid="123" grpId="0"/>
      <p:bldP spid="167" grpId="0" animBg="1"/>
      <p:bldP spid="195" grpId="0" animBg="1"/>
      <p:bldP spid="197" grpId="0" animBg="1"/>
      <p:bldP spid="199" grpId="0"/>
      <p:bldP spid="120" grpId="0" animBg="1"/>
      <p:bldP spid="121" grpId="0" animBg="1"/>
      <p:bldP spid="213" grpId="0"/>
      <p:bldP spid="220" grpId="0"/>
      <p:bldP spid="230" grpId="0" animBg="1"/>
      <p:bldP spid="237" grpId="0"/>
      <p:bldP spid="171" grpId="0"/>
      <p:bldP spid="288" grpId="0" animBg="1"/>
      <p:bldP spid="290" grpId="0" animBg="1"/>
      <p:bldP spid="291" grpId="0"/>
      <p:bldP spid="292" grpId="0"/>
      <p:bldP spid="170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Rectangle 2155">
            <a:extLst>
              <a:ext uri="{FF2B5EF4-FFF2-40B4-BE49-F238E27FC236}">
                <a16:creationId xmlns:a16="http://schemas.microsoft.com/office/drawing/2014/main" id="{6D8DEA17-F931-1E16-69F2-87E63D872BD7}"/>
              </a:ext>
            </a:extLst>
          </p:cNvPr>
          <p:cNvSpPr>
            <a:spLocks noChangeAspect="1"/>
          </p:cNvSpPr>
          <p:nvPr/>
        </p:nvSpPr>
        <p:spPr>
          <a:xfrm>
            <a:off x="4303174" y="3218393"/>
            <a:ext cx="1503219" cy="8285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5F5559-AD12-8A12-0DB1-37C19E4F8878}"/>
              </a:ext>
            </a:extLst>
          </p:cNvPr>
          <p:cNvGrpSpPr/>
          <p:nvPr/>
        </p:nvGrpSpPr>
        <p:grpSpPr>
          <a:xfrm>
            <a:off x="4919629" y="1056516"/>
            <a:ext cx="1365273" cy="1365273"/>
            <a:chOff x="-40509" y="3166199"/>
            <a:chExt cx="1365273" cy="136527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2986E8A-587A-D9C9-66A3-85BA5734A2DC}"/>
                </a:ext>
              </a:extLst>
            </p:cNvPr>
            <p:cNvSpPr/>
            <p:nvPr/>
          </p:nvSpPr>
          <p:spPr>
            <a:xfrm>
              <a:off x="329541" y="3729182"/>
              <a:ext cx="635492" cy="728662"/>
            </a:xfrm>
            <a:custGeom>
              <a:avLst/>
              <a:gdLst>
                <a:gd name="connsiteX0" fmla="*/ 19050 w 631825"/>
                <a:gd name="connsiteY0" fmla="*/ 58737 h 728662"/>
                <a:gd name="connsiteX1" fmla="*/ 193675 w 631825"/>
                <a:gd name="connsiteY1" fmla="*/ 52387 h 728662"/>
                <a:gd name="connsiteX2" fmla="*/ 352425 w 631825"/>
                <a:gd name="connsiteY2" fmla="*/ 0 h 728662"/>
                <a:gd name="connsiteX3" fmla="*/ 447675 w 631825"/>
                <a:gd name="connsiteY3" fmla="*/ 6350 h 728662"/>
                <a:gd name="connsiteX4" fmla="*/ 539750 w 631825"/>
                <a:gd name="connsiteY4" fmla="*/ 15875 h 728662"/>
                <a:gd name="connsiteX5" fmla="*/ 623887 w 631825"/>
                <a:gd name="connsiteY5" fmla="*/ 42862 h 728662"/>
                <a:gd name="connsiteX6" fmla="*/ 631825 w 631825"/>
                <a:gd name="connsiteY6" fmla="*/ 666750 h 728662"/>
                <a:gd name="connsiteX7" fmla="*/ 611187 w 631825"/>
                <a:gd name="connsiteY7" fmla="*/ 725487 h 728662"/>
                <a:gd name="connsiteX8" fmla="*/ 520700 w 631825"/>
                <a:gd name="connsiteY8" fmla="*/ 725487 h 728662"/>
                <a:gd name="connsiteX9" fmla="*/ 53975 w 631825"/>
                <a:gd name="connsiteY9" fmla="*/ 728662 h 728662"/>
                <a:gd name="connsiteX10" fmla="*/ 12700 w 631825"/>
                <a:gd name="connsiteY10" fmla="*/ 704850 h 728662"/>
                <a:gd name="connsiteX11" fmla="*/ 0 w 631825"/>
                <a:gd name="connsiteY11" fmla="*/ 650875 h 728662"/>
                <a:gd name="connsiteX12" fmla="*/ 19050 w 631825"/>
                <a:gd name="connsiteY12" fmla="*/ 58737 h 728662"/>
                <a:gd name="connsiteX0" fmla="*/ 7900 w 635492"/>
                <a:gd name="connsiteY0" fmla="*/ 54504 h 728662"/>
                <a:gd name="connsiteX1" fmla="*/ 197342 w 635492"/>
                <a:gd name="connsiteY1" fmla="*/ 52387 h 728662"/>
                <a:gd name="connsiteX2" fmla="*/ 356092 w 635492"/>
                <a:gd name="connsiteY2" fmla="*/ 0 h 728662"/>
                <a:gd name="connsiteX3" fmla="*/ 451342 w 635492"/>
                <a:gd name="connsiteY3" fmla="*/ 6350 h 728662"/>
                <a:gd name="connsiteX4" fmla="*/ 543417 w 635492"/>
                <a:gd name="connsiteY4" fmla="*/ 15875 h 728662"/>
                <a:gd name="connsiteX5" fmla="*/ 627554 w 635492"/>
                <a:gd name="connsiteY5" fmla="*/ 42862 h 728662"/>
                <a:gd name="connsiteX6" fmla="*/ 635492 w 635492"/>
                <a:gd name="connsiteY6" fmla="*/ 666750 h 728662"/>
                <a:gd name="connsiteX7" fmla="*/ 614854 w 635492"/>
                <a:gd name="connsiteY7" fmla="*/ 725487 h 728662"/>
                <a:gd name="connsiteX8" fmla="*/ 524367 w 635492"/>
                <a:gd name="connsiteY8" fmla="*/ 725487 h 728662"/>
                <a:gd name="connsiteX9" fmla="*/ 57642 w 635492"/>
                <a:gd name="connsiteY9" fmla="*/ 728662 h 728662"/>
                <a:gd name="connsiteX10" fmla="*/ 16367 w 635492"/>
                <a:gd name="connsiteY10" fmla="*/ 704850 h 728662"/>
                <a:gd name="connsiteX11" fmla="*/ 3667 w 635492"/>
                <a:gd name="connsiteY11" fmla="*/ 650875 h 728662"/>
                <a:gd name="connsiteX12" fmla="*/ 7900 w 635492"/>
                <a:gd name="connsiteY12" fmla="*/ 54504 h 72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492" h="728662">
                  <a:moveTo>
                    <a:pt x="7900" y="54504"/>
                  </a:moveTo>
                  <a:lnTo>
                    <a:pt x="197342" y="52387"/>
                  </a:lnTo>
                  <a:lnTo>
                    <a:pt x="356092" y="0"/>
                  </a:lnTo>
                  <a:lnTo>
                    <a:pt x="451342" y="6350"/>
                  </a:lnTo>
                  <a:lnTo>
                    <a:pt x="543417" y="15875"/>
                  </a:lnTo>
                  <a:lnTo>
                    <a:pt x="627554" y="42862"/>
                  </a:lnTo>
                  <a:lnTo>
                    <a:pt x="635492" y="666750"/>
                  </a:lnTo>
                  <a:lnTo>
                    <a:pt x="614854" y="725487"/>
                  </a:lnTo>
                  <a:lnTo>
                    <a:pt x="524367" y="725487"/>
                  </a:lnTo>
                  <a:lnTo>
                    <a:pt x="57642" y="728662"/>
                  </a:lnTo>
                  <a:lnTo>
                    <a:pt x="16367" y="704850"/>
                  </a:lnTo>
                  <a:lnTo>
                    <a:pt x="3667" y="650875"/>
                  </a:lnTo>
                  <a:cubicBezTo>
                    <a:pt x="5254" y="453496"/>
                    <a:pt x="-7975" y="251883"/>
                    <a:pt x="7900" y="5450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4A1FF7-423B-2306-D1AB-36785282B67B}"/>
                </a:ext>
              </a:extLst>
            </p:cNvPr>
            <p:cNvGrpSpPr/>
            <p:nvPr/>
          </p:nvGrpSpPr>
          <p:grpSpPr>
            <a:xfrm>
              <a:off x="-40509" y="3166199"/>
              <a:ext cx="1365273" cy="1365273"/>
              <a:chOff x="898390" y="3757442"/>
              <a:chExt cx="1365273" cy="1365273"/>
            </a:xfrm>
          </p:grpSpPr>
          <p:pic>
            <p:nvPicPr>
              <p:cNvPr id="178" name="Graphic 177" descr="Beaker outline">
                <a:extLst>
                  <a:ext uri="{FF2B5EF4-FFF2-40B4-BE49-F238E27FC236}">
                    <a16:creationId xmlns:a16="http://schemas.microsoft.com/office/drawing/2014/main" id="{8B7EC2EB-1017-2C82-88E1-3861BA3A3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98390" y="3757442"/>
                <a:ext cx="1365273" cy="1365273"/>
              </a:xfrm>
              <a:prstGeom prst="rect">
                <a:avLst/>
              </a:prstGeom>
            </p:spPr>
          </p:pic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4DA066D7-63B7-3972-E1EC-87FF741DA736}"/>
                  </a:ext>
                </a:extLst>
              </p:cNvPr>
              <p:cNvSpPr/>
              <p:nvPr/>
            </p:nvSpPr>
            <p:spPr>
              <a:xfrm>
                <a:off x="1519276" y="4389967"/>
                <a:ext cx="308249" cy="61383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A0490CAE-F4BE-F4C4-DC42-C9FF0A1F31F1}"/>
                  </a:ext>
                </a:extLst>
              </p:cNvPr>
              <p:cNvSpPr/>
              <p:nvPr/>
            </p:nvSpPr>
            <p:spPr>
              <a:xfrm>
                <a:off x="1259332" y="3792393"/>
                <a:ext cx="616035" cy="39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12D586A-C744-43C6-B836-E7F4706C1A6F}"/>
                </a:ext>
              </a:extLst>
            </p:cNvPr>
            <p:cNvGrpSpPr/>
            <p:nvPr/>
          </p:nvGrpSpPr>
          <p:grpSpPr>
            <a:xfrm>
              <a:off x="378937" y="3833210"/>
              <a:ext cx="538373" cy="33019"/>
              <a:chOff x="1317836" y="4428687"/>
              <a:chExt cx="538373" cy="33019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68CF9F78-5758-89E0-BCAA-A7E45E8BF854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E32DE9AA-725B-D8D1-7BF2-AA3445E062C4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5A5E38D2-D5DF-2C92-C102-86DAB0297A1A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C36CD86B-BF2C-4A2A-A138-862EBEFA7360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D5A56E61-77DB-C183-5243-E6152DC6CEB2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CC48EC6-269B-7F37-41DB-A9C7FFE7CA8C}"/>
                </a:ext>
              </a:extLst>
            </p:cNvPr>
            <p:cNvGrpSpPr/>
            <p:nvPr/>
          </p:nvGrpSpPr>
          <p:grpSpPr>
            <a:xfrm>
              <a:off x="378937" y="3895252"/>
              <a:ext cx="538373" cy="33019"/>
              <a:chOff x="1317836" y="4428687"/>
              <a:chExt cx="538373" cy="33019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9B2FB734-395A-077C-4D0A-6B1928D738E6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5BA67D83-E4BB-7881-DFDB-4BD4F253CE54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FFAEEAC1-0ED5-6D04-49EC-4105A84466FE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2A1BD15D-BDEA-7B7D-3CA2-8158594CB10F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574099E3-036B-2DDE-EF53-2596B717F55F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B4E341F-7489-03A1-D8D5-BB46BBFB1349}"/>
                </a:ext>
              </a:extLst>
            </p:cNvPr>
            <p:cNvGrpSpPr/>
            <p:nvPr/>
          </p:nvGrpSpPr>
          <p:grpSpPr>
            <a:xfrm>
              <a:off x="378937" y="3957294"/>
              <a:ext cx="538373" cy="33019"/>
              <a:chOff x="1317836" y="4428687"/>
              <a:chExt cx="538373" cy="33019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793D01CE-AEE0-2A03-0175-A77C52098BA3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8BF6C3B7-0F2F-AC5E-4741-AA2494274F85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CDA30C02-53BB-6305-556B-BCB8F700465C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906AF4B4-1C4F-77EE-038B-D7DF24A449D5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561A77BE-5C50-9189-7521-3F4980233B22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460533E-B51D-68F4-BC8E-BA7702DB158D}"/>
                </a:ext>
              </a:extLst>
            </p:cNvPr>
            <p:cNvGrpSpPr/>
            <p:nvPr/>
          </p:nvGrpSpPr>
          <p:grpSpPr>
            <a:xfrm>
              <a:off x="378937" y="4019336"/>
              <a:ext cx="538373" cy="33019"/>
              <a:chOff x="1317836" y="4428687"/>
              <a:chExt cx="538373" cy="33019"/>
            </a:xfrm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C4B897AC-98D9-4DD7-F684-00D6D4B2094A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F71CC056-1113-819A-B82E-1AC5B1BF0E7A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2B323197-F53B-68D4-0280-93A86E9896DB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4361BD2-001A-5E13-0C42-B450C7040EB1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D1D09E8-437A-B452-C69F-07FFC249710B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2C28D1F-9559-4413-741A-6778A986C748}"/>
                </a:ext>
              </a:extLst>
            </p:cNvPr>
            <p:cNvGrpSpPr/>
            <p:nvPr/>
          </p:nvGrpSpPr>
          <p:grpSpPr>
            <a:xfrm>
              <a:off x="378937" y="4081378"/>
              <a:ext cx="538373" cy="33019"/>
              <a:chOff x="1317836" y="4428687"/>
              <a:chExt cx="538373" cy="33019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2CEF0DE-F30F-B7B2-F4C5-7C234BAC637E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3065617-F402-0117-A5D8-2E831521C716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39D5FE0-8CC6-6EB6-2E0B-FC5EE813E4E8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BA2BCDB3-34DD-0FC5-AFB3-593F66FADAE0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7E5E637-93DB-4D25-0616-3884DB60319B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9BEA2EF-ACEB-DBCD-7DA6-0A225BF977EE}"/>
                </a:ext>
              </a:extLst>
            </p:cNvPr>
            <p:cNvGrpSpPr/>
            <p:nvPr/>
          </p:nvGrpSpPr>
          <p:grpSpPr>
            <a:xfrm>
              <a:off x="378937" y="4143420"/>
              <a:ext cx="538373" cy="33019"/>
              <a:chOff x="1317836" y="4428687"/>
              <a:chExt cx="538373" cy="33019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6CBD6C7B-EB26-FA52-A764-E83E4F8B160E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5A2BFF4-4819-2234-D7EC-ADE3ACAE4C3C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7ADAFA8D-5420-7A53-11D1-4A9A8CB3829C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DE6E18B6-2295-11DB-828B-FD6B83758CB9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F9AEF32-1F46-061E-8595-2C83E4B1AA11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B74CF9E-3411-7443-149A-19D004933F7E}"/>
                </a:ext>
              </a:extLst>
            </p:cNvPr>
            <p:cNvGrpSpPr/>
            <p:nvPr/>
          </p:nvGrpSpPr>
          <p:grpSpPr>
            <a:xfrm>
              <a:off x="378937" y="4205462"/>
              <a:ext cx="538373" cy="33019"/>
              <a:chOff x="1317836" y="4428687"/>
              <a:chExt cx="538373" cy="33019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51415D6C-9B96-05D9-BA52-F350903FE72C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9CFDA737-B3AD-0404-C1B7-637C2EE8D582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FFBB830F-C454-D59B-FAD3-24CA2D5D7CD4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AE39ED3C-76F6-165C-DFF5-1DB2E55E9E5C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52DBE05A-8166-8771-3DD7-98242C0B57E6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988B58D-7CB3-BD13-2C6B-C221790B0BF5}"/>
                </a:ext>
              </a:extLst>
            </p:cNvPr>
            <p:cNvGrpSpPr/>
            <p:nvPr/>
          </p:nvGrpSpPr>
          <p:grpSpPr>
            <a:xfrm>
              <a:off x="378937" y="4267504"/>
              <a:ext cx="538373" cy="33019"/>
              <a:chOff x="1317836" y="4428687"/>
              <a:chExt cx="538373" cy="33019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DF71A3E-93D4-4317-C64E-B0284109BE1B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E161F028-C27F-809D-27CB-7CA6E04CA16B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3D6DCF5-0C88-7F55-AAE4-9B3DA69E4230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56994743-9E5D-A975-04D4-379E53B67028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C48F3085-71B0-BB49-AA10-1C01877CB4D5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04DA0F3-BFEB-02A6-B78E-06660C641900}"/>
                </a:ext>
              </a:extLst>
            </p:cNvPr>
            <p:cNvGrpSpPr/>
            <p:nvPr/>
          </p:nvGrpSpPr>
          <p:grpSpPr>
            <a:xfrm>
              <a:off x="378937" y="4329546"/>
              <a:ext cx="538373" cy="33019"/>
              <a:chOff x="1317836" y="4428687"/>
              <a:chExt cx="538373" cy="33019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7BF3F491-E106-8C47-B747-47563D9FC53C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07B59B88-C9E6-39AF-4EE1-27C341A375B6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2C3A7E65-1B71-D5ED-537A-90407D9570AF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5794F5B1-6612-A727-7E14-44C4704E1E74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D9635961-19CF-064D-BB7F-872B92D068D7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54C8757-881A-98FD-F283-792AC0A472F7}"/>
                </a:ext>
              </a:extLst>
            </p:cNvPr>
            <p:cNvGrpSpPr/>
            <p:nvPr/>
          </p:nvGrpSpPr>
          <p:grpSpPr>
            <a:xfrm>
              <a:off x="378937" y="4391586"/>
              <a:ext cx="538373" cy="33019"/>
              <a:chOff x="1317836" y="4428687"/>
              <a:chExt cx="538373" cy="33019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57DDBDBF-BF08-09D0-33A3-91CC5263F8AD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CFE3763C-8A86-B3D0-5D0F-9091431867C3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977F4F4C-9596-1CAD-68B9-7AB73C0D37F0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F99DA1A2-A50A-1E97-2890-69F64BAB7A93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F542D0A-4755-3B7F-ADD7-1A05271CC764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1BDC796-FFA1-8683-3D05-9CD64C9B7308}"/>
                </a:ext>
              </a:extLst>
            </p:cNvPr>
            <p:cNvGrpSpPr/>
            <p:nvPr/>
          </p:nvGrpSpPr>
          <p:grpSpPr>
            <a:xfrm>
              <a:off x="485389" y="3870597"/>
              <a:ext cx="177486" cy="176629"/>
              <a:chOff x="485389" y="3870597"/>
              <a:chExt cx="177486" cy="176629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BBBDB6C-2FBA-A486-4BF3-E26EE200D211}"/>
                  </a:ext>
                </a:extLst>
              </p:cNvPr>
              <p:cNvSpPr/>
              <p:nvPr/>
            </p:nvSpPr>
            <p:spPr>
              <a:xfrm>
                <a:off x="534570" y="3873821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DE4B70B-0ACF-7791-54D5-B6549548725F}"/>
                  </a:ext>
                </a:extLst>
              </p:cNvPr>
              <p:cNvSpPr/>
              <p:nvPr/>
            </p:nvSpPr>
            <p:spPr>
              <a:xfrm>
                <a:off x="505222" y="3967170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4D13496-BAE0-72A4-3173-352854BAD13F}"/>
                  </a:ext>
                </a:extLst>
              </p:cNvPr>
              <p:cNvSpPr/>
              <p:nvPr/>
            </p:nvSpPr>
            <p:spPr>
              <a:xfrm>
                <a:off x="515585" y="3903639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7EF78F-5B24-E2C3-4D75-1F0FF50382BD}"/>
                  </a:ext>
                </a:extLst>
              </p:cNvPr>
              <p:cNvSpPr/>
              <p:nvPr/>
            </p:nvSpPr>
            <p:spPr>
              <a:xfrm>
                <a:off x="583773" y="3909536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20530A4-3D77-AB5E-B2F6-E014EA64EED3}"/>
                  </a:ext>
                </a:extLst>
              </p:cNvPr>
              <p:cNvSpPr/>
              <p:nvPr/>
            </p:nvSpPr>
            <p:spPr>
              <a:xfrm>
                <a:off x="565992" y="3895474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7F2556C-8F22-4E01-4B8A-C38E919ED553}"/>
                  </a:ext>
                </a:extLst>
              </p:cNvPr>
              <p:cNvSpPr/>
              <p:nvPr/>
            </p:nvSpPr>
            <p:spPr>
              <a:xfrm>
                <a:off x="552780" y="3997302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2ECE124-3CDE-7349-6D16-DD3557309E47}"/>
                  </a:ext>
                </a:extLst>
              </p:cNvPr>
              <p:cNvSpPr/>
              <p:nvPr/>
            </p:nvSpPr>
            <p:spPr>
              <a:xfrm>
                <a:off x="528897" y="401420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677AA4F-5A6F-60CD-EAE0-5B70483669A5}"/>
                  </a:ext>
                </a:extLst>
              </p:cNvPr>
              <p:cNvSpPr/>
              <p:nvPr/>
            </p:nvSpPr>
            <p:spPr>
              <a:xfrm>
                <a:off x="561812" y="397777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EFACB77-D587-5CD5-BE96-52CFB0ACEB09}"/>
                  </a:ext>
                </a:extLst>
              </p:cNvPr>
              <p:cNvSpPr/>
              <p:nvPr/>
            </p:nvSpPr>
            <p:spPr>
              <a:xfrm>
                <a:off x="578773" y="3960332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4937334-3F07-ED85-4A5F-C93257A45407}"/>
                  </a:ext>
                </a:extLst>
              </p:cNvPr>
              <p:cNvSpPr/>
              <p:nvPr/>
            </p:nvSpPr>
            <p:spPr>
              <a:xfrm>
                <a:off x="512285" y="394845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B99C684-B9C0-1B1D-FF2A-A6157BF9FABC}"/>
                  </a:ext>
                </a:extLst>
              </p:cNvPr>
              <p:cNvSpPr/>
              <p:nvPr/>
            </p:nvSpPr>
            <p:spPr>
              <a:xfrm>
                <a:off x="594403" y="3991455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16DA47E-91E1-0937-60F9-09C4D0E9C0BB}"/>
                  </a:ext>
                </a:extLst>
              </p:cNvPr>
              <p:cNvSpPr/>
              <p:nvPr/>
            </p:nvSpPr>
            <p:spPr>
              <a:xfrm>
                <a:off x="561643" y="397100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F6BEAEE-ED06-221B-0E2C-D95F4F6078BC}"/>
                  </a:ext>
                </a:extLst>
              </p:cNvPr>
              <p:cNvSpPr/>
              <p:nvPr/>
            </p:nvSpPr>
            <p:spPr>
              <a:xfrm>
                <a:off x="587514" y="3930454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AFF7A49-1472-0545-B799-F62B49DF93AF}"/>
                  </a:ext>
                </a:extLst>
              </p:cNvPr>
              <p:cNvSpPr/>
              <p:nvPr/>
            </p:nvSpPr>
            <p:spPr>
              <a:xfrm>
                <a:off x="508463" y="3911826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A979614-CDC5-C0A8-523D-EEAF01B6C711}"/>
                  </a:ext>
                </a:extLst>
              </p:cNvPr>
              <p:cNvSpPr/>
              <p:nvPr/>
            </p:nvSpPr>
            <p:spPr>
              <a:xfrm>
                <a:off x="568467" y="387059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6D524E9-2F3B-275A-BEBC-3EF3E5D48FA4}"/>
                  </a:ext>
                </a:extLst>
              </p:cNvPr>
              <p:cNvSpPr/>
              <p:nvPr/>
            </p:nvSpPr>
            <p:spPr>
              <a:xfrm>
                <a:off x="624690" y="3982404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DA05B4A-D19E-F0AC-D134-E17615373288}"/>
                  </a:ext>
                </a:extLst>
              </p:cNvPr>
              <p:cNvSpPr/>
              <p:nvPr/>
            </p:nvSpPr>
            <p:spPr>
              <a:xfrm>
                <a:off x="558805" y="392915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89DEDCA-AC22-5430-9889-DB8514B0491E}"/>
                  </a:ext>
                </a:extLst>
              </p:cNvPr>
              <p:cNvSpPr/>
              <p:nvPr/>
            </p:nvSpPr>
            <p:spPr>
              <a:xfrm>
                <a:off x="540649" y="392169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37250B4-28C6-E677-912D-0030F67F0EDE}"/>
                  </a:ext>
                </a:extLst>
              </p:cNvPr>
              <p:cNvSpPr/>
              <p:nvPr/>
            </p:nvSpPr>
            <p:spPr>
              <a:xfrm>
                <a:off x="567249" y="4013812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F7944BA-CC3C-F285-07F1-948E93D41EEC}"/>
                  </a:ext>
                </a:extLst>
              </p:cNvPr>
              <p:cNvSpPr/>
              <p:nvPr/>
            </p:nvSpPr>
            <p:spPr>
              <a:xfrm>
                <a:off x="485389" y="3925844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7FA4E3C-FE3C-F769-6235-9292428D3B3E}"/>
                  </a:ext>
                </a:extLst>
              </p:cNvPr>
              <p:cNvSpPr/>
              <p:nvPr/>
            </p:nvSpPr>
            <p:spPr>
              <a:xfrm>
                <a:off x="629856" y="3953286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F08939D-2823-A61F-CEBE-31BDFA14FC34}"/>
                  </a:ext>
                </a:extLst>
              </p:cNvPr>
              <p:cNvSpPr/>
              <p:nvPr/>
            </p:nvSpPr>
            <p:spPr>
              <a:xfrm>
                <a:off x="612130" y="3954716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AC5A786-88DD-FC2E-3E20-54A0D8DE4AD3}"/>
                  </a:ext>
                </a:extLst>
              </p:cNvPr>
              <p:cNvSpPr/>
              <p:nvPr/>
            </p:nvSpPr>
            <p:spPr>
              <a:xfrm>
                <a:off x="553486" y="3969796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6D84F17-8F50-2D19-B700-4FC1A5014E8A}"/>
                  </a:ext>
                </a:extLst>
              </p:cNvPr>
              <p:cNvSpPr/>
              <p:nvPr/>
            </p:nvSpPr>
            <p:spPr>
              <a:xfrm>
                <a:off x="622160" y="3908794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6C7491A-ED3B-0AA4-EACE-A9A22DBF2C23}"/>
                  </a:ext>
                </a:extLst>
              </p:cNvPr>
              <p:cNvSpPr/>
              <p:nvPr/>
            </p:nvSpPr>
            <p:spPr>
              <a:xfrm>
                <a:off x="527575" y="3983549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6C074CF-B017-49EC-7E07-CDF1352B5D23}"/>
                  </a:ext>
                </a:extLst>
              </p:cNvPr>
              <p:cNvSpPr/>
              <p:nvPr/>
            </p:nvSpPr>
            <p:spPr>
              <a:xfrm>
                <a:off x="532973" y="3955648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5DE5A6A-04A2-D830-0C70-DAA2D542CD87}"/>
              </a:ext>
            </a:extLst>
          </p:cNvPr>
          <p:cNvGrpSpPr/>
          <p:nvPr/>
        </p:nvGrpSpPr>
        <p:grpSpPr>
          <a:xfrm>
            <a:off x="5833110" y="1056516"/>
            <a:ext cx="1365273" cy="1365273"/>
            <a:chOff x="846619" y="3166199"/>
            <a:chExt cx="1365273" cy="1365273"/>
          </a:xfrm>
        </p:grpSpPr>
        <p:sp>
          <p:nvSpPr>
            <p:cNvPr id="2032" name="Freeform: Shape 2031">
              <a:extLst>
                <a:ext uri="{FF2B5EF4-FFF2-40B4-BE49-F238E27FC236}">
                  <a16:creationId xmlns:a16="http://schemas.microsoft.com/office/drawing/2014/main" id="{999A7EEF-7AE9-8E06-A023-EC694BE18669}"/>
                </a:ext>
              </a:extLst>
            </p:cNvPr>
            <p:cNvSpPr/>
            <p:nvPr/>
          </p:nvSpPr>
          <p:spPr>
            <a:xfrm>
              <a:off x="1216669" y="3729182"/>
              <a:ext cx="635492" cy="728662"/>
            </a:xfrm>
            <a:custGeom>
              <a:avLst/>
              <a:gdLst>
                <a:gd name="connsiteX0" fmla="*/ 19050 w 631825"/>
                <a:gd name="connsiteY0" fmla="*/ 58737 h 728662"/>
                <a:gd name="connsiteX1" fmla="*/ 193675 w 631825"/>
                <a:gd name="connsiteY1" fmla="*/ 52387 h 728662"/>
                <a:gd name="connsiteX2" fmla="*/ 352425 w 631825"/>
                <a:gd name="connsiteY2" fmla="*/ 0 h 728662"/>
                <a:gd name="connsiteX3" fmla="*/ 447675 w 631825"/>
                <a:gd name="connsiteY3" fmla="*/ 6350 h 728662"/>
                <a:gd name="connsiteX4" fmla="*/ 539750 w 631825"/>
                <a:gd name="connsiteY4" fmla="*/ 15875 h 728662"/>
                <a:gd name="connsiteX5" fmla="*/ 623887 w 631825"/>
                <a:gd name="connsiteY5" fmla="*/ 42862 h 728662"/>
                <a:gd name="connsiteX6" fmla="*/ 631825 w 631825"/>
                <a:gd name="connsiteY6" fmla="*/ 666750 h 728662"/>
                <a:gd name="connsiteX7" fmla="*/ 611187 w 631825"/>
                <a:gd name="connsiteY7" fmla="*/ 725487 h 728662"/>
                <a:gd name="connsiteX8" fmla="*/ 520700 w 631825"/>
                <a:gd name="connsiteY8" fmla="*/ 725487 h 728662"/>
                <a:gd name="connsiteX9" fmla="*/ 53975 w 631825"/>
                <a:gd name="connsiteY9" fmla="*/ 728662 h 728662"/>
                <a:gd name="connsiteX10" fmla="*/ 12700 w 631825"/>
                <a:gd name="connsiteY10" fmla="*/ 704850 h 728662"/>
                <a:gd name="connsiteX11" fmla="*/ 0 w 631825"/>
                <a:gd name="connsiteY11" fmla="*/ 650875 h 728662"/>
                <a:gd name="connsiteX12" fmla="*/ 19050 w 631825"/>
                <a:gd name="connsiteY12" fmla="*/ 58737 h 728662"/>
                <a:gd name="connsiteX0" fmla="*/ 7900 w 635492"/>
                <a:gd name="connsiteY0" fmla="*/ 54504 h 728662"/>
                <a:gd name="connsiteX1" fmla="*/ 197342 w 635492"/>
                <a:gd name="connsiteY1" fmla="*/ 52387 h 728662"/>
                <a:gd name="connsiteX2" fmla="*/ 356092 w 635492"/>
                <a:gd name="connsiteY2" fmla="*/ 0 h 728662"/>
                <a:gd name="connsiteX3" fmla="*/ 451342 w 635492"/>
                <a:gd name="connsiteY3" fmla="*/ 6350 h 728662"/>
                <a:gd name="connsiteX4" fmla="*/ 543417 w 635492"/>
                <a:gd name="connsiteY4" fmla="*/ 15875 h 728662"/>
                <a:gd name="connsiteX5" fmla="*/ 627554 w 635492"/>
                <a:gd name="connsiteY5" fmla="*/ 42862 h 728662"/>
                <a:gd name="connsiteX6" fmla="*/ 635492 w 635492"/>
                <a:gd name="connsiteY6" fmla="*/ 666750 h 728662"/>
                <a:gd name="connsiteX7" fmla="*/ 614854 w 635492"/>
                <a:gd name="connsiteY7" fmla="*/ 725487 h 728662"/>
                <a:gd name="connsiteX8" fmla="*/ 524367 w 635492"/>
                <a:gd name="connsiteY8" fmla="*/ 725487 h 728662"/>
                <a:gd name="connsiteX9" fmla="*/ 57642 w 635492"/>
                <a:gd name="connsiteY9" fmla="*/ 728662 h 728662"/>
                <a:gd name="connsiteX10" fmla="*/ 16367 w 635492"/>
                <a:gd name="connsiteY10" fmla="*/ 704850 h 728662"/>
                <a:gd name="connsiteX11" fmla="*/ 3667 w 635492"/>
                <a:gd name="connsiteY11" fmla="*/ 650875 h 728662"/>
                <a:gd name="connsiteX12" fmla="*/ 7900 w 635492"/>
                <a:gd name="connsiteY12" fmla="*/ 54504 h 72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492" h="728662">
                  <a:moveTo>
                    <a:pt x="7900" y="54504"/>
                  </a:moveTo>
                  <a:lnTo>
                    <a:pt x="197342" y="52387"/>
                  </a:lnTo>
                  <a:lnTo>
                    <a:pt x="356092" y="0"/>
                  </a:lnTo>
                  <a:lnTo>
                    <a:pt x="451342" y="6350"/>
                  </a:lnTo>
                  <a:lnTo>
                    <a:pt x="543417" y="15875"/>
                  </a:lnTo>
                  <a:lnTo>
                    <a:pt x="627554" y="42862"/>
                  </a:lnTo>
                  <a:lnTo>
                    <a:pt x="635492" y="666750"/>
                  </a:lnTo>
                  <a:lnTo>
                    <a:pt x="614854" y="725487"/>
                  </a:lnTo>
                  <a:lnTo>
                    <a:pt x="524367" y="725487"/>
                  </a:lnTo>
                  <a:lnTo>
                    <a:pt x="57642" y="728662"/>
                  </a:lnTo>
                  <a:lnTo>
                    <a:pt x="16367" y="704850"/>
                  </a:lnTo>
                  <a:lnTo>
                    <a:pt x="3667" y="650875"/>
                  </a:lnTo>
                  <a:cubicBezTo>
                    <a:pt x="5254" y="453496"/>
                    <a:pt x="-7975" y="251883"/>
                    <a:pt x="7900" y="5450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33" name="Group 2032">
              <a:extLst>
                <a:ext uri="{FF2B5EF4-FFF2-40B4-BE49-F238E27FC236}">
                  <a16:creationId xmlns:a16="http://schemas.microsoft.com/office/drawing/2014/main" id="{7CD76978-C7CC-1DA2-F4F3-B42C68CF7C7E}"/>
                </a:ext>
              </a:extLst>
            </p:cNvPr>
            <p:cNvGrpSpPr/>
            <p:nvPr/>
          </p:nvGrpSpPr>
          <p:grpSpPr>
            <a:xfrm>
              <a:off x="846619" y="3166199"/>
              <a:ext cx="1365273" cy="1365273"/>
              <a:chOff x="898390" y="3757442"/>
              <a:chExt cx="1365273" cy="1365273"/>
            </a:xfrm>
          </p:grpSpPr>
          <p:pic>
            <p:nvPicPr>
              <p:cNvPr id="457" name="Graphic 456" descr="Beaker outline">
                <a:extLst>
                  <a:ext uri="{FF2B5EF4-FFF2-40B4-BE49-F238E27FC236}">
                    <a16:creationId xmlns:a16="http://schemas.microsoft.com/office/drawing/2014/main" id="{AAA8D1C2-EC39-582B-4582-411BDED7D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98390" y="3757442"/>
                <a:ext cx="1365273" cy="1365273"/>
              </a:xfrm>
              <a:prstGeom prst="rect">
                <a:avLst/>
              </a:prstGeom>
            </p:spPr>
          </p:pic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3783FB2-228B-5178-670C-77A0CC3ED5F3}"/>
                  </a:ext>
                </a:extLst>
              </p:cNvPr>
              <p:cNvSpPr/>
              <p:nvPr/>
            </p:nvSpPr>
            <p:spPr>
              <a:xfrm>
                <a:off x="1519276" y="4389967"/>
                <a:ext cx="308249" cy="61383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2367DF81-594C-F3CF-AE5F-66318F94CD24}"/>
                  </a:ext>
                </a:extLst>
              </p:cNvPr>
              <p:cNvSpPr/>
              <p:nvPr/>
            </p:nvSpPr>
            <p:spPr>
              <a:xfrm>
                <a:off x="1259332" y="3792393"/>
                <a:ext cx="616035" cy="39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</p:grpSp>
        <p:grpSp>
          <p:nvGrpSpPr>
            <p:cNvPr id="2034" name="Group 2033">
              <a:extLst>
                <a:ext uri="{FF2B5EF4-FFF2-40B4-BE49-F238E27FC236}">
                  <a16:creationId xmlns:a16="http://schemas.microsoft.com/office/drawing/2014/main" id="{19C2C9BF-8295-6008-B5F1-C71502B657C5}"/>
                </a:ext>
              </a:extLst>
            </p:cNvPr>
            <p:cNvGrpSpPr/>
            <p:nvPr/>
          </p:nvGrpSpPr>
          <p:grpSpPr>
            <a:xfrm>
              <a:off x="1266065" y="3833210"/>
              <a:ext cx="538373" cy="33019"/>
              <a:chOff x="1317836" y="4428687"/>
              <a:chExt cx="538373" cy="33019"/>
            </a:xfrm>
          </p:grpSpPr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5FE0E096-04BD-3018-AA43-9888A7DEC1EB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EF91F0EC-1986-55C5-53BD-FCC893E412BE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ACE77072-C7F2-2558-228A-FB377CE6545F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D0C436E8-FAAC-F4F9-54AD-A30B73D0677B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D62AAFC6-7AAB-28EC-9B98-6E05753B4261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35" name="Group 2034">
              <a:extLst>
                <a:ext uri="{FF2B5EF4-FFF2-40B4-BE49-F238E27FC236}">
                  <a16:creationId xmlns:a16="http://schemas.microsoft.com/office/drawing/2014/main" id="{659E37C0-EC09-85CD-A226-ED27786E510F}"/>
                </a:ext>
              </a:extLst>
            </p:cNvPr>
            <p:cNvGrpSpPr/>
            <p:nvPr/>
          </p:nvGrpSpPr>
          <p:grpSpPr>
            <a:xfrm>
              <a:off x="1266065" y="3895252"/>
              <a:ext cx="538373" cy="33019"/>
              <a:chOff x="1317836" y="4428687"/>
              <a:chExt cx="538373" cy="33019"/>
            </a:xfrm>
          </p:grpSpPr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BFD92154-7C25-E4FE-162B-8DEBD8E3E97F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E876C4DD-5272-5275-0B1E-6D96EEDE973E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DB420234-D613-D24A-9EFF-3481102584DE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F1701822-75A7-E7FE-A80D-461EF98D834D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62A8A55E-1299-15F2-80DB-57C2C2B60E05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36" name="Group 2035">
              <a:extLst>
                <a:ext uri="{FF2B5EF4-FFF2-40B4-BE49-F238E27FC236}">
                  <a16:creationId xmlns:a16="http://schemas.microsoft.com/office/drawing/2014/main" id="{8850DD6B-668B-82CE-5F46-16CBC8408946}"/>
                </a:ext>
              </a:extLst>
            </p:cNvPr>
            <p:cNvGrpSpPr/>
            <p:nvPr/>
          </p:nvGrpSpPr>
          <p:grpSpPr>
            <a:xfrm>
              <a:off x="1266065" y="3957294"/>
              <a:ext cx="538373" cy="33019"/>
              <a:chOff x="1317836" y="4428687"/>
              <a:chExt cx="538373" cy="33019"/>
            </a:xfrm>
          </p:grpSpPr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413AE088-A4D7-1C63-5974-C22808E7083B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A41BE29C-CC61-383A-B89B-A2A55D464968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276A8298-9561-8DEC-DEAA-B14FA2E6C38C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F4EF529F-0352-2E85-C854-88940934351D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9EA24214-22A3-5DB2-5427-D025C9087D40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37" name="Group 2036">
              <a:extLst>
                <a:ext uri="{FF2B5EF4-FFF2-40B4-BE49-F238E27FC236}">
                  <a16:creationId xmlns:a16="http://schemas.microsoft.com/office/drawing/2014/main" id="{249A0165-CAC5-A868-2321-C4FFBCE5D080}"/>
                </a:ext>
              </a:extLst>
            </p:cNvPr>
            <p:cNvGrpSpPr/>
            <p:nvPr/>
          </p:nvGrpSpPr>
          <p:grpSpPr>
            <a:xfrm>
              <a:off x="1266065" y="4019336"/>
              <a:ext cx="538373" cy="33019"/>
              <a:chOff x="1317836" y="4428687"/>
              <a:chExt cx="538373" cy="33019"/>
            </a:xfrm>
          </p:grpSpPr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E276517E-34FE-0F4B-74BF-E7F22238B72E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4FBAD0A5-D11B-83C8-6506-0077C33B6107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D54BA174-F1A7-2D5A-C613-3975E45D0601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37AF133B-DBB9-B9DE-8027-7374FB733C8A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02C3E2E9-4B3B-9276-2F4D-09E4E389579A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38" name="Group 2037">
              <a:extLst>
                <a:ext uri="{FF2B5EF4-FFF2-40B4-BE49-F238E27FC236}">
                  <a16:creationId xmlns:a16="http://schemas.microsoft.com/office/drawing/2014/main" id="{BE311C1A-81ED-3A3D-B08A-B5A16EAFD272}"/>
                </a:ext>
              </a:extLst>
            </p:cNvPr>
            <p:cNvGrpSpPr/>
            <p:nvPr/>
          </p:nvGrpSpPr>
          <p:grpSpPr>
            <a:xfrm>
              <a:off x="1266065" y="4081378"/>
              <a:ext cx="538373" cy="33019"/>
              <a:chOff x="1317836" y="4428687"/>
              <a:chExt cx="538373" cy="33019"/>
            </a:xfrm>
          </p:grpSpPr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56DAB3B9-2AAA-3A4F-65FD-FB950325D468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5D20A2D3-BB32-51B5-B644-BC59844984CF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61176399-706E-FE9C-C80E-354063C53E37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61F82D9D-DDEF-0574-D764-A6F00A81A0FE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F59D5555-F6C6-7CCA-80E1-3198035ED640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39" name="Group 2038">
              <a:extLst>
                <a:ext uri="{FF2B5EF4-FFF2-40B4-BE49-F238E27FC236}">
                  <a16:creationId xmlns:a16="http://schemas.microsoft.com/office/drawing/2014/main" id="{4B8AB526-E7D1-2D4C-70BE-64B508E6BC3B}"/>
                </a:ext>
              </a:extLst>
            </p:cNvPr>
            <p:cNvGrpSpPr/>
            <p:nvPr/>
          </p:nvGrpSpPr>
          <p:grpSpPr>
            <a:xfrm>
              <a:off x="1266065" y="4143420"/>
              <a:ext cx="538373" cy="33019"/>
              <a:chOff x="1317836" y="4428687"/>
              <a:chExt cx="538373" cy="33019"/>
            </a:xfrm>
          </p:grpSpPr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4DE7D96B-F50F-950F-ECDD-6FCC9DBE1067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B22FA634-C55E-F8AB-8E96-1007E316C978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7740C559-7C3D-D6A9-554A-25AE7A04A3F0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967D2795-DEA1-4BD5-8C64-90082BBE79F4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44C97C3E-D5EA-4DAA-7304-3382200321C7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40" name="Group 2039">
              <a:extLst>
                <a:ext uri="{FF2B5EF4-FFF2-40B4-BE49-F238E27FC236}">
                  <a16:creationId xmlns:a16="http://schemas.microsoft.com/office/drawing/2014/main" id="{CAE38DF2-745E-1065-B59A-BC9D42BEA060}"/>
                </a:ext>
              </a:extLst>
            </p:cNvPr>
            <p:cNvGrpSpPr/>
            <p:nvPr/>
          </p:nvGrpSpPr>
          <p:grpSpPr>
            <a:xfrm>
              <a:off x="1266065" y="4205462"/>
              <a:ext cx="538373" cy="33019"/>
              <a:chOff x="1317836" y="4428687"/>
              <a:chExt cx="538373" cy="33019"/>
            </a:xfrm>
          </p:grpSpPr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9A374DA3-976C-FF0E-E758-F347F1CC2369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9466F247-8429-8745-02BB-1A246F67FDE2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99B288D2-5AFB-8E64-0828-1553FE62AA9C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35882323-BBA5-4BAE-6143-D027F92B65DD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85E95F87-CB56-4660-AAEE-EC4A594BE8E4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41" name="Group 2040">
              <a:extLst>
                <a:ext uri="{FF2B5EF4-FFF2-40B4-BE49-F238E27FC236}">
                  <a16:creationId xmlns:a16="http://schemas.microsoft.com/office/drawing/2014/main" id="{3D799402-F153-4D0B-243B-34BFD1704D85}"/>
                </a:ext>
              </a:extLst>
            </p:cNvPr>
            <p:cNvGrpSpPr/>
            <p:nvPr/>
          </p:nvGrpSpPr>
          <p:grpSpPr>
            <a:xfrm>
              <a:off x="1266065" y="4267504"/>
              <a:ext cx="538373" cy="33019"/>
              <a:chOff x="1317836" y="4428687"/>
              <a:chExt cx="538373" cy="33019"/>
            </a:xfrm>
          </p:grpSpPr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287A6774-4827-CE0C-AFBF-BBEE65726759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F1A2BD3D-F9D7-EBF2-427A-D20ACDB9020D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CEB0311A-43FB-A8E8-7489-2ECB40A3DAEC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1B6CDDFA-EF9E-78D7-2FEF-1D05D13F8D15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1E1D9DF6-9C8B-1524-D19A-879D4E4874DA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42" name="Group 2041">
              <a:extLst>
                <a:ext uri="{FF2B5EF4-FFF2-40B4-BE49-F238E27FC236}">
                  <a16:creationId xmlns:a16="http://schemas.microsoft.com/office/drawing/2014/main" id="{F5272F1D-6305-FBDB-7B3B-763482E1BCFC}"/>
                </a:ext>
              </a:extLst>
            </p:cNvPr>
            <p:cNvGrpSpPr/>
            <p:nvPr/>
          </p:nvGrpSpPr>
          <p:grpSpPr>
            <a:xfrm>
              <a:off x="1266065" y="4329546"/>
              <a:ext cx="538373" cy="33019"/>
              <a:chOff x="1317836" y="4428687"/>
              <a:chExt cx="538373" cy="33019"/>
            </a:xfrm>
          </p:grpSpPr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89804226-75FB-3590-B5E8-C4D8E8C4928A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25F2A560-E2BC-AF35-FC42-79A963F007E7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7129CFD8-5C9D-4899-48E4-FE3845CDEF34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E5BC4E5E-E34A-7ABD-39B7-FE00D2B04ACD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F4A8A9FE-0CA3-F450-2B67-7C22F82CB63E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43" name="Group 2042">
              <a:extLst>
                <a:ext uri="{FF2B5EF4-FFF2-40B4-BE49-F238E27FC236}">
                  <a16:creationId xmlns:a16="http://schemas.microsoft.com/office/drawing/2014/main" id="{6B2BCD20-4069-1902-7F95-440F52FE5D02}"/>
                </a:ext>
              </a:extLst>
            </p:cNvPr>
            <p:cNvGrpSpPr/>
            <p:nvPr/>
          </p:nvGrpSpPr>
          <p:grpSpPr>
            <a:xfrm>
              <a:off x="1266065" y="4391586"/>
              <a:ext cx="538373" cy="33019"/>
              <a:chOff x="1317836" y="4428687"/>
              <a:chExt cx="538373" cy="33019"/>
            </a:xfrm>
          </p:grpSpPr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FFE3C5F3-824B-59D3-825C-85589FF58A38}"/>
                  </a:ext>
                </a:extLst>
              </p:cNvPr>
              <p:cNvSpPr/>
              <p:nvPr/>
            </p:nvSpPr>
            <p:spPr>
              <a:xfrm>
                <a:off x="1317836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9D9D9A93-C814-64BC-1EAB-6F2084737301}"/>
                  </a:ext>
                </a:extLst>
              </p:cNvPr>
              <p:cNvSpPr/>
              <p:nvPr/>
            </p:nvSpPr>
            <p:spPr>
              <a:xfrm>
                <a:off x="1444174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F3082A35-6918-3816-2220-50F5008939AB}"/>
                  </a:ext>
                </a:extLst>
              </p:cNvPr>
              <p:cNvSpPr/>
              <p:nvPr/>
            </p:nvSpPr>
            <p:spPr>
              <a:xfrm>
                <a:off x="1570512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9DA92079-8358-1F0B-8696-C69F568D4FC6}"/>
                  </a:ext>
                </a:extLst>
              </p:cNvPr>
              <p:cNvSpPr/>
              <p:nvPr/>
            </p:nvSpPr>
            <p:spPr>
              <a:xfrm>
                <a:off x="182319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1B219600-0526-36DD-9845-E736A0F67032}"/>
                  </a:ext>
                </a:extLst>
              </p:cNvPr>
              <p:cNvSpPr/>
              <p:nvPr/>
            </p:nvSpPr>
            <p:spPr>
              <a:xfrm>
                <a:off x="1696850" y="4428687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44" name="Oval 2043">
              <a:extLst>
                <a:ext uri="{FF2B5EF4-FFF2-40B4-BE49-F238E27FC236}">
                  <a16:creationId xmlns:a16="http://schemas.microsoft.com/office/drawing/2014/main" id="{1372364E-3341-E3AB-D17B-70F6BAFD85F8}"/>
                </a:ext>
              </a:extLst>
            </p:cNvPr>
            <p:cNvSpPr/>
            <p:nvPr/>
          </p:nvSpPr>
          <p:spPr>
            <a:xfrm>
              <a:off x="1418596" y="3863217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5" name="Oval 2044">
              <a:extLst>
                <a:ext uri="{FF2B5EF4-FFF2-40B4-BE49-F238E27FC236}">
                  <a16:creationId xmlns:a16="http://schemas.microsoft.com/office/drawing/2014/main" id="{0E4DA880-C568-7567-9A82-3A836300144C}"/>
                </a:ext>
              </a:extLst>
            </p:cNvPr>
            <p:cNvSpPr/>
            <p:nvPr/>
          </p:nvSpPr>
          <p:spPr>
            <a:xfrm>
              <a:off x="1320905" y="4027865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6" name="Oval 2045">
              <a:extLst>
                <a:ext uri="{FF2B5EF4-FFF2-40B4-BE49-F238E27FC236}">
                  <a16:creationId xmlns:a16="http://schemas.microsoft.com/office/drawing/2014/main" id="{9C8E51FD-0736-FDB9-9770-CBC153E24A06}"/>
                </a:ext>
              </a:extLst>
            </p:cNvPr>
            <p:cNvSpPr/>
            <p:nvPr/>
          </p:nvSpPr>
          <p:spPr>
            <a:xfrm>
              <a:off x="1344772" y="3882619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7" name="Oval 2046">
              <a:extLst>
                <a:ext uri="{FF2B5EF4-FFF2-40B4-BE49-F238E27FC236}">
                  <a16:creationId xmlns:a16="http://schemas.microsoft.com/office/drawing/2014/main" id="{5CA56EA4-3A27-36E2-4284-2AB69AD49DB5}"/>
                </a:ext>
              </a:extLst>
            </p:cNvPr>
            <p:cNvSpPr/>
            <p:nvPr/>
          </p:nvSpPr>
          <p:spPr>
            <a:xfrm>
              <a:off x="1488346" y="3923142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AEC4737A-F524-C846-F987-C4077B5E2672}"/>
                </a:ext>
              </a:extLst>
            </p:cNvPr>
            <p:cNvSpPr/>
            <p:nvPr/>
          </p:nvSpPr>
          <p:spPr>
            <a:xfrm>
              <a:off x="1460866" y="3863951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8FA346C2-EA1A-5F4B-FAB8-3C74C1D09F11}"/>
                </a:ext>
              </a:extLst>
            </p:cNvPr>
            <p:cNvSpPr/>
            <p:nvPr/>
          </p:nvSpPr>
          <p:spPr>
            <a:xfrm>
              <a:off x="1430437" y="4096753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F2E50C5F-EEE7-873E-3C42-D8C2323B0375}"/>
                </a:ext>
              </a:extLst>
            </p:cNvPr>
            <p:cNvSpPr/>
            <p:nvPr/>
          </p:nvSpPr>
          <p:spPr>
            <a:xfrm>
              <a:off x="1382830" y="4115041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20952429-DA68-D962-1025-0E543854A8D4}"/>
                </a:ext>
              </a:extLst>
            </p:cNvPr>
            <p:cNvSpPr/>
            <p:nvPr/>
          </p:nvSpPr>
          <p:spPr>
            <a:xfrm>
              <a:off x="1469820" y="4074918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24A4ADCD-62C1-571A-1A58-C49810E6BEEE}"/>
                </a:ext>
              </a:extLst>
            </p:cNvPr>
            <p:cNvSpPr/>
            <p:nvPr/>
          </p:nvSpPr>
          <p:spPr>
            <a:xfrm>
              <a:off x="1490302" y="4012232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F8E5D9DC-F57A-D2C6-B6E2-275C5529F099}"/>
                </a:ext>
              </a:extLst>
            </p:cNvPr>
            <p:cNvSpPr/>
            <p:nvPr/>
          </p:nvSpPr>
          <p:spPr>
            <a:xfrm>
              <a:off x="1337172" y="3985073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B592A65C-1E79-135E-DB01-9C19EC841599}"/>
                </a:ext>
              </a:extLst>
            </p:cNvPr>
            <p:cNvSpPr/>
            <p:nvPr/>
          </p:nvSpPr>
          <p:spPr>
            <a:xfrm>
              <a:off x="1567370" y="4100657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7A1FD433-3DC5-4120-EA80-8AE093D6DB59}"/>
                </a:ext>
              </a:extLst>
            </p:cNvPr>
            <p:cNvSpPr/>
            <p:nvPr/>
          </p:nvSpPr>
          <p:spPr>
            <a:xfrm>
              <a:off x="1454250" y="4025772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C8828BF-9E13-1702-61A3-2B29C273D31B}"/>
                </a:ext>
              </a:extLst>
            </p:cNvPr>
            <p:cNvSpPr/>
            <p:nvPr/>
          </p:nvSpPr>
          <p:spPr>
            <a:xfrm>
              <a:off x="1559478" y="3941813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9BE2A36B-429F-AFF7-E119-49933C3843FF}"/>
                </a:ext>
              </a:extLst>
            </p:cNvPr>
            <p:cNvSpPr/>
            <p:nvPr/>
          </p:nvSpPr>
          <p:spPr>
            <a:xfrm>
              <a:off x="1322448" y="3932676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2DEB7F08-7DF4-882D-9D7A-2AFEC3464D47}"/>
                </a:ext>
              </a:extLst>
            </p:cNvPr>
            <p:cNvSpPr/>
            <p:nvPr/>
          </p:nvSpPr>
          <p:spPr>
            <a:xfrm>
              <a:off x="1466566" y="3807077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12F5E02C-6758-8691-EFE6-81F5DB21AECA}"/>
                </a:ext>
              </a:extLst>
            </p:cNvPr>
            <p:cNvSpPr/>
            <p:nvPr/>
          </p:nvSpPr>
          <p:spPr>
            <a:xfrm>
              <a:off x="1596054" y="4062693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6C10F786-654D-87EF-432B-44CB30378FBF}"/>
                </a:ext>
              </a:extLst>
            </p:cNvPr>
            <p:cNvSpPr/>
            <p:nvPr/>
          </p:nvSpPr>
          <p:spPr>
            <a:xfrm>
              <a:off x="1444313" y="3940958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5FF46BEA-8276-23A0-2D8F-CF3013E244A9}"/>
                </a:ext>
              </a:extLst>
            </p:cNvPr>
            <p:cNvSpPr/>
            <p:nvPr/>
          </p:nvSpPr>
          <p:spPr>
            <a:xfrm>
              <a:off x="1402498" y="3923903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747D606A-92DD-07A8-0755-3975A40DA34C}"/>
                </a:ext>
              </a:extLst>
            </p:cNvPr>
            <p:cNvSpPr/>
            <p:nvPr/>
          </p:nvSpPr>
          <p:spPr>
            <a:xfrm>
              <a:off x="1463761" y="4134499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CAA26B6-6BF7-1B8E-42C4-9D742E6C548D}"/>
                </a:ext>
              </a:extLst>
            </p:cNvPr>
            <p:cNvSpPr/>
            <p:nvPr/>
          </p:nvSpPr>
          <p:spPr>
            <a:xfrm>
              <a:off x="1275227" y="3933384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9435F58-F70C-C027-181D-1EC9B81B9708}"/>
                </a:ext>
              </a:extLst>
            </p:cNvPr>
            <p:cNvSpPr/>
            <p:nvPr/>
          </p:nvSpPr>
          <p:spPr>
            <a:xfrm>
              <a:off x="1556957" y="4040701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0E84F466-797C-5317-FE8F-6AD531E18335}"/>
                </a:ext>
              </a:extLst>
            </p:cNvPr>
            <p:cNvSpPr/>
            <p:nvPr/>
          </p:nvSpPr>
          <p:spPr>
            <a:xfrm>
              <a:off x="1552832" y="3991470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FC1120C5-3B74-FA1F-06BF-545724B6D8FE}"/>
                </a:ext>
              </a:extLst>
            </p:cNvPr>
            <p:cNvSpPr/>
            <p:nvPr/>
          </p:nvSpPr>
          <p:spPr>
            <a:xfrm>
              <a:off x="1427471" y="3994791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D8D74C80-5B68-FB7F-B5C5-A4AB69D2947F}"/>
                </a:ext>
              </a:extLst>
            </p:cNvPr>
            <p:cNvSpPr/>
            <p:nvPr/>
          </p:nvSpPr>
          <p:spPr>
            <a:xfrm>
              <a:off x="1590227" y="3894404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E4FF84CB-605F-747E-E849-0797FAF46ACE}"/>
                </a:ext>
              </a:extLst>
            </p:cNvPr>
            <p:cNvSpPr/>
            <p:nvPr/>
          </p:nvSpPr>
          <p:spPr>
            <a:xfrm>
              <a:off x="1346138" y="4077821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1A3FAA0C-3158-3DD8-4164-EA6134952271}"/>
                </a:ext>
              </a:extLst>
            </p:cNvPr>
            <p:cNvSpPr/>
            <p:nvPr/>
          </p:nvSpPr>
          <p:spPr>
            <a:xfrm>
              <a:off x="1373818" y="4027865"/>
              <a:ext cx="36576" cy="36576"/>
            </a:xfrm>
            <a:prstGeom prst="ellipse">
              <a:avLst/>
            </a:prstGeom>
            <a:gradFill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1"/>
                </a:gs>
              </a:gsLst>
              <a:lin ang="13500000" scaled="1"/>
            </a:gra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B5BADC26-6606-F7D7-285B-9C04D0DB4F96}"/>
              </a:ext>
            </a:extLst>
          </p:cNvPr>
          <p:cNvGrpSpPr/>
          <p:nvPr/>
        </p:nvGrpSpPr>
        <p:grpSpPr>
          <a:xfrm>
            <a:off x="6746590" y="1056516"/>
            <a:ext cx="1365273" cy="1365273"/>
            <a:chOff x="1786452" y="3166199"/>
            <a:chExt cx="1365273" cy="1365273"/>
          </a:xfrm>
        </p:grpSpPr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EC560ED4-5F78-3FED-C7C9-3C03C7132CA1}"/>
                </a:ext>
              </a:extLst>
            </p:cNvPr>
            <p:cNvSpPr/>
            <p:nvPr/>
          </p:nvSpPr>
          <p:spPr>
            <a:xfrm>
              <a:off x="2156502" y="3729182"/>
              <a:ext cx="635492" cy="728662"/>
            </a:xfrm>
            <a:custGeom>
              <a:avLst/>
              <a:gdLst>
                <a:gd name="connsiteX0" fmla="*/ 19050 w 631825"/>
                <a:gd name="connsiteY0" fmla="*/ 58737 h 728662"/>
                <a:gd name="connsiteX1" fmla="*/ 193675 w 631825"/>
                <a:gd name="connsiteY1" fmla="*/ 52387 h 728662"/>
                <a:gd name="connsiteX2" fmla="*/ 352425 w 631825"/>
                <a:gd name="connsiteY2" fmla="*/ 0 h 728662"/>
                <a:gd name="connsiteX3" fmla="*/ 447675 w 631825"/>
                <a:gd name="connsiteY3" fmla="*/ 6350 h 728662"/>
                <a:gd name="connsiteX4" fmla="*/ 539750 w 631825"/>
                <a:gd name="connsiteY4" fmla="*/ 15875 h 728662"/>
                <a:gd name="connsiteX5" fmla="*/ 623887 w 631825"/>
                <a:gd name="connsiteY5" fmla="*/ 42862 h 728662"/>
                <a:gd name="connsiteX6" fmla="*/ 631825 w 631825"/>
                <a:gd name="connsiteY6" fmla="*/ 666750 h 728662"/>
                <a:gd name="connsiteX7" fmla="*/ 611187 w 631825"/>
                <a:gd name="connsiteY7" fmla="*/ 725487 h 728662"/>
                <a:gd name="connsiteX8" fmla="*/ 520700 w 631825"/>
                <a:gd name="connsiteY8" fmla="*/ 725487 h 728662"/>
                <a:gd name="connsiteX9" fmla="*/ 53975 w 631825"/>
                <a:gd name="connsiteY9" fmla="*/ 728662 h 728662"/>
                <a:gd name="connsiteX10" fmla="*/ 12700 w 631825"/>
                <a:gd name="connsiteY10" fmla="*/ 704850 h 728662"/>
                <a:gd name="connsiteX11" fmla="*/ 0 w 631825"/>
                <a:gd name="connsiteY11" fmla="*/ 650875 h 728662"/>
                <a:gd name="connsiteX12" fmla="*/ 19050 w 631825"/>
                <a:gd name="connsiteY12" fmla="*/ 58737 h 728662"/>
                <a:gd name="connsiteX0" fmla="*/ 7900 w 635492"/>
                <a:gd name="connsiteY0" fmla="*/ 54504 h 728662"/>
                <a:gd name="connsiteX1" fmla="*/ 197342 w 635492"/>
                <a:gd name="connsiteY1" fmla="*/ 52387 h 728662"/>
                <a:gd name="connsiteX2" fmla="*/ 356092 w 635492"/>
                <a:gd name="connsiteY2" fmla="*/ 0 h 728662"/>
                <a:gd name="connsiteX3" fmla="*/ 451342 w 635492"/>
                <a:gd name="connsiteY3" fmla="*/ 6350 h 728662"/>
                <a:gd name="connsiteX4" fmla="*/ 543417 w 635492"/>
                <a:gd name="connsiteY4" fmla="*/ 15875 h 728662"/>
                <a:gd name="connsiteX5" fmla="*/ 627554 w 635492"/>
                <a:gd name="connsiteY5" fmla="*/ 42862 h 728662"/>
                <a:gd name="connsiteX6" fmla="*/ 635492 w 635492"/>
                <a:gd name="connsiteY6" fmla="*/ 666750 h 728662"/>
                <a:gd name="connsiteX7" fmla="*/ 614854 w 635492"/>
                <a:gd name="connsiteY7" fmla="*/ 725487 h 728662"/>
                <a:gd name="connsiteX8" fmla="*/ 524367 w 635492"/>
                <a:gd name="connsiteY8" fmla="*/ 725487 h 728662"/>
                <a:gd name="connsiteX9" fmla="*/ 57642 w 635492"/>
                <a:gd name="connsiteY9" fmla="*/ 728662 h 728662"/>
                <a:gd name="connsiteX10" fmla="*/ 16367 w 635492"/>
                <a:gd name="connsiteY10" fmla="*/ 704850 h 728662"/>
                <a:gd name="connsiteX11" fmla="*/ 3667 w 635492"/>
                <a:gd name="connsiteY11" fmla="*/ 650875 h 728662"/>
                <a:gd name="connsiteX12" fmla="*/ 7900 w 635492"/>
                <a:gd name="connsiteY12" fmla="*/ 54504 h 72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492" h="728662">
                  <a:moveTo>
                    <a:pt x="7900" y="54504"/>
                  </a:moveTo>
                  <a:lnTo>
                    <a:pt x="197342" y="52387"/>
                  </a:lnTo>
                  <a:lnTo>
                    <a:pt x="356092" y="0"/>
                  </a:lnTo>
                  <a:lnTo>
                    <a:pt x="451342" y="6350"/>
                  </a:lnTo>
                  <a:lnTo>
                    <a:pt x="543417" y="15875"/>
                  </a:lnTo>
                  <a:lnTo>
                    <a:pt x="627554" y="42862"/>
                  </a:lnTo>
                  <a:lnTo>
                    <a:pt x="635492" y="666750"/>
                  </a:lnTo>
                  <a:lnTo>
                    <a:pt x="614854" y="725487"/>
                  </a:lnTo>
                  <a:lnTo>
                    <a:pt x="524367" y="725487"/>
                  </a:lnTo>
                  <a:lnTo>
                    <a:pt x="57642" y="728662"/>
                  </a:lnTo>
                  <a:lnTo>
                    <a:pt x="16367" y="704850"/>
                  </a:lnTo>
                  <a:lnTo>
                    <a:pt x="3667" y="650875"/>
                  </a:lnTo>
                  <a:cubicBezTo>
                    <a:pt x="5254" y="453496"/>
                    <a:pt x="-7975" y="251883"/>
                    <a:pt x="7900" y="5450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5D3989D6-CFF6-B6ED-0AAD-084AE283E3E3}"/>
                </a:ext>
              </a:extLst>
            </p:cNvPr>
            <p:cNvGrpSpPr/>
            <p:nvPr/>
          </p:nvGrpSpPr>
          <p:grpSpPr>
            <a:xfrm>
              <a:off x="1786452" y="3166199"/>
              <a:ext cx="1365273" cy="1365273"/>
              <a:chOff x="898390" y="3757442"/>
              <a:chExt cx="1365273" cy="1365273"/>
            </a:xfrm>
          </p:grpSpPr>
          <p:pic>
            <p:nvPicPr>
              <p:cNvPr id="2121" name="Graphic 2120" descr="Beaker outline">
                <a:extLst>
                  <a:ext uri="{FF2B5EF4-FFF2-40B4-BE49-F238E27FC236}">
                    <a16:creationId xmlns:a16="http://schemas.microsoft.com/office/drawing/2014/main" id="{5DADA285-8C16-B4D8-18A2-7E63512AD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98390" y="3757442"/>
                <a:ext cx="1365273" cy="1365273"/>
              </a:xfrm>
              <a:prstGeom prst="rect">
                <a:avLst/>
              </a:prstGeom>
            </p:spPr>
          </p:pic>
          <p:sp>
            <p:nvSpPr>
              <p:cNvPr id="2122" name="Rectangle 2121">
                <a:extLst>
                  <a:ext uri="{FF2B5EF4-FFF2-40B4-BE49-F238E27FC236}">
                    <a16:creationId xmlns:a16="http://schemas.microsoft.com/office/drawing/2014/main" id="{928947C5-75E7-66E4-4E79-00EC6FAD98CC}"/>
                  </a:ext>
                </a:extLst>
              </p:cNvPr>
              <p:cNvSpPr/>
              <p:nvPr/>
            </p:nvSpPr>
            <p:spPr>
              <a:xfrm>
                <a:off x="1519276" y="4389967"/>
                <a:ext cx="308249" cy="61383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2123" name="Rectangle 2122">
                <a:extLst>
                  <a:ext uri="{FF2B5EF4-FFF2-40B4-BE49-F238E27FC236}">
                    <a16:creationId xmlns:a16="http://schemas.microsoft.com/office/drawing/2014/main" id="{20B0605D-98DA-853C-FFFE-126C4DF74146}"/>
                  </a:ext>
                </a:extLst>
              </p:cNvPr>
              <p:cNvSpPr/>
              <p:nvPr/>
            </p:nvSpPr>
            <p:spPr>
              <a:xfrm>
                <a:off x="1259332" y="3792393"/>
                <a:ext cx="616035" cy="39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26215705-0919-6F90-FE8A-0DC8B9DE5ADF}"/>
                </a:ext>
              </a:extLst>
            </p:cNvPr>
            <p:cNvGrpSpPr/>
            <p:nvPr/>
          </p:nvGrpSpPr>
          <p:grpSpPr>
            <a:xfrm>
              <a:off x="2199705" y="3830198"/>
              <a:ext cx="538373" cy="33019"/>
              <a:chOff x="2222896" y="4745493"/>
              <a:chExt cx="538373" cy="33019"/>
            </a:xfrm>
          </p:grpSpPr>
          <p:sp>
            <p:nvSpPr>
              <p:cNvPr id="2112" name="Oval 2111">
                <a:extLst>
                  <a:ext uri="{FF2B5EF4-FFF2-40B4-BE49-F238E27FC236}">
                    <a16:creationId xmlns:a16="http://schemas.microsoft.com/office/drawing/2014/main" id="{C8F9B355-EC18-8AFD-1450-818777A0B791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3" name="Oval 2112">
                <a:extLst>
                  <a:ext uri="{FF2B5EF4-FFF2-40B4-BE49-F238E27FC236}">
                    <a16:creationId xmlns:a16="http://schemas.microsoft.com/office/drawing/2014/main" id="{A40AA1C8-FFCC-69FA-14DB-A796BDC837E1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4" name="Oval 2113">
                <a:extLst>
                  <a:ext uri="{FF2B5EF4-FFF2-40B4-BE49-F238E27FC236}">
                    <a16:creationId xmlns:a16="http://schemas.microsoft.com/office/drawing/2014/main" id="{9C57A6B1-9E15-C39B-D0C7-9EC8FDAE0454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5" name="Oval 2114">
                <a:extLst>
                  <a:ext uri="{FF2B5EF4-FFF2-40B4-BE49-F238E27FC236}">
                    <a16:creationId xmlns:a16="http://schemas.microsoft.com/office/drawing/2014/main" id="{DCFF0E8E-A8AB-BE43-781D-59410604BBC4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6" name="Oval 2115">
                <a:extLst>
                  <a:ext uri="{FF2B5EF4-FFF2-40B4-BE49-F238E27FC236}">
                    <a16:creationId xmlns:a16="http://schemas.microsoft.com/office/drawing/2014/main" id="{FD534CE9-2EEF-F206-112A-ED072F4B7A9F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7" name="Oval 2116">
                <a:extLst>
                  <a:ext uri="{FF2B5EF4-FFF2-40B4-BE49-F238E27FC236}">
                    <a16:creationId xmlns:a16="http://schemas.microsoft.com/office/drawing/2014/main" id="{3C037C26-8413-C9CB-8CCB-787356D132BE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8" name="Oval 2117">
                <a:extLst>
                  <a:ext uri="{FF2B5EF4-FFF2-40B4-BE49-F238E27FC236}">
                    <a16:creationId xmlns:a16="http://schemas.microsoft.com/office/drawing/2014/main" id="{AD599090-6D0D-92B6-0576-98617D277918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9" name="Oval 2118">
                <a:extLst>
                  <a:ext uri="{FF2B5EF4-FFF2-40B4-BE49-F238E27FC236}">
                    <a16:creationId xmlns:a16="http://schemas.microsoft.com/office/drawing/2014/main" id="{62E40601-CD0E-9E84-7610-D4BFD0078C90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20" name="Oval 2119">
                <a:extLst>
                  <a:ext uri="{FF2B5EF4-FFF2-40B4-BE49-F238E27FC236}">
                    <a16:creationId xmlns:a16="http://schemas.microsoft.com/office/drawing/2014/main" id="{53752548-6F2D-553A-FA97-994C34294483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3598A5A1-4E99-F184-8569-767D09D8ACA7}"/>
                </a:ext>
              </a:extLst>
            </p:cNvPr>
            <p:cNvGrpSpPr/>
            <p:nvPr/>
          </p:nvGrpSpPr>
          <p:grpSpPr>
            <a:xfrm>
              <a:off x="2199705" y="3880692"/>
              <a:ext cx="538373" cy="33019"/>
              <a:chOff x="2222896" y="4745493"/>
              <a:chExt cx="538373" cy="33019"/>
            </a:xfrm>
          </p:grpSpPr>
          <p:sp>
            <p:nvSpPr>
              <p:cNvPr id="2103" name="Oval 2102">
                <a:extLst>
                  <a:ext uri="{FF2B5EF4-FFF2-40B4-BE49-F238E27FC236}">
                    <a16:creationId xmlns:a16="http://schemas.microsoft.com/office/drawing/2014/main" id="{D2BDFBAA-405F-10D1-64A0-A1E96287838F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4" name="Oval 2103">
                <a:extLst>
                  <a:ext uri="{FF2B5EF4-FFF2-40B4-BE49-F238E27FC236}">
                    <a16:creationId xmlns:a16="http://schemas.microsoft.com/office/drawing/2014/main" id="{664C76DB-BCD6-376C-AFF7-CC9C9578DA05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5" name="Oval 2104">
                <a:extLst>
                  <a:ext uri="{FF2B5EF4-FFF2-40B4-BE49-F238E27FC236}">
                    <a16:creationId xmlns:a16="http://schemas.microsoft.com/office/drawing/2014/main" id="{43FE92B2-1924-B74E-EA2F-EEAF12B3383E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6" name="Oval 2105">
                <a:extLst>
                  <a:ext uri="{FF2B5EF4-FFF2-40B4-BE49-F238E27FC236}">
                    <a16:creationId xmlns:a16="http://schemas.microsoft.com/office/drawing/2014/main" id="{93857A8D-B650-2C96-E649-10334FB5D572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7" name="Oval 2106">
                <a:extLst>
                  <a:ext uri="{FF2B5EF4-FFF2-40B4-BE49-F238E27FC236}">
                    <a16:creationId xmlns:a16="http://schemas.microsoft.com/office/drawing/2014/main" id="{2B5D0DE8-0E51-AB0E-B005-5CB09E91203C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8" name="Oval 2107">
                <a:extLst>
                  <a:ext uri="{FF2B5EF4-FFF2-40B4-BE49-F238E27FC236}">
                    <a16:creationId xmlns:a16="http://schemas.microsoft.com/office/drawing/2014/main" id="{433CD431-58F6-3989-4BB4-11EF8740C0DE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9" name="Oval 2108">
                <a:extLst>
                  <a:ext uri="{FF2B5EF4-FFF2-40B4-BE49-F238E27FC236}">
                    <a16:creationId xmlns:a16="http://schemas.microsoft.com/office/drawing/2014/main" id="{90E3DE41-9980-A2FB-7D10-88B8F1BA27BB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0" name="Oval 2109">
                <a:extLst>
                  <a:ext uri="{FF2B5EF4-FFF2-40B4-BE49-F238E27FC236}">
                    <a16:creationId xmlns:a16="http://schemas.microsoft.com/office/drawing/2014/main" id="{40DDC215-6E74-5CE3-FBF3-B4F123AD3CDC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1" name="Oval 2110">
                <a:extLst>
                  <a:ext uri="{FF2B5EF4-FFF2-40B4-BE49-F238E27FC236}">
                    <a16:creationId xmlns:a16="http://schemas.microsoft.com/office/drawing/2014/main" id="{76C12029-12FC-B5D9-3BCF-91777E818CFA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C3AB7EF2-F7A7-7E42-AF34-19A200089E47}"/>
                </a:ext>
              </a:extLst>
            </p:cNvPr>
            <p:cNvGrpSpPr/>
            <p:nvPr/>
          </p:nvGrpSpPr>
          <p:grpSpPr>
            <a:xfrm>
              <a:off x="2199705" y="3931186"/>
              <a:ext cx="538373" cy="33019"/>
              <a:chOff x="2222896" y="4745493"/>
              <a:chExt cx="538373" cy="33019"/>
            </a:xfrm>
          </p:grpSpPr>
          <p:sp>
            <p:nvSpPr>
              <p:cNvPr id="2094" name="Oval 2093">
                <a:extLst>
                  <a:ext uri="{FF2B5EF4-FFF2-40B4-BE49-F238E27FC236}">
                    <a16:creationId xmlns:a16="http://schemas.microsoft.com/office/drawing/2014/main" id="{F78B7619-BBD4-17F1-7412-6CFE7D0ECDFC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5" name="Oval 2094">
                <a:extLst>
                  <a:ext uri="{FF2B5EF4-FFF2-40B4-BE49-F238E27FC236}">
                    <a16:creationId xmlns:a16="http://schemas.microsoft.com/office/drawing/2014/main" id="{0C661836-0FAC-BDB9-B986-FBC049604FA9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6" name="Oval 2095">
                <a:extLst>
                  <a:ext uri="{FF2B5EF4-FFF2-40B4-BE49-F238E27FC236}">
                    <a16:creationId xmlns:a16="http://schemas.microsoft.com/office/drawing/2014/main" id="{A9CF9407-9A6F-B417-70EC-5B60BA29AED8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7" name="Oval 2096">
                <a:extLst>
                  <a:ext uri="{FF2B5EF4-FFF2-40B4-BE49-F238E27FC236}">
                    <a16:creationId xmlns:a16="http://schemas.microsoft.com/office/drawing/2014/main" id="{A4E6F350-972D-FE38-6EB0-367F427017F9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8" name="Oval 2097">
                <a:extLst>
                  <a:ext uri="{FF2B5EF4-FFF2-40B4-BE49-F238E27FC236}">
                    <a16:creationId xmlns:a16="http://schemas.microsoft.com/office/drawing/2014/main" id="{81CD0886-6DC7-3A44-C6BE-B02586B2871E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9" name="Oval 2098">
                <a:extLst>
                  <a:ext uri="{FF2B5EF4-FFF2-40B4-BE49-F238E27FC236}">
                    <a16:creationId xmlns:a16="http://schemas.microsoft.com/office/drawing/2014/main" id="{0CCAC2F7-1066-6A07-B451-05BA9F9899AD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0" name="Oval 2099">
                <a:extLst>
                  <a:ext uri="{FF2B5EF4-FFF2-40B4-BE49-F238E27FC236}">
                    <a16:creationId xmlns:a16="http://schemas.microsoft.com/office/drawing/2014/main" id="{0C344F5A-105B-06E9-E83E-655E18A8EC2D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1" name="Oval 2100">
                <a:extLst>
                  <a:ext uri="{FF2B5EF4-FFF2-40B4-BE49-F238E27FC236}">
                    <a16:creationId xmlns:a16="http://schemas.microsoft.com/office/drawing/2014/main" id="{EFFAA0D7-325F-535C-5810-88316C1A7700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2" name="Oval 2101">
                <a:extLst>
                  <a:ext uri="{FF2B5EF4-FFF2-40B4-BE49-F238E27FC236}">
                    <a16:creationId xmlns:a16="http://schemas.microsoft.com/office/drawing/2014/main" id="{2DD4B50C-0491-D88C-4F9E-0294E1471161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DBE64999-EAA6-FD71-A887-DADDB1EC5063}"/>
                </a:ext>
              </a:extLst>
            </p:cNvPr>
            <p:cNvGrpSpPr/>
            <p:nvPr/>
          </p:nvGrpSpPr>
          <p:grpSpPr>
            <a:xfrm>
              <a:off x="2199705" y="4032174"/>
              <a:ext cx="538373" cy="33019"/>
              <a:chOff x="2222896" y="4745493"/>
              <a:chExt cx="538373" cy="33019"/>
            </a:xfrm>
          </p:grpSpPr>
          <p:sp>
            <p:nvSpPr>
              <p:cNvPr id="2085" name="Oval 2084">
                <a:extLst>
                  <a:ext uri="{FF2B5EF4-FFF2-40B4-BE49-F238E27FC236}">
                    <a16:creationId xmlns:a16="http://schemas.microsoft.com/office/drawing/2014/main" id="{C2276FD0-9E33-6014-20A6-8A1CA12D7034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6" name="Oval 2085">
                <a:extLst>
                  <a:ext uri="{FF2B5EF4-FFF2-40B4-BE49-F238E27FC236}">
                    <a16:creationId xmlns:a16="http://schemas.microsoft.com/office/drawing/2014/main" id="{8501B430-7A12-8CE8-20E6-39EFF5F5B81E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7" name="Oval 2086">
                <a:extLst>
                  <a:ext uri="{FF2B5EF4-FFF2-40B4-BE49-F238E27FC236}">
                    <a16:creationId xmlns:a16="http://schemas.microsoft.com/office/drawing/2014/main" id="{069F818F-81B0-516D-229B-C6E758A11381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8" name="Oval 2087">
                <a:extLst>
                  <a:ext uri="{FF2B5EF4-FFF2-40B4-BE49-F238E27FC236}">
                    <a16:creationId xmlns:a16="http://schemas.microsoft.com/office/drawing/2014/main" id="{C864F17F-94E7-851F-6A4E-CDBA98C39375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9" name="Oval 2088">
                <a:extLst>
                  <a:ext uri="{FF2B5EF4-FFF2-40B4-BE49-F238E27FC236}">
                    <a16:creationId xmlns:a16="http://schemas.microsoft.com/office/drawing/2014/main" id="{E65A5747-F453-8EA8-0B23-0E3A546F85D9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0" name="Oval 2089">
                <a:extLst>
                  <a:ext uri="{FF2B5EF4-FFF2-40B4-BE49-F238E27FC236}">
                    <a16:creationId xmlns:a16="http://schemas.microsoft.com/office/drawing/2014/main" id="{0407BF46-6FC1-0ADD-7D7A-C2C5B22E0016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1" name="Oval 2090">
                <a:extLst>
                  <a:ext uri="{FF2B5EF4-FFF2-40B4-BE49-F238E27FC236}">
                    <a16:creationId xmlns:a16="http://schemas.microsoft.com/office/drawing/2014/main" id="{F337644B-C028-4DFF-8FBB-556BFA83C4FD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2" name="Oval 2091">
                <a:extLst>
                  <a:ext uri="{FF2B5EF4-FFF2-40B4-BE49-F238E27FC236}">
                    <a16:creationId xmlns:a16="http://schemas.microsoft.com/office/drawing/2014/main" id="{D7EE1DF4-7BA3-09CD-DECD-6B62B2FE4A9E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3" name="Oval 2092">
                <a:extLst>
                  <a:ext uri="{FF2B5EF4-FFF2-40B4-BE49-F238E27FC236}">
                    <a16:creationId xmlns:a16="http://schemas.microsoft.com/office/drawing/2014/main" id="{BF942E6F-0436-B9B5-8C9D-06D2E48D85C3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4C89A100-7223-F620-FF32-8430869699C8}"/>
                </a:ext>
              </a:extLst>
            </p:cNvPr>
            <p:cNvGrpSpPr/>
            <p:nvPr/>
          </p:nvGrpSpPr>
          <p:grpSpPr>
            <a:xfrm>
              <a:off x="2199705" y="3981680"/>
              <a:ext cx="538373" cy="33019"/>
              <a:chOff x="2222896" y="4745493"/>
              <a:chExt cx="538373" cy="33019"/>
            </a:xfrm>
          </p:grpSpPr>
          <p:sp>
            <p:nvSpPr>
              <p:cNvPr id="2076" name="Oval 2075">
                <a:extLst>
                  <a:ext uri="{FF2B5EF4-FFF2-40B4-BE49-F238E27FC236}">
                    <a16:creationId xmlns:a16="http://schemas.microsoft.com/office/drawing/2014/main" id="{4B61A547-35DD-D1C5-4172-A96935E1877A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7" name="Oval 2076">
                <a:extLst>
                  <a:ext uri="{FF2B5EF4-FFF2-40B4-BE49-F238E27FC236}">
                    <a16:creationId xmlns:a16="http://schemas.microsoft.com/office/drawing/2014/main" id="{0AD9A8A3-E89F-049C-8C0B-C366B0812DB0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8" name="Oval 2077">
                <a:extLst>
                  <a:ext uri="{FF2B5EF4-FFF2-40B4-BE49-F238E27FC236}">
                    <a16:creationId xmlns:a16="http://schemas.microsoft.com/office/drawing/2014/main" id="{7AFA1C8D-4FA9-E0C6-AA60-C4A67845B2E3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9" name="Oval 2078">
                <a:extLst>
                  <a:ext uri="{FF2B5EF4-FFF2-40B4-BE49-F238E27FC236}">
                    <a16:creationId xmlns:a16="http://schemas.microsoft.com/office/drawing/2014/main" id="{4067D9D7-8497-B12A-490B-FFF8D9BE7B41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0" name="Oval 2079">
                <a:extLst>
                  <a:ext uri="{FF2B5EF4-FFF2-40B4-BE49-F238E27FC236}">
                    <a16:creationId xmlns:a16="http://schemas.microsoft.com/office/drawing/2014/main" id="{A71356EA-4D09-5FF7-3B49-3156B2689142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1" name="Oval 2080">
                <a:extLst>
                  <a:ext uri="{FF2B5EF4-FFF2-40B4-BE49-F238E27FC236}">
                    <a16:creationId xmlns:a16="http://schemas.microsoft.com/office/drawing/2014/main" id="{CECC3A1D-EC63-A373-6672-A3114CA5DD61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2" name="Oval 2081">
                <a:extLst>
                  <a:ext uri="{FF2B5EF4-FFF2-40B4-BE49-F238E27FC236}">
                    <a16:creationId xmlns:a16="http://schemas.microsoft.com/office/drawing/2014/main" id="{035D4758-0518-4F5A-3780-E8646A740B39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3" name="Oval 2082">
                <a:extLst>
                  <a:ext uri="{FF2B5EF4-FFF2-40B4-BE49-F238E27FC236}">
                    <a16:creationId xmlns:a16="http://schemas.microsoft.com/office/drawing/2014/main" id="{2BBC05B8-B631-557C-A4F7-8E87A88529CE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4" name="Oval 2083">
                <a:extLst>
                  <a:ext uri="{FF2B5EF4-FFF2-40B4-BE49-F238E27FC236}">
                    <a16:creationId xmlns:a16="http://schemas.microsoft.com/office/drawing/2014/main" id="{DD0300E9-61E6-0C9A-1218-B280E8D014FA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664D9B15-F447-7158-7B3E-6C7CC4E03239}"/>
                </a:ext>
              </a:extLst>
            </p:cNvPr>
            <p:cNvGrpSpPr/>
            <p:nvPr/>
          </p:nvGrpSpPr>
          <p:grpSpPr>
            <a:xfrm>
              <a:off x="2199705" y="4082668"/>
              <a:ext cx="538373" cy="33019"/>
              <a:chOff x="2222896" y="4745493"/>
              <a:chExt cx="538373" cy="33019"/>
            </a:xfrm>
          </p:grpSpPr>
          <p:sp>
            <p:nvSpPr>
              <p:cNvPr id="2067" name="Oval 2066">
                <a:extLst>
                  <a:ext uri="{FF2B5EF4-FFF2-40B4-BE49-F238E27FC236}">
                    <a16:creationId xmlns:a16="http://schemas.microsoft.com/office/drawing/2014/main" id="{EA27C643-8552-A4A4-845A-CEDE5715C502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8" name="Oval 2067">
                <a:extLst>
                  <a:ext uri="{FF2B5EF4-FFF2-40B4-BE49-F238E27FC236}">
                    <a16:creationId xmlns:a16="http://schemas.microsoft.com/office/drawing/2014/main" id="{1314C60B-9873-3FDD-4B06-285046525850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9" name="Oval 2068">
                <a:extLst>
                  <a:ext uri="{FF2B5EF4-FFF2-40B4-BE49-F238E27FC236}">
                    <a16:creationId xmlns:a16="http://schemas.microsoft.com/office/drawing/2014/main" id="{175B3DA7-584B-335E-C239-F9D15315B7FE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0" name="Oval 2069">
                <a:extLst>
                  <a:ext uri="{FF2B5EF4-FFF2-40B4-BE49-F238E27FC236}">
                    <a16:creationId xmlns:a16="http://schemas.microsoft.com/office/drawing/2014/main" id="{1EAC34B1-FFA0-A857-CDB3-887A20BC3FFD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1" name="Oval 2070">
                <a:extLst>
                  <a:ext uri="{FF2B5EF4-FFF2-40B4-BE49-F238E27FC236}">
                    <a16:creationId xmlns:a16="http://schemas.microsoft.com/office/drawing/2014/main" id="{32948C16-349D-A7B8-09BE-4DB83BE650C8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2" name="Oval 2071">
                <a:extLst>
                  <a:ext uri="{FF2B5EF4-FFF2-40B4-BE49-F238E27FC236}">
                    <a16:creationId xmlns:a16="http://schemas.microsoft.com/office/drawing/2014/main" id="{1484508C-E830-6B63-A4B7-CD6EEA82EB84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3" name="Oval 2072">
                <a:extLst>
                  <a:ext uri="{FF2B5EF4-FFF2-40B4-BE49-F238E27FC236}">
                    <a16:creationId xmlns:a16="http://schemas.microsoft.com/office/drawing/2014/main" id="{3FFEE481-4158-26B9-C075-BB8FC03EBB62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4" name="Oval 2073">
                <a:extLst>
                  <a:ext uri="{FF2B5EF4-FFF2-40B4-BE49-F238E27FC236}">
                    <a16:creationId xmlns:a16="http://schemas.microsoft.com/office/drawing/2014/main" id="{D5F4F2BE-9A87-5EAD-8C01-6D15320580EF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5" name="Oval 2074">
                <a:extLst>
                  <a:ext uri="{FF2B5EF4-FFF2-40B4-BE49-F238E27FC236}">
                    <a16:creationId xmlns:a16="http://schemas.microsoft.com/office/drawing/2014/main" id="{3A56D11F-BCC0-B8AC-6474-3D45CC0C2AE4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246A6F0A-25C8-84CE-D054-C73893861905}"/>
                </a:ext>
              </a:extLst>
            </p:cNvPr>
            <p:cNvGrpSpPr/>
            <p:nvPr/>
          </p:nvGrpSpPr>
          <p:grpSpPr>
            <a:xfrm>
              <a:off x="2199705" y="4133162"/>
              <a:ext cx="538373" cy="33019"/>
              <a:chOff x="2222896" y="4745493"/>
              <a:chExt cx="538373" cy="33019"/>
            </a:xfrm>
          </p:grpSpPr>
          <p:sp>
            <p:nvSpPr>
              <p:cNvPr id="2058" name="Oval 2057">
                <a:extLst>
                  <a:ext uri="{FF2B5EF4-FFF2-40B4-BE49-F238E27FC236}">
                    <a16:creationId xmlns:a16="http://schemas.microsoft.com/office/drawing/2014/main" id="{C26B1A9E-DAAC-A1C6-5562-425FA2019FB8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9" name="Oval 2058">
                <a:extLst>
                  <a:ext uri="{FF2B5EF4-FFF2-40B4-BE49-F238E27FC236}">
                    <a16:creationId xmlns:a16="http://schemas.microsoft.com/office/drawing/2014/main" id="{D3D30A8F-B0A7-C8D0-0C15-1C337DB74C90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0" name="Oval 2059">
                <a:extLst>
                  <a:ext uri="{FF2B5EF4-FFF2-40B4-BE49-F238E27FC236}">
                    <a16:creationId xmlns:a16="http://schemas.microsoft.com/office/drawing/2014/main" id="{C4709A2C-81D8-AC96-FEAC-A14FCCFB6A51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1" name="Oval 2060">
                <a:extLst>
                  <a:ext uri="{FF2B5EF4-FFF2-40B4-BE49-F238E27FC236}">
                    <a16:creationId xmlns:a16="http://schemas.microsoft.com/office/drawing/2014/main" id="{D50244D3-FA6E-A639-123F-2DAC7D25AB32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2" name="Oval 2061">
                <a:extLst>
                  <a:ext uri="{FF2B5EF4-FFF2-40B4-BE49-F238E27FC236}">
                    <a16:creationId xmlns:a16="http://schemas.microsoft.com/office/drawing/2014/main" id="{28802085-26BA-BB8C-9764-FC7324541F69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3" name="Oval 2062">
                <a:extLst>
                  <a:ext uri="{FF2B5EF4-FFF2-40B4-BE49-F238E27FC236}">
                    <a16:creationId xmlns:a16="http://schemas.microsoft.com/office/drawing/2014/main" id="{1062CAB6-35D0-CF03-38C3-67EE12D9E5CD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4" name="Oval 2063">
                <a:extLst>
                  <a:ext uri="{FF2B5EF4-FFF2-40B4-BE49-F238E27FC236}">
                    <a16:creationId xmlns:a16="http://schemas.microsoft.com/office/drawing/2014/main" id="{F5653DA5-5A9C-7CB6-8950-8E260A06047C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5" name="Oval 2064">
                <a:extLst>
                  <a:ext uri="{FF2B5EF4-FFF2-40B4-BE49-F238E27FC236}">
                    <a16:creationId xmlns:a16="http://schemas.microsoft.com/office/drawing/2014/main" id="{902E9530-40EF-5FFF-5DA4-FD6EFCF9FA42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6" name="Oval 2065">
                <a:extLst>
                  <a:ext uri="{FF2B5EF4-FFF2-40B4-BE49-F238E27FC236}">
                    <a16:creationId xmlns:a16="http://schemas.microsoft.com/office/drawing/2014/main" id="{3610A39C-56EF-FDD4-6AF5-54031EF12425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0" name="Group 469">
              <a:extLst>
                <a:ext uri="{FF2B5EF4-FFF2-40B4-BE49-F238E27FC236}">
                  <a16:creationId xmlns:a16="http://schemas.microsoft.com/office/drawing/2014/main" id="{7C105EB8-6928-D11C-3D26-3B3E9CEA519D}"/>
                </a:ext>
              </a:extLst>
            </p:cNvPr>
            <p:cNvGrpSpPr/>
            <p:nvPr/>
          </p:nvGrpSpPr>
          <p:grpSpPr>
            <a:xfrm>
              <a:off x="2199705" y="4183656"/>
              <a:ext cx="538373" cy="33019"/>
              <a:chOff x="2222896" y="4745493"/>
              <a:chExt cx="538373" cy="33019"/>
            </a:xfrm>
          </p:grpSpPr>
          <p:sp>
            <p:nvSpPr>
              <p:cNvPr id="2049" name="Oval 2048">
                <a:extLst>
                  <a:ext uri="{FF2B5EF4-FFF2-40B4-BE49-F238E27FC236}">
                    <a16:creationId xmlns:a16="http://schemas.microsoft.com/office/drawing/2014/main" id="{0167BF53-4281-F1D9-1E3E-559369FF5A49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0" name="Oval 2049">
                <a:extLst>
                  <a:ext uri="{FF2B5EF4-FFF2-40B4-BE49-F238E27FC236}">
                    <a16:creationId xmlns:a16="http://schemas.microsoft.com/office/drawing/2014/main" id="{C7DC7BB7-3C6F-3017-9EDA-562555836555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1" name="Oval 2050">
                <a:extLst>
                  <a:ext uri="{FF2B5EF4-FFF2-40B4-BE49-F238E27FC236}">
                    <a16:creationId xmlns:a16="http://schemas.microsoft.com/office/drawing/2014/main" id="{88916946-3300-D973-5058-3EAF08E08CF8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2" name="Oval 2051">
                <a:extLst>
                  <a:ext uri="{FF2B5EF4-FFF2-40B4-BE49-F238E27FC236}">
                    <a16:creationId xmlns:a16="http://schemas.microsoft.com/office/drawing/2014/main" id="{0C42113C-C73A-9C40-A12A-3DBC9E24463E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3" name="Oval 2052">
                <a:extLst>
                  <a:ext uri="{FF2B5EF4-FFF2-40B4-BE49-F238E27FC236}">
                    <a16:creationId xmlns:a16="http://schemas.microsoft.com/office/drawing/2014/main" id="{590438DD-49BD-DAA7-B4A8-1C806CC512E1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4" name="Oval 2053">
                <a:extLst>
                  <a:ext uri="{FF2B5EF4-FFF2-40B4-BE49-F238E27FC236}">
                    <a16:creationId xmlns:a16="http://schemas.microsoft.com/office/drawing/2014/main" id="{DBB3620F-2050-B3AD-E4B2-8D580C7BA457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5" name="Oval 2054">
                <a:extLst>
                  <a:ext uri="{FF2B5EF4-FFF2-40B4-BE49-F238E27FC236}">
                    <a16:creationId xmlns:a16="http://schemas.microsoft.com/office/drawing/2014/main" id="{4C503B5C-26B7-AAED-FC17-99524F5C1107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6" name="Oval 2055">
                <a:extLst>
                  <a:ext uri="{FF2B5EF4-FFF2-40B4-BE49-F238E27FC236}">
                    <a16:creationId xmlns:a16="http://schemas.microsoft.com/office/drawing/2014/main" id="{51638BA8-90A8-73F6-CF33-472178A61E08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7" name="Oval 2056">
                <a:extLst>
                  <a:ext uri="{FF2B5EF4-FFF2-40B4-BE49-F238E27FC236}">
                    <a16:creationId xmlns:a16="http://schemas.microsoft.com/office/drawing/2014/main" id="{6B05F161-63B0-FB76-1D64-D32B4FF34781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33045821-2922-28A7-DCD2-B837978DE63C}"/>
                </a:ext>
              </a:extLst>
            </p:cNvPr>
            <p:cNvGrpSpPr/>
            <p:nvPr/>
          </p:nvGrpSpPr>
          <p:grpSpPr>
            <a:xfrm>
              <a:off x="2199705" y="4234150"/>
              <a:ext cx="538373" cy="33019"/>
              <a:chOff x="2222896" y="4745493"/>
              <a:chExt cx="538373" cy="33019"/>
            </a:xfrm>
          </p:grpSpPr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73ED34DA-894E-7687-D544-5105FB9D40D1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9FFA571E-FD9E-107B-3FD3-AC8DDB2AC0E4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FC2DB23-0CE5-2AFB-1F12-64D57B3DBB16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9F0B90D2-EB1C-3E1F-8FA8-6FAFA1AD3CDD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3F6E2C90-B156-75AC-4258-1200278D708D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33C22272-8CFC-6EAE-7509-B1221E83B572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2" name="Oval 1061">
                <a:extLst>
                  <a:ext uri="{FF2B5EF4-FFF2-40B4-BE49-F238E27FC236}">
                    <a16:creationId xmlns:a16="http://schemas.microsoft.com/office/drawing/2014/main" id="{8358395C-10F4-35AB-5350-380B0C48E763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3" name="Oval 1542">
                <a:extLst>
                  <a:ext uri="{FF2B5EF4-FFF2-40B4-BE49-F238E27FC236}">
                    <a16:creationId xmlns:a16="http://schemas.microsoft.com/office/drawing/2014/main" id="{5F21B191-792A-53DE-E285-8DE3F2CB1846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48" name="Oval 2047">
                <a:extLst>
                  <a:ext uri="{FF2B5EF4-FFF2-40B4-BE49-F238E27FC236}">
                    <a16:creationId xmlns:a16="http://schemas.microsoft.com/office/drawing/2014/main" id="{5BF103FB-444A-8EEA-452A-BE5A440ECB35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D741B9FB-8B35-EDA8-7E50-313EC64B5519}"/>
                </a:ext>
              </a:extLst>
            </p:cNvPr>
            <p:cNvGrpSpPr/>
            <p:nvPr/>
          </p:nvGrpSpPr>
          <p:grpSpPr>
            <a:xfrm>
              <a:off x="2199705" y="4284644"/>
              <a:ext cx="538373" cy="33019"/>
              <a:chOff x="2222896" y="4745493"/>
              <a:chExt cx="538373" cy="33019"/>
            </a:xfrm>
          </p:grpSpPr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01870CE3-A403-2A49-6573-88DD3133DEB4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50E95E43-6185-85A7-46FB-D3FC026101B5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F0B9A2F6-BF59-41FF-C136-1E1D984B0A62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2BFDB6F7-B2CD-FADA-D074-350EC57F059F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F37CA68-5456-16DB-72C7-08489104A330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07B5C373-6BC1-6B5F-2E53-0579A31739DC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9132BD3-C171-7433-92AD-A9DDC8B47165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AA0BD60D-5DE3-6F57-7612-94829FD5E461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E0F35206-D3B2-89A5-CDBE-D9B4CD7F87DD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3" name="Group 472">
              <a:extLst>
                <a:ext uri="{FF2B5EF4-FFF2-40B4-BE49-F238E27FC236}">
                  <a16:creationId xmlns:a16="http://schemas.microsoft.com/office/drawing/2014/main" id="{141CEAE2-8E05-8B0D-1493-FFD391E54D10}"/>
                </a:ext>
              </a:extLst>
            </p:cNvPr>
            <p:cNvGrpSpPr/>
            <p:nvPr/>
          </p:nvGrpSpPr>
          <p:grpSpPr>
            <a:xfrm>
              <a:off x="2199705" y="4335138"/>
              <a:ext cx="538373" cy="33019"/>
              <a:chOff x="2222896" y="4745493"/>
              <a:chExt cx="538373" cy="33019"/>
            </a:xfrm>
          </p:grpSpPr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A77BA0D8-E902-AC71-9779-6004D0C75CE7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4D5954C7-B123-3632-86F1-EF9526DC9109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B04D07A5-3902-253A-86A8-8DDC3F2B1B83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27601FE3-4E35-595F-5259-B4731331C249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217AA9E-B739-4B81-10A6-FD952F91294F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90F06E32-BA65-AD8C-993D-73205F6D1201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E76D83E4-EC20-641D-4A25-89E1E95B992F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DFFE2C-3B62-2CA9-A369-7BC15AC337B3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620F0A1E-51A3-06B2-46A4-0D4916BD6600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067C6C42-9FD4-768F-5EB4-72531F99501E}"/>
                </a:ext>
              </a:extLst>
            </p:cNvPr>
            <p:cNvGrpSpPr/>
            <p:nvPr/>
          </p:nvGrpSpPr>
          <p:grpSpPr>
            <a:xfrm>
              <a:off x="2199705" y="4385628"/>
              <a:ext cx="538373" cy="33019"/>
              <a:chOff x="2222896" y="4745493"/>
              <a:chExt cx="538373" cy="33019"/>
            </a:xfrm>
          </p:grpSpPr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E82EF3B1-EF21-567C-F76A-49917392E824}"/>
                  </a:ext>
                </a:extLst>
              </p:cNvPr>
              <p:cNvSpPr/>
              <p:nvPr/>
            </p:nvSpPr>
            <p:spPr>
              <a:xfrm>
                <a:off x="2222896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B6E136D8-1F60-432A-1F4E-146156904E0D}"/>
                  </a:ext>
                </a:extLst>
              </p:cNvPr>
              <p:cNvSpPr/>
              <p:nvPr/>
            </p:nvSpPr>
            <p:spPr>
              <a:xfrm>
                <a:off x="2349234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FAFF3D70-FE78-1D7D-997E-506E7F1409A9}"/>
                  </a:ext>
                </a:extLst>
              </p:cNvPr>
              <p:cNvSpPr/>
              <p:nvPr/>
            </p:nvSpPr>
            <p:spPr>
              <a:xfrm>
                <a:off x="2475572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DCD4A2BA-92F5-158A-95E7-B3971653128A}"/>
                  </a:ext>
                </a:extLst>
              </p:cNvPr>
              <p:cNvSpPr/>
              <p:nvPr/>
            </p:nvSpPr>
            <p:spPr>
              <a:xfrm>
                <a:off x="272825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D1B8CF03-3C5B-D849-CFCF-AE5B31F5A92D}"/>
                  </a:ext>
                </a:extLst>
              </p:cNvPr>
              <p:cNvSpPr/>
              <p:nvPr/>
            </p:nvSpPr>
            <p:spPr>
              <a:xfrm>
                <a:off x="2601910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rgbClr val="8FE2FF"/>
                  </a:gs>
                  <a:gs pos="0">
                    <a:srgbClr val="29C7FF"/>
                  </a:gs>
                </a:gsLst>
                <a:lin ang="13500000" scaled="1"/>
              </a:gradFill>
              <a:ln w="3175">
                <a:solidFill>
                  <a:srgbClr val="29C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64BAFE2F-C04C-207E-A2E2-AFFA8CF35F57}"/>
                  </a:ext>
                </a:extLst>
              </p:cNvPr>
              <p:cNvSpPr/>
              <p:nvPr/>
            </p:nvSpPr>
            <p:spPr>
              <a:xfrm>
                <a:off x="2287061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6F6CE0A3-1AA5-596A-2D76-E97A4B8BEC33}"/>
                  </a:ext>
                </a:extLst>
              </p:cNvPr>
              <p:cNvSpPr/>
              <p:nvPr/>
            </p:nvSpPr>
            <p:spPr>
              <a:xfrm>
                <a:off x="2413399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F8540029-A165-CF33-DD98-212140E9920F}"/>
                  </a:ext>
                </a:extLst>
              </p:cNvPr>
              <p:cNvSpPr/>
              <p:nvPr/>
            </p:nvSpPr>
            <p:spPr>
              <a:xfrm>
                <a:off x="2539737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C364CD66-86C8-5E3E-4627-81A5266EDFAD}"/>
                  </a:ext>
                </a:extLst>
              </p:cNvPr>
              <p:cNvSpPr/>
              <p:nvPr/>
            </p:nvSpPr>
            <p:spPr>
              <a:xfrm>
                <a:off x="2666075" y="4745493"/>
                <a:ext cx="33019" cy="33019"/>
              </a:xfrm>
              <a:prstGeom prst="ellipse">
                <a:avLst/>
              </a:prstGeom>
              <a:gradFill>
                <a:gsLst>
                  <a:gs pos="100000">
                    <a:schemeClr val="tx2">
                      <a:lumMod val="60000"/>
                      <a:lumOff val="40000"/>
                    </a:schemeClr>
                  </a:gs>
                  <a:gs pos="0">
                    <a:schemeClr val="tx1"/>
                  </a:gs>
                </a:gsLst>
                <a:lin ang="13500000" scaled="1"/>
              </a:gra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" name="Rectangle 8"/>
          <p:cNvSpPr/>
          <p:nvPr/>
        </p:nvSpPr>
        <p:spPr>
          <a:xfrm rot="16200000">
            <a:off x="5773200" y="-5775879"/>
            <a:ext cx="648000" cy="12189600"/>
          </a:xfrm>
          <a:prstGeom prst="rect">
            <a:avLst/>
          </a:prstGeom>
          <a:solidFill>
            <a:srgbClr val="04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58306"/>
            <a:ext cx="10515600" cy="596193"/>
          </a:xfrm>
          <a:noFill/>
          <a:ln w="3175">
            <a:noFill/>
          </a:ln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Dispersion and mixing in porous media</a:t>
            </a:r>
          </a:p>
        </p:txBody>
      </p:sp>
      <p:pic>
        <p:nvPicPr>
          <p:cNvPr id="50" name="图片 3">
            <a:extLst>
              <a:ext uri="{FF2B5EF4-FFF2-40B4-BE49-F238E27FC236}">
                <a16:creationId xmlns:a16="http://schemas.microsoft.com/office/drawing/2014/main" id="{22D1AE44-B74F-44EB-B2D3-30042BA16A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8" y="944033"/>
            <a:ext cx="3540510" cy="3236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AD3910-C6CC-44FF-BD80-1EED30CDC7A9}"/>
              </a:ext>
            </a:extLst>
          </p:cNvPr>
          <p:cNvSpPr txBox="1"/>
          <p:nvPr/>
        </p:nvSpPr>
        <p:spPr>
          <a:xfrm>
            <a:off x="4234647" y="870553"/>
            <a:ext cx="1573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B023B6-9172-4006-BE7D-33A5A075C3A1}"/>
              </a:ext>
            </a:extLst>
          </p:cNvPr>
          <p:cNvSpPr txBox="1"/>
          <p:nvPr/>
        </p:nvSpPr>
        <p:spPr>
          <a:xfrm>
            <a:off x="9428949" y="1448959"/>
            <a:ext cx="2677985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Random molecular motions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Microscopic (&lt;&lt; pore size)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90A59B91-7360-4744-9EB2-C5FC04FAF81A}"/>
              </a:ext>
            </a:extLst>
          </p:cNvPr>
          <p:cNvGrpSpPr>
            <a:grpSpLocks noChangeAspect="1"/>
          </p:cNvGrpSpPr>
          <p:nvPr/>
        </p:nvGrpSpPr>
        <p:grpSpPr>
          <a:xfrm>
            <a:off x="8053021" y="1328667"/>
            <a:ext cx="1188720" cy="1188720"/>
            <a:chOff x="1961123" y="2407794"/>
            <a:chExt cx="1645920" cy="1645920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1FF1F60B-A55B-4712-A20D-B5C5DFFD6FCC}"/>
                </a:ext>
              </a:extLst>
            </p:cNvPr>
            <p:cNvSpPr/>
            <p:nvPr/>
          </p:nvSpPr>
          <p:spPr>
            <a:xfrm>
              <a:off x="1961123" y="2407794"/>
              <a:ext cx="1645920" cy="16459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97F4C59D-5C05-416E-A022-2B8207918CBD}"/>
                </a:ext>
              </a:extLst>
            </p:cNvPr>
            <p:cNvSpPr/>
            <p:nvPr/>
          </p:nvSpPr>
          <p:spPr>
            <a:xfrm>
              <a:off x="2630311" y="3088769"/>
              <a:ext cx="365760" cy="365760"/>
            </a:xfrm>
            <a:prstGeom prst="ellipse">
              <a:avLst/>
            </a:prstGeom>
            <a:solidFill>
              <a:srgbClr val="8FE2FF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4CDDBB93-975D-4495-961B-740B49884A3B}"/>
                </a:ext>
              </a:extLst>
            </p:cNvPr>
            <p:cNvGrpSpPr/>
            <p:nvPr/>
          </p:nvGrpSpPr>
          <p:grpSpPr>
            <a:xfrm>
              <a:off x="2074405" y="2470723"/>
              <a:ext cx="1496662" cy="1504633"/>
              <a:chOff x="7241454" y="2181869"/>
              <a:chExt cx="1496662" cy="1504633"/>
            </a:xfrm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E2F35B2-B227-45A3-8E70-2F3854784A98}"/>
                  </a:ext>
                </a:extLst>
              </p:cNvPr>
              <p:cNvSpPr/>
              <p:nvPr/>
            </p:nvSpPr>
            <p:spPr>
              <a:xfrm>
                <a:off x="7544363" y="2242578"/>
                <a:ext cx="270286" cy="181831"/>
              </a:xfrm>
              <a:custGeom>
                <a:avLst/>
                <a:gdLst>
                  <a:gd name="connsiteX0" fmla="*/ 82188 w 334904"/>
                  <a:gd name="connsiteY0" fmla="*/ 8865 h 298431"/>
                  <a:gd name="connsiteX1" fmla="*/ 285388 w 334904"/>
                  <a:gd name="connsiteY1" fmla="*/ 29185 h 298431"/>
                  <a:gd name="connsiteX2" fmla="*/ 331108 w 334904"/>
                  <a:gd name="connsiteY2" fmla="*/ 186665 h 298431"/>
                  <a:gd name="connsiteX3" fmla="*/ 214268 w 334904"/>
                  <a:gd name="connsiteY3" fmla="*/ 298425 h 298431"/>
                  <a:gd name="connsiteX4" fmla="*/ 132988 w 334904"/>
                  <a:gd name="connsiteY4" fmla="*/ 191745 h 298431"/>
                  <a:gd name="connsiteX5" fmla="*/ 908 w 334904"/>
                  <a:gd name="connsiteY5" fmla="*/ 130785 h 298431"/>
                  <a:gd name="connsiteX6" fmla="*/ 82188 w 334904"/>
                  <a:gd name="connsiteY6" fmla="*/ 8865 h 298431"/>
                  <a:gd name="connsiteX0" fmla="*/ 81766 w 334482"/>
                  <a:gd name="connsiteY0" fmla="*/ 8865 h 303322"/>
                  <a:gd name="connsiteX1" fmla="*/ 284966 w 334482"/>
                  <a:gd name="connsiteY1" fmla="*/ 29185 h 303322"/>
                  <a:gd name="connsiteX2" fmla="*/ 330686 w 334482"/>
                  <a:gd name="connsiteY2" fmla="*/ 186665 h 303322"/>
                  <a:gd name="connsiteX3" fmla="*/ 213846 w 334482"/>
                  <a:gd name="connsiteY3" fmla="*/ 298425 h 303322"/>
                  <a:gd name="connsiteX4" fmla="*/ 113706 w 334482"/>
                  <a:gd name="connsiteY4" fmla="*/ 268012 h 303322"/>
                  <a:gd name="connsiteX5" fmla="*/ 486 w 334482"/>
                  <a:gd name="connsiteY5" fmla="*/ 130785 h 303322"/>
                  <a:gd name="connsiteX6" fmla="*/ 81766 w 334482"/>
                  <a:gd name="connsiteY6" fmla="*/ 8865 h 30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4482" h="303322">
                    <a:moveTo>
                      <a:pt x="81766" y="8865"/>
                    </a:moveTo>
                    <a:cubicBezTo>
                      <a:pt x="129179" y="-8068"/>
                      <a:pt x="243479" y="-448"/>
                      <a:pt x="284966" y="29185"/>
                    </a:cubicBezTo>
                    <a:cubicBezTo>
                      <a:pt x="326453" y="58818"/>
                      <a:pt x="342539" y="141792"/>
                      <a:pt x="330686" y="186665"/>
                    </a:cubicBezTo>
                    <a:cubicBezTo>
                      <a:pt x="318833" y="231538"/>
                      <a:pt x="250009" y="284867"/>
                      <a:pt x="213846" y="298425"/>
                    </a:cubicBezTo>
                    <a:cubicBezTo>
                      <a:pt x="177683" y="311983"/>
                      <a:pt x="149266" y="295952"/>
                      <a:pt x="113706" y="268012"/>
                    </a:cubicBezTo>
                    <a:cubicBezTo>
                      <a:pt x="78146" y="240072"/>
                      <a:pt x="5809" y="173976"/>
                      <a:pt x="486" y="130785"/>
                    </a:cubicBezTo>
                    <a:cubicBezTo>
                      <a:pt x="-4837" y="87594"/>
                      <a:pt x="34353" y="25798"/>
                      <a:pt x="81766" y="8865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3B70C8A1-CC2D-4A26-9D42-F12F6673EB89}"/>
                  </a:ext>
                </a:extLst>
              </p:cNvPr>
              <p:cNvSpPr/>
              <p:nvPr/>
            </p:nvSpPr>
            <p:spPr>
              <a:xfrm>
                <a:off x="7514232" y="2463591"/>
                <a:ext cx="265242" cy="270179"/>
              </a:xfrm>
              <a:custGeom>
                <a:avLst/>
                <a:gdLst>
                  <a:gd name="connsiteX0" fmla="*/ 124214 w 304723"/>
                  <a:gd name="connsiteY0" fmla="*/ 2272 h 277301"/>
                  <a:gd name="connsiteX1" fmla="*/ 252230 w 304723"/>
                  <a:gd name="connsiteY1" fmla="*/ 99808 h 277301"/>
                  <a:gd name="connsiteX2" fmla="*/ 300998 w 304723"/>
                  <a:gd name="connsiteY2" fmla="*/ 154672 h 277301"/>
                  <a:gd name="connsiteX3" fmla="*/ 160790 w 304723"/>
                  <a:gd name="connsiteY3" fmla="*/ 276592 h 277301"/>
                  <a:gd name="connsiteX4" fmla="*/ 2294 w 304723"/>
                  <a:gd name="connsiteY4" fmla="*/ 197344 h 277301"/>
                  <a:gd name="connsiteX5" fmla="*/ 69350 w 304723"/>
                  <a:gd name="connsiteY5" fmla="*/ 44944 h 277301"/>
                  <a:gd name="connsiteX6" fmla="*/ 124214 w 304723"/>
                  <a:gd name="connsiteY6" fmla="*/ 2272 h 27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723" h="277301">
                    <a:moveTo>
                      <a:pt x="124214" y="2272"/>
                    </a:moveTo>
                    <a:cubicBezTo>
                      <a:pt x="154694" y="11416"/>
                      <a:pt x="222766" y="74408"/>
                      <a:pt x="252230" y="99808"/>
                    </a:cubicBezTo>
                    <a:cubicBezTo>
                      <a:pt x="281694" y="125208"/>
                      <a:pt x="316238" y="125208"/>
                      <a:pt x="300998" y="154672"/>
                    </a:cubicBezTo>
                    <a:cubicBezTo>
                      <a:pt x="285758" y="184136"/>
                      <a:pt x="210574" y="269480"/>
                      <a:pt x="160790" y="276592"/>
                    </a:cubicBezTo>
                    <a:cubicBezTo>
                      <a:pt x="111006" y="283704"/>
                      <a:pt x="17534" y="235952"/>
                      <a:pt x="2294" y="197344"/>
                    </a:cubicBezTo>
                    <a:cubicBezTo>
                      <a:pt x="-12946" y="158736"/>
                      <a:pt x="52078" y="77456"/>
                      <a:pt x="69350" y="44944"/>
                    </a:cubicBezTo>
                    <a:cubicBezTo>
                      <a:pt x="86622" y="12432"/>
                      <a:pt x="93734" y="-6872"/>
                      <a:pt x="124214" y="2272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EF441C9-D9BC-4C6B-A626-B8FFAF501443}"/>
                  </a:ext>
                </a:extLst>
              </p:cNvPr>
              <p:cNvSpPr/>
              <p:nvPr/>
            </p:nvSpPr>
            <p:spPr>
              <a:xfrm>
                <a:off x="7806432" y="2363493"/>
                <a:ext cx="246019" cy="223082"/>
              </a:xfrm>
              <a:custGeom>
                <a:avLst/>
                <a:gdLst>
                  <a:gd name="connsiteX0" fmla="*/ 152633 w 282232"/>
                  <a:gd name="connsiteY0" fmla="*/ 1024 h 225858"/>
                  <a:gd name="connsiteX1" fmla="*/ 280649 w 282232"/>
                  <a:gd name="connsiteY1" fmla="*/ 92464 h 225858"/>
                  <a:gd name="connsiteX2" fmla="*/ 213593 w 282232"/>
                  <a:gd name="connsiteY2" fmla="*/ 214384 h 225858"/>
                  <a:gd name="connsiteX3" fmla="*/ 61193 w 282232"/>
                  <a:gd name="connsiteY3" fmla="*/ 208288 h 225858"/>
                  <a:gd name="connsiteX4" fmla="*/ 233 w 282232"/>
                  <a:gd name="connsiteY4" fmla="*/ 104656 h 225858"/>
                  <a:gd name="connsiteX5" fmla="*/ 42905 w 282232"/>
                  <a:gd name="connsiteY5" fmla="*/ 68080 h 225858"/>
                  <a:gd name="connsiteX6" fmla="*/ 109961 w 282232"/>
                  <a:gd name="connsiteY6" fmla="*/ 43696 h 225858"/>
                  <a:gd name="connsiteX7" fmla="*/ 152633 w 282232"/>
                  <a:gd name="connsiteY7" fmla="*/ 1024 h 225858"/>
                  <a:gd name="connsiteX0" fmla="*/ 152633 w 282232"/>
                  <a:gd name="connsiteY0" fmla="*/ 4129 h 228963"/>
                  <a:gd name="connsiteX1" fmla="*/ 280649 w 282232"/>
                  <a:gd name="connsiteY1" fmla="*/ 95569 h 228963"/>
                  <a:gd name="connsiteX2" fmla="*/ 213593 w 282232"/>
                  <a:gd name="connsiteY2" fmla="*/ 217489 h 228963"/>
                  <a:gd name="connsiteX3" fmla="*/ 61193 w 282232"/>
                  <a:gd name="connsiteY3" fmla="*/ 211393 h 228963"/>
                  <a:gd name="connsiteX4" fmla="*/ 233 w 282232"/>
                  <a:gd name="connsiteY4" fmla="*/ 107761 h 228963"/>
                  <a:gd name="connsiteX5" fmla="*/ 42905 w 282232"/>
                  <a:gd name="connsiteY5" fmla="*/ 71185 h 228963"/>
                  <a:gd name="connsiteX6" fmla="*/ 83698 w 282232"/>
                  <a:gd name="connsiteY6" fmla="*/ 19428 h 228963"/>
                  <a:gd name="connsiteX7" fmla="*/ 152633 w 282232"/>
                  <a:gd name="connsiteY7" fmla="*/ 4129 h 228963"/>
                  <a:gd name="connsiteX0" fmla="*/ 153040 w 282639"/>
                  <a:gd name="connsiteY0" fmla="*/ 4129 h 228963"/>
                  <a:gd name="connsiteX1" fmla="*/ 281056 w 282639"/>
                  <a:gd name="connsiteY1" fmla="*/ 95569 h 228963"/>
                  <a:gd name="connsiteX2" fmla="*/ 214000 w 282639"/>
                  <a:gd name="connsiteY2" fmla="*/ 217489 h 228963"/>
                  <a:gd name="connsiteX3" fmla="*/ 61600 w 282639"/>
                  <a:gd name="connsiteY3" fmla="*/ 211393 h 228963"/>
                  <a:gd name="connsiteX4" fmla="*/ 640 w 282639"/>
                  <a:gd name="connsiteY4" fmla="*/ 107761 h 228963"/>
                  <a:gd name="connsiteX5" fmla="*/ 34558 w 282639"/>
                  <a:gd name="connsiteY5" fmla="*/ 51633 h 228963"/>
                  <a:gd name="connsiteX6" fmla="*/ 84105 w 282639"/>
                  <a:gd name="connsiteY6" fmla="*/ 19428 h 228963"/>
                  <a:gd name="connsiteX7" fmla="*/ 153040 w 282639"/>
                  <a:gd name="connsiteY7" fmla="*/ 4129 h 228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639" h="228963">
                    <a:moveTo>
                      <a:pt x="153040" y="4129"/>
                    </a:moveTo>
                    <a:cubicBezTo>
                      <a:pt x="185865" y="16819"/>
                      <a:pt x="270896" y="60009"/>
                      <a:pt x="281056" y="95569"/>
                    </a:cubicBezTo>
                    <a:cubicBezTo>
                      <a:pt x="291216" y="131129"/>
                      <a:pt x="250576" y="198185"/>
                      <a:pt x="214000" y="217489"/>
                    </a:cubicBezTo>
                    <a:cubicBezTo>
                      <a:pt x="177424" y="236793"/>
                      <a:pt x="97160" y="229681"/>
                      <a:pt x="61600" y="211393"/>
                    </a:cubicBezTo>
                    <a:cubicBezTo>
                      <a:pt x="26040" y="193105"/>
                      <a:pt x="5147" y="134388"/>
                      <a:pt x="640" y="107761"/>
                    </a:cubicBezTo>
                    <a:cubicBezTo>
                      <a:pt x="-3867" y="81134"/>
                      <a:pt x="16270" y="61793"/>
                      <a:pt x="34558" y="51633"/>
                    </a:cubicBezTo>
                    <a:cubicBezTo>
                      <a:pt x="52846" y="41473"/>
                      <a:pt x="84105" y="19428"/>
                      <a:pt x="84105" y="19428"/>
                    </a:cubicBezTo>
                    <a:cubicBezTo>
                      <a:pt x="99345" y="11300"/>
                      <a:pt x="120215" y="-8561"/>
                      <a:pt x="153040" y="4129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DC66BD4-6A20-4B19-B7D7-049F440F2331}"/>
                  </a:ext>
                </a:extLst>
              </p:cNvPr>
              <p:cNvSpPr/>
              <p:nvPr/>
            </p:nvSpPr>
            <p:spPr>
              <a:xfrm>
                <a:off x="8091889" y="2402202"/>
                <a:ext cx="320741" cy="260490"/>
              </a:xfrm>
              <a:custGeom>
                <a:avLst/>
                <a:gdLst>
                  <a:gd name="connsiteX0" fmla="*/ 106119 w 425560"/>
                  <a:gd name="connsiteY0" fmla="*/ 0 h 268065"/>
                  <a:gd name="connsiteX1" fmla="*/ 423111 w 425560"/>
                  <a:gd name="connsiteY1" fmla="*/ 73152 h 268065"/>
                  <a:gd name="connsiteX2" fmla="*/ 240231 w 425560"/>
                  <a:gd name="connsiteY2" fmla="*/ 262128 h 268065"/>
                  <a:gd name="connsiteX3" fmla="*/ 8583 w 425560"/>
                  <a:gd name="connsiteY3" fmla="*/ 207264 h 268065"/>
                  <a:gd name="connsiteX4" fmla="*/ 57351 w 425560"/>
                  <a:gd name="connsiteY4" fmla="*/ 73152 h 268065"/>
                  <a:gd name="connsiteX5" fmla="*/ 106119 w 425560"/>
                  <a:gd name="connsiteY5" fmla="*/ 0 h 268065"/>
                  <a:gd name="connsiteX0" fmla="*/ 109116 w 428557"/>
                  <a:gd name="connsiteY0" fmla="*/ 98 h 268163"/>
                  <a:gd name="connsiteX1" fmla="*/ 426108 w 428557"/>
                  <a:gd name="connsiteY1" fmla="*/ 73250 h 268163"/>
                  <a:gd name="connsiteX2" fmla="*/ 243228 w 428557"/>
                  <a:gd name="connsiteY2" fmla="*/ 262226 h 268163"/>
                  <a:gd name="connsiteX3" fmla="*/ 11580 w 428557"/>
                  <a:gd name="connsiteY3" fmla="*/ 207362 h 268163"/>
                  <a:gd name="connsiteX4" fmla="*/ 38462 w 428557"/>
                  <a:gd name="connsiteY4" fmla="*/ 61519 h 268163"/>
                  <a:gd name="connsiteX5" fmla="*/ 109116 w 428557"/>
                  <a:gd name="connsiteY5" fmla="*/ 98 h 268163"/>
                  <a:gd name="connsiteX0" fmla="*/ 109116 w 368483"/>
                  <a:gd name="connsiteY0" fmla="*/ 703 h 267357"/>
                  <a:gd name="connsiteX1" fmla="*/ 364828 w 368483"/>
                  <a:gd name="connsiteY1" fmla="*/ 97318 h 267357"/>
                  <a:gd name="connsiteX2" fmla="*/ 243228 w 368483"/>
                  <a:gd name="connsiteY2" fmla="*/ 262831 h 267357"/>
                  <a:gd name="connsiteX3" fmla="*/ 11580 w 368483"/>
                  <a:gd name="connsiteY3" fmla="*/ 207967 h 267357"/>
                  <a:gd name="connsiteX4" fmla="*/ 38462 w 368483"/>
                  <a:gd name="connsiteY4" fmla="*/ 62124 h 267357"/>
                  <a:gd name="connsiteX5" fmla="*/ 109116 w 368483"/>
                  <a:gd name="connsiteY5" fmla="*/ 703 h 26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483" h="267357">
                    <a:moveTo>
                      <a:pt x="109116" y="703"/>
                    </a:moveTo>
                    <a:cubicBezTo>
                      <a:pt x="163510" y="6569"/>
                      <a:pt x="342476" y="53630"/>
                      <a:pt x="364828" y="97318"/>
                    </a:cubicBezTo>
                    <a:cubicBezTo>
                      <a:pt x="387180" y="141006"/>
                      <a:pt x="302103" y="244390"/>
                      <a:pt x="243228" y="262831"/>
                    </a:cubicBezTo>
                    <a:cubicBezTo>
                      <a:pt x="184353" y="281272"/>
                      <a:pt x="42060" y="239463"/>
                      <a:pt x="11580" y="207967"/>
                    </a:cubicBezTo>
                    <a:cubicBezTo>
                      <a:pt x="-18900" y="176471"/>
                      <a:pt x="18142" y="97684"/>
                      <a:pt x="38462" y="62124"/>
                    </a:cubicBezTo>
                    <a:cubicBezTo>
                      <a:pt x="58782" y="26564"/>
                      <a:pt x="54722" y="-5163"/>
                      <a:pt x="109116" y="703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D9811B99-DD6F-4D1D-B986-3448FF200EF2}"/>
                  </a:ext>
                </a:extLst>
              </p:cNvPr>
              <p:cNvSpPr/>
              <p:nvPr/>
            </p:nvSpPr>
            <p:spPr>
              <a:xfrm>
                <a:off x="7335963" y="2404660"/>
                <a:ext cx="164790" cy="168210"/>
              </a:xfrm>
              <a:custGeom>
                <a:avLst/>
                <a:gdLst>
                  <a:gd name="connsiteX0" fmla="*/ 103412 w 189319"/>
                  <a:gd name="connsiteY0" fmla="*/ 399 h 172644"/>
                  <a:gd name="connsiteX1" fmla="*/ 188756 w 189319"/>
                  <a:gd name="connsiteY1" fmla="*/ 85743 h 172644"/>
                  <a:gd name="connsiteX2" fmla="*/ 60740 w 189319"/>
                  <a:gd name="connsiteY2" fmla="*/ 171087 h 172644"/>
                  <a:gd name="connsiteX3" fmla="*/ 11972 w 189319"/>
                  <a:gd name="connsiteY3" fmla="*/ 134511 h 172644"/>
                  <a:gd name="connsiteX4" fmla="*/ 5876 w 189319"/>
                  <a:gd name="connsiteY4" fmla="*/ 55263 h 172644"/>
                  <a:gd name="connsiteX5" fmla="*/ 103412 w 189319"/>
                  <a:gd name="connsiteY5" fmla="*/ 399 h 17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9319" h="172644">
                    <a:moveTo>
                      <a:pt x="103412" y="399"/>
                    </a:moveTo>
                    <a:cubicBezTo>
                      <a:pt x="133892" y="5479"/>
                      <a:pt x="195868" y="57295"/>
                      <a:pt x="188756" y="85743"/>
                    </a:cubicBezTo>
                    <a:cubicBezTo>
                      <a:pt x="181644" y="114191"/>
                      <a:pt x="90204" y="162959"/>
                      <a:pt x="60740" y="171087"/>
                    </a:cubicBezTo>
                    <a:cubicBezTo>
                      <a:pt x="31276" y="179215"/>
                      <a:pt x="21116" y="153815"/>
                      <a:pt x="11972" y="134511"/>
                    </a:cubicBezTo>
                    <a:cubicBezTo>
                      <a:pt x="2828" y="115207"/>
                      <a:pt x="-6316" y="70503"/>
                      <a:pt x="5876" y="55263"/>
                    </a:cubicBezTo>
                    <a:cubicBezTo>
                      <a:pt x="18068" y="40023"/>
                      <a:pt x="72932" y="-4681"/>
                      <a:pt x="103412" y="399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E7F8EC36-1FA6-43AF-AB0B-AC0CA2D4B5DC}"/>
                  </a:ext>
                </a:extLst>
              </p:cNvPr>
              <p:cNvSpPr/>
              <p:nvPr/>
            </p:nvSpPr>
            <p:spPr>
              <a:xfrm>
                <a:off x="7968605" y="2685902"/>
                <a:ext cx="193551" cy="257935"/>
              </a:xfrm>
              <a:custGeom>
                <a:avLst/>
                <a:gdLst>
                  <a:gd name="connsiteX0" fmla="*/ 5197 w 222361"/>
                  <a:gd name="connsiteY0" fmla="*/ 43463 h 264734"/>
                  <a:gd name="connsiteX1" fmla="*/ 29581 w 222361"/>
                  <a:gd name="connsiteY1" fmla="*/ 250727 h 264734"/>
                  <a:gd name="connsiteX2" fmla="*/ 206365 w 222361"/>
                  <a:gd name="connsiteY2" fmla="*/ 226343 h 264734"/>
                  <a:gd name="connsiteX3" fmla="*/ 200269 w 222361"/>
                  <a:gd name="connsiteY3" fmla="*/ 67847 h 264734"/>
                  <a:gd name="connsiteX4" fmla="*/ 84445 w 222361"/>
                  <a:gd name="connsiteY4" fmla="*/ 791 h 264734"/>
                  <a:gd name="connsiteX5" fmla="*/ 5197 w 222361"/>
                  <a:gd name="connsiteY5" fmla="*/ 43463 h 264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61" h="264734">
                    <a:moveTo>
                      <a:pt x="5197" y="43463"/>
                    </a:moveTo>
                    <a:cubicBezTo>
                      <a:pt x="-3947" y="85119"/>
                      <a:pt x="-3947" y="220247"/>
                      <a:pt x="29581" y="250727"/>
                    </a:cubicBezTo>
                    <a:cubicBezTo>
                      <a:pt x="63109" y="281207"/>
                      <a:pt x="177917" y="256823"/>
                      <a:pt x="206365" y="226343"/>
                    </a:cubicBezTo>
                    <a:cubicBezTo>
                      <a:pt x="234813" y="195863"/>
                      <a:pt x="220589" y="105439"/>
                      <a:pt x="200269" y="67847"/>
                    </a:cubicBezTo>
                    <a:cubicBezTo>
                      <a:pt x="179949" y="30255"/>
                      <a:pt x="117973" y="3839"/>
                      <a:pt x="84445" y="791"/>
                    </a:cubicBezTo>
                    <a:cubicBezTo>
                      <a:pt x="50917" y="-2257"/>
                      <a:pt x="14341" y="1807"/>
                      <a:pt x="5197" y="43463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4ACF20F-25CC-4D81-9106-067346CE2B0D}"/>
                  </a:ext>
                </a:extLst>
              </p:cNvPr>
              <p:cNvSpPr/>
              <p:nvPr/>
            </p:nvSpPr>
            <p:spPr>
              <a:xfrm rot="8831636">
                <a:off x="7289687" y="2709739"/>
                <a:ext cx="217996" cy="302021"/>
              </a:xfrm>
              <a:custGeom>
                <a:avLst/>
                <a:gdLst>
                  <a:gd name="connsiteX0" fmla="*/ 39944 w 186336"/>
                  <a:gd name="connsiteY0" fmla="*/ 20894 h 309982"/>
                  <a:gd name="connsiteX1" fmla="*/ 3368 w 186336"/>
                  <a:gd name="connsiteY1" fmla="*/ 283022 h 309982"/>
                  <a:gd name="connsiteX2" fmla="*/ 119192 w 186336"/>
                  <a:gd name="connsiteY2" fmla="*/ 289118 h 309982"/>
                  <a:gd name="connsiteX3" fmla="*/ 186248 w 186336"/>
                  <a:gd name="connsiteY3" fmla="*/ 173294 h 309982"/>
                  <a:gd name="connsiteX4" fmla="*/ 131384 w 186336"/>
                  <a:gd name="connsiteY4" fmla="*/ 33086 h 309982"/>
                  <a:gd name="connsiteX5" fmla="*/ 39944 w 186336"/>
                  <a:gd name="connsiteY5" fmla="*/ 20894 h 30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6336" h="309982">
                    <a:moveTo>
                      <a:pt x="39944" y="20894"/>
                    </a:moveTo>
                    <a:cubicBezTo>
                      <a:pt x="18608" y="62550"/>
                      <a:pt x="-9840" y="238318"/>
                      <a:pt x="3368" y="283022"/>
                    </a:cubicBezTo>
                    <a:cubicBezTo>
                      <a:pt x="16576" y="327726"/>
                      <a:pt x="88712" y="307406"/>
                      <a:pt x="119192" y="289118"/>
                    </a:cubicBezTo>
                    <a:cubicBezTo>
                      <a:pt x="149672" y="270830"/>
                      <a:pt x="184216" y="215966"/>
                      <a:pt x="186248" y="173294"/>
                    </a:cubicBezTo>
                    <a:cubicBezTo>
                      <a:pt x="188280" y="130622"/>
                      <a:pt x="154752" y="57470"/>
                      <a:pt x="131384" y="33086"/>
                    </a:cubicBezTo>
                    <a:cubicBezTo>
                      <a:pt x="108016" y="8702"/>
                      <a:pt x="61280" y="-20762"/>
                      <a:pt x="39944" y="20894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4363A4A7-C429-420F-B051-BD8550D7816A}"/>
                  </a:ext>
                </a:extLst>
              </p:cNvPr>
              <p:cNvSpPr/>
              <p:nvPr/>
            </p:nvSpPr>
            <p:spPr>
              <a:xfrm>
                <a:off x="7629810" y="2753659"/>
                <a:ext cx="243200" cy="246666"/>
              </a:xfrm>
              <a:custGeom>
                <a:avLst/>
                <a:gdLst>
                  <a:gd name="connsiteX0" fmla="*/ 16741 w 279400"/>
                  <a:gd name="connsiteY0" fmla="*/ 14070 h 253168"/>
                  <a:gd name="connsiteX1" fmla="*/ 16741 w 279400"/>
                  <a:gd name="connsiteY1" fmla="*/ 190854 h 253168"/>
                  <a:gd name="connsiteX2" fmla="*/ 108181 w 279400"/>
                  <a:gd name="connsiteY2" fmla="*/ 251814 h 253168"/>
                  <a:gd name="connsiteX3" fmla="*/ 266677 w 279400"/>
                  <a:gd name="connsiteY3" fmla="*/ 142086 h 253168"/>
                  <a:gd name="connsiteX4" fmla="*/ 260581 w 279400"/>
                  <a:gd name="connsiteY4" fmla="*/ 50646 h 253168"/>
                  <a:gd name="connsiteX5" fmla="*/ 187429 w 279400"/>
                  <a:gd name="connsiteY5" fmla="*/ 20166 h 253168"/>
                  <a:gd name="connsiteX6" fmla="*/ 16741 w 279400"/>
                  <a:gd name="connsiteY6" fmla="*/ 14070 h 25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9400" h="253168">
                    <a:moveTo>
                      <a:pt x="16741" y="14070"/>
                    </a:moveTo>
                    <a:cubicBezTo>
                      <a:pt x="-11707" y="42518"/>
                      <a:pt x="1501" y="151230"/>
                      <a:pt x="16741" y="190854"/>
                    </a:cubicBezTo>
                    <a:cubicBezTo>
                      <a:pt x="31981" y="230478"/>
                      <a:pt x="66525" y="259942"/>
                      <a:pt x="108181" y="251814"/>
                    </a:cubicBezTo>
                    <a:cubicBezTo>
                      <a:pt x="149837" y="243686"/>
                      <a:pt x="241277" y="175614"/>
                      <a:pt x="266677" y="142086"/>
                    </a:cubicBezTo>
                    <a:cubicBezTo>
                      <a:pt x="292077" y="108558"/>
                      <a:pt x="273789" y="70966"/>
                      <a:pt x="260581" y="50646"/>
                    </a:cubicBezTo>
                    <a:cubicBezTo>
                      <a:pt x="247373" y="30326"/>
                      <a:pt x="227053" y="33374"/>
                      <a:pt x="187429" y="20166"/>
                    </a:cubicBezTo>
                    <a:cubicBezTo>
                      <a:pt x="147805" y="6958"/>
                      <a:pt x="45189" y="-14378"/>
                      <a:pt x="16741" y="14070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631E3C67-8083-412D-B0E0-68AC5832B7A5}"/>
                  </a:ext>
                </a:extLst>
              </p:cNvPr>
              <p:cNvSpPr/>
              <p:nvPr/>
            </p:nvSpPr>
            <p:spPr>
              <a:xfrm rot="16765022">
                <a:off x="7941801" y="2173248"/>
                <a:ext cx="191566" cy="208808"/>
              </a:xfrm>
              <a:custGeom>
                <a:avLst/>
                <a:gdLst>
                  <a:gd name="connsiteX0" fmla="*/ 70395 w 196616"/>
                  <a:gd name="connsiteY0" fmla="*/ 38707 h 239889"/>
                  <a:gd name="connsiteX1" fmla="*/ 3339 w 196616"/>
                  <a:gd name="connsiteY1" fmla="*/ 166723 h 239889"/>
                  <a:gd name="connsiteX2" fmla="*/ 174027 w 196616"/>
                  <a:gd name="connsiteY2" fmla="*/ 233779 h 239889"/>
                  <a:gd name="connsiteX3" fmla="*/ 186219 w 196616"/>
                  <a:gd name="connsiteY3" fmla="*/ 14323 h 239889"/>
                  <a:gd name="connsiteX4" fmla="*/ 70395 w 196616"/>
                  <a:gd name="connsiteY4" fmla="*/ 38707 h 239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616" h="239889">
                    <a:moveTo>
                      <a:pt x="70395" y="38707"/>
                    </a:moveTo>
                    <a:cubicBezTo>
                      <a:pt x="39915" y="64107"/>
                      <a:pt x="-13933" y="134211"/>
                      <a:pt x="3339" y="166723"/>
                    </a:cubicBezTo>
                    <a:cubicBezTo>
                      <a:pt x="20611" y="199235"/>
                      <a:pt x="143547" y="259179"/>
                      <a:pt x="174027" y="233779"/>
                    </a:cubicBezTo>
                    <a:cubicBezTo>
                      <a:pt x="204507" y="208379"/>
                      <a:pt x="199427" y="47851"/>
                      <a:pt x="186219" y="14323"/>
                    </a:cubicBezTo>
                    <a:cubicBezTo>
                      <a:pt x="173011" y="-19205"/>
                      <a:pt x="100875" y="13307"/>
                      <a:pt x="70395" y="38707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DE1FAC42-D955-40F1-A77E-FD993E5E2E06}"/>
                  </a:ext>
                </a:extLst>
              </p:cNvPr>
              <p:cNvSpPr/>
              <p:nvPr/>
            </p:nvSpPr>
            <p:spPr>
              <a:xfrm rot="4345622">
                <a:off x="7991320" y="3095787"/>
                <a:ext cx="194497" cy="177099"/>
              </a:xfrm>
              <a:custGeom>
                <a:avLst/>
                <a:gdLst>
                  <a:gd name="connsiteX0" fmla="*/ 82188 w 334904"/>
                  <a:gd name="connsiteY0" fmla="*/ 8865 h 298431"/>
                  <a:gd name="connsiteX1" fmla="*/ 285388 w 334904"/>
                  <a:gd name="connsiteY1" fmla="*/ 29185 h 298431"/>
                  <a:gd name="connsiteX2" fmla="*/ 331108 w 334904"/>
                  <a:gd name="connsiteY2" fmla="*/ 186665 h 298431"/>
                  <a:gd name="connsiteX3" fmla="*/ 214268 w 334904"/>
                  <a:gd name="connsiteY3" fmla="*/ 298425 h 298431"/>
                  <a:gd name="connsiteX4" fmla="*/ 132988 w 334904"/>
                  <a:gd name="connsiteY4" fmla="*/ 191745 h 298431"/>
                  <a:gd name="connsiteX5" fmla="*/ 908 w 334904"/>
                  <a:gd name="connsiteY5" fmla="*/ 130785 h 298431"/>
                  <a:gd name="connsiteX6" fmla="*/ 82188 w 334904"/>
                  <a:gd name="connsiteY6" fmla="*/ 8865 h 298431"/>
                  <a:gd name="connsiteX0" fmla="*/ 84915 w 337631"/>
                  <a:gd name="connsiteY0" fmla="*/ 8865 h 334383"/>
                  <a:gd name="connsiteX1" fmla="*/ 288115 w 337631"/>
                  <a:gd name="connsiteY1" fmla="*/ 29185 h 334383"/>
                  <a:gd name="connsiteX2" fmla="*/ 333835 w 337631"/>
                  <a:gd name="connsiteY2" fmla="*/ 186665 h 334383"/>
                  <a:gd name="connsiteX3" fmla="*/ 216995 w 337631"/>
                  <a:gd name="connsiteY3" fmla="*/ 298425 h 334383"/>
                  <a:gd name="connsiteX4" fmla="*/ 35038 w 337631"/>
                  <a:gd name="connsiteY4" fmla="*/ 323074 h 334383"/>
                  <a:gd name="connsiteX5" fmla="*/ 3635 w 337631"/>
                  <a:gd name="connsiteY5" fmla="*/ 130785 h 334383"/>
                  <a:gd name="connsiteX6" fmla="*/ 84915 w 337631"/>
                  <a:gd name="connsiteY6" fmla="*/ 8865 h 33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631" h="334383">
                    <a:moveTo>
                      <a:pt x="84915" y="8865"/>
                    </a:moveTo>
                    <a:cubicBezTo>
                      <a:pt x="132328" y="-8068"/>
                      <a:pt x="246628" y="-448"/>
                      <a:pt x="288115" y="29185"/>
                    </a:cubicBezTo>
                    <a:cubicBezTo>
                      <a:pt x="329602" y="58818"/>
                      <a:pt x="345688" y="141792"/>
                      <a:pt x="333835" y="186665"/>
                    </a:cubicBezTo>
                    <a:cubicBezTo>
                      <a:pt x="321982" y="231538"/>
                      <a:pt x="266794" y="275690"/>
                      <a:pt x="216995" y="298425"/>
                    </a:cubicBezTo>
                    <a:cubicBezTo>
                      <a:pt x="167196" y="321160"/>
                      <a:pt x="70598" y="351014"/>
                      <a:pt x="35038" y="323074"/>
                    </a:cubicBezTo>
                    <a:cubicBezTo>
                      <a:pt x="-522" y="295134"/>
                      <a:pt x="-4678" y="183153"/>
                      <a:pt x="3635" y="130785"/>
                    </a:cubicBezTo>
                    <a:cubicBezTo>
                      <a:pt x="11948" y="78417"/>
                      <a:pt x="37502" y="25798"/>
                      <a:pt x="84915" y="8865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F0B8314F-F2AE-4757-992C-939D39A67F91}"/>
                  </a:ext>
                </a:extLst>
              </p:cNvPr>
              <p:cNvSpPr/>
              <p:nvPr/>
            </p:nvSpPr>
            <p:spPr>
              <a:xfrm rot="4345622">
                <a:off x="7486496" y="3296089"/>
                <a:ext cx="296897" cy="241373"/>
              </a:xfrm>
              <a:custGeom>
                <a:avLst/>
                <a:gdLst>
                  <a:gd name="connsiteX0" fmla="*/ 124214 w 304723"/>
                  <a:gd name="connsiteY0" fmla="*/ 2272 h 277301"/>
                  <a:gd name="connsiteX1" fmla="*/ 252230 w 304723"/>
                  <a:gd name="connsiteY1" fmla="*/ 99808 h 277301"/>
                  <a:gd name="connsiteX2" fmla="*/ 300998 w 304723"/>
                  <a:gd name="connsiteY2" fmla="*/ 154672 h 277301"/>
                  <a:gd name="connsiteX3" fmla="*/ 160790 w 304723"/>
                  <a:gd name="connsiteY3" fmla="*/ 276592 h 277301"/>
                  <a:gd name="connsiteX4" fmla="*/ 2294 w 304723"/>
                  <a:gd name="connsiteY4" fmla="*/ 197344 h 277301"/>
                  <a:gd name="connsiteX5" fmla="*/ 69350 w 304723"/>
                  <a:gd name="connsiteY5" fmla="*/ 44944 h 277301"/>
                  <a:gd name="connsiteX6" fmla="*/ 124214 w 304723"/>
                  <a:gd name="connsiteY6" fmla="*/ 2272 h 27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723" h="277301">
                    <a:moveTo>
                      <a:pt x="124214" y="2272"/>
                    </a:moveTo>
                    <a:cubicBezTo>
                      <a:pt x="154694" y="11416"/>
                      <a:pt x="222766" y="74408"/>
                      <a:pt x="252230" y="99808"/>
                    </a:cubicBezTo>
                    <a:cubicBezTo>
                      <a:pt x="281694" y="125208"/>
                      <a:pt x="316238" y="125208"/>
                      <a:pt x="300998" y="154672"/>
                    </a:cubicBezTo>
                    <a:cubicBezTo>
                      <a:pt x="285758" y="184136"/>
                      <a:pt x="210574" y="269480"/>
                      <a:pt x="160790" y="276592"/>
                    </a:cubicBezTo>
                    <a:cubicBezTo>
                      <a:pt x="111006" y="283704"/>
                      <a:pt x="17534" y="235952"/>
                      <a:pt x="2294" y="197344"/>
                    </a:cubicBezTo>
                    <a:cubicBezTo>
                      <a:pt x="-12946" y="158736"/>
                      <a:pt x="52078" y="77456"/>
                      <a:pt x="69350" y="44944"/>
                    </a:cubicBezTo>
                    <a:cubicBezTo>
                      <a:pt x="86622" y="12432"/>
                      <a:pt x="93734" y="-6872"/>
                      <a:pt x="124214" y="2272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55EE1F43-6BDF-4D37-93D7-F945453A7DDB}"/>
                  </a:ext>
                </a:extLst>
              </p:cNvPr>
              <p:cNvSpPr/>
              <p:nvPr/>
            </p:nvSpPr>
            <p:spPr>
              <a:xfrm rot="4345622">
                <a:off x="7255244" y="3052835"/>
                <a:ext cx="234048" cy="261627"/>
              </a:xfrm>
              <a:custGeom>
                <a:avLst/>
                <a:gdLst>
                  <a:gd name="connsiteX0" fmla="*/ 85036 w 450817"/>
                  <a:gd name="connsiteY0" fmla="*/ 5923 h 242607"/>
                  <a:gd name="connsiteX1" fmla="*/ 5788 w 450817"/>
                  <a:gd name="connsiteY1" fmla="*/ 182707 h 242607"/>
                  <a:gd name="connsiteX2" fmla="*/ 237436 w 450817"/>
                  <a:gd name="connsiteY2" fmla="*/ 237571 h 242607"/>
                  <a:gd name="connsiteX3" fmla="*/ 450796 w 450817"/>
                  <a:gd name="connsiteY3" fmla="*/ 72979 h 242607"/>
                  <a:gd name="connsiteX4" fmla="*/ 249628 w 450817"/>
                  <a:gd name="connsiteY4" fmla="*/ 42499 h 242607"/>
                  <a:gd name="connsiteX5" fmla="*/ 85036 w 450817"/>
                  <a:gd name="connsiteY5" fmla="*/ 5923 h 242607"/>
                  <a:gd name="connsiteX0" fmla="*/ 85036 w 334430"/>
                  <a:gd name="connsiteY0" fmla="*/ 6688 h 241691"/>
                  <a:gd name="connsiteX1" fmla="*/ 5788 w 334430"/>
                  <a:gd name="connsiteY1" fmla="*/ 183472 h 241691"/>
                  <a:gd name="connsiteX2" fmla="*/ 237436 w 334430"/>
                  <a:gd name="connsiteY2" fmla="*/ 238336 h 241691"/>
                  <a:gd name="connsiteX3" fmla="*/ 334364 w 334430"/>
                  <a:gd name="connsiteY3" fmla="*/ 101592 h 241691"/>
                  <a:gd name="connsiteX4" fmla="*/ 249628 w 334430"/>
                  <a:gd name="connsiteY4" fmla="*/ 43264 h 241691"/>
                  <a:gd name="connsiteX5" fmla="*/ 85036 w 334430"/>
                  <a:gd name="connsiteY5" fmla="*/ 6688 h 24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30" h="241691">
                    <a:moveTo>
                      <a:pt x="85036" y="6688"/>
                    </a:moveTo>
                    <a:cubicBezTo>
                      <a:pt x="44396" y="30056"/>
                      <a:pt x="-19612" y="144864"/>
                      <a:pt x="5788" y="183472"/>
                    </a:cubicBezTo>
                    <a:cubicBezTo>
                      <a:pt x="31188" y="222080"/>
                      <a:pt x="182673" y="251983"/>
                      <a:pt x="237436" y="238336"/>
                    </a:cubicBezTo>
                    <a:cubicBezTo>
                      <a:pt x="292199" y="224689"/>
                      <a:pt x="332332" y="134104"/>
                      <a:pt x="334364" y="101592"/>
                    </a:cubicBezTo>
                    <a:cubicBezTo>
                      <a:pt x="336396" y="69080"/>
                      <a:pt x="291183" y="59081"/>
                      <a:pt x="249628" y="43264"/>
                    </a:cubicBezTo>
                    <a:cubicBezTo>
                      <a:pt x="208073" y="27447"/>
                      <a:pt x="125676" y="-16680"/>
                      <a:pt x="85036" y="6688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5E14F7B2-3135-47F0-8A2B-19C07BE3FF9E}"/>
                  </a:ext>
                </a:extLst>
              </p:cNvPr>
              <p:cNvSpPr/>
              <p:nvPr/>
            </p:nvSpPr>
            <p:spPr>
              <a:xfrm rot="1624978">
                <a:off x="7648951" y="3029124"/>
                <a:ext cx="191566" cy="208808"/>
              </a:xfrm>
              <a:custGeom>
                <a:avLst/>
                <a:gdLst>
                  <a:gd name="connsiteX0" fmla="*/ 70395 w 196616"/>
                  <a:gd name="connsiteY0" fmla="*/ 38707 h 239889"/>
                  <a:gd name="connsiteX1" fmla="*/ 3339 w 196616"/>
                  <a:gd name="connsiteY1" fmla="*/ 166723 h 239889"/>
                  <a:gd name="connsiteX2" fmla="*/ 174027 w 196616"/>
                  <a:gd name="connsiteY2" fmla="*/ 233779 h 239889"/>
                  <a:gd name="connsiteX3" fmla="*/ 186219 w 196616"/>
                  <a:gd name="connsiteY3" fmla="*/ 14323 h 239889"/>
                  <a:gd name="connsiteX4" fmla="*/ 70395 w 196616"/>
                  <a:gd name="connsiteY4" fmla="*/ 38707 h 239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616" h="239889">
                    <a:moveTo>
                      <a:pt x="70395" y="38707"/>
                    </a:moveTo>
                    <a:cubicBezTo>
                      <a:pt x="39915" y="64107"/>
                      <a:pt x="-13933" y="134211"/>
                      <a:pt x="3339" y="166723"/>
                    </a:cubicBezTo>
                    <a:cubicBezTo>
                      <a:pt x="20611" y="199235"/>
                      <a:pt x="143547" y="259179"/>
                      <a:pt x="174027" y="233779"/>
                    </a:cubicBezTo>
                    <a:cubicBezTo>
                      <a:pt x="204507" y="208379"/>
                      <a:pt x="199427" y="47851"/>
                      <a:pt x="186219" y="14323"/>
                    </a:cubicBezTo>
                    <a:cubicBezTo>
                      <a:pt x="173011" y="-19205"/>
                      <a:pt x="100875" y="13307"/>
                      <a:pt x="70395" y="38707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1DC1D41-4218-4DE6-A07B-21BF1543F7A9}"/>
                  </a:ext>
                </a:extLst>
              </p:cNvPr>
              <p:cNvSpPr/>
              <p:nvPr/>
            </p:nvSpPr>
            <p:spPr>
              <a:xfrm rot="14067030">
                <a:off x="7729763" y="3367691"/>
                <a:ext cx="324052" cy="313570"/>
              </a:xfrm>
              <a:custGeom>
                <a:avLst/>
                <a:gdLst>
                  <a:gd name="connsiteX0" fmla="*/ 64765 w 275482"/>
                  <a:gd name="connsiteY0" fmla="*/ 7275 h 330661"/>
                  <a:gd name="connsiteX1" fmla="*/ 9901 w 275482"/>
                  <a:gd name="connsiteY1" fmla="*/ 299883 h 330661"/>
                  <a:gd name="connsiteX2" fmla="*/ 272029 w 275482"/>
                  <a:gd name="connsiteY2" fmla="*/ 299883 h 330661"/>
                  <a:gd name="connsiteX3" fmla="*/ 156205 w 275482"/>
                  <a:gd name="connsiteY3" fmla="*/ 104811 h 330661"/>
                  <a:gd name="connsiteX4" fmla="*/ 64765 w 275482"/>
                  <a:gd name="connsiteY4" fmla="*/ 7275 h 330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482" h="330661">
                    <a:moveTo>
                      <a:pt x="64765" y="7275"/>
                    </a:moveTo>
                    <a:cubicBezTo>
                      <a:pt x="40381" y="39787"/>
                      <a:pt x="-24643" y="251115"/>
                      <a:pt x="9901" y="299883"/>
                    </a:cubicBezTo>
                    <a:cubicBezTo>
                      <a:pt x="44445" y="348651"/>
                      <a:pt x="247645" y="332395"/>
                      <a:pt x="272029" y="299883"/>
                    </a:cubicBezTo>
                    <a:cubicBezTo>
                      <a:pt x="296413" y="267371"/>
                      <a:pt x="184653" y="150531"/>
                      <a:pt x="156205" y="104811"/>
                    </a:cubicBezTo>
                    <a:cubicBezTo>
                      <a:pt x="127757" y="59091"/>
                      <a:pt x="89149" y="-25237"/>
                      <a:pt x="64765" y="7275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D785FA4-62C9-4A62-9C6A-3D094A35F992}"/>
                  </a:ext>
                </a:extLst>
              </p:cNvPr>
              <p:cNvSpPr/>
              <p:nvPr/>
            </p:nvSpPr>
            <p:spPr>
              <a:xfrm rot="6179047">
                <a:off x="8155112" y="2899859"/>
                <a:ext cx="274126" cy="194206"/>
              </a:xfrm>
              <a:custGeom>
                <a:avLst/>
                <a:gdLst>
                  <a:gd name="connsiteX0" fmla="*/ 39944 w 186336"/>
                  <a:gd name="connsiteY0" fmla="*/ 20894 h 309982"/>
                  <a:gd name="connsiteX1" fmla="*/ 3368 w 186336"/>
                  <a:gd name="connsiteY1" fmla="*/ 283022 h 309982"/>
                  <a:gd name="connsiteX2" fmla="*/ 119192 w 186336"/>
                  <a:gd name="connsiteY2" fmla="*/ 289118 h 309982"/>
                  <a:gd name="connsiteX3" fmla="*/ 186248 w 186336"/>
                  <a:gd name="connsiteY3" fmla="*/ 173294 h 309982"/>
                  <a:gd name="connsiteX4" fmla="*/ 131384 w 186336"/>
                  <a:gd name="connsiteY4" fmla="*/ 33086 h 309982"/>
                  <a:gd name="connsiteX5" fmla="*/ 39944 w 186336"/>
                  <a:gd name="connsiteY5" fmla="*/ 20894 h 30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6336" h="309982">
                    <a:moveTo>
                      <a:pt x="39944" y="20894"/>
                    </a:moveTo>
                    <a:cubicBezTo>
                      <a:pt x="18608" y="62550"/>
                      <a:pt x="-9840" y="238318"/>
                      <a:pt x="3368" y="283022"/>
                    </a:cubicBezTo>
                    <a:cubicBezTo>
                      <a:pt x="16576" y="327726"/>
                      <a:pt x="88712" y="307406"/>
                      <a:pt x="119192" y="289118"/>
                    </a:cubicBezTo>
                    <a:cubicBezTo>
                      <a:pt x="149672" y="270830"/>
                      <a:pt x="184216" y="215966"/>
                      <a:pt x="186248" y="173294"/>
                    </a:cubicBezTo>
                    <a:cubicBezTo>
                      <a:pt x="188280" y="130622"/>
                      <a:pt x="154752" y="57470"/>
                      <a:pt x="131384" y="33086"/>
                    </a:cubicBezTo>
                    <a:cubicBezTo>
                      <a:pt x="108016" y="8702"/>
                      <a:pt x="61280" y="-20762"/>
                      <a:pt x="39944" y="20894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032BC68-7094-4246-8136-FA2A8A8C86D2}"/>
                  </a:ext>
                </a:extLst>
              </p:cNvPr>
              <p:cNvSpPr/>
              <p:nvPr/>
            </p:nvSpPr>
            <p:spPr>
              <a:xfrm rot="16200000">
                <a:off x="8283611" y="2230301"/>
                <a:ext cx="87074" cy="187011"/>
              </a:xfrm>
              <a:custGeom>
                <a:avLst/>
                <a:gdLst>
                  <a:gd name="connsiteX0" fmla="*/ 20896 w 89369"/>
                  <a:gd name="connsiteY0" fmla="*/ 6226 h 214847"/>
                  <a:gd name="connsiteX1" fmla="*/ 2608 w 89369"/>
                  <a:gd name="connsiteY1" fmla="*/ 201298 h 214847"/>
                  <a:gd name="connsiteX2" fmla="*/ 69664 w 89369"/>
                  <a:gd name="connsiteY2" fmla="*/ 183010 h 214847"/>
                  <a:gd name="connsiteX3" fmla="*/ 87952 w 89369"/>
                  <a:gd name="connsiteY3" fmla="*/ 61090 h 214847"/>
                  <a:gd name="connsiteX4" fmla="*/ 20896 w 89369"/>
                  <a:gd name="connsiteY4" fmla="*/ 6226 h 214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69" h="214847">
                    <a:moveTo>
                      <a:pt x="20896" y="6226"/>
                    </a:moveTo>
                    <a:cubicBezTo>
                      <a:pt x="6672" y="29594"/>
                      <a:pt x="-5520" y="171834"/>
                      <a:pt x="2608" y="201298"/>
                    </a:cubicBezTo>
                    <a:cubicBezTo>
                      <a:pt x="10736" y="230762"/>
                      <a:pt x="55440" y="206378"/>
                      <a:pt x="69664" y="183010"/>
                    </a:cubicBezTo>
                    <a:cubicBezTo>
                      <a:pt x="83888" y="159642"/>
                      <a:pt x="93032" y="91570"/>
                      <a:pt x="87952" y="61090"/>
                    </a:cubicBezTo>
                    <a:cubicBezTo>
                      <a:pt x="82872" y="30610"/>
                      <a:pt x="35120" y="-17142"/>
                      <a:pt x="20896" y="6226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C42252C4-CDB7-4035-9434-6835DCBED573}"/>
                  </a:ext>
                </a:extLst>
              </p:cNvPr>
              <p:cNvSpPr/>
              <p:nvPr/>
            </p:nvSpPr>
            <p:spPr>
              <a:xfrm rot="11128297">
                <a:off x="8376757" y="2599962"/>
                <a:ext cx="293619" cy="268734"/>
              </a:xfrm>
              <a:custGeom>
                <a:avLst/>
                <a:gdLst>
                  <a:gd name="connsiteX0" fmla="*/ 16741 w 279400"/>
                  <a:gd name="connsiteY0" fmla="*/ 14070 h 253168"/>
                  <a:gd name="connsiteX1" fmla="*/ 16741 w 279400"/>
                  <a:gd name="connsiteY1" fmla="*/ 190854 h 253168"/>
                  <a:gd name="connsiteX2" fmla="*/ 108181 w 279400"/>
                  <a:gd name="connsiteY2" fmla="*/ 251814 h 253168"/>
                  <a:gd name="connsiteX3" fmla="*/ 266677 w 279400"/>
                  <a:gd name="connsiteY3" fmla="*/ 142086 h 253168"/>
                  <a:gd name="connsiteX4" fmla="*/ 260581 w 279400"/>
                  <a:gd name="connsiteY4" fmla="*/ 50646 h 253168"/>
                  <a:gd name="connsiteX5" fmla="*/ 187429 w 279400"/>
                  <a:gd name="connsiteY5" fmla="*/ 20166 h 253168"/>
                  <a:gd name="connsiteX6" fmla="*/ 16741 w 279400"/>
                  <a:gd name="connsiteY6" fmla="*/ 14070 h 25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9400" h="253168">
                    <a:moveTo>
                      <a:pt x="16741" y="14070"/>
                    </a:moveTo>
                    <a:cubicBezTo>
                      <a:pt x="-11707" y="42518"/>
                      <a:pt x="1501" y="151230"/>
                      <a:pt x="16741" y="190854"/>
                    </a:cubicBezTo>
                    <a:cubicBezTo>
                      <a:pt x="31981" y="230478"/>
                      <a:pt x="66525" y="259942"/>
                      <a:pt x="108181" y="251814"/>
                    </a:cubicBezTo>
                    <a:cubicBezTo>
                      <a:pt x="149837" y="243686"/>
                      <a:pt x="241277" y="175614"/>
                      <a:pt x="266677" y="142086"/>
                    </a:cubicBezTo>
                    <a:cubicBezTo>
                      <a:pt x="292077" y="108558"/>
                      <a:pt x="273789" y="70966"/>
                      <a:pt x="260581" y="50646"/>
                    </a:cubicBezTo>
                    <a:cubicBezTo>
                      <a:pt x="247373" y="30326"/>
                      <a:pt x="227053" y="33374"/>
                      <a:pt x="187429" y="20166"/>
                    </a:cubicBezTo>
                    <a:cubicBezTo>
                      <a:pt x="147805" y="6958"/>
                      <a:pt x="45189" y="-14378"/>
                      <a:pt x="16741" y="14070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9B70C65C-5E2C-4BE2-938F-DB2C69566E4A}"/>
                  </a:ext>
                </a:extLst>
              </p:cNvPr>
              <p:cNvSpPr/>
              <p:nvPr/>
            </p:nvSpPr>
            <p:spPr>
              <a:xfrm rot="15473919">
                <a:off x="8170897" y="3274723"/>
                <a:ext cx="323460" cy="291413"/>
              </a:xfrm>
              <a:custGeom>
                <a:avLst/>
                <a:gdLst>
                  <a:gd name="connsiteX0" fmla="*/ 124214 w 304723"/>
                  <a:gd name="connsiteY0" fmla="*/ 2272 h 277301"/>
                  <a:gd name="connsiteX1" fmla="*/ 252230 w 304723"/>
                  <a:gd name="connsiteY1" fmla="*/ 99808 h 277301"/>
                  <a:gd name="connsiteX2" fmla="*/ 300998 w 304723"/>
                  <a:gd name="connsiteY2" fmla="*/ 154672 h 277301"/>
                  <a:gd name="connsiteX3" fmla="*/ 160790 w 304723"/>
                  <a:gd name="connsiteY3" fmla="*/ 276592 h 277301"/>
                  <a:gd name="connsiteX4" fmla="*/ 2294 w 304723"/>
                  <a:gd name="connsiteY4" fmla="*/ 197344 h 277301"/>
                  <a:gd name="connsiteX5" fmla="*/ 69350 w 304723"/>
                  <a:gd name="connsiteY5" fmla="*/ 44944 h 277301"/>
                  <a:gd name="connsiteX6" fmla="*/ 124214 w 304723"/>
                  <a:gd name="connsiteY6" fmla="*/ 2272 h 27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723" h="277301">
                    <a:moveTo>
                      <a:pt x="124214" y="2272"/>
                    </a:moveTo>
                    <a:cubicBezTo>
                      <a:pt x="154694" y="11416"/>
                      <a:pt x="222766" y="74408"/>
                      <a:pt x="252230" y="99808"/>
                    </a:cubicBezTo>
                    <a:cubicBezTo>
                      <a:pt x="281694" y="125208"/>
                      <a:pt x="316238" y="125208"/>
                      <a:pt x="300998" y="154672"/>
                    </a:cubicBezTo>
                    <a:cubicBezTo>
                      <a:pt x="285758" y="184136"/>
                      <a:pt x="210574" y="269480"/>
                      <a:pt x="160790" y="276592"/>
                    </a:cubicBezTo>
                    <a:cubicBezTo>
                      <a:pt x="111006" y="283704"/>
                      <a:pt x="17534" y="235952"/>
                      <a:pt x="2294" y="197344"/>
                    </a:cubicBezTo>
                    <a:cubicBezTo>
                      <a:pt x="-12946" y="158736"/>
                      <a:pt x="52078" y="77456"/>
                      <a:pt x="69350" y="44944"/>
                    </a:cubicBezTo>
                    <a:cubicBezTo>
                      <a:pt x="86622" y="12432"/>
                      <a:pt x="93734" y="-6872"/>
                      <a:pt x="124214" y="2272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662F314D-A215-4D90-BA9D-0F353BC229FB}"/>
                  </a:ext>
                </a:extLst>
              </p:cNvPr>
              <p:cNvSpPr/>
              <p:nvPr/>
            </p:nvSpPr>
            <p:spPr>
              <a:xfrm rot="19922879">
                <a:off x="8394155" y="2948694"/>
                <a:ext cx="343961" cy="240086"/>
              </a:xfrm>
              <a:custGeom>
                <a:avLst/>
                <a:gdLst>
                  <a:gd name="connsiteX0" fmla="*/ 85036 w 450817"/>
                  <a:gd name="connsiteY0" fmla="*/ 5923 h 242607"/>
                  <a:gd name="connsiteX1" fmla="*/ 5788 w 450817"/>
                  <a:gd name="connsiteY1" fmla="*/ 182707 h 242607"/>
                  <a:gd name="connsiteX2" fmla="*/ 237436 w 450817"/>
                  <a:gd name="connsiteY2" fmla="*/ 237571 h 242607"/>
                  <a:gd name="connsiteX3" fmla="*/ 450796 w 450817"/>
                  <a:gd name="connsiteY3" fmla="*/ 72979 h 242607"/>
                  <a:gd name="connsiteX4" fmla="*/ 249628 w 450817"/>
                  <a:gd name="connsiteY4" fmla="*/ 42499 h 242607"/>
                  <a:gd name="connsiteX5" fmla="*/ 85036 w 450817"/>
                  <a:gd name="connsiteY5" fmla="*/ 5923 h 242607"/>
                  <a:gd name="connsiteX0" fmla="*/ 85336 w 451124"/>
                  <a:gd name="connsiteY0" fmla="*/ 80661 h 317345"/>
                  <a:gd name="connsiteX1" fmla="*/ 6088 w 451124"/>
                  <a:gd name="connsiteY1" fmla="*/ 257445 h 317345"/>
                  <a:gd name="connsiteX2" fmla="*/ 237736 w 451124"/>
                  <a:gd name="connsiteY2" fmla="*/ 312309 h 317345"/>
                  <a:gd name="connsiteX3" fmla="*/ 451096 w 451124"/>
                  <a:gd name="connsiteY3" fmla="*/ 147717 h 317345"/>
                  <a:gd name="connsiteX4" fmla="*/ 277315 w 451124"/>
                  <a:gd name="connsiteY4" fmla="*/ 757 h 317345"/>
                  <a:gd name="connsiteX5" fmla="*/ 85336 w 451124"/>
                  <a:gd name="connsiteY5" fmla="*/ 80661 h 317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124" h="317345">
                    <a:moveTo>
                      <a:pt x="85336" y="80661"/>
                    </a:moveTo>
                    <a:cubicBezTo>
                      <a:pt x="40131" y="123442"/>
                      <a:pt x="-19312" y="218837"/>
                      <a:pt x="6088" y="257445"/>
                    </a:cubicBezTo>
                    <a:cubicBezTo>
                      <a:pt x="31488" y="296053"/>
                      <a:pt x="163568" y="330597"/>
                      <a:pt x="237736" y="312309"/>
                    </a:cubicBezTo>
                    <a:cubicBezTo>
                      <a:pt x="311904" y="294021"/>
                      <a:pt x="449064" y="180229"/>
                      <a:pt x="451096" y="147717"/>
                    </a:cubicBezTo>
                    <a:cubicBezTo>
                      <a:pt x="453128" y="115205"/>
                      <a:pt x="340307" y="7869"/>
                      <a:pt x="277315" y="757"/>
                    </a:cubicBezTo>
                    <a:cubicBezTo>
                      <a:pt x="214323" y="-6355"/>
                      <a:pt x="130541" y="37880"/>
                      <a:pt x="85336" y="80661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FEA8C2-73C3-4F13-A151-C9263ABEE312}"/>
              </a:ext>
            </a:extLst>
          </p:cNvPr>
          <p:cNvGrpSpPr>
            <a:grpSpLocks noChangeAspect="1"/>
          </p:cNvGrpSpPr>
          <p:nvPr/>
        </p:nvGrpSpPr>
        <p:grpSpPr>
          <a:xfrm>
            <a:off x="8053021" y="1328667"/>
            <a:ext cx="1188720" cy="1188720"/>
            <a:chOff x="9072327" y="867496"/>
            <a:chExt cx="1645920" cy="1645920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532881E3-7DF5-4086-98F5-419E57F5CD2C}"/>
                </a:ext>
              </a:extLst>
            </p:cNvPr>
            <p:cNvSpPr/>
            <p:nvPr/>
          </p:nvSpPr>
          <p:spPr>
            <a:xfrm>
              <a:off x="9072327" y="867496"/>
              <a:ext cx="1645920" cy="16459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322AFA-21B3-4C26-A1A9-6279A86AFD62}"/>
                </a:ext>
              </a:extLst>
            </p:cNvPr>
            <p:cNvGrpSpPr/>
            <p:nvPr/>
          </p:nvGrpSpPr>
          <p:grpSpPr>
            <a:xfrm>
              <a:off x="9188467" y="932585"/>
              <a:ext cx="1496662" cy="1504633"/>
              <a:chOff x="12305740" y="217848"/>
              <a:chExt cx="1496662" cy="1504633"/>
            </a:xfrm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0D6241F4-C59A-4C62-BC6B-61BBA0457B30}"/>
                  </a:ext>
                </a:extLst>
              </p:cNvPr>
              <p:cNvSpPr/>
              <p:nvPr/>
            </p:nvSpPr>
            <p:spPr>
              <a:xfrm>
                <a:off x="12608649" y="278557"/>
                <a:ext cx="270286" cy="181831"/>
              </a:xfrm>
              <a:custGeom>
                <a:avLst/>
                <a:gdLst>
                  <a:gd name="connsiteX0" fmla="*/ 82188 w 334904"/>
                  <a:gd name="connsiteY0" fmla="*/ 8865 h 298431"/>
                  <a:gd name="connsiteX1" fmla="*/ 285388 w 334904"/>
                  <a:gd name="connsiteY1" fmla="*/ 29185 h 298431"/>
                  <a:gd name="connsiteX2" fmla="*/ 331108 w 334904"/>
                  <a:gd name="connsiteY2" fmla="*/ 186665 h 298431"/>
                  <a:gd name="connsiteX3" fmla="*/ 214268 w 334904"/>
                  <a:gd name="connsiteY3" fmla="*/ 298425 h 298431"/>
                  <a:gd name="connsiteX4" fmla="*/ 132988 w 334904"/>
                  <a:gd name="connsiteY4" fmla="*/ 191745 h 298431"/>
                  <a:gd name="connsiteX5" fmla="*/ 908 w 334904"/>
                  <a:gd name="connsiteY5" fmla="*/ 130785 h 298431"/>
                  <a:gd name="connsiteX6" fmla="*/ 82188 w 334904"/>
                  <a:gd name="connsiteY6" fmla="*/ 8865 h 298431"/>
                  <a:gd name="connsiteX0" fmla="*/ 81766 w 334482"/>
                  <a:gd name="connsiteY0" fmla="*/ 8865 h 303322"/>
                  <a:gd name="connsiteX1" fmla="*/ 284966 w 334482"/>
                  <a:gd name="connsiteY1" fmla="*/ 29185 h 303322"/>
                  <a:gd name="connsiteX2" fmla="*/ 330686 w 334482"/>
                  <a:gd name="connsiteY2" fmla="*/ 186665 h 303322"/>
                  <a:gd name="connsiteX3" fmla="*/ 213846 w 334482"/>
                  <a:gd name="connsiteY3" fmla="*/ 298425 h 303322"/>
                  <a:gd name="connsiteX4" fmla="*/ 113706 w 334482"/>
                  <a:gd name="connsiteY4" fmla="*/ 268012 h 303322"/>
                  <a:gd name="connsiteX5" fmla="*/ 486 w 334482"/>
                  <a:gd name="connsiteY5" fmla="*/ 130785 h 303322"/>
                  <a:gd name="connsiteX6" fmla="*/ 81766 w 334482"/>
                  <a:gd name="connsiteY6" fmla="*/ 8865 h 30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4482" h="303322">
                    <a:moveTo>
                      <a:pt x="81766" y="8865"/>
                    </a:moveTo>
                    <a:cubicBezTo>
                      <a:pt x="129179" y="-8068"/>
                      <a:pt x="243479" y="-448"/>
                      <a:pt x="284966" y="29185"/>
                    </a:cubicBezTo>
                    <a:cubicBezTo>
                      <a:pt x="326453" y="58818"/>
                      <a:pt x="342539" y="141792"/>
                      <a:pt x="330686" y="186665"/>
                    </a:cubicBezTo>
                    <a:cubicBezTo>
                      <a:pt x="318833" y="231538"/>
                      <a:pt x="250009" y="284867"/>
                      <a:pt x="213846" y="298425"/>
                    </a:cubicBezTo>
                    <a:cubicBezTo>
                      <a:pt x="177683" y="311983"/>
                      <a:pt x="149266" y="295952"/>
                      <a:pt x="113706" y="268012"/>
                    </a:cubicBezTo>
                    <a:cubicBezTo>
                      <a:pt x="78146" y="240072"/>
                      <a:pt x="5809" y="173976"/>
                      <a:pt x="486" y="130785"/>
                    </a:cubicBezTo>
                    <a:cubicBezTo>
                      <a:pt x="-4837" y="87594"/>
                      <a:pt x="34353" y="25798"/>
                      <a:pt x="81766" y="8865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016A85BE-2DAA-4A38-B8E6-A878F7027FFE}"/>
                  </a:ext>
                </a:extLst>
              </p:cNvPr>
              <p:cNvSpPr/>
              <p:nvPr/>
            </p:nvSpPr>
            <p:spPr>
              <a:xfrm>
                <a:off x="12578518" y="499570"/>
                <a:ext cx="265242" cy="270179"/>
              </a:xfrm>
              <a:custGeom>
                <a:avLst/>
                <a:gdLst>
                  <a:gd name="connsiteX0" fmla="*/ 124214 w 304723"/>
                  <a:gd name="connsiteY0" fmla="*/ 2272 h 277301"/>
                  <a:gd name="connsiteX1" fmla="*/ 252230 w 304723"/>
                  <a:gd name="connsiteY1" fmla="*/ 99808 h 277301"/>
                  <a:gd name="connsiteX2" fmla="*/ 300998 w 304723"/>
                  <a:gd name="connsiteY2" fmla="*/ 154672 h 277301"/>
                  <a:gd name="connsiteX3" fmla="*/ 160790 w 304723"/>
                  <a:gd name="connsiteY3" fmla="*/ 276592 h 277301"/>
                  <a:gd name="connsiteX4" fmla="*/ 2294 w 304723"/>
                  <a:gd name="connsiteY4" fmla="*/ 197344 h 277301"/>
                  <a:gd name="connsiteX5" fmla="*/ 69350 w 304723"/>
                  <a:gd name="connsiteY5" fmla="*/ 44944 h 277301"/>
                  <a:gd name="connsiteX6" fmla="*/ 124214 w 304723"/>
                  <a:gd name="connsiteY6" fmla="*/ 2272 h 27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723" h="277301">
                    <a:moveTo>
                      <a:pt x="124214" y="2272"/>
                    </a:moveTo>
                    <a:cubicBezTo>
                      <a:pt x="154694" y="11416"/>
                      <a:pt x="222766" y="74408"/>
                      <a:pt x="252230" y="99808"/>
                    </a:cubicBezTo>
                    <a:cubicBezTo>
                      <a:pt x="281694" y="125208"/>
                      <a:pt x="316238" y="125208"/>
                      <a:pt x="300998" y="154672"/>
                    </a:cubicBezTo>
                    <a:cubicBezTo>
                      <a:pt x="285758" y="184136"/>
                      <a:pt x="210574" y="269480"/>
                      <a:pt x="160790" y="276592"/>
                    </a:cubicBezTo>
                    <a:cubicBezTo>
                      <a:pt x="111006" y="283704"/>
                      <a:pt x="17534" y="235952"/>
                      <a:pt x="2294" y="197344"/>
                    </a:cubicBezTo>
                    <a:cubicBezTo>
                      <a:pt x="-12946" y="158736"/>
                      <a:pt x="52078" y="77456"/>
                      <a:pt x="69350" y="44944"/>
                    </a:cubicBezTo>
                    <a:cubicBezTo>
                      <a:pt x="86622" y="12432"/>
                      <a:pt x="93734" y="-6872"/>
                      <a:pt x="124214" y="2272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05403847-868B-476F-8219-EB560BF45D5E}"/>
                  </a:ext>
                </a:extLst>
              </p:cNvPr>
              <p:cNvSpPr/>
              <p:nvPr/>
            </p:nvSpPr>
            <p:spPr>
              <a:xfrm>
                <a:off x="12870718" y="399472"/>
                <a:ext cx="246019" cy="223082"/>
              </a:xfrm>
              <a:custGeom>
                <a:avLst/>
                <a:gdLst>
                  <a:gd name="connsiteX0" fmla="*/ 152633 w 282232"/>
                  <a:gd name="connsiteY0" fmla="*/ 1024 h 225858"/>
                  <a:gd name="connsiteX1" fmla="*/ 280649 w 282232"/>
                  <a:gd name="connsiteY1" fmla="*/ 92464 h 225858"/>
                  <a:gd name="connsiteX2" fmla="*/ 213593 w 282232"/>
                  <a:gd name="connsiteY2" fmla="*/ 214384 h 225858"/>
                  <a:gd name="connsiteX3" fmla="*/ 61193 w 282232"/>
                  <a:gd name="connsiteY3" fmla="*/ 208288 h 225858"/>
                  <a:gd name="connsiteX4" fmla="*/ 233 w 282232"/>
                  <a:gd name="connsiteY4" fmla="*/ 104656 h 225858"/>
                  <a:gd name="connsiteX5" fmla="*/ 42905 w 282232"/>
                  <a:gd name="connsiteY5" fmla="*/ 68080 h 225858"/>
                  <a:gd name="connsiteX6" fmla="*/ 109961 w 282232"/>
                  <a:gd name="connsiteY6" fmla="*/ 43696 h 225858"/>
                  <a:gd name="connsiteX7" fmla="*/ 152633 w 282232"/>
                  <a:gd name="connsiteY7" fmla="*/ 1024 h 225858"/>
                  <a:gd name="connsiteX0" fmla="*/ 152633 w 282232"/>
                  <a:gd name="connsiteY0" fmla="*/ 4129 h 228963"/>
                  <a:gd name="connsiteX1" fmla="*/ 280649 w 282232"/>
                  <a:gd name="connsiteY1" fmla="*/ 95569 h 228963"/>
                  <a:gd name="connsiteX2" fmla="*/ 213593 w 282232"/>
                  <a:gd name="connsiteY2" fmla="*/ 217489 h 228963"/>
                  <a:gd name="connsiteX3" fmla="*/ 61193 w 282232"/>
                  <a:gd name="connsiteY3" fmla="*/ 211393 h 228963"/>
                  <a:gd name="connsiteX4" fmla="*/ 233 w 282232"/>
                  <a:gd name="connsiteY4" fmla="*/ 107761 h 228963"/>
                  <a:gd name="connsiteX5" fmla="*/ 42905 w 282232"/>
                  <a:gd name="connsiteY5" fmla="*/ 71185 h 228963"/>
                  <a:gd name="connsiteX6" fmla="*/ 83698 w 282232"/>
                  <a:gd name="connsiteY6" fmla="*/ 19428 h 228963"/>
                  <a:gd name="connsiteX7" fmla="*/ 152633 w 282232"/>
                  <a:gd name="connsiteY7" fmla="*/ 4129 h 228963"/>
                  <a:gd name="connsiteX0" fmla="*/ 153040 w 282639"/>
                  <a:gd name="connsiteY0" fmla="*/ 4129 h 228963"/>
                  <a:gd name="connsiteX1" fmla="*/ 281056 w 282639"/>
                  <a:gd name="connsiteY1" fmla="*/ 95569 h 228963"/>
                  <a:gd name="connsiteX2" fmla="*/ 214000 w 282639"/>
                  <a:gd name="connsiteY2" fmla="*/ 217489 h 228963"/>
                  <a:gd name="connsiteX3" fmla="*/ 61600 w 282639"/>
                  <a:gd name="connsiteY3" fmla="*/ 211393 h 228963"/>
                  <a:gd name="connsiteX4" fmla="*/ 640 w 282639"/>
                  <a:gd name="connsiteY4" fmla="*/ 107761 h 228963"/>
                  <a:gd name="connsiteX5" fmla="*/ 34558 w 282639"/>
                  <a:gd name="connsiteY5" fmla="*/ 51633 h 228963"/>
                  <a:gd name="connsiteX6" fmla="*/ 84105 w 282639"/>
                  <a:gd name="connsiteY6" fmla="*/ 19428 h 228963"/>
                  <a:gd name="connsiteX7" fmla="*/ 153040 w 282639"/>
                  <a:gd name="connsiteY7" fmla="*/ 4129 h 228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639" h="228963">
                    <a:moveTo>
                      <a:pt x="153040" y="4129"/>
                    </a:moveTo>
                    <a:cubicBezTo>
                      <a:pt x="185865" y="16819"/>
                      <a:pt x="270896" y="60009"/>
                      <a:pt x="281056" y="95569"/>
                    </a:cubicBezTo>
                    <a:cubicBezTo>
                      <a:pt x="291216" y="131129"/>
                      <a:pt x="250576" y="198185"/>
                      <a:pt x="214000" y="217489"/>
                    </a:cubicBezTo>
                    <a:cubicBezTo>
                      <a:pt x="177424" y="236793"/>
                      <a:pt x="97160" y="229681"/>
                      <a:pt x="61600" y="211393"/>
                    </a:cubicBezTo>
                    <a:cubicBezTo>
                      <a:pt x="26040" y="193105"/>
                      <a:pt x="5147" y="134388"/>
                      <a:pt x="640" y="107761"/>
                    </a:cubicBezTo>
                    <a:cubicBezTo>
                      <a:pt x="-3867" y="81134"/>
                      <a:pt x="16270" y="61793"/>
                      <a:pt x="34558" y="51633"/>
                    </a:cubicBezTo>
                    <a:cubicBezTo>
                      <a:pt x="52846" y="41473"/>
                      <a:pt x="84105" y="19428"/>
                      <a:pt x="84105" y="19428"/>
                    </a:cubicBezTo>
                    <a:cubicBezTo>
                      <a:pt x="99345" y="11300"/>
                      <a:pt x="120215" y="-8561"/>
                      <a:pt x="153040" y="4129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3983BF3-8F56-4E6A-8AB9-E4A1A5C4BAB5}"/>
                  </a:ext>
                </a:extLst>
              </p:cNvPr>
              <p:cNvSpPr/>
              <p:nvPr/>
            </p:nvSpPr>
            <p:spPr>
              <a:xfrm>
                <a:off x="13156175" y="438181"/>
                <a:ext cx="320741" cy="260490"/>
              </a:xfrm>
              <a:custGeom>
                <a:avLst/>
                <a:gdLst>
                  <a:gd name="connsiteX0" fmla="*/ 106119 w 425560"/>
                  <a:gd name="connsiteY0" fmla="*/ 0 h 268065"/>
                  <a:gd name="connsiteX1" fmla="*/ 423111 w 425560"/>
                  <a:gd name="connsiteY1" fmla="*/ 73152 h 268065"/>
                  <a:gd name="connsiteX2" fmla="*/ 240231 w 425560"/>
                  <a:gd name="connsiteY2" fmla="*/ 262128 h 268065"/>
                  <a:gd name="connsiteX3" fmla="*/ 8583 w 425560"/>
                  <a:gd name="connsiteY3" fmla="*/ 207264 h 268065"/>
                  <a:gd name="connsiteX4" fmla="*/ 57351 w 425560"/>
                  <a:gd name="connsiteY4" fmla="*/ 73152 h 268065"/>
                  <a:gd name="connsiteX5" fmla="*/ 106119 w 425560"/>
                  <a:gd name="connsiteY5" fmla="*/ 0 h 268065"/>
                  <a:gd name="connsiteX0" fmla="*/ 109116 w 428557"/>
                  <a:gd name="connsiteY0" fmla="*/ 98 h 268163"/>
                  <a:gd name="connsiteX1" fmla="*/ 426108 w 428557"/>
                  <a:gd name="connsiteY1" fmla="*/ 73250 h 268163"/>
                  <a:gd name="connsiteX2" fmla="*/ 243228 w 428557"/>
                  <a:gd name="connsiteY2" fmla="*/ 262226 h 268163"/>
                  <a:gd name="connsiteX3" fmla="*/ 11580 w 428557"/>
                  <a:gd name="connsiteY3" fmla="*/ 207362 h 268163"/>
                  <a:gd name="connsiteX4" fmla="*/ 38462 w 428557"/>
                  <a:gd name="connsiteY4" fmla="*/ 61519 h 268163"/>
                  <a:gd name="connsiteX5" fmla="*/ 109116 w 428557"/>
                  <a:gd name="connsiteY5" fmla="*/ 98 h 268163"/>
                  <a:gd name="connsiteX0" fmla="*/ 109116 w 368483"/>
                  <a:gd name="connsiteY0" fmla="*/ 703 h 267357"/>
                  <a:gd name="connsiteX1" fmla="*/ 364828 w 368483"/>
                  <a:gd name="connsiteY1" fmla="*/ 97318 h 267357"/>
                  <a:gd name="connsiteX2" fmla="*/ 243228 w 368483"/>
                  <a:gd name="connsiteY2" fmla="*/ 262831 h 267357"/>
                  <a:gd name="connsiteX3" fmla="*/ 11580 w 368483"/>
                  <a:gd name="connsiteY3" fmla="*/ 207967 h 267357"/>
                  <a:gd name="connsiteX4" fmla="*/ 38462 w 368483"/>
                  <a:gd name="connsiteY4" fmla="*/ 62124 h 267357"/>
                  <a:gd name="connsiteX5" fmla="*/ 109116 w 368483"/>
                  <a:gd name="connsiteY5" fmla="*/ 703 h 267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483" h="267357">
                    <a:moveTo>
                      <a:pt x="109116" y="703"/>
                    </a:moveTo>
                    <a:cubicBezTo>
                      <a:pt x="163510" y="6569"/>
                      <a:pt x="342476" y="53630"/>
                      <a:pt x="364828" y="97318"/>
                    </a:cubicBezTo>
                    <a:cubicBezTo>
                      <a:pt x="387180" y="141006"/>
                      <a:pt x="302103" y="244390"/>
                      <a:pt x="243228" y="262831"/>
                    </a:cubicBezTo>
                    <a:cubicBezTo>
                      <a:pt x="184353" y="281272"/>
                      <a:pt x="42060" y="239463"/>
                      <a:pt x="11580" y="207967"/>
                    </a:cubicBezTo>
                    <a:cubicBezTo>
                      <a:pt x="-18900" y="176471"/>
                      <a:pt x="18142" y="97684"/>
                      <a:pt x="38462" y="62124"/>
                    </a:cubicBezTo>
                    <a:cubicBezTo>
                      <a:pt x="58782" y="26564"/>
                      <a:pt x="54722" y="-5163"/>
                      <a:pt x="109116" y="703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82A8B445-C953-41C4-AE6C-52D8BB006BE9}"/>
                  </a:ext>
                </a:extLst>
              </p:cNvPr>
              <p:cNvSpPr/>
              <p:nvPr/>
            </p:nvSpPr>
            <p:spPr>
              <a:xfrm>
                <a:off x="12400249" y="440639"/>
                <a:ext cx="164790" cy="168210"/>
              </a:xfrm>
              <a:custGeom>
                <a:avLst/>
                <a:gdLst>
                  <a:gd name="connsiteX0" fmla="*/ 103412 w 189319"/>
                  <a:gd name="connsiteY0" fmla="*/ 399 h 172644"/>
                  <a:gd name="connsiteX1" fmla="*/ 188756 w 189319"/>
                  <a:gd name="connsiteY1" fmla="*/ 85743 h 172644"/>
                  <a:gd name="connsiteX2" fmla="*/ 60740 w 189319"/>
                  <a:gd name="connsiteY2" fmla="*/ 171087 h 172644"/>
                  <a:gd name="connsiteX3" fmla="*/ 11972 w 189319"/>
                  <a:gd name="connsiteY3" fmla="*/ 134511 h 172644"/>
                  <a:gd name="connsiteX4" fmla="*/ 5876 w 189319"/>
                  <a:gd name="connsiteY4" fmla="*/ 55263 h 172644"/>
                  <a:gd name="connsiteX5" fmla="*/ 103412 w 189319"/>
                  <a:gd name="connsiteY5" fmla="*/ 399 h 17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9319" h="172644">
                    <a:moveTo>
                      <a:pt x="103412" y="399"/>
                    </a:moveTo>
                    <a:cubicBezTo>
                      <a:pt x="133892" y="5479"/>
                      <a:pt x="195868" y="57295"/>
                      <a:pt x="188756" y="85743"/>
                    </a:cubicBezTo>
                    <a:cubicBezTo>
                      <a:pt x="181644" y="114191"/>
                      <a:pt x="90204" y="162959"/>
                      <a:pt x="60740" y="171087"/>
                    </a:cubicBezTo>
                    <a:cubicBezTo>
                      <a:pt x="31276" y="179215"/>
                      <a:pt x="21116" y="153815"/>
                      <a:pt x="11972" y="134511"/>
                    </a:cubicBezTo>
                    <a:cubicBezTo>
                      <a:pt x="2828" y="115207"/>
                      <a:pt x="-6316" y="70503"/>
                      <a:pt x="5876" y="55263"/>
                    </a:cubicBezTo>
                    <a:cubicBezTo>
                      <a:pt x="18068" y="40023"/>
                      <a:pt x="72932" y="-4681"/>
                      <a:pt x="103412" y="399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554F8E21-7EC4-41A6-8192-61D7BCE41D04}"/>
                  </a:ext>
                </a:extLst>
              </p:cNvPr>
              <p:cNvSpPr/>
              <p:nvPr/>
            </p:nvSpPr>
            <p:spPr>
              <a:xfrm>
                <a:off x="13032891" y="721881"/>
                <a:ext cx="193551" cy="257935"/>
              </a:xfrm>
              <a:custGeom>
                <a:avLst/>
                <a:gdLst>
                  <a:gd name="connsiteX0" fmla="*/ 5197 w 222361"/>
                  <a:gd name="connsiteY0" fmla="*/ 43463 h 264734"/>
                  <a:gd name="connsiteX1" fmla="*/ 29581 w 222361"/>
                  <a:gd name="connsiteY1" fmla="*/ 250727 h 264734"/>
                  <a:gd name="connsiteX2" fmla="*/ 206365 w 222361"/>
                  <a:gd name="connsiteY2" fmla="*/ 226343 h 264734"/>
                  <a:gd name="connsiteX3" fmla="*/ 200269 w 222361"/>
                  <a:gd name="connsiteY3" fmla="*/ 67847 h 264734"/>
                  <a:gd name="connsiteX4" fmla="*/ 84445 w 222361"/>
                  <a:gd name="connsiteY4" fmla="*/ 791 h 264734"/>
                  <a:gd name="connsiteX5" fmla="*/ 5197 w 222361"/>
                  <a:gd name="connsiteY5" fmla="*/ 43463 h 264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61" h="264734">
                    <a:moveTo>
                      <a:pt x="5197" y="43463"/>
                    </a:moveTo>
                    <a:cubicBezTo>
                      <a:pt x="-3947" y="85119"/>
                      <a:pt x="-3947" y="220247"/>
                      <a:pt x="29581" y="250727"/>
                    </a:cubicBezTo>
                    <a:cubicBezTo>
                      <a:pt x="63109" y="281207"/>
                      <a:pt x="177917" y="256823"/>
                      <a:pt x="206365" y="226343"/>
                    </a:cubicBezTo>
                    <a:cubicBezTo>
                      <a:pt x="234813" y="195863"/>
                      <a:pt x="220589" y="105439"/>
                      <a:pt x="200269" y="67847"/>
                    </a:cubicBezTo>
                    <a:cubicBezTo>
                      <a:pt x="179949" y="30255"/>
                      <a:pt x="117973" y="3839"/>
                      <a:pt x="84445" y="791"/>
                    </a:cubicBezTo>
                    <a:cubicBezTo>
                      <a:pt x="50917" y="-2257"/>
                      <a:pt x="14341" y="1807"/>
                      <a:pt x="5197" y="43463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39956DE3-A8B7-4B3E-B5CE-900C7ACBB6C5}"/>
                  </a:ext>
                </a:extLst>
              </p:cNvPr>
              <p:cNvSpPr/>
              <p:nvPr/>
            </p:nvSpPr>
            <p:spPr>
              <a:xfrm rot="8831636">
                <a:off x="12353973" y="745718"/>
                <a:ext cx="217996" cy="302021"/>
              </a:xfrm>
              <a:custGeom>
                <a:avLst/>
                <a:gdLst>
                  <a:gd name="connsiteX0" fmla="*/ 39944 w 186336"/>
                  <a:gd name="connsiteY0" fmla="*/ 20894 h 309982"/>
                  <a:gd name="connsiteX1" fmla="*/ 3368 w 186336"/>
                  <a:gd name="connsiteY1" fmla="*/ 283022 h 309982"/>
                  <a:gd name="connsiteX2" fmla="*/ 119192 w 186336"/>
                  <a:gd name="connsiteY2" fmla="*/ 289118 h 309982"/>
                  <a:gd name="connsiteX3" fmla="*/ 186248 w 186336"/>
                  <a:gd name="connsiteY3" fmla="*/ 173294 h 309982"/>
                  <a:gd name="connsiteX4" fmla="*/ 131384 w 186336"/>
                  <a:gd name="connsiteY4" fmla="*/ 33086 h 309982"/>
                  <a:gd name="connsiteX5" fmla="*/ 39944 w 186336"/>
                  <a:gd name="connsiteY5" fmla="*/ 20894 h 30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6336" h="309982">
                    <a:moveTo>
                      <a:pt x="39944" y="20894"/>
                    </a:moveTo>
                    <a:cubicBezTo>
                      <a:pt x="18608" y="62550"/>
                      <a:pt x="-9840" y="238318"/>
                      <a:pt x="3368" y="283022"/>
                    </a:cubicBezTo>
                    <a:cubicBezTo>
                      <a:pt x="16576" y="327726"/>
                      <a:pt x="88712" y="307406"/>
                      <a:pt x="119192" y="289118"/>
                    </a:cubicBezTo>
                    <a:cubicBezTo>
                      <a:pt x="149672" y="270830"/>
                      <a:pt x="184216" y="215966"/>
                      <a:pt x="186248" y="173294"/>
                    </a:cubicBezTo>
                    <a:cubicBezTo>
                      <a:pt x="188280" y="130622"/>
                      <a:pt x="154752" y="57470"/>
                      <a:pt x="131384" y="33086"/>
                    </a:cubicBezTo>
                    <a:cubicBezTo>
                      <a:pt x="108016" y="8702"/>
                      <a:pt x="61280" y="-20762"/>
                      <a:pt x="39944" y="20894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3ED561E-0D3D-4565-80E2-262BC7FA580A}"/>
                  </a:ext>
                </a:extLst>
              </p:cNvPr>
              <p:cNvSpPr/>
              <p:nvPr/>
            </p:nvSpPr>
            <p:spPr>
              <a:xfrm>
                <a:off x="12694096" y="789638"/>
                <a:ext cx="243200" cy="246666"/>
              </a:xfrm>
              <a:custGeom>
                <a:avLst/>
                <a:gdLst>
                  <a:gd name="connsiteX0" fmla="*/ 16741 w 279400"/>
                  <a:gd name="connsiteY0" fmla="*/ 14070 h 253168"/>
                  <a:gd name="connsiteX1" fmla="*/ 16741 w 279400"/>
                  <a:gd name="connsiteY1" fmla="*/ 190854 h 253168"/>
                  <a:gd name="connsiteX2" fmla="*/ 108181 w 279400"/>
                  <a:gd name="connsiteY2" fmla="*/ 251814 h 253168"/>
                  <a:gd name="connsiteX3" fmla="*/ 266677 w 279400"/>
                  <a:gd name="connsiteY3" fmla="*/ 142086 h 253168"/>
                  <a:gd name="connsiteX4" fmla="*/ 260581 w 279400"/>
                  <a:gd name="connsiteY4" fmla="*/ 50646 h 253168"/>
                  <a:gd name="connsiteX5" fmla="*/ 187429 w 279400"/>
                  <a:gd name="connsiteY5" fmla="*/ 20166 h 253168"/>
                  <a:gd name="connsiteX6" fmla="*/ 16741 w 279400"/>
                  <a:gd name="connsiteY6" fmla="*/ 14070 h 25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9400" h="253168">
                    <a:moveTo>
                      <a:pt x="16741" y="14070"/>
                    </a:moveTo>
                    <a:cubicBezTo>
                      <a:pt x="-11707" y="42518"/>
                      <a:pt x="1501" y="151230"/>
                      <a:pt x="16741" y="190854"/>
                    </a:cubicBezTo>
                    <a:cubicBezTo>
                      <a:pt x="31981" y="230478"/>
                      <a:pt x="66525" y="259942"/>
                      <a:pt x="108181" y="251814"/>
                    </a:cubicBezTo>
                    <a:cubicBezTo>
                      <a:pt x="149837" y="243686"/>
                      <a:pt x="241277" y="175614"/>
                      <a:pt x="266677" y="142086"/>
                    </a:cubicBezTo>
                    <a:cubicBezTo>
                      <a:pt x="292077" y="108558"/>
                      <a:pt x="273789" y="70966"/>
                      <a:pt x="260581" y="50646"/>
                    </a:cubicBezTo>
                    <a:cubicBezTo>
                      <a:pt x="247373" y="30326"/>
                      <a:pt x="227053" y="33374"/>
                      <a:pt x="187429" y="20166"/>
                    </a:cubicBezTo>
                    <a:cubicBezTo>
                      <a:pt x="147805" y="6958"/>
                      <a:pt x="45189" y="-14378"/>
                      <a:pt x="16741" y="14070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CD200BCC-43F9-4822-827A-FBB670EC33A9}"/>
                  </a:ext>
                </a:extLst>
              </p:cNvPr>
              <p:cNvSpPr/>
              <p:nvPr/>
            </p:nvSpPr>
            <p:spPr>
              <a:xfrm rot="16765022">
                <a:off x="13006087" y="209227"/>
                <a:ext cx="191566" cy="208808"/>
              </a:xfrm>
              <a:custGeom>
                <a:avLst/>
                <a:gdLst>
                  <a:gd name="connsiteX0" fmla="*/ 70395 w 196616"/>
                  <a:gd name="connsiteY0" fmla="*/ 38707 h 239889"/>
                  <a:gd name="connsiteX1" fmla="*/ 3339 w 196616"/>
                  <a:gd name="connsiteY1" fmla="*/ 166723 h 239889"/>
                  <a:gd name="connsiteX2" fmla="*/ 174027 w 196616"/>
                  <a:gd name="connsiteY2" fmla="*/ 233779 h 239889"/>
                  <a:gd name="connsiteX3" fmla="*/ 186219 w 196616"/>
                  <a:gd name="connsiteY3" fmla="*/ 14323 h 239889"/>
                  <a:gd name="connsiteX4" fmla="*/ 70395 w 196616"/>
                  <a:gd name="connsiteY4" fmla="*/ 38707 h 239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616" h="239889">
                    <a:moveTo>
                      <a:pt x="70395" y="38707"/>
                    </a:moveTo>
                    <a:cubicBezTo>
                      <a:pt x="39915" y="64107"/>
                      <a:pt x="-13933" y="134211"/>
                      <a:pt x="3339" y="166723"/>
                    </a:cubicBezTo>
                    <a:cubicBezTo>
                      <a:pt x="20611" y="199235"/>
                      <a:pt x="143547" y="259179"/>
                      <a:pt x="174027" y="233779"/>
                    </a:cubicBezTo>
                    <a:cubicBezTo>
                      <a:pt x="204507" y="208379"/>
                      <a:pt x="199427" y="47851"/>
                      <a:pt x="186219" y="14323"/>
                    </a:cubicBezTo>
                    <a:cubicBezTo>
                      <a:pt x="173011" y="-19205"/>
                      <a:pt x="100875" y="13307"/>
                      <a:pt x="70395" y="38707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F4FEE03-DA00-4F98-A016-A15C5690930B}"/>
                  </a:ext>
                </a:extLst>
              </p:cNvPr>
              <p:cNvSpPr/>
              <p:nvPr/>
            </p:nvSpPr>
            <p:spPr>
              <a:xfrm rot="4345622">
                <a:off x="12995149" y="1182649"/>
                <a:ext cx="194497" cy="177099"/>
              </a:xfrm>
              <a:custGeom>
                <a:avLst/>
                <a:gdLst>
                  <a:gd name="connsiteX0" fmla="*/ 82188 w 334904"/>
                  <a:gd name="connsiteY0" fmla="*/ 8865 h 298431"/>
                  <a:gd name="connsiteX1" fmla="*/ 285388 w 334904"/>
                  <a:gd name="connsiteY1" fmla="*/ 29185 h 298431"/>
                  <a:gd name="connsiteX2" fmla="*/ 331108 w 334904"/>
                  <a:gd name="connsiteY2" fmla="*/ 186665 h 298431"/>
                  <a:gd name="connsiteX3" fmla="*/ 214268 w 334904"/>
                  <a:gd name="connsiteY3" fmla="*/ 298425 h 298431"/>
                  <a:gd name="connsiteX4" fmla="*/ 132988 w 334904"/>
                  <a:gd name="connsiteY4" fmla="*/ 191745 h 298431"/>
                  <a:gd name="connsiteX5" fmla="*/ 908 w 334904"/>
                  <a:gd name="connsiteY5" fmla="*/ 130785 h 298431"/>
                  <a:gd name="connsiteX6" fmla="*/ 82188 w 334904"/>
                  <a:gd name="connsiteY6" fmla="*/ 8865 h 298431"/>
                  <a:gd name="connsiteX0" fmla="*/ 84915 w 337631"/>
                  <a:gd name="connsiteY0" fmla="*/ 8865 h 334383"/>
                  <a:gd name="connsiteX1" fmla="*/ 288115 w 337631"/>
                  <a:gd name="connsiteY1" fmla="*/ 29185 h 334383"/>
                  <a:gd name="connsiteX2" fmla="*/ 333835 w 337631"/>
                  <a:gd name="connsiteY2" fmla="*/ 186665 h 334383"/>
                  <a:gd name="connsiteX3" fmla="*/ 216995 w 337631"/>
                  <a:gd name="connsiteY3" fmla="*/ 298425 h 334383"/>
                  <a:gd name="connsiteX4" fmla="*/ 35038 w 337631"/>
                  <a:gd name="connsiteY4" fmla="*/ 323074 h 334383"/>
                  <a:gd name="connsiteX5" fmla="*/ 3635 w 337631"/>
                  <a:gd name="connsiteY5" fmla="*/ 130785 h 334383"/>
                  <a:gd name="connsiteX6" fmla="*/ 84915 w 337631"/>
                  <a:gd name="connsiteY6" fmla="*/ 8865 h 33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631" h="334383">
                    <a:moveTo>
                      <a:pt x="84915" y="8865"/>
                    </a:moveTo>
                    <a:cubicBezTo>
                      <a:pt x="132328" y="-8068"/>
                      <a:pt x="246628" y="-448"/>
                      <a:pt x="288115" y="29185"/>
                    </a:cubicBezTo>
                    <a:cubicBezTo>
                      <a:pt x="329602" y="58818"/>
                      <a:pt x="345688" y="141792"/>
                      <a:pt x="333835" y="186665"/>
                    </a:cubicBezTo>
                    <a:cubicBezTo>
                      <a:pt x="321982" y="231538"/>
                      <a:pt x="266794" y="275690"/>
                      <a:pt x="216995" y="298425"/>
                    </a:cubicBezTo>
                    <a:cubicBezTo>
                      <a:pt x="167196" y="321160"/>
                      <a:pt x="70598" y="351014"/>
                      <a:pt x="35038" y="323074"/>
                    </a:cubicBezTo>
                    <a:cubicBezTo>
                      <a:pt x="-522" y="295134"/>
                      <a:pt x="-4678" y="183153"/>
                      <a:pt x="3635" y="130785"/>
                    </a:cubicBezTo>
                    <a:cubicBezTo>
                      <a:pt x="11948" y="78417"/>
                      <a:pt x="37502" y="25798"/>
                      <a:pt x="84915" y="8865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AD4FB981-063C-4D55-887A-BEA4C0E44C17}"/>
                  </a:ext>
                </a:extLst>
              </p:cNvPr>
              <p:cNvSpPr/>
              <p:nvPr/>
            </p:nvSpPr>
            <p:spPr>
              <a:xfrm rot="4345622">
                <a:off x="12550782" y="1332068"/>
                <a:ext cx="296897" cy="241373"/>
              </a:xfrm>
              <a:custGeom>
                <a:avLst/>
                <a:gdLst>
                  <a:gd name="connsiteX0" fmla="*/ 124214 w 304723"/>
                  <a:gd name="connsiteY0" fmla="*/ 2272 h 277301"/>
                  <a:gd name="connsiteX1" fmla="*/ 252230 w 304723"/>
                  <a:gd name="connsiteY1" fmla="*/ 99808 h 277301"/>
                  <a:gd name="connsiteX2" fmla="*/ 300998 w 304723"/>
                  <a:gd name="connsiteY2" fmla="*/ 154672 h 277301"/>
                  <a:gd name="connsiteX3" fmla="*/ 160790 w 304723"/>
                  <a:gd name="connsiteY3" fmla="*/ 276592 h 277301"/>
                  <a:gd name="connsiteX4" fmla="*/ 2294 w 304723"/>
                  <a:gd name="connsiteY4" fmla="*/ 197344 h 277301"/>
                  <a:gd name="connsiteX5" fmla="*/ 69350 w 304723"/>
                  <a:gd name="connsiteY5" fmla="*/ 44944 h 277301"/>
                  <a:gd name="connsiteX6" fmla="*/ 124214 w 304723"/>
                  <a:gd name="connsiteY6" fmla="*/ 2272 h 27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723" h="277301">
                    <a:moveTo>
                      <a:pt x="124214" y="2272"/>
                    </a:moveTo>
                    <a:cubicBezTo>
                      <a:pt x="154694" y="11416"/>
                      <a:pt x="222766" y="74408"/>
                      <a:pt x="252230" y="99808"/>
                    </a:cubicBezTo>
                    <a:cubicBezTo>
                      <a:pt x="281694" y="125208"/>
                      <a:pt x="316238" y="125208"/>
                      <a:pt x="300998" y="154672"/>
                    </a:cubicBezTo>
                    <a:cubicBezTo>
                      <a:pt x="285758" y="184136"/>
                      <a:pt x="210574" y="269480"/>
                      <a:pt x="160790" y="276592"/>
                    </a:cubicBezTo>
                    <a:cubicBezTo>
                      <a:pt x="111006" y="283704"/>
                      <a:pt x="17534" y="235952"/>
                      <a:pt x="2294" y="197344"/>
                    </a:cubicBezTo>
                    <a:cubicBezTo>
                      <a:pt x="-12946" y="158736"/>
                      <a:pt x="52078" y="77456"/>
                      <a:pt x="69350" y="44944"/>
                    </a:cubicBezTo>
                    <a:cubicBezTo>
                      <a:pt x="86622" y="12432"/>
                      <a:pt x="93734" y="-6872"/>
                      <a:pt x="124214" y="2272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996F3261-613D-4733-A409-2DEF489257B8}"/>
                  </a:ext>
                </a:extLst>
              </p:cNvPr>
              <p:cNvSpPr/>
              <p:nvPr/>
            </p:nvSpPr>
            <p:spPr>
              <a:xfrm rot="4345622">
                <a:off x="12319530" y="1088814"/>
                <a:ext cx="234048" cy="261627"/>
              </a:xfrm>
              <a:custGeom>
                <a:avLst/>
                <a:gdLst>
                  <a:gd name="connsiteX0" fmla="*/ 85036 w 450817"/>
                  <a:gd name="connsiteY0" fmla="*/ 5923 h 242607"/>
                  <a:gd name="connsiteX1" fmla="*/ 5788 w 450817"/>
                  <a:gd name="connsiteY1" fmla="*/ 182707 h 242607"/>
                  <a:gd name="connsiteX2" fmla="*/ 237436 w 450817"/>
                  <a:gd name="connsiteY2" fmla="*/ 237571 h 242607"/>
                  <a:gd name="connsiteX3" fmla="*/ 450796 w 450817"/>
                  <a:gd name="connsiteY3" fmla="*/ 72979 h 242607"/>
                  <a:gd name="connsiteX4" fmla="*/ 249628 w 450817"/>
                  <a:gd name="connsiteY4" fmla="*/ 42499 h 242607"/>
                  <a:gd name="connsiteX5" fmla="*/ 85036 w 450817"/>
                  <a:gd name="connsiteY5" fmla="*/ 5923 h 242607"/>
                  <a:gd name="connsiteX0" fmla="*/ 85036 w 334430"/>
                  <a:gd name="connsiteY0" fmla="*/ 6688 h 241691"/>
                  <a:gd name="connsiteX1" fmla="*/ 5788 w 334430"/>
                  <a:gd name="connsiteY1" fmla="*/ 183472 h 241691"/>
                  <a:gd name="connsiteX2" fmla="*/ 237436 w 334430"/>
                  <a:gd name="connsiteY2" fmla="*/ 238336 h 241691"/>
                  <a:gd name="connsiteX3" fmla="*/ 334364 w 334430"/>
                  <a:gd name="connsiteY3" fmla="*/ 101592 h 241691"/>
                  <a:gd name="connsiteX4" fmla="*/ 249628 w 334430"/>
                  <a:gd name="connsiteY4" fmla="*/ 43264 h 241691"/>
                  <a:gd name="connsiteX5" fmla="*/ 85036 w 334430"/>
                  <a:gd name="connsiteY5" fmla="*/ 6688 h 24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30" h="241691">
                    <a:moveTo>
                      <a:pt x="85036" y="6688"/>
                    </a:moveTo>
                    <a:cubicBezTo>
                      <a:pt x="44396" y="30056"/>
                      <a:pt x="-19612" y="144864"/>
                      <a:pt x="5788" y="183472"/>
                    </a:cubicBezTo>
                    <a:cubicBezTo>
                      <a:pt x="31188" y="222080"/>
                      <a:pt x="182673" y="251983"/>
                      <a:pt x="237436" y="238336"/>
                    </a:cubicBezTo>
                    <a:cubicBezTo>
                      <a:pt x="292199" y="224689"/>
                      <a:pt x="332332" y="134104"/>
                      <a:pt x="334364" y="101592"/>
                    </a:cubicBezTo>
                    <a:cubicBezTo>
                      <a:pt x="336396" y="69080"/>
                      <a:pt x="291183" y="59081"/>
                      <a:pt x="249628" y="43264"/>
                    </a:cubicBezTo>
                    <a:cubicBezTo>
                      <a:pt x="208073" y="27447"/>
                      <a:pt x="125676" y="-16680"/>
                      <a:pt x="85036" y="6688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FFFB7D7-5233-457C-A701-8D69E9B30965}"/>
                  </a:ext>
                </a:extLst>
              </p:cNvPr>
              <p:cNvSpPr/>
              <p:nvPr/>
            </p:nvSpPr>
            <p:spPr>
              <a:xfrm rot="1624978">
                <a:off x="12713237" y="1065103"/>
                <a:ext cx="191566" cy="208808"/>
              </a:xfrm>
              <a:custGeom>
                <a:avLst/>
                <a:gdLst>
                  <a:gd name="connsiteX0" fmla="*/ 70395 w 196616"/>
                  <a:gd name="connsiteY0" fmla="*/ 38707 h 239889"/>
                  <a:gd name="connsiteX1" fmla="*/ 3339 w 196616"/>
                  <a:gd name="connsiteY1" fmla="*/ 166723 h 239889"/>
                  <a:gd name="connsiteX2" fmla="*/ 174027 w 196616"/>
                  <a:gd name="connsiteY2" fmla="*/ 233779 h 239889"/>
                  <a:gd name="connsiteX3" fmla="*/ 186219 w 196616"/>
                  <a:gd name="connsiteY3" fmla="*/ 14323 h 239889"/>
                  <a:gd name="connsiteX4" fmla="*/ 70395 w 196616"/>
                  <a:gd name="connsiteY4" fmla="*/ 38707 h 239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616" h="239889">
                    <a:moveTo>
                      <a:pt x="70395" y="38707"/>
                    </a:moveTo>
                    <a:cubicBezTo>
                      <a:pt x="39915" y="64107"/>
                      <a:pt x="-13933" y="134211"/>
                      <a:pt x="3339" y="166723"/>
                    </a:cubicBezTo>
                    <a:cubicBezTo>
                      <a:pt x="20611" y="199235"/>
                      <a:pt x="143547" y="259179"/>
                      <a:pt x="174027" y="233779"/>
                    </a:cubicBezTo>
                    <a:cubicBezTo>
                      <a:pt x="204507" y="208379"/>
                      <a:pt x="199427" y="47851"/>
                      <a:pt x="186219" y="14323"/>
                    </a:cubicBezTo>
                    <a:cubicBezTo>
                      <a:pt x="173011" y="-19205"/>
                      <a:pt x="100875" y="13307"/>
                      <a:pt x="70395" y="38707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7C4ACB98-1F3A-4858-9138-08C9D14B82BF}"/>
                  </a:ext>
                </a:extLst>
              </p:cNvPr>
              <p:cNvSpPr/>
              <p:nvPr/>
            </p:nvSpPr>
            <p:spPr>
              <a:xfrm rot="14067030">
                <a:off x="12794049" y="1403670"/>
                <a:ext cx="324052" cy="313570"/>
              </a:xfrm>
              <a:custGeom>
                <a:avLst/>
                <a:gdLst>
                  <a:gd name="connsiteX0" fmla="*/ 64765 w 275482"/>
                  <a:gd name="connsiteY0" fmla="*/ 7275 h 330661"/>
                  <a:gd name="connsiteX1" fmla="*/ 9901 w 275482"/>
                  <a:gd name="connsiteY1" fmla="*/ 299883 h 330661"/>
                  <a:gd name="connsiteX2" fmla="*/ 272029 w 275482"/>
                  <a:gd name="connsiteY2" fmla="*/ 299883 h 330661"/>
                  <a:gd name="connsiteX3" fmla="*/ 156205 w 275482"/>
                  <a:gd name="connsiteY3" fmla="*/ 104811 h 330661"/>
                  <a:gd name="connsiteX4" fmla="*/ 64765 w 275482"/>
                  <a:gd name="connsiteY4" fmla="*/ 7275 h 330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482" h="330661">
                    <a:moveTo>
                      <a:pt x="64765" y="7275"/>
                    </a:moveTo>
                    <a:cubicBezTo>
                      <a:pt x="40381" y="39787"/>
                      <a:pt x="-24643" y="251115"/>
                      <a:pt x="9901" y="299883"/>
                    </a:cubicBezTo>
                    <a:cubicBezTo>
                      <a:pt x="44445" y="348651"/>
                      <a:pt x="247645" y="332395"/>
                      <a:pt x="272029" y="299883"/>
                    </a:cubicBezTo>
                    <a:cubicBezTo>
                      <a:pt x="296413" y="267371"/>
                      <a:pt x="184653" y="150531"/>
                      <a:pt x="156205" y="104811"/>
                    </a:cubicBezTo>
                    <a:cubicBezTo>
                      <a:pt x="127757" y="59091"/>
                      <a:pt x="89149" y="-25237"/>
                      <a:pt x="64765" y="7275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7F2D4E9D-3B51-4BBF-844D-464816615D0B}"/>
                  </a:ext>
                </a:extLst>
              </p:cNvPr>
              <p:cNvSpPr/>
              <p:nvPr/>
            </p:nvSpPr>
            <p:spPr>
              <a:xfrm rot="6179047">
                <a:off x="13219398" y="935838"/>
                <a:ext cx="274126" cy="194206"/>
              </a:xfrm>
              <a:custGeom>
                <a:avLst/>
                <a:gdLst>
                  <a:gd name="connsiteX0" fmla="*/ 39944 w 186336"/>
                  <a:gd name="connsiteY0" fmla="*/ 20894 h 309982"/>
                  <a:gd name="connsiteX1" fmla="*/ 3368 w 186336"/>
                  <a:gd name="connsiteY1" fmla="*/ 283022 h 309982"/>
                  <a:gd name="connsiteX2" fmla="*/ 119192 w 186336"/>
                  <a:gd name="connsiteY2" fmla="*/ 289118 h 309982"/>
                  <a:gd name="connsiteX3" fmla="*/ 186248 w 186336"/>
                  <a:gd name="connsiteY3" fmla="*/ 173294 h 309982"/>
                  <a:gd name="connsiteX4" fmla="*/ 131384 w 186336"/>
                  <a:gd name="connsiteY4" fmla="*/ 33086 h 309982"/>
                  <a:gd name="connsiteX5" fmla="*/ 39944 w 186336"/>
                  <a:gd name="connsiteY5" fmla="*/ 20894 h 30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6336" h="309982">
                    <a:moveTo>
                      <a:pt x="39944" y="20894"/>
                    </a:moveTo>
                    <a:cubicBezTo>
                      <a:pt x="18608" y="62550"/>
                      <a:pt x="-9840" y="238318"/>
                      <a:pt x="3368" y="283022"/>
                    </a:cubicBezTo>
                    <a:cubicBezTo>
                      <a:pt x="16576" y="327726"/>
                      <a:pt x="88712" y="307406"/>
                      <a:pt x="119192" y="289118"/>
                    </a:cubicBezTo>
                    <a:cubicBezTo>
                      <a:pt x="149672" y="270830"/>
                      <a:pt x="184216" y="215966"/>
                      <a:pt x="186248" y="173294"/>
                    </a:cubicBezTo>
                    <a:cubicBezTo>
                      <a:pt x="188280" y="130622"/>
                      <a:pt x="154752" y="57470"/>
                      <a:pt x="131384" y="33086"/>
                    </a:cubicBezTo>
                    <a:cubicBezTo>
                      <a:pt x="108016" y="8702"/>
                      <a:pt x="61280" y="-20762"/>
                      <a:pt x="39944" y="20894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4918EFA-80EA-4296-BE3A-76D3BCF74878}"/>
                  </a:ext>
                </a:extLst>
              </p:cNvPr>
              <p:cNvSpPr/>
              <p:nvPr/>
            </p:nvSpPr>
            <p:spPr>
              <a:xfrm rot="16200000">
                <a:off x="13347897" y="266280"/>
                <a:ext cx="87074" cy="187011"/>
              </a:xfrm>
              <a:custGeom>
                <a:avLst/>
                <a:gdLst>
                  <a:gd name="connsiteX0" fmla="*/ 20896 w 89369"/>
                  <a:gd name="connsiteY0" fmla="*/ 6226 h 214847"/>
                  <a:gd name="connsiteX1" fmla="*/ 2608 w 89369"/>
                  <a:gd name="connsiteY1" fmla="*/ 201298 h 214847"/>
                  <a:gd name="connsiteX2" fmla="*/ 69664 w 89369"/>
                  <a:gd name="connsiteY2" fmla="*/ 183010 h 214847"/>
                  <a:gd name="connsiteX3" fmla="*/ 87952 w 89369"/>
                  <a:gd name="connsiteY3" fmla="*/ 61090 h 214847"/>
                  <a:gd name="connsiteX4" fmla="*/ 20896 w 89369"/>
                  <a:gd name="connsiteY4" fmla="*/ 6226 h 214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69" h="214847">
                    <a:moveTo>
                      <a:pt x="20896" y="6226"/>
                    </a:moveTo>
                    <a:cubicBezTo>
                      <a:pt x="6672" y="29594"/>
                      <a:pt x="-5520" y="171834"/>
                      <a:pt x="2608" y="201298"/>
                    </a:cubicBezTo>
                    <a:cubicBezTo>
                      <a:pt x="10736" y="230762"/>
                      <a:pt x="55440" y="206378"/>
                      <a:pt x="69664" y="183010"/>
                    </a:cubicBezTo>
                    <a:cubicBezTo>
                      <a:pt x="83888" y="159642"/>
                      <a:pt x="93032" y="91570"/>
                      <a:pt x="87952" y="61090"/>
                    </a:cubicBezTo>
                    <a:cubicBezTo>
                      <a:pt x="82872" y="30610"/>
                      <a:pt x="35120" y="-17142"/>
                      <a:pt x="20896" y="6226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62299F91-2257-47D4-BAED-9F6DB591252E}"/>
                  </a:ext>
                </a:extLst>
              </p:cNvPr>
              <p:cNvSpPr/>
              <p:nvPr/>
            </p:nvSpPr>
            <p:spPr>
              <a:xfrm rot="11128297">
                <a:off x="13441043" y="635941"/>
                <a:ext cx="293619" cy="268734"/>
              </a:xfrm>
              <a:custGeom>
                <a:avLst/>
                <a:gdLst>
                  <a:gd name="connsiteX0" fmla="*/ 16741 w 279400"/>
                  <a:gd name="connsiteY0" fmla="*/ 14070 h 253168"/>
                  <a:gd name="connsiteX1" fmla="*/ 16741 w 279400"/>
                  <a:gd name="connsiteY1" fmla="*/ 190854 h 253168"/>
                  <a:gd name="connsiteX2" fmla="*/ 108181 w 279400"/>
                  <a:gd name="connsiteY2" fmla="*/ 251814 h 253168"/>
                  <a:gd name="connsiteX3" fmla="*/ 266677 w 279400"/>
                  <a:gd name="connsiteY3" fmla="*/ 142086 h 253168"/>
                  <a:gd name="connsiteX4" fmla="*/ 260581 w 279400"/>
                  <a:gd name="connsiteY4" fmla="*/ 50646 h 253168"/>
                  <a:gd name="connsiteX5" fmla="*/ 187429 w 279400"/>
                  <a:gd name="connsiteY5" fmla="*/ 20166 h 253168"/>
                  <a:gd name="connsiteX6" fmla="*/ 16741 w 279400"/>
                  <a:gd name="connsiteY6" fmla="*/ 14070 h 25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9400" h="253168">
                    <a:moveTo>
                      <a:pt x="16741" y="14070"/>
                    </a:moveTo>
                    <a:cubicBezTo>
                      <a:pt x="-11707" y="42518"/>
                      <a:pt x="1501" y="151230"/>
                      <a:pt x="16741" y="190854"/>
                    </a:cubicBezTo>
                    <a:cubicBezTo>
                      <a:pt x="31981" y="230478"/>
                      <a:pt x="66525" y="259942"/>
                      <a:pt x="108181" y="251814"/>
                    </a:cubicBezTo>
                    <a:cubicBezTo>
                      <a:pt x="149837" y="243686"/>
                      <a:pt x="241277" y="175614"/>
                      <a:pt x="266677" y="142086"/>
                    </a:cubicBezTo>
                    <a:cubicBezTo>
                      <a:pt x="292077" y="108558"/>
                      <a:pt x="273789" y="70966"/>
                      <a:pt x="260581" y="50646"/>
                    </a:cubicBezTo>
                    <a:cubicBezTo>
                      <a:pt x="247373" y="30326"/>
                      <a:pt x="227053" y="33374"/>
                      <a:pt x="187429" y="20166"/>
                    </a:cubicBezTo>
                    <a:cubicBezTo>
                      <a:pt x="147805" y="6958"/>
                      <a:pt x="45189" y="-14378"/>
                      <a:pt x="16741" y="14070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FA0ED8AF-03C0-4C89-BB4C-3C0B87364781}"/>
                  </a:ext>
                </a:extLst>
              </p:cNvPr>
              <p:cNvSpPr/>
              <p:nvPr/>
            </p:nvSpPr>
            <p:spPr>
              <a:xfrm rot="15473919">
                <a:off x="13235183" y="1310702"/>
                <a:ext cx="323460" cy="291413"/>
              </a:xfrm>
              <a:custGeom>
                <a:avLst/>
                <a:gdLst>
                  <a:gd name="connsiteX0" fmla="*/ 124214 w 304723"/>
                  <a:gd name="connsiteY0" fmla="*/ 2272 h 277301"/>
                  <a:gd name="connsiteX1" fmla="*/ 252230 w 304723"/>
                  <a:gd name="connsiteY1" fmla="*/ 99808 h 277301"/>
                  <a:gd name="connsiteX2" fmla="*/ 300998 w 304723"/>
                  <a:gd name="connsiteY2" fmla="*/ 154672 h 277301"/>
                  <a:gd name="connsiteX3" fmla="*/ 160790 w 304723"/>
                  <a:gd name="connsiteY3" fmla="*/ 276592 h 277301"/>
                  <a:gd name="connsiteX4" fmla="*/ 2294 w 304723"/>
                  <a:gd name="connsiteY4" fmla="*/ 197344 h 277301"/>
                  <a:gd name="connsiteX5" fmla="*/ 69350 w 304723"/>
                  <a:gd name="connsiteY5" fmla="*/ 44944 h 277301"/>
                  <a:gd name="connsiteX6" fmla="*/ 124214 w 304723"/>
                  <a:gd name="connsiteY6" fmla="*/ 2272 h 27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723" h="277301">
                    <a:moveTo>
                      <a:pt x="124214" y="2272"/>
                    </a:moveTo>
                    <a:cubicBezTo>
                      <a:pt x="154694" y="11416"/>
                      <a:pt x="222766" y="74408"/>
                      <a:pt x="252230" y="99808"/>
                    </a:cubicBezTo>
                    <a:cubicBezTo>
                      <a:pt x="281694" y="125208"/>
                      <a:pt x="316238" y="125208"/>
                      <a:pt x="300998" y="154672"/>
                    </a:cubicBezTo>
                    <a:cubicBezTo>
                      <a:pt x="285758" y="184136"/>
                      <a:pt x="210574" y="269480"/>
                      <a:pt x="160790" y="276592"/>
                    </a:cubicBezTo>
                    <a:cubicBezTo>
                      <a:pt x="111006" y="283704"/>
                      <a:pt x="17534" y="235952"/>
                      <a:pt x="2294" y="197344"/>
                    </a:cubicBezTo>
                    <a:cubicBezTo>
                      <a:pt x="-12946" y="158736"/>
                      <a:pt x="52078" y="77456"/>
                      <a:pt x="69350" y="44944"/>
                    </a:cubicBezTo>
                    <a:cubicBezTo>
                      <a:pt x="86622" y="12432"/>
                      <a:pt x="93734" y="-6872"/>
                      <a:pt x="124214" y="2272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60C0DF09-AA03-41AA-9F1C-C1491F75C2BF}"/>
                  </a:ext>
                </a:extLst>
              </p:cNvPr>
              <p:cNvSpPr/>
              <p:nvPr/>
            </p:nvSpPr>
            <p:spPr>
              <a:xfrm rot="19922879">
                <a:off x="13458441" y="984673"/>
                <a:ext cx="343961" cy="240086"/>
              </a:xfrm>
              <a:custGeom>
                <a:avLst/>
                <a:gdLst>
                  <a:gd name="connsiteX0" fmla="*/ 85036 w 450817"/>
                  <a:gd name="connsiteY0" fmla="*/ 5923 h 242607"/>
                  <a:gd name="connsiteX1" fmla="*/ 5788 w 450817"/>
                  <a:gd name="connsiteY1" fmla="*/ 182707 h 242607"/>
                  <a:gd name="connsiteX2" fmla="*/ 237436 w 450817"/>
                  <a:gd name="connsiteY2" fmla="*/ 237571 h 242607"/>
                  <a:gd name="connsiteX3" fmla="*/ 450796 w 450817"/>
                  <a:gd name="connsiteY3" fmla="*/ 72979 h 242607"/>
                  <a:gd name="connsiteX4" fmla="*/ 249628 w 450817"/>
                  <a:gd name="connsiteY4" fmla="*/ 42499 h 242607"/>
                  <a:gd name="connsiteX5" fmla="*/ 85036 w 450817"/>
                  <a:gd name="connsiteY5" fmla="*/ 5923 h 242607"/>
                  <a:gd name="connsiteX0" fmla="*/ 85336 w 451124"/>
                  <a:gd name="connsiteY0" fmla="*/ 80661 h 317345"/>
                  <a:gd name="connsiteX1" fmla="*/ 6088 w 451124"/>
                  <a:gd name="connsiteY1" fmla="*/ 257445 h 317345"/>
                  <a:gd name="connsiteX2" fmla="*/ 237736 w 451124"/>
                  <a:gd name="connsiteY2" fmla="*/ 312309 h 317345"/>
                  <a:gd name="connsiteX3" fmla="*/ 451096 w 451124"/>
                  <a:gd name="connsiteY3" fmla="*/ 147717 h 317345"/>
                  <a:gd name="connsiteX4" fmla="*/ 277315 w 451124"/>
                  <a:gd name="connsiteY4" fmla="*/ 757 h 317345"/>
                  <a:gd name="connsiteX5" fmla="*/ 85336 w 451124"/>
                  <a:gd name="connsiteY5" fmla="*/ 80661 h 317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124" h="317345">
                    <a:moveTo>
                      <a:pt x="85336" y="80661"/>
                    </a:moveTo>
                    <a:cubicBezTo>
                      <a:pt x="40131" y="123442"/>
                      <a:pt x="-19312" y="218837"/>
                      <a:pt x="6088" y="257445"/>
                    </a:cubicBezTo>
                    <a:cubicBezTo>
                      <a:pt x="31488" y="296053"/>
                      <a:pt x="163568" y="330597"/>
                      <a:pt x="237736" y="312309"/>
                    </a:cubicBezTo>
                    <a:cubicBezTo>
                      <a:pt x="311904" y="294021"/>
                      <a:pt x="449064" y="180229"/>
                      <a:pt x="451096" y="147717"/>
                    </a:cubicBezTo>
                    <a:cubicBezTo>
                      <a:pt x="453128" y="115205"/>
                      <a:pt x="340307" y="7869"/>
                      <a:pt x="277315" y="757"/>
                    </a:cubicBezTo>
                    <a:cubicBezTo>
                      <a:pt x="214323" y="-6355"/>
                      <a:pt x="130541" y="37880"/>
                      <a:pt x="85336" y="80661"/>
                    </a:cubicBezTo>
                    <a:close/>
                  </a:path>
                </a:pathLst>
              </a:cu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92D050"/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2632A826-2D3F-43BD-A77B-549E484E1670}"/>
                </a:ext>
              </a:extLst>
            </p:cNvPr>
            <p:cNvSpPr/>
            <p:nvPr/>
          </p:nvSpPr>
          <p:spPr>
            <a:xfrm>
              <a:off x="9843708" y="1621053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CC784BBB-DDAE-48B5-B394-DDE6F382181E}"/>
                </a:ext>
              </a:extLst>
            </p:cNvPr>
            <p:cNvSpPr/>
            <p:nvPr/>
          </p:nvSpPr>
          <p:spPr>
            <a:xfrm>
              <a:off x="9803072" y="1750306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5103356E-3393-41FF-AC49-C26028842F3B}"/>
                </a:ext>
              </a:extLst>
            </p:cNvPr>
            <p:cNvSpPr/>
            <p:nvPr/>
          </p:nvSpPr>
          <p:spPr>
            <a:xfrm>
              <a:off x="9679643" y="1233348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D2AA3CE3-C0BD-4F66-942F-C14020588764}"/>
                </a:ext>
              </a:extLst>
            </p:cNvPr>
            <p:cNvSpPr/>
            <p:nvPr/>
          </p:nvSpPr>
          <p:spPr>
            <a:xfrm>
              <a:off x="9960590" y="1349794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A7CE038C-221F-4CB1-B982-2D05AFB0D4E2}"/>
                </a:ext>
              </a:extLst>
            </p:cNvPr>
            <p:cNvSpPr/>
            <p:nvPr/>
          </p:nvSpPr>
          <p:spPr>
            <a:xfrm>
              <a:off x="9510163" y="1604848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4D0EC6B5-4458-437D-8F6E-983A45B1E349}"/>
                </a:ext>
              </a:extLst>
            </p:cNvPr>
            <p:cNvSpPr/>
            <p:nvPr/>
          </p:nvSpPr>
          <p:spPr>
            <a:xfrm>
              <a:off x="9822635" y="1485259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3784B98F-6B68-4BC6-A092-3A106E20BE58}"/>
                </a:ext>
              </a:extLst>
            </p:cNvPr>
            <p:cNvSpPr/>
            <p:nvPr/>
          </p:nvSpPr>
          <p:spPr>
            <a:xfrm>
              <a:off x="9835853" y="1815434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523EACEE-626C-4405-94D8-A249967A4836}"/>
                </a:ext>
              </a:extLst>
            </p:cNvPr>
            <p:cNvSpPr/>
            <p:nvPr/>
          </p:nvSpPr>
          <p:spPr>
            <a:xfrm>
              <a:off x="10303057" y="1964048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8D60C3B-ED85-49B2-964C-B2042ADF241F}"/>
                </a:ext>
              </a:extLst>
            </p:cNvPr>
            <p:cNvSpPr/>
            <p:nvPr/>
          </p:nvSpPr>
          <p:spPr>
            <a:xfrm>
              <a:off x="9559893" y="1769082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665D037-B434-4DF1-9356-7952F00D1BD8}"/>
                </a:ext>
              </a:extLst>
            </p:cNvPr>
            <p:cNvSpPr/>
            <p:nvPr/>
          </p:nvSpPr>
          <p:spPr>
            <a:xfrm>
              <a:off x="9748113" y="1349794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35B2C6F5-B2F4-4792-B2CC-2D2A774CCCE0}"/>
                </a:ext>
              </a:extLst>
            </p:cNvPr>
            <p:cNvSpPr/>
            <p:nvPr/>
          </p:nvSpPr>
          <p:spPr>
            <a:xfrm>
              <a:off x="9926553" y="1783932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827154C-2486-4274-AD57-C39386B12BA6}"/>
                </a:ext>
              </a:extLst>
            </p:cNvPr>
            <p:cNvSpPr/>
            <p:nvPr/>
          </p:nvSpPr>
          <p:spPr>
            <a:xfrm>
              <a:off x="10134936" y="1444191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508A2E5C-9861-47DD-8EA2-666DBBAF685D}"/>
                </a:ext>
              </a:extLst>
            </p:cNvPr>
            <p:cNvSpPr/>
            <p:nvPr/>
          </p:nvSpPr>
          <p:spPr>
            <a:xfrm>
              <a:off x="9917014" y="1699468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6ECFB320-D471-41C6-962B-F27F1D08DDA5}"/>
                </a:ext>
              </a:extLst>
            </p:cNvPr>
            <p:cNvSpPr/>
            <p:nvPr/>
          </p:nvSpPr>
          <p:spPr>
            <a:xfrm>
              <a:off x="10288766" y="1565585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7FCF00BE-D40E-42B0-A935-058E6FD6D479}"/>
                </a:ext>
              </a:extLst>
            </p:cNvPr>
            <p:cNvSpPr/>
            <p:nvPr/>
          </p:nvSpPr>
          <p:spPr>
            <a:xfrm>
              <a:off x="10050790" y="2222402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642F3C1D-80E8-4429-B8F4-913920656AA3}"/>
                </a:ext>
              </a:extLst>
            </p:cNvPr>
            <p:cNvSpPr/>
            <p:nvPr/>
          </p:nvSpPr>
          <p:spPr>
            <a:xfrm>
              <a:off x="10083405" y="2084310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CE0DFAF9-00DC-45D8-8D96-6631FF5E04D4}"/>
                </a:ext>
              </a:extLst>
            </p:cNvPr>
            <p:cNvSpPr/>
            <p:nvPr/>
          </p:nvSpPr>
          <p:spPr>
            <a:xfrm>
              <a:off x="9682311" y="1443174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033199B7-F88D-4955-AF85-73C28E64F275}"/>
                </a:ext>
              </a:extLst>
            </p:cNvPr>
            <p:cNvSpPr/>
            <p:nvPr/>
          </p:nvSpPr>
          <p:spPr>
            <a:xfrm>
              <a:off x="9852125" y="1687343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518A94E2-0D46-4FA6-9C93-299E9B13289C}"/>
                </a:ext>
              </a:extLst>
            </p:cNvPr>
            <p:cNvSpPr/>
            <p:nvPr/>
          </p:nvSpPr>
          <p:spPr>
            <a:xfrm>
              <a:off x="9714505" y="2028163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472A472A-6EBB-4501-8E70-65D1CDB533C4}"/>
                </a:ext>
              </a:extLst>
            </p:cNvPr>
            <p:cNvSpPr/>
            <p:nvPr/>
          </p:nvSpPr>
          <p:spPr>
            <a:xfrm>
              <a:off x="9775610" y="1693085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2C46434B-F33A-4B24-8A5E-FFA119B04ACE}"/>
                </a:ext>
              </a:extLst>
            </p:cNvPr>
            <p:cNvSpPr/>
            <p:nvPr/>
          </p:nvSpPr>
          <p:spPr>
            <a:xfrm>
              <a:off x="9975642" y="1731082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F00988AD-35B3-4F55-BB3E-6EF660B778B5}"/>
                </a:ext>
              </a:extLst>
            </p:cNvPr>
            <p:cNvSpPr/>
            <p:nvPr/>
          </p:nvSpPr>
          <p:spPr>
            <a:xfrm>
              <a:off x="10085882" y="1900143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7BE8C782-1DD5-4069-84C3-396E07B87317}"/>
                </a:ext>
              </a:extLst>
            </p:cNvPr>
            <p:cNvSpPr/>
            <p:nvPr/>
          </p:nvSpPr>
          <p:spPr>
            <a:xfrm>
              <a:off x="9869899" y="1753942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B8F43251-2D61-4494-8FE3-0483DDE9DB39}"/>
                </a:ext>
              </a:extLst>
            </p:cNvPr>
            <p:cNvSpPr/>
            <p:nvPr/>
          </p:nvSpPr>
          <p:spPr>
            <a:xfrm>
              <a:off x="10078478" y="1723363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8DD09D90-645F-43FC-84F4-F1A991FE9BFC}"/>
                </a:ext>
              </a:extLst>
            </p:cNvPr>
            <p:cNvSpPr/>
            <p:nvPr/>
          </p:nvSpPr>
          <p:spPr>
            <a:xfrm>
              <a:off x="10376221" y="1308615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669BD92-CAA5-463D-A1FC-D572BA3C2064}"/>
                </a:ext>
              </a:extLst>
            </p:cNvPr>
            <p:cNvSpPr/>
            <p:nvPr/>
          </p:nvSpPr>
          <p:spPr>
            <a:xfrm>
              <a:off x="9797989" y="1927514"/>
              <a:ext cx="45719" cy="45719"/>
            </a:xfrm>
            <a:prstGeom prst="ellipse">
              <a:avLst/>
            </a:prstGeom>
            <a:gradFill>
              <a:gsLst>
                <a:gs pos="100000">
                  <a:srgbClr val="8FE2FF"/>
                </a:gs>
                <a:gs pos="0">
                  <a:srgbClr val="29C7FF"/>
                </a:gs>
              </a:gsLst>
              <a:lin ang="13500000" scaled="1"/>
            </a:gradFill>
            <a:ln w="3175">
              <a:solidFill>
                <a:srgbClr val="29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5" name="Oval 254">
            <a:extLst>
              <a:ext uri="{FF2B5EF4-FFF2-40B4-BE49-F238E27FC236}">
                <a16:creationId xmlns:a16="http://schemas.microsoft.com/office/drawing/2014/main" id="{707001B8-7C1C-408B-8775-DA21A74036D7}"/>
              </a:ext>
            </a:extLst>
          </p:cNvPr>
          <p:cNvSpPr>
            <a:spLocks noChangeAspect="1"/>
          </p:cNvSpPr>
          <p:nvPr/>
        </p:nvSpPr>
        <p:spPr>
          <a:xfrm>
            <a:off x="4479065" y="3398362"/>
            <a:ext cx="483692" cy="483692"/>
          </a:xfrm>
          <a:prstGeom prst="ellipse">
            <a:avLst/>
          </a:prstGeom>
          <a:gradFill flip="none" rotWithShape="1">
            <a:gsLst>
              <a:gs pos="73000">
                <a:srgbClr val="AFEAFF"/>
              </a:gs>
              <a:gs pos="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A03869E-C597-4981-B141-F4862067E869}"/>
              </a:ext>
            </a:extLst>
          </p:cNvPr>
          <p:cNvSpPr txBox="1"/>
          <p:nvPr/>
        </p:nvSpPr>
        <p:spPr>
          <a:xfrm>
            <a:off x="4232424" y="2538233"/>
            <a:ext cx="1573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Dispersion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CDAB2DAC-5083-48BE-8F86-302C1E5EC9DB}"/>
                  </a:ext>
                </a:extLst>
              </p:cNvPr>
              <p:cNvSpPr txBox="1"/>
              <p:nvPr/>
            </p:nvSpPr>
            <p:spPr>
              <a:xfrm>
                <a:off x="8453271" y="2689864"/>
                <a:ext cx="3043654" cy="4464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advection</m:t>
                          </m:r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transport</m:t>
                          </m:r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rate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molcular</m:t>
                          </m:r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diffusion</m:t>
                          </m:r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transport</m:t>
                          </m:r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400" b="0" i="0" dirty="0" smtClean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rate</m:t>
                          </m:r>
                          <m:r>
                            <m:rPr>
                              <m:nor/>
                            </m:rPr>
                            <a:rPr lang="en-US" sz="1400" dirty="0">
                              <a:solidFill>
                                <a:srgbClr val="202122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CDAB2DAC-5083-48BE-8F86-302C1E5EC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271" y="2689864"/>
                <a:ext cx="3043654" cy="446404"/>
              </a:xfrm>
              <a:prstGeom prst="rect">
                <a:avLst/>
              </a:prstGeom>
              <a:blipFill>
                <a:blip r:embed="rId7"/>
                <a:stretch>
                  <a:fillRect l="-802" t="-4110"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30" name="Rectangle: Rounded Corners 2029">
            <a:extLst>
              <a:ext uri="{FF2B5EF4-FFF2-40B4-BE49-F238E27FC236}">
                <a16:creationId xmlns:a16="http://schemas.microsoft.com/office/drawing/2014/main" id="{0FE331E9-4C45-4547-BF3A-5FF09831DBFF}"/>
              </a:ext>
            </a:extLst>
          </p:cNvPr>
          <p:cNvSpPr/>
          <p:nvPr/>
        </p:nvSpPr>
        <p:spPr>
          <a:xfrm>
            <a:off x="422282" y="4252710"/>
            <a:ext cx="3324247" cy="4614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031" name="TextBox 2030">
            <a:extLst>
              <a:ext uri="{FF2B5EF4-FFF2-40B4-BE49-F238E27FC236}">
                <a16:creationId xmlns:a16="http://schemas.microsoft.com/office/drawing/2014/main" id="{4A3AE443-3DBE-482D-8021-55430AE52E34}"/>
              </a:ext>
            </a:extLst>
          </p:cNvPr>
          <p:cNvSpPr txBox="1"/>
          <p:nvPr/>
        </p:nvSpPr>
        <p:spPr>
          <a:xfrm>
            <a:off x="422282" y="4304460"/>
            <a:ext cx="3324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Groundwater fills pore spaces</a:t>
            </a:r>
          </a:p>
        </p:txBody>
      </p:sp>
      <p:cxnSp>
        <p:nvCxnSpPr>
          <p:cNvPr id="2126" name="Straight Arrow Connector 2125">
            <a:extLst>
              <a:ext uri="{FF2B5EF4-FFF2-40B4-BE49-F238E27FC236}">
                <a16:creationId xmlns:a16="http://schemas.microsoft.com/office/drawing/2014/main" id="{AC7EBB00-562C-5AAD-A046-2EEB1B5D4E8C}"/>
              </a:ext>
            </a:extLst>
          </p:cNvPr>
          <p:cNvCxnSpPr>
            <a:cxnSpLocks/>
          </p:cNvCxnSpPr>
          <p:nvPr/>
        </p:nvCxnSpPr>
        <p:spPr>
          <a:xfrm flipH="1" flipV="1">
            <a:off x="5143500" y="1664600"/>
            <a:ext cx="303528" cy="144609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8" name="TextBox 2127">
            <a:extLst>
              <a:ext uri="{FF2B5EF4-FFF2-40B4-BE49-F238E27FC236}">
                <a16:creationId xmlns:a16="http://schemas.microsoft.com/office/drawing/2014/main" id="{71C37070-FB86-1B55-5889-DF26EDDF8183}"/>
              </a:ext>
            </a:extLst>
          </p:cNvPr>
          <p:cNvSpPr txBox="1"/>
          <p:nvPr/>
        </p:nvSpPr>
        <p:spPr>
          <a:xfrm>
            <a:off x="4403081" y="1448450"/>
            <a:ext cx="905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Solute Molecules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30" name="Straight Arrow Connector 2129">
            <a:extLst>
              <a:ext uri="{FF2B5EF4-FFF2-40B4-BE49-F238E27FC236}">
                <a16:creationId xmlns:a16="http://schemas.microsoft.com/office/drawing/2014/main" id="{CF84029A-20AF-F7B3-1B88-981AB2B6A1FC}"/>
              </a:ext>
            </a:extLst>
          </p:cNvPr>
          <p:cNvCxnSpPr>
            <a:cxnSpLocks/>
            <a:stCxn id="145" idx="3"/>
          </p:cNvCxnSpPr>
          <p:nvPr/>
        </p:nvCxnSpPr>
        <p:spPr>
          <a:xfrm flipH="1">
            <a:off x="5143500" y="2123962"/>
            <a:ext cx="453087" cy="39261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1" name="TextBox 2130">
            <a:extLst>
              <a:ext uri="{FF2B5EF4-FFF2-40B4-BE49-F238E27FC236}">
                <a16:creationId xmlns:a16="http://schemas.microsoft.com/office/drawing/2014/main" id="{9C08F9DD-8FDF-9964-FCFC-DCB35EDDEF4F}"/>
              </a:ext>
            </a:extLst>
          </p:cNvPr>
          <p:cNvSpPr txBox="1"/>
          <p:nvPr/>
        </p:nvSpPr>
        <p:spPr>
          <a:xfrm>
            <a:off x="4403081" y="1953903"/>
            <a:ext cx="905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solidFill>
                  <a:srgbClr val="57D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 Molecules</a:t>
            </a:r>
            <a:endParaRPr lang="en-US" sz="1200" dirty="0">
              <a:solidFill>
                <a:srgbClr val="57D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6" name="TextBox 2135">
            <a:extLst>
              <a:ext uri="{FF2B5EF4-FFF2-40B4-BE49-F238E27FC236}">
                <a16:creationId xmlns:a16="http://schemas.microsoft.com/office/drawing/2014/main" id="{55852797-707E-C3DE-D862-90AE19C0DFE5}"/>
              </a:ext>
            </a:extLst>
          </p:cNvPr>
          <p:cNvSpPr txBox="1"/>
          <p:nvPr/>
        </p:nvSpPr>
        <p:spPr>
          <a:xfrm>
            <a:off x="533122" y="5079860"/>
            <a:ext cx="3033517" cy="166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Coarse sand: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Size arrange: 0.5–1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Pore size: &gt; 0.3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Pore throat: &gt; 0.2mm</a:t>
            </a:r>
          </a:p>
          <a:p>
            <a:pPr>
              <a:lnSpc>
                <a:spcPct val="150000"/>
              </a:lnSpc>
            </a:pP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1" name="Arc 2140">
            <a:extLst>
              <a:ext uri="{FF2B5EF4-FFF2-40B4-BE49-F238E27FC236}">
                <a16:creationId xmlns:a16="http://schemas.microsoft.com/office/drawing/2014/main" id="{74F36F12-9BA7-9F1C-1230-38C9C1EC5C9C}"/>
              </a:ext>
            </a:extLst>
          </p:cNvPr>
          <p:cNvSpPr>
            <a:spLocks noChangeAspect="1"/>
          </p:cNvSpPr>
          <p:nvPr/>
        </p:nvSpPr>
        <p:spPr>
          <a:xfrm>
            <a:off x="5221905" y="3177290"/>
            <a:ext cx="548640" cy="914400"/>
          </a:xfrm>
          <a:prstGeom prst="arc">
            <a:avLst>
              <a:gd name="adj1" fmla="val 17070909"/>
              <a:gd name="adj2" fmla="val 4520108"/>
            </a:avLst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42" name="Straight Arrow Connector 2141">
            <a:extLst>
              <a:ext uri="{FF2B5EF4-FFF2-40B4-BE49-F238E27FC236}">
                <a16:creationId xmlns:a16="http://schemas.microsoft.com/office/drawing/2014/main" id="{0A40E03D-C7B8-AE35-33E2-89858A29C53C}"/>
              </a:ext>
            </a:extLst>
          </p:cNvPr>
          <p:cNvCxnSpPr>
            <a:cxnSpLocks noChangeAspect="1"/>
          </p:cNvCxnSpPr>
          <p:nvPr/>
        </p:nvCxnSpPr>
        <p:spPr>
          <a:xfrm>
            <a:off x="4419424" y="3338000"/>
            <a:ext cx="1278731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3" name="Straight Arrow Connector 2142">
            <a:extLst>
              <a:ext uri="{FF2B5EF4-FFF2-40B4-BE49-F238E27FC236}">
                <a16:creationId xmlns:a16="http://schemas.microsoft.com/office/drawing/2014/main" id="{B5127CD5-284D-5D57-5640-970CDFEFF1B7}"/>
              </a:ext>
            </a:extLst>
          </p:cNvPr>
          <p:cNvCxnSpPr>
            <a:cxnSpLocks noChangeAspect="1"/>
          </p:cNvCxnSpPr>
          <p:nvPr/>
        </p:nvCxnSpPr>
        <p:spPr>
          <a:xfrm>
            <a:off x="4419424" y="3457607"/>
            <a:ext cx="1325721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4" name="Straight Arrow Connector 2143">
            <a:extLst>
              <a:ext uri="{FF2B5EF4-FFF2-40B4-BE49-F238E27FC236}">
                <a16:creationId xmlns:a16="http://schemas.microsoft.com/office/drawing/2014/main" id="{2770F6EC-8956-635C-135F-9567D43F102C}"/>
              </a:ext>
            </a:extLst>
          </p:cNvPr>
          <p:cNvCxnSpPr>
            <a:cxnSpLocks noChangeAspect="1"/>
          </p:cNvCxnSpPr>
          <p:nvPr/>
        </p:nvCxnSpPr>
        <p:spPr>
          <a:xfrm>
            <a:off x="4419424" y="3577214"/>
            <a:ext cx="13487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5" name="Straight Arrow Connector 2144">
            <a:extLst>
              <a:ext uri="{FF2B5EF4-FFF2-40B4-BE49-F238E27FC236}">
                <a16:creationId xmlns:a16="http://schemas.microsoft.com/office/drawing/2014/main" id="{E6D0B691-48DC-8520-A97E-5B75F29983BC}"/>
              </a:ext>
            </a:extLst>
          </p:cNvPr>
          <p:cNvCxnSpPr>
            <a:cxnSpLocks noChangeAspect="1"/>
          </p:cNvCxnSpPr>
          <p:nvPr/>
        </p:nvCxnSpPr>
        <p:spPr>
          <a:xfrm>
            <a:off x="4419424" y="3696821"/>
            <a:ext cx="13487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6" name="Straight Arrow Connector 2145">
            <a:extLst>
              <a:ext uri="{FF2B5EF4-FFF2-40B4-BE49-F238E27FC236}">
                <a16:creationId xmlns:a16="http://schemas.microsoft.com/office/drawing/2014/main" id="{9815993D-B977-655B-17BA-55440805D4A3}"/>
              </a:ext>
            </a:extLst>
          </p:cNvPr>
          <p:cNvCxnSpPr>
            <a:cxnSpLocks noChangeAspect="1"/>
          </p:cNvCxnSpPr>
          <p:nvPr/>
        </p:nvCxnSpPr>
        <p:spPr>
          <a:xfrm>
            <a:off x="4419424" y="3816428"/>
            <a:ext cx="13233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7" name="Straight Arrow Connector 2146">
            <a:extLst>
              <a:ext uri="{FF2B5EF4-FFF2-40B4-BE49-F238E27FC236}">
                <a16:creationId xmlns:a16="http://schemas.microsoft.com/office/drawing/2014/main" id="{5C266194-ADB8-CFD2-211D-EDF9F7BB622C}"/>
              </a:ext>
            </a:extLst>
          </p:cNvPr>
          <p:cNvCxnSpPr>
            <a:cxnSpLocks noChangeAspect="1"/>
          </p:cNvCxnSpPr>
          <p:nvPr/>
        </p:nvCxnSpPr>
        <p:spPr>
          <a:xfrm>
            <a:off x="4419424" y="3936035"/>
            <a:ext cx="1276826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8" name="Rectangle 2147">
            <a:extLst>
              <a:ext uri="{FF2B5EF4-FFF2-40B4-BE49-F238E27FC236}">
                <a16:creationId xmlns:a16="http://schemas.microsoft.com/office/drawing/2014/main" id="{C378517B-F309-0EB1-51DA-D1B0B66BD17A}"/>
              </a:ext>
            </a:extLst>
          </p:cNvPr>
          <p:cNvSpPr>
            <a:spLocks noChangeAspect="1"/>
          </p:cNvSpPr>
          <p:nvPr/>
        </p:nvSpPr>
        <p:spPr>
          <a:xfrm>
            <a:off x="4303175" y="3107557"/>
            <a:ext cx="1503219" cy="1108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9" name="Rectangle 2148">
            <a:extLst>
              <a:ext uri="{FF2B5EF4-FFF2-40B4-BE49-F238E27FC236}">
                <a16:creationId xmlns:a16="http://schemas.microsoft.com/office/drawing/2014/main" id="{4BB11966-9E6F-524A-3D7A-B634671DBD27}"/>
              </a:ext>
            </a:extLst>
          </p:cNvPr>
          <p:cNvSpPr>
            <a:spLocks noChangeAspect="1"/>
          </p:cNvSpPr>
          <p:nvPr/>
        </p:nvSpPr>
        <p:spPr>
          <a:xfrm>
            <a:off x="4303174" y="4053258"/>
            <a:ext cx="1503219" cy="1108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7" name="Rectangle 2156">
            <a:extLst>
              <a:ext uri="{FF2B5EF4-FFF2-40B4-BE49-F238E27FC236}">
                <a16:creationId xmlns:a16="http://schemas.microsoft.com/office/drawing/2014/main" id="{E328BA42-BC73-2BE0-74A4-6CA9457198A3}"/>
              </a:ext>
            </a:extLst>
          </p:cNvPr>
          <p:cNvSpPr>
            <a:spLocks noChangeAspect="1"/>
          </p:cNvSpPr>
          <p:nvPr/>
        </p:nvSpPr>
        <p:spPr>
          <a:xfrm>
            <a:off x="6162167" y="3218393"/>
            <a:ext cx="1503219" cy="8285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8" name="Oval 2157">
            <a:extLst>
              <a:ext uri="{FF2B5EF4-FFF2-40B4-BE49-F238E27FC236}">
                <a16:creationId xmlns:a16="http://schemas.microsoft.com/office/drawing/2014/main" id="{799CC0DC-FD41-83DC-36DE-B0C63CF74FE4}"/>
              </a:ext>
            </a:extLst>
          </p:cNvPr>
          <p:cNvSpPr>
            <a:spLocks noChangeAspect="1"/>
          </p:cNvSpPr>
          <p:nvPr/>
        </p:nvSpPr>
        <p:spPr>
          <a:xfrm>
            <a:off x="6965207" y="3398362"/>
            <a:ext cx="594147" cy="483692"/>
          </a:xfrm>
          <a:prstGeom prst="ellipse">
            <a:avLst/>
          </a:prstGeom>
          <a:gradFill flip="none" rotWithShape="1">
            <a:gsLst>
              <a:gs pos="73000">
                <a:srgbClr val="AFEAFF"/>
              </a:gs>
              <a:gs pos="0">
                <a:srgbClr val="57D3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9" name="Arc 2158">
            <a:extLst>
              <a:ext uri="{FF2B5EF4-FFF2-40B4-BE49-F238E27FC236}">
                <a16:creationId xmlns:a16="http://schemas.microsoft.com/office/drawing/2014/main" id="{4322EB75-BDE2-2AE4-DEB6-76B54023E937}"/>
              </a:ext>
            </a:extLst>
          </p:cNvPr>
          <p:cNvSpPr>
            <a:spLocks noChangeAspect="1"/>
          </p:cNvSpPr>
          <p:nvPr/>
        </p:nvSpPr>
        <p:spPr>
          <a:xfrm>
            <a:off x="7080898" y="3177290"/>
            <a:ext cx="548640" cy="914400"/>
          </a:xfrm>
          <a:prstGeom prst="arc">
            <a:avLst>
              <a:gd name="adj1" fmla="val 17070909"/>
              <a:gd name="adj2" fmla="val 4520108"/>
            </a:avLst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60" name="Straight Arrow Connector 2159">
            <a:extLst>
              <a:ext uri="{FF2B5EF4-FFF2-40B4-BE49-F238E27FC236}">
                <a16:creationId xmlns:a16="http://schemas.microsoft.com/office/drawing/2014/main" id="{A957A20A-7AF8-D171-9949-195B5EC28323}"/>
              </a:ext>
            </a:extLst>
          </p:cNvPr>
          <p:cNvCxnSpPr>
            <a:cxnSpLocks noChangeAspect="1"/>
          </p:cNvCxnSpPr>
          <p:nvPr/>
        </p:nvCxnSpPr>
        <p:spPr>
          <a:xfrm>
            <a:off x="6278417" y="3338000"/>
            <a:ext cx="1278731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1" name="Straight Arrow Connector 2160">
            <a:extLst>
              <a:ext uri="{FF2B5EF4-FFF2-40B4-BE49-F238E27FC236}">
                <a16:creationId xmlns:a16="http://schemas.microsoft.com/office/drawing/2014/main" id="{017FCD14-03A8-094B-932A-8421038E340C}"/>
              </a:ext>
            </a:extLst>
          </p:cNvPr>
          <p:cNvCxnSpPr>
            <a:cxnSpLocks noChangeAspect="1"/>
          </p:cNvCxnSpPr>
          <p:nvPr/>
        </p:nvCxnSpPr>
        <p:spPr>
          <a:xfrm>
            <a:off x="6278417" y="3457607"/>
            <a:ext cx="1325721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2" name="Straight Arrow Connector 2161">
            <a:extLst>
              <a:ext uri="{FF2B5EF4-FFF2-40B4-BE49-F238E27FC236}">
                <a16:creationId xmlns:a16="http://schemas.microsoft.com/office/drawing/2014/main" id="{8055542F-FC04-11E9-FD0B-3CCCD45E126B}"/>
              </a:ext>
            </a:extLst>
          </p:cNvPr>
          <p:cNvCxnSpPr>
            <a:cxnSpLocks noChangeAspect="1"/>
          </p:cNvCxnSpPr>
          <p:nvPr/>
        </p:nvCxnSpPr>
        <p:spPr>
          <a:xfrm>
            <a:off x="6278417" y="3577214"/>
            <a:ext cx="13487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3" name="Straight Arrow Connector 2162">
            <a:extLst>
              <a:ext uri="{FF2B5EF4-FFF2-40B4-BE49-F238E27FC236}">
                <a16:creationId xmlns:a16="http://schemas.microsoft.com/office/drawing/2014/main" id="{49BF2E94-5770-F3F2-EE6E-EF7E29E481CA}"/>
              </a:ext>
            </a:extLst>
          </p:cNvPr>
          <p:cNvCxnSpPr>
            <a:cxnSpLocks noChangeAspect="1"/>
          </p:cNvCxnSpPr>
          <p:nvPr/>
        </p:nvCxnSpPr>
        <p:spPr>
          <a:xfrm>
            <a:off x="6278417" y="3696821"/>
            <a:ext cx="13487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4" name="Straight Arrow Connector 2163">
            <a:extLst>
              <a:ext uri="{FF2B5EF4-FFF2-40B4-BE49-F238E27FC236}">
                <a16:creationId xmlns:a16="http://schemas.microsoft.com/office/drawing/2014/main" id="{504E641B-8130-8659-8EB6-EE998056B766}"/>
              </a:ext>
            </a:extLst>
          </p:cNvPr>
          <p:cNvCxnSpPr>
            <a:cxnSpLocks noChangeAspect="1"/>
          </p:cNvCxnSpPr>
          <p:nvPr/>
        </p:nvCxnSpPr>
        <p:spPr>
          <a:xfrm>
            <a:off x="6278417" y="3816428"/>
            <a:ext cx="13233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5" name="Straight Arrow Connector 2164">
            <a:extLst>
              <a:ext uri="{FF2B5EF4-FFF2-40B4-BE49-F238E27FC236}">
                <a16:creationId xmlns:a16="http://schemas.microsoft.com/office/drawing/2014/main" id="{EAA5E711-1237-C7E8-2F6F-71F7A95A8EBB}"/>
              </a:ext>
            </a:extLst>
          </p:cNvPr>
          <p:cNvCxnSpPr>
            <a:cxnSpLocks noChangeAspect="1"/>
          </p:cNvCxnSpPr>
          <p:nvPr/>
        </p:nvCxnSpPr>
        <p:spPr>
          <a:xfrm>
            <a:off x="6278417" y="3936035"/>
            <a:ext cx="1276826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6" name="Rectangle 2165">
            <a:extLst>
              <a:ext uri="{FF2B5EF4-FFF2-40B4-BE49-F238E27FC236}">
                <a16:creationId xmlns:a16="http://schemas.microsoft.com/office/drawing/2014/main" id="{9BEB9019-6AFA-E89F-DB25-B6DECBF2AC3E}"/>
              </a:ext>
            </a:extLst>
          </p:cNvPr>
          <p:cNvSpPr>
            <a:spLocks noChangeAspect="1"/>
          </p:cNvSpPr>
          <p:nvPr/>
        </p:nvSpPr>
        <p:spPr>
          <a:xfrm>
            <a:off x="6162168" y="3107557"/>
            <a:ext cx="1503219" cy="1108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7" name="Rectangle 2166">
            <a:extLst>
              <a:ext uri="{FF2B5EF4-FFF2-40B4-BE49-F238E27FC236}">
                <a16:creationId xmlns:a16="http://schemas.microsoft.com/office/drawing/2014/main" id="{57438646-C51B-05AE-A369-4084BC616A84}"/>
              </a:ext>
            </a:extLst>
          </p:cNvPr>
          <p:cNvSpPr>
            <a:spLocks noChangeAspect="1"/>
          </p:cNvSpPr>
          <p:nvPr/>
        </p:nvSpPr>
        <p:spPr>
          <a:xfrm>
            <a:off x="6162167" y="4053258"/>
            <a:ext cx="1503219" cy="1108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8" name="TextBox 2167">
            <a:extLst>
              <a:ext uri="{FF2B5EF4-FFF2-40B4-BE49-F238E27FC236}">
                <a16:creationId xmlns:a16="http://schemas.microsoft.com/office/drawing/2014/main" id="{D2F81FE7-AA91-DF6D-0C0C-5C1D2235FB26}"/>
              </a:ext>
            </a:extLst>
          </p:cNvPr>
          <p:cNvSpPr txBox="1"/>
          <p:nvPr/>
        </p:nvSpPr>
        <p:spPr>
          <a:xfrm>
            <a:off x="7848698" y="3403766"/>
            <a:ext cx="4171851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Driven by forced convection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Molecular diffusion + solute movement</a:t>
            </a:r>
          </a:p>
        </p:txBody>
      </p:sp>
      <p:grpSp>
        <p:nvGrpSpPr>
          <p:cNvPr id="2171" name="Group 2170">
            <a:extLst>
              <a:ext uri="{FF2B5EF4-FFF2-40B4-BE49-F238E27FC236}">
                <a16:creationId xmlns:a16="http://schemas.microsoft.com/office/drawing/2014/main" id="{AED54F32-4E2C-F0E5-A35F-4C05331B9A71}"/>
              </a:ext>
            </a:extLst>
          </p:cNvPr>
          <p:cNvGrpSpPr/>
          <p:nvPr/>
        </p:nvGrpSpPr>
        <p:grpSpPr>
          <a:xfrm>
            <a:off x="3743177" y="4371274"/>
            <a:ext cx="4465376" cy="2242905"/>
            <a:chOff x="2505168" y="1873404"/>
            <a:chExt cx="7263825" cy="3648533"/>
          </a:xfrm>
        </p:grpSpPr>
        <p:pic>
          <p:nvPicPr>
            <p:cNvPr id="2175" name="Picture 2174">
              <a:extLst>
                <a:ext uri="{FF2B5EF4-FFF2-40B4-BE49-F238E27FC236}">
                  <a16:creationId xmlns:a16="http://schemas.microsoft.com/office/drawing/2014/main" id="{7BF14383-0635-F28F-36F5-80ED9D88D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5272" y="3533492"/>
              <a:ext cx="2473721" cy="1988445"/>
            </a:xfrm>
            <a:prstGeom prst="rect">
              <a:avLst/>
            </a:prstGeom>
          </p:spPr>
        </p:pic>
        <p:pic>
          <p:nvPicPr>
            <p:cNvPr id="2173" name="図 206">
              <a:extLst>
                <a:ext uri="{FF2B5EF4-FFF2-40B4-BE49-F238E27FC236}">
                  <a16:creationId xmlns:a16="http://schemas.microsoft.com/office/drawing/2014/main" id="{97D87DCE-23AA-07FD-7FDF-624091EB0F0E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168" y="2312453"/>
              <a:ext cx="5337810" cy="3062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4" name="Picture 2173">
              <a:extLst>
                <a:ext uri="{FF2B5EF4-FFF2-40B4-BE49-F238E27FC236}">
                  <a16:creationId xmlns:a16="http://schemas.microsoft.com/office/drawing/2014/main" id="{7DCFCF04-65A6-0CC1-0ACE-A0B0195AF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36089" y="1873404"/>
              <a:ext cx="2122627" cy="1438878"/>
            </a:xfrm>
            <a:prstGeom prst="rect">
              <a:avLst/>
            </a:prstGeom>
          </p:spPr>
        </p:pic>
      </p:grpSp>
      <p:pic>
        <p:nvPicPr>
          <p:cNvPr id="2184" name="Picture 2183">
            <a:extLst>
              <a:ext uri="{FF2B5EF4-FFF2-40B4-BE49-F238E27FC236}">
                <a16:creationId xmlns:a16="http://schemas.microsoft.com/office/drawing/2014/main" id="{57807CB9-74D2-BF0D-F876-C03476B1ED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600" y="4189045"/>
            <a:ext cx="3507118" cy="1386794"/>
          </a:xfrm>
          <a:prstGeom prst="rect">
            <a:avLst/>
          </a:prstGeom>
        </p:spPr>
      </p:pic>
      <p:sp>
        <p:nvSpPr>
          <p:cNvPr id="2185" name="TextBox 2184">
            <a:extLst>
              <a:ext uri="{FF2B5EF4-FFF2-40B4-BE49-F238E27FC236}">
                <a16:creationId xmlns:a16="http://schemas.microsoft.com/office/drawing/2014/main" id="{763AD88A-28D1-45D3-EAD9-C3E52032F4F7}"/>
              </a:ext>
            </a:extLst>
          </p:cNvPr>
          <p:cNvSpPr txBox="1"/>
          <p:nvPr/>
        </p:nvSpPr>
        <p:spPr>
          <a:xfrm>
            <a:off x="8313455" y="5598971"/>
            <a:ext cx="3436336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 sz="1200" b="0" i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Streamlines fluctuate </a:t>
            </a:r>
          </a:p>
          <a:p>
            <a:r>
              <a:rPr lang="en-US" sz="1400" dirty="0"/>
              <a:t>Discrepancies caused by variation of pore dimensions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CD1F61B-D16E-9483-EB29-98EE0469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1" y="6350012"/>
            <a:ext cx="742950" cy="365125"/>
          </a:xfrm>
        </p:spPr>
        <p:txBody>
          <a:bodyPr/>
          <a:lstStyle/>
          <a:p>
            <a:fld id="{4ADAD6F2-D415-4C0A-A53B-ACA74036E521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8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EEK 5: VISCOSITY – EduSpots">
            <a:extLst>
              <a:ext uri="{FF2B5EF4-FFF2-40B4-BE49-F238E27FC236}">
                <a16:creationId xmlns:a16="http://schemas.microsoft.com/office/drawing/2014/main" id="{DD3D5D8D-379E-3FBD-F4EF-8CB5813B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694728"/>
            <a:ext cx="3351663" cy="212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 rot="16200000">
            <a:off x="5773200" y="-5775879"/>
            <a:ext cx="648000" cy="12189600"/>
          </a:xfrm>
          <a:prstGeom prst="rect">
            <a:avLst/>
          </a:prstGeom>
          <a:solidFill>
            <a:srgbClr val="04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8306"/>
            <a:ext cx="10927080" cy="59619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that affect dispersion in porous media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09D5AE2C-AFFC-44BD-8E9E-224593433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3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00294A16-47B5-2079-3B31-3C7933DA1CBD}"/>
              </a:ext>
            </a:extLst>
          </p:cNvPr>
          <p:cNvGrpSpPr/>
          <p:nvPr/>
        </p:nvGrpSpPr>
        <p:grpSpPr>
          <a:xfrm>
            <a:off x="3117817" y="691885"/>
            <a:ext cx="3871296" cy="1980402"/>
            <a:chOff x="3444929" y="663939"/>
            <a:chExt cx="3871296" cy="1980402"/>
          </a:xfrm>
        </p:grpSpPr>
        <p:grpSp>
          <p:nvGrpSpPr>
            <p:cNvPr id="1111" name="Group 1110">
              <a:extLst>
                <a:ext uri="{FF2B5EF4-FFF2-40B4-BE49-F238E27FC236}">
                  <a16:creationId xmlns:a16="http://schemas.microsoft.com/office/drawing/2014/main" id="{E6D513F8-7B25-2BB9-CB42-2111D22DC717}"/>
                </a:ext>
              </a:extLst>
            </p:cNvPr>
            <p:cNvGrpSpPr/>
            <p:nvPr/>
          </p:nvGrpSpPr>
          <p:grpSpPr>
            <a:xfrm>
              <a:off x="3444929" y="851044"/>
              <a:ext cx="3871296" cy="1793297"/>
              <a:chOff x="2025864" y="1253381"/>
              <a:chExt cx="3871296" cy="1793297"/>
            </a:xfrm>
          </p:grpSpPr>
          <p:pic>
            <p:nvPicPr>
              <p:cNvPr id="1110" name="Picture 1109">
                <a:extLst>
                  <a:ext uri="{FF2B5EF4-FFF2-40B4-BE49-F238E27FC236}">
                    <a16:creationId xmlns:a16="http://schemas.microsoft.com/office/drawing/2014/main" id="{77FA3693-EACD-98D4-A3A9-F14EB0AFC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5864" y="1253381"/>
                <a:ext cx="3871296" cy="1625543"/>
              </a:xfrm>
              <a:prstGeom prst="rect">
                <a:avLst/>
              </a:prstGeom>
            </p:spPr>
          </p:pic>
          <p:sp>
            <p:nvSpPr>
              <p:cNvPr id="1107" name="Text Box 1036">
                <a:extLst>
                  <a:ext uri="{FF2B5EF4-FFF2-40B4-BE49-F238E27FC236}">
                    <a16:creationId xmlns:a16="http://schemas.microsoft.com/office/drawing/2014/main" id="{E3BF484C-95BA-7D66-C911-D956B7363E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4530" y="2585013"/>
                <a:ext cx="1291701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ja-JP" sz="12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non-porous </a:t>
                </a:r>
              </a:p>
              <a:p>
                <a:pPr algn="ctr" eaLnBrk="1" hangingPunct="1"/>
                <a:r>
                  <a:rPr lang="en-US" altLang="ja-JP" sz="12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non-permeable</a:t>
                </a:r>
              </a:p>
            </p:txBody>
          </p:sp>
          <p:sp>
            <p:nvSpPr>
              <p:cNvPr id="1108" name="Text Box 1036">
                <a:extLst>
                  <a:ext uri="{FF2B5EF4-FFF2-40B4-BE49-F238E27FC236}">
                    <a16:creationId xmlns:a16="http://schemas.microsoft.com/office/drawing/2014/main" id="{0B631F9C-2F85-57BB-2450-82E0BC32C1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7665" y="2585013"/>
                <a:ext cx="1205959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ja-JP" sz="12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porous</a:t>
                </a:r>
              </a:p>
              <a:p>
                <a:pPr algn="ctr" eaLnBrk="1" hangingPunct="1"/>
                <a:r>
                  <a:rPr lang="en-US" altLang="ja-JP" sz="12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non-permeable</a:t>
                </a:r>
              </a:p>
            </p:txBody>
          </p:sp>
          <p:sp>
            <p:nvSpPr>
              <p:cNvPr id="1109" name="Text Box 1036">
                <a:extLst>
                  <a:ext uri="{FF2B5EF4-FFF2-40B4-BE49-F238E27FC236}">
                    <a16:creationId xmlns:a16="http://schemas.microsoft.com/office/drawing/2014/main" id="{61E3A5C6-C70B-45B1-7734-FEC48312EC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75058" y="2585013"/>
                <a:ext cx="1058476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ja-JP" sz="12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porous</a:t>
                </a:r>
              </a:p>
              <a:p>
                <a:pPr algn="ctr" eaLnBrk="1" hangingPunct="1"/>
                <a:r>
                  <a:rPr lang="en-US" altLang="ja-JP" sz="1200" dirty="0"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permeable</a:t>
                </a:r>
              </a:p>
            </p:txBody>
          </p:sp>
        </p:grpSp>
        <p:sp>
          <p:nvSpPr>
            <p:cNvPr id="1112" name="Text Box 1036">
              <a:extLst>
                <a:ext uri="{FF2B5EF4-FFF2-40B4-BE49-F238E27FC236}">
                  <a16:creationId xmlns:a16="http://schemas.microsoft.com/office/drawing/2014/main" id="{478CE036-984F-8252-DE5C-5E2A32129F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7759" y="663939"/>
              <a:ext cx="129170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ja-JP" sz="12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no </a:t>
              </a:r>
            </a:p>
            <a:p>
              <a:pPr algn="ctr" eaLnBrk="1" hangingPunct="1"/>
              <a:r>
                <a:rPr lang="en-US" altLang="ja-JP" sz="12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pore spaces</a:t>
              </a:r>
            </a:p>
          </p:txBody>
        </p:sp>
        <p:sp>
          <p:nvSpPr>
            <p:cNvPr id="1113" name="Text Box 1036">
              <a:extLst>
                <a:ext uri="{FF2B5EF4-FFF2-40B4-BE49-F238E27FC236}">
                  <a16:creationId xmlns:a16="http://schemas.microsoft.com/office/drawing/2014/main" id="{89AC9699-8E32-D27F-BD6E-C42B855F4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894" y="663939"/>
              <a:ext cx="120595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ja-JP" sz="12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unconnected pore spaces</a:t>
              </a:r>
            </a:p>
          </p:txBody>
        </p:sp>
        <p:sp>
          <p:nvSpPr>
            <p:cNvPr id="1114" name="Text Box 1036">
              <a:extLst>
                <a:ext uri="{FF2B5EF4-FFF2-40B4-BE49-F238E27FC236}">
                  <a16:creationId xmlns:a16="http://schemas.microsoft.com/office/drawing/2014/main" id="{A4682586-A279-06C6-D77E-179EA1192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8287" y="663939"/>
              <a:ext cx="105847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ja-JP" sz="12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connected pore spaces</a:t>
              </a:r>
            </a:p>
          </p:txBody>
        </p:sp>
      </p:grpSp>
      <p:pic>
        <p:nvPicPr>
          <p:cNvPr id="1202" name="Picture 1201">
            <a:extLst>
              <a:ext uri="{FF2B5EF4-FFF2-40B4-BE49-F238E27FC236}">
                <a16:creationId xmlns:a16="http://schemas.microsoft.com/office/drawing/2014/main" id="{9742CAE6-72DC-4B22-D811-9C4F7CEF9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954" y="5341652"/>
            <a:ext cx="1111092" cy="1111092"/>
          </a:xfrm>
          <a:prstGeom prst="rect">
            <a:avLst/>
          </a:prstGeom>
        </p:spPr>
      </p:pic>
      <p:pic>
        <p:nvPicPr>
          <p:cNvPr id="1203" name="Picture 1202">
            <a:extLst>
              <a:ext uri="{FF2B5EF4-FFF2-40B4-BE49-F238E27FC236}">
                <a16:creationId xmlns:a16="http://schemas.microsoft.com/office/drawing/2014/main" id="{64381E5F-8BAB-8DB6-E863-5EDC1C2D6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445" y="5341652"/>
            <a:ext cx="1111092" cy="1111092"/>
          </a:xfrm>
          <a:prstGeom prst="rect">
            <a:avLst/>
          </a:prstGeom>
        </p:spPr>
      </p:pic>
      <p:sp>
        <p:nvSpPr>
          <p:cNvPr id="1206" name="Text Box 1036">
            <a:extLst>
              <a:ext uri="{FF2B5EF4-FFF2-40B4-BE49-F238E27FC236}">
                <a16:creationId xmlns:a16="http://schemas.microsoft.com/office/drawing/2014/main" id="{46B90407-A0F7-7E36-687F-58B065A64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794" y="6512995"/>
            <a:ext cx="12917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Single-phase</a:t>
            </a:r>
          </a:p>
        </p:txBody>
      </p:sp>
      <p:sp>
        <p:nvSpPr>
          <p:cNvPr id="1207" name="Text Box 1036">
            <a:extLst>
              <a:ext uri="{FF2B5EF4-FFF2-40B4-BE49-F238E27FC236}">
                <a16:creationId xmlns:a16="http://schemas.microsoft.com/office/drawing/2014/main" id="{C949055E-A1BC-7377-E243-ABE6FAF84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6929" y="6512995"/>
            <a:ext cx="12059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Multi-phase</a:t>
            </a:r>
          </a:p>
        </p:txBody>
      </p:sp>
      <p:pic>
        <p:nvPicPr>
          <p:cNvPr id="1211" name="Picture 1210">
            <a:extLst>
              <a:ext uri="{FF2B5EF4-FFF2-40B4-BE49-F238E27FC236}">
                <a16:creationId xmlns:a16="http://schemas.microsoft.com/office/drawing/2014/main" id="{C5BC1192-9840-A8D2-FFA6-EB479D899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421" y="1658052"/>
            <a:ext cx="2850016" cy="1577890"/>
          </a:xfrm>
          <a:prstGeom prst="rect">
            <a:avLst/>
          </a:prstGeom>
        </p:spPr>
      </p:pic>
      <p:pic>
        <p:nvPicPr>
          <p:cNvPr id="1213" name="Picture 6" descr="Velocity distributions, dispersion and stretching in three-dimensional  porous media | Journal of Fluid Mechanics | Cambridge Core">
            <a:extLst>
              <a:ext uri="{FF2B5EF4-FFF2-40B4-BE49-F238E27FC236}">
                <a16:creationId xmlns:a16="http://schemas.microsoft.com/office/drawing/2014/main" id="{FB76AB86-E27D-8ABE-9F4C-38C6F1C04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99" y="3564838"/>
            <a:ext cx="1574089" cy="131174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4" name="Text Box 1036">
            <a:extLst>
              <a:ext uri="{FF2B5EF4-FFF2-40B4-BE49-F238E27FC236}">
                <a16:creationId xmlns:a16="http://schemas.microsoft.com/office/drawing/2014/main" id="{65786397-962A-7C45-111D-41F1725FF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185" y="4977393"/>
            <a:ext cx="1574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Velocity distribution</a:t>
            </a:r>
          </a:p>
        </p:txBody>
      </p:sp>
      <p:pic>
        <p:nvPicPr>
          <p:cNvPr id="1215" name="Picture 10">
            <a:extLst>
              <a:ext uri="{FF2B5EF4-FFF2-40B4-BE49-F238E27FC236}">
                <a16:creationId xmlns:a16="http://schemas.microsoft.com/office/drawing/2014/main" id="{FAB979A7-39D6-FA2E-066A-BBB36C88F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8"/>
          <a:stretch/>
        </p:blipFill>
        <p:spPr bwMode="auto">
          <a:xfrm>
            <a:off x="442874" y="5399005"/>
            <a:ext cx="3655405" cy="11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6" name="Text Box 1036">
            <a:extLst>
              <a:ext uri="{FF2B5EF4-FFF2-40B4-BE49-F238E27FC236}">
                <a16:creationId xmlns:a16="http://schemas.microsoft.com/office/drawing/2014/main" id="{AB5C545F-FF4C-29B7-D566-D4F13A9AB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77" y="6508610"/>
            <a:ext cx="12917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Laminar flow</a:t>
            </a:r>
          </a:p>
        </p:txBody>
      </p:sp>
      <p:sp>
        <p:nvSpPr>
          <p:cNvPr id="1217" name="Text Box 1036">
            <a:extLst>
              <a:ext uri="{FF2B5EF4-FFF2-40B4-BE49-F238E27FC236}">
                <a16:creationId xmlns:a16="http://schemas.microsoft.com/office/drawing/2014/main" id="{AD07EBDD-199A-75F3-3863-FD6DD5F50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025" y="6508610"/>
            <a:ext cx="12059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Turbulent flow</a:t>
            </a:r>
          </a:p>
        </p:txBody>
      </p:sp>
      <p:grpSp>
        <p:nvGrpSpPr>
          <p:cNvPr id="1219" name="Group 1218">
            <a:extLst>
              <a:ext uri="{FF2B5EF4-FFF2-40B4-BE49-F238E27FC236}">
                <a16:creationId xmlns:a16="http://schemas.microsoft.com/office/drawing/2014/main" id="{9DAB727B-473E-E557-3515-38708B6D24F2}"/>
              </a:ext>
            </a:extLst>
          </p:cNvPr>
          <p:cNvGrpSpPr/>
          <p:nvPr/>
        </p:nvGrpSpPr>
        <p:grpSpPr>
          <a:xfrm>
            <a:off x="6861957" y="695439"/>
            <a:ext cx="1672374" cy="1868355"/>
            <a:chOff x="7157301" y="692749"/>
            <a:chExt cx="1672374" cy="1868355"/>
          </a:xfrm>
        </p:grpSpPr>
        <p:pic>
          <p:nvPicPr>
            <p:cNvPr id="1218" name="Picture 1217">
              <a:extLst>
                <a:ext uri="{FF2B5EF4-FFF2-40B4-BE49-F238E27FC236}">
                  <a16:creationId xmlns:a16="http://schemas.microsoft.com/office/drawing/2014/main" id="{C03A0704-60B0-BA8F-B8BB-80AABB4DB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4755" t="15022" r="46399" b="70822"/>
            <a:stretch/>
          </p:blipFill>
          <p:spPr>
            <a:xfrm>
              <a:off x="7157301" y="692749"/>
              <a:ext cx="1672374" cy="75600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1C204546-3859-C87B-02FA-E2E711BB8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441" t="16614" r="64616" b="69230"/>
            <a:stretch/>
          </p:blipFill>
          <p:spPr>
            <a:xfrm>
              <a:off x="7332265" y="1576806"/>
              <a:ext cx="1326029" cy="756004"/>
            </a:xfrm>
            <a:prstGeom prst="rect">
              <a:avLst/>
            </a:prstGeom>
          </p:spPr>
        </p:pic>
        <p:sp>
          <p:nvSpPr>
            <p:cNvPr id="76" name="Text Box 1036">
              <a:extLst>
                <a:ext uri="{FF2B5EF4-FFF2-40B4-BE49-F238E27FC236}">
                  <a16:creationId xmlns:a16="http://schemas.microsoft.com/office/drawing/2014/main" id="{EAAF9F91-9318-3AB1-B4E1-632B53BA66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0928" y="2299494"/>
              <a:ext cx="8487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ja-JP" sz="11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Water-wet</a:t>
              </a:r>
              <a:endPara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7" name="Text Box 1036">
              <a:extLst>
                <a:ext uri="{FF2B5EF4-FFF2-40B4-BE49-F238E27FC236}">
                  <a16:creationId xmlns:a16="http://schemas.microsoft.com/office/drawing/2014/main" id="{D211903E-7BF4-E9D8-6443-43224733EF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6214" y="1290553"/>
              <a:ext cx="754548" cy="316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ja-JP" sz="11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Oil-wet</a:t>
              </a:r>
              <a:endPara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7D3C88C-E43A-5A22-8DA3-FCFB0306ABE5}"/>
              </a:ext>
            </a:extLst>
          </p:cNvPr>
          <p:cNvGrpSpPr>
            <a:grpSpLocks noChangeAspect="1"/>
          </p:cNvGrpSpPr>
          <p:nvPr/>
        </p:nvGrpSpPr>
        <p:grpSpPr>
          <a:xfrm>
            <a:off x="8949215" y="833893"/>
            <a:ext cx="2651841" cy="3143047"/>
            <a:chOff x="11711845" y="399868"/>
            <a:chExt cx="3106798" cy="36822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9895C08-F076-A30B-BFC3-6651E5B39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822" t="2963" b="4748"/>
            <a:stretch/>
          </p:blipFill>
          <p:spPr>
            <a:xfrm>
              <a:off x="11711845" y="399868"/>
              <a:ext cx="1874368" cy="3605739"/>
            </a:xfrm>
            <a:prstGeom prst="rect">
              <a:avLst/>
            </a:prstGeom>
          </p:spPr>
        </p:pic>
        <p:sp>
          <p:nvSpPr>
            <p:cNvPr id="1221" name="Text Box 1036">
              <a:extLst>
                <a:ext uri="{FF2B5EF4-FFF2-40B4-BE49-F238E27FC236}">
                  <a16:creationId xmlns:a16="http://schemas.microsoft.com/office/drawing/2014/main" id="{FE6F4B53-5212-0327-DFF2-1DEBF062A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32869" y="2574222"/>
              <a:ext cx="828896" cy="224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ja-JP" sz="11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Glass beads</a:t>
              </a:r>
              <a:endPara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222" name="Text Box 1036">
              <a:extLst>
                <a:ext uri="{FF2B5EF4-FFF2-40B4-BE49-F238E27FC236}">
                  <a16:creationId xmlns:a16="http://schemas.microsoft.com/office/drawing/2014/main" id="{21588CA7-2EC2-388B-8CA3-86420B4111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9513" y="3857210"/>
              <a:ext cx="735608" cy="224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ja-JP" sz="11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Sandstone</a:t>
              </a:r>
              <a:endPara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223" name="Text Box 1036">
              <a:extLst>
                <a:ext uri="{FF2B5EF4-FFF2-40B4-BE49-F238E27FC236}">
                  <a16:creationId xmlns:a16="http://schemas.microsoft.com/office/drawing/2014/main" id="{B68CA854-2AE4-65B2-6A1C-4C40AE7D63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80076" y="1273711"/>
              <a:ext cx="835485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ja-JP" sz="11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Limestone</a:t>
              </a:r>
              <a:endPara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79" name="图片 9">
              <a:extLst>
                <a:ext uri="{FF2B5EF4-FFF2-40B4-BE49-F238E27FC236}">
                  <a16:creationId xmlns:a16="http://schemas.microsoft.com/office/drawing/2014/main" id="{0D0CF594-DE71-7EF5-0ACC-B96D8E63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1782" y="1837435"/>
              <a:ext cx="1224286" cy="918216"/>
            </a:xfrm>
            <a:prstGeom prst="rect">
              <a:avLst/>
            </a:prstGeom>
          </p:spPr>
        </p:pic>
        <p:pic>
          <p:nvPicPr>
            <p:cNvPr id="80" name="图片 15">
              <a:extLst>
                <a:ext uri="{FF2B5EF4-FFF2-40B4-BE49-F238E27FC236}">
                  <a16:creationId xmlns:a16="http://schemas.microsoft.com/office/drawing/2014/main" id="{1B10A3B7-47FC-A86B-54DA-4BBFB329B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1782" y="3115481"/>
              <a:ext cx="1224286" cy="918216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92E2B3F-B549-130C-008B-0B54AB32F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99443" y="558263"/>
              <a:ext cx="1219200" cy="9144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2CAC52-223A-3B50-456C-263784745B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30352" y="2692813"/>
            <a:ext cx="5778770" cy="26532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E0BC72-0369-3D29-10B2-9C17D304E278}"/>
              </a:ext>
            </a:extLst>
          </p:cNvPr>
          <p:cNvSpPr/>
          <p:nvPr/>
        </p:nvSpPr>
        <p:spPr>
          <a:xfrm>
            <a:off x="171450" y="3488792"/>
            <a:ext cx="4633525" cy="32968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101111-3562-82F0-844C-4A0EB9F29F02}"/>
              </a:ext>
            </a:extLst>
          </p:cNvPr>
          <p:cNvSpPr/>
          <p:nvPr/>
        </p:nvSpPr>
        <p:spPr>
          <a:xfrm>
            <a:off x="667015" y="4560982"/>
            <a:ext cx="2452638" cy="461466"/>
          </a:xfrm>
          <a:prstGeom prst="roundRect">
            <a:avLst/>
          </a:prstGeom>
          <a:solidFill>
            <a:srgbClr val="FFC9C9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condition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4B9B0B-417D-9637-E28E-F3BC73F0AD91}"/>
              </a:ext>
            </a:extLst>
          </p:cNvPr>
          <p:cNvSpPr/>
          <p:nvPr/>
        </p:nvSpPr>
        <p:spPr>
          <a:xfrm>
            <a:off x="176528" y="725331"/>
            <a:ext cx="11564622" cy="265965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D9704F-E6D1-91C2-428A-192D24AFCFE4}"/>
              </a:ext>
            </a:extLst>
          </p:cNvPr>
          <p:cNvSpPr/>
          <p:nvPr/>
        </p:nvSpPr>
        <p:spPr>
          <a:xfrm>
            <a:off x="776016" y="939098"/>
            <a:ext cx="1957073" cy="7029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of porous media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696EBB-0F07-3546-2B32-D5EBBD84AF7C}"/>
              </a:ext>
            </a:extLst>
          </p:cNvPr>
          <p:cNvSpPr/>
          <p:nvPr/>
        </p:nvSpPr>
        <p:spPr>
          <a:xfrm>
            <a:off x="4979193" y="725331"/>
            <a:ext cx="6761957" cy="60602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596334-FAD9-C486-97E2-F55C449536D3}"/>
              </a:ext>
            </a:extLst>
          </p:cNvPr>
          <p:cNvSpPr/>
          <p:nvPr/>
        </p:nvSpPr>
        <p:spPr>
          <a:xfrm>
            <a:off x="6671600" y="4383579"/>
            <a:ext cx="2654853" cy="859415"/>
          </a:xfrm>
          <a:prstGeom prst="roundRect">
            <a:avLst/>
          </a:prstGeom>
          <a:solidFill>
            <a:srgbClr val="FFC9C9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between phases and sand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8252081-6307-5CDE-69AA-FC092AB97159}"/>
              </a:ext>
            </a:extLst>
          </p:cNvPr>
          <p:cNvSpPr/>
          <p:nvPr/>
        </p:nvSpPr>
        <p:spPr>
          <a:xfrm rot="10800000">
            <a:off x="4499499" y="4557664"/>
            <a:ext cx="479694" cy="579536"/>
          </a:xfrm>
          <a:prstGeom prst="rightArrow">
            <a:avLst/>
          </a:prstGeom>
          <a:solidFill>
            <a:srgbClr val="FFC9C9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4CA2FDD-2912-B4C5-08C9-E8D7FF75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1" y="6350012"/>
            <a:ext cx="742950" cy="365125"/>
          </a:xfrm>
        </p:spPr>
        <p:txBody>
          <a:bodyPr/>
          <a:lstStyle/>
          <a:p>
            <a:fld id="{4ADAD6F2-D415-4C0A-A53B-ACA74036E521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773200" y="-5775879"/>
            <a:ext cx="648000" cy="12189600"/>
          </a:xfrm>
          <a:prstGeom prst="rect">
            <a:avLst/>
          </a:prstGeom>
          <a:solidFill>
            <a:srgbClr val="04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58306"/>
            <a:ext cx="10515600" cy="59619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tomography for dispersion study in porous media</a:t>
            </a:r>
          </a:p>
        </p:txBody>
      </p:sp>
      <p:sp>
        <p:nvSpPr>
          <p:cNvPr id="8173" name="Rectangle 8172">
            <a:extLst>
              <a:ext uri="{FF2B5EF4-FFF2-40B4-BE49-F238E27FC236}">
                <a16:creationId xmlns:a16="http://schemas.microsoft.com/office/drawing/2014/main" id="{350FD4A5-198E-4599-984B-F402906745C3}"/>
              </a:ext>
            </a:extLst>
          </p:cNvPr>
          <p:cNvSpPr/>
          <p:nvPr/>
        </p:nvSpPr>
        <p:spPr>
          <a:xfrm>
            <a:off x="5995932" y="3854802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Distribution of the tracer concentration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5" name="Rectangle 4094">
            <a:extLst>
              <a:ext uri="{FF2B5EF4-FFF2-40B4-BE49-F238E27FC236}">
                <a16:creationId xmlns:a16="http://schemas.microsoft.com/office/drawing/2014/main" id="{C08FC4D3-E19E-447E-90E0-DE1871FD1C1A}"/>
              </a:ext>
            </a:extLst>
          </p:cNvPr>
          <p:cNvSpPr/>
          <p:nvPr/>
        </p:nvSpPr>
        <p:spPr>
          <a:xfrm>
            <a:off x="5943884" y="91163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Calibration curve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4676A0B-5C2B-47E6-AE44-418787C6926F}"/>
              </a:ext>
            </a:extLst>
          </p:cNvPr>
          <p:cNvGraphicFramePr>
            <a:graphicFrameLocks/>
          </p:cNvGraphicFramePr>
          <p:nvPr/>
        </p:nvGraphicFramePr>
        <p:xfrm>
          <a:off x="8523298" y="1432187"/>
          <a:ext cx="3113052" cy="2270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4CC0CB85-0EAB-2B45-D7D4-8B1BF1B2BB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0275" y="4353882"/>
          <a:ext cx="2880359" cy="2112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75D2F2F8-5797-A2DF-F1FA-1A84A30919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47668" y="4354089"/>
          <a:ext cx="2880359" cy="2112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FE8B2B3-8875-3513-60E8-4D3988754A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318" b="7710"/>
          <a:stretch/>
        </p:blipFill>
        <p:spPr>
          <a:xfrm>
            <a:off x="2986304" y="1065710"/>
            <a:ext cx="1183213" cy="3520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82C7B-4E3D-2303-EF00-1FA653CA07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102"/>
          <a:stretch/>
        </p:blipFill>
        <p:spPr>
          <a:xfrm>
            <a:off x="2986304" y="1074420"/>
            <a:ext cx="1183213" cy="3508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B703FD-55F5-727E-68A6-D07FA10763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50" b="-7811"/>
          <a:stretch/>
        </p:blipFill>
        <p:spPr>
          <a:xfrm>
            <a:off x="2986304" y="1074420"/>
            <a:ext cx="1183213" cy="3507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9C25A-B276-CFED-DD3B-2CAB1A727C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01" b="-15476"/>
          <a:stretch/>
        </p:blipFill>
        <p:spPr>
          <a:xfrm>
            <a:off x="2986304" y="1074420"/>
            <a:ext cx="1183213" cy="350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F6470B-B376-3E50-35FC-4E2D00A35E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51" b="-23551"/>
          <a:stretch/>
        </p:blipFill>
        <p:spPr>
          <a:xfrm>
            <a:off x="2986304" y="1074420"/>
            <a:ext cx="1183213" cy="3508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77A0BA-0E13-B68D-F532-572E7F16B6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02" b="-31400"/>
          <a:stretch/>
        </p:blipFill>
        <p:spPr>
          <a:xfrm>
            <a:off x="2986304" y="1074418"/>
            <a:ext cx="1183213" cy="35084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CCF16C-BDEA-3BD9-2463-E1D344BF800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49" b="-39212"/>
          <a:stretch/>
        </p:blipFill>
        <p:spPr>
          <a:xfrm>
            <a:off x="2986304" y="1074417"/>
            <a:ext cx="1183213" cy="3507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E041AC-0D39-929F-316E-053DACC8E1F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7244"/>
          <a:stretch/>
        </p:blipFill>
        <p:spPr>
          <a:xfrm>
            <a:off x="2986304" y="1074419"/>
            <a:ext cx="1183213" cy="351182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1D2BC7-3953-095D-22EC-CE5DEBAC5EFA}"/>
              </a:ext>
            </a:extLst>
          </p:cNvPr>
          <p:cNvGrpSpPr/>
          <p:nvPr/>
        </p:nvGrpSpPr>
        <p:grpSpPr>
          <a:xfrm>
            <a:off x="3106933" y="1104597"/>
            <a:ext cx="912061" cy="91440"/>
            <a:chOff x="2861472" y="1196833"/>
            <a:chExt cx="912061" cy="914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7A5823-8350-1ED8-A641-6B042AA5B4C2}"/>
                </a:ext>
              </a:extLst>
            </p:cNvPr>
            <p:cNvSpPr/>
            <p:nvPr/>
          </p:nvSpPr>
          <p:spPr>
            <a:xfrm>
              <a:off x="2861472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C4042C9-9D8F-B3B2-F16A-77B134067BC1}"/>
                </a:ext>
              </a:extLst>
            </p:cNvPr>
            <p:cNvSpPr/>
            <p:nvPr/>
          </p:nvSpPr>
          <p:spPr>
            <a:xfrm>
              <a:off x="2929857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2666C56-BA7D-CD05-117E-D30E84FCAA2E}"/>
                </a:ext>
              </a:extLst>
            </p:cNvPr>
            <p:cNvSpPr/>
            <p:nvPr/>
          </p:nvSpPr>
          <p:spPr>
            <a:xfrm>
              <a:off x="2998242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86C478F-4B4A-D10D-8EBB-414C1294E499}"/>
                </a:ext>
              </a:extLst>
            </p:cNvPr>
            <p:cNvSpPr/>
            <p:nvPr/>
          </p:nvSpPr>
          <p:spPr>
            <a:xfrm>
              <a:off x="3066627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5DFA2E9-6653-7B59-1351-906F94D68583}"/>
                </a:ext>
              </a:extLst>
            </p:cNvPr>
            <p:cNvSpPr/>
            <p:nvPr/>
          </p:nvSpPr>
          <p:spPr>
            <a:xfrm>
              <a:off x="3135012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6BFB4B2-4BA9-1343-1C94-E0D58AF919C8}"/>
                </a:ext>
              </a:extLst>
            </p:cNvPr>
            <p:cNvSpPr/>
            <p:nvPr/>
          </p:nvSpPr>
          <p:spPr>
            <a:xfrm>
              <a:off x="3203397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DEC6429-7D73-460D-AE8C-63A8F515C9D5}"/>
                </a:ext>
              </a:extLst>
            </p:cNvPr>
            <p:cNvSpPr/>
            <p:nvPr/>
          </p:nvSpPr>
          <p:spPr>
            <a:xfrm>
              <a:off x="3271782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EE77848-8BCF-F48F-8E8D-09259F1747B0}"/>
                </a:ext>
              </a:extLst>
            </p:cNvPr>
            <p:cNvSpPr/>
            <p:nvPr/>
          </p:nvSpPr>
          <p:spPr>
            <a:xfrm>
              <a:off x="3340167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5D1F287-658F-0597-AAA1-84D0E9CB29F9}"/>
                </a:ext>
              </a:extLst>
            </p:cNvPr>
            <p:cNvSpPr/>
            <p:nvPr/>
          </p:nvSpPr>
          <p:spPr>
            <a:xfrm>
              <a:off x="3408552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4A503C-DF37-6F90-2B5C-31A3AAE55591}"/>
                </a:ext>
              </a:extLst>
            </p:cNvPr>
            <p:cNvSpPr/>
            <p:nvPr/>
          </p:nvSpPr>
          <p:spPr>
            <a:xfrm>
              <a:off x="3476937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798888D-4A8A-E51D-D171-EC3A5EB45A06}"/>
                </a:ext>
              </a:extLst>
            </p:cNvPr>
            <p:cNvSpPr/>
            <p:nvPr/>
          </p:nvSpPr>
          <p:spPr>
            <a:xfrm>
              <a:off x="3545322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0FA36FC-6BDA-5844-3BC5-3634743B742B}"/>
                </a:ext>
              </a:extLst>
            </p:cNvPr>
            <p:cNvSpPr/>
            <p:nvPr/>
          </p:nvSpPr>
          <p:spPr>
            <a:xfrm>
              <a:off x="3613707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F450C4D-1D3E-4048-1945-0EB2785FF14F}"/>
                </a:ext>
              </a:extLst>
            </p:cNvPr>
            <p:cNvSpPr/>
            <p:nvPr/>
          </p:nvSpPr>
          <p:spPr>
            <a:xfrm>
              <a:off x="3682093" y="1196833"/>
              <a:ext cx="91440" cy="91440"/>
            </a:xfrm>
            <a:prstGeom prst="ellipse">
              <a:avLst/>
            </a:prstGeom>
            <a:gradFill>
              <a:gsLst>
                <a:gs pos="50000">
                  <a:srgbClr val="DCEEF7"/>
                </a:gs>
                <a:gs pos="100000">
                  <a:srgbClr val="8FE2FF"/>
                </a:gs>
              </a:gsLst>
              <a:path path="circle">
                <a:fillToRect r="100000" b="100000"/>
              </a:path>
            </a:gradFill>
            <a:ln w="3175">
              <a:solidFill>
                <a:srgbClr val="B3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D5D4CA-6441-6262-3663-D16F6E3420F7}"/>
              </a:ext>
            </a:extLst>
          </p:cNvPr>
          <p:cNvGrpSpPr/>
          <p:nvPr/>
        </p:nvGrpSpPr>
        <p:grpSpPr>
          <a:xfrm>
            <a:off x="899700" y="4403280"/>
            <a:ext cx="2664466" cy="600740"/>
            <a:chOff x="647701" y="5502880"/>
            <a:chExt cx="2664466" cy="600740"/>
          </a:xfrm>
        </p:grpSpPr>
        <p:pic>
          <p:nvPicPr>
            <p:cNvPr id="37" name="図 5">
              <a:extLst>
                <a:ext uri="{FF2B5EF4-FFF2-40B4-BE49-F238E27FC236}">
                  <a16:creationId xmlns:a16="http://schemas.microsoft.com/office/drawing/2014/main" id="{650A300D-7268-B758-94D0-CD0801441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-473" t="78982" r="68791" b="1613"/>
            <a:stretch/>
          </p:blipFill>
          <p:spPr>
            <a:xfrm>
              <a:off x="647701" y="5553285"/>
              <a:ext cx="1389336" cy="55033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B80369-0382-553E-ED32-D171733357AA}"/>
                </a:ext>
              </a:extLst>
            </p:cNvPr>
            <p:cNvSpPr/>
            <p:nvPr/>
          </p:nvSpPr>
          <p:spPr>
            <a:xfrm>
              <a:off x="2031148" y="5768637"/>
              <a:ext cx="1280160" cy="9144"/>
            </a:xfrm>
            <a:prstGeom prst="rect">
              <a:avLst/>
            </a:prstGeom>
            <a:gradFill flip="none" rotWithShape="1">
              <a:gsLst>
                <a:gs pos="50000">
                  <a:schemeClr val="bg2">
                    <a:lumMod val="9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2306B32-4956-5AE4-120D-E1730EDDC6F9}"/>
                </a:ext>
              </a:extLst>
            </p:cNvPr>
            <p:cNvSpPr/>
            <p:nvPr/>
          </p:nvSpPr>
          <p:spPr>
            <a:xfrm rot="5400000">
              <a:off x="3170435" y="5635468"/>
              <a:ext cx="274320" cy="9144"/>
            </a:xfrm>
            <a:prstGeom prst="rect">
              <a:avLst/>
            </a:prstGeom>
            <a:gradFill flip="none" rotWithShape="1">
              <a:gsLst>
                <a:gs pos="50000">
                  <a:schemeClr val="bg2">
                    <a:lumMod val="9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テキスト ボックス 21">
            <a:extLst>
              <a:ext uri="{FF2B5EF4-FFF2-40B4-BE49-F238E27FC236}">
                <a16:creationId xmlns:a16="http://schemas.microsoft.com/office/drawing/2014/main" id="{AA17954C-2048-9E42-5D5C-A437760E1929}"/>
              </a:ext>
            </a:extLst>
          </p:cNvPr>
          <p:cNvSpPr txBox="1"/>
          <p:nvPr/>
        </p:nvSpPr>
        <p:spPr>
          <a:xfrm>
            <a:off x="766931" y="839570"/>
            <a:ext cx="2069797" cy="2650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Particle packed bed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CF9CA-D0E2-CCEB-3B2A-B2589142FB8E}"/>
              </a:ext>
            </a:extLst>
          </p:cNvPr>
          <p:cNvGrpSpPr/>
          <p:nvPr/>
        </p:nvGrpSpPr>
        <p:grpSpPr>
          <a:xfrm>
            <a:off x="1275036" y="1472678"/>
            <a:ext cx="1792120" cy="1568368"/>
            <a:chOff x="670856" y="1927553"/>
            <a:chExt cx="1792120" cy="1568368"/>
          </a:xfrm>
        </p:grpSpPr>
        <p:sp>
          <p:nvSpPr>
            <p:cNvPr id="42" name="テキスト ボックス 153">
              <a:extLst>
                <a:ext uri="{FF2B5EF4-FFF2-40B4-BE49-F238E27FC236}">
                  <a16:creationId xmlns:a16="http://schemas.microsoft.com/office/drawing/2014/main" id="{5B983464-CC65-1568-B509-EA7B2C5290AD}"/>
                </a:ext>
              </a:extLst>
            </p:cNvPr>
            <p:cNvSpPr txBox="1"/>
            <p:nvPr/>
          </p:nvSpPr>
          <p:spPr>
            <a:xfrm>
              <a:off x="670856" y="3267965"/>
              <a:ext cx="1180773" cy="227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Micro CT</a:t>
              </a:r>
              <a:endPara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ABA2BEE-435F-8419-40E6-2A07CAF9C26D}"/>
                </a:ext>
              </a:extLst>
            </p:cNvPr>
            <p:cNvGrpSpPr/>
            <p:nvPr/>
          </p:nvGrpSpPr>
          <p:grpSpPr>
            <a:xfrm>
              <a:off x="671190" y="1927553"/>
              <a:ext cx="1791786" cy="1443428"/>
              <a:chOff x="1021710" y="1681161"/>
              <a:chExt cx="1791786" cy="1443428"/>
            </a:xfrm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CB217405-F1EA-BE2C-1CAD-3482DD25EA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V="1">
                <a:off x="1678825" y="1989918"/>
                <a:ext cx="1263502" cy="1005840"/>
              </a:xfrm>
              <a:prstGeom prst="triangle">
                <a:avLst/>
              </a:prstGeom>
              <a:gradFill flip="none" rotWithShape="1">
                <a:gsLst>
                  <a:gs pos="100000">
                    <a:schemeClr val="accent3">
                      <a:lumMod val="5000"/>
                      <a:lumOff val="95000"/>
                    </a:schemeClr>
                  </a:gs>
                  <a:gs pos="0">
                    <a:schemeClr val="accent3">
                      <a:lumMod val="45000"/>
                      <a:lumOff val="5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5" name="グループ化 8">
                <a:extLst>
                  <a:ext uri="{FF2B5EF4-FFF2-40B4-BE49-F238E27FC236}">
                    <a16:creationId xmlns:a16="http://schemas.microsoft.com/office/drawing/2014/main" id="{070715B0-8416-6907-0486-189FE3A152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 flipH="1" flipV="1">
                <a:off x="1021710" y="1681161"/>
                <a:ext cx="892292" cy="1371600"/>
                <a:chOff x="989110" y="0"/>
                <a:chExt cx="1256114" cy="1585792"/>
              </a:xfrm>
            </p:grpSpPr>
            <p:pic>
              <p:nvPicPr>
                <p:cNvPr id="46" name="図 152">
                  <a:extLst>
                    <a:ext uri="{FF2B5EF4-FFF2-40B4-BE49-F238E27FC236}">
                      <a16:creationId xmlns:a16="http://schemas.microsoft.com/office/drawing/2014/main" id="{7ED9E57F-B3DE-ED39-764C-4FA3C7B464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778" t="28762" b="43997"/>
                <a:stretch/>
              </p:blipFill>
              <p:spPr>
                <a:xfrm flipH="1">
                  <a:off x="989110" y="0"/>
                  <a:ext cx="1256114" cy="1464173"/>
                </a:xfrm>
                <a:prstGeom prst="rect">
                  <a:avLst/>
                </a:prstGeom>
                <a:ln>
                  <a:solidFill>
                    <a:sysClr val="windowText" lastClr="000000"/>
                  </a:solidFill>
                </a:ln>
                <a:effectLst>
                  <a:softEdge rad="0"/>
                </a:effectLst>
                <a:scene3d>
                  <a:camera prst="orthographicFront"/>
                  <a:lightRig rig="threePt" dir="t"/>
                </a:scene3d>
                <a:sp3d extrusionH="76200" prstMaterial="metal">
                  <a:extrusionClr>
                    <a:sysClr val="windowText" lastClr="000000"/>
                  </a:extrusionClr>
                </a:sp3d>
              </p:spPr>
            </p:pic>
            <p:sp>
              <p:nvSpPr>
                <p:cNvPr id="47" name="正方形/長方形 7">
                  <a:extLst>
                    <a:ext uri="{FF2B5EF4-FFF2-40B4-BE49-F238E27FC236}">
                      <a16:creationId xmlns:a16="http://schemas.microsoft.com/office/drawing/2014/main" id="{6C73AF75-8AB2-C651-618C-CECCE1CCBA5E}"/>
                    </a:ext>
                  </a:extLst>
                </p:cNvPr>
                <p:cNvSpPr/>
                <p:nvPr/>
              </p:nvSpPr>
              <p:spPr>
                <a:xfrm>
                  <a:off x="1722154" y="1375899"/>
                  <a:ext cx="353211" cy="20989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 extrusionH="76200" prstMaterial="metal">
                  <a:extrusionClr>
                    <a:sysClr val="windowText" lastClr="000000"/>
                  </a:extrusionClr>
                </a:sp3d>
              </p:spPr>
              <p:txBody>
                <a:bodyPr rtlCol="0" anchor="ctr"/>
                <a:lstStyle/>
                <a:p>
                  <a:endParaRPr lang="en-US" sz="4800"/>
                </a:p>
              </p:txBody>
            </p:sp>
          </p:grpSp>
        </p:grp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CEC6AA9-C5F6-2B03-04C2-B79238DE2D65}"/>
              </a:ext>
            </a:extLst>
          </p:cNvPr>
          <p:cNvCxnSpPr>
            <a:cxnSpLocks/>
          </p:cNvCxnSpPr>
          <p:nvPr/>
        </p:nvCxnSpPr>
        <p:spPr>
          <a:xfrm rot="-5400000">
            <a:off x="2745927" y="2253029"/>
            <a:ext cx="0" cy="4557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Graphic 48" descr="Radioactive with solid fill">
            <a:extLst>
              <a:ext uri="{FF2B5EF4-FFF2-40B4-BE49-F238E27FC236}">
                <a16:creationId xmlns:a16="http://schemas.microsoft.com/office/drawing/2014/main" id="{2C401F95-8379-C281-8E3B-E918749947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517327" y="1931485"/>
            <a:ext cx="457200" cy="45720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D7542C8-3A9A-2570-2475-66D43F5EC03A}"/>
              </a:ext>
            </a:extLst>
          </p:cNvPr>
          <p:cNvGrpSpPr/>
          <p:nvPr/>
        </p:nvGrpSpPr>
        <p:grpSpPr>
          <a:xfrm>
            <a:off x="1042909" y="3972130"/>
            <a:ext cx="2530530" cy="468257"/>
            <a:chOff x="780778" y="5044505"/>
            <a:chExt cx="2530530" cy="468257"/>
          </a:xfrm>
        </p:grpSpPr>
        <p:pic>
          <p:nvPicPr>
            <p:cNvPr id="51" name="図 5">
              <a:extLst>
                <a:ext uri="{FF2B5EF4-FFF2-40B4-BE49-F238E27FC236}">
                  <a16:creationId xmlns:a16="http://schemas.microsoft.com/office/drawing/2014/main" id="{75ED469D-12A7-1EA1-0BA5-9108BFA29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43056" r="71353" b="40433"/>
            <a:stretch/>
          </p:blipFill>
          <p:spPr>
            <a:xfrm>
              <a:off x="780778" y="5044505"/>
              <a:ext cx="1256259" cy="468257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9484828-95BA-3EF5-345D-49699B598523}"/>
                </a:ext>
              </a:extLst>
            </p:cNvPr>
            <p:cNvSpPr/>
            <p:nvPr/>
          </p:nvSpPr>
          <p:spPr>
            <a:xfrm>
              <a:off x="2031148" y="5220585"/>
              <a:ext cx="1280160" cy="9144"/>
            </a:xfrm>
            <a:prstGeom prst="rect">
              <a:avLst/>
            </a:prstGeom>
            <a:gradFill flip="none" rotWithShape="1">
              <a:gsLst>
                <a:gs pos="50000">
                  <a:schemeClr val="bg2">
                    <a:lumMod val="9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ED436B0-41D5-976C-EE82-AB22C6538B91}"/>
              </a:ext>
            </a:extLst>
          </p:cNvPr>
          <p:cNvCxnSpPr>
            <a:cxnSpLocks/>
          </p:cNvCxnSpPr>
          <p:nvPr/>
        </p:nvCxnSpPr>
        <p:spPr>
          <a:xfrm>
            <a:off x="3107019" y="1147460"/>
            <a:ext cx="0" cy="3303909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70E0605-FB35-C99A-277C-B05103CE9E4B}"/>
              </a:ext>
            </a:extLst>
          </p:cNvPr>
          <p:cNvCxnSpPr>
            <a:cxnSpLocks/>
            <a:endCxn id="56" idx="0"/>
          </p:cNvCxnSpPr>
          <p:nvPr/>
        </p:nvCxnSpPr>
        <p:spPr>
          <a:xfrm flipH="1">
            <a:off x="4021354" y="1147460"/>
            <a:ext cx="65" cy="3303909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>
            <a:extLst>
              <a:ext uri="{FF2B5EF4-FFF2-40B4-BE49-F238E27FC236}">
                <a16:creationId xmlns:a16="http://schemas.microsoft.com/office/drawing/2014/main" id="{979766EC-E02D-CD74-70B6-3BF39C2ACD9F}"/>
              </a:ext>
            </a:extLst>
          </p:cNvPr>
          <p:cNvSpPr>
            <a:spLocks noChangeAspect="1"/>
          </p:cNvSpPr>
          <p:nvPr/>
        </p:nvSpPr>
        <p:spPr>
          <a:xfrm>
            <a:off x="3106966" y="4353882"/>
            <a:ext cx="914400" cy="196418"/>
          </a:xfrm>
          <a:prstGeom prst="arc">
            <a:avLst>
              <a:gd name="adj1" fmla="val 21594569"/>
              <a:gd name="adj2" fmla="val 10809554"/>
            </a:avLst>
          </a:prstGeom>
          <a:gradFill>
            <a:gsLst>
              <a:gs pos="74000">
                <a:schemeClr val="accent1">
                  <a:alpha val="50000"/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  <a:alpha val="50000"/>
                </a:schemeClr>
              </a:gs>
              <a:gs pos="0">
                <a:schemeClr val="accent1">
                  <a:lumMod val="45000"/>
                  <a:lumOff val="55000"/>
                  <a:alpha val="50000"/>
                </a:schemeClr>
              </a:gs>
              <a:gs pos="36000">
                <a:schemeClr val="accent1">
                  <a:lumMod val="30000"/>
                  <a:lumOff val="70000"/>
                  <a:alpha val="50000"/>
                </a:schemeClr>
              </a:gs>
            </a:gsLst>
            <a:lin ang="10800000" scaled="1"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2" name="Rectangle 4031">
            <a:extLst>
              <a:ext uri="{FF2B5EF4-FFF2-40B4-BE49-F238E27FC236}">
                <a16:creationId xmlns:a16="http://schemas.microsoft.com/office/drawing/2014/main" id="{3A500A47-3AD8-50D2-CD45-C8C10B12C9EB}"/>
              </a:ext>
            </a:extLst>
          </p:cNvPr>
          <p:cNvSpPr>
            <a:spLocks noChangeAspect="1"/>
          </p:cNvSpPr>
          <p:nvPr/>
        </p:nvSpPr>
        <p:spPr>
          <a:xfrm>
            <a:off x="3113581" y="1148927"/>
            <a:ext cx="914400" cy="3309727"/>
          </a:xfrm>
          <a:prstGeom prst="rect">
            <a:avLst/>
          </a:prstGeom>
          <a:gradFill flip="none" rotWithShape="1">
            <a:gsLst>
              <a:gs pos="74000">
                <a:schemeClr val="accent1">
                  <a:alpha val="50000"/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  <a:alpha val="50000"/>
                </a:schemeClr>
              </a:gs>
              <a:gs pos="0">
                <a:schemeClr val="accent1">
                  <a:lumMod val="45000"/>
                  <a:lumOff val="55000"/>
                  <a:alpha val="50000"/>
                </a:schemeClr>
              </a:gs>
              <a:gs pos="36000">
                <a:schemeClr val="accent1">
                  <a:lumMod val="30000"/>
                  <a:lumOff val="70000"/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3" name="Arc 4032">
            <a:extLst>
              <a:ext uri="{FF2B5EF4-FFF2-40B4-BE49-F238E27FC236}">
                <a16:creationId xmlns:a16="http://schemas.microsoft.com/office/drawing/2014/main" id="{A0CEEE0D-9139-0ABD-4315-4173FBF96EEF}"/>
              </a:ext>
            </a:extLst>
          </p:cNvPr>
          <p:cNvSpPr>
            <a:spLocks noChangeAspect="1"/>
          </p:cNvSpPr>
          <p:nvPr/>
        </p:nvSpPr>
        <p:spPr>
          <a:xfrm>
            <a:off x="3108820" y="1025829"/>
            <a:ext cx="914400" cy="223365"/>
          </a:xfrm>
          <a:prstGeom prst="arc">
            <a:avLst>
              <a:gd name="adj1" fmla="val 16200000"/>
              <a:gd name="adj2" fmla="val 16200000"/>
            </a:avLst>
          </a:prstGeom>
          <a:gradFill flip="none" rotWithShape="1">
            <a:gsLst>
              <a:gs pos="74000">
                <a:schemeClr val="accent1">
                  <a:lumMod val="9000"/>
                  <a:lumOff val="91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36000">
                <a:schemeClr val="accent1">
                  <a:lumMod val="30000"/>
                  <a:lumOff val="70000"/>
                </a:schemeClr>
              </a:gs>
            </a:gsLst>
            <a:lin ang="7200000" scaled="0"/>
            <a:tileRect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34" name="Straight Arrow Connector 4033">
            <a:extLst>
              <a:ext uri="{FF2B5EF4-FFF2-40B4-BE49-F238E27FC236}">
                <a16:creationId xmlns:a16="http://schemas.microsoft.com/office/drawing/2014/main" id="{418B91B2-CB8F-C614-51AB-A13288001EAF}"/>
              </a:ext>
            </a:extLst>
          </p:cNvPr>
          <p:cNvCxnSpPr>
            <a:cxnSpLocks/>
          </p:cNvCxnSpPr>
          <p:nvPr/>
        </p:nvCxnSpPr>
        <p:spPr>
          <a:xfrm>
            <a:off x="2586020" y="1022974"/>
            <a:ext cx="673439" cy="29213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4035" name="Picture 4034">
            <a:extLst>
              <a:ext uri="{FF2B5EF4-FFF2-40B4-BE49-F238E27FC236}">
                <a16:creationId xmlns:a16="http://schemas.microsoft.com/office/drawing/2014/main" id="{D8DF99AB-25BB-20D4-365A-9EA9882EF8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7394" y="5475247"/>
            <a:ext cx="4752818" cy="1145796"/>
          </a:xfrm>
          <a:prstGeom prst="rect">
            <a:avLst/>
          </a:prstGeom>
        </p:spPr>
      </p:pic>
      <p:sp>
        <p:nvSpPr>
          <p:cNvPr id="4036" name="TextBox 4035">
            <a:extLst>
              <a:ext uri="{FF2B5EF4-FFF2-40B4-BE49-F238E27FC236}">
                <a16:creationId xmlns:a16="http://schemas.microsoft.com/office/drawing/2014/main" id="{E5611733-EE0A-154D-EAA3-E94A2A785568}"/>
              </a:ext>
            </a:extLst>
          </p:cNvPr>
          <p:cNvSpPr txBox="1"/>
          <p:nvPr/>
        </p:nvSpPr>
        <p:spPr>
          <a:xfrm>
            <a:off x="2080588" y="4986916"/>
            <a:ext cx="3329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Tracer experiment in uniform flow</a:t>
            </a:r>
          </a:p>
        </p:txBody>
      </p:sp>
      <p:cxnSp>
        <p:nvCxnSpPr>
          <p:cNvPr id="4037" name="Straight Arrow Connector 4036">
            <a:extLst>
              <a:ext uri="{FF2B5EF4-FFF2-40B4-BE49-F238E27FC236}">
                <a16:creationId xmlns:a16="http://schemas.microsoft.com/office/drawing/2014/main" id="{4D3E31FC-BD98-486E-7C42-87C435AD9DAB}"/>
              </a:ext>
            </a:extLst>
          </p:cNvPr>
          <p:cNvCxnSpPr>
            <a:cxnSpLocks/>
          </p:cNvCxnSpPr>
          <p:nvPr/>
        </p:nvCxnSpPr>
        <p:spPr>
          <a:xfrm flipV="1">
            <a:off x="4807987" y="3459480"/>
            <a:ext cx="0" cy="9682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8" name="Straight Arrow Connector 4037">
            <a:extLst>
              <a:ext uri="{FF2B5EF4-FFF2-40B4-BE49-F238E27FC236}">
                <a16:creationId xmlns:a16="http://schemas.microsoft.com/office/drawing/2014/main" id="{E539B8D2-6185-223C-D67D-FBED6753638C}"/>
              </a:ext>
            </a:extLst>
          </p:cNvPr>
          <p:cNvCxnSpPr>
            <a:cxnSpLocks/>
          </p:cNvCxnSpPr>
          <p:nvPr/>
        </p:nvCxnSpPr>
        <p:spPr>
          <a:xfrm>
            <a:off x="4798462" y="4419206"/>
            <a:ext cx="520298" cy="2334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9" name="TextBox 4038">
            <a:extLst>
              <a:ext uri="{FF2B5EF4-FFF2-40B4-BE49-F238E27FC236}">
                <a16:creationId xmlns:a16="http://schemas.microsoft.com/office/drawing/2014/main" id="{FE868AC3-29E9-A972-C710-DAF956D0642F}"/>
              </a:ext>
            </a:extLst>
          </p:cNvPr>
          <p:cNvSpPr txBox="1"/>
          <p:nvPr/>
        </p:nvSpPr>
        <p:spPr>
          <a:xfrm rot="16200000">
            <a:off x="4312698" y="3853486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Z axis</a:t>
            </a:r>
          </a:p>
        </p:txBody>
      </p:sp>
      <p:sp>
        <p:nvSpPr>
          <p:cNvPr id="4040" name="TextBox 4039">
            <a:extLst>
              <a:ext uri="{FF2B5EF4-FFF2-40B4-BE49-F238E27FC236}">
                <a16:creationId xmlns:a16="http://schemas.microsoft.com/office/drawing/2014/main" id="{8A7AFF89-9EC8-0DE3-16FE-E233269CF2AC}"/>
              </a:ext>
            </a:extLst>
          </p:cNvPr>
          <p:cNvSpPr txBox="1"/>
          <p:nvPr/>
        </p:nvSpPr>
        <p:spPr>
          <a:xfrm>
            <a:off x="4786065" y="4595572"/>
            <a:ext cx="600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 axis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9F265CE-AC9C-EA22-82AD-E674B75F8262}"/>
              </a:ext>
            </a:extLst>
          </p:cNvPr>
          <p:cNvSpPr/>
          <p:nvPr/>
        </p:nvSpPr>
        <p:spPr>
          <a:xfrm>
            <a:off x="6233524" y="1635644"/>
            <a:ext cx="1861406" cy="14176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2" name="TextBox 112">
            <a:extLst>
              <a:ext uri="{FF2B5EF4-FFF2-40B4-BE49-F238E27FC236}">
                <a16:creationId xmlns:a16="http://schemas.microsoft.com/office/drawing/2014/main" id="{D3D2ECEC-7F0A-6151-B628-197264A485B3}"/>
              </a:ext>
            </a:extLst>
          </p:cNvPr>
          <p:cNvSpPr txBox="1"/>
          <p:nvPr/>
        </p:nvSpPr>
        <p:spPr>
          <a:xfrm>
            <a:off x="6686340" y="1806602"/>
            <a:ext cx="9557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ea typeface="Cambria Math" panose="02040503050406030204" pitchFamily="18" charset="0"/>
              </a:rPr>
              <a:t>CT value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02386D-D2C0-5C5A-63B8-FF10E68C930D}"/>
              </a:ext>
            </a:extLst>
          </p:cNvPr>
          <p:cNvSpPr txBox="1"/>
          <p:nvPr/>
        </p:nvSpPr>
        <p:spPr>
          <a:xfrm>
            <a:off x="6411594" y="2316725"/>
            <a:ext cx="150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iodine ion concentration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7CBF0E-9373-8AFB-C6F8-7B41B5475E5A}"/>
              </a:ext>
            </a:extLst>
          </p:cNvPr>
          <p:cNvCxnSpPr>
            <a:cxnSpLocks/>
          </p:cNvCxnSpPr>
          <p:nvPr/>
        </p:nvCxnSpPr>
        <p:spPr>
          <a:xfrm>
            <a:off x="7164227" y="2083601"/>
            <a:ext cx="0" cy="2331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F1042DC-1318-5517-03E9-476C17694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1" y="6356497"/>
            <a:ext cx="742950" cy="365125"/>
          </a:xfrm>
        </p:spPr>
        <p:txBody>
          <a:bodyPr/>
          <a:lstStyle/>
          <a:p>
            <a:fld id="{4ADAD6F2-D415-4C0A-A53B-ACA74036E521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1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773200" y="-5775879"/>
            <a:ext cx="648000" cy="12189600"/>
          </a:xfrm>
          <a:prstGeom prst="rect">
            <a:avLst/>
          </a:prstGeom>
          <a:solidFill>
            <a:srgbClr val="04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58306"/>
            <a:ext cx="10515600" cy="59619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viscosity</a:t>
            </a:r>
          </a:p>
        </p:txBody>
      </p:sp>
      <p:pic>
        <p:nvPicPr>
          <p:cNvPr id="7178" name="Picture 10" descr="How to reduce the Viscosity of Liquids in Drums and IBCs - ThermoBlanket">
            <a:extLst>
              <a:ext uri="{FF2B5EF4-FFF2-40B4-BE49-F238E27FC236}">
                <a16:creationId xmlns:a16="http://schemas.microsoft.com/office/drawing/2014/main" id="{5368A29A-8630-FAD7-541E-631E2F89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188720"/>
            <a:ext cx="4732302" cy="26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FD5577-4C6C-7ECF-C968-875969483737}"/>
              </a:ext>
            </a:extLst>
          </p:cNvPr>
          <p:cNvSpPr txBox="1"/>
          <p:nvPr/>
        </p:nvSpPr>
        <p:spPr>
          <a:xfrm>
            <a:off x="189696" y="801219"/>
            <a:ext cx="49284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Viscosity of fluid</a:t>
            </a:r>
          </a:p>
        </p:txBody>
      </p:sp>
      <p:sp>
        <p:nvSpPr>
          <p:cNvPr id="7187" name="Rectangle: Rounded Corners 7186">
            <a:extLst>
              <a:ext uri="{FF2B5EF4-FFF2-40B4-BE49-F238E27FC236}">
                <a16:creationId xmlns:a16="http://schemas.microsoft.com/office/drawing/2014/main" id="{3FE45F19-564E-E14E-53F4-4BAB6E8C4C2B}"/>
              </a:ext>
            </a:extLst>
          </p:cNvPr>
          <p:cNvSpPr/>
          <p:nvPr/>
        </p:nvSpPr>
        <p:spPr>
          <a:xfrm>
            <a:off x="346851" y="3936298"/>
            <a:ext cx="4098149" cy="7029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Viscosity is the resistance of a fluid to change in shape or movement.</a:t>
            </a:r>
          </a:p>
        </p:txBody>
      </p:sp>
      <p:sp>
        <p:nvSpPr>
          <p:cNvPr id="7221" name="TextBox 7220">
            <a:extLst>
              <a:ext uri="{FF2B5EF4-FFF2-40B4-BE49-F238E27FC236}">
                <a16:creationId xmlns:a16="http://schemas.microsoft.com/office/drawing/2014/main" id="{46EFACA7-96B3-4786-2443-623A446A6E94}"/>
              </a:ext>
            </a:extLst>
          </p:cNvPr>
          <p:cNvSpPr txBox="1"/>
          <p:nvPr/>
        </p:nvSpPr>
        <p:spPr>
          <a:xfrm>
            <a:off x="5411989" y="819388"/>
            <a:ext cx="49284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Oil-water two phase system</a:t>
            </a:r>
          </a:p>
        </p:txBody>
      </p:sp>
      <p:grpSp>
        <p:nvGrpSpPr>
          <p:cNvPr id="7375" name="Group 7374">
            <a:extLst>
              <a:ext uri="{FF2B5EF4-FFF2-40B4-BE49-F238E27FC236}">
                <a16:creationId xmlns:a16="http://schemas.microsoft.com/office/drawing/2014/main" id="{B7B66547-C7A9-644D-9770-EF81F71F174A}"/>
              </a:ext>
            </a:extLst>
          </p:cNvPr>
          <p:cNvGrpSpPr/>
          <p:nvPr/>
        </p:nvGrpSpPr>
        <p:grpSpPr>
          <a:xfrm>
            <a:off x="5688029" y="1187400"/>
            <a:ext cx="9833408" cy="1960915"/>
            <a:chOff x="5644807" y="4089521"/>
            <a:chExt cx="9833408" cy="1960915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9C7115D4-972C-38C7-FDE8-F4CE6A2F04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012"/>
            <a:stretch/>
          </p:blipFill>
          <p:spPr bwMode="auto">
            <a:xfrm>
              <a:off x="5644807" y="4328963"/>
              <a:ext cx="1711305" cy="1721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22" name="Picture 2">
              <a:extLst>
                <a:ext uri="{FF2B5EF4-FFF2-40B4-BE49-F238E27FC236}">
                  <a16:creationId xmlns:a16="http://schemas.microsoft.com/office/drawing/2014/main" id="{6ABF8273-3F83-0008-8F9D-ADEDB4244F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7" r="36475"/>
            <a:stretch/>
          </p:blipFill>
          <p:spPr bwMode="auto">
            <a:xfrm>
              <a:off x="7563770" y="4328963"/>
              <a:ext cx="1711305" cy="1721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23" name="Picture 2">
              <a:extLst>
                <a:ext uri="{FF2B5EF4-FFF2-40B4-BE49-F238E27FC236}">
                  <a16:creationId xmlns:a16="http://schemas.microsoft.com/office/drawing/2014/main" id="{AF53BCBA-5CA6-0119-B0B1-4380920BF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08" r="-296"/>
            <a:stretch/>
          </p:blipFill>
          <p:spPr bwMode="auto">
            <a:xfrm>
              <a:off x="9451324" y="4328962"/>
              <a:ext cx="1711305" cy="1721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25" name="TextBox 7224">
              <a:extLst>
                <a:ext uri="{FF2B5EF4-FFF2-40B4-BE49-F238E27FC236}">
                  <a16:creationId xmlns:a16="http://schemas.microsoft.com/office/drawing/2014/main" id="{6BDEAA88-7842-3E07-51CB-FB789C1FCCE9}"/>
                </a:ext>
              </a:extLst>
            </p:cNvPr>
            <p:cNvSpPr txBox="1"/>
            <p:nvPr/>
          </p:nvSpPr>
          <p:spPr>
            <a:xfrm>
              <a:off x="9969074" y="4089521"/>
              <a:ext cx="550914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800" b="0" i="0">
                  <a:solidFill>
                    <a:srgbClr val="222222"/>
                  </a:solidFill>
                  <a:effectLst/>
                  <a:latin typeface="Arial" panose="020B0604020202020204" pitchFamily="34" charset="0"/>
                </a:defRPr>
              </a:lvl1pPr>
            </a:lstStyle>
            <a:p>
              <a:r>
                <a:rPr lang="en-US" dirty="0"/>
                <a:t>(Chen, Z. et al., 2018)</a:t>
              </a:r>
            </a:p>
          </p:txBody>
        </p:sp>
      </p:grpSp>
      <p:pic>
        <p:nvPicPr>
          <p:cNvPr id="7378" name="Picture 7377">
            <a:extLst>
              <a:ext uri="{FF2B5EF4-FFF2-40B4-BE49-F238E27FC236}">
                <a16:creationId xmlns:a16="http://schemas.microsoft.com/office/drawing/2014/main" id="{475A09F9-9757-5310-88E5-C1C6B6F85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216" y="3434835"/>
            <a:ext cx="3049925" cy="2219692"/>
          </a:xfrm>
          <a:prstGeom prst="rect">
            <a:avLst/>
          </a:prstGeom>
        </p:spPr>
      </p:pic>
      <p:sp>
        <p:nvSpPr>
          <p:cNvPr id="7379" name="TextBox 7378">
            <a:extLst>
              <a:ext uri="{FF2B5EF4-FFF2-40B4-BE49-F238E27FC236}">
                <a16:creationId xmlns:a16="http://schemas.microsoft.com/office/drawing/2014/main" id="{DC2E8EB3-7FA8-470F-AA28-F128986DF00A}"/>
              </a:ext>
            </a:extLst>
          </p:cNvPr>
          <p:cNvSpPr txBox="1"/>
          <p:nvPr/>
        </p:nvSpPr>
        <p:spPr>
          <a:xfrm>
            <a:off x="6284977" y="5356687"/>
            <a:ext cx="12740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00" b="0" i="0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ja-JP" sz="800" dirty="0"/>
              <a:t>(Reynolds, et al., 2017)</a:t>
            </a:r>
            <a:endParaRPr lang="ja-JP" altLang="en-US" sz="800" dirty="0"/>
          </a:p>
        </p:txBody>
      </p:sp>
      <p:pic>
        <p:nvPicPr>
          <p:cNvPr id="7380" name="Picture 7379">
            <a:extLst>
              <a:ext uri="{FF2B5EF4-FFF2-40B4-BE49-F238E27FC236}">
                <a16:creationId xmlns:a16="http://schemas.microsoft.com/office/drawing/2014/main" id="{76EE4C61-F109-1476-A6B2-87E6680FB1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465"/>
          <a:stretch/>
        </p:blipFill>
        <p:spPr>
          <a:xfrm>
            <a:off x="8243780" y="3792007"/>
            <a:ext cx="3342597" cy="1083737"/>
          </a:xfrm>
          <a:prstGeom prst="rect">
            <a:avLst/>
          </a:prstGeom>
        </p:spPr>
      </p:pic>
      <p:sp>
        <p:nvSpPr>
          <p:cNvPr id="7381" name="TextBox 7380">
            <a:extLst>
              <a:ext uri="{FF2B5EF4-FFF2-40B4-BE49-F238E27FC236}">
                <a16:creationId xmlns:a16="http://schemas.microsoft.com/office/drawing/2014/main" id="{1A3A7740-18BF-9EDD-A71A-3B093F60B5AA}"/>
              </a:ext>
            </a:extLst>
          </p:cNvPr>
          <p:cNvSpPr txBox="1"/>
          <p:nvPr/>
        </p:nvSpPr>
        <p:spPr>
          <a:xfrm>
            <a:off x="8255700" y="4842735"/>
            <a:ext cx="33543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(Singh, K et al., 2016). </a:t>
            </a:r>
            <a:endParaRPr lang="ja-JP" altLang="en-US" sz="800" dirty="0"/>
          </a:p>
        </p:txBody>
      </p:sp>
      <p:sp>
        <p:nvSpPr>
          <p:cNvPr id="7382" name="Rectangle: Rounded Corners 7381">
            <a:extLst>
              <a:ext uri="{FF2B5EF4-FFF2-40B4-BE49-F238E27FC236}">
                <a16:creationId xmlns:a16="http://schemas.microsoft.com/office/drawing/2014/main" id="{BFBD369C-EC9D-548B-1F19-F29FC7BD67E8}"/>
              </a:ext>
            </a:extLst>
          </p:cNvPr>
          <p:cNvSpPr/>
          <p:nvPr/>
        </p:nvSpPr>
        <p:spPr>
          <a:xfrm>
            <a:off x="5563334" y="5830078"/>
            <a:ext cx="6033203" cy="595668"/>
          </a:xfrm>
          <a:prstGeom prst="roundRect">
            <a:avLst/>
          </a:prstGeom>
          <a:solidFill>
            <a:srgbClr val="FFCCCC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Viscosity affects the two-phase interaction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4695EE-2AEF-9052-111C-47C3E824D8E7}"/>
              </a:ext>
            </a:extLst>
          </p:cNvPr>
          <p:cNvGrpSpPr/>
          <p:nvPr/>
        </p:nvGrpSpPr>
        <p:grpSpPr>
          <a:xfrm>
            <a:off x="380017" y="4749316"/>
            <a:ext cx="4129098" cy="2013930"/>
            <a:chOff x="61903" y="1478453"/>
            <a:chExt cx="4129098" cy="201393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5B4FB9A-67C3-04A9-17A5-F29ED8997AB5}"/>
                </a:ext>
              </a:extLst>
            </p:cNvPr>
            <p:cNvSpPr/>
            <p:nvPr/>
          </p:nvSpPr>
          <p:spPr>
            <a:xfrm>
              <a:off x="2878399" y="2520240"/>
              <a:ext cx="134613" cy="74084"/>
            </a:xfrm>
            <a:custGeom>
              <a:avLst/>
              <a:gdLst>
                <a:gd name="connsiteX0" fmla="*/ 25400 w 102863"/>
                <a:gd name="connsiteY0" fmla="*/ 0 h 71998"/>
                <a:gd name="connsiteX1" fmla="*/ 91017 w 102863"/>
                <a:gd name="connsiteY1" fmla="*/ 27517 h 71998"/>
                <a:gd name="connsiteX2" fmla="*/ 97367 w 102863"/>
                <a:gd name="connsiteY2" fmla="*/ 57150 h 71998"/>
                <a:gd name="connsiteX3" fmla="*/ 31750 w 102863"/>
                <a:gd name="connsiteY3" fmla="*/ 71967 h 71998"/>
                <a:gd name="connsiteX4" fmla="*/ 0 w 102863"/>
                <a:gd name="connsiteY4" fmla="*/ 61384 h 71998"/>
                <a:gd name="connsiteX0" fmla="*/ 22225 w 99688"/>
                <a:gd name="connsiteY0" fmla="*/ 0 h 74084"/>
                <a:gd name="connsiteX1" fmla="*/ 87842 w 99688"/>
                <a:gd name="connsiteY1" fmla="*/ 27517 h 74084"/>
                <a:gd name="connsiteX2" fmla="*/ 94192 w 99688"/>
                <a:gd name="connsiteY2" fmla="*/ 57150 h 74084"/>
                <a:gd name="connsiteX3" fmla="*/ 28575 w 99688"/>
                <a:gd name="connsiteY3" fmla="*/ 71967 h 74084"/>
                <a:gd name="connsiteX4" fmla="*/ 0 w 99688"/>
                <a:gd name="connsiteY4" fmla="*/ 74084 h 74084"/>
                <a:gd name="connsiteX0" fmla="*/ 57150 w 134613"/>
                <a:gd name="connsiteY0" fmla="*/ 0 h 74084"/>
                <a:gd name="connsiteX1" fmla="*/ 122767 w 134613"/>
                <a:gd name="connsiteY1" fmla="*/ 27517 h 74084"/>
                <a:gd name="connsiteX2" fmla="*/ 129117 w 134613"/>
                <a:gd name="connsiteY2" fmla="*/ 57150 h 74084"/>
                <a:gd name="connsiteX3" fmla="*/ 63500 w 134613"/>
                <a:gd name="connsiteY3" fmla="*/ 71967 h 74084"/>
                <a:gd name="connsiteX4" fmla="*/ 0 w 134613"/>
                <a:gd name="connsiteY4" fmla="*/ 74084 h 7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13" h="74084">
                  <a:moveTo>
                    <a:pt x="57150" y="0"/>
                  </a:moveTo>
                  <a:cubicBezTo>
                    <a:pt x="83961" y="8996"/>
                    <a:pt x="110773" y="17992"/>
                    <a:pt x="122767" y="27517"/>
                  </a:cubicBezTo>
                  <a:cubicBezTo>
                    <a:pt x="134761" y="37042"/>
                    <a:pt x="138995" y="49742"/>
                    <a:pt x="129117" y="57150"/>
                  </a:cubicBezTo>
                  <a:cubicBezTo>
                    <a:pt x="119239" y="64558"/>
                    <a:pt x="79728" y="71261"/>
                    <a:pt x="63500" y="71967"/>
                  </a:cubicBezTo>
                  <a:cubicBezTo>
                    <a:pt x="47272" y="72673"/>
                    <a:pt x="0" y="74084"/>
                    <a:pt x="0" y="74084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8D3AFF0-F581-ADEF-5765-600BED1A855A}"/>
                </a:ext>
              </a:extLst>
            </p:cNvPr>
            <p:cNvGrpSpPr/>
            <p:nvPr/>
          </p:nvGrpSpPr>
          <p:grpSpPr>
            <a:xfrm>
              <a:off x="61903" y="1478453"/>
              <a:ext cx="4129098" cy="2013930"/>
              <a:chOff x="61902" y="1478453"/>
              <a:chExt cx="5314583" cy="201393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F8B2355-2E42-E563-B2D8-D73B8C769B46}"/>
                  </a:ext>
                </a:extLst>
              </p:cNvPr>
              <p:cNvGrpSpPr/>
              <p:nvPr/>
            </p:nvGrpSpPr>
            <p:grpSpPr>
              <a:xfrm>
                <a:off x="61902" y="2141152"/>
                <a:ext cx="2055001" cy="829081"/>
                <a:chOff x="3714747" y="5168061"/>
                <a:chExt cx="2055001" cy="829081"/>
              </a:xfrm>
            </p:grpSpPr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F6D374D9-6920-875D-88D8-C99CEC0E4527}"/>
                    </a:ext>
                  </a:extLst>
                </p:cNvPr>
                <p:cNvSpPr/>
                <p:nvPr/>
              </p:nvSpPr>
              <p:spPr>
                <a:xfrm>
                  <a:off x="4466452" y="5168061"/>
                  <a:ext cx="1303296" cy="829081"/>
                </a:xfrm>
                <a:prstGeom prst="arc">
                  <a:avLst>
                    <a:gd name="adj1" fmla="val 16321545"/>
                    <a:gd name="adj2" fmla="val 5541658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noFill/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6018E22-0CA1-EF7B-F28D-686371BF4214}"/>
                    </a:ext>
                  </a:extLst>
                </p:cNvPr>
                <p:cNvSpPr/>
                <p:nvPr/>
              </p:nvSpPr>
              <p:spPr>
                <a:xfrm>
                  <a:off x="3714747" y="5168061"/>
                  <a:ext cx="1423467" cy="829081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35A7294-168E-4184-95E9-FE5EE648900A}"/>
                  </a:ext>
                </a:extLst>
              </p:cNvPr>
              <p:cNvSpPr/>
              <p:nvPr/>
            </p:nvSpPr>
            <p:spPr>
              <a:xfrm>
                <a:off x="61902" y="1924480"/>
                <a:ext cx="2116135" cy="1303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4239B85-4906-2B73-E312-37923E832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87" y="2253634"/>
                <a:ext cx="109728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1C52390-DA2E-25A6-8468-CE02E347E7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87" y="2373241"/>
                <a:ext cx="109728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88A63C1-1020-6457-FE84-68E7001A08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87" y="2492848"/>
                <a:ext cx="109728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D8D2476-AEE8-8E5F-1592-901481C5A0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87" y="2612455"/>
                <a:ext cx="109728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8F97E19-A22D-D2A8-1841-66C76B18B9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87" y="2732062"/>
                <a:ext cx="109728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9D57361-F008-B0DB-0E38-A2C68D324F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687" y="2851669"/>
                <a:ext cx="109728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67E1A3D-E660-63BE-B5E7-B0E827969B9E}"/>
                  </a:ext>
                </a:extLst>
              </p:cNvPr>
              <p:cNvSpPr/>
              <p:nvPr/>
            </p:nvSpPr>
            <p:spPr>
              <a:xfrm>
                <a:off x="65081" y="2023191"/>
                <a:ext cx="1503219" cy="11083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AFA4931-6404-EC99-EA1A-D1EA48BC7F79}"/>
                  </a:ext>
                </a:extLst>
              </p:cNvPr>
              <p:cNvSpPr/>
              <p:nvPr/>
            </p:nvSpPr>
            <p:spPr>
              <a:xfrm>
                <a:off x="65080" y="2968892"/>
                <a:ext cx="1503219" cy="11083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53C03574-648A-19CB-8740-EA929D9BC8D4}"/>
                  </a:ext>
                </a:extLst>
              </p:cNvPr>
              <p:cNvSpPr/>
              <p:nvPr/>
            </p:nvSpPr>
            <p:spPr>
              <a:xfrm>
                <a:off x="2000054" y="2130851"/>
                <a:ext cx="1303296" cy="839973"/>
              </a:xfrm>
              <a:prstGeom prst="arc">
                <a:avLst>
                  <a:gd name="adj1" fmla="val 16321545"/>
                  <a:gd name="adj2" fmla="val 5541658"/>
                </a:avLst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ABB02D57-CFAD-9CDB-37FB-D8253DB0BC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0529" y="2255676"/>
                <a:ext cx="1116884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B919CCC5-E75A-BA06-A209-D445B6684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0532" y="2374041"/>
                <a:ext cx="1247056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BEE8FD35-C24B-3AAF-C8E7-69DF555BE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0532" y="2485280"/>
                <a:ext cx="1303292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1E7ED1CD-6206-D28B-8CC2-ECC1BE904E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0529" y="2614497"/>
                <a:ext cx="1303295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109A72B-BB23-9B8C-2933-CD0B3AF182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0529" y="2734104"/>
                <a:ext cx="1237534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A06699F-7685-E403-226A-E87376B33A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0529" y="2853711"/>
                <a:ext cx="1104184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2C27B1B-1C07-BA65-D1F3-4BF1C06D3B0C}"/>
                  </a:ext>
                </a:extLst>
              </p:cNvPr>
              <p:cNvSpPr/>
              <p:nvPr/>
            </p:nvSpPr>
            <p:spPr>
              <a:xfrm>
                <a:off x="1865169" y="2023191"/>
                <a:ext cx="1503219" cy="11083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B1CB405-A564-EF2A-F144-DA247CFD953A}"/>
                  </a:ext>
                </a:extLst>
              </p:cNvPr>
              <p:cNvSpPr/>
              <p:nvPr/>
            </p:nvSpPr>
            <p:spPr>
              <a:xfrm>
                <a:off x="1865168" y="2968892"/>
                <a:ext cx="1503219" cy="11083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2F9B31B-BB19-570E-0B9B-50DD6057A2DF}"/>
                  </a:ext>
                </a:extLst>
              </p:cNvPr>
              <p:cNvSpPr txBox="1"/>
              <p:nvPr/>
            </p:nvSpPr>
            <p:spPr>
              <a:xfrm>
                <a:off x="174445" y="1478453"/>
                <a:ext cx="1179932" cy="416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indent="0">
                  <a:buNone/>
                </a:pPr>
                <a:r>
                  <a:rPr lang="en-US" dirty="0"/>
                  <a:t>Inviscid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389685D-553A-5FFB-1788-D25D06A975C3}"/>
                  </a:ext>
                </a:extLst>
              </p:cNvPr>
              <p:cNvSpPr txBox="1"/>
              <p:nvPr/>
            </p:nvSpPr>
            <p:spPr>
              <a:xfrm>
                <a:off x="2978554" y="1483057"/>
                <a:ext cx="1488528" cy="416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indent="0">
                  <a:buNone/>
                </a:pPr>
                <a:r>
                  <a:rPr lang="en-US" dirty="0"/>
                  <a:t>Viscous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88401FF-4C74-AE5C-871F-D55D7FA7E9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967" y="2141152"/>
                <a:ext cx="0" cy="82569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F505BFA-E11A-6A14-7EB9-300775B0D8C6}"/>
                  </a:ext>
                </a:extLst>
              </p:cNvPr>
              <p:cNvSpPr txBox="1"/>
              <p:nvPr/>
            </p:nvSpPr>
            <p:spPr>
              <a:xfrm>
                <a:off x="2155983" y="3076372"/>
                <a:ext cx="1488528" cy="416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indent="0">
                  <a:buNone/>
                </a:pPr>
                <a:r>
                  <a:rPr lang="en-US" dirty="0"/>
                  <a:t>Laminar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AD158FC-44B4-0E10-8AFB-78F90A035642}"/>
                  </a:ext>
                </a:extLst>
              </p:cNvPr>
              <p:cNvSpPr/>
              <p:nvPr/>
            </p:nvSpPr>
            <p:spPr>
              <a:xfrm>
                <a:off x="3645459" y="2020015"/>
                <a:ext cx="1503219" cy="11083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1B06C81-59CD-D978-AFB1-68BF767EA474}"/>
                  </a:ext>
                </a:extLst>
              </p:cNvPr>
              <p:cNvSpPr/>
              <p:nvPr/>
            </p:nvSpPr>
            <p:spPr>
              <a:xfrm>
                <a:off x="3645458" y="2965716"/>
                <a:ext cx="1503219" cy="11083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823341F-EBAD-6CAF-CB70-2DBE52C52EED}"/>
                  </a:ext>
                </a:extLst>
              </p:cNvPr>
              <p:cNvSpPr txBox="1"/>
              <p:nvPr/>
            </p:nvSpPr>
            <p:spPr>
              <a:xfrm>
                <a:off x="3887957" y="3076371"/>
                <a:ext cx="1488528" cy="416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indent="0">
                  <a:buNone/>
                </a:pPr>
                <a:r>
                  <a:rPr lang="en-US" dirty="0"/>
                  <a:t>Turbulent</a:t>
                </a:r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4359B3C-4478-6FDE-C5F4-15BA1083245A}"/>
                </a:ext>
              </a:extLst>
            </p:cNvPr>
            <p:cNvSpPr/>
            <p:nvPr/>
          </p:nvSpPr>
          <p:spPr>
            <a:xfrm>
              <a:off x="2889919" y="2704311"/>
              <a:ext cx="254000" cy="144087"/>
            </a:xfrm>
            <a:custGeom>
              <a:avLst/>
              <a:gdLst>
                <a:gd name="connsiteX0" fmla="*/ 0 w 254000"/>
                <a:gd name="connsiteY0" fmla="*/ 105834 h 144087"/>
                <a:gd name="connsiteX1" fmla="*/ 114300 w 254000"/>
                <a:gd name="connsiteY1" fmla="*/ 143934 h 144087"/>
                <a:gd name="connsiteX2" fmla="*/ 220133 w 254000"/>
                <a:gd name="connsiteY2" fmla="*/ 93134 h 144087"/>
                <a:gd name="connsiteX3" fmla="*/ 254000 w 254000"/>
                <a:gd name="connsiteY3" fmla="*/ 0 h 14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000" h="144087">
                  <a:moveTo>
                    <a:pt x="0" y="105834"/>
                  </a:moveTo>
                  <a:cubicBezTo>
                    <a:pt x="38805" y="125942"/>
                    <a:pt x="77611" y="146051"/>
                    <a:pt x="114300" y="143934"/>
                  </a:cubicBezTo>
                  <a:cubicBezTo>
                    <a:pt x="150989" y="141817"/>
                    <a:pt x="196850" y="117123"/>
                    <a:pt x="220133" y="93134"/>
                  </a:cubicBezTo>
                  <a:cubicBezTo>
                    <a:pt x="243416" y="69145"/>
                    <a:pt x="243417" y="16228"/>
                    <a:pt x="254000" y="0"/>
                  </a:cubicBezTo>
                </a:path>
              </a:pathLst>
            </a:custGeom>
            <a:noFill/>
            <a:ln>
              <a:headEnd w="sm" len="med"/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8EED261C-6025-986C-42E6-E4AD32BA6F49}"/>
                </a:ext>
              </a:extLst>
            </p:cNvPr>
            <p:cNvSpPr/>
            <p:nvPr/>
          </p:nvSpPr>
          <p:spPr>
            <a:xfrm>
              <a:off x="2921689" y="2129976"/>
              <a:ext cx="1012579" cy="839973"/>
            </a:xfrm>
            <a:prstGeom prst="arc">
              <a:avLst>
                <a:gd name="adj1" fmla="val 16321545"/>
                <a:gd name="adj2" fmla="val 5541658"/>
              </a:avLst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47E63-6D01-7744-1552-1DE2C75253A6}"/>
                </a:ext>
              </a:extLst>
            </p:cNvPr>
            <p:cNvSpPr/>
            <p:nvPr/>
          </p:nvSpPr>
          <p:spPr>
            <a:xfrm>
              <a:off x="2922133" y="2193970"/>
              <a:ext cx="579967" cy="30373"/>
            </a:xfrm>
            <a:custGeom>
              <a:avLst/>
              <a:gdLst>
                <a:gd name="connsiteX0" fmla="*/ 0 w 579967"/>
                <a:gd name="connsiteY0" fmla="*/ 8749 h 30373"/>
                <a:gd name="connsiteX1" fmla="*/ 211667 w 579967"/>
                <a:gd name="connsiteY1" fmla="*/ 29916 h 30373"/>
                <a:gd name="connsiteX2" fmla="*/ 406400 w 579967"/>
                <a:gd name="connsiteY2" fmla="*/ 21449 h 30373"/>
                <a:gd name="connsiteX3" fmla="*/ 579967 w 579967"/>
                <a:gd name="connsiteY3" fmla="*/ 283 h 3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9967" h="30373">
                  <a:moveTo>
                    <a:pt x="0" y="8749"/>
                  </a:moveTo>
                  <a:cubicBezTo>
                    <a:pt x="71967" y="18274"/>
                    <a:pt x="143934" y="27799"/>
                    <a:pt x="211667" y="29916"/>
                  </a:cubicBezTo>
                  <a:cubicBezTo>
                    <a:pt x="279400" y="32033"/>
                    <a:pt x="345017" y="26388"/>
                    <a:pt x="406400" y="21449"/>
                  </a:cubicBezTo>
                  <a:cubicBezTo>
                    <a:pt x="467783" y="16510"/>
                    <a:pt x="519289" y="-2539"/>
                    <a:pt x="579967" y="283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0B5CDE4-6258-CEFF-7E50-BC124B6875F5}"/>
                </a:ext>
              </a:extLst>
            </p:cNvPr>
            <p:cNvSpPr/>
            <p:nvPr/>
          </p:nvSpPr>
          <p:spPr>
            <a:xfrm>
              <a:off x="2930600" y="2261986"/>
              <a:ext cx="304800" cy="63500"/>
            </a:xfrm>
            <a:custGeom>
              <a:avLst/>
              <a:gdLst>
                <a:gd name="connsiteX0" fmla="*/ 0 w 304800"/>
                <a:gd name="connsiteY0" fmla="*/ 63500 h 63500"/>
                <a:gd name="connsiteX1" fmla="*/ 182033 w 304800"/>
                <a:gd name="connsiteY1" fmla="*/ 50800 h 63500"/>
                <a:gd name="connsiteX2" fmla="*/ 304800 w 304800"/>
                <a:gd name="connsiteY2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63500">
                  <a:moveTo>
                    <a:pt x="0" y="63500"/>
                  </a:moveTo>
                  <a:cubicBezTo>
                    <a:pt x="65616" y="62441"/>
                    <a:pt x="131233" y="61383"/>
                    <a:pt x="182033" y="50800"/>
                  </a:cubicBezTo>
                  <a:cubicBezTo>
                    <a:pt x="232833" y="40217"/>
                    <a:pt x="268816" y="20108"/>
                    <a:pt x="304800" y="0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7791CA-EA64-DB05-8334-5CC9C43AA127}"/>
                </a:ext>
              </a:extLst>
            </p:cNvPr>
            <p:cNvSpPr/>
            <p:nvPr/>
          </p:nvSpPr>
          <p:spPr>
            <a:xfrm>
              <a:off x="2961581" y="2367188"/>
              <a:ext cx="305574" cy="98629"/>
            </a:xfrm>
            <a:custGeom>
              <a:avLst/>
              <a:gdLst>
                <a:gd name="connsiteX0" fmla="*/ 183060 w 280432"/>
                <a:gd name="connsiteY0" fmla="*/ 631 h 98629"/>
                <a:gd name="connsiteX1" fmla="*/ 248677 w 280432"/>
                <a:gd name="connsiteY1" fmla="*/ 4865 h 98629"/>
                <a:gd name="connsiteX2" fmla="*/ 280427 w 280432"/>
                <a:gd name="connsiteY2" fmla="*/ 36615 h 98629"/>
                <a:gd name="connsiteX3" fmla="*/ 246560 w 280432"/>
                <a:gd name="connsiteY3" fmla="*/ 68365 h 98629"/>
                <a:gd name="connsiteX4" fmla="*/ 159777 w 280432"/>
                <a:gd name="connsiteY4" fmla="*/ 97998 h 98629"/>
                <a:gd name="connsiteX5" fmla="*/ 89927 w 280432"/>
                <a:gd name="connsiteY5" fmla="*/ 85298 h 98629"/>
                <a:gd name="connsiteX6" fmla="*/ 37010 w 280432"/>
                <a:gd name="connsiteY6" fmla="*/ 47198 h 98629"/>
                <a:gd name="connsiteX7" fmla="*/ 7377 w 280432"/>
                <a:gd name="connsiteY7" fmla="*/ 19681 h 98629"/>
                <a:gd name="connsiteX0" fmla="*/ 208202 w 305574"/>
                <a:gd name="connsiteY0" fmla="*/ 631 h 98629"/>
                <a:gd name="connsiteX1" fmla="*/ 273819 w 305574"/>
                <a:gd name="connsiteY1" fmla="*/ 4865 h 98629"/>
                <a:gd name="connsiteX2" fmla="*/ 305569 w 305574"/>
                <a:gd name="connsiteY2" fmla="*/ 36615 h 98629"/>
                <a:gd name="connsiteX3" fmla="*/ 271702 w 305574"/>
                <a:gd name="connsiteY3" fmla="*/ 68365 h 98629"/>
                <a:gd name="connsiteX4" fmla="*/ 184919 w 305574"/>
                <a:gd name="connsiteY4" fmla="*/ 97998 h 98629"/>
                <a:gd name="connsiteX5" fmla="*/ 115069 w 305574"/>
                <a:gd name="connsiteY5" fmla="*/ 85298 h 98629"/>
                <a:gd name="connsiteX6" fmla="*/ 62152 w 305574"/>
                <a:gd name="connsiteY6" fmla="*/ 47198 h 98629"/>
                <a:gd name="connsiteX7" fmla="*/ 5003 w 305574"/>
                <a:gd name="connsiteY7" fmla="*/ 19681 h 9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574" h="98629">
                  <a:moveTo>
                    <a:pt x="208202" y="631"/>
                  </a:moveTo>
                  <a:cubicBezTo>
                    <a:pt x="232896" y="-251"/>
                    <a:pt x="257591" y="-1132"/>
                    <a:pt x="273819" y="4865"/>
                  </a:cubicBezTo>
                  <a:cubicBezTo>
                    <a:pt x="290047" y="10862"/>
                    <a:pt x="305922" y="26032"/>
                    <a:pt x="305569" y="36615"/>
                  </a:cubicBezTo>
                  <a:cubicBezTo>
                    <a:pt x="305216" y="47198"/>
                    <a:pt x="291810" y="58135"/>
                    <a:pt x="271702" y="68365"/>
                  </a:cubicBezTo>
                  <a:cubicBezTo>
                    <a:pt x="251594" y="78595"/>
                    <a:pt x="211024" y="95176"/>
                    <a:pt x="184919" y="97998"/>
                  </a:cubicBezTo>
                  <a:cubicBezTo>
                    <a:pt x="158814" y="100820"/>
                    <a:pt x="135530" y="93765"/>
                    <a:pt x="115069" y="85298"/>
                  </a:cubicBezTo>
                  <a:cubicBezTo>
                    <a:pt x="94608" y="76831"/>
                    <a:pt x="75910" y="58134"/>
                    <a:pt x="62152" y="47198"/>
                  </a:cubicBezTo>
                  <a:cubicBezTo>
                    <a:pt x="48394" y="36262"/>
                    <a:pt x="-18633" y="16859"/>
                    <a:pt x="5003" y="19681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560A155-9156-8E22-D74B-10560786A56C}"/>
                </a:ext>
              </a:extLst>
            </p:cNvPr>
            <p:cNvSpPr/>
            <p:nvPr/>
          </p:nvSpPr>
          <p:spPr>
            <a:xfrm>
              <a:off x="2907317" y="2376237"/>
              <a:ext cx="595136" cy="185134"/>
            </a:xfrm>
            <a:custGeom>
              <a:avLst/>
              <a:gdLst>
                <a:gd name="connsiteX0" fmla="*/ 0 w 595136"/>
                <a:gd name="connsiteY0" fmla="*/ 105868 h 184288"/>
                <a:gd name="connsiteX1" fmla="*/ 76200 w 595136"/>
                <a:gd name="connsiteY1" fmla="*/ 105868 h 184288"/>
                <a:gd name="connsiteX2" fmla="*/ 105833 w 595136"/>
                <a:gd name="connsiteY2" fmla="*/ 105868 h 184288"/>
                <a:gd name="connsiteX3" fmla="*/ 146050 w 595136"/>
                <a:gd name="connsiteY3" fmla="*/ 139735 h 184288"/>
                <a:gd name="connsiteX4" fmla="*/ 167216 w 595136"/>
                <a:gd name="connsiteY4" fmla="*/ 173602 h 184288"/>
                <a:gd name="connsiteX5" fmla="*/ 196850 w 595136"/>
                <a:gd name="connsiteY5" fmla="*/ 184185 h 184288"/>
                <a:gd name="connsiteX6" fmla="*/ 232833 w 595136"/>
                <a:gd name="connsiteY6" fmla="*/ 177835 h 184288"/>
                <a:gd name="connsiteX7" fmla="*/ 277283 w 595136"/>
                <a:gd name="connsiteY7" fmla="*/ 177835 h 184288"/>
                <a:gd name="connsiteX8" fmla="*/ 340783 w 595136"/>
                <a:gd name="connsiteY8" fmla="*/ 184185 h 184288"/>
                <a:gd name="connsiteX9" fmla="*/ 410633 w 595136"/>
                <a:gd name="connsiteY9" fmla="*/ 179952 h 184288"/>
                <a:gd name="connsiteX10" fmla="*/ 459316 w 595136"/>
                <a:gd name="connsiteY10" fmla="*/ 158785 h 184288"/>
                <a:gd name="connsiteX11" fmla="*/ 501650 w 595136"/>
                <a:gd name="connsiteY11" fmla="*/ 146085 h 184288"/>
                <a:gd name="connsiteX12" fmla="*/ 548216 w 595136"/>
                <a:gd name="connsiteY12" fmla="*/ 110102 h 184288"/>
                <a:gd name="connsiteX13" fmla="*/ 592666 w 595136"/>
                <a:gd name="connsiteY13" fmla="*/ 61418 h 184288"/>
                <a:gd name="connsiteX14" fmla="*/ 582083 w 595136"/>
                <a:gd name="connsiteY14" fmla="*/ 19085 h 184288"/>
                <a:gd name="connsiteX15" fmla="*/ 520700 w 595136"/>
                <a:gd name="connsiteY15" fmla="*/ 35 h 184288"/>
                <a:gd name="connsiteX16" fmla="*/ 448733 w 595136"/>
                <a:gd name="connsiteY16" fmla="*/ 14852 h 184288"/>
                <a:gd name="connsiteX17" fmla="*/ 421216 w 595136"/>
                <a:gd name="connsiteY17" fmla="*/ 33902 h 184288"/>
                <a:gd name="connsiteX18" fmla="*/ 412750 w 595136"/>
                <a:gd name="connsiteY18" fmla="*/ 65652 h 184288"/>
                <a:gd name="connsiteX19" fmla="*/ 444500 w 595136"/>
                <a:gd name="connsiteY19" fmla="*/ 88935 h 184288"/>
                <a:gd name="connsiteX0" fmla="*/ 0 w 595136"/>
                <a:gd name="connsiteY0" fmla="*/ 105868 h 184288"/>
                <a:gd name="connsiteX1" fmla="*/ 76200 w 595136"/>
                <a:gd name="connsiteY1" fmla="*/ 105868 h 184288"/>
                <a:gd name="connsiteX2" fmla="*/ 105833 w 595136"/>
                <a:gd name="connsiteY2" fmla="*/ 105868 h 184288"/>
                <a:gd name="connsiteX3" fmla="*/ 146050 w 595136"/>
                <a:gd name="connsiteY3" fmla="*/ 139735 h 184288"/>
                <a:gd name="connsiteX4" fmla="*/ 167216 w 595136"/>
                <a:gd name="connsiteY4" fmla="*/ 173602 h 184288"/>
                <a:gd name="connsiteX5" fmla="*/ 196850 w 595136"/>
                <a:gd name="connsiteY5" fmla="*/ 184185 h 184288"/>
                <a:gd name="connsiteX6" fmla="*/ 232833 w 595136"/>
                <a:gd name="connsiteY6" fmla="*/ 177835 h 184288"/>
                <a:gd name="connsiteX7" fmla="*/ 277283 w 595136"/>
                <a:gd name="connsiteY7" fmla="*/ 177835 h 184288"/>
                <a:gd name="connsiteX8" fmla="*/ 340783 w 595136"/>
                <a:gd name="connsiteY8" fmla="*/ 184185 h 184288"/>
                <a:gd name="connsiteX9" fmla="*/ 410633 w 595136"/>
                <a:gd name="connsiteY9" fmla="*/ 179952 h 184288"/>
                <a:gd name="connsiteX10" fmla="*/ 459316 w 595136"/>
                <a:gd name="connsiteY10" fmla="*/ 158785 h 184288"/>
                <a:gd name="connsiteX11" fmla="*/ 501650 w 595136"/>
                <a:gd name="connsiteY11" fmla="*/ 146085 h 184288"/>
                <a:gd name="connsiteX12" fmla="*/ 548216 w 595136"/>
                <a:gd name="connsiteY12" fmla="*/ 110102 h 184288"/>
                <a:gd name="connsiteX13" fmla="*/ 592666 w 595136"/>
                <a:gd name="connsiteY13" fmla="*/ 61418 h 184288"/>
                <a:gd name="connsiteX14" fmla="*/ 582083 w 595136"/>
                <a:gd name="connsiteY14" fmla="*/ 19085 h 184288"/>
                <a:gd name="connsiteX15" fmla="*/ 520700 w 595136"/>
                <a:gd name="connsiteY15" fmla="*/ 35 h 184288"/>
                <a:gd name="connsiteX16" fmla="*/ 448733 w 595136"/>
                <a:gd name="connsiteY16" fmla="*/ 14852 h 184288"/>
                <a:gd name="connsiteX17" fmla="*/ 421216 w 595136"/>
                <a:gd name="connsiteY17" fmla="*/ 33902 h 184288"/>
                <a:gd name="connsiteX18" fmla="*/ 412750 w 595136"/>
                <a:gd name="connsiteY18" fmla="*/ 65652 h 184288"/>
                <a:gd name="connsiteX19" fmla="*/ 387350 w 595136"/>
                <a:gd name="connsiteY19" fmla="*/ 112218 h 184288"/>
                <a:gd name="connsiteX0" fmla="*/ 0 w 595136"/>
                <a:gd name="connsiteY0" fmla="*/ 105868 h 186069"/>
                <a:gd name="connsiteX1" fmla="*/ 76200 w 595136"/>
                <a:gd name="connsiteY1" fmla="*/ 105868 h 186069"/>
                <a:gd name="connsiteX2" fmla="*/ 105833 w 595136"/>
                <a:gd name="connsiteY2" fmla="*/ 105868 h 186069"/>
                <a:gd name="connsiteX3" fmla="*/ 146050 w 595136"/>
                <a:gd name="connsiteY3" fmla="*/ 139735 h 186069"/>
                <a:gd name="connsiteX4" fmla="*/ 196850 w 595136"/>
                <a:gd name="connsiteY4" fmla="*/ 184185 h 186069"/>
                <a:gd name="connsiteX5" fmla="*/ 232833 w 595136"/>
                <a:gd name="connsiteY5" fmla="*/ 177835 h 186069"/>
                <a:gd name="connsiteX6" fmla="*/ 277283 w 595136"/>
                <a:gd name="connsiteY6" fmla="*/ 177835 h 186069"/>
                <a:gd name="connsiteX7" fmla="*/ 340783 w 595136"/>
                <a:gd name="connsiteY7" fmla="*/ 184185 h 186069"/>
                <a:gd name="connsiteX8" fmla="*/ 410633 w 595136"/>
                <a:gd name="connsiteY8" fmla="*/ 179952 h 186069"/>
                <a:gd name="connsiteX9" fmla="*/ 459316 w 595136"/>
                <a:gd name="connsiteY9" fmla="*/ 158785 h 186069"/>
                <a:gd name="connsiteX10" fmla="*/ 501650 w 595136"/>
                <a:gd name="connsiteY10" fmla="*/ 146085 h 186069"/>
                <a:gd name="connsiteX11" fmla="*/ 548216 w 595136"/>
                <a:gd name="connsiteY11" fmla="*/ 110102 h 186069"/>
                <a:gd name="connsiteX12" fmla="*/ 592666 w 595136"/>
                <a:gd name="connsiteY12" fmla="*/ 61418 h 186069"/>
                <a:gd name="connsiteX13" fmla="*/ 582083 w 595136"/>
                <a:gd name="connsiteY13" fmla="*/ 19085 h 186069"/>
                <a:gd name="connsiteX14" fmla="*/ 520700 w 595136"/>
                <a:gd name="connsiteY14" fmla="*/ 35 h 186069"/>
                <a:gd name="connsiteX15" fmla="*/ 448733 w 595136"/>
                <a:gd name="connsiteY15" fmla="*/ 14852 h 186069"/>
                <a:gd name="connsiteX16" fmla="*/ 421216 w 595136"/>
                <a:gd name="connsiteY16" fmla="*/ 33902 h 186069"/>
                <a:gd name="connsiteX17" fmla="*/ 412750 w 595136"/>
                <a:gd name="connsiteY17" fmla="*/ 65652 h 186069"/>
                <a:gd name="connsiteX18" fmla="*/ 387350 w 595136"/>
                <a:gd name="connsiteY18" fmla="*/ 112218 h 186069"/>
                <a:gd name="connsiteX0" fmla="*/ 0 w 595136"/>
                <a:gd name="connsiteY0" fmla="*/ 105868 h 186069"/>
                <a:gd name="connsiteX1" fmla="*/ 105833 w 595136"/>
                <a:gd name="connsiteY1" fmla="*/ 105868 h 186069"/>
                <a:gd name="connsiteX2" fmla="*/ 146050 w 595136"/>
                <a:gd name="connsiteY2" fmla="*/ 139735 h 186069"/>
                <a:gd name="connsiteX3" fmla="*/ 196850 w 595136"/>
                <a:gd name="connsiteY3" fmla="*/ 184185 h 186069"/>
                <a:gd name="connsiteX4" fmla="*/ 232833 w 595136"/>
                <a:gd name="connsiteY4" fmla="*/ 177835 h 186069"/>
                <a:gd name="connsiteX5" fmla="*/ 277283 w 595136"/>
                <a:gd name="connsiteY5" fmla="*/ 177835 h 186069"/>
                <a:gd name="connsiteX6" fmla="*/ 340783 w 595136"/>
                <a:gd name="connsiteY6" fmla="*/ 184185 h 186069"/>
                <a:gd name="connsiteX7" fmla="*/ 410633 w 595136"/>
                <a:gd name="connsiteY7" fmla="*/ 179952 h 186069"/>
                <a:gd name="connsiteX8" fmla="*/ 459316 w 595136"/>
                <a:gd name="connsiteY8" fmla="*/ 158785 h 186069"/>
                <a:gd name="connsiteX9" fmla="*/ 501650 w 595136"/>
                <a:gd name="connsiteY9" fmla="*/ 146085 h 186069"/>
                <a:gd name="connsiteX10" fmla="*/ 548216 w 595136"/>
                <a:gd name="connsiteY10" fmla="*/ 110102 h 186069"/>
                <a:gd name="connsiteX11" fmla="*/ 592666 w 595136"/>
                <a:gd name="connsiteY11" fmla="*/ 61418 h 186069"/>
                <a:gd name="connsiteX12" fmla="*/ 582083 w 595136"/>
                <a:gd name="connsiteY12" fmla="*/ 19085 h 186069"/>
                <a:gd name="connsiteX13" fmla="*/ 520700 w 595136"/>
                <a:gd name="connsiteY13" fmla="*/ 35 h 186069"/>
                <a:gd name="connsiteX14" fmla="*/ 448733 w 595136"/>
                <a:gd name="connsiteY14" fmla="*/ 14852 h 186069"/>
                <a:gd name="connsiteX15" fmla="*/ 421216 w 595136"/>
                <a:gd name="connsiteY15" fmla="*/ 33902 h 186069"/>
                <a:gd name="connsiteX16" fmla="*/ 412750 w 595136"/>
                <a:gd name="connsiteY16" fmla="*/ 65652 h 186069"/>
                <a:gd name="connsiteX17" fmla="*/ 387350 w 595136"/>
                <a:gd name="connsiteY17" fmla="*/ 112218 h 186069"/>
                <a:gd name="connsiteX0" fmla="*/ 0 w 595136"/>
                <a:gd name="connsiteY0" fmla="*/ 105868 h 186069"/>
                <a:gd name="connsiteX1" fmla="*/ 103717 w 595136"/>
                <a:gd name="connsiteY1" fmla="*/ 118568 h 186069"/>
                <a:gd name="connsiteX2" fmla="*/ 146050 w 595136"/>
                <a:gd name="connsiteY2" fmla="*/ 139735 h 186069"/>
                <a:gd name="connsiteX3" fmla="*/ 196850 w 595136"/>
                <a:gd name="connsiteY3" fmla="*/ 184185 h 186069"/>
                <a:gd name="connsiteX4" fmla="*/ 232833 w 595136"/>
                <a:gd name="connsiteY4" fmla="*/ 177835 h 186069"/>
                <a:gd name="connsiteX5" fmla="*/ 277283 w 595136"/>
                <a:gd name="connsiteY5" fmla="*/ 177835 h 186069"/>
                <a:gd name="connsiteX6" fmla="*/ 340783 w 595136"/>
                <a:gd name="connsiteY6" fmla="*/ 184185 h 186069"/>
                <a:gd name="connsiteX7" fmla="*/ 410633 w 595136"/>
                <a:gd name="connsiteY7" fmla="*/ 179952 h 186069"/>
                <a:gd name="connsiteX8" fmla="*/ 459316 w 595136"/>
                <a:gd name="connsiteY8" fmla="*/ 158785 h 186069"/>
                <a:gd name="connsiteX9" fmla="*/ 501650 w 595136"/>
                <a:gd name="connsiteY9" fmla="*/ 146085 h 186069"/>
                <a:gd name="connsiteX10" fmla="*/ 548216 w 595136"/>
                <a:gd name="connsiteY10" fmla="*/ 110102 h 186069"/>
                <a:gd name="connsiteX11" fmla="*/ 592666 w 595136"/>
                <a:gd name="connsiteY11" fmla="*/ 61418 h 186069"/>
                <a:gd name="connsiteX12" fmla="*/ 582083 w 595136"/>
                <a:gd name="connsiteY12" fmla="*/ 19085 h 186069"/>
                <a:gd name="connsiteX13" fmla="*/ 520700 w 595136"/>
                <a:gd name="connsiteY13" fmla="*/ 35 h 186069"/>
                <a:gd name="connsiteX14" fmla="*/ 448733 w 595136"/>
                <a:gd name="connsiteY14" fmla="*/ 14852 h 186069"/>
                <a:gd name="connsiteX15" fmla="*/ 421216 w 595136"/>
                <a:gd name="connsiteY15" fmla="*/ 33902 h 186069"/>
                <a:gd name="connsiteX16" fmla="*/ 412750 w 595136"/>
                <a:gd name="connsiteY16" fmla="*/ 65652 h 186069"/>
                <a:gd name="connsiteX17" fmla="*/ 387350 w 595136"/>
                <a:gd name="connsiteY17" fmla="*/ 112218 h 186069"/>
                <a:gd name="connsiteX0" fmla="*/ 0 w 595136"/>
                <a:gd name="connsiteY0" fmla="*/ 105868 h 186069"/>
                <a:gd name="connsiteX1" fmla="*/ 146050 w 595136"/>
                <a:gd name="connsiteY1" fmla="*/ 139735 h 186069"/>
                <a:gd name="connsiteX2" fmla="*/ 196850 w 595136"/>
                <a:gd name="connsiteY2" fmla="*/ 184185 h 186069"/>
                <a:gd name="connsiteX3" fmla="*/ 232833 w 595136"/>
                <a:gd name="connsiteY3" fmla="*/ 177835 h 186069"/>
                <a:gd name="connsiteX4" fmla="*/ 277283 w 595136"/>
                <a:gd name="connsiteY4" fmla="*/ 177835 h 186069"/>
                <a:gd name="connsiteX5" fmla="*/ 340783 w 595136"/>
                <a:gd name="connsiteY5" fmla="*/ 184185 h 186069"/>
                <a:gd name="connsiteX6" fmla="*/ 410633 w 595136"/>
                <a:gd name="connsiteY6" fmla="*/ 179952 h 186069"/>
                <a:gd name="connsiteX7" fmla="*/ 459316 w 595136"/>
                <a:gd name="connsiteY7" fmla="*/ 158785 h 186069"/>
                <a:gd name="connsiteX8" fmla="*/ 501650 w 595136"/>
                <a:gd name="connsiteY8" fmla="*/ 146085 h 186069"/>
                <a:gd name="connsiteX9" fmla="*/ 548216 w 595136"/>
                <a:gd name="connsiteY9" fmla="*/ 110102 h 186069"/>
                <a:gd name="connsiteX10" fmla="*/ 592666 w 595136"/>
                <a:gd name="connsiteY10" fmla="*/ 61418 h 186069"/>
                <a:gd name="connsiteX11" fmla="*/ 582083 w 595136"/>
                <a:gd name="connsiteY11" fmla="*/ 19085 h 186069"/>
                <a:gd name="connsiteX12" fmla="*/ 520700 w 595136"/>
                <a:gd name="connsiteY12" fmla="*/ 35 h 186069"/>
                <a:gd name="connsiteX13" fmla="*/ 448733 w 595136"/>
                <a:gd name="connsiteY13" fmla="*/ 14852 h 186069"/>
                <a:gd name="connsiteX14" fmla="*/ 421216 w 595136"/>
                <a:gd name="connsiteY14" fmla="*/ 33902 h 186069"/>
                <a:gd name="connsiteX15" fmla="*/ 412750 w 595136"/>
                <a:gd name="connsiteY15" fmla="*/ 65652 h 186069"/>
                <a:gd name="connsiteX16" fmla="*/ 387350 w 595136"/>
                <a:gd name="connsiteY16" fmla="*/ 112218 h 186069"/>
                <a:gd name="connsiteX0" fmla="*/ 0 w 595136"/>
                <a:gd name="connsiteY0" fmla="*/ 105868 h 184288"/>
                <a:gd name="connsiteX1" fmla="*/ 146050 w 595136"/>
                <a:gd name="connsiteY1" fmla="*/ 139735 h 184288"/>
                <a:gd name="connsiteX2" fmla="*/ 232833 w 595136"/>
                <a:gd name="connsiteY2" fmla="*/ 177835 h 184288"/>
                <a:gd name="connsiteX3" fmla="*/ 277283 w 595136"/>
                <a:gd name="connsiteY3" fmla="*/ 177835 h 184288"/>
                <a:gd name="connsiteX4" fmla="*/ 340783 w 595136"/>
                <a:gd name="connsiteY4" fmla="*/ 184185 h 184288"/>
                <a:gd name="connsiteX5" fmla="*/ 410633 w 595136"/>
                <a:gd name="connsiteY5" fmla="*/ 179952 h 184288"/>
                <a:gd name="connsiteX6" fmla="*/ 459316 w 595136"/>
                <a:gd name="connsiteY6" fmla="*/ 158785 h 184288"/>
                <a:gd name="connsiteX7" fmla="*/ 501650 w 595136"/>
                <a:gd name="connsiteY7" fmla="*/ 146085 h 184288"/>
                <a:gd name="connsiteX8" fmla="*/ 548216 w 595136"/>
                <a:gd name="connsiteY8" fmla="*/ 110102 h 184288"/>
                <a:gd name="connsiteX9" fmla="*/ 592666 w 595136"/>
                <a:gd name="connsiteY9" fmla="*/ 61418 h 184288"/>
                <a:gd name="connsiteX10" fmla="*/ 582083 w 595136"/>
                <a:gd name="connsiteY10" fmla="*/ 19085 h 184288"/>
                <a:gd name="connsiteX11" fmla="*/ 520700 w 595136"/>
                <a:gd name="connsiteY11" fmla="*/ 35 h 184288"/>
                <a:gd name="connsiteX12" fmla="*/ 448733 w 595136"/>
                <a:gd name="connsiteY12" fmla="*/ 14852 h 184288"/>
                <a:gd name="connsiteX13" fmla="*/ 421216 w 595136"/>
                <a:gd name="connsiteY13" fmla="*/ 33902 h 184288"/>
                <a:gd name="connsiteX14" fmla="*/ 412750 w 595136"/>
                <a:gd name="connsiteY14" fmla="*/ 65652 h 184288"/>
                <a:gd name="connsiteX15" fmla="*/ 387350 w 595136"/>
                <a:gd name="connsiteY15" fmla="*/ 112218 h 184288"/>
                <a:gd name="connsiteX0" fmla="*/ 0 w 595136"/>
                <a:gd name="connsiteY0" fmla="*/ 105868 h 184288"/>
                <a:gd name="connsiteX1" fmla="*/ 146050 w 595136"/>
                <a:gd name="connsiteY1" fmla="*/ 139735 h 184288"/>
                <a:gd name="connsiteX2" fmla="*/ 232833 w 595136"/>
                <a:gd name="connsiteY2" fmla="*/ 177835 h 184288"/>
                <a:gd name="connsiteX3" fmla="*/ 340783 w 595136"/>
                <a:gd name="connsiteY3" fmla="*/ 184185 h 184288"/>
                <a:gd name="connsiteX4" fmla="*/ 410633 w 595136"/>
                <a:gd name="connsiteY4" fmla="*/ 179952 h 184288"/>
                <a:gd name="connsiteX5" fmla="*/ 459316 w 595136"/>
                <a:gd name="connsiteY5" fmla="*/ 158785 h 184288"/>
                <a:gd name="connsiteX6" fmla="*/ 501650 w 595136"/>
                <a:gd name="connsiteY6" fmla="*/ 146085 h 184288"/>
                <a:gd name="connsiteX7" fmla="*/ 548216 w 595136"/>
                <a:gd name="connsiteY7" fmla="*/ 110102 h 184288"/>
                <a:gd name="connsiteX8" fmla="*/ 592666 w 595136"/>
                <a:gd name="connsiteY8" fmla="*/ 61418 h 184288"/>
                <a:gd name="connsiteX9" fmla="*/ 582083 w 595136"/>
                <a:gd name="connsiteY9" fmla="*/ 19085 h 184288"/>
                <a:gd name="connsiteX10" fmla="*/ 520700 w 595136"/>
                <a:gd name="connsiteY10" fmla="*/ 35 h 184288"/>
                <a:gd name="connsiteX11" fmla="*/ 448733 w 595136"/>
                <a:gd name="connsiteY11" fmla="*/ 14852 h 184288"/>
                <a:gd name="connsiteX12" fmla="*/ 421216 w 595136"/>
                <a:gd name="connsiteY12" fmla="*/ 33902 h 184288"/>
                <a:gd name="connsiteX13" fmla="*/ 412750 w 595136"/>
                <a:gd name="connsiteY13" fmla="*/ 65652 h 184288"/>
                <a:gd name="connsiteX14" fmla="*/ 387350 w 595136"/>
                <a:gd name="connsiteY14" fmla="*/ 112218 h 184288"/>
                <a:gd name="connsiteX0" fmla="*/ 0 w 595136"/>
                <a:gd name="connsiteY0" fmla="*/ 105868 h 184676"/>
                <a:gd name="connsiteX1" fmla="*/ 146050 w 595136"/>
                <a:gd name="connsiteY1" fmla="*/ 139735 h 184676"/>
                <a:gd name="connsiteX2" fmla="*/ 232833 w 595136"/>
                <a:gd name="connsiteY2" fmla="*/ 177835 h 184676"/>
                <a:gd name="connsiteX3" fmla="*/ 340783 w 595136"/>
                <a:gd name="connsiteY3" fmla="*/ 184185 h 184676"/>
                <a:gd name="connsiteX4" fmla="*/ 410633 w 595136"/>
                <a:gd name="connsiteY4" fmla="*/ 179952 h 184676"/>
                <a:gd name="connsiteX5" fmla="*/ 501650 w 595136"/>
                <a:gd name="connsiteY5" fmla="*/ 146085 h 184676"/>
                <a:gd name="connsiteX6" fmla="*/ 548216 w 595136"/>
                <a:gd name="connsiteY6" fmla="*/ 110102 h 184676"/>
                <a:gd name="connsiteX7" fmla="*/ 592666 w 595136"/>
                <a:gd name="connsiteY7" fmla="*/ 61418 h 184676"/>
                <a:gd name="connsiteX8" fmla="*/ 582083 w 595136"/>
                <a:gd name="connsiteY8" fmla="*/ 19085 h 184676"/>
                <a:gd name="connsiteX9" fmla="*/ 520700 w 595136"/>
                <a:gd name="connsiteY9" fmla="*/ 35 h 184676"/>
                <a:gd name="connsiteX10" fmla="*/ 448733 w 595136"/>
                <a:gd name="connsiteY10" fmla="*/ 14852 h 184676"/>
                <a:gd name="connsiteX11" fmla="*/ 421216 w 595136"/>
                <a:gd name="connsiteY11" fmla="*/ 33902 h 184676"/>
                <a:gd name="connsiteX12" fmla="*/ 412750 w 595136"/>
                <a:gd name="connsiteY12" fmla="*/ 65652 h 184676"/>
                <a:gd name="connsiteX13" fmla="*/ 387350 w 595136"/>
                <a:gd name="connsiteY13" fmla="*/ 112218 h 184676"/>
                <a:gd name="connsiteX0" fmla="*/ 0 w 595136"/>
                <a:gd name="connsiteY0" fmla="*/ 105903 h 184711"/>
                <a:gd name="connsiteX1" fmla="*/ 146050 w 595136"/>
                <a:gd name="connsiteY1" fmla="*/ 139770 h 184711"/>
                <a:gd name="connsiteX2" fmla="*/ 232833 w 595136"/>
                <a:gd name="connsiteY2" fmla="*/ 177870 h 184711"/>
                <a:gd name="connsiteX3" fmla="*/ 340783 w 595136"/>
                <a:gd name="connsiteY3" fmla="*/ 184220 h 184711"/>
                <a:gd name="connsiteX4" fmla="*/ 410633 w 595136"/>
                <a:gd name="connsiteY4" fmla="*/ 179987 h 184711"/>
                <a:gd name="connsiteX5" fmla="*/ 501650 w 595136"/>
                <a:gd name="connsiteY5" fmla="*/ 146120 h 184711"/>
                <a:gd name="connsiteX6" fmla="*/ 548216 w 595136"/>
                <a:gd name="connsiteY6" fmla="*/ 110137 h 184711"/>
                <a:gd name="connsiteX7" fmla="*/ 592666 w 595136"/>
                <a:gd name="connsiteY7" fmla="*/ 61453 h 184711"/>
                <a:gd name="connsiteX8" fmla="*/ 582083 w 595136"/>
                <a:gd name="connsiteY8" fmla="*/ 19120 h 184711"/>
                <a:gd name="connsiteX9" fmla="*/ 520700 w 595136"/>
                <a:gd name="connsiteY9" fmla="*/ 70 h 184711"/>
                <a:gd name="connsiteX10" fmla="*/ 448733 w 595136"/>
                <a:gd name="connsiteY10" fmla="*/ 14887 h 184711"/>
                <a:gd name="connsiteX11" fmla="*/ 412750 w 595136"/>
                <a:gd name="connsiteY11" fmla="*/ 65687 h 184711"/>
                <a:gd name="connsiteX12" fmla="*/ 387350 w 595136"/>
                <a:gd name="connsiteY12" fmla="*/ 112253 h 184711"/>
                <a:gd name="connsiteX0" fmla="*/ 0 w 595136"/>
                <a:gd name="connsiteY0" fmla="*/ 105872 h 184680"/>
                <a:gd name="connsiteX1" fmla="*/ 146050 w 595136"/>
                <a:gd name="connsiteY1" fmla="*/ 139739 h 184680"/>
                <a:gd name="connsiteX2" fmla="*/ 232833 w 595136"/>
                <a:gd name="connsiteY2" fmla="*/ 177839 h 184680"/>
                <a:gd name="connsiteX3" fmla="*/ 340783 w 595136"/>
                <a:gd name="connsiteY3" fmla="*/ 184189 h 184680"/>
                <a:gd name="connsiteX4" fmla="*/ 410633 w 595136"/>
                <a:gd name="connsiteY4" fmla="*/ 179956 h 184680"/>
                <a:gd name="connsiteX5" fmla="*/ 501650 w 595136"/>
                <a:gd name="connsiteY5" fmla="*/ 146089 h 184680"/>
                <a:gd name="connsiteX6" fmla="*/ 548216 w 595136"/>
                <a:gd name="connsiteY6" fmla="*/ 110106 h 184680"/>
                <a:gd name="connsiteX7" fmla="*/ 592666 w 595136"/>
                <a:gd name="connsiteY7" fmla="*/ 61422 h 184680"/>
                <a:gd name="connsiteX8" fmla="*/ 582083 w 595136"/>
                <a:gd name="connsiteY8" fmla="*/ 19089 h 184680"/>
                <a:gd name="connsiteX9" fmla="*/ 520700 w 595136"/>
                <a:gd name="connsiteY9" fmla="*/ 39 h 184680"/>
                <a:gd name="connsiteX10" fmla="*/ 448733 w 595136"/>
                <a:gd name="connsiteY10" fmla="*/ 14856 h 184680"/>
                <a:gd name="connsiteX11" fmla="*/ 416984 w 595136"/>
                <a:gd name="connsiteY11" fmla="*/ 38139 h 184680"/>
                <a:gd name="connsiteX12" fmla="*/ 387350 w 595136"/>
                <a:gd name="connsiteY12" fmla="*/ 112222 h 184680"/>
                <a:gd name="connsiteX0" fmla="*/ 0 w 595136"/>
                <a:gd name="connsiteY0" fmla="*/ 105872 h 184680"/>
                <a:gd name="connsiteX1" fmla="*/ 146050 w 595136"/>
                <a:gd name="connsiteY1" fmla="*/ 139739 h 184680"/>
                <a:gd name="connsiteX2" fmla="*/ 232833 w 595136"/>
                <a:gd name="connsiteY2" fmla="*/ 177839 h 184680"/>
                <a:gd name="connsiteX3" fmla="*/ 340783 w 595136"/>
                <a:gd name="connsiteY3" fmla="*/ 184189 h 184680"/>
                <a:gd name="connsiteX4" fmla="*/ 410633 w 595136"/>
                <a:gd name="connsiteY4" fmla="*/ 179956 h 184680"/>
                <a:gd name="connsiteX5" fmla="*/ 501650 w 595136"/>
                <a:gd name="connsiteY5" fmla="*/ 146089 h 184680"/>
                <a:gd name="connsiteX6" fmla="*/ 548216 w 595136"/>
                <a:gd name="connsiteY6" fmla="*/ 110106 h 184680"/>
                <a:gd name="connsiteX7" fmla="*/ 592666 w 595136"/>
                <a:gd name="connsiteY7" fmla="*/ 61422 h 184680"/>
                <a:gd name="connsiteX8" fmla="*/ 582083 w 595136"/>
                <a:gd name="connsiteY8" fmla="*/ 19089 h 184680"/>
                <a:gd name="connsiteX9" fmla="*/ 520700 w 595136"/>
                <a:gd name="connsiteY9" fmla="*/ 39 h 184680"/>
                <a:gd name="connsiteX10" fmla="*/ 448733 w 595136"/>
                <a:gd name="connsiteY10" fmla="*/ 14856 h 184680"/>
                <a:gd name="connsiteX11" fmla="*/ 438151 w 595136"/>
                <a:gd name="connsiteY11" fmla="*/ 38139 h 184680"/>
                <a:gd name="connsiteX12" fmla="*/ 387350 w 595136"/>
                <a:gd name="connsiteY12" fmla="*/ 112222 h 184680"/>
                <a:gd name="connsiteX0" fmla="*/ 0 w 595136"/>
                <a:gd name="connsiteY0" fmla="*/ 105875 h 184683"/>
                <a:gd name="connsiteX1" fmla="*/ 146050 w 595136"/>
                <a:gd name="connsiteY1" fmla="*/ 139742 h 184683"/>
                <a:gd name="connsiteX2" fmla="*/ 232833 w 595136"/>
                <a:gd name="connsiteY2" fmla="*/ 177842 h 184683"/>
                <a:gd name="connsiteX3" fmla="*/ 340783 w 595136"/>
                <a:gd name="connsiteY3" fmla="*/ 184192 h 184683"/>
                <a:gd name="connsiteX4" fmla="*/ 410633 w 595136"/>
                <a:gd name="connsiteY4" fmla="*/ 179959 h 184683"/>
                <a:gd name="connsiteX5" fmla="*/ 501650 w 595136"/>
                <a:gd name="connsiteY5" fmla="*/ 146092 h 184683"/>
                <a:gd name="connsiteX6" fmla="*/ 548216 w 595136"/>
                <a:gd name="connsiteY6" fmla="*/ 110109 h 184683"/>
                <a:gd name="connsiteX7" fmla="*/ 592666 w 595136"/>
                <a:gd name="connsiteY7" fmla="*/ 61425 h 184683"/>
                <a:gd name="connsiteX8" fmla="*/ 582083 w 595136"/>
                <a:gd name="connsiteY8" fmla="*/ 19092 h 184683"/>
                <a:gd name="connsiteX9" fmla="*/ 520700 w 595136"/>
                <a:gd name="connsiteY9" fmla="*/ 42 h 184683"/>
                <a:gd name="connsiteX10" fmla="*/ 448733 w 595136"/>
                <a:gd name="connsiteY10" fmla="*/ 14859 h 184683"/>
                <a:gd name="connsiteX11" fmla="*/ 455084 w 595136"/>
                <a:gd name="connsiteY11" fmla="*/ 44492 h 184683"/>
                <a:gd name="connsiteX12" fmla="*/ 387350 w 595136"/>
                <a:gd name="connsiteY12" fmla="*/ 112225 h 184683"/>
                <a:gd name="connsiteX0" fmla="*/ 0 w 595136"/>
                <a:gd name="connsiteY0" fmla="*/ 105889 h 184697"/>
                <a:gd name="connsiteX1" fmla="*/ 146050 w 595136"/>
                <a:gd name="connsiteY1" fmla="*/ 139756 h 184697"/>
                <a:gd name="connsiteX2" fmla="*/ 232833 w 595136"/>
                <a:gd name="connsiteY2" fmla="*/ 177856 h 184697"/>
                <a:gd name="connsiteX3" fmla="*/ 340783 w 595136"/>
                <a:gd name="connsiteY3" fmla="*/ 184206 h 184697"/>
                <a:gd name="connsiteX4" fmla="*/ 410633 w 595136"/>
                <a:gd name="connsiteY4" fmla="*/ 179973 h 184697"/>
                <a:gd name="connsiteX5" fmla="*/ 501650 w 595136"/>
                <a:gd name="connsiteY5" fmla="*/ 146106 h 184697"/>
                <a:gd name="connsiteX6" fmla="*/ 548216 w 595136"/>
                <a:gd name="connsiteY6" fmla="*/ 110123 h 184697"/>
                <a:gd name="connsiteX7" fmla="*/ 592666 w 595136"/>
                <a:gd name="connsiteY7" fmla="*/ 61439 h 184697"/>
                <a:gd name="connsiteX8" fmla="*/ 582083 w 595136"/>
                <a:gd name="connsiteY8" fmla="*/ 19106 h 184697"/>
                <a:gd name="connsiteX9" fmla="*/ 520700 w 595136"/>
                <a:gd name="connsiteY9" fmla="*/ 56 h 184697"/>
                <a:gd name="connsiteX10" fmla="*/ 448733 w 595136"/>
                <a:gd name="connsiteY10" fmla="*/ 14873 h 184697"/>
                <a:gd name="connsiteX11" fmla="*/ 463550 w 595136"/>
                <a:gd name="connsiteY11" fmla="*/ 57206 h 184697"/>
                <a:gd name="connsiteX12" fmla="*/ 387350 w 595136"/>
                <a:gd name="connsiteY12" fmla="*/ 112239 h 184697"/>
                <a:gd name="connsiteX0" fmla="*/ 0 w 595136"/>
                <a:gd name="connsiteY0" fmla="*/ 105882 h 184690"/>
                <a:gd name="connsiteX1" fmla="*/ 146050 w 595136"/>
                <a:gd name="connsiteY1" fmla="*/ 139749 h 184690"/>
                <a:gd name="connsiteX2" fmla="*/ 232833 w 595136"/>
                <a:gd name="connsiteY2" fmla="*/ 177849 h 184690"/>
                <a:gd name="connsiteX3" fmla="*/ 340783 w 595136"/>
                <a:gd name="connsiteY3" fmla="*/ 184199 h 184690"/>
                <a:gd name="connsiteX4" fmla="*/ 410633 w 595136"/>
                <a:gd name="connsiteY4" fmla="*/ 179966 h 184690"/>
                <a:gd name="connsiteX5" fmla="*/ 501650 w 595136"/>
                <a:gd name="connsiteY5" fmla="*/ 146099 h 184690"/>
                <a:gd name="connsiteX6" fmla="*/ 548216 w 595136"/>
                <a:gd name="connsiteY6" fmla="*/ 110116 h 184690"/>
                <a:gd name="connsiteX7" fmla="*/ 592666 w 595136"/>
                <a:gd name="connsiteY7" fmla="*/ 61432 h 184690"/>
                <a:gd name="connsiteX8" fmla="*/ 582083 w 595136"/>
                <a:gd name="connsiteY8" fmla="*/ 19099 h 184690"/>
                <a:gd name="connsiteX9" fmla="*/ 520700 w 595136"/>
                <a:gd name="connsiteY9" fmla="*/ 49 h 184690"/>
                <a:gd name="connsiteX10" fmla="*/ 448733 w 595136"/>
                <a:gd name="connsiteY10" fmla="*/ 14866 h 184690"/>
                <a:gd name="connsiteX11" fmla="*/ 429684 w 595136"/>
                <a:gd name="connsiteY11" fmla="*/ 50849 h 184690"/>
                <a:gd name="connsiteX12" fmla="*/ 387350 w 595136"/>
                <a:gd name="connsiteY12" fmla="*/ 112232 h 184690"/>
                <a:gd name="connsiteX0" fmla="*/ 0 w 595136"/>
                <a:gd name="connsiteY0" fmla="*/ 105882 h 184690"/>
                <a:gd name="connsiteX1" fmla="*/ 146050 w 595136"/>
                <a:gd name="connsiteY1" fmla="*/ 139749 h 184690"/>
                <a:gd name="connsiteX2" fmla="*/ 232833 w 595136"/>
                <a:gd name="connsiteY2" fmla="*/ 177849 h 184690"/>
                <a:gd name="connsiteX3" fmla="*/ 340783 w 595136"/>
                <a:gd name="connsiteY3" fmla="*/ 184199 h 184690"/>
                <a:gd name="connsiteX4" fmla="*/ 410633 w 595136"/>
                <a:gd name="connsiteY4" fmla="*/ 179966 h 184690"/>
                <a:gd name="connsiteX5" fmla="*/ 501650 w 595136"/>
                <a:gd name="connsiteY5" fmla="*/ 146099 h 184690"/>
                <a:gd name="connsiteX6" fmla="*/ 548216 w 595136"/>
                <a:gd name="connsiteY6" fmla="*/ 110116 h 184690"/>
                <a:gd name="connsiteX7" fmla="*/ 592666 w 595136"/>
                <a:gd name="connsiteY7" fmla="*/ 61432 h 184690"/>
                <a:gd name="connsiteX8" fmla="*/ 582083 w 595136"/>
                <a:gd name="connsiteY8" fmla="*/ 19099 h 184690"/>
                <a:gd name="connsiteX9" fmla="*/ 520700 w 595136"/>
                <a:gd name="connsiteY9" fmla="*/ 49 h 184690"/>
                <a:gd name="connsiteX10" fmla="*/ 448733 w 595136"/>
                <a:gd name="connsiteY10" fmla="*/ 14866 h 184690"/>
                <a:gd name="connsiteX11" fmla="*/ 429684 w 595136"/>
                <a:gd name="connsiteY11" fmla="*/ 50849 h 184690"/>
                <a:gd name="connsiteX12" fmla="*/ 404283 w 595136"/>
                <a:gd name="connsiteY12" fmla="*/ 131282 h 184690"/>
                <a:gd name="connsiteX0" fmla="*/ 0 w 595136"/>
                <a:gd name="connsiteY0" fmla="*/ 105882 h 184690"/>
                <a:gd name="connsiteX1" fmla="*/ 146050 w 595136"/>
                <a:gd name="connsiteY1" fmla="*/ 139749 h 184690"/>
                <a:gd name="connsiteX2" fmla="*/ 232833 w 595136"/>
                <a:gd name="connsiteY2" fmla="*/ 177849 h 184690"/>
                <a:gd name="connsiteX3" fmla="*/ 340783 w 595136"/>
                <a:gd name="connsiteY3" fmla="*/ 184199 h 184690"/>
                <a:gd name="connsiteX4" fmla="*/ 410633 w 595136"/>
                <a:gd name="connsiteY4" fmla="*/ 179966 h 184690"/>
                <a:gd name="connsiteX5" fmla="*/ 501650 w 595136"/>
                <a:gd name="connsiteY5" fmla="*/ 146099 h 184690"/>
                <a:gd name="connsiteX6" fmla="*/ 548216 w 595136"/>
                <a:gd name="connsiteY6" fmla="*/ 110116 h 184690"/>
                <a:gd name="connsiteX7" fmla="*/ 592666 w 595136"/>
                <a:gd name="connsiteY7" fmla="*/ 61432 h 184690"/>
                <a:gd name="connsiteX8" fmla="*/ 582083 w 595136"/>
                <a:gd name="connsiteY8" fmla="*/ 19099 h 184690"/>
                <a:gd name="connsiteX9" fmla="*/ 520700 w 595136"/>
                <a:gd name="connsiteY9" fmla="*/ 49 h 184690"/>
                <a:gd name="connsiteX10" fmla="*/ 448733 w 595136"/>
                <a:gd name="connsiteY10" fmla="*/ 14866 h 184690"/>
                <a:gd name="connsiteX11" fmla="*/ 429684 w 595136"/>
                <a:gd name="connsiteY11" fmla="*/ 50849 h 184690"/>
                <a:gd name="connsiteX12" fmla="*/ 389466 w 595136"/>
                <a:gd name="connsiteY12" fmla="*/ 112232 h 184690"/>
                <a:gd name="connsiteX0" fmla="*/ 0 w 595136"/>
                <a:gd name="connsiteY0" fmla="*/ 105882 h 184690"/>
                <a:gd name="connsiteX1" fmla="*/ 146050 w 595136"/>
                <a:gd name="connsiteY1" fmla="*/ 139749 h 184690"/>
                <a:gd name="connsiteX2" fmla="*/ 232833 w 595136"/>
                <a:gd name="connsiteY2" fmla="*/ 177849 h 184690"/>
                <a:gd name="connsiteX3" fmla="*/ 340783 w 595136"/>
                <a:gd name="connsiteY3" fmla="*/ 184199 h 184690"/>
                <a:gd name="connsiteX4" fmla="*/ 410633 w 595136"/>
                <a:gd name="connsiteY4" fmla="*/ 179966 h 184690"/>
                <a:gd name="connsiteX5" fmla="*/ 501650 w 595136"/>
                <a:gd name="connsiteY5" fmla="*/ 146099 h 184690"/>
                <a:gd name="connsiteX6" fmla="*/ 548216 w 595136"/>
                <a:gd name="connsiteY6" fmla="*/ 110116 h 184690"/>
                <a:gd name="connsiteX7" fmla="*/ 592666 w 595136"/>
                <a:gd name="connsiteY7" fmla="*/ 61432 h 184690"/>
                <a:gd name="connsiteX8" fmla="*/ 582083 w 595136"/>
                <a:gd name="connsiteY8" fmla="*/ 19099 h 184690"/>
                <a:gd name="connsiteX9" fmla="*/ 520700 w 595136"/>
                <a:gd name="connsiteY9" fmla="*/ 49 h 184690"/>
                <a:gd name="connsiteX10" fmla="*/ 448733 w 595136"/>
                <a:gd name="connsiteY10" fmla="*/ 14866 h 184690"/>
                <a:gd name="connsiteX11" fmla="*/ 429684 w 595136"/>
                <a:gd name="connsiteY11" fmla="*/ 50849 h 184690"/>
                <a:gd name="connsiteX12" fmla="*/ 389466 w 595136"/>
                <a:gd name="connsiteY12" fmla="*/ 95299 h 184690"/>
                <a:gd name="connsiteX0" fmla="*/ 0 w 595136"/>
                <a:gd name="connsiteY0" fmla="*/ 105882 h 185134"/>
                <a:gd name="connsiteX1" fmla="*/ 139700 w 595136"/>
                <a:gd name="connsiteY1" fmla="*/ 116465 h 185134"/>
                <a:gd name="connsiteX2" fmla="*/ 232833 w 595136"/>
                <a:gd name="connsiteY2" fmla="*/ 177849 h 185134"/>
                <a:gd name="connsiteX3" fmla="*/ 340783 w 595136"/>
                <a:gd name="connsiteY3" fmla="*/ 184199 h 185134"/>
                <a:gd name="connsiteX4" fmla="*/ 410633 w 595136"/>
                <a:gd name="connsiteY4" fmla="*/ 179966 h 185134"/>
                <a:gd name="connsiteX5" fmla="*/ 501650 w 595136"/>
                <a:gd name="connsiteY5" fmla="*/ 146099 h 185134"/>
                <a:gd name="connsiteX6" fmla="*/ 548216 w 595136"/>
                <a:gd name="connsiteY6" fmla="*/ 110116 h 185134"/>
                <a:gd name="connsiteX7" fmla="*/ 592666 w 595136"/>
                <a:gd name="connsiteY7" fmla="*/ 61432 h 185134"/>
                <a:gd name="connsiteX8" fmla="*/ 582083 w 595136"/>
                <a:gd name="connsiteY8" fmla="*/ 19099 h 185134"/>
                <a:gd name="connsiteX9" fmla="*/ 520700 w 595136"/>
                <a:gd name="connsiteY9" fmla="*/ 49 h 185134"/>
                <a:gd name="connsiteX10" fmla="*/ 448733 w 595136"/>
                <a:gd name="connsiteY10" fmla="*/ 14866 h 185134"/>
                <a:gd name="connsiteX11" fmla="*/ 429684 w 595136"/>
                <a:gd name="connsiteY11" fmla="*/ 50849 h 185134"/>
                <a:gd name="connsiteX12" fmla="*/ 389466 w 595136"/>
                <a:gd name="connsiteY12" fmla="*/ 95299 h 18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136" h="185134">
                  <a:moveTo>
                    <a:pt x="0" y="105882"/>
                  </a:moveTo>
                  <a:lnTo>
                    <a:pt x="139700" y="116465"/>
                  </a:lnTo>
                  <a:cubicBezTo>
                    <a:pt x="178505" y="128459"/>
                    <a:pt x="199319" y="166560"/>
                    <a:pt x="232833" y="177849"/>
                  </a:cubicBezTo>
                  <a:cubicBezTo>
                    <a:pt x="266347" y="189138"/>
                    <a:pt x="311150" y="183846"/>
                    <a:pt x="340783" y="184199"/>
                  </a:cubicBezTo>
                  <a:cubicBezTo>
                    <a:pt x="370416" y="184552"/>
                    <a:pt x="383822" y="186316"/>
                    <a:pt x="410633" y="179966"/>
                  </a:cubicBezTo>
                  <a:cubicBezTo>
                    <a:pt x="437444" y="173616"/>
                    <a:pt x="478720" y="157741"/>
                    <a:pt x="501650" y="146099"/>
                  </a:cubicBezTo>
                  <a:cubicBezTo>
                    <a:pt x="524580" y="134457"/>
                    <a:pt x="533047" y="124227"/>
                    <a:pt x="548216" y="110116"/>
                  </a:cubicBezTo>
                  <a:cubicBezTo>
                    <a:pt x="563385" y="96005"/>
                    <a:pt x="587022" y="76601"/>
                    <a:pt x="592666" y="61432"/>
                  </a:cubicBezTo>
                  <a:cubicBezTo>
                    <a:pt x="598310" y="46263"/>
                    <a:pt x="594077" y="29329"/>
                    <a:pt x="582083" y="19099"/>
                  </a:cubicBezTo>
                  <a:cubicBezTo>
                    <a:pt x="570089" y="8869"/>
                    <a:pt x="542925" y="754"/>
                    <a:pt x="520700" y="49"/>
                  </a:cubicBezTo>
                  <a:cubicBezTo>
                    <a:pt x="498475" y="-656"/>
                    <a:pt x="463902" y="6399"/>
                    <a:pt x="448733" y="14866"/>
                  </a:cubicBezTo>
                  <a:cubicBezTo>
                    <a:pt x="433564" y="23333"/>
                    <a:pt x="439914" y="34621"/>
                    <a:pt x="429684" y="50849"/>
                  </a:cubicBezTo>
                  <a:cubicBezTo>
                    <a:pt x="433565" y="60021"/>
                    <a:pt x="378177" y="94594"/>
                    <a:pt x="389466" y="95299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E507D9-9A67-BD60-8839-73E941229086}"/>
                </a:ext>
              </a:extLst>
            </p:cNvPr>
            <p:cNvSpPr/>
            <p:nvPr/>
          </p:nvSpPr>
          <p:spPr>
            <a:xfrm>
              <a:off x="3284978" y="2226315"/>
              <a:ext cx="445075" cy="93278"/>
            </a:xfrm>
            <a:custGeom>
              <a:avLst/>
              <a:gdLst>
                <a:gd name="connsiteX0" fmla="*/ 370704 w 462502"/>
                <a:gd name="connsiteY0" fmla="*/ 4355 h 76560"/>
                <a:gd name="connsiteX1" fmla="*/ 455371 w 462502"/>
                <a:gd name="connsiteY1" fmla="*/ 2238 h 76560"/>
                <a:gd name="connsiteX2" fmla="*/ 455371 w 462502"/>
                <a:gd name="connsiteY2" fmla="*/ 31872 h 76560"/>
                <a:gd name="connsiteX3" fmla="*/ 434204 w 462502"/>
                <a:gd name="connsiteY3" fmla="*/ 57272 h 76560"/>
                <a:gd name="connsiteX4" fmla="*/ 400338 w 462502"/>
                <a:gd name="connsiteY4" fmla="*/ 67855 h 76560"/>
                <a:gd name="connsiteX5" fmla="*/ 317788 w 462502"/>
                <a:gd name="connsiteY5" fmla="*/ 76322 h 76560"/>
                <a:gd name="connsiteX6" fmla="*/ 237354 w 462502"/>
                <a:gd name="connsiteY6" fmla="*/ 72088 h 76560"/>
                <a:gd name="connsiteX7" fmla="*/ 188671 w 462502"/>
                <a:gd name="connsiteY7" fmla="*/ 50922 h 76560"/>
                <a:gd name="connsiteX8" fmla="*/ 97654 w 462502"/>
                <a:gd name="connsiteY8" fmla="*/ 36105 h 76560"/>
                <a:gd name="connsiteX9" fmla="*/ 27804 w 462502"/>
                <a:gd name="connsiteY9" fmla="*/ 25522 h 76560"/>
                <a:gd name="connsiteX10" fmla="*/ 288 w 462502"/>
                <a:gd name="connsiteY10" fmla="*/ 31872 h 76560"/>
                <a:gd name="connsiteX0" fmla="*/ 357017 w 448815"/>
                <a:gd name="connsiteY0" fmla="*/ 10583 h 82788"/>
                <a:gd name="connsiteX1" fmla="*/ 441684 w 448815"/>
                <a:gd name="connsiteY1" fmla="*/ 8466 h 82788"/>
                <a:gd name="connsiteX2" fmla="*/ 441684 w 448815"/>
                <a:gd name="connsiteY2" fmla="*/ 38100 h 82788"/>
                <a:gd name="connsiteX3" fmla="*/ 420517 w 448815"/>
                <a:gd name="connsiteY3" fmla="*/ 63500 h 82788"/>
                <a:gd name="connsiteX4" fmla="*/ 386651 w 448815"/>
                <a:gd name="connsiteY4" fmla="*/ 74083 h 82788"/>
                <a:gd name="connsiteX5" fmla="*/ 304101 w 448815"/>
                <a:gd name="connsiteY5" fmla="*/ 82550 h 82788"/>
                <a:gd name="connsiteX6" fmla="*/ 223667 w 448815"/>
                <a:gd name="connsiteY6" fmla="*/ 78316 h 82788"/>
                <a:gd name="connsiteX7" fmla="*/ 174984 w 448815"/>
                <a:gd name="connsiteY7" fmla="*/ 57150 h 82788"/>
                <a:gd name="connsiteX8" fmla="*/ 83967 w 448815"/>
                <a:gd name="connsiteY8" fmla="*/ 42333 h 82788"/>
                <a:gd name="connsiteX9" fmla="*/ 14117 w 448815"/>
                <a:gd name="connsiteY9" fmla="*/ 31750 h 82788"/>
                <a:gd name="connsiteX10" fmla="*/ 1418 w 448815"/>
                <a:gd name="connsiteY10" fmla="*/ 0 h 82788"/>
                <a:gd name="connsiteX0" fmla="*/ 355502 w 447300"/>
                <a:gd name="connsiteY0" fmla="*/ 4356 h 76561"/>
                <a:gd name="connsiteX1" fmla="*/ 440169 w 447300"/>
                <a:gd name="connsiteY1" fmla="*/ 2239 h 76561"/>
                <a:gd name="connsiteX2" fmla="*/ 440169 w 447300"/>
                <a:gd name="connsiteY2" fmla="*/ 31873 h 76561"/>
                <a:gd name="connsiteX3" fmla="*/ 419002 w 447300"/>
                <a:gd name="connsiteY3" fmla="*/ 57273 h 76561"/>
                <a:gd name="connsiteX4" fmla="*/ 385136 w 447300"/>
                <a:gd name="connsiteY4" fmla="*/ 67856 h 76561"/>
                <a:gd name="connsiteX5" fmla="*/ 302586 w 447300"/>
                <a:gd name="connsiteY5" fmla="*/ 76323 h 76561"/>
                <a:gd name="connsiteX6" fmla="*/ 222152 w 447300"/>
                <a:gd name="connsiteY6" fmla="*/ 72089 h 76561"/>
                <a:gd name="connsiteX7" fmla="*/ 173469 w 447300"/>
                <a:gd name="connsiteY7" fmla="*/ 50923 h 76561"/>
                <a:gd name="connsiteX8" fmla="*/ 82452 w 447300"/>
                <a:gd name="connsiteY8" fmla="*/ 36106 h 76561"/>
                <a:gd name="connsiteX9" fmla="*/ 12602 w 447300"/>
                <a:gd name="connsiteY9" fmla="*/ 25523 h 76561"/>
                <a:gd name="connsiteX10" fmla="*/ 2019 w 447300"/>
                <a:gd name="connsiteY10" fmla="*/ 23407 h 76561"/>
                <a:gd name="connsiteX0" fmla="*/ 355502 w 447300"/>
                <a:gd name="connsiteY0" fmla="*/ 4356 h 77067"/>
                <a:gd name="connsiteX1" fmla="*/ 440169 w 447300"/>
                <a:gd name="connsiteY1" fmla="*/ 2239 h 77067"/>
                <a:gd name="connsiteX2" fmla="*/ 440169 w 447300"/>
                <a:gd name="connsiteY2" fmla="*/ 31873 h 77067"/>
                <a:gd name="connsiteX3" fmla="*/ 419002 w 447300"/>
                <a:gd name="connsiteY3" fmla="*/ 57273 h 77067"/>
                <a:gd name="connsiteX4" fmla="*/ 385136 w 447300"/>
                <a:gd name="connsiteY4" fmla="*/ 67856 h 77067"/>
                <a:gd name="connsiteX5" fmla="*/ 302586 w 447300"/>
                <a:gd name="connsiteY5" fmla="*/ 76323 h 77067"/>
                <a:gd name="connsiteX6" fmla="*/ 222152 w 447300"/>
                <a:gd name="connsiteY6" fmla="*/ 72089 h 77067"/>
                <a:gd name="connsiteX7" fmla="*/ 82452 w 447300"/>
                <a:gd name="connsiteY7" fmla="*/ 36106 h 77067"/>
                <a:gd name="connsiteX8" fmla="*/ 12602 w 447300"/>
                <a:gd name="connsiteY8" fmla="*/ 25523 h 77067"/>
                <a:gd name="connsiteX9" fmla="*/ 2019 w 447300"/>
                <a:gd name="connsiteY9" fmla="*/ 23407 h 77067"/>
                <a:gd name="connsiteX0" fmla="*/ 355502 w 442932"/>
                <a:gd name="connsiteY0" fmla="*/ 6235 h 78946"/>
                <a:gd name="connsiteX1" fmla="*/ 440169 w 442932"/>
                <a:gd name="connsiteY1" fmla="*/ 4118 h 78946"/>
                <a:gd name="connsiteX2" fmla="*/ 419002 w 442932"/>
                <a:gd name="connsiteY2" fmla="*/ 59152 h 78946"/>
                <a:gd name="connsiteX3" fmla="*/ 385136 w 442932"/>
                <a:gd name="connsiteY3" fmla="*/ 69735 h 78946"/>
                <a:gd name="connsiteX4" fmla="*/ 302586 w 442932"/>
                <a:gd name="connsiteY4" fmla="*/ 78202 h 78946"/>
                <a:gd name="connsiteX5" fmla="*/ 222152 w 442932"/>
                <a:gd name="connsiteY5" fmla="*/ 73968 h 78946"/>
                <a:gd name="connsiteX6" fmla="*/ 82452 w 442932"/>
                <a:gd name="connsiteY6" fmla="*/ 37985 h 78946"/>
                <a:gd name="connsiteX7" fmla="*/ 12602 w 442932"/>
                <a:gd name="connsiteY7" fmla="*/ 27402 h 78946"/>
                <a:gd name="connsiteX8" fmla="*/ 2019 w 442932"/>
                <a:gd name="connsiteY8" fmla="*/ 25286 h 78946"/>
                <a:gd name="connsiteX0" fmla="*/ 355502 w 444612"/>
                <a:gd name="connsiteY0" fmla="*/ 6235 h 79714"/>
                <a:gd name="connsiteX1" fmla="*/ 440169 w 444612"/>
                <a:gd name="connsiteY1" fmla="*/ 4118 h 79714"/>
                <a:gd name="connsiteX2" fmla="*/ 419002 w 444612"/>
                <a:gd name="connsiteY2" fmla="*/ 59152 h 79714"/>
                <a:gd name="connsiteX3" fmla="*/ 302586 w 444612"/>
                <a:gd name="connsiteY3" fmla="*/ 78202 h 79714"/>
                <a:gd name="connsiteX4" fmla="*/ 222152 w 444612"/>
                <a:gd name="connsiteY4" fmla="*/ 73968 h 79714"/>
                <a:gd name="connsiteX5" fmla="*/ 82452 w 444612"/>
                <a:gd name="connsiteY5" fmla="*/ 37985 h 79714"/>
                <a:gd name="connsiteX6" fmla="*/ 12602 w 444612"/>
                <a:gd name="connsiteY6" fmla="*/ 27402 h 79714"/>
                <a:gd name="connsiteX7" fmla="*/ 2019 w 444612"/>
                <a:gd name="connsiteY7" fmla="*/ 25286 h 79714"/>
                <a:gd name="connsiteX0" fmla="*/ 349152 w 445075"/>
                <a:gd name="connsiteY0" fmla="*/ 749 h 93278"/>
                <a:gd name="connsiteX1" fmla="*/ 440169 w 445075"/>
                <a:gd name="connsiteY1" fmla="*/ 17682 h 93278"/>
                <a:gd name="connsiteX2" fmla="*/ 419002 w 445075"/>
                <a:gd name="connsiteY2" fmla="*/ 72716 h 93278"/>
                <a:gd name="connsiteX3" fmla="*/ 302586 w 445075"/>
                <a:gd name="connsiteY3" fmla="*/ 91766 h 93278"/>
                <a:gd name="connsiteX4" fmla="*/ 222152 w 445075"/>
                <a:gd name="connsiteY4" fmla="*/ 87532 h 93278"/>
                <a:gd name="connsiteX5" fmla="*/ 82452 w 445075"/>
                <a:gd name="connsiteY5" fmla="*/ 51549 h 93278"/>
                <a:gd name="connsiteX6" fmla="*/ 12602 w 445075"/>
                <a:gd name="connsiteY6" fmla="*/ 40966 h 93278"/>
                <a:gd name="connsiteX7" fmla="*/ 2019 w 445075"/>
                <a:gd name="connsiteY7" fmla="*/ 38850 h 9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075" h="93278">
                  <a:moveTo>
                    <a:pt x="349152" y="749"/>
                  </a:moveTo>
                  <a:cubicBezTo>
                    <a:pt x="384430" y="-2603"/>
                    <a:pt x="428527" y="5687"/>
                    <a:pt x="440169" y="17682"/>
                  </a:cubicBezTo>
                  <a:cubicBezTo>
                    <a:pt x="451811" y="29677"/>
                    <a:pt x="441932" y="60369"/>
                    <a:pt x="419002" y="72716"/>
                  </a:cubicBezTo>
                  <a:cubicBezTo>
                    <a:pt x="396072" y="85063"/>
                    <a:pt x="335394" y="89297"/>
                    <a:pt x="302586" y="91766"/>
                  </a:cubicBezTo>
                  <a:cubicBezTo>
                    <a:pt x="269778" y="94235"/>
                    <a:pt x="258841" y="94235"/>
                    <a:pt x="222152" y="87532"/>
                  </a:cubicBezTo>
                  <a:cubicBezTo>
                    <a:pt x="185463" y="80829"/>
                    <a:pt x="117377" y="59310"/>
                    <a:pt x="82452" y="51549"/>
                  </a:cubicBezTo>
                  <a:cubicBezTo>
                    <a:pt x="47527" y="43788"/>
                    <a:pt x="28830" y="41672"/>
                    <a:pt x="12602" y="40966"/>
                  </a:cubicBezTo>
                  <a:cubicBezTo>
                    <a:pt x="-3626" y="40261"/>
                    <a:pt x="-451" y="40967"/>
                    <a:pt x="2019" y="38850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7D239DB-ACC7-C556-EDDF-F1C4D97766B7}"/>
                </a:ext>
              </a:extLst>
            </p:cNvPr>
            <p:cNvSpPr/>
            <p:nvPr/>
          </p:nvSpPr>
          <p:spPr>
            <a:xfrm>
              <a:off x="3558009" y="2355613"/>
              <a:ext cx="266700" cy="123002"/>
            </a:xfrm>
            <a:custGeom>
              <a:avLst/>
              <a:gdLst>
                <a:gd name="connsiteX0" fmla="*/ 0 w 266700"/>
                <a:gd name="connsiteY0" fmla="*/ 123002 h 123002"/>
                <a:gd name="connsiteX1" fmla="*/ 31750 w 266700"/>
                <a:gd name="connsiteY1" fmla="*/ 53152 h 123002"/>
                <a:gd name="connsiteX2" fmla="*/ 101600 w 266700"/>
                <a:gd name="connsiteY2" fmla="*/ 17168 h 123002"/>
                <a:gd name="connsiteX3" fmla="*/ 190500 w 266700"/>
                <a:gd name="connsiteY3" fmla="*/ 2352 h 123002"/>
                <a:gd name="connsiteX4" fmla="*/ 266700 w 266700"/>
                <a:gd name="connsiteY4" fmla="*/ 235 h 12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123002">
                  <a:moveTo>
                    <a:pt x="0" y="123002"/>
                  </a:moveTo>
                  <a:cubicBezTo>
                    <a:pt x="7408" y="96896"/>
                    <a:pt x="14817" y="70791"/>
                    <a:pt x="31750" y="53152"/>
                  </a:cubicBezTo>
                  <a:cubicBezTo>
                    <a:pt x="48683" y="35513"/>
                    <a:pt x="75142" y="25635"/>
                    <a:pt x="101600" y="17168"/>
                  </a:cubicBezTo>
                  <a:cubicBezTo>
                    <a:pt x="128058" y="8701"/>
                    <a:pt x="162983" y="5174"/>
                    <a:pt x="190500" y="2352"/>
                  </a:cubicBezTo>
                  <a:cubicBezTo>
                    <a:pt x="218017" y="-470"/>
                    <a:pt x="242358" y="-118"/>
                    <a:pt x="266700" y="235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477894-2A39-A6D8-AB1D-C0777BFFC441}"/>
                </a:ext>
              </a:extLst>
            </p:cNvPr>
            <p:cNvSpPr/>
            <p:nvPr/>
          </p:nvSpPr>
          <p:spPr>
            <a:xfrm>
              <a:off x="3564537" y="2419262"/>
              <a:ext cx="303462" cy="132036"/>
            </a:xfrm>
            <a:custGeom>
              <a:avLst/>
              <a:gdLst>
                <a:gd name="connsiteX0" fmla="*/ 0 w 313110"/>
                <a:gd name="connsiteY0" fmla="*/ 127134 h 127134"/>
                <a:gd name="connsiteX1" fmla="*/ 110066 w 313110"/>
                <a:gd name="connsiteY1" fmla="*/ 120784 h 127134"/>
                <a:gd name="connsiteX2" fmla="*/ 192616 w 313110"/>
                <a:gd name="connsiteY2" fmla="*/ 105967 h 127134"/>
                <a:gd name="connsiteX3" fmla="*/ 294216 w 313110"/>
                <a:gd name="connsiteY3" fmla="*/ 59400 h 127134"/>
                <a:gd name="connsiteX4" fmla="*/ 309033 w 313110"/>
                <a:gd name="connsiteY4" fmla="*/ 29767 h 127134"/>
                <a:gd name="connsiteX5" fmla="*/ 245533 w 313110"/>
                <a:gd name="connsiteY5" fmla="*/ 17067 h 127134"/>
                <a:gd name="connsiteX6" fmla="*/ 179916 w 313110"/>
                <a:gd name="connsiteY6" fmla="*/ 2250 h 127134"/>
                <a:gd name="connsiteX7" fmla="*/ 133350 w 313110"/>
                <a:gd name="connsiteY7" fmla="*/ 4367 h 127134"/>
                <a:gd name="connsiteX8" fmla="*/ 124883 w 313110"/>
                <a:gd name="connsiteY8" fmla="*/ 42467 h 127134"/>
                <a:gd name="connsiteX0" fmla="*/ 0 w 313110"/>
                <a:gd name="connsiteY0" fmla="*/ 128473 h 128473"/>
                <a:gd name="connsiteX1" fmla="*/ 110066 w 313110"/>
                <a:gd name="connsiteY1" fmla="*/ 122123 h 128473"/>
                <a:gd name="connsiteX2" fmla="*/ 192616 w 313110"/>
                <a:gd name="connsiteY2" fmla="*/ 107306 h 128473"/>
                <a:gd name="connsiteX3" fmla="*/ 294216 w 313110"/>
                <a:gd name="connsiteY3" fmla="*/ 60739 h 128473"/>
                <a:gd name="connsiteX4" fmla="*/ 309033 w 313110"/>
                <a:gd name="connsiteY4" fmla="*/ 31106 h 128473"/>
                <a:gd name="connsiteX5" fmla="*/ 245533 w 313110"/>
                <a:gd name="connsiteY5" fmla="*/ 18406 h 128473"/>
                <a:gd name="connsiteX6" fmla="*/ 179916 w 313110"/>
                <a:gd name="connsiteY6" fmla="*/ 3589 h 128473"/>
                <a:gd name="connsiteX7" fmla="*/ 133350 w 313110"/>
                <a:gd name="connsiteY7" fmla="*/ 5706 h 128473"/>
                <a:gd name="connsiteX8" fmla="*/ 91017 w 313110"/>
                <a:gd name="connsiteY8" fmla="*/ 5706 h 128473"/>
                <a:gd name="connsiteX0" fmla="*/ 0 w 313110"/>
                <a:gd name="connsiteY0" fmla="*/ 137635 h 137635"/>
                <a:gd name="connsiteX1" fmla="*/ 110066 w 313110"/>
                <a:gd name="connsiteY1" fmla="*/ 131285 h 137635"/>
                <a:gd name="connsiteX2" fmla="*/ 192616 w 313110"/>
                <a:gd name="connsiteY2" fmla="*/ 116468 h 137635"/>
                <a:gd name="connsiteX3" fmla="*/ 294216 w 313110"/>
                <a:gd name="connsiteY3" fmla="*/ 69901 h 137635"/>
                <a:gd name="connsiteX4" fmla="*/ 309033 w 313110"/>
                <a:gd name="connsiteY4" fmla="*/ 40268 h 137635"/>
                <a:gd name="connsiteX5" fmla="*/ 245533 w 313110"/>
                <a:gd name="connsiteY5" fmla="*/ 27568 h 137635"/>
                <a:gd name="connsiteX6" fmla="*/ 179916 w 313110"/>
                <a:gd name="connsiteY6" fmla="*/ 12751 h 137635"/>
                <a:gd name="connsiteX7" fmla="*/ 133350 w 313110"/>
                <a:gd name="connsiteY7" fmla="*/ 14868 h 137635"/>
                <a:gd name="connsiteX8" fmla="*/ 99484 w 313110"/>
                <a:gd name="connsiteY8" fmla="*/ 4285 h 137635"/>
                <a:gd name="connsiteX0" fmla="*/ 0 w 313110"/>
                <a:gd name="connsiteY0" fmla="*/ 127135 h 127135"/>
                <a:gd name="connsiteX1" fmla="*/ 110066 w 313110"/>
                <a:gd name="connsiteY1" fmla="*/ 120785 h 127135"/>
                <a:gd name="connsiteX2" fmla="*/ 192616 w 313110"/>
                <a:gd name="connsiteY2" fmla="*/ 105968 h 127135"/>
                <a:gd name="connsiteX3" fmla="*/ 294216 w 313110"/>
                <a:gd name="connsiteY3" fmla="*/ 59401 h 127135"/>
                <a:gd name="connsiteX4" fmla="*/ 309033 w 313110"/>
                <a:gd name="connsiteY4" fmla="*/ 29768 h 127135"/>
                <a:gd name="connsiteX5" fmla="*/ 245533 w 313110"/>
                <a:gd name="connsiteY5" fmla="*/ 17068 h 127135"/>
                <a:gd name="connsiteX6" fmla="*/ 179916 w 313110"/>
                <a:gd name="connsiteY6" fmla="*/ 2251 h 127135"/>
                <a:gd name="connsiteX7" fmla="*/ 133350 w 313110"/>
                <a:gd name="connsiteY7" fmla="*/ 4368 h 127135"/>
                <a:gd name="connsiteX8" fmla="*/ 101601 w 313110"/>
                <a:gd name="connsiteY8" fmla="*/ 6485 h 127135"/>
                <a:gd name="connsiteX0" fmla="*/ 0 w 313110"/>
                <a:gd name="connsiteY0" fmla="*/ 130233 h 130233"/>
                <a:gd name="connsiteX1" fmla="*/ 110066 w 313110"/>
                <a:gd name="connsiteY1" fmla="*/ 123883 h 130233"/>
                <a:gd name="connsiteX2" fmla="*/ 192616 w 313110"/>
                <a:gd name="connsiteY2" fmla="*/ 109066 h 130233"/>
                <a:gd name="connsiteX3" fmla="*/ 294216 w 313110"/>
                <a:gd name="connsiteY3" fmla="*/ 62499 h 130233"/>
                <a:gd name="connsiteX4" fmla="*/ 309033 w 313110"/>
                <a:gd name="connsiteY4" fmla="*/ 32866 h 130233"/>
                <a:gd name="connsiteX5" fmla="*/ 245533 w 313110"/>
                <a:gd name="connsiteY5" fmla="*/ 20166 h 130233"/>
                <a:gd name="connsiteX6" fmla="*/ 179916 w 313110"/>
                <a:gd name="connsiteY6" fmla="*/ 5349 h 130233"/>
                <a:gd name="connsiteX7" fmla="*/ 133350 w 313110"/>
                <a:gd name="connsiteY7" fmla="*/ 7466 h 130233"/>
                <a:gd name="connsiteX8" fmla="*/ 110068 w 313110"/>
                <a:gd name="connsiteY8" fmla="*/ 5349 h 130233"/>
                <a:gd name="connsiteX0" fmla="*/ 0 w 313110"/>
                <a:gd name="connsiteY0" fmla="*/ 127135 h 127135"/>
                <a:gd name="connsiteX1" fmla="*/ 110066 w 313110"/>
                <a:gd name="connsiteY1" fmla="*/ 120785 h 127135"/>
                <a:gd name="connsiteX2" fmla="*/ 192616 w 313110"/>
                <a:gd name="connsiteY2" fmla="*/ 105968 h 127135"/>
                <a:gd name="connsiteX3" fmla="*/ 294216 w 313110"/>
                <a:gd name="connsiteY3" fmla="*/ 59401 h 127135"/>
                <a:gd name="connsiteX4" fmla="*/ 309033 w 313110"/>
                <a:gd name="connsiteY4" fmla="*/ 29768 h 127135"/>
                <a:gd name="connsiteX5" fmla="*/ 245533 w 313110"/>
                <a:gd name="connsiteY5" fmla="*/ 17068 h 127135"/>
                <a:gd name="connsiteX6" fmla="*/ 179916 w 313110"/>
                <a:gd name="connsiteY6" fmla="*/ 2251 h 127135"/>
                <a:gd name="connsiteX7" fmla="*/ 133350 w 313110"/>
                <a:gd name="connsiteY7" fmla="*/ 4368 h 127135"/>
                <a:gd name="connsiteX8" fmla="*/ 110068 w 313110"/>
                <a:gd name="connsiteY8" fmla="*/ 8601 h 127135"/>
                <a:gd name="connsiteX0" fmla="*/ 0 w 313110"/>
                <a:gd name="connsiteY0" fmla="*/ 130233 h 130233"/>
                <a:gd name="connsiteX1" fmla="*/ 110066 w 313110"/>
                <a:gd name="connsiteY1" fmla="*/ 123883 h 130233"/>
                <a:gd name="connsiteX2" fmla="*/ 192616 w 313110"/>
                <a:gd name="connsiteY2" fmla="*/ 109066 h 130233"/>
                <a:gd name="connsiteX3" fmla="*/ 294216 w 313110"/>
                <a:gd name="connsiteY3" fmla="*/ 62499 h 130233"/>
                <a:gd name="connsiteX4" fmla="*/ 309033 w 313110"/>
                <a:gd name="connsiteY4" fmla="*/ 32866 h 130233"/>
                <a:gd name="connsiteX5" fmla="*/ 245533 w 313110"/>
                <a:gd name="connsiteY5" fmla="*/ 20166 h 130233"/>
                <a:gd name="connsiteX6" fmla="*/ 179916 w 313110"/>
                <a:gd name="connsiteY6" fmla="*/ 5349 h 130233"/>
                <a:gd name="connsiteX7" fmla="*/ 133350 w 313110"/>
                <a:gd name="connsiteY7" fmla="*/ 7466 h 130233"/>
                <a:gd name="connsiteX8" fmla="*/ 110068 w 313110"/>
                <a:gd name="connsiteY8" fmla="*/ 5349 h 130233"/>
                <a:gd name="connsiteX0" fmla="*/ 0 w 313110"/>
                <a:gd name="connsiteY0" fmla="*/ 127135 h 127135"/>
                <a:gd name="connsiteX1" fmla="*/ 110066 w 313110"/>
                <a:gd name="connsiteY1" fmla="*/ 120785 h 127135"/>
                <a:gd name="connsiteX2" fmla="*/ 192616 w 313110"/>
                <a:gd name="connsiteY2" fmla="*/ 105968 h 127135"/>
                <a:gd name="connsiteX3" fmla="*/ 294216 w 313110"/>
                <a:gd name="connsiteY3" fmla="*/ 59401 h 127135"/>
                <a:gd name="connsiteX4" fmla="*/ 309033 w 313110"/>
                <a:gd name="connsiteY4" fmla="*/ 29768 h 127135"/>
                <a:gd name="connsiteX5" fmla="*/ 245533 w 313110"/>
                <a:gd name="connsiteY5" fmla="*/ 17068 h 127135"/>
                <a:gd name="connsiteX6" fmla="*/ 179916 w 313110"/>
                <a:gd name="connsiteY6" fmla="*/ 2251 h 127135"/>
                <a:gd name="connsiteX7" fmla="*/ 133350 w 313110"/>
                <a:gd name="connsiteY7" fmla="*/ 4368 h 127135"/>
                <a:gd name="connsiteX8" fmla="*/ 110068 w 313110"/>
                <a:gd name="connsiteY8" fmla="*/ 10717 h 127135"/>
                <a:gd name="connsiteX0" fmla="*/ 0 w 313110"/>
                <a:gd name="connsiteY0" fmla="*/ 127135 h 127135"/>
                <a:gd name="connsiteX1" fmla="*/ 110066 w 313110"/>
                <a:gd name="connsiteY1" fmla="*/ 120785 h 127135"/>
                <a:gd name="connsiteX2" fmla="*/ 192616 w 313110"/>
                <a:gd name="connsiteY2" fmla="*/ 105968 h 127135"/>
                <a:gd name="connsiteX3" fmla="*/ 294216 w 313110"/>
                <a:gd name="connsiteY3" fmla="*/ 59401 h 127135"/>
                <a:gd name="connsiteX4" fmla="*/ 309033 w 313110"/>
                <a:gd name="connsiteY4" fmla="*/ 29768 h 127135"/>
                <a:gd name="connsiteX5" fmla="*/ 245533 w 313110"/>
                <a:gd name="connsiteY5" fmla="*/ 17068 h 127135"/>
                <a:gd name="connsiteX6" fmla="*/ 179916 w 313110"/>
                <a:gd name="connsiteY6" fmla="*/ 2251 h 127135"/>
                <a:gd name="connsiteX7" fmla="*/ 133350 w 313110"/>
                <a:gd name="connsiteY7" fmla="*/ 4368 h 127135"/>
                <a:gd name="connsiteX8" fmla="*/ 116418 w 313110"/>
                <a:gd name="connsiteY8" fmla="*/ 8601 h 127135"/>
                <a:gd name="connsiteX0" fmla="*/ 0 w 313110"/>
                <a:gd name="connsiteY0" fmla="*/ 132036 h 132036"/>
                <a:gd name="connsiteX1" fmla="*/ 110066 w 313110"/>
                <a:gd name="connsiteY1" fmla="*/ 125686 h 132036"/>
                <a:gd name="connsiteX2" fmla="*/ 192616 w 313110"/>
                <a:gd name="connsiteY2" fmla="*/ 110869 h 132036"/>
                <a:gd name="connsiteX3" fmla="*/ 294216 w 313110"/>
                <a:gd name="connsiteY3" fmla="*/ 64302 h 132036"/>
                <a:gd name="connsiteX4" fmla="*/ 309033 w 313110"/>
                <a:gd name="connsiteY4" fmla="*/ 34669 h 132036"/>
                <a:gd name="connsiteX5" fmla="*/ 245533 w 313110"/>
                <a:gd name="connsiteY5" fmla="*/ 21969 h 132036"/>
                <a:gd name="connsiteX6" fmla="*/ 179916 w 313110"/>
                <a:gd name="connsiteY6" fmla="*/ 7152 h 132036"/>
                <a:gd name="connsiteX7" fmla="*/ 133350 w 313110"/>
                <a:gd name="connsiteY7" fmla="*/ 9269 h 132036"/>
                <a:gd name="connsiteX8" fmla="*/ 118535 w 313110"/>
                <a:gd name="connsiteY8" fmla="*/ 5036 h 132036"/>
                <a:gd name="connsiteX0" fmla="*/ 0 w 313110"/>
                <a:gd name="connsiteY0" fmla="*/ 127135 h 127135"/>
                <a:gd name="connsiteX1" fmla="*/ 110066 w 313110"/>
                <a:gd name="connsiteY1" fmla="*/ 120785 h 127135"/>
                <a:gd name="connsiteX2" fmla="*/ 192616 w 313110"/>
                <a:gd name="connsiteY2" fmla="*/ 105968 h 127135"/>
                <a:gd name="connsiteX3" fmla="*/ 294216 w 313110"/>
                <a:gd name="connsiteY3" fmla="*/ 59401 h 127135"/>
                <a:gd name="connsiteX4" fmla="*/ 309033 w 313110"/>
                <a:gd name="connsiteY4" fmla="*/ 29768 h 127135"/>
                <a:gd name="connsiteX5" fmla="*/ 245533 w 313110"/>
                <a:gd name="connsiteY5" fmla="*/ 17068 h 127135"/>
                <a:gd name="connsiteX6" fmla="*/ 179916 w 313110"/>
                <a:gd name="connsiteY6" fmla="*/ 2251 h 127135"/>
                <a:gd name="connsiteX7" fmla="*/ 133350 w 313110"/>
                <a:gd name="connsiteY7" fmla="*/ 4368 h 127135"/>
                <a:gd name="connsiteX8" fmla="*/ 118535 w 313110"/>
                <a:gd name="connsiteY8" fmla="*/ 6485 h 127135"/>
                <a:gd name="connsiteX0" fmla="*/ 0 w 313110"/>
                <a:gd name="connsiteY0" fmla="*/ 132036 h 132036"/>
                <a:gd name="connsiteX1" fmla="*/ 110066 w 313110"/>
                <a:gd name="connsiteY1" fmla="*/ 125686 h 132036"/>
                <a:gd name="connsiteX2" fmla="*/ 192616 w 313110"/>
                <a:gd name="connsiteY2" fmla="*/ 110869 h 132036"/>
                <a:gd name="connsiteX3" fmla="*/ 294216 w 313110"/>
                <a:gd name="connsiteY3" fmla="*/ 64302 h 132036"/>
                <a:gd name="connsiteX4" fmla="*/ 309033 w 313110"/>
                <a:gd name="connsiteY4" fmla="*/ 34669 h 132036"/>
                <a:gd name="connsiteX5" fmla="*/ 245533 w 313110"/>
                <a:gd name="connsiteY5" fmla="*/ 21969 h 132036"/>
                <a:gd name="connsiteX6" fmla="*/ 179916 w 313110"/>
                <a:gd name="connsiteY6" fmla="*/ 7152 h 132036"/>
                <a:gd name="connsiteX7" fmla="*/ 133350 w 313110"/>
                <a:gd name="connsiteY7" fmla="*/ 9269 h 132036"/>
                <a:gd name="connsiteX8" fmla="*/ 120652 w 313110"/>
                <a:gd name="connsiteY8" fmla="*/ 5036 h 132036"/>
                <a:gd name="connsiteX0" fmla="*/ 0 w 303884"/>
                <a:gd name="connsiteY0" fmla="*/ 132036 h 132036"/>
                <a:gd name="connsiteX1" fmla="*/ 110066 w 303884"/>
                <a:gd name="connsiteY1" fmla="*/ 125686 h 132036"/>
                <a:gd name="connsiteX2" fmla="*/ 192616 w 303884"/>
                <a:gd name="connsiteY2" fmla="*/ 110869 h 132036"/>
                <a:gd name="connsiteX3" fmla="*/ 294216 w 303884"/>
                <a:gd name="connsiteY3" fmla="*/ 64302 h 132036"/>
                <a:gd name="connsiteX4" fmla="*/ 294217 w 303884"/>
                <a:gd name="connsiteY4" fmla="*/ 30436 h 132036"/>
                <a:gd name="connsiteX5" fmla="*/ 245533 w 303884"/>
                <a:gd name="connsiteY5" fmla="*/ 21969 h 132036"/>
                <a:gd name="connsiteX6" fmla="*/ 179916 w 303884"/>
                <a:gd name="connsiteY6" fmla="*/ 7152 h 132036"/>
                <a:gd name="connsiteX7" fmla="*/ 133350 w 303884"/>
                <a:gd name="connsiteY7" fmla="*/ 9269 h 132036"/>
                <a:gd name="connsiteX8" fmla="*/ 120652 w 303884"/>
                <a:gd name="connsiteY8" fmla="*/ 5036 h 132036"/>
                <a:gd name="connsiteX0" fmla="*/ 0 w 303462"/>
                <a:gd name="connsiteY0" fmla="*/ 132036 h 132036"/>
                <a:gd name="connsiteX1" fmla="*/ 110066 w 303462"/>
                <a:gd name="connsiteY1" fmla="*/ 125686 h 132036"/>
                <a:gd name="connsiteX2" fmla="*/ 192616 w 303462"/>
                <a:gd name="connsiteY2" fmla="*/ 110869 h 132036"/>
                <a:gd name="connsiteX3" fmla="*/ 294216 w 303462"/>
                <a:gd name="connsiteY3" fmla="*/ 64302 h 132036"/>
                <a:gd name="connsiteX4" fmla="*/ 294217 w 303462"/>
                <a:gd name="connsiteY4" fmla="*/ 30436 h 132036"/>
                <a:gd name="connsiteX5" fmla="*/ 254000 w 303462"/>
                <a:gd name="connsiteY5" fmla="*/ 11385 h 132036"/>
                <a:gd name="connsiteX6" fmla="*/ 179916 w 303462"/>
                <a:gd name="connsiteY6" fmla="*/ 7152 h 132036"/>
                <a:gd name="connsiteX7" fmla="*/ 133350 w 303462"/>
                <a:gd name="connsiteY7" fmla="*/ 9269 h 132036"/>
                <a:gd name="connsiteX8" fmla="*/ 120652 w 303462"/>
                <a:gd name="connsiteY8" fmla="*/ 5036 h 1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462" h="132036">
                  <a:moveTo>
                    <a:pt x="0" y="132036"/>
                  </a:moveTo>
                  <a:cubicBezTo>
                    <a:pt x="38981" y="130625"/>
                    <a:pt x="77963" y="129214"/>
                    <a:pt x="110066" y="125686"/>
                  </a:cubicBezTo>
                  <a:cubicBezTo>
                    <a:pt x="142169" y="122158"/>
                    <a:pt x="161924" y="121100"/>
                    <a:pt x="192616" y="110869"/>
                  </a:cubicBezTo>
                  <a:cubicBezTo>
                    <a:pt x="223308" y="100638"/>
                    <a:pt x="277283" y="77707"/>
                    <a:pt x="294216" y="64302"/>
                  </a:cubicBezTo>
                  <a:cubicBezTo>
                    <a:pt x="311149" y="50897"/>
                    <a:pt x="300920" y="39256"/>
                    <a:pt x="294217" y="30436"/>
                  </a:cubicBezTo>
                  <a:cubicBezTo>
                    <a:pt x="287514" y="21617"/>
                    <a:pt x="273050" y="15266"/>
                    <a:pt x="254000" y="11385"/>
                  </a:cubicBezTo>
                  <a:cubicBezTo>
                    <a:pt x="234950" y="7504"/>
                    <a:pt x="200024" y="7505"/>
                    <a:pt x="179916" y="7152"/>
                  </a:cubicBezTo>
                  <a:cubicBezTo>
                    <a:pt x="159808" y="6799"/>
                    <a:pt x="142522" y="2566"/>
                    <a:pt x="133350" y="9269"/>
                  </a:cubicBezTo>
                  <a:cubicBezTo>
                    <a:pt x="124178" y="15972"/>
                    <a:pt x="120299" y="-10663"/>
                    <a:pt x="120652" y="5036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5CA22C0-8406-3FEC-0C35-6B6CB122AF97}"/>
                </a:ext>
              </a:extLst>
            </p:cNvPr>
            <p:cNvSpPr/>
            <p:nvPr/>
          </p:nvSpPr>
          <p:spPr>
            <a:xfrm>
              <a:off x="3114750" y="2609755"/>
              <a:ext cx="455094" cy="86338"/>
            </a:xfrm>
            <a:custGeom>
              <a:avLst/>
              <a:gdLst>
                <a:gd name="connsiteX0" fmla="*/ 383117 w 455094"/>
                <a:gd name="connsiteY0" fmla="*/ 56514 h 86338"/>
                <a:gd name="connsiteX1" fmla="*/ 427567 w 455094"/>
                <a:gd name="connsiteY1" fmla="*/ 86148 h 86338"/>
                <a:gd name="connsiteX2" fmla="*/ 455083 w 455094"/>
                <a:gd name="connsiteY2" fmla="*/ 43814 h 86338"/>
                <a:gd name="connsiteX3" fmla="*/ 429683 w 455094"/>
                <a:gd name="connsiteY3" fmla="*/ 16298 h 86338"/>
                <a:gd name="connsiteX4" fmla="*/ 347133 w 455094"/>
                <a:gd name="connsiteY4" fmla="*/ 1481 h 86338"/>
                <a:gd name="connsiteX5" fmla="*/ 213783 w 455094"/>
                <a:gd name="connsiteY5" fmla="*/ 1481 h 86338"/>
                <a:gd name="connsiteX6" fmla="*/ 110067 w 455094"/>
                <a:gd name="connsiteY6" fmla="*/ 9948 h 86338"/>
                <a:gd name="connsiteX7" fmla="*/ 0 w 455094"/>
                <a:gd name="connsiteY7" fmla="*/ 20531 h 86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5094" h="86338">
                  <a:moveTo>
                    <a:pt x="383117" y="56514"/>
                  </a:moveTo>
                  <a:cubicBezTo>
                    <a:pt x="399345" y="72389"/>
                    <a:pt x="415573" y="88265"/>
                    <a:pt x="427567" y="86148"/>
                  </a:cubicBezTo>
                  <a:cubicBezTo>
                    <a:pt x="439561" y="84031"/>
                    <a:pt x="454730" y="55456"/>
                    <a:pt x="455083" y="43814"/>
                  </a:cubicBezTo>
                  <a:cubicBezTo>
                    <a:pt x="455436" y="32172"/>
                    <a:pt x="447675" y="23354"/>
                    <a:pt x="429683" y="16298"/>
                  </a:cubicBezTo>
                  <a:cubicBezTo>
                    <a:pt x="411691" y="9242"/>
                    <a:pt x="383116" y="3950"/>
                    <a:pt x="347133" y="1481"/>
                  </a:cubicBezTo>
                  <a:cubicBezTo>
                    <a:pt x="311150" y="-989"/>
                    <a:pt x="253294" y="70"/>
                    <a:pt x="213783" y="1481"/>
                  </a:cubicBezTo>
                  <a:cubicBezTo>
                    <a:pt x="174272" y="2892"/>
                    <a:pt x="110067" y="9948"/>
                    <a:pt x="110067" y="9948"/>
                  </a:cubicBezTo>
                  <a:lnTo>
                    <a:pt x="0" y="20531"/>
                  </a:ln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D85693-7DC6-3E40-F3AD-621EBBC4502B}"/>
                </a:ext>
              </a:extLst>
            </p:cNvPr>
            <p:cNvSpPr/>
            <p:nvPr/>
          </p:nvSpPr>
          <p:spPr>
            <a:xfrm>
              <a:off x="2878399" y="2687456"/>
              <a:ext cx="638273" cy="115059"/>
            </a:xfrm>
            <a:custGeom>
              <a:avLst/>
              <a:gdLst>
                <a:gd name="connsiteX0" fmla="*/ 565150 w 635178"/>
                <a:gd name="connsiteY0" fmla="*/ 116417 h 117569"/>
                <a:gd name="connsiteX1" fmla="*/ 626533 w 635178"/>
                <a:gd name="connsiteY1" fmla="*/ 112183 h 117569"/>
                <a:gd name="connsiteX2" fmla="*/ 628650 w 635178"/>
                <a:gd name="connsiteY2" fmla="*/ 74083 h 117569"/>
                <a:gd name="connsiteX3" fmla="*/ 569383 w 635178"/>
                <a:gd name="connsiteY3" fmla="*/ 42333 h 117569"/>
                <a:gd name="connsiteX4" fmla="*/ 524933 w 635178"/>
                <a:gd name="connsiteY4" fmla="*/ 31750 h 117569"/>
                <a:gd name="connsiteX5" fmla="*/ 436033 w 635178"/>
                <a:gd name="connsiteY5" fmla="*/ 16933 h 117569"/>
                <a:gd name="connsiteX6" fmla="*/ 304800 w 635178"/>
                <a:gd name="connsiteY6" fmla="*/ 4233 h 117569"/>
                <a:gd name="connsiteX7" fmla="*/ 211667 w 635178"/>
                <a:gd name="connsiteY7" fmla="*/ 0 h 117569"/>
                <a:gd name="connsiteX8" fmla="*/ 139700 w 635178"/>
                <a:gd name="connsiteY8" fmla="*/ 4233 h 117569"/>
                <a:gd name="connsiteX9" fmla="*/ 0 w 635178"/>
                <a:gd name="connsiteY9" fmla="*/ 19050 h 117569"/>
                <a:gd name="connsiteX0" fmla="*/ 565150 w 638273"/>
                <a:gd name="connsiteY0" fmla="*/ 116417 h 117569"/>
                <a:gd name="connsiteX1" fmla="*/ 626533 w 638273"/>
                <a:gd name="connsiteY1" fmla="*/ 112183 h 117569"/>
                <a:gd name="connsiteX2" fmla="*/ 628650 w 638273"/>
                <a:gd name="connsiteY2" fmla="*/ 74083 h 117569"/>
                <a:gd name="connsiteX3" fmla="*/ 524933 w 638273"/>
                <a:gd name="connsiteY3" fmla="*/ 31750 h 117569"/>
                <a:gd name="connsiteX4" fmla="*/ 436033 w 638273"/>
                <a:gd name="connsiteY4" fmla="*/ 16933 h 117569"/>
                <a:gd name="connsiteX5" fmla="*/ 304800 w 638273"/>
                <a:gd name="connsiteY5" fmla="*/ 4233 h 117569"/>
                <a:gd name="connsiteX6" fmla="*/ 211667 w 638273"/>
                <a:gd name="connsiteY6" fmla="*/ 0 h 117569"/>
                <a:gd name="connsiteX7" fmla="*/ 139700 w 638273"/>
                <a:gd name="connsiteY7" fmla="*/ 4233 h 117569"/>
                <a:gd name="connsiteX8" fmla="*/ 0 w 638273"/>
                <a:gd name="connsiteY8" fmla="*/ 19050 h 117569"/>
                <a:gd name="connsiteX0" fmla="*/ 565150 w 638273"/>
                <a:gd name="connsiteY0" fmla="*/ 113907 h 115059"/>
                <a:gd name="connsiteX1" fmla="*/ 626533 w 638273"/>
                <a:gd name="connsiteY1" fmla="*/ 109673 h 115059"/>
                <a:gd name="connsiteX2" fmla="*/ 628650 w 638273"/>
                <a:gd name="connsiteY2" fmla="*/ 71573 h 115059"/>
                <a:gd name="connsiteX3" fmla="*/ 524933 w 638273"/>
                <a:gd name="connsiteY3" fmla="*/ 29240 h 115059"/>
                <a:gd name="connsiteX4" fmla="*/ 436033 w 638273"/>
                <a:gd name="connsiteY4" fmla="*/ 14423 h 115059"/>
                <a:gd name="connsiteX5" fmla="*/ 304800 w 638273"/>
                <a:gd name="connsiteY5" fmla="*/ 1723 h 115059"/>
                <a:gd name="connsiteX6" fmla="*/ 139700 w 638273"/>
                <a:gd name="connsiteY6" fmla="*/ 1723 h 115059"/>
                <a:gd name="connsiteX7" fmla="*/ 0 w 638273"/>
                <a:gd name="connsiteY7" fmla="*/ 16540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273" h="115059">
                  <a:moveTo>
                    <a:pt x="565150" y="113907"/>
                  </a:moveTo>
                  <a:cubicBezTo>
                    <a:pt x="590550" y="115318"/>
                    <a:pt x="615950" y="116729"/>
                    <a:pt x="626533" y="109673"/>
                  </a:cubicBezTo>
                  <a:cubicBezTo>
                    <a:pt x="637116" y="102617"/>
                    <a:pt x="645583" y="84978"/>
                    <a:pt x="628650" y="71573"/>
                  </a:cubicBezTo>
                  <a:cubicBezTo>
                    <a:pt x="611717" y="58168"/>
                    <a:pt x="557036" y="38765"/>
                    <a:pt x="524933" y="29240"/>
                  </a:cubicBezTo>
                  <a:cubicBezTo>
                    <a:pt x="492830" y="19715"/>
                    <a:pt x="472722" y="19009"/>
                    <a:pt x="436033" y="14423"/>
                  </a:cubicBezTo>
                  <a:cubicBezTo>
                    <a:pt x="399344" y="9837"/>
                    <a:pt x="354189" y="3840"/>
                    <a:pt x="304800" y="1723"/>
                  </a:cubicBezTo>
                  <a:cubicBezTo>
                    <a:pt x="255411" y="-394"/>
                    <a:pt x="190500" y="-746"/>
                    <a:pt x="139700" y="1723"/>
                  </a:cubicBezTo>
                  <a:cubicBezTo>
                    <a:pt x="104422" y="4898"/>
                    <a:pt x="11642" y="14070"/>
                    <a:pt x="0" y="16540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BF167BA-E3EF-2A78-F434-02C64513322D}"/>
                </a:ext>
              </a:extLst>
            </p:cNvPr>
            <p:cNvSpPr/>
            <p:nvPr/>
          </p:nvSpPr>
          <p:spPr>
            <a:xfrm>
              <a:off x="3594323" y="2571285"/>
              <a:ext cx="211516" cy="262429"/>
            </a:xfrm>
            <a:custGeom>
              <a:avLst/>
              <a:gdLst>
                <a:gd name="connsiteX0" fmla="*/ 188619 w 218252"/>
                <a:gd name="connsiteY0" fmla="*/ 194734 h 233850"/>
                <a:gd name="connsiteX1" fmla="*/ 112419 w 218252"/>
                <a:gd name="connsiteY1" fmla="*/ 230717 h 233850"/>
                <a:gd name="connsiteX2" fmla="*/ 12936 w 218252"/>
                <a:gd name="connsiteY2" fmla="*/ 226484 h 233850"/>
                <a:gd name="connsiteX3" fmla="*/ 2352 w 218252"/>
                <a:gd name="connsiteY3" fmla="*/ 182034 h 233850"/>
                <a:gd name="connsiteX4" fmla="*/ 23519 w 218252"/>
                <a:gd name="connsiteY4" fmla="*/ 137584 h 233850"/>
                <a:gd name="connsiteX5" fmla="*/ 51036 w 218252"/>
                <a:gd name="connsiteY5" fmla="*/ 91017 h 233850"/>
                <a:gd name="connsiteX6" fmla="*/ 106069 w 218252"/>
                <a:gd name="connsiteY6" fmla="*/ 46567 h 233850"/>
                <a:gd name="connsiteX7" fmla="*/ 218252 w 218252"/>
                <a:gd name="connsiteY7" fmla="*/ 0 h 233850"/>
                <a:gd name="connsiteX0" fmla="*/ 188620 w 218253"/>
                <a:gd name="connsiteY0" fmla="*/ 194734 h 286160"/>
                <a:gd name="connsiteX1" fmla="*/ 112420 w 218253"/>
                <a:gd name="connsiteY1" fmla="*/ 285750 h 286160"/>
                <a:gd name="connsiteX2" fmla="*/ 12937 w 218253"/>
                <a:gd name="connsiteY2" fmla="*/ 226484 h 286160"/>
                <a:gd name="connsiteX3" fmla="*/ 2353 w 218253"/>
                <a:gd name="connsiteY3" fmla="*/ 182034 h 286160"/>
                <a:gd name="connsiteX4" fmla="*/ 23520 w 218253"/>
                <a:gd name="connsiteY4" fmla="*/ 137584 h 286160"/>
                <a:gd name="connsiteX5" fmla="*/ 51037 w 218253"/>
                <a:gd name="connsiteY5" fmla="*/ 91017 h 286160"/>
                <a:gd name="connsiteX6" fmla="*/ 106070 w 218253"/>
                <a:gd name="connsiteY6" fmla="*/ 46567 h 286160"/>
                <a:gd name="connsiteX7" fmla="*/ 218253 w 218253"/>
                <a:gd name="connsiteY7" fmla="*/ 0 h 286160"/>
                <a:gd name="connsiteX0" fmla="*/ 237304 w 237304"/>
                <a:gd name="connsiteY0" fmla="*/ 277284 h 290848"/>
                <a:gd name="connsiteX1" fmla="*/ 112420 w 237304"/>
                <a:gd name="connsiteY1" fmla="*/ 285750 h 290848"/>
                <a:gd name="connsiteX2" fmla="*/ 12937 w 237304"/>
                <a:gd name="connsiteY2" fmla="*/ 226484 h 290848"/>
                <a:gd name="connsiteX3" fmla="*/ 2353 w 237304"/>
                <a:gd name="connsiteY3" fmla="*/ 182034 h 290848"/>
                <a:gd name="connsiteX4" fmla="*/ 23520 w 237304"/>
                <a:gd name="connsiteY4" fmla="*/ 137584 h 290848"/>
                <a:gd name="connsiteX5" fmla="*/ 51037 w 237304"/>
                <a:gd name="connsiteY5" fmla="*/ 91017 h 290848"/>
                <a:gd name="connsiteX6" fmla="*/ 106070 w 237304"/>
                <a:gd name="connsiteY6" fmla="*/ 46567 h 290848"/>
                <a:gd name="connsiteX7" fmla="*/ 218253 w 237304"/>
                <a:gd name="connsiteY7" fmla="*/ 0 h 290848"/>
                <a:gd name="connsiteX0" fmla="*/ 229879 w 229879"/>
                <a:gd name="connsiteY0" fmla="*/ 277284 h 290848"/>
                <a:gd name="connsiteX1" fmla="*/ 104995 w 229879"/>
                <a:gd name="connsiteY1" fmla="*/ 285750 h 290848"/>
                <a:gd name="connsiteX2" fmla="*/ 5512 w 229879"/>
                <a:gd name="connsiteY2" fmla="*/ 226484 h 290848"/>
                <a:gd name="connsiteX3" fmla="*/ 16095 w 229879"/>
                <a:gd name="connsiteY3" fmla="*/ 137584 h 290848"/>
                <a:gd name="connsiteX4" fmla="*/ 43612 w 229879"/>
                <a:gd name="connsiteY4" fmla="*/ 91017 h 290848"/>
                <a:gd name="connsiteX5" fmla="*/ 98645 w 229879"/>
                <a:gd name="connsiteY5" fmla="*/ 46567 h 290848"/>
                <a:gd name="connsiteX6" fmla="*/ 210828 w 229879"/>
                <a:gd name="connsiteY6" fmla="*/ 0 h 290848"/>
                <a:gd name="connsiteX0" fmla="*/ 231667 w 231667"/>
                <a:gd name="connsiteY0" fmla="*/ 277284 h 290848"/>
                <a:gd name="connsiteX1" fmla="*/ 106783 w 231667"/>
                <a:gd name="connsiteY1" fmla="*/ 285750 h 290848"/>
                <a:gd name="connsiteX2" fmla="*/ 7300 w 231667"/>
                <a:gd name="connsiteY2" fmla="*/ 226484 h 290848"/>
                <a:gd name="connsiteX3" fmla="*/ 17883 w 231667"/>
                <a:gd name="connsiteY3" fmla="*/ 137584 h 290848"/>
                <a:gd name="connsiteX4" fmla="*/ 100433 w 231667"/>
                <a:gd name="connsiteY4" fmla="*/ 46567 h 290848"/>
                <a:gd name="connsiteX5" fmla="*/ 212616 w 231667"/>
                <a:gd name="connsiteY5" fmla="*/ 0 h 290848"/>
                <a:gd name="connsiteX0" fmla="*/ 235286 w 235286"/>
                <a:gd name="connsiteY0" fmla="*/ 277284 h 290848"/>
                <a:gd name="connsiteX1" fmla="*/ 110402 w 235286"/>
                <a:gd name="connsiteY1" fmla="*/ 285750 h 290848"/>
                <a:gd name="connsiteX2" fmla="*/ 10919 w 235286"/>
                <a:gd name="connsiteY2" fmla="*/ 226484 h 290848"/>
                <a:gd name="connsiteX3" fmla="*/ 13035 w 235286"/>
                <a:gd name="connsiteY3" fmla="*/ 129117 h 290848"/>
                <a:gd name="connsiteX4" fmla="*/ 104052 w 235286"/>
                <a:gd name="connsiteY4" fmla="*/ 46567 h 290848"/>
                <a:gd name="connsiteX5" fmla="*/ 216235 w 235286"/>
                <a:gd name="connsiteY5" fmla="*/ 0 h 290848"/>
                <a:gd name="connsiteX0" fmla="*/ 231781 w 231781"/>
                <a:gd name="connsiteY0" fmla="*/ 277284 h 291771"/>
                <a:gd name="connsiteX1" fmla="*/ 106897 w 231781"/>
                <a:gd name="connsiteY1" fmla="*/ 285750 h 291771"/>
                <a:gd name="connsiteX2" fmla="*/ 13764 w 231781"/>
                <a:gd name="connsiteY2" fmla="*/ 213784 h 291771"/>
                <a:gd name="connsiteX3" fmla="*/ 9530 w 231781"/>
                <a:gd name="connsiteY3" fmla="*/ 129117 h 291771"/>
                <a:gd name="connsiteX4" fmla="*/ 100547 w 231781"/>
                <a:gd name="connsiteY4" fmla="*/ 46567 h 291771"/>
                <a:gd name="connsiteX5" fmla="*/ 212730 w 231781"/>
                <a:gd name="connsiteY5" fmla="*/ 0 h 291771"/>
                <a:gd name="connsiteX0" fmla="*/ 157698 w 212730"/>
                <a:gd name="connsiteY0" fmla="*/ 245534 h 286365"/>
                <a:gd name="connsiteX1" fmla="*/ 106897 w 212730"/>
                <a:gd name="connsiteY1" fmla="*/ 285750 h 286365"/>
                <a:gd name="connsiteX2" fmla="*/ 13764 w 212730"/>
                <a:gd name="connsiteY2" fmla="*/ 213784 h 286365"/>
                <a:gd name="connsiteX3" fmla="*/ 9530 w 212730"/>
                <a:gd name="connsiteY3" fmla="*/ 129117 h 286365"/>
                <a:gd name="connsiteX4" fmla="*/ 100547 w 212730"/>
                <a:gd name="connsiteY4" fmla="*/ 46567 h 286365"/>
                <a:gd name="connsiteX5" fmla="*/ 212730 w 212730"/>
                <a:gd name="connsiteY5" fmla="*/ 0 h 286365"/>
                <a:gd name="connsiteX0" fmla="*/ 156484 w 211516"/>
                <a:gd name="connsiteY0" fmla="*/ 245534 h 262429"/>
                <a:gd name="connsiteX1" fmla="*/ 82399 w 211516"/>
                <a:gd name="connsiteY1" fmla="*/ 260350 h 262429"/>
                <a:gd name="connsiteX2" fmla="*/ 12550 w 211516"/>
                <a:gd name="connsiteY2" fmla="*/ 213784 h 262429"/>
                <a:gd name="connsiteX3" fmla="*/ 8316 w 211516"/>
                <a:gd name="connsiteY3" fmla="*/ 129117 h 262429"/>
                <a:gd name="connsiteX4" fmla="*/ 99333 w 211516"/>
                <a:gd name="connsiteY4" fmla="*/ 46567 h 262429"/>
                <a:gd name="connsiteX5" fmla="*/ 211516 w 211516"/>
                <a:gd name="connsiteY5" fmla="*/ 0 h 26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516" h="262429">
                  <a:moveTo>
                    <a:pt x="156484" y="245534"/>
                  </a:moveTo>
                  <a:cubicBezTo>
                    <a:pt x="133024" y="260879"/>
                    <a:pt x="106388" y="265642"/>
                    <a:pt x="82399" y="260350"/>
                  </a:cubicBezTo>
                  <a:cubicBezTo>
                    <a:pt x="58410" y="255058"/>
                    <a:pt x="24897" y="235656"/>
                    <a:pt x="12550" y="213784"/>
                  </a:cubicBezTo>
                  <a:cubicBezTo>
                    <a:pt x="203" y="191912"/>
                    <a:pt x="-6148" y="156986"/>
                    <a:pt x="8316" y="129117"/>
                  </a:cubicBezTo>
                  <a:cubicBezTo>
                    <a:pt x="22780" y="101248"/>
                    <a:pt x="66878" y="69498"/>
                    <a:pt x="99333" y="46567"/>
                  </a:cubicBezTo>
                  <a:cubicBezTo>
                    <a:pt x="127202" y="31397"/>
                    <a:pt x="211516" y="0"/>
                    <a:pt x="211516" y="0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A186E78-0057-CCAE-EE17-E35C9BF3FE82}"/>
                </a:ext>
              </a:extLst>
            </p:cNvPr>
            <p:cNvSpPr/>
            <p:nvPr/>
          </p:nvSpPr>
          <p:spPr>
            <a:xfrm>
              <a:off x="3187611" y="2757655"/>
              <a:ext cx="194733" cy="94014"/>
            </a:xfrm>
            <a:custGeom>
              <a:avLst/>
              <a:gdLst>
                <a:gd name="connsiteX0" fmla="*/ 86783 w 194733"/>
                <a:gd name="connsiteY0" fmla="*/ 65617 h 94014"/>
                <a:gd name="connsiteX1" fmla="*/ 129116 w 194733"/>
                <a:gd name="connsiteY1" fmla="*/ 93133 h 94014"/>
                <a:gd name="connsiteX2" fmla="*/ 173566 w 194733"/>
                <a:gd name="connsiteY2" fmla="*/ 84667 h 94014"/>
                <a:gd name="connsiteX3" fmla="*/ 194733 w 194733"/>
                <a:gd name="connsiteY3" fmla="*/ 59267 h 94014"/>
                <a:gd name="connsiteX4" fmla="*/ 173566 w 194733"/>
                <a:gd name="connsiteY4" fmla="*/ 29633 h 94014"/>
                <a:gd name="connsiteX5" fmla="*/ 116416 w 194733"/>
                <a:gd name="connsiteY5" fmla="*/ 8467 h 94014"/>
                <a:gd name="connsiteX6" fmla="*/ 61383 w 194733"/>
                <a:gd name="connsiteY6" fmla="*/ 2117 h 94014"/>
                <a:gd name="connsiteX7" fmla="*/ 0 w 194733"/>
                <a:gd name="connsiteY7" fmla="*/ 0 h 9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733" h="94014">
                  <a:moveTo>
                    <a:pt x="86783" y="65617"/>
                  </a:moveTo>
                  <a:cubicBezTo>
                    <a:pt x="100717" y="77787"/>
                    <a:pt x="114652" y="89958"/>
                    <a:pt x="129116" y="93133"/>
                  </a:cubicBezTo>
                  <a:cubicBezTo>
                    <a:pt x="143580" y="96308"/>
                    <a:pt x="162630" y="90311"/>
                    <a:pt x="173566" y="84667"/>
                  </a:cubicBezTo>
                  <a:cubicBezTo>
                    <a:pt x="184502" y="79023"/>
                    <a:pt x="194733" y="68439"/>
                    <a:pt x="194733" y="59267"/>
                  </a:cubicBezTo>
                  <a:cubicBezTo>
                    <a:pt x="194733" y="50095"/>
                    <a:pt x="186619" y="38100"/>
                    <a:pt x="173566" y="29633"/>
                  </a:cubicBezTo>
                  <a:cubicBezTo>
                    <a:pt x="160513" y="21166"/>
                    <a:pt x="135113" y="13053"/>
                    <a:pt x="116416" y="8467"/>
                  </a:cubicBezTo>
                  <a:cubicBezTo>
                    <a:pt x="97719" y="3881"/>
                    <a:pt x="80786" y="3528"/>
                    <a:pt x="61383" y="2117"/>
                  </a:cubicBezTo>
                  <a:cubicBezTo>
                    <a:pt x="41980" y="706"/>
                    <a:pt x="20990" y="353"/>
                    <a:pt x="0" y="0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26AC1BD-B91D-CDF6-3009-89ABA637B08E}"/>
                </a:ext>
              </a:extLst>
            </p:cNvPr>
            <p:cNvSpPr/>
            <p:nvPr/>
          </p:nvSpPr>
          <p:spPr>
            <a:xfrm>
              <a:off x="2941586" y="2869367"/>
              <a:ext cx="594783" cy="29720"/>
            </a:xfrm>
            <a:custGeom>
              <a:avLst/>
              <a:gdLst>
                <a:gd name="connsiteX0" fmla="*/ 0 w 594783"/>
                <a:gd name="connsiteY0" fmla="*/ 0 h 29720"/>
                <a:gd name="connsiteX1" fmla="*/ 101600 w 594783"/>
                <a:gd name="connsiteY1" fmla="*/ 27516 h 29720"/>
                <a:gd name="connsiteX2" fmla="*/ 211667 w 594783"/>
                <a:gd name="connsiteY2" fmla="*/ 27516 h 29720"/>
                <a:gd name="connsiteX3" fmla="*/ 330200 w 594783"/>
                <a:gd name="connsiteY3" fmla="*/ 23283 h 29720"/>
                <a:gd name="connsiteX4" fmla="*/ 429683 w 594783"/>
                <a:gd name="connsiteY4" fmla="*/ 8466 h 29720"/>
                <a:gd name="connsiteX5" fmla="*/ 594783 w 594783"/>
                <a:gd name="connsiteY5" fmla="*/ 12700 h 2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4783" h="29720">
                  <a:moveTo>
                    <a:pt x="0" y="0"/>
                  </a:moveTo>
                  <a:cubicBezTo>
                    <a:pt x="33161" y="11465"/>
                    <a:pt x="66322" y="22930"/>
                    <a:pt x="101600" y="27516"/>
                  </a:cubicBezTo>
                  <a:cubicBezTo>
                    <a:pt x="136878" y="32102"/>
                    <a:pt x="173567" y="28221"/>
                    <a:pt x="211667" y="27516"/>
                  </a:cubicBezTo>
                  <a:cubicBezTo>
                    <a:pt x="249767" y="26811"/>
                    <a:pt x="293864" y="26458"/>
                    <a:pt x="330200" y="23283"/>
                  </a:cubicBezTo>
                  <a:cubicBezTo>
                    <a:pt x="366536" y="20108"/>
                    <a:pt x="385586" y="10230"/>
                    <a:pt x="429683" y="8466"/>
                  </a:cubicBezTo>
                  <a:cubicBezTo>
                    <a:pt x="473780" y="6702"/>
                    <a:pt x="534281" y="9701"/>
                    <a:pt x="594783" y="12700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CEBF07-4066-E3FE-6D97-B54DB8DB0C96}"/>
                </a:ext>
              </a:extLst>
            </p:cNvPr>
            <p:cNvSpPr/>
            <p:nvPr/>
          </p:nvSpPr>
          <p:spPr>
            <a:xfrm>
              <a:off x="3737512" y="2652924"/>
              <a:ext cx="139957" cy="102042"/>
            </a:xfrm>
            <a:custGeom>
              <a:avLst/>
              <a:gdLst>
                <a:gd name="connsiteX0" fmla="*/ 86098 w 151714"/>
                <a:gd name="connsiteY0" fmla="*/ 80859 h 81223"/>
                <a:gd name="connsiteX1" fmla="*/ 1431 w 151714"/>
                <a:gd name="connsiteY1" fmla="*/ 72392 h 81223"/>
                <a:gd name="connsiteX2" fmla="*/ 35298 w 151714"/>
                <a:gd name="connsiteY2" fmla="*/ 21592 h 81223"/>
                <a:gd name="connsiteX3" fmla="*/ 67048 w 151714"/>
                <a:gd name="connsiteY3" fmla="*/ 2542 h 81223"/>
                <a:gd name="connsiteX4" fmla="*/ 151714 w 151714"/>
                <a:gd name="connsiteY4" fmla="*/ 425 h 81223"/>
                <a:gd name="connsiteX0" fmla="*/ 88311 w 151811"/>
                <a:gd name="connsiteY0" fmla="*/ 102026 h 102047"/>
                <a:gd name="connsiteX1" fmla="*/ 1528 w 151811"/>
                <a:gd name="connsiteY1" fmla="*/ 72392 h 102047"/>
                <a:gd name="connsiteX2" fmla="*/ 35395 w 151811"/>
                <a:gd name="connsiteY2" fmla="*/ 21592 h 102047"/>
                <a:gd name="connsiteX3" fmla="*/ 67145 w 151811"/>
                <a:gd name="connsiteY3" fmla="*/ 2542 h 102047"/>
                <a:gd name="connsiteX4" fmla="*/ 151811 w 151811"/>
                <a:gd name="connsiteY4" fmla="*/ 425 h 102047"/>
                <a:gd name="connsiteX0" fmla="*/ 86983 w 150483"/>
                <a:gd name="connsiteY0" fmla="*/ 102026 h 102051"/>
                <a:gd name="connsiteX1" fmla="*/ 200 w 150483"/>
                <a:gd name="connsiteY1" fmla="*/ 72392 h 102051"/>
                <a:gd name="connsiteX2" fmla="*/ 65817 w 150483"/>
                <a:gd name="connsiteY2" fmla="*/ 2542 h 102051"/>
                <a:gd name="connsiteX3" fmla="*/ 150483 w 150483"/>
                <a:gd name="connsiteY3" fmla="*/ 425 h 102051"/>
                <a:gd name="connsiteX0" fmla="*/ 76457 w 139957"/>
                <a:gd name="connsiteY0" fmla="*/ 102026 h 102042"/>
                <a:gd name="connsiteX1" fmla="*/ 258 w 139957"/>
                <a:gd name="connsiteY1" fmla="*/ 63925 h 102042"/>
                <a:gd name="connsiteX2" fmla="*/ 55291 w 139957"/>
                <a:gd name="connsiteY2" fmla="*/ 2542 h 102042"/>
                <a:gd name="connsiteX3" fmla="*/ 139957 w 139957"/>
                <a:gd name="connsiteY3" fmla="*/ 425 h 10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957" h="102042">
                  <a:moveTo>
                    <a:pt x="76457" y="102026"/>
                  </a:moveTo>
                  <a:cubicBezTo>
                    <a:pt x="38356" y="102731"/>
                    <a:pt x="3786" y="80506"/>
                    <a:pt x="258" y="63925"/>
                  </a:cubicBezTo>
                  <a:cubicBezTo>
                    <a:pt x="-3270" y="47344"/>
                    <a:pt x="30244" y="14536"/>
                    <a:pt x="55291" y="2542"/>
                  </a:cubicBezTo>
                  <a:cubicBezTo>
                    <a:pt x="74694" y="-986"/>
                    <a:pt x="107502" y="72"/>
                    <a:pt x="139957" y="425"/>
                  </a:cubicBezTo>
                </a:path>
              </a:pathLst>
            </a:custGeom>
            <a:noFill/>
            <a:ln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D1725189-2BB1-2CA2-CA1B-1F364D11B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1" y="6350012"/>
            <a:ext cx="742950" cy="365125"/>
          </a:xfrm>
        </p:spPr>
        <p:txBody>
          <a:bodyPr/>
          <a:lstStyle/>
          <a:p>
            <a:fld id="{4ADAD6F2-D415-4C0A-A53B-ACA74036E521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175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5" name="Picture 4194">
            <a:extLst>
              <a:ext uri="{FF2B5EF4-FFF2-40B4-BE49-F238E27FC236}">
                <a16:creationId xmlns:a16="http://schemas.microsoft.com/office/drawing/2014/main" id="{2AEA21DD-60E7-3FA7-0174-0384DBAAE0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6" t="15146" r="15460" b="52162"/>
          <a:stretch/>
        </p:blipFill>
        <p:spPr>
          <a:xfrm>
            <a:off x="6953346" y="4441121"/>
            <a:ext cx="1262003" cy="1326642"/>
          </a:xfrm>
          <a:prstGeom prst="rect">
            <a:avLst/>
          </a:prstGeom>
        </p:spPr>
      </p:pic>
      <p:pic>
        <p:nvPicPr>
          <p:cNvPr id="4194" name="Picture 4193" descr="Chart, 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95E3945-5C74-C521-CC8F-8854A38A90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6" t="50124" r="15460" b="7943"/>
          <a:stretch/>
        </p:blipFill>
        <p:spPr>
          <a:xfrm>
            <a:off x="5459458" y="4395307"/>
            <a:ext cx="1262003" cy="1701641"/>
          </a:xfrm>
          <a:prstGeom prst="rect">
            <a:avLst/>
          </a:prstGeom>
        </p:spPr>
      </p:pic>
      <p:grpSp>
        <p:nvGrpSpPr>
          <p:cNvPr id="4188" name="Group 4187">
            <a:extLst>
              <a:ext uri="{FF2B5EF4-FFF2-40B4-BE49-F238E27FC236}">
                <a16:creationId xmlns:a16="http://schemas.microsoft.com/office/drawing/2014/main" id="{7A002B00-B4B0-6641-FE14-592BACD85006}"/>
              </a:ext>
            </a:extLst>
          </p:cNvPr>
          <p:cNvGrpSpPr/>
          <p:nvPr/>
        </p:nvGrpSpPr>
        <p:grpSpPr>
          <a:xfrm>
            <a:off x="7496307" y="2376286"/>
            <a:ext cx="3499324" cy="224346"/>
            <a:chOff x="7022172" y="3064205"/>
            <a:chExt cx="3499324" cy="224346"/>
          </a:xfrm>
        </p:grpSpPr>
        <p:sp>
          <p:nvSpPr>
            <p:cNvPr id="4174" name="Rectangle 4173">
              <a:extLst>
                <a:ext uri="{FF2B5EF4-FFF2-40B4-BE49-F238E27FC236}">
                  <a16:creationId xmlns:a16="http://schemas.microsoft.com/office/drawing/2014/main" id="{B8965A98-7981-9F70-A212-418422312AD6}"/>
                </a:ext>
              </a:extLst>
            </p:cNvPr>
            <p:cNvSpPr/>
            <p:nvPr/>
          </p:nvSpPr>
          <p:spPr>
            <a:xfrm>
              <a:off x="7658551" y="3064205"/>
              <a:ext cx="317429" cy="224346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75" name="Rectangle 4174">
              <a:extLst>
                <a:ext uri="{FF2B5EF4-FFF2-40B4-BE49-F238E27FC236}">
                  <a16:creationId xmlns:a16="http://schemas.microsoft.com/office/drawing/2014/main" id="{2BF82EAA-7A5A-25E7-06CD-34DEB3FB363D}"/>
                </a:ext>
              </a:extLst>
            </p:cNvPr>
            <p:cNvSpPr/>
            <p:nvPr/>
          </p:nvSpPr>
          <p:spPr>
            <a:xfrm>
              <a:off x="8294930" y="3064205"/>
              <a:ext cx="317429" cy="224346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76" name="Rectangle 4175">
              <a:extLst>
                <a:ext uri="{FF2B5EF4-FFF2-40B4-BE49-F238E27FC236}">
                  <a16:creationId xmlns:a16="http://schemas.microsoft.com/office/drawing/2014/main" id="{123A186B-710F-CB3F-8F7A-81E6992A1CB4}"/>
                </a:ext>
              </a:extLst>
            </p:cNvPr>
            <p:cNvSpPr/>
            <p:nvPr/>
          </p:nvSpPr>
          <p:spPr>
            <a:xfrm>
              <a:off x="8931309" y="3064205"/>
              <a:ext cx="317429" cy="224346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77" name="Rectangle 4176">
              <a:extLst>
                <a:ext uri="{FF2B5EF4-FFF2-40B4-BE49-F238E27FC236}">
                  <a16:creationId xmlns:a16="http://schemas.microsoft.com/office/drawing/2014/main" id="{20A1F041-A00A-1C37-6CB6-AC69871991E2}"/>
                </a:ext>
              </a:extLst>
            </p:cNvPr>
            <p:cNvSpPr/>
            <p:nvPr/>
          </p:nvSpPr>
          <p:spPr>
            <a:xfrm>
              <a:off x="9567688" y="3064205"/>
              <a:ext cx="317429" cy="224346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78" name="Rectangle 4177">
              <a:extLst>
                <a:ext uri="{FF2B5EF4-FFF2-40B4-BE49-F238E27FC236}">
                  <a16:creationId xmlns:a16="http://schemas.microsoft.com/office/drawing/2014/main" id="{A647AA17-8DF2-2941-FC04-A0690DA1107A}"/>
                </a:ext>
              </a:extLst>
            </p:cNvPr>
            <p:cNvSpPr/>
            <p:nvPr/>
          </p:nvSpPr>
          <p:spPr>
            <a:xfrm>
              <a:off x="10204067" y="3064205"/>
              <a:ext cx="317429" cy="224346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87" name="Rectangle 4186">
              <a:extLst>
                <a:ext uri="{FF2B5EF4-FFF2-40B4-BE49-F238E27FC236}">
                  <a16:creationId xmlns:a16="http://schemas.microsoft.com/office/drawing/2014/main" id="{94B09FC0-13C0-D9C6-B2C0-ACB02AF29135}"/>
                </a:ext>
              </a:extLst>
            </p:cNvPr>
            <p:cNvSpPr/>
            <p:nvPr/>
          </p:nvSpPr>
          <p:spPr>
            <a:xfrm>
              <a:off x="7022172" y="3064205"/>
              <a:ext cx="317429" cy="224346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80" name="Rectangle 4179">
            <a:extLst>
              <a:ext uri="{FF2B5EF4-FFF2-40B4-BE49-F238E27FC236}">
                <a16:creationId xmlns:a16="http://schemas.microsoft.com/office/drawing/2014/main" id="{C6B29CD4-7550-D9A7-6C76-C415CA3FFB62}"/>
              </a:ext>
            </a:extLst>
          </p:cNvPr>
          <p:cNvSpPr/>
          <p:nvPr/>
        </p:nvSpPr>
        <p:spPr>
          <a:xfrm>
            <a:off x="11313370" y="2197247"/>
            <a:ext cx="886194" cy="533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89" name="Rectangle 4188">
            <a:extLst>
              <a:ext uri="{FF2B5EF4-FFF2-40B4-BE49-F238E27FC236}">
                <a16:creationId xmlns:a16="http://schemas.microsoft.com/office/drawing/2014/main" id="{BCDEF745-201D-2B0B-1C70-276264958C68}"/>
              </a:ext>
            </a:extLst>
          </p:cNvPr>
          <p:cNvSpPr/>
          <p:nvPr/>
        </p:nvSpPr>
        <p:spPr>
          <a:xfrm>
            <a:off x="6651861" y="2134984"/>
            <a:ext cx="1463150" cy="533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1F0B9-CC93-E99B-1B92-3CDBBFCC6AD0}"/>
              </a:ext>
            </a:extLst>
          </p:cNvPr>
          <p:cNvSpPr txBox="1"/>
          <p:nvPr/>
        </p:nvSpPr>
        <p:spPr>
          <a:xfrm>
            <a:off x="5516821" y="1800190"/>
            <a:ext cx="6228769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Co-injection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5773200" y="-5775879"/>
            <a:ext cx="648000" cy="12189600"/>
          </a:xfrm>
          <a:prstGeom prst="rect">
            <a:avLst/>
          </a:prstGeom>
          <a:solidFill>
            <a:srgbClr val="04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58306"/>
            <a:ext cx="10515600" cy="59619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and materials</a:t>
            </a:r>
          </a:p>
        </p:txBody>
      </p:sp>
      <p:sp>
        <p:nvSpPr>
          <p:cNvPr id="4181" name="文本框 47">
            <a:extLst>
              <a:ext uri="{FF2B5EF4-FFF2-40B4-BE49-F238E27FC236}">
                <a16:creationId xmlns:a16="http://schemas.microsoft.com/office/drawing/2014/main" id="{B1E3B5A1-3DAD-44BD-95B3-B19EBE133D03}"/>
              </a:ext>
            </a:extLst>
          </p:cNvPr>
          <p:cNvSpPr txBox="1"/>
          <p:nvPr/>
        </p:nvSpPr>
        <p:spPr>
          <a:xfrm>
            <a:off x="347292" y="837735"/>
            <a:ext cx="350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Experimental set-up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8" name="TextBox 1347">
                <a:extLst>
                  <a:ext uri="{FF2B5EF4-FFF2-40B4-BE49-F238E27FC236}">
                    <a16:creationId xmlns:a16="http://schemas.microsoft.com/office/drawing/2014/main" id="{9FC3AAE0-B95D-B2A6-AE3E-F781844F1D7F}"/>
                  </a:ext>
                </a:extLst>
              </p:cNvPr>
              <p:cNvSpPr txBox="1"/>
              <p:nvPr/>
            </p:nvSpPr>
            <p:spPr>
              <a:xfrm>
                <a:off x="7086152" y="697613"/>
                <a:ext cx="6228769" cy="1827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rPr>
                      <m:t>𝑀</m:t>
                    </m:r>
                    <m:r>
                      <a:rPr lang="en-US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Arial" panose="020B0604020202020204" pitchFamily="34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Arial" panose="020B0604020202020204" pitchFamily="34" charset="0"/>
                              </a:rPr>
                              <m:t>𝑛𝑤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Arial" panose="020B0604020202020204" pitchFamily="34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  <a:ea typeface="游明朝" panose="02020400000000000000" pitchFamily="18" charset="-128"/>
                                <a:cs typeface="Arial" panose="020B0604020202020204" pitchFamily="34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r>
                      <a:rPr lang="en-US">
                        <a:latin typeface="Cambria Math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  <m:t>𝑉𝑖𝑠𝑐𝑜𝑠𝑖𝑡𝑦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  <m:t>𝑜𝑓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  <m:t>𝑜𝑖𝑙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  <m:t>𝑉𝑖𝑠𝑐𝑜𝑠𝑖𝑡𝑦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  <m:t>𝑜𝑓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游明朝" panose="02020400000000000000" pitchFamily="18" charset="-128"/>
                            <a:cs typeface="Arial" panose="020B0604020202020204" pitchFamily="34" charset="0"/>
                          </a:rPr>
                          <m:t>𝑤𝑎𝑡𝑒𝑟</m:t>
                        </m:r>
                      </m:den>
                    </m:f>
                    <m:r>
                      <a:rPr lang="en-US" b="0" i="0" dirty="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ja-JP" b="0" i="0" dirty="0" smtClean="0">
                        <a:latin typeface="Cambria Math" panose="02040503050406030204" pitchFamily="18" charset="0"/>
                        <a:ea typeface="游明朝" panose="02020400000000000000" pitchFamily="18" charset="-128"/>
                        <a:cs typeface="Arial" panose="020B0604020202020204" pitchFamily="34" charset="0"/>
                      </a:rPr>
                      <m:t>0.65−500</m:t>
                    </m:r>
                  </m:oMath>
                </a14:m>
                <a:r>
                  <a:rPr lang="en-US" altLang="ja-JP" dirty="0">
                    <a:latin typeface="Times New Roman" panose="02020603050405020304" pitchFamily="18" charset="0"/>
                    <a:ea typeface="游明朝" panose="02020400000000000000" pitchFamily="18" charset="-128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endParaRPr lang="en-US" altLang="ja-JP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altLang="ja-JP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48" name="TextBox 1347">
                <a:extLst>
                  <a:ext uri="{FF2B5EF4-FFF2-40B4-BE49-F238E27FC236}">
                    <a16:creationId xmlns:a16="http://schemas.microsoft.com/office/drawing/2014/main" id="{9FC3AAE0-B95D-B2A6-AE3E-F781844F1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152" y="697613"/>
                <a:ext cx="6228769" cy="18270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9" name="文本框 47">
            <a:extLst>
              <a:ext uri="{FF2B5EF4-FFF2-40B4-BE49-F238E27FC236}">
                <a16:creationId xmlns:a16="http://schemas.microsoft.com/office/drawing/2014/main" id="{24CDE84C-A6D5-A987-0832-C28720D7063C}"/>
              </a:ext>
            </a:extLst>
          </p:cNvPr>
          <p:cNvSpPr txBox="1"/>
          <p:nvPr/>
        </p:nvSpPr>
        <p:spPr>
          <a:xfrm>
            <a:off x="5696921" y="905571"/>
            <a:ext cx="350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Fluid pairs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1">
                <a:extLst>
                  <a:ext uri="{FF2B5EF4-FFF2-40B4-BE49-F238E27FC236}">
                    <a16:creationId xmlns:a16="http://schemas.microsoft.com/office/drawing/2014/main" id="{421FA7C1-1026-E8E2-E05E-39AE360A2F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292" y="1288424"/>
                <a:ext cx="4946134" cy="494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1" rIns="68580" bIns="34291"/>
              <a:lstStyle>
                <a:defPPr>
                  <a:defRPr lang="en-US"/>
                </a:defPPr>
                <a:lvl1pPr indent="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200"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Calibri" panose="020F0502020204030204" pitchFamily="34" charset="0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  <a:ea typeface="等线" panose="02010600030101010101" pitchFamily="2" charset="-122"/>
                  </a:defRPr>
                </a:lvl9pPr>
              </a:lstStyle>
              <a:p>
                <a:pPr marL="171450" indent="-1714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Packed bed: silica sand (wettability 60</a:t>
                </a:r>
                <a:r>
                  <a:rPr lang="en-US" sz="1400" dirty="0"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º</a:t>
                </a:r>
                <a:r>
                  <a:rPr lang="en-US" sz="1400" dirty="0"/>
                  <a:t>)</a:t>
                </a:r>
              </a:p>
              <a:p>
                <a:pPr marL="171450" indent="-1714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Particle diameter</a:t>
                </a:r>
                <a14:m>
                  <m:oMath xmlns:m="http://schemas.openxmlformats.org/officeDocument/2006/math">
                    <m:r>
                      <a:rPr lang="en-US" altLang="ja-JP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=425</m:t>
                    </m:r>
                    <m:r>
                      <a:rPr lang="el-GR" sz="1400" i="1" dirty="0" smtClean="0">
                        <a:latin typeface="Cambria Math" panose="02040503050406030204" pitchFamily="18" charset="0"/>
                        <a:ea typeface="游ゴシック" panose="020B0400000000000000" pitchFamily="50" charset="-128"/>
                      </a:rPr>
                      <m:t>𝜇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  <a:ea typeface="游ゴシック" panose="020B0400000000000000" pitchFamily="50" charset="-128"/>
                      </a:rPr>
                      <m:t>𝑚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 ~ 500</m:t>
                    </m:r>
                    <m:r>
                      <a:rPr lang="el-GR" altLang="ja-JP" sz="1400" i="1" dirty="0" smtClean="0">
                        <a:latin typeface="Cambria Math" panose="02040503050406030204" pitchFamily="18" charset="0"/>
                        <a:ea typeface="游ゴシック" panose="020B0400000000000000" pitchFamily="50" charset="-128"/>
                      </a:rPr>
                      <m:t>𝜇</m:t>
                    </m:r>
                    <m:r>
                      <a:rPr lang="en-US" altLang="ja-JP" sz="1400" i="1" dirty="0" smtClean="0">
                        <a:latin typeface="Cambria Math" panose="02040503050406030204" pitchFamily="18" charset="0"/>
                        <a:ea typeface="游ゴシック" panose="020B0400000000000000" pitchFamily="50" charset="-128"/>
                      </a:rPr>
                      <m:t>𝑚</m:t>
                    </m:r>
                  </m:oMath>
                </a14:m>
                <a:endParaRPr lang="en-US" sz="1400" dirty="0"/>
              </a:p>
              <a:p>
                <a:pPr marL="171450" indent="-1714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𝑚𝑎𝑐𝑟𝑜</m:t>
                        </m:r>
                      </m:sub>
                    </m:sSub>
                    <m:r>
                      <a:rPr lang="en-US" altLang="ja-JP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=32 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n-US" altLang="ja-JP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𝑝𝑜𝑟𝑒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=11 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sz="1400" dirty="0"/>
              </a:p>
              <a:p>
                <a:pPr marL="171450" indent="-1714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ja-JP" sz="1400" dirty="0"/>
                  <a:t>Porosity </a:t>
                </a:r>
                <a14:m>
                  <m:oMath xmlns:m="http://schemas.openxmlformats.org/officeDocument/2006/math">
                    <m:r>
                      <a:rPr lang="ja-JP" altLang="en-US" sz="140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=0.42</m:t>
                    </m:r>
                  </m:oMath>
                </a14:m>
                <a:endParaRPr lang="en-US" altLang="ja-JP" sz="1400" b="0" dirty="0"/>
              </a:p>
            </p:txBody>
          </p:sp>
        </mc:Choice>
        <mc:Fallback xmlns="">
          <p:sp>
            <p:nvSpPr>
              <p:cNvPr id="6" name="コンテンツ プレースホルダー 1">
                <a:extLst>
                  <a:ext uri="{FF2B5EF4-FFF2-40B4-BE49-F238E27FC236}">
                    <a16:creationId xmlns:a16="http://schemas.microsoft.com/office/drawing/2014/main" id="{421FA7C1-1026-E8E2-E05E-39AE360A2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292" y="1288424"/>
                <a:ext cx="4946134" cy="494560"/>
              </a:xfrm>
              <a:prstGeom prst="rect">
                <a:avLst/>
              </a:prstGeom>
              <a:blipFill>
                <a:blip r:embed="rId7"/>
                <a:stretch>
                  <a:fillRect l="-617" t="-4938" b="-1839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コンテンツ プレースホルダー 1">
            <a:extLst>
              <a:ext uri="{FF2B5EF4-FFF2-40B4-BE49-F238E27FC236}">
                <a16:creationId xmlns:a16="http://schemas.microsoft.com/office/drawing/2014/main" id="{C8D63F0F-FF30-A566-091E-486C46EB7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161" y="1402471"/>
            <a:ext cx="6368257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1" rIns="68580" bIns="34291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Experimental novelties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81" name="Picture 1380">
            <a:extLst>
              <a:ext uri="{FF2B5EF4-FFF2-40B4-BE49-F238E27FC236}">
                <a16:creationId xmlns:a16="http://schemas.microsoft.com/office/drawing/2014/main" id="{9DAED230-BAEE-5551-B2E4-A299B019D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059" y="1402471"/>
            <a:ext cx="4158751" cy="5155167"/>
          </a:xfrm>
          <a:prstGeom prst="rect">
            <a:avLst/>
          </a:prstGeom>
        </p:spPr>
      </p:pic>
      <p:sp>
        <p:nvSpPr>
          <p:cNvPr id="1382" name="テキスト ボックス 2">
            <a:extLst>
              <a:ext uri="{FF2B5EF4-FFF2-40B4-BE49-F238E27FC236}">
                <a16:creationId xmlns:a16="http://schemas.microsoft.com/office/drawing/2014/main" id="{47572350-252F-DAC9-4972-4749E34B91CC}"/>
              </a:ext>
            </a:extLst>
          </p:cNvPr>
          <p:cNvSpPr txBox="1"/>
          <p:nvPr/>
        </p:nvSpPr>
        <p:spPr>
          <a:xfrm>
            <a:off x="6211644" y="3426320"/>
            <a:ext cx="1253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>
                <a:latin typeface="Arial" panose="020B0604020202020204" pitchFamily="34" charset="0"/>
                <a:cs typeface="Arial" panose="020B0604020202020204" pitchFamily="34" charset="0"/>
              </a:rPr>
              <a:t>Syringe pump</a:t>
            </a:r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3" name="グループ化 3">
            <a:extLst>
              <a:ext uri="{FF2B5EF4-FFF2-40B4-BE49-F238E27FC236}">
                <a16:creationId xmlns:a16="http://schemas.microsoft.com/office/drawing/2014/main" id="{E172ABBB-AC50-0162-CF83-A69D206A04E4}"/>
              </a:ext>
            </a:extLst>
          </p:cNvPr>
          <p:cNvGrpSpPr>
            <a:grpSpLocks noChangeAspect="1"/>
          </p:cNvGrpSpPr>
          <p:nvPr/>
        </p:nvGrpSpPr>
        <p:grpSpPr>
          <a:xfrm>
            <a:off x="6211644" y="2510911"/>
            <a:ext cx="1330130" cy="223820"/>
            <a:chOff x="511395" y="1374851"/>
            <a:chExt cx="2100128" cy="353369"/>
          </a:xfrm>
        </p:grpSpPr>
        <p:graphicFrame>
          <p:nvGraphicFramePr>
            <p:cNvPr id="1384" name="オブジェクト 4">
              <a:extLst>
                <a:ext uri="{FF2B5EF4-FFF2-40B4-BE49-F238E27FC236}">
                  <a16:creationId xmlns:a16="http://schemas.microsoft.com/office/drawing/2014/main" id="{4793E747-83DA-7581-B69A-DDBC2C2964D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81556" y="1394776"/>
            <a:ext cx="968182" cy="2568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rawing" r:id="rId9" imgW="1542999" imgH="780840" progId="Canvas.Drawing.X">
                    <p:embed/>
                  </p:oleObj>
                </mc:Choice>
                <mc:Fallback>
                  <p:oleObj name="Drawing" r:id="rId9" imgW="1542999" imgH="780840" progId="Canvas.Drawing.X">
                    <p:embed/>
                    <p:pic>
                      <p:nvPicPr>
                        <p:cNvPr id="1384" name="オブジェクト 4">
                          <a:extLst>
                            <a:ext uri="{FF2B5EF4-FFF2-40B4-BE49-F238E27FC236}">
                              <a16:creationId xmlns:a16="http://schemas.microsoft.com/office/drawing/2014/main" id="{4793E747-83DA-7581-B69A-DDBC2C2964D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81556" y="1394776"/>
                          <a:ext cx="968182" cy="2568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85" name="オブジェクト 5">
              <a:extLst>
                <a:ext uri="{FF2B5EF4-FFF2-40B4-BE49-F238E27FC236}">
                  <a16:creationId xmlns:a16="http://schemas.microsoft.com/office/drawing/2014/main" id="{9872C1D1-3E8C-0AEB-141D-901F2B12E39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37365" y="1389726"/>
            <a:ext cx="974158" cy="2608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rawing" r:id="rId11" imgW="1552454" imgH="780840" progId="Canvas.Drawing.X">
                    <p:embed/>
                  </p:oleObj>
                </mc:Choice>
                <mc:Fallback>
                  <p:oleObj name="Drawing" r:id="rId11" imgW="1552454" imgH="780840" progId="Canvas.Drawing.X">
                    <p:embed/>
                    <p:pic>
                      <p:nvPicPr>
                        <p:cNvPr id="1385" name="オブジェクト 5">
                          <a:extLst>
                            <a:ext uri="{FF2B5EF4-FFF2-40B4-BE49-F238E27FC236}">
                              <a16:creationId xmlns:a16="http://schemas.microsoft.com/office/drawing/2014/main" id="{9872C1D1-3E8C-0AEB-141D-901F2B12E39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637365" y="1389726"/>
                          <a:ext cx="974158" cy="2608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86" name="オブジェクト 6">
              <a:extLst>
                <a:ext uri="{FF2B5EF4-FFF2-40B4-BE49-F238E27FC236}">
                  <a16:creationId xmlns:a16="http://schemas.microsoft.com/office/drawing/2014/main" id="{5EA3C199-158B-78D9-ABA7-FF09CBA4AF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31056" y="1450859"/>
            <a:ext cx="376515" cy="203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rawing" r:id="rId13" imgW="599965" imgH="609390" progId="Canvas.Drawing.X">
                    <p:embed/>
                  </p:oleObj>
                </mc:Choice>
                <mc:Fallback>
                  <p:oleObj name="Drawing" r:id="rId13" imgW="599965" imgH="609390" progId="Canvas.Drawing.X">
                    <p:embed/>
                    <p:pic>
                      <p:nvPicPr>
                        <p:cNvPr id="1386" name="オブジェクト 6">
                          <a:extLst>
                            <a:ext uri="{FF2B5EF4-FFF2-40B4-BE49-F238E27FC236}">
                              <a16:creationId xmlns:a16="http://schemas.microsoft.com/office/drawing/2014/main" id="{5EA3C199-158B-78D9-ABA7-FF09CBA4AFE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631056" y="1450859"/>
                          <a:ext cx="376515" cy="2036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87" name="オブジェクト 7">
              <a:extLst>
                <a:ext uri="{FF2B5EF4-FFF2-40B4-BE49-F238E27FC236}">
                  <a16:creationId xmlns:a16="http://schemas.microsoft.com/office/drawing/2014/main" id="{A58E9E85-EFD9-A15E-6B17-F402122EE5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1395" y="1374851"/>
            <a:ext cx="663383" cy="2768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rawing" r:id="rId15" imgW="1057030" imgH="828630" progId="Canvas.Drawing.X">
                    <p:embed/>
                  </p:oleObj>
                </mc:Choice>
                <mc:Fallback>
                  <p:oleObj name="Drawing" r:id="rId15" imgW="1057030" imgH="828630" progId="Canvas.Drawing.X">
                    <p:embed/>
                    <p:pic>
                      <p:nvPicPr>
                        <p:cNvPr id="1387" name="オブジェクト 7">
                          <a:extLst>
                            <a:ext uri="{FF2B5EF4-FFF2-40B4-BE49-F238E27FC236}">
                              <a16:creationId xmlns:a16="http://schemas.microsoft.com/office/drawing/2014/main" id="{A58E9E85-EFD9-A15E-6B17-F402122EE53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11395" y="1374851"/>
                          <a:ext cx="663383" cy="2768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88" name="オブジェクト 8">
              <a:extLst>
                <a:ext uri="{FF2B5EF4-FFF2-40B4-BE49-F238E27FC236}">
                  <a16:creationId xmlns:a16="http://schemas.microsoft.com/office/drawing/2014/main" id="{9545EC9F-D892-F696-F238-40737D282AA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2625" y="1648827"/>
            <a:ext cx="1839111" cy="793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rawing" r:id="rId17" imgW="2714566" imgH="657180" progId="Canvas.Drawing.X">
                    <p:embed/>
                  </p:oleObj>
                </mc:Choice>
                <mc:Fallback>
                  <p:oleObj name="Drawing" r:id="rId17" imgW="2714566" imgH="657180" progId="Canvas.Drawing.X">
                    <p:embed/>
                    <p:pic>
                      <p:nvPicPr>
                        <p:cNvPr id="1388" name="オブジェクト 8">
                          <a:extLst>
                            <a:ext uri="{FF2B5EF4-FFF2-40B4-BE49-F238E27FC236}">
                              <a16:creationId xmlns:a16="http://schemas.microsoft.com/office/drawing/2014/main" id="{9545EC9F-D892-F696-F238-40737D282AA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12625" y="1648827"/>
                          <a:ext cx="1839111" cy="793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89" name="図 9">
            <a:extLst>
              <a:ext uri="{FF2B5EF4-FFF2-40B4-BE49-F238E27FC236}">
                <a16:creationId xmlns:a16="http://schemas.microsoft.com/office/drawing/2014/main" id="{3893A5FF-41F7-F7F0-C57C-C123DA5FAE6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44" y="3171176"/>
            <a:ext cx="1302497" cy="219605"/>
          </a:xfrm>
          <a:prstGeom prst="rect">
            <a:avLst/>
          </a:prstGeom>
        </p:spPr>
      </p:pic>
      <p:sp>
        <p:nvSpPr>
          <p:cNvPr id="1390" name="テキスト ボックス 2">
            <a:extLst>
              <a:ext uri="{FF2B5EF4-FFF2-40B4-BE49-F238E27FC236}">
                <a16:creationId xmlns:a16="http://schemas.microsoft.com/office/drawing/2014/main" id="{042AADE7-6656-56B7-6E5E-4A94D134E1E5}"/>
              </a:ext>
            </a:extLst>
          </p:cNvPr>
          <p:cNvSpPr txBox="1"/>
          <p:nvPr/>
        </p:nvSpPr>
        <p:spPr>
          <a:xfrm>
            <a:off x="6211644" y="2749484"/>
            <a:ext cx="1253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>
                <a:latin typeface="Arial" panose="020B0604020202020204" pitchFamily="34" charset="0"/>
                <a:cs typeface="Arial" panose="020B0604020202020204" pitchFamily="34" charset="0"/>
              </a:rPr>
              <a:t>Syringe pump</a:t>
            </a:r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96" name="直線コネクタ 14">
            <a:extLst>
              <a:ext uri="{FF2B5EF4-FFF2-40B4-BE49-F238E27FC236}">
                <a16:creationId xmlns:a16="http://schemas.microsoft.com/office/drawing/2014/main" id="{4B441BAD-6005-7568-7D1C-461ABAB10EB2}"/>
              </a:ext>
            </a:extLst>
          </p:cNvPr>
          <p:cNvCxnSpPr>
            <a:cxnSpLocks/>
            <a:endCxn id="1402" idx="3"/>
          </p:cNvCxnSpPr>
          <p:nvPr/>
        </p:nvCxnSpPr>
        <p:spPr>
          <a:xfrm flipH="1">
            <a:off x="7797463" y="2595031"/>
            <a:ext cx="766" cy="224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8" name="Group 1397">
            <a:extLst>
              <a:ext uri="{FF2B5EF4-FFF2-40B4-BE49-F238E27FC236}">
                <a16:creationId xmlns:a16="http://schemas.microsoft.com/office/drawing/2014/main" id="{06598B49-6F33-6A93-0CE3-05774F3CD005}"/>
              </a:ext>
            </a:extLst>
          </p:cNvPr>
          <p:cNvGrpSpPr/>
          <p:nvPr/>
        </p:nvGrpSpPr>
        <p:grpSpPr>
          <a:xfrm>
            <a:off x="7719207" y="2819471"/>
            <a:ext cx="226116" cy="290015"/>
            <a:chOff x="323850" y="4624886"/>
            <a:chExt cx="226116" cy="290015"/>
          </a:xfrm>
        </p:grpSpPr>
        <p:grpSp>
          <p:nvGrpSpPr>
            <p:cNvPr id="1399" name="Group 1398">
              <a:extLst>
                <a:ext uri="{FF2B5EF4-FFF2-40B4-BE49-F238E27FC236}">
                  <a16:creationId xmlns:a16="http://schemas.microsoft.com/office/drawing/2014/main" id="{6CD6CEA1-8806-3BA3-A27E-7027D009AA70}"/>
                </a:ext>
              </a:extLst>
            </p:cNvPr>
            <p:cNvGrpSpPr/>
            <p:nvPr/>
          </p:nvGrpSpPr>
          <p:grpSpPr>
            <a:xfrm>
              <a:off x="323850" y="4624886"/>
              <a:ext cx="156513" cy="290015"/>
              <a:chOff x="323850" y="4624886"/>
              <a:chExt cx="156513" cy="290015"/>
            </a:xfrm>
            <a:noFill/>
          </p:grpSpPr>
          <p:sp>
            <p:nvSpPr>
              <p:cNvPr id="1401" name="Isosceles Triangle 1400">
                <a:extLst>
                  <a:ext uri="{FF2B5EF4-FFF2-40B4-BE49-F238E27FC236}">
                    <a16:creationId xmlns:a16="http://schemas.microsoft.com/office/drawing/2014/main" id="{89A5F528-BED2-0086-44EB-EBEB1816DBC5}"/>
                  </a:ext>
                </a:extLst>
              </p:cNvPr>
              <p:cNvSpPr/>
              <p:nvPr/>
            </p:nvSpPr>
            <p:spPr>
              <a:xfrm>
                <a:off x="323850" y="4779976"/>
                <a:ext cx="156513" cy="134925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02" name="Isosceles Triangle 1401">
                <a:extLst>
                  <a:ext uri="{FF2B5EF4-FFF2-40B4-BE49-F238E27FC236}">
                    <a16:creationId xmlns:a16="http://schemas.microsoft.com/office/drawing/2014/main" id="{927D7EAC-279E-02C6-EEA3-CCDAA5A28EEA}"/>
                  </a:ext>
                </a:extLst>
              </p:cNvPr>
              <p:cNvSpPr/>
              <p:nvPr/>
            </p:nvSpPr>
            <p:spPr>
              <a:xfrm rot="10800000">
                <a:off x="323850" y="4624886"/>
                <a:ext cx="156513" cy="134925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00" name="Isosceles Triangle 1399">
              <a:extLst>
                <a:ext uri="{FF2B5EF4-FFF2-40B4-BE49-F238E27FC236}">
                  <a16:creationId xmlns:a16="http://schemas.microsoft.com/office/drawing/2014/main" id="{0C7626FC-1C19-D519-3D61-D31D8BC54C2D}"/>
                </a:ext>
              </a:extLst>
            </p:cNvPr>
            <p:cNvSpPr/>
            <p:nvPr/>
          </p:nvSpPr>
          <p:spPr>
            <a:xfrm rot="16200000">
              <a:off x="404247" y="4702431"/>
              <a:ext cx="156513" cy="134925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403" name="直線コネクタ 14">
            <a:extLst>
              <a:ext uri="{FF2B5EF4-FFF2-40B4-BE49-F238E27FC236}">
                <a16:creationId xmlns:a16="http://schemas.microsoft.com/office/drawing/2014/main" id="{1A42E087-D632-4A48-98A3-042928B49949}"/>
              </a:ext>
            </a:extLst>
          </p:cNvPr>
          <p:cNvCxnSpPr>
            <a:cxnSpLocks/>
          </p:cNvCxnSpPr>
          <p:nvPr/>
        </p:nvCxnSpPr>
        <p:spPr>
          <a:xfrm>
            <a:off x="7802801" y="3111867"/>
            <a:ext cx="0" cy="1477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6" name="直線コネクタ 14">
            <a:extLst>
              <a:ext uri="{FF2B5EF4-FFF2-40B4-BE49-F238E27FC236}">
                <a16:creationId xmlns:a16="http://schemas.microsoft.com/office/drawing/2014/main" id="{B4C578D3-88BB-8789-7D64-04C01540D007}"/>
              </a:ext>
            </a:extLst>
          </p:cNvPr>
          <p:cNvCxnSpPr>
            <a:cxnSpLocks/>
          </p:cNvCxnSpPr>
          <p:nvPr/>
        </p:nvCxnSpPr>
        <p:spPr>
          <a:xfrm>
            <a:off x="7448595" y="2601381"/>
            <a:ext cx="3496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7" name="直線コネクタ 14">
            <a:extLst>
              <a:ext uri="{FF2B5EF4-FFF2-40B4-BE49-F238E27FC236}">
                <a16:creationId xmlns:a16="http://schemas.microsoft.com/office/drawing/2014/main" id="{D63FC1BD-47D2-362B-8845-257B27CD9DA7}"/>
              </a:ext>
            </a:extLst>
          </p:cNvPr>
          <p:cNvCxnSpPr>
            <a:cxnSpLocks/>
          </p:cNvCxnSpPr>
          <p:nvPr/>
        </p:nvCxnSpPr>
        <p:spPr>
          <a:xfrm>
            <a:off x="7426901" y="3257547"/>
            <a:ext cx="38349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5" name="テキスト ボックス 10">
            <a:extLst>
              <a:ext uri="{FF2B5EF4-FFF2-40B4-BE49-F238E27FC236}">
                <a16:creationId xmlns:a16="http://schemas.microsoft.com/office/drawing/2014/main" id="{93DA406B-2FF1-0434-97A5-8919D7722482}"/>
              </a:ext>
            </a:extLst>
          </p:cNvPr>
          <p:cNvSpPr txBox="1"/>
          <p:nvPr/>
        </p:nvSpPr>
        <p:spPr>
          <a:xfrm>
            <a:off x="7112348" y="2288298"/>
            <a:ext cx="49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6" name="テキスト ボックス 11">
            <a:extLst>
              <a:ext uri="{FF2B5EF4-FFF2-40B4-BE49-F238E27FC236}">
                <a16:creationId xmlns:a16="http://schemas.microsoft.com/office/drawing/2014/main" id="{4788772C-35A1-C73C-D345-A7119E53C03C}"/>
              </a:ext>
            </a:extLst>
          </p:cNvPr>
          <p:cNvSpPr txBox="1"/>
          <p:nvPr/>
        </p:nvSpPr>
        <p:spPr>
          <a:xfrm>
            <a:off x="7040023" y="2948475"/>
            <a:ext cx="695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68" name="直線コネクタ 14">
            <a:extLst>
              <a:ext uri="{FF2B5EF4-FFF2-40B4-BE49-F238E27FC236}">
                <a16:creationId xmlns:a16="http://schemas.microsoft.com/office/drawing/2014/main" id="{B111272D-D91A-1E87-3B6B-2BC13B30F4CA}"/>
              </a:ext>
            </a:extLst>
          </p:cNvPr>
          <p:cNvCxnSpPr>
            <a:cxnSpLocks/>
          </p:cNvCxnSpPr>
          <p:nvPr/>
        </p:nvCxnSpPr>
        <p:spPr>
          <a:xfrm>
            <a:off x="7945323" y="2963977"/>
            <a:ext cx="33587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70" name="Rectangle 4169">
            <a:extLst>
              <a:ext uri="{FF2B5EF4-FFF2-40B4-BE49-F238E27FC236}">
                <a16:creationId xmlns:a16="http://schemas.microsoft.com/office/drawing/2014/main" id="{BBF4D4E9-FECB-C672-6334-D35F58F03E94}"/>
              </a:ext>
            </a:extLst>
          </p:cNvPr>
          <p:cNvSpPr/>
          <p:nvPr/>
        </p:nvSpPr>
        <p:spPr>
          <a:xfrm>
            <a:off x="9114839" y="2894551"/>
            <a:ext cx="381000" cy="160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71" name="直線コネクタ 78">
            <a:extLst>
              <a:ext uri="{FF2B5EF4-FFF2-40B4-BE49-F238E27FC236}">
                <a16:creationId xmlns:a16="http://schemas.microsoft.com/office/drawing/2014/main" id="{5E993C7A-C5F8-16D7-90EF-42C8E4DD8A58}"/>
              </a:ext>
            </a:extLst>
          </p:cNvPr>
          <p:cNvCxnSpPr>
            <a:cxnSpLocks/>
          </p:cNvCxnSpPr>
          <p:nvPr/>
        </p:nvCxnSpPr>
        <p:spPr>
          <a:xfrm flipH="1">
            <a:off x="9305339" y="2608235"/>
            <a:ext cx="379706" cy="2882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73" name="Rectangle 4172">
            <a:extLst>
              <a:ext uri="{FF2B5EF4-FFF2-40B4-BE49-F238E27FC236}">
                <a16:creationId xmlns:a16="http://schemas.microsoft.com/office/drawing/2014/main" id="{B0B32437-594B-E961-897C-F9E902CFC8CE}"/>
              </a:ext>
            </a:extLst>
          </p:cNvPr>
          <p:cNvSpPr/>
          <p:nvPr/>
        </p:nvSpPr>
        <p:spPr>
          <a:xfrm>
            <a:off x="8122735" y="2373934"/>
            <a:ext cx="3181350" cy="2266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96" name="TextBox 4195">
            <a:extLst>
              <a:ext uri="{FF2B5EF4-FFF2-40B4-BE49-F238E27FC236}">
                <a16:creationId xmlns:a16="http://schemas.microsoft.com/office/drawing/2014/main" id="{D8472096-DFF2-F5D0-BD6D-6CE09D25AFDA}"/>
              </a:ext>
            </a:extLst>
          </p:cNvPr>
          <p:cNvSpPr txBox="1"/>
          <p:nvPr/>
        </p:nvSpPr>
        <p:spPr>
          <a:xfrm>
            <a:off x="5586145" y="6096948"/>
            <a:ext cx="2775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scale involves the whole packed bed (~ mm, 95 um/pixel)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7" name="TextBox 4196">
            <a:extLst>
              <a:ext uri="{FF2B5EF4-FFF2-40B4-BE49-F238E27FC236}">
                <a16:creationId xmlns:a16="http://schemas.microsoft.com/office/drawing/2014/main" id="{F1DAE590-4D93-F143-7AFD-EC49DBDDAEE1}"/>
              </a:ext>
            </a:extLst>
          </p:cNvPr>
          <p:cNvSpPr txBox="1"/>
          <p:nvPr/>
        </p:nvSpPr>
        <p:spPr>
          <a:xfrm>
            <a:off x="5848342" y="5767762"/>
            <a:ext cx="484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</a:p>
        </p:txBody>
      </p:sp>
      <p:sp>
        <p:nvSpPr>
          <p:cNvPr id="4198" name="TextBox 4197">
            <a:extLst>
              <a:ext uri="{FF2B5EF4-FFF2-40B4-BE49-F238E27FC236}">
                <a16:creationId xmlns:a16="http://schemas.microsoft.com/office/drawing/2014/main" id="{1B717C74-3D6E-FE98-8189-7F6628616F0D}"/>
              </a:ext>
            </a:extLst>
          </p:cNvPr>
          <p:cNvSpPr txBox="1"/>
          <p:nvPr/>
        </p:nvSpPr>
        <p:spPr>
          <a:xfrm>
            <a:off x="7357482" y="5767762"/>
            <a:ext cx="7118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199" name="Arrow: Down 4198">
            <a:extLst>
              <a:ext uri="{FF2B5EF4-FFF2-40B4-BE49-F238E27FC236}">
                <a16:creationId xmlns:a16="http://schemas.microsoft.com/office/drawing/2014/main" id="{854339FF-E5D9-9668-195B-68BAA371A528}"/>
              </a:ext>
            </a:extLst>
          </p:cNvPr>
          <p:cNvSpPr/>
          <p:nvPr/>
        </p:nvSpPr>
        <p:spPr>
          <a:xfrm rot="16200000">
            <a:off x="6638529" y="5143211"/>
            <a:ext cx="400111" cy="28938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00" name="图片 224">
            <a:extLst>
              <a:ext uri="{FF2B5EF4-FFF2-40B4-BE49-F238E27FC236}">
                <a16:creationId xmlns:a16="http://schemas.microsoft.com/office/drawing/2014/main" id="{2DE7D0A1-49E4-DE77-34EA-D7F8E20DFD2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35" t="49712" b="7247"/>
          <a:stretch/>
        </p:blipFill>
        <p:spPr>
          <a:xfrm>
            <a:off x="10077026" y="4666785"/>
            <a:ext cx="1590643" cy="1326642"/>
          </a:xfrm>
          <a:prstGeom prst="rect">
            <a:avLst/>
          </a:prstGeom>
        </p:spPr>
      </p:pic>
      <p:pic>
        <p:nvPicPr>
          <p:cNvPr id="4201" name="图片 224">
            <a:extLst>
              <a:ext uri="{FF2B5EF4-FFF2-40B4-BE49-F238E27FC236}">
                <a16:creationId xmlns:a16="http://schemas.microsoft.com/office/drawing/2014/main" id="{B30D9F95-42F9-5CAA-231D-BBE2E6BBB4A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47" t="1054" r="34588" b="55905"/>
          <a:stretch/>
        </p:blipFill>
        <p:spPr>
          <a:xfrm>
            <a:off x="8385247" y="4624580"/>
            <a:ext cx="1590643" cy="1326642"/>
          </a:xfrm>
          <a:prstGeom prst="rect">
            <a:avLst/>
          </a:prstGeom>
        </p:spPr>
      </p:pic>
      <p:sp>
        <p:nvSpPr>
          <p:cNvPr id="4202" name="TextBox 4201">
            <a:extLst>
              <a:ext uri="{FF2B5EF4-FFF2-40B4-BE49-F238E27FC236}">
                <a16:creationId xmlns:a16="http://schemas.microsoft.com/office/drawing/2014/main" id="{8DD66BA2-40FD-0219-831C-3EAB6211AF1A}"/>
              </a:ext>
            </a:extLst>
          </p:cNvPr>
          <p:cNvSpPr txBox="1"/>
          <p:nvPr/>
        </p:nvSpPr>
        <p:spPr>
          <a:xfrm>
            <a:off x="8695369" y="6096948"/>
            <a:ext cx="2851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scale of processes within pores (~ um, 5.2 um/pixel)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E5F6AB-5E13-A269-3F45-9260E3FEBED5}"/>
              </a:ext>
            </a:extLst>
          </p:cNvPr>
          <p:cNvSpPr txBox="1"/>
          <p:nvPr/>
        </p:nvSpPr>
        <p:spPr>
          <a:xfrm>
            <a:off x="5516821" y="3707891"/>
            <a:ext cx="672253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of a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macroscale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dispersion process and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pore-scale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 distribution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B73AD64-2586-05AF-4043-B5912D3CDA33}"/>
              </a:ext>
            </a:extLst>
          </p:cNvPr>
          <p:cNvCxnSpPr>
            <a:cxnSpLocks/>
          </p:cNvCxnSpPr>
          <p:nvPr/>
        </p:nvCxnSpPr>
        <p:spPr>
          <a:xfrm>
            <a:off x="4576295" y="2358165"/>
            <a:ext cx="330019" cy="461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コンテンツ プレースホルダー 1">
            <a:extLst>
              <a:ext uri="{FF2B5EF4-FFF2-40B4-BE49-F238E27FC236}">
                <a16:creationId xmlns:a16="http://schemas.microsoft.com/office/drawing/2014/main" id="{D07C82E0-A408-D47A-CF40-8909F0BF9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643" y="2839694"/>
            <a:ext cx="1336367" cy="4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1" rIns="68580" bIns="34291"/>
          <a:lstStyle>
            <a:defPPr>
              <a:defRPr lang="en-US"/>
            </a:defPPr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" b="0" dirty="0"/>
              <a:t>Homogeneous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8D9B290-3AEB-B232-9EBF-9711B3F5F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1" y="6350012"/>
            <a:ext cx="742950" cy="365125"/>
          </a:xfrm>
        </p:spPr>
        <p:txBody>
          <a:bodyPr/>
          <a:lstStyle/>
          <a:p>
            <a:fld id="{4ADAD6F2-D415-4C0A-A53B-ACA74036E521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0517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6A5584-0C00-6284-7F9F-204F3F37E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383" y="1034963"/>
            <a:ext cx="6291617" cy="2578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3A305C-AA85-498A-6BB5-6ABC8BFF5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49" y="3876106"/>
            <a:ext cx="6084335" cy="2505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8D8467-1535-50B7-56F3-8718C01E8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83" y="1076474"/>
            <a:ext cx="5407621" cy="25300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5773200" y="-5775879"/>
            <a:ext cx="648000" cy="12189600"/>
          </a:xfrm>
          <a:prstGeom prst="rect">
            <a:avLst/>
          </a:prstGeom>
          <a:solidFill>
            <a:srgbClr val="04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58306"/>
            <a:ext cx="10515600" cy="59619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Visualization of solute spreading and mixing</a:t>
            </a:r>
          </a:p>
        </p:txBody>
      </p:sp>
      <p:sp>
        <p:nvSpPr>
          <p:cNvPr id="7" name="コンテンツ プレースホルダー 1">
            <a:extLst>
              <a:ext uri="{FF2B5EF4-FFF2-40B4-BE49-F238E27FC236}">
                <a16:creationId xmlns:a16="http://schemas.microsoft.com/office/drawing/2014/main" id="{B4AEB9FA-CDA3-9DD0-5EFC-EE9C3D22E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859273"/>
            <a:ext cx="5699981" cy="50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1" rIns="68580" bIns="34291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≈ 1, the solute transport and deformation were approximate to the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single-phase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case.</a:t>
            </a:r>
          </a:p>
          <a:p>
            <a:pPr>
              <a:lnSpc>
                <a:spcPct val="150000"/>
              </a:lnSpc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With the increasing of viscosity contrast, the </a:t>
            </a:r>
            <a:r>
              <a:rPr lang="en-US" altLang="ja-JP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dispersion scale 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on the flow direction drastically </a:t>
            </a:r>
            <a:r>
              <a:rPr lang="en-US" altLang="ja-JP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67D9E58-362C-F0C8-0EA3-3A08470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1" y="6350012"/>
            <a:ext cx="742950" cy="365125"/>
          </a:xfrm>
        </p:spPr>
        <p:txBody>
          <a:bodyPr/>
          <a:lstStyle/>
          <a:p>
            <a:fld id="{4ADAD6F2-D415-4C0A-A53B-ACA74036E521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48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C1A806-6315-C3F8-62D2-5F1C4C5A8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475" y="853204"/>
            <a:ext cx="5767316" cy="276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75B382-FC93-74ED-21EC-B743C3B01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76" y="3891352"/>
            <a:ext cx="5767316" cy="2475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F8ABF-DFDF-DE88-AF0D-2EBCBD552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09" y="1233560"/>
            <a:ext cx="5767316" cy="23959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5773200" y="-5775879"/>
            <a:ext cx="648000" cy="12189600"/>
          </a:xfrm>
          <a:prstGeom prst="rect">
            <a:avLst/>
          </a:prstGeom>
          <a:solidFill>
            <a:srgbClr val="04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58306"/>
            <a:ext cx="10515600" cy="59619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Visualization of solute spreading and mixing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30191-118D-99AF-2791-2DAE7847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0883" y="6350012"/>
            <a:ext cx="469667" cy="365125"/>
          </a:xfrm>
        </p:spPr>
        <p:txBody>
          <a:bodyPr/>
          <a:lstStyle/>
          <a:p>
            <a:fld id="{4ADAD6F2-D415-4C0A-A53B-ACA74036E521}" type="slidenum"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1">
            <a:extLst>
              <a:ext uri="{FF2B5EF4-FFF2-40B4-BE49-F238E27FC236}">
                <a16:creationId xmlns:a16="http://schemas.microsoft.com/office/drawing/2014/main" id="{A25A5767-9F86-7426-280C-30C0027CA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3859273"/>
            <a:ext cx="5699981" cy="50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1" rIns="68580" bIns="34291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&gt;&gt; 10, the movement of the </a:t>
            </a:r>
            <a:r>
              <a:rPr lang="en-US" altLang="ja-JP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tailing area 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was neglectable. </a:t>
            </a:r>
          </a:p>
          <a:p>
            <a:pPr>
              <a:lnSpc>
                <a:spcPct val="150000"/>
              </a:lnSpc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ja-JP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↑,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heterogeneity of the aqueous phase increases. </a:t>
            </a:r>
          </a:p>
          <a:p>
            <a:pPr>
              <a:lnSpc>
                <a:spcPct val="150000"/>
              </a:lnSpc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heterogeneity 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causes solute distortions and increases the interfacial area.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EC8E55-D97D-7DD1-B6AE-6E1325E12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9089" y="1492662"/>
            <a:ext cx="1066892" cy="1877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73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1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1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19368</TotalTime>
  <Words>1161</Words>
  <Application>Microsoft Office PowerPoint</Application>
  <PresentationFormat>Widescreen</PresentationFormat>
  <Paragraphs>167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游ゴシック</vt:lpstr>
      <vt:lpstr>Arial</vt:lpstr>
      <vt:lpstr>Arial</vt:lpstr>
      <vt:lpstr>Calibri</vt:lpstr>
      <vt:lpstr>Calibri Light</vt:lpstr>
      <vt:lpstr>Cambria Math</vt:lpstr>
      <vt:lpstr>Matura MT Script Capitals</vt:lpstr>
      <vt:lpstr>Times New Roman</vt:lpstr>
      <vt:lpstr>Wingdings</vt:lpstr>
      <vt:lpstr>Office Theme</vt:lpstr>
      <vt:lpstr>Drawing</vt:lpstr>
      <vt:lpstr>Investigation on Enhanced Dispersion in multiphase flow in Porous Media</vt:lpstr>
      <vt:lpstr>CO2 capture, utilization, and sequestration: CCUS</vt:lpstr>
      <vt:lpstr>Dispersion and mixing in porous media</vt:lpstr>
      <vt:lpstr>Properties that affect dispersion in porous media</vt:lpstr>
      <vt:lpstr>X-ray tomography for dispersion study in porous media</vt:lpstr>
      <vt:lpstr>Impact of viscosity</vt:lpstr>
      <vt:lpstr>Device and materials</vt:lpstr>
      <vt:lpstr>Visualization of solute spreading and mixing</vt:lpstr>
      <vt:lpstr>Visualization of solute spreading and mixing</vt:lpstr>
      <vt:lpstr>PowerPoint Presentation</vt:lpstr>
      <vt:lpstr>Pore-scale two phase distribution</vt:lpstr>
      <vt:lpstr>PowerPoint Presentation</vt:lpstr>
    </vt:vector>
  </TitlesOfParts>
  <Company>Tokyo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wangweicen</dc:creator>
  <cp:lastModifiedBy>Zijing LI</cp:lastModifiedBy>
  <cp:revision>9</cp:revision>
  <dcterms:created xsi:type="dcterms:W3CDTF">2020-03-09T06:10:00Z</dcterms:created>
  <dcterms:modified xsi:type="dcterms:W3CDTF">2024-05-09T07:14:26Z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