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handoutMasterIdLst>
    <p:handoutMasterId r:id="rId19"/>
  </p:handoutMasterIdLst>
  <p:sldIdLst>
    <p:sldId id="268" r:id="rId5"/>
    <p:sldId id="316" r:id="rId6"/>
    <p:sldId id="257" r:id="rId7"/>
    <p:sldId id="4746" r:id="rId8"/>
    <p:sldId id="328" r:id="rId9"/>
    <p:sldId id="329" r:id="rId10"/>
    <p:sldId id="4747" r:id="rId11"/>
    <p:sldId id="330" r:id="rId12"/>
    <p:sldId id="331" r:id="rId13"/>
    <p:sldId id="4748" r:id="rId14"/>
    <p:sldId id="332" r:id="rId15"/>
    <p:sldId id="4749" r:id="rId16"/>
    <p:sldId id="314" r:id="rId17"/>
  </p:sldIdLst>
  <p:sldSz cx="9144000" cy="5143500" type="screen16x9"/>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owerPoint template University of Bergen" id="{8ACF6A10-BF9C-4111-8906-7AFB24F1911E}">
          <p14:sldIdLst>
            <p14:sldId id="268"/>
            <p14:sldId id="316"/>
            <p14:sldId id="257"/>
            <p14:sldId id="4746"/>
            <p14:sldId id="328"/>
            <p14:sldId id="329"/>
            <p14:sldId id="4747"/>
            <p14:sldId id="330"/>
            <p14:sldId id="331"/>
            <p14:sldId id="4748"/>
            <p14:sldId id="332"/>
            <p14:sldId id="4749"/>
            <p14:sldId id="314"/>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3C3A"/>
    <a:srgbClr val="DB3F3D"/>
    <a:srgbClr val="FFFF99"/>
    <a:srgbClr val="E54F46"/>
    <a:srgbClr val="E44E46"/>
    <a:srgbClr val="E65343"/>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2363915-A3E8-448A-87C3-C4096B7CFBDA}" v="4" dt="2024-05-10T09:15:34.311"/>
  </p1510:revLst>
</p1510:revInfo>
</file>

<file path=ppt/tableStyles.xml><?xml version="1.0" encoding="utf-8"?>
<a:tblStyleLst xmlns:a="http://schemas.openxmlformats.org/drawingml/2006/main" def="{5C22544A-7EE6-4342-B048-85BDC9FD1C3A}">
  <a:tblStyle styleId="{5C22544A-7EE6-4342-B048-85BDC9FD1C3A}" styleName="Middels stil 2 - aks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60" d="100"/>
          <a:sy n="160" d="100"/>
        </p:scale>
        <p:origin x="204" y="138"/>
      </p:cViewPr>
      <p:guideLst>
        <p:guide orient="horz" pos="1620"/>
        <p:guide pos="2880"/>
      </p:guideLst>
    </p:cSldViewPr>
  </p:slideViewPr>
  <p:notesTextViewPr>
    <p:cViewPr>
      <p:scale>
        <a:sx n="3" d="2"/>
        <a:sy n="3" d="2"/>
      </p:scale>
      <p:origin x="0" y="0"/>
    </p:cViewPr>
  </p:notesTextViewPr>
  <p:notesViewPr>
    <p:cSldViewPr snapToGrid="0">
      <p:cViewPr varScale="1">
        <p:scale>
          <a:sx n="66" d="100"/>
          <a:sy n="66"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ymond Mushabe" userId="c276d7e5-a885-4d83-b838-c8f2f4dd528c" providerId="ADAL" clId="{B2363915-A3E8-448A-87C3-C4096B7CFBDA}"/>
    <pc:docChg chg="undo custSel modSld">
      <pc:chgData name="Raymond Mushabe" userId="c276d7e5-a885-4d83-b838-c8f2f4dd528c" providerId="ADAL" clId="{B2363915-A3E8-448A-87C3-C4096B7CFBDA}" dt="2024-05-10T09:24:46.056" v="877" actId="20577"/>
      <pc:docMkLst>
        <pc:docMk/>
      </pc:docMkLst>
      <pc:sldChg chg="modSp mod">
        <pc:chgData name="Raymond Mushabe" userId="c276d7e5-a885-4d83-b838-c8f2f4dd528c" providerId="ADAL" clId="{B2363915-A3E8-448A-87C3-C4096B7CFBDA}" dt="2024-05-10T09:19:46.969" v="799" actId="1076"/>
        <pc:sldMkLst>
          <pc:docMk/>
          <pc:sldMk cId="844217010" sldId="257"/>
        </pc:sldMkLst>
        <pc:spChg chg="mod">
          <ac:chgData name="Raymond Mushabe" userId="c276d7e5-a885-4d83-b838-c8f2f4dd528c" providerId="ADAL" clId="{B2363915-A3E8-448A-87C3-C4096B7CFBDA}" dt="2024-05-10T09:15:34.311" v="769" actId="2711"/>
          <ac:spMkLst>
            <pc:docMk/>
            <pc:sldMk cId="844217010" sldId="257"/>
            <ac:spMk id="2" creationId="{7EA1DCDC-21B1-A33C-169E-DC5FC68C4F28}"/>
          </ac:spMkLst>
        </pc:spChg>
        <pc:spChg chg="mod">
          <ac:chgData name="Raymond Mushabe" userId="c276d7e5-a885-4d83-b838-c8f2f4dd528c" providerId="ADAL" clId="{B2363915-A3E8-448A-87C3-C4096B7CFBDA}" dt="2024-05-10T09:15:34.311" v="769" actId="2711"/>
          <ac:spMkLst>
            <pc:docMk/>
            <pc:sldMk cId="844217010" sldId="257"/>
            <ac:spMk id="3" creationId="{331EC305-A386-887E-301B-0CBADA7250F8}"/>
          </ac:spMkLst>
        </pc:spChg>
        <pc:spChg chg="mod">
          <ac:chgData name="Raymond Mushabe" userId="c276d7e5-a885-4d83-b838-c8f2f4dd528c" providerId="ADAL" clId="{B2363915-A3E8-448A-87C3-C4096B7CFBDA}" dt="2024-05-10T09:19:46.969" v="799" actId="1076"/>
          <ac:spMkLst>
            <pc:docMk/>
            <pc:sldMk cId="844217010" sldId="257"/>
            <ac:spMk id="4" creationId="{6437157C-8ECA-FB6C-9935-6CB56997DBBB}"/>
          </ac:spMkLst>
        </pc:spChg>
        <pc:spChg chg="mod">
          <ac:chgData name="Raymond Mushabe" userId="c276d7e5-a885-4d83-b838-c8f2f4dd528c" providerId="ADAL" clId="{B2363915-A3E8-448A-87C3-C4096B7CFBDA}" dt="2024-05-10T09:15:34.311" v="769" actId="2711"/>
          <ac:spMkLst>
            <pc:docMk/>
            <pc:sldMk cId="844217010" sldId="257"/>
            <ac:spMk id="5" creationId="{418485E8-7671-C502-CB38-99E2D047DAEE}"/>
          </ac:spMkLst>
        </pc:spChg>
        <pc:spChg chg="mod">
          <ac:chgData name="Raymond Mushabe" userId="c276d7e5-a885-4d83-b838-c8f2f4dd528c" providerId="ADAL" clId="{B2363915-A3E8-448A-87C3-C4096B7CFBDA}" dt="2024-05-10T09:15:34.311" v="769" actId="2711"/>
          <ac:spMkLst>
            <pc:docMk/>
            <pc:sldMk cId="844217010" sldId="257"/>
            <ac:spMk id="6" creationId="{13A7FDF3-9529-8DE9-B60B-68B6893652C6}"/>
          </ac:spMkLst>
        </pc:spChg>
        <pc:picChg chg="mod">
          <ac:chgData name="Raymond Mushabe" userId="c276d7e5-a885-4d83-b838-c8f2f4dd528c" providerId="ADAL" clId="{B2363915-A3E8-448A-87C3-C4096B7CFBDA}" dt="2024-05-10T09:15:34.311" v="769" actId="2711"/>
          <ac:picMkLst>
            <pc:docMk/>
            <pc:sldMk cId="844217010" sldId="257"/>
            <ac:picMk id="1026" creationId="{41909D40-7C3B-6245-DA77-F7E04075847D}"/>
          </ac:picMkLst>
        </pc:picChg>
        <pc:picChg chg="mod">
          <ac:chgData name="Raymond Mushabe" userId="c276d7e5-a885-4d83-b838-c8f2f4dd528c" providerId="ADAL" clId="{B2363915-A3E8-448A-87C3-C4096B7CFBDA}" dt="2024-05-10T09:15:34.311" v="769" actId="2711"/>
          <ac:picMkLst>
            <pc:docMk/>
            <pc:sldMk cId="844217010" sldId="257"/>
            <ac:picMk id="1028" creationId="{08DF6C44-A0A7-4EF7-5552-DD3E19135DC1}"/>
          </ac:picMkLst>
        </pc:picChg>
      </pc:sldChg>
      <pc:sldChg chg="modSp mod">
        <pc:chgData name="Raymond Mushabe" userId="c276d7e5-a885-4d83-b838-c8f2f4dd528c" providerId="ADAL" clId="{B2363915-A3E8-448A-87C3-C4096B7CFBDA}" dt="2024-05-10T09:18:38.687" v="793" actId="2711"/>
        <pc:sldMkLst>
          <pc:docMk/>
          <pc:sldMk cId="1664325197" sldId="268"/>
        </pc:sldMkLst>
        <pc:spChg chg="mod">
          <ac:chgData name="Raymond Mushabe" userId="c276d7e5-a885-4d83-b838-c8f2f4dd528c" providerId="ADAL" clId="{B2363915-A3E8-448A-87C3-C4096B7CFBDA}" dt="2024-05-10T09:18:38.687" v="793" actId="2711"/>
          <ac:spMkLst>
            <pc:docMk/>
            <pc:sldMk cId="1664325197" sldId="268"/>
            <ac:spMk id="2" creationId="{372EEF1D-C9B4-5D50-7818-0C2C4B8A4DB5}"/>
          </ac:spMkLst>
        </pc:spChg>
        <pc:spChg chg="mod">
          <ac:chgData name="Raymond Mushabe" userId="c276d7e5-a885-4d83-b838-c8f2f4dd528c" providerId="ADAL" clId="{B2363915-A3E8-448A-87C3-C4096B7CFBDA}" dt="2024-05-10T09:18:38.687" v="793" actId="2711"/>
          <ac:spMkLst>
            <pc:docMk/>
            <pc:sldMk cId="1664325197" sldId="268"/>
            <ac:spMk id="15" creationId="{92F5857C-0A5A-C64F-8DB0-671CC50FD29F}"/>
          </ac:spMkLst>
        </pc:spChg>
        <pc:spChg chg="mod">
          <ac:chgData name="Raymond Mushabe" userId="c276d7e5-a885-4d83-b838-c8f2f4dd528c" providerId="ADAL" clId="{B2363915-A3E8-448A-87C3-C4096B7CFBDA}" dt="2024-05-10T09:18:38.687" v="793" actId="2711"/>
          <ac:spMkLst>
            <pc:docMk/>
            <pc:sldMk cId="1664325197" sldId="268"/>
            <ac:spMk id="16" creationId="{3D73EE0C-814E-B349-A9DE-746C25EA948E}"/>
          </ac:spMkLst>
        </pc:spChg>
      </pc:sldChg>
      <pc:sldChg chg="modSp mod">
        <pc:chgData name="Raymond Mushabe" userId="c276d7e5-a885-4d83-b838-c8f2f4dd528c" providerId="ADAL" clId="{B2363915-A3E8-448A-87C3-C4096B7CFBDA}" dt="2024-05-10T09:15:22.087" v="768" actId="2711"/>
        <pc:sldMkLst>
          <pc:docMk/>
          <pc:sldMk cId="2112290425" sldId="316"/>
        </pc:sldMkLst>
        <pc:spChg chg="mod">
          <ac:chgData name="Raymond Mushabe" userId="c276d7e5-a885-4d83-b838-c8f2f4dd528c" providerId="ADAL" clId="{B2363915-A3E8-448A-87C3-C4096B7CFBDA}" dt="2024-05-10T09:15:22.087" v="768" actId="2711"/>
          <ac:spMkLst>
            <pc:docMk/>
            <pc:sldMk cId="2112290425" sldId="316"/>
            <ac:spMk id="2" creationId="{D2A415F4-AA0B-C970-2FE1-016DAFD74DDA}"/>
          </ac:spMkLst>
        </pc:spChg>
        <pc:spChg chg="mod">
          <ac:chgData name="Raymond Mushabe" userId="c276d7e5-a885-4d83-b838-c8f2f4dd528c" providerId="ADAL" clId="{B2363915-A3E8-448A-87C3-C4096B7CFBDA}" dt="2024-05-10T09:09:33.648" v="671" actId="1076"/>
          <ac:spMkLst>
            <pc:docMk/>
            <pc:sldMk cId="2112290425" sldId="316"/>
            <ac:spMk id="7" creationId="{2DD738CD-B15E-8D45-B944-967A326B83F6}"/>
          </ac:spMkLst>
        </pc:spChg>
      </pc:sldChg>
      <pc:sldChg chg="modSp mod">
        <pc:chgData name="Raymond Mushabe" userId="c276d7e5-a885-4d83-b838-c8f2f4dd528c" providerId="ADAL" clId="{B2363915-A3E8-448A-87C3-C4096B7CFBDA}" dt="2024-05-10T09:22:52.854" v="841" actId="20577"/>
        <pc:sldMkLst>
          <pc:docMk/>
          <pc:sldMk cId="3622576303" sldId="328"/>
        </pc:sldMkLst>
        <pc:spChg chg="mod">
          <ac:chgData name="Raymond Mushabe" userId="c276d7e5-a885-4d83-b838-c8f2f4dd528c" providerId="ADAL" clId="{B2363915-A3E8-448A-87C3-C4096B7CFBDA}" dt="2024-05-10T09:15:59.919" v="771" actId="2711"/>
          <ac:spMkLst>
            <pc:docMk/>
            <pc:sldMk cId="3622576303" sldId="328"/>
            <ac:spMk id="2" creationId="{50CD5F6B-CA63-4A95-9200-E0F37296DD96}"/>
          </ac:spMkLst>
        </pc:spChg>
        <pc:spChg chg="mod">
          <ac:chgData name="Raymond Mushabe" userId="c276d7e5-a885-4d83-b838-c8f2f4dd528c" providerId="ADAL" clId="{B2363915-A3E8-448A-87C3-C4096B7CFBDA}" dt="2024-05-10T09:15:59.919" v="771" actId="2711"/>
          <ac:spMkLst>
            <pc:docMk/>
            <pc:sldMk cId="3622576303" sldId="328"/>
            <ac:spMk id="4" creationId="{C7532806-C849-53B9-7F0E-8F57BF353686}"/>
          </ac:spMkLst>
        </pc:spChg>
        <pc:spChg chg="mod">
          <ac:chgData name="Raymond Mushabe" userId="c276d7e5-a885-4d83-b838-c8f2f4dd528c" providerId="ADAL" clId="{B2363915-A3E8-448A-87C3-C4096B7CFBDA}" dt="2024-05-10T09:15:59.919" v="771" actId="2711"/>
          <ac:spMkLst>
            <pc:docMk/>
            <pc:sldMk cId="3622576303" sldId="328"/>
            <ac:spMk id="7" creationId="{2DD738CD-B15E-8D45-B944-967A326B83F6}"/>
          </ac:spMkLst>
        </pc:spChg>
        <pc:spChg chg="mod">
          <ac:chgData name="Raymond Mushabe" userId="c276d7e5-a885-4d83-b838-c8f2f4dd528c" providerId="ADAL" clId="{B2363915-A3E8-448A-87C3-C4096B7CFBDA}" dt="2024-05-10T09:22:44.556" v="839" actId="20577"/>
          <ac:spMkLst>
            <pc:docMk/>
            <pc:sldMk cId="3622576303" sldId="328"/>
            <ac:spMk id="13" creationId="{09DE4475-ED92-50C5-E216-BE7AEFDC341C}"/>
          </ac:spMkLst>
        </pc:spChg>
        <pc:spChg chg="mod">
          <ac:chgData name="Raymond Mushabe" userId="c276d7e5-a885-4d83-b838-c8f2f4dd528c" providerId="ADAL" clId="{B2363915-A3E8-448A-87C3-C4096B7CFBDA}" dt="2024-05-10T09:15:59.919" v="771" actId="2711"/>
          <ac:spMkLst>
            <pc:docMk/>
            <pc:sldMk cId="3622576303" sldId="328"/>
            <ac:spMk id="14" creationId="{44825399-829C-DE90-8027-52E17D18163F}"/>
          </ac:spMkLst>
        </pc:spChg>
        <pc:spChg chg="mod">
          <ac:chgData name="Raymond Mushabe" userId="c276d7e5-a885-4d83-b838-c8f2f4dd528c" providerId="ADAL" clId="{B2363915-A3E8-448A-87C3-C4096B7CFBDA}" dt="2024-05-10T09:22:52.854" v="841" actId="20577"/>
          <ac:spMkLst>
            <pc:docMk/>
            <pc:sldMk cId="3622576303" sldId="328"/>
            <ac:spMk id="15" creationId="{363DD6E7-9818-BF24-8727-3F3F10790E0E}"/>
          </ac:spMkLst>
        </pc:spChg>
      </pc:sldChg>
      <pc:sldChg chg="addSp modSp mod">
        <pc:chgData name="Raymond Mushabe" userId="c276d7e5-a885-4d83-b838-c8f2f4dd528c" providerId="ADAL" clId="{B2363915-A3E8-448A-87C3-C4096B7CFBDA}" dt="2024-05-10T09:21:55.594" v="837" actId="20577"/>
        <pc:sldMkLst>
          <pc:docMk/>
          <pc:sldMk cId="3457049679" sldId="329"/>
        </pc:sldMkLst>
        <pc:spChg chg="mod">
          <ac:chgData name="Raymond Mushabe" userId="c276d7e5-a885-4d83-b838-c8f2f4dd528c" providerId="ADAL" clId="{B2363915-A3E8-448A-87C3-C4096B7CFBDA}" dt="2024-05-10T09:20:12.270" v="802" actId="1076"/>
          <ac:spMkLst>
            <pc:docMk/>
            <pc:sldMk cId="3457049679" sldId="329"/>
            <ac:spMk id="2" creationId="{8E7FDF0D-0778-D792-9E1B-49BC683E36B0}"/>
          </ac:spMkLst>
        </pc:spChg>
        <pc:spChg chg="add mod">
          <ac:chgData name="Raymond Mushabe" userId="c276d7e5-a885-4d83-b838-c8f2f4dd528c" providerId="ADAL" clId="{B2363915-A3E8-448A-87C3-C4096B7CFBDA}" dt="2024-05-10T09:20:57.827" v="818" actId="113"/>
          <ac:spMkLst>
            <pc:docMk/>
            <pc:sldMk cId="3457049679" sldId="329"/>
            <ac:spMk id="6" creationId="{7DF14904-1CA7-0C3E-C122-723B59349087}"/>
          </ac:spMkLst>
        </pc:spChg>
        <pc:spChg chg="mod">
          <ac:chgData name="Raymond Mushabe" userId="c276d7e5-a885-4d83-b838-c8f2f4dd528c" providerId="ADAL" clId="{B2363915-A3E8-448A-87C3-C4096B7CFBDA}" dt="2024-05-10T09:16:25.739" v="775" actId="2711"/>
          <ac:spMkLst>
            <pc:docMk/>
            <pc:sldMk cId="3457049679" sldId="329"/>
            <ac:spMk id="7" creationId="{2DD738CD-B15E-8D45-B944-967A326B83F6}"/>
          </ac:spMkLst>
        </pc:spChg>
        <pc:spChg chg="mod">
          <ac:chgData name="Raymond Mushabe" userId="c276d7e5-a885-4d83-b838-c8f2f4dd528c" providerId="ADAL" clId="{B2363915-A3E8-448A-87C3-C4096B7CFBDA}" dt="2024-05-10T09:21:29.359" v="822" actId="255"/>
          <ac:spMkLst>
            <pc:docMk/>
            <pc:sldMk cId="3457049679" sldId="329"/>
            <ac:spMk id="10" creationId="{031DC6DF-A525-548E-199C-E0FBDA474048}"/>
          </ac:spMkLst>
        </pc:spChg>
        <pc:spChg chg="mod">
          <ac:chgData name="Raymond Mushabe" userId="c276d7e5-a885-4d83-b838-c8f2f4dd528c" providerId="ADAL" clId="{B2363915-A3E8-448A-87C3-C4096B7CFBDA}" dt="2024-05-10T09:16:25.739" v="775" actId="2711"/>
          <ac:spMkLst>
            <pc:docMk/>
            <pc:sldMk cId="3457049679" sldId="329"/>
            <ac:spMk id="11" creationId="{07F43335-A366-5463-935D-A45B57E7F043}"/>
          </ac:spMkLst>
        </pc:spChg>
        <pc:spChg chg="mod">
          <ac:chgData name="Raymond Mushabe" userId="c276d7e5-a885-4d83-b838-c8f2f4dd528c" providerId="ADAL" clId="{B2363915-A3E8-448A-87C3-C4096B7CFBDA}" dt="2024-05-10T09:21:55.594" v="837" actId="20577"/>
          <ac:spMkLst>
            <pc:docMk/>
            <pc:sldMk cId="3457049679" sldId="329"/>
            <ac:spMk id="13" creationId="{2F577345-0A99-92E8-15F2-F1C3B9355A87}"/>
          </ac:spMkLst>
        </pc:spChg>
        <pc:spChg chg="mod">
          <ac:chgData name="Raymond Mushabe" userId="c276d7e5-a885-4d83-b838-c8f2f4dd528c" providerId="ADAL" clId="{B2363915-A3E8-448A-87C3-C4096B7CFBDA}" dt="2024-05-10T09:16:25.739" v="775" actId="2711"/>
          <ac:spMkLst>
            <pc:docMk/>
            <pc:sldMk cId="3457049679" sldId="329"/>
            <ac:spMk id="14" creationId="{44825399-829C-DE90-8027-52E17D18163F}"/>
          </ac:spMkLst>
        </pc:spChg>
        <pc:picChg chg="mod">
          <ac:chgData name="Raymond Mushabe" userId="c276d7e5-a885-4d83-b838-c8f2f4dd528c" providerId="ADAL" clId="{B2363915-A3E8-448A-87C3-C4096B7CFBDA}" dt="2024-05-10T09:16:34.453" v="777" actId="1076"/>
          <ac:picMkLst>
            <pc:docMk/>
            <pc:sldMk cId="3457049679" sldId="329"/>
            <ac:picMk id="5" creationId="{605ACEC2-5F95-9B28-DA27-C93365F270F6}"/>
          </ac:picMkLst>
        </pc:picChg>
      </pc:sldChg>
      <pc:sldChg chg="addSp delSp modSp mod">
        <pc:chgData name="Raymond Mushabe" userId="c276d7e5-a885-4d83-b838-c8f2f4dd528c" providerId="ADAL" clId="{B2363915-A3E8-448A-87C3-C4096B7CFBDA}" dt="2024-05-10T09:24:19.396" v="871" actId="108"/>
        <pc:sldMkLst>
          <pc:docMk/>
          <pc:sldMk cId="2000077740" sldId="330"/>
        </pc:sldMkLst>
        <pc:spChg chg="mod">
          <ac:chgData name="Raymond Mushabe" userId="c276d7e5-a885-4d83-b838-c8f2f4dd528c" providerId="ADAL" clId="{B2363915-A3E8-448A-87C3-C4096B7CFBDA}" dt="2024-05-10T09:17:17.034" v="783" actId="2711"/>
          <ac:spMkLst>
            <pc:docMk/>
            <pc:sldMk cId="2000077740" sldId="330"/>
            <ac:spMk id="7" creationId="{2DD738CD-B15E-8D45-B944-967A326B83F6}"/>
          </ac:spMkLst>
        </pc:spChg>
        <pc:spChg chg="add del">
          <ac:chgData name="Raymond Mushabe" userId="c276d7e5-a885-4d83-b838-c8f2f4dd528c" providerId="ADAL" clId="{B2363915-A3E8-448A-87C3-C4096B7CFBDA}" dt="2024-05-10T08:42:27.614" v="209" actId="22"/>
          <ac:spMkLst>
            <pc:docMk/>
            <pc:sldMk cId="2000077740" sldId="330"/>
            <ac:spMk id="10" creationId="{16BE1CE3-70A0-716F-B954-6D3CBD78E11C}"/>
          </ac:spMkLst>
        </pc:spChg>
        <pc:spChg chg="mod">
          <ac:chgData name="Raymond Mushabe" userId="c276d7e5-a885-4d83-b838-c8f2f4dd528c" providerId="ADAL" clId="{B2363915-A3E8-448A-87C3-C4096B7CFBDA}" dt="2024-05-10T09:17:17.034" v="783" actId="2711"/>
          <ac:spMkLst>
            <pc:docMk/>
            <pc:sldMk cId="2000077740" sldId="330"/>
            <ac:spMk id="11" creationId="{07F43335-A366-5463-935D-A45B57E7F043}"/>
          </ac:spMkLst>
        </pc:spChg>
        <pc:spChg chg="add mod ord">
          <ac:chgData name="Raymond Mushabe" userId="c276d7e5-a885-4d83-b838-c8f2f4dd528c" providerId="ADAL" clId="{B2363915-A3E8-448A-87C3-C4096B7CFBDA}" dt="2024-05-10T09:24:15.363" v="870" actId="108"/>
          <ac:spMkLst>
            <pc:docMk/>
            <pc:sldMk cId="2000077740" sldId="330"/>
            <ac:spMk id="13" creationId="{E789D1DE-5EA4-AB2C-623B-1C2B069980FB}"/>
          </ac:spMkLst>
        </pc:spChg>
        <pc:spChg chg="del">
          <ac:chgData name="Raymond Mushabe" userId="c276d7e5-a885-4d83-b838-c8f2f4dd528c" providerId="ADAL" clId="{B2363915-A3E8-448A-87C3-C4096B7CFBDA}" dt="2024-05-10T08:43:56.514" v="224" actId="478"/>
          <ac:spMkLst>
            <pc:docMk/>
            <pc:sldMk cId="2000077740" sldId="330"/>
            <ac:spMk id="14" creationId="{44825399-829C-DE90-8027-52E17D18163F}"/>
          </ac:spMkLst>
        </pc:spChg>
        <pc:spChg chg="mod">
          <ac:chgData name="Raymond Mushabe" userId="c276d7e5-a885-4d83-b838-c8f2f4dd528c" providerId="ADAL" clId="{B2363915-A3E8-448A-87C3-C4096B7CFBDA}" dt="2024-05-10T09:17:40.895" v="786" actId="1076"/>
          <ac:spMkLst>
            <pc:docMk/>
            <pc:sldMk cId="2000077740" sldId="330"/>
            <ac:spMk id="15" creationId="{F15BE4DF-45D5-E345-516F-00BB9DD34401}"/>
          </ac:spMkLst>
        </pc:spChg>
        <pc:spChg chg="mod">
          <ac:chgData name="Raymond Mushabe" userId="c276d7e5-a885-4d83-b838-c8f2f4dd528c" providerId="ADAL" clId="{B2363915-A3E8-448A-87C3-C4096B7CFBDA}" dt="2024-05-10T09:24:19.396" v="871" actId="108"/>
          <ac:spMkLst>
            <pc:docMk/>
            <pc:sldMk cId="2000077740" sldId="330"/>
            <ac:spMk id="18" creationId="{089459E2-25A8-E6C0-0AD5-07D11AA150BF}"/>
          </ac:spMkLst>
        </pc:spChg>
        <pc:spChg chg="mod ord">
          <ac:chgData name="Raymond Mushabe" userId="c276d7e5-a885-4d83-b838-c8f2f4dd528c" providerId="ADAL" clId="{B2363915-A3E8-448A-87C3-C4096B7CFBDA}" dt="2024-05-10T09:17:17.034" v="783" actId="2711"/>
          <ac:spMkLst>
            <pc:docMk/>
            <pc:sldMk cId="2000077740" sldId="330"/>
            <ac:spMk id="21" creationId="{6F104BA9-D3C4-A05C-ABCF-ABA6D375341F}"/>
          </ac:spMkLst>
        </pc:spChg>
        <pc:spChg chg="mod">
          <ac:chgData name="Raymond Mushabe" userId="c276d7e5-a885-4d83-b838-c8f2f4dd528c" providerId="ADAL" clId="{B2363915-A3E8-448A-87C3-C4096B7CFBDA}" dt="2024-05-10T09:17:17.034" v="783" actId="2711"/>
          <ac:spMkLst>
            <pc:docMk/>
            <pc:sldMk cId="2000077740" sldId="330"/>
            <ac:spMk id="22" creationId="{16D148EA-9EEF-8F01-DBA3-70573A8C64A2}"/>
          </ac:spMkLst>
        </pc:spChg>
        <pc:picChg chg="add mod ord">
          <ac:chgData name="Raymond Mushabe" userId="c276d7e5-a885-4d83-b838-c8f2f4dd528c" providerId="ADAL" clId="{B2363915-A3E8-448A-87C3-C4096B7CFBDA}" dt="2024-05-10T08:41:39.041" v="203" actId="14100"/>
          <ac:picMkLst>
            <pc:docMk/>
            <pc:sldMk cId="2000077740" sldId="330"/>
            <ac:picMk id="4" creationId="{330C76E6-9682-DECE-0E90-33536C8E3547}"/>
          </ac:picMkLst>
        </pc:picChg>
        <pc:picChg chg="add mod ord">
          <ac:chgData name="Raymond Mushabe" userId="c276d7e5-a885-4d83-b838-c8f2f4dd528c" providerId="ADAL" clId="{B2363915-A3E8-448A-87C3-C4096B7CFBDA}" dt="2024-05-10T08:43:52.669" v="223" actId="1076"/>
          <ac:picMkLst>
            <pc:docMk/>
            <pc:sldMk cId="2000077740" sldId="330"/>
            <ac:picMk id="6" creationId="{DC34BDD0-FF73-E2A3-309D-CA45C8C04DA5}"/>
          </ac:picMkLst>
        </pc:picChg>
        <pc:picChg chg="del">
          <ac:chgData name="Raymond Mushabe" userId="c276d7e5-a885-4d83-b838-c8f2f4dd528c" providerId="ADAL" clId="{B2363915-A3E8-448A-87C3-C4096B7CFBDA}" dt="2024-05-10T08:37:05.705" v="182" actId="478"/>
          <ac:picMkLst>
            <pc:docMk/>
            <pc:sldMk cId="2000077740" sldId="330"/>
            <ac:picMk id="9" creationId="{BEB2EE16-AF26-690C-1DC8-CAA39FDD84CB}"/>
          </ac:picMkLst>
        </pc:picChg>
        <pc:picChg chg="del">
          <ac:chgData name="Raymond Mushabe" userId="c276d7e5-a885-4d83-b838-c8f2f4dd528c" providerId="ADAL" clId="{B2363915-A3E8-448A-87C3-C4096B7CFBDA}" dt="2024-05-10T08:41:08.563" v="197" actId="478"/>
          <ac:picMkLst>
            <pc:docMk/>
            <pc:sldMk cId="2000077740" sldId="330"/>
            <ac:picMk id="16" creationId="{D3C34827-FC78-F834-F74A-32A9F8B7B8E8}"/>
          </ac:picMkLst>
        </pc:picChg>
      </pc:sldChg>
      <pc:sldChg chg="addSp modSp mod">
        <pc:chgData name="Raymond Mushabe" userId="c276d7e5-a885-4d83-b838-c8f2f4dd528c" providerId="ADAL" clId="{B2363915-A3E8-448A-87C3-C4096B7CFBDA}" dt="2024-05-10T09:24:40.197" v="875" actId="108"/>
        <pc:sldMkLst>
          <pc:docMk/>
          <pc:sldMk cId="858793540" sldId="331"/>
        </pc:sldMkLst>
        <pc:spChg chg="add mod">
          <ac:chgData name="Raymond Mushabe" userId="c276d7e5-a885-4d83-b838-c8f2f4dd528c" providerId="ADAL" clId="{B2363915-A3E8-448A-87C3-C4096B7CFBDA}" dt="2024-05-10T09:24:40.197" v="875" actId="108"/>
          <ac:spMkLst>
            <pc:docMk/>
            <pc:sldMk cId="858793540" sldId="331"/>
            <ac:spMk id="5" creationId="{FC92A6A5-1A68-A276-05F8-1A65608C5D82}"/>
          </ac:spMkLst>
        </pc:spChg>
        <pc:spChg chg="mod">
          <ac:chgData name="Raymond Mushabe" userId="c276d7e5-a885-4d83-b838-c8f2f4dd528c" providerId="ADAL" clId="{B2363915-A3E8-448A-87C3-C4096B7CFBDA}" dt="2024-05-10T09:17:25.001" v="784" actId="2711"/>
          <ac:spMkLst>
            <pc:docMk/>
            <pc:sldMk cId="858793540" sldId="331"/>
            <ac:spMk id="7" creationId="{2DD738CD-B15E-8D45-B944-967A326B83F6}"/>
          </ac:spMkLst>
        </pc:spChg>
        <pc:spChg chg="add mod">
          <ac:chgData name="Raymond Mushabe" userId="c276d7e5-a885-4d83-b838-c8f2f4dd528c" providerId="ADAL" clId="{B2363915-A3E8-448A-87C3-C4096B7CFBDA}" dt="2024-05-10T09:17:25.001" v="784" actId="2711"/>
          <ac:spMkLst>
            <pc:docMk/>
            <pc:sldMk cId="858793540" sldId="331"/>
            <ac:spMk id="8" creationId="{7F57BBAB-2BA7-4543-4D13-90D737329DDC}"/>
          </ac:spMkLst>
        </pc:spChg>
        <pc:spChg chg="mod">
          <ac:chgData name="Raymond Mushabe" userId="c276d7e5-a885-4d83-b838-c8f2f4dd528c" providerId="ADAL" clId="{B2363915-A3E8-448A-87C3-C4096B7CFBDA}" dt="2024-05-10T09:17:25.001" v="784" actId="2711"/>
          <ac:spMkLst>
            <pc:docMk/>
            <pc:sldMk cId="858793540" sldId="331"/>
            <ac:spMk id="9" creationId="{6863495D-73D7-A87E-6BFF-4C29C69C03F0}"/>
          </ac:spMkLst>
        </pc:spChg>
        <pc:spChg chg="add mod">
          <ac:chgData name="Raymond Mushabe" userId="c276d7e5-a885-4d83-b838-c8f2f4dd528c" providerId="ADAL" clId="{B2363915-A3E8-448A-87C3-C4096B7CFBDA}" dt="2024-05-10T09:17:25.001" v="784" actId="2711"/>
          <ac:spMkLst>
            <pc:docMk/>
            <pc:sldMk cId="858793540" sldId="331"/>
            <ac:spMk id="10" creationId="{DB35D7BF-D835-89DA-71ED-2237A1352E6B}"/>
          </ac:spMkLst>
        </pc:spChg>
        <pc:spChg chg="mod">
          <ac:chgData name="Raymond Mushabe" userId="c276d7e5-a885-4d83-b838-c8f2f4dd528c" providerId="ADAL" clId="{B2363915-A3E8-448A-87C3-C4096B7CFBDA}" dt="2024-05-10T09:17:33.703" v="785" actId="1076"/>
          <ac:spMkLst>
            <pc:docMk/>
            <pc:sldMk cId="858793540" sldId="331"/>
            <ac:spMk id="11" creationId="{DE11BEBB-856A-50ED-0631-F242A49DC82F}"/>
          </ac:spMkLst>
        </pc:spChg>
        <pc:spChg chg="mod">
          <ac:chgData name="Raymond Mushabe" userId="c276d7e5-a885-4d83-b838-c8f2f4dd528c" providerId="ADAL" clId="{B2363915-A3E8-448A-87C3-C4096B7CFBDA}" dt="2024-05-10T09:17:25.001" v="784" actId="2711"/>
          <ac:spMkLst>
            <pc:docMk/>
            <pc:sldMk cId="858793540" sldId="331"/>
            <ac:spMk id="14" creationId="{44825399-829C-DE90-8027-52E17D18163F}"/>
          </ac:spMkLst>
        </pc:spChg>
        <pc:picChg chg="mod">
          <ac:chgData name="Raymond Mushabe" userId="c276d7e5-a885-4d83-b838-c8f2f4dd528c" providerId="ADAL" clId="{B2363915-A3E8-448A-87C3-C4096B7CFBDA}" dt="2024-05-10T08:48:44.547" v="372" actId="14100"/>
          <ac:picMkLst>
            <pc:docMk/>
            <pc:sldMk cId="858793540" sldId="331"/>
            <ac:picMk id="4" creationId="{8A21954A-6AA7-DAB9-63E1-F12A05265E1C}"/>
          </ac:picMkLst>
        </pc:picChg>
        <pc:picChg chg="mod">
          <ac:chgData name="Raymond Mushabe" userId="c276d7e5-a885-4d83-b838-c8f2f4dd528c" providerId="ADAL" clId="{B2363915-A3E8-448A-87C3-C4096B7CFBDA}" dt="2024-05-10T08:48:40.904" v="371" actId="14100"/>
          <ac:picMkLst>
            <pc:docMk/>
            <pc:sldMk cId="858793540" sldId="331"/>
            <ac:picMk id="6" creationId="{D5245747-931E-E823-D196-956638E04878}"/>
          </ac:picMkLst>
        </pc:picChg>
      </pc:sldChg>
      <pc:sldChg chg="modSp mod">
        <pc:chgData name="Raymond Mushabe" userId="c276d7e5-a885-4d83-b838-c8f2f4dd528c" providerId="ADAL" clId="{B2363915-A3E8-448A-87C3-C4096B7CFBDA}" dt="2024-05-10T09:19:29.596" v="797" actId="1076"/>
        <pc:sldMkLst>
          <pc:docMk/>
          <pc:sldMk cId="3380357617" sldId="332"/>
        </pc:sldMkLst>
        <pc:spChg chg="mod">
          <ac:chgData name="Raymond Mushabe" userId="c276d7e5-a885-4d83-b838-c8f2f4dd528c" providerId="ADAL" clId="{B2363915-A3E8-448A-87C3-C4096B7CFBDA}" dt="2024-05-10T09:19:29.596" v="797" actId="1076"/>
          <ac:spMkLst>
            <pc:docMk/>
            <pc:sldMk cId="3380357617" sldId="332"/>
            <ac:spMk id="2" creationId="{043D7BBB-1BD1-3DCC-24D3-FA4D49DE3743}"/>
          </ac:spMkLst>
        </pc:spChg>
        <pc:spChg chg="mod">
          <ac:chgData name="Raymond Mushabe" userId="c276d7e5-a885-4d83-b838-c8f2f4dd528c" providerId="ADAL" clId="{B2363915-A3E8-448A-87C3-C4096B7CFBDA}" dt="2024-05-10T09:18:11.826" v="790" actId="2711"/>
          <ac:spMkLst>
            <pc:docMk/>
            <pc:sldMk cId="3380357617" sldId="332"/>
            <ac:spMk id="4" creationId="{EB427E22-5B0A-B247-198D-7636EC9DDB3B}"/>
          </ac:spMkLst>
        </pc:spChg>
        <pc:spChg chg="mod">
          <ac:chgData name="Raymond Mushabe" userId="c276d7e5-a885-4d83-b838-c8f2f4dd528c" providerId="ADAL" clId="{B2363915-A3E8-448A-87C3-C4096B7CFBDA}" dt="2024-05-10T09:18:11.826" v="790" actId="2711"/>
          <ac:spMkLst>
            <pc:docMk/>
            <pc:sldMk cId="3380357617" sldId="332"/>
            <ac:spMk id="5" creationId="{D82D490A-ACCA-597D-63D9-24FAAE6199DD}"/>
          </ac:spMkLst>
        </pc:spChg>
        <pc:spChg chg="mod">
          <ac:chgData name="Raymond Mushabe" userId="c276d7e5-a885-4d83-b838-c8f2f4dd528c" providerId="ADAL" clId="{B2363915-A3E8-448A-87C3-C4096B7CFBDA}" dt="2024-05-10T09:18:11.826" v="790" actId="2711"/>
          <ac:spMkLst>
            <pc:docMk/>
            <pc:sldMk cId="3380357617" sldId="332"/>
            <ac:spMk id="7" creationId="{2DD738CD-B15E-8D45-B944-967A326B83F6}"/>
          </ac:spMkLst>
        </pc:spChg>
        <pc:spChg chg="mod">
          <ac:chgData name="Raymond Mushabe" userId="c276d7e5-a885-4d83-b838-c8f2f4dd528c" providerId="ADAL" clId="{B2363915-A3E8-448A-87C3-C4096B7CFBDA}" dt="2024-05-10T09:18:11.826" v="790" actId="2711"/>
          <ac:spMkLst>
            <pc:docMk/>
            <pc:sldMk cId="3380357617" sldId="332"/>
            <ac:spMk id="11" creationId="{07F43335-A366-5463-935D-A45B57E7F043}"/>
          </ac:spMkLst>
        </pc:spChg>
      </pc:sldChg>
      <pc:sldChg chg="modSp mod">
        <pc:chgData name="Raymond Mushabe" userId="c276d7e5-a885-4d83-b838-c8f2f4dd528c" providerId="ADAL" clId="{B2363915-A3E8-448A-87C3-C4096B7CFBDA}" dt="2024-05-10T09:15:48.243" v="770" actId="2711"/>
        <pc:sldMkLst>
          <pc:docMk/>
          <pc:sldMk cId="3845243443" sldId="4746"/>
        </pc:sldMkLst>
        <pc:spChg chg="mod">
          <ac:chgData name="Raymond Mushabe" userId="c276d7e5-a885-4d83-b838-c8f2f4dd528c" providerId="ADAL" clId="{B2363915-A3E8-448A-87C3-C4096B7CFBDA}" dt="2024-05-10T09:15:48.243" v="770" actId="2711"/>
          <ac:spMkLst>
            <pc:docMk/>
            <pc:sldMk cId="3845243443" sldId="4746"/>
            <ac:spMk id="2" creationId="{23631A5F-8843-4197-A35D-352C55619D0B}"/>
          </ac:spMkLst>
        </pc:spChg>
        <pc:spChg chg="mod">
          <ac:chgData name="Raymond Mushabe" userId="c276d7e5-a885-4d83-b838-c8f2f4dd528c" providerId="ADAL" clId="{B2363915-A3E8-448A-87C3-C4096B7CFBDA}" dt="2024-05-10T09:15:48.243" v="770" actId="2711"/>
          <ac:spMkLst>
            <pc:docMk/>
            <pc:sldMk cId="3845243443" sldId="4746"/>
            <ac:spMk id="3" creationId="{2B2DA524-76F1-3608-5272-C2B585BDE9EA}"/>
          </ac:spMkLst>
        </pc:spChg>
        <pc:spChg chg="mod">
          <ac:chgData name="Raymond Mushabe" userId="c276d7e5-a885-4d83-b838-c8f2f4dd528c" providerId="ADAL" clId="{B2363915-A3E8-448A-87C3-C4096B7CFBDA}" dt="2024-05-10T09:15:48.243" v="770" actId="2711"/>
          <ac:spMkLst>
            <pc:docMk/>
            <pc:sldMk cId="3845243443" sldId="4746"/>
            <ac:spMk id="8" creationId="{6B7A727D-1080-FC7A-38A6-A30E84EF80AB}"/>
          </ac:spMkLst>
        </pc:spChg>
        <pc:spChg chg="mod">
          <ac:chgData name="Raymond Mushabe" userId="c276d7e5-a885-4d83-b838-c8f2f4dd528c" providerId="ADAL" clId="{B2363915-A3E8-448A-87C3-C4096B7CFBDA}" dt="2024-05-10T09:15:48.243" v="770" actId="2711"/>
          <ac:spMkLst>
            <pc:docMk/>
            <pc:sldMk cId="3845243443" sldId="4746"/>
            <ac:spMk id="10" creationId="{29D0C3D4-FE8D-A331-F330-954298E874D7}"/>
          </ac:spMkLst>
        </pc:spChg>
        <pc:spChg chg="mod">
          <ac:chgData name="Raymond Mushabe" userId="c276d7e5-a885-4d83-b838-c8f2f4dd528c" providerId="ADAL" clId="{B2363915-A3E8-448A-87C3-C4096B7CFBDA}" dt="2024-05-10T09:15:48.243" v="770" actId="2711"/>
          <ac:spMkLst>
            <pc:docMk/>
            <pc:sldMk cId="3845243443" sldId="4746"/>
            <ac:spMk id="11" creationId="{A577FC12-C39A-98AF-069F-F658657C5EAE}"/>
          </ac:spMkLst>
        </pc:spChg>
        <pc:spChg chg="mod">
          <ac:chgData name="Raymond Mushabe" userId="c276d7e5-a885-4d83-b838-c8f2f4dd528c" providerId="ADAL" clId="{B2363915-A3E8-448A-87C3-C4096B7CFBDA}" dt="2024-05-10T09:15:48.243" v="770" actId="2711"/>
          <ac:spMkLst>
            <pc:docMk/>
            <pc:sldMk cId="3845243443" sldId="4746"/>
            <ac:spMk id="13" creationId="{D306CD67-9BDC-A7DC-5BC0-9C0579FFACE1}"/>
          </ac:spMkLst>
        </pc:spChg>
        <pc:spChg chg="mod">
          <ac:chgData name="Raymond Mushabe" userId="c276d7e5-a885-4d83-b838-c8f2f4dd528c" providerId="ADAL" clId="{B2363915-A3E8-448A-87C3-C4096B7CFBDA}" dt="2024-05-10T09:15:48.243" v="770" actId="2711"/>
          <ac:spMkLst>
            <pc:docMk/>
            <pc:sldMk cId="3845243443" sldId="4746"/>
            <ac:spMk id="14" creationId="{57358F0D-9470-F660-D770-3F29887754C3}"/>
          </ac:spMkLst>
        </pc:spChg>
        <pc:spChg chg="mod">
          <ac:chgData name="Raymond Mushabe" userId="c276d7e5-a885-4d83-b838-c8f2f4dd528c" providerId="ADAL" clId="{B2363915-A3E8-448A-87C3-C4096B7CFBDA}" dt="2024-05-10T09:15:48.243" v="770" actId="2711"/>
          <ac:spMkLst>
            <pc:docMk/>
            <pc:sldMk cId="3845243443" sldId="4746"/>
            <ac:spMk id="16" creationId="{6B1748AE-C309-A11B-67BD-3BEC513F9045}"/>
          </ac:spMkLst>
        </pc:spChg>
        <pc:spChg chg="mod">
          <ac:chgData name="Raymond Mushabe" userId="c276d7e5-a885-4d83-b838-c8f2f4dd528c" providerId="ADAL" clId="{B2363915-A3E8-448A-87C3-C4096B7CFBDA}" dt="2024-05-10T09:15:48.243" v="770" actId="2711"/>
          <ac:spMkLst>
            <pc:docMk/>
            <pc:sldMk cId="3845243443" sldId="4746"/>
            <ac:spMk id="17" creationId="{F57E6790-FB14-B810-633E-19059295AACF}"/>
          </ac:spMkLst>
        </pc:spChg>
        <pc:spChg chg="mod">
          <ac:chgData name="Raymond Mushabe" userId="c276d7e5-a885-4d83-b838-c8f2f4dd528c" providerId="ADAL" clId="{B2363915-A3E8-448A-87C3-C4096B7CFBDA}" dt="2024-05-10T09:15:48.243" v="770" actId="2711"/>
          <ac:spMkLst>
            <pc:docMk/>
            <pc:sldMk cId="3845243443" sldId="4746"/>
            <ac:spMk id="18" creationId="{6C2CA427-7780-D79A-42F5-FDECE21E58F7}"/>
          </ac:spMkLst>
        </pc:spChg>
        <pc:spChg chg="mod">
          <ac:chgData name="Raymond Mushabe" userId="c276d7e5-a885-4d83-b838-c8f2f4dd528c" providerId="ADAL" clId="{B2363915-A3E8-448A-87C3-C4096B7CFBDA}" dt="2024-05-10T09:15:48.243" v="770" actId="2711"/>
          <ac:spMkLst>
            <pc:docMk/>
            <pc:sldMk cId="3845243443" sldId="4746"/>
            <ac:spMk id="20" creationId="{3F2936C5-2DEB-6291-7308-70774B743728}"/>
          </ac:spMkLst>
        </pc:spChg>
        <pc:spChg chg="mod">
          <ac:chgData name="Raymond Mushabe" userId="c276d7e5-a885-4d83-b838-c8f2f4dd528c" providerId="ADAL" clId="{B2363915-A3E8-448A-87C3-C4096B7CFBDA}" dt="2024-05-10T09:15:48.243" v="770" actId="2711"/>
          <ac:spMkLst>
            <pc:docMk/>
            <pc:sldMk cId="3845243443" sldId="4746"/>
            <ac:spMk id="47" creationId="{37B5A54D-A103-1CB0-FA1D-4026925D0613}"/>
          </ac:spMkLst>
        </pc:spChg>
      </pc:sldChg>
      <pc:sldChg chg="modSp mod">
        <pc:chgData name="Raymond Mushabe" userId="c276d7e5-a885-4d83-b838-c8f2f4dd528c" providerId="ADAL" clId="{B2363915-A3E8-448A-87C3-C4096B7CFBDA}" dt="2024-05-10T09:23:44.230" v="864" actId="20577"/>
        <pc:sldMkLst>
          <pc:docMk/>
          <pc:sldMk cId="3230922582" sldId="4747"/>
        </pc:sldMkLst>
        <pc:spChg chg="mod">
          <ac:chgData name="Raymond Mushabe" userId="c276d7e5-a885-4d83-b838-c8f2f4dd528c" providerId="ADAL" clId="{B2363915-A3E8-448A-87C3-C4096B7CFBDA}" dt="2024-05-10T09:17:01.824" v="782" actId="2711"/>
          <ac:spMkLst>
            <pc:docMk/>
            <pc:sldMk cId="3230922582" sldId="4747"/>
            <ac:spMk id="2" creationId="{10A0A188-04D8-5922-1347-F860186AECB2}"/>
          </ac:spMkLst>
        </pc:spChg>
        <pc:spChg chg="mod">
          <ac:chgData name="Raymond Mushabe" userId="c276d7e5-a885-4d83-b838-c8f2f4dd528c" providerId="ADAL" clId="{B2363915-A3E8-448A-87C3-C4096B7CFBDA}" dt="2024-05-10T09:17:01.824" v="782" actId="2711"/>
          <ac:spMkLst>
            <pc:docMk/>
            <pc:sldMk cId="3230922582" sldId="4747"/>
            <ac:spMk id="7" creationId="{2DD738CD-B15E-8D45-B944-967A326B83F6}"/>
          </ac:spMkLst>
        </pc:spChg>
        <pc:spChg chg="mod">
          <ac:chgData name="Raymond Mushabe" userId="c276d7e5-a885-4d83-b838-c8f2f4dd528c" providerId="ADAL" clId="{B2363915-A3E8-448A-87C3-C4096B7CFBDA}" dt="2024-05-10T09:23:44.230" v="864" actId="20577"/>
          <ac:spMkLst>
            <pc:docMk/>
            <pc:sldMk cId="3230922582" sldId="4747"/>
            <ac:spMk id="12" creationId="{6C0B3531-92EE-F345-9EF9-C426B97F89BE}"/>
          </ac:spMkLst>
        </pc:spChg>
        <pc:spChg chg="mod">
          <ac:chgData name="Raymond Mushabe" userId="c276d7e5-a885-4d83-b838-c8f2f4dd528c" providerId="ADAL" clId="{B2363915-A3E8-448A-87C3-C4096B7CFBDA}" dt="2024-05-10T09:17:01.824" v="782" actId="2711"/>
          <ac:spMkLst>
            <pc:docMk/>
            <pc:sldMk cId="3230922582" sldId="4747"/>
            <ac:spMk id="14" creationId="{44825399-829C-DE90-8027-52E17D18163F}"/>
          </ac:spMkLst>
        </pc:spChg>
        <pc:spChg chg="mod">
          <ac:chgData name="Raymond Mushabe" userId="c276d7e5-a885-4d83-b838-c8f2f4dd528c" providerId="ADAL" clId="{B2363915-A3E8-448A-87C3-C4096B7CFBDA}" dt="2024-05-10T09:23:30.085" v="860" actId="20577"/>
          <ac:spMkLst>
            <pc:docMk/>
            <pc:sldMk cId="3230922582" sldId="4747"/>
            <ac:spMk id="18" creationId="{3B82EDB0-EFCC-EB9F-1C5D-8BB38C90863E}"/>
          </ac:spMkLst>
        </pc:spChg>
        <pc:spChg chg="mod">
          <ac:chgData name="Raymond Mushabe" userId="c276d7e5-a885-4d83-b838-c8f2f4dd528c" providerId="ADAL" clId="{B2363915-A3E8-448A-87C3-C4096B7CFBDA}" dt="2024-05-10T09:17:01.824" v="782" actId="2711"/>
          <ac:spMkLst>
            <pc:docMk/>
            <pc:sldMk cId="3230922582" sldId="4747"/>
            <ac:spMk id="22" creationId="{F4C160F4-6C51-E7FE-E511-DCE6902BE261}"/>
          </ac:spMkLst>
        </pc:spChg>
        <pc:spChg chg="mod">
          <ac:chgData name="Raymond Mushabe" userId="c276d7e5-a885-4d83-b838-c8f2f4dd528c" providerId="ADAL" clId="{B2363915-A3E8-448A-87C3-C4096B7CFBDA}" dt="2024-05-10T09:17:01.824" v="782" actId="2711"/>
          <ac:spMkLst>
            <pc:docMk/>
            <pc:sldMk cId="3230922582" sldId="4747"/>
            <ac:spMk id="23" creationId="{AB3F4E72-911D-62E9-1929-BA9E304DE366}"/>
          </ac:spMkLst>
        </pc:spChg>
      </pc:sldChg>
      <pc:sldChg chg="addSp delSp modSp mod">
        <pc:chgData name="Raymond Mushabe" userId="c276d7e5-a885-4d83-b838-c8f2f4dd528c" providerId="ADAL" clId="{B2363915-A3E8-448A-87C3-C4096B7CFBDA}" dt="2024-05-10T09:24:46.056" v="877" actId="20577"/>
        <pc:sldMkLst>
          <pc:docMk/>
          <pc:sldMk cId="3185229523" sldId="4748"/>
        </pc:sldMkLst>
        <pc:spChg chg="mod">
          <ac:chgData name="Raymond Mushabe" userId="c276d7e5-a885-4d83-b838-c8f2f4dd528c" providerId="ADAL" clId="{B2363915-A3E8-448A-87C3-C4096B7CFBDA}" dt="2024-05-10T08:56:27.424" v="509" actId="1036"/>
          <ac:spMkLst>
            <pc:docMk/>
            <pc:sldMk cId="3185229523" sldId="4748"/>
            <ac:spMk id="3" creationId="{B034792F-DE65-08C8-F210-92108D3006E5}"/>
          </ac:spMkLst>
        </pc:spChg>
        <pc:spChg chg="mod">
          <ac:chgData name="Raymond Mushabe" userId="c276d7e5-a885-4d83-b838-c8f2f4dd528c" providerId="ADAL" clId="{B2363915-A3E8-448A-87C3-C4096B7CFBDA}" dt="2024-05-10T09:17:53.771" v="787" actId="2711"/>
          <ac:spMkLst>
            <pc:docMk/>
            <pc:sldMk cId="3185229523" sldId="4748"/>
            <ac:spMk id="7" creationId="{2DD738CD-B15E-8D45-B944-967A326B83F6}"/>
          </ac:spMkLst>
        </pc:spChg>
        <pc:spChg chg="mod">
          <ac:chgData name="Raymond Mushabe" userId="c276d7e5-a885-4d83-b838-c8f2f4dd528c" providerId="ADAL" clId="{B2363915-A3E8-448A-87C3-C4096B7CFBDA}" dt="2024-05-10T09:17:53.771" v="787" actId="2711"/>
          <ac:spMkLst>
            <pc:docMk/>
            <pc:sldMk cId="3185229523" sldId="4748"/>
            <ac:spMk id="11" creationId="{84CD2266-7540-13ED-401F-FC2D80E40FBE}"/>
          </ac:spMkLst>
        </pc:spChg>
        <pc:spChg chg="add del mod">
          <ac:chgData name="Raymond Mushabe" userId="c276d7e5-a885-4d83-b838-c8f2f4dd528c" providerId="ADAL" clId="{B2363915-A3E8-448A-87C3-C4096B7CFBDA}" dt="2024-05-10T08:56:32.709" v="523" actId="22"/>
          <ac:spMkLst>
            <pc:docMk/>
            <pc:sldMk cId="3185229523" sldId="4748"/>
            <ac:spMk id="12" creationId="{14EFAD40-E4EA-1535-16C5-AFB7F1BA2430}"/>
          </ac:spMkLst>
        </pc:spChg>
        <pc:spChg chg="add mod">
          <ac:chgData name="Raymond Mushabe" userId="c276d7e5-a885-4d83-b838-c8f2f4dd528c" providerId="ADAL" clId="{B2363915-A3E8-448A-87C3-C4096B7CFBDA}" dt="2024-05-10T09:17:53.771" v="787" actId="2711"/>
          <ac:spMkLst>
            <pc:docMk/>
            <pc:sldMk cId="3185229523" sldId="4748"/>
            <ac:spMk id="13" creationId="{EEFB3777-CBC8-49EB-B839-96F8BDBD2F7D}"/>
          </ac:spMkLst>
        </pc:spChg>
        <pc:spChg chg="add mod">
          <ac:chgData name="Raymond Mushabe" userId="c276d7e5-a885-4d83-b838-c8f2f4dd528c" providerId="ADAL" clId="{B2363915-A3E8-448A-87C3-C4096B7CFBDA}" dt="2024-05-10T09:17:53.771" v="787" actId="2711"/>
          <ac:spMkLst>
            <pc:docMk/>
            <pc:sldMk cId="3185229523" sldId="4748"/>
            <ac:spMk id="14" creationId="{8FDA35BC-3999-FDBE-FE96-1EC6027B8EEE}"/>
          </ac:spMkLst>
        </pc:spChg>
        <pc:spChg chg="add mod">
          <ac:chgData name="Raymond Mushabe" userId="c276d7e5-a885-4d83-b838-c8f2f4dd528c" providerId="ADAL" clId="{B2363915-A3E8-448A-87C3-C4096B7CFBDA}" dt="2024-05-10T09:24:46.056" v="877" actId="20577"/>
          <ac:spMkLst>
            <pc:docMk/>
            <pc:sldMk cId="3185229523" sldId="4748"/>
            <ac:spMk id="16" creationId="{EB9466F8-CCE9-CA58-1A84-6DCDFB9C49C7}"/>
          </ac:spMkLst>
        </pc:spChg>
        <pc:spChg chg="mod">
          <ac:chgData name="Raymond Mushabe" userId="c276d7e5-a885-4d83-b838-c8f2f4dd528c" providerId="ADAL" clId="{B2363915-A3E8-448A-87C3-C4096B7CFBDA}" dt="2024-05-10T09:17:57.761" v="788" actId="1076"/>
          <ac:spMkLst>
            <pc:docMk/>
            <pc:sldMk cId="3185229523" sldId="4748"/>
            <ac:spMk id="17" creationId="{166C9436-56E7-E8D6-0779-117901F5025E}"/>
          </ac:spMkLst>
        </pc:spChg>
        <pc:picChg chg="add del mod">
          <ac:chgData name="Raymond Mushabe" userId="c276d7e5-a885-4d83-b838-c8f2f4dd528c" providerId="ADAL" clId="{B2363915-A3E8-448A-87C3-C4096B7CFBDA}" dt="2024-05-10T08:57:07.792" v="534" actId="14100"/>
          <ac:picMkLst>
            <pc:docMk/>
            <pc:sldMk cId="3185229523" sldId="4748"/>
            <ac:picMk id="4" creationId="{A941A598-1213-4B63-5117-0F8E2C2FAE93}"/>
          </ac:picMkLst>
        </pc:picChg>
        <pc:picChg chg="del mod">
          <ac:chgData name="Raymond Mushabe" userId="c276d7e5-a885-4d83-b838-c8f2f4dd528c" providerId="ADAL" clId="{B2363915-A3E8-448A-87C3-C4096B7CFBDA}" dt="2024-05-10T08:52:53.350" v="408" actId="478"/>
          <ac:picMkLst>
            <pc:docMk/>
            <pc:sldMk cId="3185229523" sldId="4748"/>
            <ac:picMk id="5" creationId="{51C932AA-D4C0-4839-AE44-FB76DA9AB4A7}"/>
          </ac:picMkLst>
        </pc:picChg>
        <pc:picChg chg="add mod">
          <ac:chgData name="Raymond Mushabe" userId="c276d7e5-a885-4d83-b838-c8f2f4dd528c" providerId="ADAL" clId="{B2363915-A3E8-448A-87C3-C4096B7CFBDA}" dt="2024-05-10T08:58:34.623" v="553" actId="14100"/>
          <ac:picMkLst>
            <pc:docMk/>
            <pc:sldMk cId="3185229523" sldId="4748"/>
            <ac:picMk id="8" creationId="{6F22115E-3614-FE5E-47E5-010A8871669E}"/>
          </ac:picMkLst>
        </pc:picChg>
        <pc:picChg chg="del mod">
          <ac:chgData name="Raymond Mushabe" userId="c276d7e5-a885-4d83-b838-c8f2f4dd528c" providerId="ADAL" clId="{B2363915-A3E8-448A-87C3-C4096B7CFBDA}" dt="2024-05-10T08:52:08.330" v="403" actId="478"/>
          <ac:picMkLst>
            <pc:docMk/>
            <pc:sldMk cId="3185229523" sldId="4748"/>
            <ac:picMk id="10" creationId="{695E5306-4F6D-8ED8-F523-F47162BA7662}"/>
          </ac:picMkLst>
        </pc:picChg>
      </pc:sldChg>
      <pc:sldChg chg="modSp mod">
        <pc:chgData name="Raymond Mushabe" userId="c276d7e5-a885-4d83-b838-c8f2f4dd528c" providerId="ADAL" clId="{B2363915-A3E8-448A-87C3-C4096B7CFBDA}" dt="2024-05-10T09:19:25.568" v="795" actId="1076"/>
        <pc:sldMkLst>
          <pc:docMk/>
          <pc:sldMk cId="4234102877" sldId="4749"/>
        </pc:sldMkLst>
        <pc:spChg chg="mod">
          <ac:chgData name="Raymond Mushabe" userId="c276d7e5-a885-4d83-b838-c8f2f4dd528c" providerId="ADAL" clId="{B2363915-A3E8-448A-87C3-C4096B7CFBDA}" dt="2024-05-10T09:19:25.568" v="795" actId="1076"/>
          <ac:spMkLst>
            <pc:docMk/>
            <pc:sldMk cId="4234102877" sldId="4749"/>
            <ac:spMk id="2" creationId="{F6EDA1CC-1CCA-8F67-EACB-14AA29477270}"/>
          </ac:spMkLst>
        </pc:spChg>
        <pc:picChg chg="mod">
          <ac:chgData name="Raymond Mushabe" userId="c276d7e5-a885-4d83-b838-c8f2f4dd528c" providerId="ADAL" clId="{B2363915-A3E8-448A-87C3-C4096B7CFBDA}" dt="2024-05-10T09:19:20.735" v="794" actId="1076"/>
          <ac:picMkLst>
            <pc:docMk/>
            <pc:sldMk cId="4234102877" sldId="4749"/>
            <ac:picMk id="9" creationId="{75424158-D6F0-96A6-AC4B-911AC15457B6}"/>
          </ac:picMkLst>
        </pc:picChg>
      </pc:sldChg>
    </pc:docChg>
  </pc:docChgLst>
  <pc:docChgLst>
    <pc:chgData name="Raymond Mushabe" userId="c276d7e5-a885-4d83-b838-c8f2f4dd528c" providerId="ADAL" clId="{C5EAE05D-630B-41C8-9ACB-1DB035F16796}"/>
    <pc:docChg chg="custSel modSld">
      <pc:chgData name="Raymond Mushabe" userId="c276d7e5-a885-4d83-b838-c8f2f4dd528c" providerId="ADAL" clId="{C5EAE05D-630B-41C8-9ACB-1DB035F16796}" dt="2024-04-23T10:11:54.362" v="14" actId="20577"/>
      <pc:docMkLst>
        <pc:docMk/>
      </pc:docMkLst>
      <pc:sldChg chg="modSp mod">
        <pc:chgData name="Raymond Mushabe" userId="c276d7e5-a885-4d83-b838-c8f2f4dd528c" providerId="ADAL" clId="{C5EAE05D-630B-41C8-9ACB-1DB035F16796}" dt="2024-04-23T10:10:49.436" v="12" actId="313"/>
        <pc:sldMkLst>
          <pc:docMk/>
          <pc:sldMk cId="844217010" sldId="257"/>
        </pc:sldMkLst>
        <pc:spChg chg="mod">
          <ac:chgData name="Raymond Mushabe" userId="c276d7e5-a885-4d83-b838-c8f2f4dd528c" providerId="ADAL" clId="{C5EAE05D-630B-41C8-9ACB-1DB035F16796}" dt="2024-04-23T10:10:49.436" v="12" actId="313"/>
          <ac:spMkLst>
            <pc:docMk/>
            <pc:sldMk cId="844217010" sldId="257"/>
            <ac:spMk id="3" creationId="{331EC305-A386-887E-301B-0CBADA7250F8}"/>
          </ac:spMkLst>
        </pc:spChg>
      </pc:sldChg>
      <pc:sldChg chg="modSp mod">
        <pc:chgData name="Raymond Mushabe" userId="c276d7e5-a885-4d83-b838-c8f2f4dd528c" providerId="ADAL" clId="{C5EAE05D-630B-41C8-9ACB-1DB035F16796}" dt="2024-04-23T10:11:54.362" v="14" actId="20577"/>
        <pc:sldMkLst>
          <pc:docMk/>
          <pc:sldMk cId="3457049679" sldId="329"/>
        </pc:sldMkLst>
        <pc:spChg chg="mod">
          <ac:chgData name="Raymond Mushabe" userId="c276d7e5-a885-4d83-b838-c8f2f4dd528c" providerId="ADAL" clId="{C5EAE05D-630B-41C8-9ACB-1DB035F16796}" dt="2024-04-23T10:11:54.362" v="14" actId="20577"/>
          <ac:spMkLst>
            <pc:docMk/>
            <pc:sldMk cId="3457049679" sldId="329"/>
            <ac:spMk id="7" creationId="{2DD738CD-B15E-8D45-B944-967A326B83F6}"/>
          </ac:spMkLst>
        </pc:spChg>
      </pc:sldChg>
      <pc:sldChg chg="modSp mod">
        <pc:chgData name="Raymond Mushabe" userId="c276d7e5-a885-4d83-b838-c8f2f4dd528c" providerId="ADAL" clId="{C5EAE05D-630B-41C8-9ACB-1DB035F16796}" dt="2024-04-22T20:27:37.364" v="11" actId="20577"/>
        <pc:sldMkLst>
          <pc:docMk/>
          <pc:sldMk cId="3380357617" sldId="332"/>
        </pc:sldMkLst>
        <pc:spChg chg="mod">
          <ac:chgData name="Raymond Mushabe" userId="c276d7e5-a885-4d83-b838-c8f2f4dd528c" providerId="ADAL" clId="{C5EAE05D-630B-41C8-9ACB-1DB035F16796}" dt="2024-04-22T20:27:37.364" v="11" actId="20577"/>
          <ac:spMkLst>
            <pc:docMk/>
            <pc:sldMk cId="3380357617" sldId="332"/>
            <ac:spMk id="4" creationId="{EB427E22-5B0A-B247-198D-7636EC9DDB3B}"/>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ED70CDE-D9CE-4354-94E4-1FD6DB967311}" type="datetimeFigureOut">
              <a:rPr lang="nb-NO" smtClean="0"/>
              <a:t>10.05.2024</a:t>
            </a:fld>
            <a:endParaRPr lang="nb-NO"/>
          </a:p>
        </p:txBody>
      </p:sp>
      <p:sp>
        <p:nvSpPr>
          <p:cNvPr id="4" name="Plassholder for bunn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CA25AF9-6F74-472F-B3FF-34E5DD318366}" type="slidenum">
              <a:rPr lang="nb-NO" smtClean="0"/>
              <a:t>‹#›</a:t>
            </a:fld>
            <a:endParaRPr lang="nb-NO"/>
          </a:p>
        </p:txBody>
      </p:sp>
    </p:spTree>
    <p:extLst>
      <p:ext uri="{BB962C8B-B14F-4D97-AF65-F5344CB8AC3E}">
        <p14:creationId xmlns:p14="http://schemas.microsoft.com/office/powerpoint/2010/main" val="280514458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FDDE89A-F0D7-4FF6-B2F1-98DC7792C91E}" type="datetimeFigureOut">
              <a:rPr lang="nb-NO" smtClean="0"/>
              <a:t>10.05.2024</a:t>
            </a:fld>
            <a:endParaRPr lang="nb-NO"/>
          </a:p>
        </p:txBody>
      </p:sp>
      <p:sp>
        <p:nvSpPr>
          <p:cNvPr id="4" name="Plassholder for lysbilde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8A2AF7-2D85-4421-9B02-2B5F9CC37447}" type="slidenum">
              <a:rPr lang="nb-NO" smtClean="0"/>
              <a:t>‹#›</a:t>
            </a:fld>
            <a:endParaRPr lang="nb-NO"/>
          </a:p>
        </p:txBody>
      </p:sp>
    </p:spTree>
    <p:extLst>
      <p:ext uri="{BB962C8B-B14F-4D97-AF65-F5344CB8AC3E}">
        <p14:creationId xmlns:p14="http://schemas.microsoft.com/office/powerpoint/2010/main" val="258844629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GB"/>
          </a:p>
        </p:txBody>
      </p:sp>
      <p:sp>
        <p:nvSpPr>
          <p:cNvPr id="4" name="Plassholder for lysbildenummer 3"/>
          <p:cNvSpPr>
            <a:spLocks noGrp="1"/>
          </p:cNvSpPr>
          <p:nvPr>
            <p:ph type="sldNum" sz="quarter" idx="5"/>
          </p:nvPr>
        </p:nvSpPr>
        <p:spPr/>
        <p:txBody>
          <a:bodyPr/>
          <a:lstStyle/>
          <a:p>
            <a:fld id="{EF8A2AF7-2D85-4421-9B02-2B5F9CC37447}" type="slidenum">
              <a:rPr lang="nb-NO" smtClean="0"/>
              <a:t>1</a:t>
            </a:fld>
            <a:endParaRPr lang="nb-NO"/>
          </a:p>
        </p:txBody>
      </p:sp>
    </p:spTree>
    <p:extLst>
      <p:ext uri="{BB962C8B-B14F-4D97-AF65-F5344CB8AC3E}">
        <p14:creationId xmlns:p14="http://schemas.microsoft.com/office/powerpoint/2010/main" val="25110955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GB"/>
          </a:p>
        </p:txBody>
      </p:sp>
      <p:sp>
        <p:nvSpPr>
          <p:cNvPr id="4" name="Plassholder for lysbildenummer 3"/>
          <p:cNvSpPr>
            <a:spLocks noGrp="1"/>
          </p:cNvSpPr>
          <p:nvPr>
            <p:ph type="sldNum" sz="quarter" idx="5"/>
          </p:nvPr>
        </p:nvSpPr>
        <p:spPr/>
        <p:txBody>
          <a:bodyPr/>
          <a:lstStyle/>
          <a:p>
            <a:fld id="{EF8A2AF7-2D85-4421-9B02-2B5F9CC37447}" type="slidenum">
              <a:rPr lang="nb-NO" smtClean="0"/>
              <a:t>12</a:t>
            </a:fld>
            <a:endParaRPr lang="nb-NO"/>
          </a:p>
        </p:txBody>
      </p:sp>
    </p:spTree>
    <p:extLst>
      <p:ext uri="{BB962C8B-B14F-4D97-AF65-F5344CB8AC3E}">
        <p14:creationId xmlns:p14="http://schemas.microsoft.com/office/powerpoint/2010/main" val="23671730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GB"/>
          </a:p>
        </p:txBody>
      </p:sp>
      <p:sp>
        <p:nvSpPr>
          <p:cNvPr id="4" name="Plassholder for lysbildenummer 3"/>
          <p:cNvSpPr>
            <a:spLocks noGrp="1"/>
          </p:cNvSpPr>
          <p:nvPr>
            <p:ph type="sldNum" sz="quarter" idx="5"/>
          </p:nvPr>
        </p:nvSpPr>
        <p:spPr/>
        <p:txBody>
          <a:bodyPr/>
          <a:lstStyle/>
          <a:p>
            <a:fld id="{EF8A2AF7-2D85-4421-9B02-2B5F9CC37447}" type="slidenum">
              <a:rPr lang="nb-NO" smtClean="0"/>
              <a:t>13</a:t>
            </a:fld>
            <a:endParaRPr lang="nb-NO"/>
          </a:p>
        </p:txBody>
      </p:sp>
    </p:spTree>
    <p:extLst>
      <p:ext uri="{BB962C8B-B14F-4D97-AF65-F5344CB8AC3E}">
        <p14:creationId xmlns:p14="http://schemas.microsoft.com/office/powerpoint/2010/main" val="1294403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GB"/>
          </a:p>
        </p:txBody>
      </p:sp>
      <p:sp>
        <p:nvSpPr>
          <p:cNvPr id="4" name="Plassholder for lysbildenummer 3"/>
          <p:cNvSpPr>
            <a:spLocks noGrp="1"/>
          </p:cNvSpPr>
          <p:nvPr>
            <p:ph type="sldNum" sz="quarter" idx="5"/>
          </p:nvPr>
        </p:nvSpPr>
        <p:spPr/>
        <p:txBody>
          <a:bodyPr/>
          <a:lstStyle/>
          <a:p>
            <a:fld id="{EF8A2AF7-2D85-4421-9B02-2B5F9CC37447}" type="slidenum">
              <a:rPr lang="nb-NO" smtClean="0"/>
              <a:t>2</a:t>
            </a:fld>
            <a:endParaRPr lang="nb-NO"/>
          </a:p>
        </p:txBody>
      </p:sp>
    </p:spTree>
    <p:extLst>
      <p:ext uri="{BB962C8B-B14F-4D97-AF65-F5344CB8AC3E}">
        <p14:creationId xmlns:p14="http://schemas.microsoft.com/office/powerpoint/2010/main" val="723528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GB"/>
          </a:p>
        </p:txBody>
      </p:sp>
      <p:sp>
        <p:nvSpPr>
          <p:cNvPr id="4" name="Plassholder for lysbildenummer 3"/>
          <p:cNvSpPr>
            <a:spLocks noGrp="1"/>
          </p:cNvSpPr>
          <p:nvPr>
            <p:ph type="sldNum" sz="quarter" idx="5"/>
          </p:nvPr>
        </p:nvSpPr>
        <p:spPr/>
        <p:txBody>
          <a:bodyPr/>
          <a:lstStyle/>
          <a:p>
            <a:fld id="{EF8A2AF7-2D85-4421-9B02-2B5F9CC37447}" type="slidenum">
              <a:rPr lang="nb-NO" smtClean="0"/>
              <a:t>5</a:t>
            </a:fld>
            <a:endParaRPr lang="nb-NO"/>
          </a:p>
        </p:txBody>
      </p:sp>
    </p:spTree>
    <p:extLst>
      <p:ext uri="{BB962C8B-B14F-4D97-AF65-F5344CB8AC3E}">
        <p14:creationId xmlns:p14="http://schemas.microsoft.com/office/powerpoint/2010/main" val="20039990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GB"/>
          </a:p>
        </p:txBody>
      </p:sp>
      <p:sp>
        <p:nvSpPr>
          <p:cNvPr id="4" name="Plassholder for lysbildenummer 3"/>
          <p:cNvSpPr>
            <a:spLocks noGrp="1"/>
          </p:cNvSpPr>
          <p:nvPr>
            <p:ph type="sldNum" sz="quarter" idx="5"/>
          </p:nvPr>
        </p:nvSpPr>
        <p:spPr/>
        <p:txBody>
          <a:bodyPr/>
          <a:lstStyle/>
          <a:p>
            <a:fld id="{EF8A2AF7-2D85-4421-9B02-2B5F9CC37447}" type="slidenum">
              <a:rPr lang="nb-NO" smtClean="0"/>
              <a:t>6</a:t>
            </a:fld>
            <a:endParaRPr lang="nb-NO"/>
          </a:p>
        </p:txBody>
      </p:sp>
    </p:spTree>
    <p:extLst>
      <p:ext uri="{BB962C8B-B14F-4D97-AF65-F5344CB8AC3E}">
        <p14:creationId xmlns:p14="http://schemas.microsoft.com/office/powerpoint/2010/main" val="12624388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GB"/>
          </a:p>
        </p:txBody>
      </p:sp>
      <p:sp>
        <p:nvSpPr>
          <p:cNvPr id="4" name="Plassholder for lysbildenummer 3"/>
          <p:cNvSpPr>
            <a:spLocks noGrp="1"/>
          </p:cNvSpPr>
          <p:nvPr>
            <p:ph type="sldNum" sz="quarter" idx="5"/>
          </p:nvPr>
        </p:nvSpPr>
        <p:spPr/>
        <p:txBody>
          <a:bodyPr/>
          <a:lstStyle/>
          <a:p>
            <a:fld id="{EF8A2AF7-2D85-4421-9B02-2B5F9CC37447}" type="slidenum">
              <a:rPr lang="nb-NO" smtClean="0"/>
              <a:t>7</a:t>
            </a:fld>
            <a:endParaRPr lang="nb-NO"/>
          </a:p>
        </p:txBody>
      </p:sp>
    </p:spTree>
    <p:extLst>
      <p:ext uri="{BB962C8B-B14F-4D97-AF65-F5344CB8AC3E}">
        <p14:creationId xmlns:p14="http://schemas.microsoft.com/office/powerpoint/2010/main" val="16984052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GB"/>
          </a:p>
        </p:txBody>
      </p:sp>
      <p:sp>
        <p:nvSpPr>
          <p:cNvPr id="4" name="Plassholder for lysbildenummer 3"/>
          <p:cNvSpPr>
            <a:spLocks noGrp="1"/>
          </p:cNvSpPr>
          <p:nvPr>
            <p:ph type="sldNum" sz="quarter" idx="5"/>
          </p:nvPr>
        </p:nvSpPr>
        <p:spPr/>
        <p:txBody>
          <a:bodyPr/>
          <a:lstStyle/>
          <a:p>
            <a:fld id="{EF8A2AF7-2D85-4421-9B02-2B5F9CC37447}" type="slidenum">
              <a:rPr lang="nb-NO" smtClean="0"/>
              <a:t>8</a:t>
            </a:fld>
            <a:endParaRPr lang="nb-NO"/>
          </a:p>
        </p:txBody>
      </p:sp>
    </p:spTree>
    <p:extLst>
      <p:ext uri="{BB962C8B-B14F-4D97-AF65-F5344CB8AC3E}">
        <p14:creationId xmlns:p14="http://schemas.microsoft.com/office/powerpoint/2010/main" val="25460469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GB"/>
          </a:p>
        </p:txBody>
      </p:sp>
      <p:sp>
        <p:nvSpPr>
          <p:cNvPr id="4" name="Plassholder for lysbildenummer 3"/>
          <p:cNvSpPr>
            <a:spLocks noGrp="1"/>
          </p:cNvSpPr>
          <p:nvPr>
            <p:ph type="sldNum" sz="quarter" idx="5"/>
          </p:nvPr>
        </p:nvSpPr>
        <p:spPr/>
        <p:txBody>
          <a:bodyPr/>
          <a:lstStyle/>
          <a:p>
            <a:fld id="{EF8A2AF7-2D85-4421-9B02-2B5F9CC37447}" type="slidenum">
              <a:rPr lang="nb-NO" smtClean="0"/>
              <a:t>9</a:t>
            </a:fld>
            <a:endParaRPr lang="nb-NO"/>
          </a:p>
        </p:txBody>
      </p:sp>
    </p:spTree>
    <p:extLst>
      <p:ext uri="{BB962C8B-B14F-4D97-AF65-F5344CB8AC3E}">
        <p14:creationId xmlns:p14="http://schemas.microsoft.com/office/powerpoint/2010/main" val="21300449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GB"/>
          </a:p>
        </p:txBody>
      </p:sp>
      <p:sp>
        <p:nvSpPr>
          <p:cNvPr id="4" name="Plassholder for lysbildenummer 3"/>
          <p:cNvSpPr>
            <a:spLocks noGrp="1"/>
          </p:cNvSpPr>
          <p:nvPr>
            <p:ph type="sldNum" sz="quarter" idx="5"/>
          </p:nvPr>
        </p:nvSpPr>
        <p:spPr/>
        <p:txBody>
          <a:bodyPr/>
          <a:lstStyle/>
          <a:p>
            <a:fld id="{EF8A2AF7-2D85-4421-9B02-2B5F9CC37447}" type="slidenum">
              <a:rPr lang="nb-NO" smtClean="0"/>
              <a:t>10</a:t>
            </a:fld>
            <a:endParaRPr lang="nb-NO"/>
          </a:p>
        </p:txBody>
      </p:sp>
    </p:spTree>
    <p:extLst>
      <p:ext uri="{BB962C8B-B14F-4D97-AF65-F5344CB8AC3E}">
        <p14:creationId xmlns:p14="http://schemas.microsoft.com/office/powerpoint/2010/main" val="19879340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GB"/>
          </a:p>
        </p:txBody>
      </p:sp>
      <p:sp>
        <p:nvSpPr>
          <p:cNvPr id="4" name="Plassholder for lysbildenummer 3"/>
          <p:cNvSpPr>
            <a:spLocks noGrp="1"/>
          </p:cNvSpPr>
          <p:nvPr>
            <p:ph type="sldNum" sz="quarter" idx="5"/>
          </p:nvPr>
        </p:nvSpPr>
        <p:spPr/>
        <p:txBody>
          <a:bodyPr/>
          <a:lstStyle/>
          <a:p>
            <a:fld id="{EF8A2AF7-2D85-4421-9B02-2B5F9CC37447}" type="slidenum">
              <a:rPr lang="nb-NO" smtClean="0"/>
              <a:t>11</a:t>
            </a:fld>
            <a:endParaRPr lang="nb-NO"/>
          </a:p>
        </p:txBody>
      </p:sp>
    </p:spTree>
    <p:extLst>
      <p:ext uri="{BB962C8B-B14F-4D97-AF65-F5344CB8AC3E}">
        <p14:creationId xmlns:p14="http://schemas.microsoft.com/office/powerpoint/2010/main" val="29784280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First 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tel 1" descr="Title field first page"/>
          <p:cNvSpPr>
            <a:spLocks noGrp="1"/>
          </p:cNvSpPr>
          <p:nvPr>
            <p:ph type="ctrTitle" hasCustomPrompt="1"/>
          </p:nvPr>
        </p:nvSpPr>
        <p:spPr>
          <a:xfrm>
            <a:off x="1115616" y="843558"/>
            <a:ext cx="6912768" cy="1912609"/>
          </a:xfrm>
        </p:spPr>
        <p:txBody>
          <a:bodyPr lIns="0" tIns="0" rIns="0" anchor="b" anchorCtr="0">
            <a:normAutofit/>
          </a:bodyPr>
          <a:lstStyle>
            <a:lvl1pPr marL="0" algn="ctr">
              <a:lnSpc>
                <a:spcPct val="100000"/>
              </a:lnSpc>
              <a:defRPr sz="3000" b="1" i="0" u="none" cap="none">
                <a:solidFill>
                  <a:schemeClr val="tx1">
                    <a:lumMod val="75000"/>
                    <a:lumOff val="25000"/>
                  </a:schemeClr>
                </a:solidFill>
                <a:latin typeface="Arial Black" panose="020B0604020202020204" pitchFamily="34" charset="0"/>
                <a:cs typeface="Arial Black" panose="020B0604020202020204" pitchFamily="34" charset="0"/>
              </a:defRPr>
            </a:lvl1pPr>
          </a:lstStyle>
          <a:p>
            <a:r>
              <a:rPr lang="en-GB" noProof="0"/>
              <a:t>Click to add title</a:t>
            </a:r>
          </a:p>
        </p:txBody>
      </p:sp>
      <p:sp>
        <p:nvSpPr>
          <p:cNvPr id="3" name="Undertittel 2" descr="Subtitle field"/>
          <p:cNvSpPr>
            <a:spLocks noGrp="1"/>
          </p:cNvSpPr>
          <p:nvPr>
            <p:ph type="subTitle" idx="1" hasCustomPrompt="1"/>
          </p:nvPr>
        </p:nvSpPr>
        <p:spPr>
          <a:xfrm>
            <a:off x="1115616" y="3147510"/>
            <a:ext cx="6912768" cy="936408"/>
          </a:xfrm>
        </p:spPr>
        <p:txBody>
          <a:bodyPr lIns="0" tIns="0" rIns="0" bIns="0">
            <a:noAutofit/>
          </a:bodyPr>
          <a:lstStyle>
            <a:lvl1pPr marL="0" indent="0" algn="ctr">
              <a:lnSpc>
                <a:spcPct val="100000"/>
              </a:lnSpc>
              <a:spcBef>
                <a:spcPts val="0"/>
              </a:spcBef>
              <a:buNone/>
              <a:defRPr sz="2400" baseline="0">
                <a:solidFill>
                  <a:schemeClr val="bg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a:t>Click to add subtitle</a:t>
            </a:r>
          </a:p>
        </p:txBody>
      </p:sp>
      <p:sp>
        <p:nvSpPr>
          <p:cNvPr id="8" name="Plassholder for bunntekst 7" descr="Unit/affiliation"/>
          <p:cNvSpPr>
            <a:spLocks noGrp="1"/>
          </p:cNvSpPr>
          <p:nvPr>
            <p:ph type="ftr" sz="quarter" idx="11"/>
          </p:nvPr>
        </p:nvSpPr>
        <p:spPr/>
        <p:txBody>
          <a:bodyPr/>
          <a:lstStyle>
            <a:lvl1pPr>
              <a:lnSpc>
                <a:spcPct val="100000"/>
              </a:lnSpc>
              <a:defRPr/>
            </a:lvl1pPr>
          </a:lstStyle>
          <a:p>
            <a:r>
              <a:rPr lang="nb-NO"/>
              <a:t>Institutt for fysikk og teknolog-University of Bergen </a:t>
            </a:r>
          </a:p>
        </p:txBody>
      </p:sp>
      <p:cxnSp>
        <p:nvCxnSpPr>
          <p:cNvPr id="7" name="Rett pil 6">
            <a:extLst>
              <a:ext uri="{FF2B5EF4-FFF2-40B4-BE49-F238E27FC236}">
                <a16:creationId xmlns:a16="http://schemas.microsoft.com/office/drawing/2014/main" id="{A34C3436-C71A-FB4A-8C35-92B3E09D274B}"/>
              </a:ext>
            </a:extLst>
          </p:cNvPr>
          <p:cNvCxnSpPr/>
          <p:nvPr userDrawn="1"/>
        </p:nvCxnSpPr>
        <p:spPr>
          <a:xfrm>
            <a:off x="4551995" y="-308570"/>
            <a:ext cx="0" cy="21079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kstSylinder 8">
            <a:extLst>
              <a:ext uri="{FF2B5EF4-FFF2-40B4-BE49-F238E27FC236}">
                <a16:creationId xmlns:a16="http://schemas.microsoft.com/office/drawing/2014/main" id="{8082DCD5-A22D-9844-A292-6B0CC74A5CBA}"/>
              </a:ext>
            </a:extLst>
          </p:cNvPr>
          <p:cNvSpPr txBox="1"/>
          <p:nvPr userDrawn="1"/>
        </p:nvSpPr>
        <p:spPr>
          <a:xfrm>
            <a:off x="1094929" y="-762054"/>
            <a:ext cx="6933455" cy="400110"/>
          </a:xfrm>
          <a:prstGeom prst="rect">
            <a:avLst/>
          </a:prstGeom>
          <a:noFill/>
          <a:ln w="12700">
            <a:solidFill>
              <a:schemeClr val="tx1">
                <a:lumMod val="50000"/>
                <a:lumOff val="50000"/>
              </a:schemeClr>
            </a:solidFill>
            <a:prstDash val="dash"/>
          </a:ln>
        </p:spPr>
        <p:txBody>
          <a:bodyPr wrap="square" rtlCol="0">
            <a:spAutoFit/>
          </a:bodyPr>
          <a:lstStyle/>
          <a:p>
            <a:pPr algn="ctr"/>
            <a:r>
              <a:rPr lang="en-US" sz="1000" i="1"/>
              <a:t>Here you can write unit/affiliation.</a:t>
            </a:r>
            <a:br>
              <a:rPr lang="en-US" sz="1000" i="1"/>
            </a:br>
            <a:r>
              <a:rPr lang="en-US" sz="1000" i="1"/>
              <a:t>To change content go to: Menu -&gt; Insert (Mac=Display) -&gt; Header and Footer</a:t>
            </a:r>
            <a:endParaRPr lang="nb-NO" sz="1000" i="1"/>
          </a:p>
        </p:txBody>
      </p:sp>
      <p:pic>
        <p:nvPicPr>
          <p:cNvPr id="10" name="Bilde 9" descr="UiB logo">
            <a:extLst>
              <a:ext uri="{FF2B5EF4-FFF2-40B4-BE49-F238E27FC236}">
                <a16:creationId xmlns:a16="http://schemas.microsoft.com/office/drawing/2014/main" id="{72349FA0-A53E-6647-88C5-8931F1B3378E}"/>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4821833" y="3948983"/>
            <a:ext cx="3782535" cy="720000"/>
          </a:xfrm>
          <a:prstGeom prst="rect">
            <a:avLst/>
          </a:prstGeom>
        </p:spPr>
      </p:pic>
    </p:spTree>
    <p:extLst>
      <p:ext uri="{BB962C8B-B14F-4D97-AF65-F5344CB8AC3E}">
        <p14:creationId xmlns:p14="http://schemas.microsoft.com/office/powerpoint/2010/main" val="17829981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two columns with subtitl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lassholder for tekst 2" descr="Subtitle field 1"/>
          <p:cNvSpPr>
            <a:spLocks noGrp="1"/>
          </p:cNvSpPr>
          <p:nvPr>
            <p:ph type="body" idx="1" hasCustomPrompt="1"/>
          </p:nvPr>
        </p:nvSpPr>
        <p:spPr>
          <a:xfrm>
            <a:off x="1022920" y="1581640"/>
            <a:ext cx="3420000" cy="432048"/>
          </a:xfrm>
        </p:spPr>
        <p:txBody>
          <a:bodyPr anchor="b">
            <a:noAutofit/>
          </a:bodyPr>
          <a:lstStyle>
            <a:lvl1pPr marL="0" indent="0">
              <a:lnSpc>
                <a:spcPct val="100000"/>
              </a:lnSpc>
              <a:buNone/>
              <a:defRPr sz="2000" b="1" i="0">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err="1"/>
              <a:t>Click</a:t>
            </a:r>
            <a:r>
              <a:rPr lang="nb-NO"/>
              <a:t> to </a:t>
            </a:r>
            <a:r>
              <a:rPr lang="nb-NO" err="1"/>
              <a:t>add</a:t>
            </a:r>
            <a:r>
              <a:rPr lang="nb-NO"/>
              <a:t> </a:t>
            </a:r>
            <a:r>
              <a:rPr lang="nb-NO" err="1"/>
              <a:t>subtitle</a:t>
            </a:r>
            <a:endParaRPr lang="nb-NO"/>
          </a:p>
        </p:txBody>
      </p:sp>
      <p:sp>
        <p:nvSpPr>
          <p:cNvPr id="5" name="Plassholder for tekst 4" descr="Subtitle field 2"/>
          <p:cNvSpPr>
            <a:spLocks noGrp="1"/>
          </p:cNvSpPr>
          <p:nvPr>
            <p:ph type="body" sz="quarter" idx="3" hasCustomPrompt="1"/>
          </p:nvPr>
        </p:nvSpPr>
        <p:spPr>
          <a:xfrm>
            <a:off x="4752400" y="1581640"/>
            <a:ext cx="3420000" cy="432048"/>
          </a:xfrm>
        </p:spPr>
        <p:txBody>
          <a:bodyPr anchor="b">
            <a:noAutofit/>
          </a:bodyPr>
          <a:lstStyle>
            <a:lvl1pPr marL="0" indent="0">
              <a:lnSpc>
                <a:spcPct val="100000"/>
              </a:lnSpc>
              <a:buNone/>
              <a:defRPr sz="2000" b="1" i="0">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err="1"/>
              <a:t>Click</a:t>
            </a:r>
            <a:r>
              <a:rPr lang="nb-NO"/>
              <a:t> to </a:t>
            </a:r>
            <a:r>
              <a:rPr lang="nb-NO" err="1"/>
              <a:t>add</a:t>
            </a:r>
            <a:r>
              <a:rPr lang="nb-NO"/>
              <a:t> </a:t>
            </a:r>
            <a:r>
              <a:rPr lang="nb-NO" err="1"/>
              <a:t>subtitle</a:t>
            </a:r>
            <a:endParaRPr lang="nb-NO"/>
          </a:p>
        </p:txBody>
      </p:sp>
      <p:sp>
        <p:nvSpPr>
          <p:cNvPr id="10" name="Plassholder for innhold 2" descr="Text field 1"/>
          <p:cNvSpPr>
            <a:spLocks noGrp="1"/>
          </p:cNvSpPr>
          <p:nvPr>
            <p:ph sz="half" idx="13" hasCustomPrompt="1"/>
          </p:nvPr>
        </p:nvSpPr>
        <p:spPr>
          <a:xfrm>
            <a:off x="1022920" y="2092345"/>
            <a:ext cx="3420000" cy="2351613"/>
          </a:xfrm>
        </p:spPr>
        <p:txBody>
          <a:bodyPr>
            <a:normAutofit/>
          </a:bodyPr>
          <a:lstStyle>
            <a:lvl1pPr>
              <a:defRPr sz="2000">
                <a:solidFill>
                  <a:schemeClr val="tx1">
                    <a:lumMod val="75000"/>
                    <a:lumOff val="25000"/>
                  </a:schemeClr>
                </a:solidFill>
              </a:defRPr>
            </a:lvl1pPr>
            <a:lvl2pPr>
              <a:defRPr sz="20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vl6pPr>
              <a:defRPr sz="1800"/>
            </a:lvl6pPr>
            <a:lvl7pPr>
              <a:defRPr sz="1800"/>
            </a:lvl7pPr>
            <a:lvl8pPr>
              <a:defRPr sz="1800"/>
            </a:lvl8pPr>
            <a:lvl9pPr>
              <a:defRPr sz="1800"/>
            </a:lvl9pPr>
          </a:lstStyle>
          <a:p>
            <a:pPr lvl="0"/>
            <a:r>
              <a:rPr lang="nb-NO" err="1"/>
              <a:t>Click</a:t>
            </a:r>
            <a:r>
              <a:rPr lang="nb-NO"/>
              <a:t> to </a:t>
            </a:r>
            <a:r>
              <a:rPr lang="nb-NO" err="1"/>
              <a:t>add</a:t>
            </a:r>
            <a:r>
              <a:rPr lang="nb-NO"/>
              <a:t> </a:t>
            </a:r>
            <a:r>
              <a:rPr lang="nb-NO" err="1"/>
              <a:t>text</a:t>
            </a:r>
            <a:endParaRPr lang="nb-NO"/>
          </a:p>
          <a:p>
            <a:pPr lvl="1"/>
            <a:r>
              <a:rPr lang="nb-NO"/>
              <a:t>Second </a:t>
            </a:r>
            <a:r>
              <a:rPr lang="nb-NO" err="1"/>
              <a:t>level</a:t>
            </a:r>
            <a:endParaRPr lang="nb-NO"/>
          </a:p>
          <a:p>
            <a:pPr lvl="2"/>
            <a:r>
              <a:rPr lang="nb-NO"/>
              <a:t>Third </a:t>
            </a:r>
            <a:r>
              <a:rPr lang="nb-NO" err="1"/>
              <a:t>level</a:t>
            </a:r>
            <a:endParaRPr lang="nb-NO"/>
          </a:p>
        </p:txBody>
      </p:sp>
      <p:sp>
        <p:nvSpPr>
          <p:cNvPr id="11" name="Plassholder for innhold 3" descr="Text field 2"/>
          <p:cNvSpPr>
            <a:spLocks noGrp="1"/>
          </p:cNvSpPr>
          <p:nvPr>
            <p:ph sz="half" idx="2" hasCustomPrompt="1"/>
          </p:nvPr>
        </p:nvSpPr>
        <p:spPr>
          <a:xfrm>
            <a:off x="4752400" y="2092345"/>
            <a:ext cx="3420000" cy="2351613"/>
          </a:xfrm>
        </p:spPr>
        <p:txBody>
          <a:bodyPr>
            <a:normAutofit/>
          </a:bodyPr>
          <a:lstStyle>
            <a:lvl1pPr>
              <a:defRPr sz="2000">
                <a:solidFill>
                  <a:schemeClr val="tx1">
                    <a:lumMod val="75000"/>
                    <a:lumOff val="25000"/>
                  </a:schemeClr>
                </a:solidFill>
              </a:defRPr>
            </a:lvl1pPr>
            <a:lvl2pPr>
              <a:defRPr sz="20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vl6pPr>
              <a:defRPr sz="1800"/>
            </a:lvl6pPr>
            <a:lvl7pPr>
              <a:defRPr sz="1800"/>
            </a:lvl7pPr>
            <a:lvl8pPr>
              <a:defRPr sz="1800"/>
            </a:lvl8pPr>
            <a:lvl9pPr>
              <a:defRPr sz="1800"/>
            </a:lvl9pPr>
          </a:lstStyle>
          <a:p>
            <a:pPr lvl="0"/>
            <a:r>
              <a:rPr lang="nb-NO" err="1"/>
              <a:t>Click</a:t>
            </a:r>
            <a:r>
              <a:rPr lang="nb-NO"/>
              <a:t> to </a:t>
            </a:r>
            <a:r>
              <a:rPr lang="nb-NO" err="1"/>
              <a:t>add</a:t>
            </a:r>
            <a:r>
              <a:rPr lang="nb-NO"/>
              <a:t> </a:t>
            </a:r>
            <a:r>
              <a:rPr lang="nb-NO" err="1"/>
              <a:t>text</a:t>
            </a:r>
            <a:endParaRPr lang="nb-NO"/>
          </a:p>
          <a:p>
            <a:pPr lvl="1"/>
            <a:r>
              <a:rPr lang="nb-NO"/>
              <a:t>Second </a:t>
            </a:r>
            <a:r>
              <a:rPr lang="nb-NO" err="1"/>
              <a:t>level</a:t>
            </a:r>
            <a:endParaRPr lang="nb-NO"/>
          </a:p>
          <a:p>
            <a:pPr lvl="2"/>
            <a:r>
              <a:rPr lang="nb-NO"/>
              <a:t>Third </a:t>
            </a:r>
            <a:r>
              <a:rPr lang="nb-NO" err="1"/>
              <a:t>level</a:t>
            </a:r>
            <a:endParaRPr lang="nb-NO"/>
          </a:p>
        </p:txBody>
      </p:sp>
      <p:sp>
        <p:nvSpPr>
          <p:cNvPr id="12" name="Tittel 1" descr="Title field"/>
          <p:cNvSpPr>
            <a:spLocks noGrp="1"/>
          </p:cNvSpPr>
          <p:nvPr>
            <p:ph type="title" hasCustomPrompt="1"/>
          </p:nvPr>
        </p:nvSpPr>
        <p:spPr>
          <a:xfrm>
            <a:off x="1022920" y="804231"/>
            <a:ext cx="7149480" cy="489701"/>
          </a:xfrm>
        </p:spPr>
        <p:txBody>
          <a:bodyPr>
            <a:noAutofit/>
          </a:bodyPr>
          <a:lstStyle>
            <a:lvl1pPr>
              <a:lnSpc>
                <a:spcPct val="100000"/>
              </a:lnSpc>
              <a:defRPr sz="2800" b="1" i="0"/>
            </a:lvl1pPr>
          </a:lstStyle>
          <a:p>
            <a:r>
              <a:rPr lang="nb-NO" err="1"/>
              <a:t>Click</a:t>
            </a:r>
            <a:r>
              <a:rPr lang="nb-NO"/>
              <a:t> to </a:t>
            </a:r>
            <a:r>
              <a:rPr lang="nb-NO" err="1"/>
              <a:t>add</a:t>
            </a:r>
            <a:r>
              <a:rPr lang="nb-NO"/>
              <a:t> </a:t>
            </a:r>
            <a:r>
              <a:rPr lang="nb-NO" err="1"/>
              <a:t>title</a:t>
            </a:r>
            <a:endParaRPr lang="nb-NO"/>
          </a:p>
        </p:txBody>
      </p:sp>
      <p:sp>
        <p:nvSpPr>
          <p:cNvPr id="2" name="Plassholder for dato 1" descr="Date"/>
          <p:cNvSpPr>
            <a:spLocks noGrp="1"/>
          </p:cNvSpPr>
          <p:nvPr>
            <p:ph type="dt" sz="half" idx="14"/>
          </p:nvPr>
        </p:nvSpPr>
        <p:spPr/>
        <p:txBody>
          <a:bodyPr/>
          <a:lstStyle>
            <a:lvl1pPr>
              <a:defRPr sz="900"/>
            </a:lvl1pPr>
          </a:lstStyle>
          <a:p>
            <a:endParaRPr lang="nb-NO"/>
          </a:p>
        </p:txBody>
      </p:sp>
      <p:sp>
        <p:nvSpPr>
          <p:cNvPr id="4" name="Plassholder for bunntekst 3" descr="Unit/affiliation"/>
          <p:cNvSpPr>
            <a:spLocks noGrp="1"/>
          </p:cNvSpPr>
          <p:nvPr>
            <p:ph type="ftr" sz="quarter" idx="15"/>
          </p:nvPr>
        </p:nvSpPr>
        <p:spPr/>
        <p:txBody>
          <a:bodyPr/>
          <a:lstStyle/>
          <a:p>
            <a:r>
              <a:rPr lang="nb-NO"/>
              <a:t>Institutt for fysikk og teknolog-University of Bergen </a:t>
            </a:r>
          </a:p>
        </p:txBody>
      </p:sp>
      <p:sp>
        <p:nvSpPr>
          <p:cNvPr id="6" name="Plassholder for lysbildenummer 5" descr="Page number"/>
          <p:cNvSpPr>
            <a:spLocks noGrp="1"/>
          </p:cNvSpPr>
          <p:nvPr>
            <p:ph type="sldNum" sz="quarter" idx="16"/>
          </p:nvPr>
        </p:nvSpPr>
        <p:spPr/>
        <p:txBody>
          <a:bodyPr/>
          <a:lstStyle>
            <a:lvl1pPr>
              <a:defRPr sz="900"/>
            </a:lvl1pPr>
          </a:lstStyle>
          <a:p>
            <a:r>
              <a:rPr lang="nb-NO"/>
              <a:t>PAGE </a:t>
            </a:r>
            <a:fld id="{06C54713-27B5-4268-B680-29C9FB350413}" type="slidenum">
              <a:rPr lang="nb-NO" smtClean="0"/>
              <a:pPr/>
              <a:t>‹#›</a:t>
            </a:fld>
            <a:endParaRPr lang="nb-NO"/>
          </a:p>
        </p:txBody>
      </p:sp>
      <p:pic>
        <p:nvPicPr>
          <p:cNvPr id="14" name="Bilde 13" descr="UiB emblem">
            <a:extLst>
              <a:ext uri="{FF2B5EF4-FFF2-40B4-BE49-F238E27FC236}">
                <a16:creationId xmlns:a16="http://schemas.microsoft.com/office/drawing/2014/main" id="{6625D749-1D54-444E-B79C-64C657009E46}"/>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7884368" y="3948983"/>
            <a:ext cx="720000" cy="720000"/>
          </a:xfrm>
          <a:prstGeom prst="rect">
            <a:avLst/>
          </a:prstGeom>
        </p:spPr>
      </p:pic>
    </p:spTree>
    <p:extLst>
      <p:ext uri="{BB962C8B-B14F-4D97-AF65-F5344CB8AC3E}">
        <p14:creationId xmlns:p14="http://schemas.microsoft.com/office/powerpoint/2010/main" val="19378741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introduction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lassholder for innhold 2" descr="Text field"/>
          <p:cNvSpPr>
            <a:spLocks noGrp="1"/>
          </p:cNvSpPr>
          <p:nvPr>
            <p:ph idx="1" hasCustomPrompt="1"/>
          </p:nvPr>
        </p:nvSpPr>
        <p:spPr>
          <a:xfrm>
            <a:off x="3589570" y="1455950"/>
            <a:ext cx="4597350" cy="2916000"/>
          </a:xfrm>
        </p:spPr>
        <p:txBody>
          <a:bodyPr>
            <a:normAutofit/>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nb-NO" err="1"/>
              <a:t>Click</a:t>
            </a:r>
            <a:r>
              <a:rPr lang="nb-NO"/>
              <a:t> to </a:t>
            </a:r>
            <a:r>
              <a:rPr lang="nb-NO" err="1"/>
              <a:t>add</a:t>
            </a:r>
            <a:r>
              <a:rPr lang="nb-NO"/>
              <a:t> </a:t>
            </a:r>
            <a:r>
              <a:rPr lang="nb-NO" err="1"/>
              <a:t>text</a:t>
            </a:r>
            <a:endParaRPr lang="nb-NO"/>
          </a:p>
          <a:p>
            <a:pPr lvl="1"/>
            <a:r>
              <a:rPr lang="nb-NO"/>
              <a:t>Second </a:t>
            </a:r>
            <a:r>
              <a:rPr lang="nb-NO" err="1"/>
              <a:t>level</a:t>
            </a:r>
            <a:endParaRPr lang="nb-NO"/>
          </a:p>
          <a:p>
            <a:pPr lvl="2"/>
            <a:r>
              <a:rPr lang="nb-NO"/>
              <a:t>Third </a:t>
            </a:r>
            <a:r>
              <a:rPr lang="nb-NO" err="1"/>
              <a:t>level</a:t>
            </a:r>
            <a:endParaRPr lang="nb-NO"/>
          </a:p>
        </p:txBody>
      </p:sp>
      <p:sp>
        <p:nvSpPr>
          <p:cNvPr id="4" name="Plassholder for tekst 3" descr="Subtitle field"/>
          <p:cNvSpPr>
            <a:spLocks noGrp="1"/>
          </p:cNvSpPr>
          <p:nvPr>
            <p:ph type="body" sz="half" idx="2" hasCustomPrompt="1"/>
          </p:nvPr>
        </p:nvSpPr>
        <p:spPr>
          <a:xfrm>
            <a:off x="1022921" y="1455950"/>
            <a:ext cx="2360241" cy="2916000"/>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err="1"/>
              <a:t>Click</a:t>
            </a:r>
            <a:r>
              <a:rPr lang="nb-NO"/>
              <a:t> to </a:t>
            </a:r>
            <a:r>
              <a:rPr lang="nb-NO" err="1"/>
              <a:t>add</a:t>
            </a:r>
            <a:r>
              <a:rPr lang="nb-NO"/>
              <a:t> </a:t>
            </a:r>
            <a:r>
              <a:rPr lang="nb-NO" err="1"/>
              <a:t>text</a:t>
            </a:r>
            <a:endParaRPr lang="nb-NO"/>
          </a:p>
        </p:txBody>
      </p:sp>
      <p:sp>
        <p:nvSpPr>
          <p:cNvPr id="8" name="Tittel 1" descr="Title field"/>
          <p:cNvSpPr>
            <a:spLocks noGrp="1"/>
          </p:cNvSpPr>
          <p:nvPr>
            <p:ph type="title" hasCustomPrompt="1"/>
          </p:nvPr>
        </p:nvSpPr>
        <p:spPr>
          <a:xfrm>
            <a:off x="1022920" y="804231"/>
            <a:ext cx="7149480" cy="489701"/>
          </a:xfrm>
        </p:spPr>
        <p:txBody>
          <a:bodyPr>
            <a:noAutofit/>
          </a:bodyPr>
          <a:lstStyle>
            <a:lvl1pPr>
              <a:lnSpc>
                <a:spcPct val="100000"/>
              </a:lnSpc>
              <a:defRPr sz="2800" b="1" i="0"/>
            </a:lvl1pPr>
          </a:lstStyle>
          <a:p>
            <a:r>
              <a:rPr lang="nb-NO" err="1"/>
              <a:t>Click</a:t>
            </a:r>
            <a:r>
              <a:rPr lang="nb-NO"/>
              <a:t> to </a:t>
            </a:r>
            <a:r>
              <a:rPr lang="nb-NO" err="1"/>
              <a:t>add</a:t>
            </a:r>
            <a:r>
              <a:rPr lang="nb-NO"/>
              <a:t> </a:t>
            </a:r>
            <a:r>
              <a:rPr lang="nb-NO" err="1"/>
              <a:t>title</a:t>
            </a:r>
            <a:endParaRPr lang="nb-NO"/>
          </a:p>
        </p:txBody>
      </p:sp>
      <p:sp>
        <p:nvSpPr>
          <p:cNvPr id="2" name="Plassholder for dato 1" descr="Date"/>
          <p:cNvSpPr>
            <a:spLocks noGrp="1"/>
          </p:cNvSpPr>
          <p:nvPr>
            <p:ph type="dt" sz="half" idx="10"/>
          </p:nvPr>
        </p:nvSpPr>
        <p:spPr/>
        <p:txBody>
          <a:bodyPr/>
          <a:lstStyle>
            <a:lvl1pPr>
              <a:defRPr sz="900"/>
            </a:lvl1pPr>
          </a:lstStyle>
          <a:p>
            <a:endParaRPr lang="nb-NO"/>
          </a:p>
        </p:txBody>
      </p:sp>
      <p:sp>
        <p:nvSpPr>
          <p:cNvPr id="5" name="Plassholder for bunntekst 4" descr="Unit/affiliation"/>
          <p:cNvSpPr>
            <a:spLocks noGrp="1"/>
          </p:cNvSpPr>
          <p:nvPr>
            <p:ph type="ftr" sz="quarter" idx="11"/>
          </p:nvPr>
        </p:nvSpPr>
        <p:spPr/>
        <p:txBody>
          <a:bodyPr/>
          <a:lstStyle/>
          <a:p>
            <a:r>
              <a:rPr lang="nb-NO"/>
              <a:t>Institutt for fysikk og teknolog-University of Bergen </a:t>
            </a:r>
          </a:p>
        </p:txBody>
      </p:sp>
      <p:sp>
        <p:nvSpPr>
          <p:cNvPr id="6" name="Plassholder for lysbildenummer 5" descr="Page number"/>
          <p:cNvSpPr>
            <a:spLocks noGrp="1"/>
          </p:cNvSpPr>
          <p:nvPr>
            <p:ph type="sldNum" sz="quarter" idx="12"/>
          </p:nvPr>
        </p:nvSpPr>
        <p:spPr/>
        <p:txBody>
          <a:bodyPr/>
          <a:lstStyle>
            <a:lvl1pPr>
              <a:defRPr sz="900"/>
            </a:lvl1pPr>
          </a:lstStyle>
          <a:p>
            <a:r>
              <a:rPr lang="nb-NO"/>
              <a:t>PAGE </a:t>
            </a:r>
            <a:fld id="{06C54713-27B5-4268-B680-29C9FB350413}" type="slidenum">
              <a:rPr lang="nb-NO" smtClean="0"/>
              <a:pPr/>
              <a:t>‹#›</a:t>
            </a:fld>
            <a:endParaRPr lang="nb-NO"/>
          </a:p>
        </p:txBody>
      </p:sp>
      <p:pic>
        <p:nvPicPr>
          <p:cNvPr id="10" name="Bilde 9" descr="UiB emblem">
            <a:extLst>
              <a:ext uri="{FF2B5EF4-FFF2-40B4-BE49-F238E27FC236}">
                <a16:creationId xmlns:a16="http://schemas.microsoft.com/office/drawing/2014/main" id="{0A9A097B-2D2F-C342-9F0F-01464EE5DC07}"/>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7884368" y="3948983"/>
            <a:ext cx="720000" cy="720000"/>
          </a:xfrm>
          <a:prstGeom prst="rect">
            <a:avLst/>
          </a:prstGeom>
        </p:spPr>
      </p:pic>
    </p:spTree>
    <p:extLst>
      <p:ext uri="{BB962C8B-B14F-4D97-AF65-F5344CB8AC3E}">
        <p14:creationId xmlns:p14="http://schemas.microsoft.com/office/powerpoint/2010/main" val="12591058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tel 1" descr="Title field"/>
          <p:cNvSpPr>
            <a:spLocks noGrp="1"/>
          </p:cNvSpPr>
          <p:nvPr>
            <p:ph type="title" hasCustomPrompt="1"/>
          </p:nvPr>
        </p:nvSpPr>
        <p:spPr>
          <a:xfrm>
            <a:off x="1022920" y="3514848"/>
            <a:ext cx="7164000" cy="425054"/>
          </a:xfrm>
        </p:spPr>
        <p:txBody>
          <a:bodyPr anchor="t" anchorCtr="0">
            <a:noAutofit/>
          </a:bodyPr>
          <a:lstStyle>
            <a:lvl1pPr algn="l">
              <a:lnSpc>
                <a:spcPct val="100000"/>
              </a:lnSpc>
              <a:defRPr sz="2500" b="1" i="0">
                <a:solidFill>
                  <a:srgbClr val="E54F46"/>
                </a:solidFill>
              </a:defRPr>
            </a:lvl1pPr>
          </a:lstStyle>
          <a:p>
            <a:r>
              <a:rPr lang="nb-NO" err="1"/>
              <a:t>Click</a:t>
            </a:r>
            <a:r>
              <a:rPr lang="nb-NO"/>
              <a:t> to </a:t>
            </a:r>
            <a:r>
              <a:rPr lang="nb-NO" err="1"/>
              <a:t>add</a:t>
            </a:r>
            <a:r>
              <a:rPr lang="nb-NO"/>
              <a:t> </a:t>
            </a:r>
            <a:r>
              <a:rPr lang="nb-NO" err="1"/>
              <a:t>title</a:t>
            </a:r>
            <a:endParaRPr lang="nb-NO"/>
          </a:p>
        </p:txBody>
      </p:sp>
      <p:sp>
        <p:nvSpPr>
          <p:cNvPr id="3" name="Plassholder for bilde 2" descr="Here you can add a photo or an illustration"/>
          <p:cNvSpPr>
            <a:spLocks noGrp="1"/>
          </p:cNvSpPr>
          <p:nvPr>
            <p:ph type="pic" idx="1" hasCustomPrompt="1"/>
          </p:nvPr>
        </p:nvSpPr>
        <p:spPr>
          <a:xfrm>
            <a:off x="1022920" y="843558"/>
            <a:ext cx="7164000" cy="2598223"/>
          </a:xfrm>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err="1"/>
              <a:t>Add</a:t>
            </a:r>
            <a:r>
              <a:rPr lang="nb-NO"/>
              <a:t> </a:t>
            </a:r>
            <a:r>
              <a:rPr lang="nb-NO" err="1"/>
              <a:t>photo</a:t>
            </a:r>
            <a:r>
              <a:rPr lang="nb-NO"/>
              <a:t> or </a:t>
            </a:r>
            <a:r>
              <a:rPr lang="nb-NO" err="1"/>
              <a:t>illustration</a:t>
            </a:r>
            <a:endParaRPr lang="nb-NO"/>
          </a:p>
        </p:txBody>
      </p:sp>
      <p:sp>
        <p:nvSpPr>
          <p:cNvPr id="4" name="Plassholder for tekst 3" descr="Subtitle field"/>
          <p:cNvSpPr>
            <a:spLocks noGrp="1"/>
          </p:cNvSpPr>
          <p:nvPr>
            <p:ph type="body" sz="half" idx="2" hasCustomPrompt="1"/>
          </p:nvPr>
        </p:nvSpPr>
        <p:spPr>
          <a:xfrm>
            <a:off x="1022920" y="4047914"/>
            <a:ext cx="6285384" cy="396044"/>
          </a:xfrm>
        </p:spPr>
        <p:txBody>
          <a:bodyPr>
            <a:normAutofit/>
          </a:bodyPr>
          <a:lstStyle>
            <a:lvl1pPr marL="0" indent="0">
              <a:lnSpc>
                <a:spcPct val="100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err="1"/>
              <a:t>Click</a:t>
            </a:r>
            <a:r>
              <a:rPr lang="nb-NO"/>
              <a:t> to </a:t>
            </a:r>
            <a:r>
              <a:rPr lang="nb-NO" err="1"/>
              <a:t>add</a:t>
            </a:r>
            <a:r>
              <a:rPr lang="nb-NO"/>
              <a:t> </a:t>
            </a:r>
            <a:r>
              <a:rPr lang="nb-NO" err="1"/>
              <a:t>text</a:t>
            </a:r>
            <a:endParaRPr lang="nb-NO"/>
          </a:p>
        </p:txBody>
      </p:sp>
      <p:sp>
        <p:nvSpPr>
          <p:cNvPr id="5" name="Plassholder for dato 4" descr="Date"/>
          <p:cNvSpPr>
            <a:spLocks noGrp="1"/>
          </p:cNvSpPr>
          <p:nvPr>
            <p:ph type="dt" sz="half" idx="10"/>
          </p:nvPr>
        </p:nvSpPr>
        <p:spPr/>
        <p:txBody>
          <a:bodyPr/>
          <a:lstStyle>
            <a:lvl1pPr>
              <a:defRPr sz="900"/>
            </a:lvl1pPr>
          </a:lstStyle>
          <a:p>
            <a:endParaRPr lang="nb-NO"/>
          </a:p>
        </p:txBody>
      </p:sp>
      <p:sp>
        <p:nvSpPr>
          <p:cNvPr id="6" name="Plassholder for bunntekst 5" descr="Unit/affiliation"/>
          <p:cNvSpPr>
            <a:spLocks noGrp="1"/>
          </p:cNvSpPr>
          <p:nvPr>
            <p:ph type="ftr" sz="quarter" idx="11"/>
          </p:nvPr>
        </p:nvSpPr>
        <p:spPr/>
        <p:txBody>
          <a:bodyPr/>
          <a:lstStyle/>
          <a:p>
            <a:r>
              <a:rPr lang="nb-NO"/>
              <a:t>Institutt for fysikk og teknolog-University of Bergen </a:t>
            </a:r>
          </a:p>
        </p:txBody>
      </p:sp>
      <p:sp>
        <p:nvSpPr>
          <p:cNvPr id="7" name="Plassholder for lysbildenummer 6" descr="Page number"/>
          <p:cNvSpPr>
            <a:spLocks noGrp="1"/>
          </p:cNvSpPr>
          <p:nvPr>
            <p:ph type="sldNum" sz="quarter" idx="12"/>
          </p:nvPr>
        </p:nvSpPr>
        <p:spPr/>
        <p:txBody>
          <a:bodyPr/>
          <a:lstStyle>
            <a:lvl1pPr>
              <a:defRPr sz="900"/>
            </a:lvl1pPr>
          </a:lstStyle>
          <a:p>
            <a:r>
              <a:rPr lang="nb-NO"/>
              <a:t>Page </a:t>
            </a:r>
            <a:fld id="{06C54713-27B5-4268-B680-29C9FB350413}" type="slidenum">
              <a:rPr lang="nb-NO" smtClean="0"/>
              <a:pPr/>
              <a:t>‹#›</a:t>
            </a:fld>
            <a:endParaRPr lang="nb-NO"/>
          </a:p>
        </p:txBody>
      </p:sp>
      <p:pic>
        <p:nvPicPr>
          <p:cNvPr id="10" name="Bilde 9" descr="UiB emblem">
            <a:extLst>
              <a:ext uri="{FF2B5EF4-FFF2-40B4-BE49-F238E27FC236}">
                <a16:creationId xmlns:a16="http://schemas.microsoft.com/office/drawing/2014/main" id="{1523E00E-B9FA-CB49-AF2A-F3BDFBEA1B44}"/>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7884368" y="3948983"/>
            <a:ext cx="720000" cy="720000"/>
          </a:xfrm>
          <a:prstGeom prst="rect">
            <a:avLst/>
          </a:prstGeom>
        </p:spPr>
      </p:pic>
    </p:spTree>
    <p:extLst>
      <p:ext uri="{BB962C8B-B14F-4D97-AF65-F5344CB8AC3E}">
        <p14:creationId xmlns:p14="http://schemas.microsoft.com/office/powerpoint/2010/main" val="34331668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lassholder for bunntekst 2" descr="Unit/affiliation"/>
          <p:cNvSpPr>
            <a:spLocks noGrp="1"/>
          </p:cNvSpPr>
          <p:nvPr>
            <p:ph type="ftr" sz="quarter" idx="11"/>
          </p:nvPr>
        </p:nvSpPr>
        <p:spPr/>
        <p:txBody>
          <a:bodyPr/>
          <a:lstStyle/>
          <a:p>
            <a:r>
              <a:rPr lang="nb-NO"/>
              <a:t>Institutt for fysikk og teknolog-University of Bergen </a:t>
            </a:r>
          </a:p>
        </p:txBody>
      </p:sp>
    </p:spTree>
    <p:extLst>
      <p:ext uri="{BB962C8B-B14F-4D97-AF65-F5344CB8AC3E}">
        <p14:creationId xmlns:p14="http://schemas.microsoft.com/office/powerpoint/2010/main" val="20746803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ast 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ktangel 2" descr="Red background">
            <a:extLst>
              <a:ext uri="{FF2B5EF4-FFF2-40B4-BE49-F238E27FC236}">
                <a16:creationId xmlns:a16="http://schemas.microsoft.com/office/drawing/2014/main" id="{5E514FDA-87D0-F24D-A4E3-0F229EE1F0E1}"/>
              </a:ext>
            </a:extLst>
          </p:cNvPr>
          <p:cNvSpPr/>
          <p:nvPr userDrawn="1"/>
        </p:nvSpPr>
        <p:spPr>
          <a:xfrm>
            <a:off x="261000" y="143977"/>
            <a:ext cx="8622000" cy="4855546"/>
          </a:xfrm>
          <a:prstGeom prst="rect">
            <a:avLst/>
          </a:prstGeom>
          <a:solidFill>
            <a:srgbClr val="E54F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4" name="Bilde 3" descr="UiB emblem">
            <a:extLst>
              <a:ext uri="{FF2B5EF4-FFF2-40B4-BE49-F238E27FC236}">
                <a16:creationId xmlns:a16="http://schemas.microsoft.com/office/drawing/2014/main" id="{DE44B76B-F552-6745-8FD4-0DE05C8B6ED5}"/>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3562350" y="1275606"/>
            <a:ext cx="2019300" cy="2019300"/>
          </a:xfrm>
          <a:prstGeom prst="rect">
            <a:avLst/>
          </a:prstGeom>
        </p:spPr>
      </p:pic>
      <p:cxnSp>
        <p:nvCxnSpPr>
          <p:cNvPr id="8" name="Rett linje 7" descr="Line">
            <a:extLst>
              <a:ext uri="{FF2B5EF4-FFF2-40B4-BE49-F238E27FC236}">
                <a16:creationId xmlns:a16="http://schemas.microsoft.com/office/drawing/2014/main" id="{9F4FCB4C-80B3-F24D-8BDB-01A91D3846B3}"/>
              </a:ext>
            </a:extLst>
          </p:cNvPr>
          <p:cNvCxnSpPr>
            <a:cxnSpLocks/>
          </p:cNvCxnSpPr>
          <p:nvPr userDrawn="1"/>
        </p:nvCxnSpPr>
        <p:spPr>
          <a:xfrm>
            <a:off x="2030012" y="3579862"/>
            <a:ext cx="5083976"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Plassholder for tekst 10" descr="Field showing webpage address (uib.no)">
            <a:extLst>
              <a:ext uri="{FF2B5EF4-FFF2-40B4-BE49-F238E27FC236}">
                <a16:creationId xmlns:a16="http://schemas.microsoft.com/office/drawing/2014/main" id="{2E2D51E0-D553-7444-A2FF-FE22249ED9B3}"/>
              </a:ext>
            </a:extLst>
          </p:cNvPr>
          <p:cNvSpPr>
            <a:spLocks noGrp="1"/>
          </p:cNvSpPr>
          <p:nvPr>
            <p:ph type="body" sz="quarter" idx="10" hasCustomPrompt="1"/>
          </p:nvPr>
        </p:nvSpPr>
        <p:spPr>
          <a:xfrm>
            <a:off x="2077244" y="3795886"/>
            <a:ext cx="4989513" cy="433388"/>
          </a:xfrm>
        </p:spPr>
        <p:txBody>
          <a:bodyPr>
            <a:normAutofit/>
          </a:bodyPr>
          <a:lstStyle>
            <a:lvl1pPr marL="0" indent="0" algn="ctr">
              <a:buFontTx/>
              <a:buNone/>
              <a:defRPr sz="2200" b="1" i="0">
                <a:solidFill>
                  <a:schemeClr val="bg1"/>
                </a:solidFill>
                <a:latin typeface="Arial Black" panose="020B0604020202020204" pitchFamily="34" charset="0"/>
                <a:cs typeface="Arial Black" panose="020B0604020202020204" pitchFamily="34" charset="0"/>
              </a:defRPr>
            </a:lvl1pPr>
          </a:lstStyle>
          <a:p>
            <a:pPr lvl="0"/>
            <a:r>
              <a:rPr lang="nb-NO" err="1"/>
              <a:t>uib.no</a:t>
            </a:r>
            <a:endParaRPr lang="nb-NO"/>
          </a:p>
        </p:txBody>
      </p:sp>
      <p:pic>
        <p:nvPicPr>
          <p:cNvPr id="16" name="Bilde 15" descr="Frame">
            <a:extLst>
              <a:ext uri="{FF2B5EF4-FFF2-40B4-BE49-F238E27FC236}">
                <a16:creationId xmlns:a16="http://schemas.microsoft.com/office/drawing/2014/main" id="{C4CE5DA3-83B9-024C-A8B5-5F3CB4058A01}"/>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5085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First page with pink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tel 1" descr="Title field first page"/>
          <p:cNvSpPr>
            <a:spLocks noGrp="1"/>
          </p:cNvSpPr>
          <p:nvPr>
            <p:ph type="ctrTitle" hasCustomPrompt="1"/>
          </p:nvPr>
        </p:nvSpPr>
        <p:spPr>
          <a:xfrm>
            <a:off x="1115616" y="843558"/>
            <a:ext cx="6912768" cy="1912609"/>
          </a:xfrm>
        </p:spPr>
        <p:txBody>
          <a:bodyPr lIns="0" tIns="0" rIns="0" anchor="b" anchorCtr="0">
            <a:normAutofit/>
          </a:bodyPr>
          <a:lstStyle>
            <a:lvl1pPr marL="0" algn="ctr">
              <a:lnSpc>
                <a:spcPct val="100000"/>
              </a:lnSpc>
              <a:defRPr sz="3000" b="1" i="0" u="none" cap="none">
                <a:solidFill>
                  <a:schemeClr val="tx1">
                    <a:lumMod val="75000"/>
                    <a:lumOff val="25000"/>
                  </a:schemeClr>
                </a:solidFill>
                <a:latin typeface="Arial Black" panose="020B0604020202020204" pitchFamily="34" charset="0"/>
                <a:cs typeface="Arial Black" panose="020B0604020202020204" pitchFamily="34" charset="0"/>
              </a:defRPr>
            </a:lvl1pPr>
          </a:lstStyle>
          <a:p>
            <a:r>
              <a:rPr lang="nb-NO" err="1"/>
              <a:t>Click</a:t>
            </a:r>
            <a:r>
              <a:rPr lang="nb-NO"/>
              <a:t> to </a:t>
            </a:r>
            <a:r>
              <a:rPr lang="nb-NO" err="1"/>
              <a:t>add</a:t>
            </a:r>
            <a:r>
              <a:rPr lang="nb-NO"/>
              <a:t> </a:t>
            </a:r>
            <a:r>
              <a:rPr lang="nb-NO" err="1"/>
              <a:t>title</a:t>
            </a:r>
            <a:endParaRPr lang="nb-NO"/>
          </a:p>
        </p:txBody>
      </p:sp>
      <p:sp>
        <p:nvSpPr>
          <p:cNvPr id="3" name="Undertittel 2" descr="Subtitle field"/>
          <p:cNvSpPr>
            <a:spLocks noGrp="1"/>
          </p:cNvSpPr>
          <p:nvPr>
            <p:ph type="subTitle" idx="1" hasCustomPrompt="1"/>
          </p:nvPr>
        </p:nvSpPr>
        <p:spPr>
          <a:xfrm>
            <a:off x="1115616" y="3147510"/>
            <a:ext cx="6912768" cy="936408"/>
          </a:xfrm>
        </p:spPr>
        <p:txBody>
          <a:bodyPr lIns="0" tIns="0" rIns="0" bIns="0">
            <a:noAutofit/>
          </a:bodyPr>
          <a:lstStyle>
            <a:lvl1pPr marL="0" indent="0" algn="ctr">
              <a:lnSpc>
                <a:spcPct val="100000"/>
              </a:lnSpc>
              <a:spcBef>
                <a:spcPts val="0"/>
              </a:spcBef>
              <a:buNone/>
              <a:defRPr sz="2400" baseline="0">
                <a:solidFill>
                  <a:schemeClr val="bg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err="1"/>
              <a:t>Click</a:t>
            </a:r>
            <a:r>
              <a:rPr lang="nb-NO"/>
              <a:t> to </a:t>
            </a:r>
            <a:r>
              <a:rPr lang="nb-NO" err="1"/>
              <a:t>add</a:t>
            </a:r>
            <a:r>
              <a:rPr lang="nb-NO"/>
              <a:t> </a:t>
            </a:r>
            <a:r>
              <a:rPr lang="nb-NO" err="1"/>
              <a:t>subtitle</a:t>
            </a:r>
            <a:endParaRPr lang="nb-NO"/>
          </a:p>
        </p:txBody>
      </p:sp>
      <p:sp>
        <p:nvSpPr>
          <p:cNvPr id="8" name="Plassholder for bunntekst 7" descr="Unit/affiliation"/>
          <p:cNvSpPr>
            <a:spLocks noGrp="1"/>
          </p:cNvSpPr>
          <p:nvPr>
            <p:ph type="ftr" sz="quarter" idx="11"/>
          </p:nvPr>
        </p:nvSpPr>
        <p:spPr/>
        <p:txBody>
          <a:bodyPr/>
          <a:lstStyle>
            <a:lvl1pPr>
              <a:lnSpc>
                <a:spcPct val="100000"/>
              </a:lnSpc>
              <a:defRPr/>
            </a:lvl1pPr>
          </a:lstStyle>
          <a:p>
            <a:r>
              <a:rPr lang="nb-NO"/>
              <a:t>Institutt for fysikk og teknolog-University of Bergen </a:t>
            </a:r>
          </a:p>
        </p:txBody>
      </p:sp>
      <p:pic>
        <p:nvPicPr>
          <p:cNvPr id="11" name="Bilde 10" descr="UiB logo">
            <a:extLst>
              <a:ext uri="{FF2B5EF4-FFF2-40B4-BE49-F238E27FC236}">
                <a16:creationId xmlns:a16="http://schemas.microsoft.com/office/drawing/2014/main" id="{1D185F72-5C4F-B34D-90E7-52435FF83466}"/>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4821833" y="3948983"/>
            <a:ext cx="3782535" cy="720000"/>
          </a:xfrm>
          <a:prstGeom prst="rect">
            <a:avLst/>
          </a:prstGeom>
        </p:spPr>
      </p:pic>
      <p:cxnSp>
        <p:nvCxnSpPr>
          <p:cNvPr id="12" name="Rett pil 11">
            <a:extLst>
              <a:ext uri="{FF2B5EF4-FFF2-40B4-BE49-F238E27FC236}">
                <a16:creationId xmlns:a16="http://schemas.microsoft.com/office/drawing/2014/main" id="{439F1D30-E75C-384D-BE56-671A855B017F}"/>
              </a:ext>
            </a:extLst>
          </p:cNvPr>
          <p:cNvCxnSpPr/>
          <p:nvPr userDrawn="1"/>
        </p:nvCxnSpPr>
        <p:spPr>
          <a:xfrm>
            <a:off x="4551995" y="-308570"/>
            <a:ext cx="0" cy="21079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TekstSylinder 12">
            <a:extLst>
              <a:ext uri="{FF2B5EF4-FFF2-40B4-BE49-F238E27FC236}">
                <a16:creationId xmlns:a16="http://schemas.microsoft.com/office/drawing/2014/main" id="{7C9F3718-DF27-0A43-B932-6B42AC990253}"/>
              </a:ext>
            </a:extLst>
          </p:cNvPr>
          <p:cNvSpPr txBox="1"/>
          <p:nvPr userDrawn="1"/>
        </p:nvSpPr>
        <p:spPr>
          <a:xfrm>
            <a:off x="1094929" y="-762054"/>
            <a:ext cx="6933455" cy="400110"/>
          </a:xfrm>
          <a:prstGeom prst="rect">
            <a:avLst/>
          </a:prstGeom>
          <a:noFill/>
          <a:ln w="12700">
            <a:solidFill>
              <a:schemeClr val="tx1">
                <a:lumMod val="50000"/>
                <a:lumOff val="50000"/>
              </a:schemeClr>
            </a:solidFill>
            <a:prstDash val="dash"/>
          </a:ln>
        </p:spPr>
        <p:txBody>
          <a:bodyPr wrap="square" rtlCol="0">
            <a:spAutoFit/>
          </a:bodyPr>
          <a:lstStyle/>
          <a:p>
            <a:pPr algn="ctr"/>
            <a:r>
              <a:rPr lang="en-US" sz="1000" i="1"/>
              <a:t>You can write unit/affiliation.</a:t>
            </a:r>
            <a:br>
              <a:rPr lang="en-US" sz="1000" i="1"/>
            </a:br>
            <a:r>
              <a:rPr lang="en-US" sz="1000" i="1"/>
              <a:t>To change content go to: Menu -&gt; Insert (Mac = Display) -&gt; Header and Footer</a:t>
            </a:r>
            <a:endParaRPr lang="nb-NO" sz="1000" i="1"/>
          </a:p>
        </p:txBody>
      </p:sp>
    </p:spTree>
    <p:extLst>
      <p:ext uri="{BB962C8B-B14F-4D97-AF65-F5344CB8AC3E}">
        <p14:creationId xmlns:p14="http://schemas.microsoft.com/office/powerpoint/2010/main" val="2232587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irst page with pictu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Plassholder for bilde 4" descr="Here you can add a photo or an illustration">
            <a:extLst>
              <a:ext uri="{FF2B5EF4-FFF2-40B4-BE49-F238E27FC236}">
                <a16:creationId xmlns:a16="http://schemas.microsoft.com/office/drawing/2014/main" id="{9F581FC9-99B3-254C-94AA-E2A348666E38}"/>
              </a:ext>
            </a:extLst>
          </p:cNvPr>
          <p:cNvSpPr>
            <a:spLocks noGrp="1"/>
          </p:cNvSpPr>
          <p:nvPr>
            <p:ph type="pic" sz="quarter" idx="12" hasCustomPrompt="1"/>
          </p:nvPr>
        </p:nvSpPr>
        <p:spPr>
          <a:xfrm>
            <a:off x="259200" y="259200"/>
            <a:ext cx="8622000" cy="2703600"/>
          </a:xfrm>
        </p:spPr>
        <p:txBody>
          <a:bodyPr/>
          <a:lstStyle/>
          <a:p>
            <a:r>
              <a:rPr lang="nb-NO"/>
              <a:t>Picture</a:t>
            </a:r>
          </a:p>
        </p:txBody>
      </p:sp>
      <p:sp>
        <p:nvSpPr>
          <p:cNvPr id="7" name="Rektangel 6" descr="Red background">
            <a:extLst>
              <a:ext uri="{FF2B5EF4-FFF2-40B4-BE49-F238E27FC236}">
                <a16:creationId xmlns:a16="http://schemas.microsoft.com/office/drawing/2014/main" id="{9C451960-1C73-5142-9372-646907BA7A21}"/>
              </a:ext>
            </a:extLst>
          </p:cNvPr>
          <p:cNvSpPr/>
          <p:nvPr userDrawn="1"/>
        </p:nvSpPr>
        <p:spPr>
          <a:xfrm>
            <a:off x="259200" y="2962800"/>
            <a:ext cx="8622000" cy="2016224"/>
          </a:xfrm>
          <a:prstGeom prst="rect">
            <a:avLst/>
          </a:prstGeom>
          <a:solidFill>
            <a:srgbClr val="E54F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descr="Title field first page"/>
          <p:cNvSpPr>
            <a:spLocks noGrp="1"/>
          </p:cNvSpPr>
          <p:nvPr>
            <p:ph type="ctrTitle" hasCustomPrompt="1"/>
          </p:nvPr>
        </p:nvSpPr>
        <p:spPr>
          <a:xfrm>
            <a:off x="1115616" y="3169730"/>
            <a:ext cx="6120680" cy="842180"/>
          </a:xfrm>
        </p:spPr>
        <p:txBody>
          <a:bodyPr lIns="0" tIns="0" rIns="0" anchor="b" anchorCtr="0">
            <a:normAutofit/>
          </a:bodyPr>
          <a:lstStyle>
            <a:lvl1pPr marL="0" algn="l">
              <a:lnSpc>
                <a:spcPct val="100000"/>
              </a:lnSpc>
              <a:defRPr sz="3000" b="1" i="0" u="none" cap="none">
                <a:solidFill>
                  <a:schemeClr val="bg1"/>
                </a:solidFill>
                <a:latin typeface="Arial Black" panose="020B0604020202020204" pitchFamily="34" charset="0"/>
                <a:cs typeface="Arial Black" panose="020B0604020202020204" pitchFamily="34" charset="0"/>
              </a:defRPr>
            </a:lvl1pPr>
          </a:lstStyle>
          <a:p>
            <a:r>
              <a:rPr lang="nb-NO" err="1"/>
              <a:t>Click</a:t>
            </a:r>
            <a:r>
              <a:rPr lang="nb-NO"/>
              <a:t> to </a:t>
            </a:r>
            <a:r>
              <a:rPr lang="nb-NO" err="1"/>
              <a:t>add</a:t>
            </a:r>
            <a:r>
              <a:rPr lang="nb-NO"/>
              <a:t> </a:t>
            </a:r>
            <a:r>
              <a:rPr lang="nb-NO" err="1"/>
              <a:t>title</a:t>
            </a:r>
            <a:endParaRPr lang="nb-NO"/>
          </a:p>
        </p:txBody>
      </p:sp>
      <p:sp>
        <p:nvSpPr>
          <p:cNvPr id="3" name="Undertittel 2" descr="Subtitle field"/>
          <p:cNvSpPr>
            <a:spLocks noGrp="1"/>
          </p:cNvSpPr>
          <p:nvPr>
            <p:ph type="subTitle" idx="1" hasCustomPrompt="1"/>
          </p:nvPr>
        </p:nvSpPr>
        <p:spPr>
          <a:xfrm>
            <a:off x="1115616" y="4083614"/>
            <a:ext cx="6120680" cy="671086"/>
          </a:xfrm>
        </p:spPr>
        <p:txBody>
          <a:bodyPr lIns="0" tIns="0" rIns="0" bIns="0">
            <a:noAutofit/>
          </a:bodyPr>
          <a:lstStyle>
            <a:lvl1pPr marL="0" indent="0" algn="l">
              <a:lnSpc>
                <a:spcPct val="100000"/>
              </a:lnSpc>
              <a:spcBef>
                <a:spcPts val="0"/>
              </a:spcBef>
              <a:buNone/>
              <a:defRPr sz="1700" baseline="0">
                <a:solidFill>
                  <a:schemeClr val="bg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err="1"/>
              <a:t>Click</a:t>
            </a:r>
            <a:r>
              <a:rPr lang="nb-NO"/>
              <a:t> to </a:t>
            </a:r>
            <a:r>
              <a:rPr lang="nb-NO" err="1"/>
              <a:t>add</a:t>
            </a:r>
            <a:r>
              <a:rPr lang="nb-NO"/>
              <a:t> </a:t>
            </a:r>
            <a:r>
              <a:rPr lang="nb-NO" err="1"/>
              <a:t>subtitle</a:t>
            </a:r>
            <a:endParaRPr lang="nb-NO"/>
          </a:p>
        </p:txBody>
      </p:sp>
      <p:sp>
        <p:nvSpPr>
          <p:cNvPr id="8" name="Plassholder for bunntekst 7" descr="Unit/affiliation"/>
          <p:cNvSpPr>
            <a:spLocks noGrp="1"/>
          </p:cNvSpPr>
          <p:nvPr>
            <p:ph type="ftr" sz="quarter" idx="11"/>
          </p:nvPr>
        </p:nvSpPr>
        <p:spPr/>
        <p:txBody>
          <a:bodyPr/>
          <a:lstStyle>
            <a:lvl1pPr>
              <a:defRPr>
                <a:solidFill>
                  <a:schemeClr val="bg1"/>
                </a:solidFill>
              </a:defRPr>
            </a:lvl1pPr>
          </a:lstStyle>
          <a:p>
            <a:r>
              <a:rPr lang="nb-NO"/>
              <a:t>Institutt for fysikk og teknolog-University of Bergen </a:t>
            </a:r>
          </a:p>
        </p:txBody>
      </p:sp>
      <p:pic>
        <p:nvPicPr>
          <p:cNvPr id="20" name="Bilde 19" descr="Frame">
            <a:extLst>
              <a:ext uri="{FF2B5EF4-FFF2-40B4-BE49-F238E27FC236}">
                <a16:creationId xmlns:a16="http://schemas.microsoft.com/office/drawing/2014/main" id="{CEE9D729-C29A-1946-A8F1-7593F293FD4F}"/>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13" name="Bilde 12" descr="UiB emblem">
            <a:extLst>
              <a:ext uri="{FF2B5EF4-FFF2-40B4-BE49-F238E27FC236}">
                <a16:creationId xmlns:a16="http://schemas.microsoft.com/office/drawing/2014/main" id="{1E508563-5736-5F46-BC43-BC967D272581}"/>
              </a:ext>
            </a:extLst>
          </p:cNvPr>
          <p:cNvPicPr>
            <a:picLocks noChangeAspect="1"/>
          </p:cNvPicPr>
          <p:nvPr userDrawn="1"/>
        </p:nvPicPr>
        <p:blipFill>
          <a:blip r:embed="rId4" cstate="screen">
            <a:extLst>
              <a:ext uri="{28A0092B-C50C-407E-A947-70E740481C1C}">
                <a14:useLocalDpi xmlns:a14="http://schemas.microsoft.com/office/drawing/2010/main" val="0"/>
              </a:ext>
            </a:extLst>
          </a:blip>
          <a:srcRect/>
          <a:stretch/>
        </p:blipFill>
        <p:spPr>
          <a:xfrm>
            <a:off x="7884368" y="3948983"/>
            <a:ext cx="720000" cy="720000"/>
          </a:xfrm>
          <a:prstGeom prst="rect">
            <a:avLst/>
          </a:prstGeom>
        </p:spPr>
      </p:pic>
      <p:cxnSp>
        <p:nvCxnSpPr>
          <p:cNvPr id="11" name="Rett pil 10">
            <a:extLst>
              <a:ext uri="{FF2B5EF4-FFF2-40B4-BE49-F238E27FC236}">
                <a16:creationId xmlns:a16="http://schemas.microsoft.com/office/drawing/2014/main" id="{3B23B4CB-6C19-5A46-AB2F-5A30A7EBDF25}"/>
              </a:ext>
            </a:extLst>
          </p:cNvPr>
          <p:cNvCxnSpPr/>
          <p:nvPr userDrawn="1"/>
        </p:nvCxnSpPr>
        <p:spPr>
          <a:xfrm>
            <a:off x="4551995" y="-308570"/>
            <a:ext cx="0" cy="21079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kstSylinder 11">
            <a:extLst>
              <a:ext uri="{FF2B5EF4-FFF2-40B4-BE49-F238E27FC236}">
                <a16:creationId xmlns:a16="http://schemas.microsoft.com/office/drawing/2014/main" id="{5062446D-F9CC-7F4E-944B-00DFEB18B396}"/>
              </a:ext>
            </a:extLst>
          </p:cNvPr>
          <p:cNvSpPr txBox="1"/>
          <p:nvPr userDrawn="1"/>
        </p:nvSpPr>
        <p:spPr>
          <a:xfrm>
            <a:off x="1094929" y="-762054"/>
            <a:ext cx="6933455" cy="400110"/>
          </a:xfrm>
          <a:prstGeom prst="rect">
            <a:avLst/>
          </a:prstGeom>
          <a:noFill/>
          <a:ln w="12700">
            <a:solidFill>
              <a:schemeClr val="tx1">
                <a:lumMod val="50000"/>
                <a:lumOff val="50000"/>
              </a:schemeClr>
            </a:solidFill>
            <a:prstDash val="dash"/>
          </a:ln>
        </p:spPr>
        <p:txBody>
          <a:bodyPr wrap="square" rtlCol="0">
            <a:spAutoFit/>
          </a:bodyPr>
          <a:lstStyle/>
          <a:p>
            <a:pPr algn="ctr"/>
            <a:r>
              <a:rPr lang="en-US" sz="1000" i="1"/>
              <a:t>You can write unit/affiliation.</a:t>
            </a:r>
            <a:br>
              <a:rPr lang="en-US" sz="1000" i="1"/>
            </a:br>
            <a:r>
              <a:rPr lang="en-US" sz="1000" i="1"/>
              <a:t>To change content go to: Menu -&gt; Insert (Mac = Display) -&gt; Header and Footer</a:t>
            </a:r>
            <a:endParaRPr lang="nb-NO" sz="1000" i="1"/>
          </a:p>
        </p:txBody>
      </p:sp>
    </p:spTree>
    <p:extLst>
      <p:ext uri="{BB962C8B-B14F-4D97-AF65-F5344CB8AC3E}">
        <p14:creationId xmlns:p14="http://schemas.microsoft.com/office/powerpoint/2010/main" val="3760653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tel 1" descr="Title field"/>
          <p:cNvSpPr>
            <a:spLocks noGrp="1"/>
          </p:cNvSpPr>
          <p:nvPr>
            <p:ph type="title" hasCustomPrompt="1"/>
          </p:nvPr>
        </p:nvSpPr>
        <p:spPr>
          <a:xfrm>
            <a:off x="1022920" y="804231"/>
            <a:ext cx="7077472" cy="489701"/>
          </a:xfrm>
        </p:spPr>
        <p:txBody>
          <a:bodyPr>
            <a:noAutofit/>
          </a:bodyPr>
          <a:lstStyle>
            <a:lvl1pPr>
              <a:lnSpc>
                <a:spcPct val="100000"/>
              </a:lnSpc>
              <a:defRPr sz="2800" b="1" i="0"/>
            </a:lvl1pPr>
          </a:lstStyle>
          <a:p>
            <a:r>
              <a:rPr lang="nb-NO" err="1"/>
              <a:t>Click</a:t>
            </a:r>
            <a:r>
              <a:rPr lang="nb-NO"/>
              <a:t> to </a:t>
            </a:r>
            <a:r>
              <a:rPr lang="nb-NO" err="1"/>
              <a:t>add</a:t>
            </a:r>
            <a:r>
              <a:rPr lang="nb-NO"/>
              <a:t> </a:t>
            </a:r>
            <a:r>
              <a:rPr lang="nb-NO" err="1"/>
              <a:t>title</a:t>
            </a:r>
            <a:endParaRPr lang="nb-NO"/>
          </a:p>
        </p:txBody>
      </p:sp>
      <p:sp>
        <p:nvSpPr>
          <p:cNvPr id="3" name="Plassholder for innhold 2" descr="Text field"/>
          <p:cNvSpPr>
            <a:spLocks noGrp="1"/>
          </p:cNvSpPr>
          <p:nvPr>
            <p:ph idx="1" hasCustomPrompt="1"/>
          </p:nvPr>
        </p:nvSpPr>
        <p:spPr>
          <a:xfrm>
            <a:off x="1022920" y="1455950"/>
            <a:ext cx="7077472" cy="2916000"/>
          </a:xfrm>
        </p:spPr>
        <p:txBody>
          <a:bodyPr>
            <a:normAutofit/>
          </a:bodyPr>
          <a:lstStyle>
            <a:lvl1pPr>
              <a:defRPr sz="2000">
                <a:solidFill>
                  <a:schemeClr val="tx1">
                    <a:lumMod val="75000"/>
                    <a:lumOff val="25000"/>
                  </a:schemeClr>
                </a:solidFill>
                <a:latin typeface="+mn-lt"/>
              </a:defRPr>
            </a:lvl1pPr>
            <a:lvl2pPr>
              <a:defRPr sz="2000">
                <a:solidFill>
                  <a:schemeClr val="tx1">
                    <a:lumMod val="75000"/>
                    <a:lumOff val="25000"/>
                  </a:schemeClr>
                </a:solidFill>
                <a:latin typeface="+mn-lt"/>
              </a:defRPr>
            </a:lvl2pPr>
            <a:lvl3pPr>
              <a:defRPr sz="2000">
                <a:solidFill>
                  <a:schemeClr val="tx1">
                    <a:lumMod val="75000"/>
                    <a:lumOff val="25000"/>
                  </a:schemeClr>
                </a:solidFill>
                <a:latin typeface="+mn-lt"/>
              </a:defRPr>
            </a:lvl3pPr>
            <a:lvl4pPr>
              <a:defRPr sz="2000">
                <a:solidFill>
                  <a:schemeClr val="tx1">
                    <a:lumMod val="75000"/>
                    <a:lumOff val="25000"/>
                  </a:schemeClr>
                </a:solidFill>
                <a:latin typeface="+mn-lt"/>
              </a:defRPr>
            </a:lvl4pPr>
            <a:lvl5pPr>
              <a:defRPr sz="2000">
                <a:solidFill>
                  <a:schemeClr val="tx1">
                    <a:lumMod val="75000"/>
                    <a:lumOff val="25000"/>
                  </a:schemeClr>
                </a:solidFill>
                <a:latin typeface="+mn-lt"/>
              </a:defRPr>
            </a:lvl5pPr>
          </a:lstStyle>
          <a:p>
            <a:pPr lvl="0"/>
            <a:r>
              <a:rPr lang="nb-NO" err="1"/>
              <a:t>Click</a:t>
            </a:r>
            <a:r>
              <a:rPr lang="nb-NO"/>
              <a:t> to </a:t>
            </a:r>
            <a:r>
              <a:rPr lang="nb-NO" err="1"/>
              <a:t>add</a:t>
            </a:r>
            <a:r>
              <a:rPr lang="nb-NO"/>
              <a:t> </a:t>
            </a:r>
            <a:r>
              <a:rPr lang="nb-NO" err="1"/>
              <a:t>text</a:t>
            </a:r>
            <a:endParaRPr lang="nb-NO"/>
          </a:p>
          <a:p>
            <a:pPr lvl="1"/>
            <a:r>
              <a:rPr lang="nb-NO"/>
              <a:t>Second </a:t>
            </a:r>
            <a:r>
              <a:rPr lang="nb-NO" err="1"/>
              <a:t>level</a:t>
            </a:r>
            <a:endParaRPr lang="nb-NO"/>
          </a:p>
          <a:p>
            <a:pPr lvl="2"/>
            <a:r>
              <a:rPr lang="nb-NO"/>
              <a:t>Third </a:t>
            </a:r>
            <a:r>
              <a:rPr lang="nb-NO" err="1"/>
              <a:t>level</a:t>
            </a:r>
            <a:endParaRPr lang="nb-NO"/>
          </a:p>
        </p:txBody>
      </p:sp>
      <p:sp>
        <p:nvSpPr>
          <p:cNvPr id="4" name="Plassholder for dato 3" descr="Date"/>
          <p:cNvSpPr>
            <a:spLocks noGrp="1"/>
          </p:cNvSpPr>
          <p:nvPr>
            <p:ph type="dt" sz="half" idx="10"/>
          </p:nvPr>
        </p:nvSpPr>
        <p:spPr>
          <a:xfrm>
            <a:off x="467544" y="4587974"/>
            <a:ext cx="936104" cy="162018"/>
          </a:xfrm>
        </p:spPr>
        <p:txBody>
          <a:bodyPr/>
          <a:lstStyle>
            <a:lvl1pPr>
              <a:defRPr sz="900"/>
            </a:lvl1pPr>
          </a:lstStyle>
          <a:p>
            <a:endParaRPr lang="nb-NO"/>
          </a:p>
        </p:txBody>
      </p:sp>
      <p:sp>
        <p:nvSpPr>
          <p:cNvPr id="5" name="Plassholder for bunntekst 4" descr="Unit/affiliation"/>
          <p:cNvSpPr>
            <a:spLocks noGrp="1"/>
          </p:cNvSpPr>
          <p:nvPr>
            <p:ph type="ftr" sz="quarter" idx="11"/>
          </p:nvPr>
        </p:nvSpPr>
        <p:spPr/>
        <p:txBody>
          <a:bodyPr/>
          <a:lstStyle/>
          <a:p>
            <a:r>
              <a:rPr lang="nb-NO"/>
              <a:t>Institutt for fysikk og teknolog-University of Bergen </a:t>
            </a:r>
          </a:p>
        </p:txBody>
      </p:sp>
      <p:sp>
        <p:nvSpPr>
          <p:cNvPr id="6" name="Plassholder for lysbildenummer 5" descr="Page number"/>
          <p:cNvSpPr>
            <a:spLocks noGrp="1"/>
          </p:cNvSpPr>
          <p:nvPr>
            <p:ph type="sldNum" sz="quarter" idx="12"/>
          </p:nvPr>
        </p:nvSpPr>
        <p:spPr>
          <a:xfrm>
            <a:off x="1702418" y="4587974"/>
            <a:ext cx="709342" cy="162018"/>
          </a:xfrm>
        </p:spPr>
        <p:txBody>
          <a:bodyPr/>
          <a:lstStyle>
            <a:lvl1pPr>
              <a:defRPr sz="900"/>
            </a:lvl1pPr>
          </a:lstStyle>
          <a:p>
            <a:r>
              <a:rPr lang="nb-NO"/>
              <a:t>Page </a:t>
            </a:r>
            <a:fld id="{06C54713-27B5-4268-B680-29C9FB350413}" type="slidenum">
              <a:rPr lang="nb-NO" smtClean="0"/>
              <a:pPr/>
              <a:t>‹#›</a:t>
            </a:fld>
            <a:endParaRPr lang="nb-NO"/>
          </a:p>
        </p:txBody>
      </p:sp>
      <p:pic>
        <p:nvPicPr>
          <p:cNvPr id="8" name="Bilde 7" descr="UiB emblem">
            <a:extLst>
              <a:ext uri="{FF2B5EF4-FFF2-40B4-BE49-F238E27FC236}">
                <a16:creationId xmlns:a16="http://schemas.microsoft.com/office/drawing/2014/main" id="{6E6226CF-0285-E742-94F3-EEAD2EAE03B8}"/>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7884368" y="3948983"/>
            <a:ext cx="720000" cy="720000"/>
          </a:xfrm>
          <a:prstGeom prst="rect">
            <a:avLst/>
          </a:prstGeom>
        </p:spPr>
      </p:pic>
    </p:spTree>
    <p:extLst>
      <p:ext uri="{BB962C8B-B14F-4D97-AF65-F5344CB8AC3E}">
        <p14:creationId xmlns:p14="http://schemas.microsoft.com/office/powerpoint/2010/main" val="13697445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with pink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tel 1" descr="Title field"/>
          <p:cNvSpPr>
            <a:spLocks noGrp="1"/>
          </p:cNvSpPr>
          <p:nvPr>
            <p:ph type="title" hasCustomPrompt="1"/>
          </p:nvPr>
        </p:nvSpPr>
        <p:spPr>
          <a:xfrm>
            <a:off x="1022920" y="804231"/>
            <a:ext cx="7077472" cy="489701"/>
          </a:xfrm>
        </p:spPr>
        <p:txBody>
          <a:bodyPr>
            <a:noAutofit/>
          </a:bodyPr>
          <a:lstStyle>
            <a:lvl1pPr>
              <a:lnSpc>
                <a:spcPct val="100000"/>
              </a:lnSpc>
              <a:defRPr sz="2800" b="1" i="0"/>
            </a:lvl1pPr>
          </a:lstStyle>
          <a:p>
            <a:r>
              <a:rPr lang="nb-NO" err="1"/>
              <a:t>Click</a:t>
            </a:r>
            <a:r>
              <a:rPr lang="nb-NO"/>
              <a:t> to </a:t>
            </a:r>
            <a:r>
              <a:rPr lang="nb-NO" err="1"/>
              <a:t>add</a:t>
            </a:r>
            <a:r>
              <a:rPr lang="nb-NO"/>
              <a:t> </a:t>
            </a:r>
            <a:r>
              <a:rPr lang="nb-NO" err="1"/>
              <a:t>title</a:t>
            </a:r>
            <a:endParaRPr lang="nb-NO"/>
          </a:p>
        </p:txBody>
      </p:sp>
      <p:sp>
        <p:nvSpPr>
          <p:cNvPr id="3" name="Plassholder for innhold 2" descr="Text field"/>
          <p:cNvSpPr>
            <a:spLocks noGrp="1"/>
          </p:cNvSpPr>
          <p:nvPr>
            <p:ph idx="1" hasCustomPrompt="1"/>
          </p:nvPr>
        </p:nvSpPr>
        <p:spPr>
          <a:xfrm>
            <a:off x="1022920" y="1455950"/>
            <a:ext cx="7077472" cy="2916000"/>
          </a:xfrm>
        </p:spPr>
        <p:txBody>
          <a:bodyPr>
            <a:normAutofit/>
          </a:bodyPr>
          <a:lstStyle>
            <a:lvl1pPr>
              <a:defRPr sz="2000">
                <a:solidFill>
                  <a:schemeClr val="tx1">
                    <a:lumMod val="75000"/>
                    <a:lumOff val="25000"/>
                  </a:schemeClr>
                </a:solidFill>
                <a:latin typeface="+mn-lt"/>
              </a:defRPr>
            </a:lvl1pPr>
            <a:lvl2pPr>
              <a:defRPr sz="2000">
                <a:solidFill>
                  <a:schemeClr val="tx1">
                    <a:lumMod val="75000"/>
                    <a:lumOff val="25000"/>
                  </a:schemeClr>
                </a:solidFill>
                <a:latin typeface="+mn-lt"/>
              </a:defRPr>
            </a:lvl2pPr>
            <a:lvl3pPr>
              <a:defRPr sz="2000">
                <a:solidFill>
                  <a:schemeClr val="tx1">
                    <a:lumMod val="75000"/>
                    <a:lumOff val="25000"/>
                  </a:schemeClr>
                </a:solidFill>
                <a:latin typeface="+mn-lt"/>
              </a:defRPr>
            </a:lvl3pPr>
            <a:lvl4pPr>
              <a:defRPr sz="2000">
                <a:solidFill>
                  <a:schemeClr val="tx1">
                    <a:lumMod val="75000"/>
                    <a:lumOff val="25000"/>
                  </a:schemeClr>
                </a:solidFill>
                <a:latin typeface="+mn-lt"/>
              </a:defRPr>
            </a:lvl4pPr>
            <a:lvl5pPr>
              <a:defRPr sz="2000">
                <a:solidFill>
                  <a:schemeClr val="tx1">
                    <a:lumMod val="75000"/>
                    <a:lumOff val="25000"/>
                  </a:schemeClr>
                </a:solidFill>
                <a:latin typeface="+mn-lt"/>
              </a:defRPr>
            </a:lvl5pPr>
          </a:lstStyle>
          <a:p>
            <a:pPr lvl="0"/>
            <a:r>
              <a:rPr lang="nb-NO" err="1"/>
              <a:t>Click</a:t>
            </a:r>
            <a:r>
              <a:rPr lang="nb-NO"/>
              <a:t> to </a:t>
            </a:r>
            <a:r>
              <a:rPr lang="nb-NO" err="1"/>
              <a:t>add</a:t>
            </a:r>
            <a:r>
              <a:rPr lang="nb-NO"/>
              <a:t> </a:t>
            </a:r>
            <a:r>
              <a:rPr lang="nb-NO" err="1"/>
              <a:t>text</a:t>
            </a:r>
            <a:endParaRPr lang="nb-NO"/>
          </a:p>
          <a:p>
            <a:pPr lvl="1"/>
            <a:r>
              <a:rPr lang="nb-NO"/>
              <a:t>Second </a:t>
            </a:r>
            <a:r>
              <a:rPr lang="nb-NO" err="1"/>
              <a:t>level</a:t>
            </a:r>
            <a:endParaRPr lang="nb-NO"/>
          </a:p>
          <a:p>
            <a:pPr lvl="2"/>
            <a:r>
              <a:rPr lang="nb-NO"/>
              <a:t>Third </a:t>
            </a:r>
            <a:r>
              <a:rPr lang="nb-NO" err="1"/>
              <a:t>level</a:t>
            </a:r>
            <a:endParaRPr lang="nb-NO"/>
          </a:p>
        </p:txBody>
      </p:sp>
      <p:sp>
        <p:nvSpPr>
          <p:cNvPr id="4" name="Plassholder for dato 3" descr="Date"/>
          <p:cNvSpPr>
            <a:spLocks noGrp="1"/>
          </p:cNvSpPr>
          <p:nvPr>
            <p:ph type="dt" sz="half" idx="10"/>
          </p:nvPr>
        </p:nvSpPr>
        <p:spPr>
          <a:xfrm>
            <a:off x="467544" y="4587974"/>
            <a:ext cx="936104" cy="162018"/>
          </a:xfrm>
        </p:spPr>
        <p:txBody>
          <a:bodyPr/>
          <a:lstStyle>
            <a:lvl1pPr>
              <a:defRPr sz="900"/>
            </a:lvl1pPr>
          </a:lstStyle>
          <a:p>
            <a:endParaRPr lang="nb-NO"/>
          </a:p>
        </p:txBody>
      </p:sp>
      <p:sp>
        <p:nvSpPr>
          <p:cNvPr id="5" name="Plassholder for bunntekst 4" descr="Unit/affiliation"/>
          <p:cNvSpPr>
            <a:spLocks noGrp="1"/>
          </p:cNvSpPr>
          <p:nvPr>
            <p:ph type="ftr" sz="quarter" idx="11"/>
          </p:nvPr>
        </p:nvSpPr>
        <p:spPr/>
        <p:txBody>
          <a:bodyPr/>
          <a:lstStyle/>
          <a:p>
            <a:r>
              <a:rPr lang="nb-NO"/>
              <a:t>Institutt for fysikk og teknolog-University of Bergen </a:t>
            </a:r>
          </a:p>
        </p:txBody>
      </p:sp>
      <p:sp>
        <p:nvSpPr>
          <p:cNvPr id="6" name="Plassholder for lysbildenummer 5" descr="Page number"/>
          <p:cNvSpPr>
            <a:spLocks noGrp="1"/>
          </p:cNvSpPr>
          <p:nvPr>
            <p:ph type="sldNum" sz="quarter" idx="12"/>
          </p:nvPr>
        </p:nvSpPr>
        <p:spPr>
          <a:xfrm>
            <a:off x="1702418" y="4587974"/>
            <a:ext cx="709342" cy="162018"/>
          </a:xfrm>
        </p:spPr>
        <p:txBody>
          <a:bodyPr/>
          <a:lstStyle>
            <a:lvl1pPr>
              <a:defRPr sz="900"/>
            </a:lvl1pPr>
          </a:lstStyle>
          <a:p>
            <a:r>
              <a:rPr lang="nb-NO"/>
              <a:t>Page </a:t>
            </a:r>
            <a:fld id="{06C54713-27B5-4268-B680-29C9FB350413}" type="slidenum">
              <a:rPr lang="nb-NO" smtClean="0"/>
              <a:pPr/>
              <a:t>‹#›</a:t>
            </a:fld>
            <a:endParaRPr lang="nb-NO"/>
          </a:p>
        </p:txBody>
      </p:sp>
      <p:pic>
        <p:nvPicPr>
          <p:cNvPr id="8" name="Bilde 7" descr="UiB emblem">
            <a:extLst>
              <a:ext uri="{FF2B5EF4-FFF2-40B4-BE49-F238E27FC236}">
                <a16:creationId xmlns:a16="http://schemas.microsoft.com/office/drawing/2014/main" id="{6E6226CF-0285-E742-94F3-EEAD2EAE03B8}"/>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7884368" y="3948983"/>
            <a:ext cx="720000" cy="720000"/>
          </a:xfrm>
          <a:prstGeom prst="rect">
            <a:avLst/>
          </a:prstGeom>
        </p:spPr>
      </p:pic>
    </p:spTree>
    <p:extLst>
      <p:ext uri="{BB962C8B-B14F-4D97-AF65-F5344CB8AC3E}">
        <p14:creationId xmlns:p14="http://schemas.microsoft.com/office/powerpoint/2010/main" val="34032135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with white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tel 1" descr="Title field"/>
          <p:cNvSpPr>
            <a:spLocks noGrp="1"/>
          </p:cNvSpPr>
          <p:nvPr>
            <p:ph type="title" hasCustomPrompt="1"/>
          </p:nvPr>
        </p:nvSpPr>
        <p:spPr>
          <a:xfrm>
            <a:off x="1022920" y="804231"/>
            <a:ext cx="7077472" cy="489701"/>
          </a:xfrm>
        </p:spPr>
        <p:txBody>
          <a:bodyPr>
            <a:noAutofit/>
          </a:bodyPr>
          <a:lstStyle>
            <a:lvl1pPr>
              <a:lnSpc>
                <a:spcPct val="100000"/>
              </a:lnSpc>
              <a:defRPr sz="2800" b="1" i="0"/>
            </a:lvl1pPr>
          </a:lstStyle>
          <a:p>
            <a:r>
              <a:rPr lang="nb-NO" err="1"/>
              <a:t>Click</a:t>
            </a:r>
            <a:r>
              <a:rPr lang="nb-NO"/>
              <a:t> to </a:t>
            </a:r>
            <a:r>
              <a:rPr lang="nb-NO" err="1"/>
              <a:t>add</a:t>
            </a:r>
            <a:r>
              <a:rPr lang="nb-NO"/>
              <a:t> </a:t>
            </a:r>
            <a:r>
              <a:rPr lang="nb-NO" err="1"/>
              <a:t>title</a:t>
            </a:r>
            <a:endParaRPr lang="nb-NO"/>
          </a:p>
        </p:txBody>
      </p:sp>
      <p:sp>
        <p:nvSpPr>
          <p:cNvPr id="3" name="Plassholder for innhold 2" descr="Text field"/>
          <p:cNvSpPr>
            <a:spLocks noGrp="1"/>
          </p:cNvSpPr>
          <p:nvPr>
            <p:ph idx="1" hasCustomPrompt="1"/>
          </p:nvPr>
        </p:nvSpPr>
        <p:spPr>
          <a:xfrm>
            <a:off x="1022920" y="1455950"/>
            <a:ext cx="7077472" cy="2916000"/>
          </a:xfrm>
        </p:spPr>
        <p:txBody>
          <a:bodyPr>
            <a:normAutofit/>
          </a:bodyPr>
          <a:lstStyle>
            <a:lvl1pPr>
              <a:defRPr sz="2000">
                <a:solidFill>
                  <a:schemeClr val="tx1">
                    <a:lumMod val="75000"/>
                    <a:lumOff val="25000"/>
                  </a:schemeClr>
                </a:solidFill>
                <a:latin typeface="+mn-lt"/>
              </a:defRPr>
            </a:lvl1pPr>
            <a:lvl2pPr>
              <a:defRPr sz="2000">
                <a:solidFill>
                  <a:schemeClr val="tx1">
                    <a:lumMod val="75000"/>
                    <a:lumOff val="25000"/>
                  </a:schemeClr>
                </a:solidFill>
                <a:latin typeface="+mn-lt"/>
              </a:defRPr>
            </a:lvl2pPr>
            <a:lvl3pPr>
              <a:defRPr sz="2000">
                <a:solidFill>
                  <a:schemeClr val="tx1">
                    <a:lumMod val="75000"/>
                    <a:lumOff val="25000"/>
                  </a:schemeClr>
                </a:solidFill>
                <a:latin typeface="+mn-lt"/>
              </a:defRPr>
            </a:lvl3pPr>
            <a:lvl4pPr>
              <a:defRPr sz="2000">
                <a:solidFill>
                  <a:schemeClr val="tx1">
                    <a:lumMod val="75000"/>
                    <a:lumOff val="25000"/>
                  </a:schemeClr>
                </a:solidFill>
                <a:latin typeface="+mn-lt"/>
              </a:defRPr>
            </a:lvl4pPr>
            <a:lvl5pPr>
              <a:defRPr sz="2000">
                <a:solidFill>
                  <a:schemeClr val="tx1">
                    <a:lumMod val="75000"/>
                    <a:lumOff val="25000"/>
                  </a:schemeClr>
                </a:solidFill>
                <a:latin typeface="+mn-lt"/>
              </a:defRPr>
            </a:lvl5pPr>
          </a:lstStyle>
          <a:p>
            <a:pPr lvl="0"/>
            <a:r>
              <a:rPr lang="nb-NO" err="1"/>
              <a:t>Click</a:t>
            </a:r>
            <a:r>
              <a:rPr lang="nb-NO"/>
              <a:t> to </a:t>
            </a:r>
            <a:r>
              <a:rPr lang="nb-NO" err="1"/>
              <a:t>add</a:t>
            </a:r>
            <a:r>
              <a:rPr lang="nb-NO"/>
              <a:t> </a:t>
            </a:r>
            <a:r>
              <a:rPr lang="nb-NO" err="1"/>
              <a:t>text</a:t>
            </a:r>
            <a:endParaRPr lang="nb-NO"/>
          </a:p>
          <a:p>
            <a:pPr lvl="1"/>
            <a:r>
              <a:rPr lang="nb-NO"/>
              <a:t>Second </a:t>
            </a:r>
            <a:r>
              <a:rPr lang="nb-NO" err="1"/>
              <a:t>level</a:t>
            </a:r>
            <a:endParaRPr lang="nb-NO"/>
          </a:p>
          <a:p>
            <a:pPr lvl="2"/>
            <a:r>
              <a:rPr lang="nb-NO"/>
              <a:t>Third </a:t>
            </a:r>
            <a:r>
              <a:rPr lang="nb-NO" err="1"/>
              <a:t>level</a:t>
            </a:r>
            <a:endParaRPr lang="nb-NO"/>
          </a:p>
        </p:txBody>
      </p:sp>
      <p:sp>
        <p:nvSpPr>
          <p:cNvPr id="4" name="Plassholder for dato 3" descr="Date"/>
          <p:cNvSpPr>
            <a:spLocks noGrp="1"/>
          </p:cNvSpPr>
          <p:nvPr>
            <p:ph type="dt" sz="half" idx="10"/>
          </p:nvPr>
        </p:nvSpPr>
        <p:spPr>
          <a:xfrm>
            <a:off x="467544" y="4587974"/>
            <a:ext cx="936104" cy="162018"/>
          </a:xfrm>
        </p:spPr>
        <p:txBody>
          <a:bodyPr/>
          <a:lstStyle>
            <a:lvl1pPr>
              <a:defRPr sz="900"/>
            </a:lvl1pPr>
          </a:lstStyle>
          <a:p>
            <a:endParaRPr lang="nb-NO"/>
          </a:p>
        </p:txBody>
      </p:sp>
      <p:sp>
        <p:nvSpPr>
          <p:cNvPr id="5" name="Plassholder for bunntekst 4" descr="Unit/affiliation"/>
          <p:cNvSpPr>
            <a:spLocks noGrp="1"/>
          </p:cNvSpPr>
          <p:nvPr>
            <p:ph type="ftr" sz="quarter" idx="11"/>
          </p:nvPr>
        </p:nvSpPr>
        <p:spPr/>
        <p:txBody>
          <a:bodyPr/>
          <a:lstStyle/>
          <a:p>
            <a:r>
              <a:rPr lang="nb-NO"/>
              <a:t>Institutt for fysikk og teknolog-University of Bergen </a:t>
            </a:r>
          </a:p>
        </p:txBody>
      </p:sp>
      <p:sp>
        <p:nvSpPr>
          <p:cNvPr id="6" name="Plassholder for lysbildenummer 5" descr="Page number"/>
          <p:cNvSpPr>
            <a:spLocks noGrp="1"/>
          </p:cNvSpPr>
          <p:nvPr>
            <p:ph type="sldNum" sz="quarter" idx="12"/>
          </p:nvPr>
        </p:nvSpPr>
        <p:spPr>
          <a:xfrm>
            <a:off x="1702418" y="4587974"/>
            <a:ext cx="709342" cy="162018"/>
          </a:xfrm>
        </p:spPr>
        <p:txBody>
          <a:bodyPr/>
          <a:lstStyle>
            <a:lvl1pPr>
              <a:defRPr sz="900"/>
            </a:lvl1pPr>
          </a:lstStyle>
          <a:p>
            <a:r>
              <a:rPr lang="nb-NO"/>
              <a:t>Page </a:t>
            </a:r>
            <a:fld id="{06C54713-27B5-4268-B680-29C9FB350413}" type="slidenum">
              <a:rPr lang="nb-NO" smtClean="0"/>
              <a:pPr/>
              <a:t>‹#›</a:t>
            </a:fld>
            <a:endParaRPr lang="nb-NO"/>
          </a:p>
        </p:txBody>
      </p:sp>
      <p:pic>
        <p:nvPicPr>
          <p:cNvPr id="8" name="Bilde 7" descr="UiB emblem">
            <a:extLst>
              <a:ext uri="{FF2B5EF4-FFF2-40B4-BE49-F238E27FC236}">
                <a16:creationId xmlns:a16="http://schemas.microsoft.com/office/drawing/2014/main" id="{6E6226CF-0285-E742-94F3-EEAD2EAE03B8}"/>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7884368" y="3948983"/>
            <a:ext cx="720000" cy="720000"/>
          </a:xfrm>
          <a:prstGeom prst="rect">
            <a:avLst/>
          </a:prstGeom>
        </p:spPr>
      </p:pic>
    </p:spTree>
    <p:extLst>
      <p:ext uri="{BB962C8B-B14F-4D97-AF65-F5344CB8AC3E}">
        <p14:creationId xmlns:p14="http://schemas.microsoft.com/office/powerpoint/2010/main" val="27873530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tel 1" descr="Title field, title page"/>
          <p:cNvSpPr>
            <a:spLocks noGrp="1"/>
          </p:cNvSpPr>
          <p:nvPr>
            <p:ph type="title" hasCustomPrompt="1"/>
          </p:nvPr>
        </p:nvSpPr>
        <p:spPr>
          <a:xfrm>
            <a:off x="1022920" y="839911"/>
            <a:ext cx="6584776" cy="2649941"/>
          </a:xfrm>
        </p:spPr>
        <p:txBody>
          <a:bodyPr anchor="t" anchorCtr="0">
            <a:normAutofit/>
          </a:bodyPr>
          <a:lstStyle>
            <a:lvl1pPr>
              <a:lnSpc>
                <a:spcPct val="100000"/>
              </a:lnSpc>
              <a:defRPr sz="4000" b="1" i="0" u="none">
                <a:solidFill>
                  <a:srgbClr val="FFFFFF"/>
                </a:solidFill>
                <a:latin typeface="Arial Black" panose="020B0604020202020204" pitchFamily="34" charset="0"/>
                <a:cs typeface="Arial Black" panose="020B0604020202020204" pitchFamily="34" charset="0"/>
              </a:defRPr>
            </a:lvl1pPr>
          </a:lstStyle>
          <a:p>
            <a:r>
              <a:rPr lang="nb-NO" err="1"/>
              <a:t>Click</a:t>
            </a:r>
            <a:r>
              <a:rPr lang="nb-NO"/>
              <a:t> to </a:t>
            </a:r>
            <a:r>
              <a:rPr lang="nb-NO" err="1"/>
              <a:t>add</a:t>
            </a:r>
            <a:r>
              <a:rPr lang="nb-NO"/>
              <a:t> </a:t>
            </a:r>
            <a:r>
              <a:rPr lang="nb-NO" err="1"/>
              <a:t>title</a:t>
            </a:r>
            <a:endParaRPr lang="nb-NO"/>
          </a:p>
        </p:txBody>
      </p:sp>
      <p:pic>
        <p:nvPicPr>
          <p:cNvPr id="5" name="Bilde 4" descr="UiB emblem">
            <a:extLst>
              <a:ext uri="{FF2B5EF4-FFF2-40B4-BE49-F238E27FC236}">
                <a16:creationId xmlns:a16="http://schemas.microsoft.com/office/drawing/2014/main" id="{89940676-B87A-AB4F-9011-1DA74DCA39A0}"/>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7884368" y="3948983"/>
            <a:ext cx="720000" cy="720000"/>
          </a:xfrm>
          <a:prstGeom prst="rect">
            <a:avLst/>
          </a:prstGeom>
        </p:spPr>
      </p:pic>
    </p:spTree>
    <p:extLst>
      <p:ext uri="{BB962C8B-B14F-4D97-AF65-F5344CB8AC3E}">
        <p14:creationId xmlns:p14="http://schemas.microsoft.com/office/powerpoint/2010/main" val="3021097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template">
    <p:bg>
      <p:bgPr>
        <a:solidFill>
          <a:schemeClr val="bg1"/>
        </a:solidFill>
        <a:effectLst/>
      </p:bgPr>
    </p:bg>
    <p:spTree>
      <p:nvGrpSpPr>
        <p:cNvPr id="1" name=""/>
        <p:cNvGrpSpPr/>
        <p:nvPr/>
      </p:nvGrpSpPr>
      <p:grpSpPr>
        <a:xfrm>
          <a:off x="0" y="0"/>
          <a:ext cx="0" cy="0"/>
          <a:chOff x="0" y="0"/>
          <a:chExt cx="0" cy="0"/>
        </a:xfrm>
      </p:grpSpPr>
      <p:sp>
        <p:nvSpPr>
          <p:cNvPr id="5" name="Plassholder for bilde 4" descr="Here you can add a photo or an illustration">
            <a:extLst>
              <a:ext uri="{FF2B5EF4-FFF2-40B4-BE49-F238E27FC236}">
                <a16:creationId xmlns:a16="http://schemas.microsoft.com/office/drawing/2014/main" id="{9F581FC9-99B3-254C-94AA-E2A348666E38}"/>
              </a:ext>
            </a:extLst>
          </p:cNvPr>
          <p:cNvSpPr>
            <a:spLocks noGrp="1"/>
          </p:cNvSpPr>
          <p:nvPr>
            <p:ph type="pic" sz="quarter" idx="12" hasCustomPrompt="1"/>
          </p:nvPr>
        </p:nvSpPr>
        <p:spPr>
          <a:xfrm>
            <a:off x="259200" y="259200"/>
            <a:ext cx="8622000" cy="4616806"/>
          </a:xfrm>
          <a:noFill/>
        </p:spPr>
        <p:txBody>
          <a:bodyPr/>
          <a:lstStyle/>
          <a:p>
            <a:r>
              <a:rPr lang="nb-NO"/>
              <a:t>Picture</a:t>
            </a:r>
          </a:p>
        </p:txBody>
      </p:sp>
      <p:sp>
        <p:nvSpPr>
          <p:cNvPr id="8" name="Plassholder for bunntekst 7" descr="Unit/affiliation"/>
          <p:cNvSpPr>
            <a:spLocks noGrp="1"/>
          </p:cNvSpPr>
          <p:nvPr>
            <p:ph type="ftr" sz="quarter" idx="11"/>
          </p:nvPr>
        </p:nvSpPr>
        <p:spPr/>
        <p:txBody>
          <a:bodyPr/>
          <a:lstStyle>
            <a:lvl1pPr>
              <a:defRPr>
                <a:solidFill>
                  <a:schemeClr val="bg1"/>
                </a:solidFill>
              </a:defRPr>
            </a:lvl1pPr>
          </a:lstStyle>
          <a:p>
            <a:r>
              <a:rPr lang="nb-NO"/>
              <a:t>Institutt for fysikk og teknolog-University of Bergen </a:t>
            </a:r>
          </a:p>
        </p:txBody>
      </p:sp>
      <p:pic>
        <p:nvPicPr>
          <p:cNvPr id="20" name="Bilde 19" descr="Frame">
            <a:extLst>
              <a:ext uri="{FF2B5EF4-FFF2-40B4-BE49-F238E27FC236}">
                <a16:creationId xmlns:a16="http://schemas.microsoft.com/office/drawing/2014/main" id="{CEE9D729-C29A-1946-A8F1-7593F293FD4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9" name="Bilde 8" descr="UiB emblem">
            <a:extLst>
              <a:ext uri="{FF2B5EF4-FFF2-40B4-BE49-F238E27FC236}">
                <a16:creationId xmlns:a16="http://schemas.microsoft.com/office/drawing/2014/main" id="{05A95DCC-209D-E646-9131-A3D365FF0198}"/>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7884368" y="3948983"/>
            <a:ext cx="720000" cy="720000"/>
          </a:xfrm>
          <a:prstGeom prst="rect">
            <a:avLst/>
          </a:prstGeom>
        </p:spPr>
      </p:pic>
    </p:spTree>
    <p:extLst>
      <p:ext uri="{BB962C8B-B14F-4D97-AF65-F5344CB8AC3E}">
        <p14:creationId xmlns:p14="http://schemas.microsoft.com/office/powerpoint/2010/main" val="413051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two colum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lassholder for innhold 2" descr="Text field 1"/>
          <p:cNvSpPr>
            <a:spLocks noGrp="1"/>
          </p:cNvSpPr>
          <p:nvPr>
            <p:ph sz="half" idx="1" hasCustomPrompt="1"/>
          </p:nvPr>
        </p:nvSpPr>
        <p:spPr>
          <a:xfrm>
            <a:off x="1022920" y="1455626"/>
            <a:ext cx="3405064" cy="2916324"/>
          </a:xfrm>
        </p:spPr>
        <p:txBody>
          <a:bodyPr>
            <a:normAutofit/>
          </a:bodyPr>
          <a:lstStyle>
            <a:lvl1pPr marL="342900" indent="-342900">
              <a:buFont typeface="Arial" panose="020B0604020202020204" pitchFamily="34" charset="0"/>
              <a:buChar char="•"/>
              <a:defRPr sz="2000">
                <a:solidFill>
                  <a:schemeClr val="tx1">
                    <a:lumMod val="75000"/>
                    <a:lumOff val="25000"/>
                  </a:schemeClr>
                </a:solidFill>
              </a:defRPr>
            </a:lvl1pPr>
            <a:lvl2pPr>
              <a:defRPr sz="20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vl6pPr>
              <a:defRPr sz="1800"/>
            </a:lvl6pPr>
            <a:lvl7pPr>
              <a:defRPr sz="1800"/>
            </a:lvl7pPr>
            <a:lvl8pPr>
              <a:defRPr sz="1800"/>
            </a:lvl8pPr>
            <a:lvl9pPr>
              <a:defRPr sz="1800"/>
            </a:lvl9pPr>
          </a:lstStyle>
          <a:p>
            <a:pPr lvl="0"/>
            <a:r>
              <a:rPr lang="nb-NO" err="1"/>
              <a:t>Click</a:t>
            </a:r>
            <a:r>
              <a:rPr lang="nb-NO"/>
              <a:t> to </a:t>
            </a:r>
            <a:r>
              <a:rPr lang="nb-NO" err="1"/>
              <a:t>add</a:t>
            </a:r>
            <a:r>
              <a:rPr lang="nb-NO"/>
              <a:t> </a:t>
            </a:r>
            <a:r>
              <a:rPr lang="nb-NO" err="1"/>
              <a:t>text</a:t>
            </a:r>
            <a:endParaRPr lang="nb-NO"/>
          </a:p>
          <a:p>
            <a:pPr lvl="1"/>
            <a:r>
              <a:rPr lang="nb-NO"/>
              <a:t>Second </a:t>
            </a:r>
            <a:r>
              <a:rPr lang="nb-NO" err="1"/>
              <a:t>level</a:t>
            </a:r>
            <a:endParaRPr lang="nb-NO"/>
          </a:p>
          <a:p>
            <a:pPr lvl="2"/>
            <a:r>
              <a:rPr lang="nb-NO"/>
              <a:t>Third </a:t>
            </a:r>
            <a:r>
              <a:rPr lang="nb-NO" err="1"/>
              <a:t>level</a:t>
            </a:r>
            <a:endParaRPr lang="nb-NO"/>
          </a:p>
        </p:txBody>
      </p:sp>
      <p:sp>
        <p:nvSpPr>
          <p:cNvPr id="4" name="Plassholder for innhold 3" descr="Text field 2"/>
          <p:cNvSpPr>
            <a:spLocks noGrp="1"/>
          </p:cNvSpPr>
          <p:nvPr>
            <p:ph sz="half" idx="2" hasCustomPrompt="1"/>
          </p:nvPr>
        </p:nvSpPr>
        <p:spPr>
          <a:xfrm>
            <a:off x="4752400" y="1455626"/>
            <a:ext cx="3420000" cy="2916324"/>
          </a:xfrm>
        </p:spPr>
        <p:txBody>
          <a:bodyPr>
            <a:normAutofit/>
          </a:bodyPr>
          <a:lstStyle>
            <a:lvl1pPr>
              <a:defRPr sz="2000">
                <a:solidFill>
                  <a:schemeClr val="tx1">
                    <a:lumMod val="75000"/>
                    <a:lumOff val="25000"/>
                  </a:schemeClr>
                </a:solidFill>
              </a:defRPr>
            </a:lvl1pPr>
            <a:lvl2pPr>
              <a:defRPr sz="20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vl6pPr>
              <a:defRPr sz="1800"/>
            </a:lvl6pPr>
            <a:lvl7pPr>
              <a:defRPr sz="1800"/>
            </a:lvl7pPr>
            <a:lvl8pPr>
              <a:defRPr sz="1800"/>
            </a:lvl8pPr>
            <a:lvl9pPr>
              <a:defRPr sz="1800"/>
            </a:lvl9pPr>
          </a:lstStyle>
          <a:p>
            <a:pPr lvl="0"/>
            <a:r>
              <a:rPr lang="nb-NO" err="1"/>
              <a:t>Click</a:t>
            </a:r>
            <a:r>
              <a:rPr lang="nb-NO"/>
              <a:t> to </a:t>
            </a:r>
            <a:r>
              <a:rPr lang="nb-NO" err="1"/>
              <a:t>add</a:t>
            </a:r>
            <a:r>
              <a:rPr lang="nb-NO"/>
              <a:t> </a:t>
            </a:r>
            <a:r>
              <a:rPr lang="nb-NO" err="1"/>
              <a:t>text</a:t>
            </a:r>
            <a:endParaRPr lang="nb-NO"/>
          </a:p>
          <a:p>
            <a:pPr lvl="1"/>
            <a:r>
              <a:rPr lang="nb-NO"/>
              <a:t>Second </a:t>
            </a:r>
            <a:r>
              <a:rPr lang="nb-NO" err="1"/>
              <a:t>level</a:t>
            </a:r>
            <a:endParaRPr lang="nb-NO"/>
          </a:p>
          <a:p>
            <a:pPr lvl="2"/>
            <a:r>
              <a:rPr lang="nb-NO"/>
              <a:t>Third </a:t>
            </a:r>
            <a:r>
              <a:rPr lang="nb-NO" err="1"/>
              <a:t>level</a:t>
            </a:r>
            <a:endParaRPr lang="nb-NO"/>
          </a:p>
          <a:p>
            <a:pPr lvl="0"/>
            <a:endParaRPr lang="nb-NO"/>
          </a:p>
        </p:txBody>
      </p:sp>
      <p:sp>
        <p:nvSpPr>
          <p:cNvPr id="10" name="Tittel 1" descr="Title field"/>
          <p:cNvSpPr>
            <a:spLocks noGrp="1"/>
          </p:cNvSpPr>
          <p:nvPr>
            <p:ph type="title" hasCustomPrompt="1"/>
          </p:nvPr>
        </p:nvSpPr>
        <p:spPr>
          <a:xfrm>
            <a:off x="1022920" y="804231"/>
            <a:ext cx="7149480" cy="489701"/>
          </a:xfrm>
        </p:spPr>
        <p:txBody>
          <a:bodyPr>
            <a:noAutofit/>
          </a:bodyPr>
          <a:lstStyle>
            <a:lvl1pPr>
              <a:lnSpc>
                <a:spcPct val="100000"/>
              </a:lnSpc>
              <a:defRPr sz="2800" b="1" i="0"/>
            </a:lvl1pPr>
          </a:lstStyle>
          <a:p>
            <a:r>
              <a:rPr lang="nb-NO" err="1"/>
              <a:t>Click</a:t>
            </a:r>
            <a:r>
              <a:rPr lang="nb-NO"/>
              <a:t> to </a:t>
            </a:r>
            <a:r>
              <a:rPr lang="nb-NO" err="1"/>
              <a:t>add</a:t>
            </a:r>
            <a:r>
              <a:rPr lang="nb-NO"/>
              <a:t> </a:t>
            </a:r>
            <a:r>
              <a:rPr lang="nb-NO" err="1"/>
              <a:t>title</a:t>
            </a:r>
            <a:endParaRPr lang="nb-NO"/>
          </a:p>
        </p:txBody>
      </p:sp>
      <p:sp>
        <p:nvSpPr>
          <p:cNvPr id="2" name="Plassholder for dato 1" descr="Date"/>
          <p:cNvSpPr>
            <a:spLocks noGrp="1"/>
          </p:cNvSpPr>
          <p:nvPr>
            <p:ph type="dt" sz="half" idx="10"/>
          </p:nvPr>
        </p:nvSpPr>
        <p:spPr/>
        <p:txBody>
          <a:bodyPr/>
          <a:lstStyle>
            <a:lvl1pPr>
              <a:defRPr sz="900"/>
            </a:lvl1pPr>
          </a:lstStyle>
          <a:p>
            <a:endParaRPr lang="nb-NO"/>
          </a:p>
        </p:txBody>
      </p:sp>
      <p:sp>
        <p:nvSpPr>
          <p:cNvPr id="5" name="Plassholder for bunntekst 4" descr="Unit/affiliation"/>
          <p:cNvSpPr>
            <a:spLocks noGrp="1"/>
          </p:cNvSpPr>
          <p:nvPr>
            <p:ph type="ftr" sz="quarter" idx="11"/>
          </p:nvPr>
        </p:nvSpPr>
        <p:spPr/>
        <p:txBody>
          <a:bodyPr/>
          <a:lstStyle/>
          <a:p>
            <a:r>
              <a:rPr lang="nb-NO"/>
              <a:t>Institutt for fysikk og teknolog-University of Bergen </a:t>
            </a:r>
          </a:p>
        </p:txBody>
      </p:sp>
      <p:sp>
        <p:nvSpPr>
          <p:cNvPr id="6" name="Plassholder for lysbildenummer 5" descr="Page number"/>
          <p:cNvSpPr>
            <a:spLocks noGrp="1"/>
          </p:cNvSpPr>
          <p:nvPr>
            <p:ph type="sldNum" sz="quarter" idx="12"/>
          </p:nvPr>
        </p:nvSpPr>
        <p:spPr/>
        <p:txBody>
          <a:bodyPr/>
          <a:lstStyle>
            <a:lvl1pPr>
              <a:defRPr sz="900"/>
            </a:lvl1pPr>
          </a:lstStyle>
          <a:p>
            <a:r>
              <a:rPr lang="nb-NO"/>
              <a:t>PAGE </a:t>
            </a:r>
            <a:fld id="{06C54713-27B5-4268-B680-29C9FB350413}" type="slidenum">
              <a:rPr lang="nb-NO" smtClean="0"/>
              <a:pPr/>
              <a:t>‹#›</a:t>
            </a:fld>
            <a:endParaRPr lang="nb-NO"/>
          </a:p>
        </p:txBody>
      </p:sp>
      <p:pic>
        <p:nvPicPr>
          <p:cNvPr id="11" name="Bilde 10" descr="UiB emblem">
            <a:extLst>
              <a:ext uri="{FF2B5EF4-FFF2-40B4-BE49-F238E27FC236}">
                <a16:creationId xmlns:a16="http://schemas.microsoft.com/office/drawing/2014/main" id="{F450508E-D4BA-C740-BC0E-0EBD17C09D24}"/>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7884368" y="3948983"/>
            <a:ext cx="720000" cy="720000"/>
          </a:xfrm>
          <a:prstGeom prst="rect">
            <a:avLst/>
          </a:prstGeom>
        </p:spPr>
      </p:pic>
    </p:spTree>
    <p:extLst>
      <p:ext uri="{BB962C8B-B14F-4D97-AF65-F5344CB8AC3E}">
        <p14:creationId xmlns:p14="http://schemas.microsoft.com/office/powerpoint/2010/main" val="21085221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Plassholder for tittel 1" descr="Title field"/>
          <p:cNvSpPr>
            <a:spLocks noGrp="1"/>
          </p:cNvSpPr>
          <p:nvPr>
            <p:ph type="title"/>
          </p:nvPr>
        </p:nvSpPr>
        <p:spPr>
          <a:xfrm>
            <a:off x="1022920" y="804231"/>
            <a:ext cx="7149480" cy="489701"/>
          </a:xfrm>
          <a:prstGeom prst="rect">
            <a:avLst/>
          </a:prstGeom>
        </p:spPr>
        <p:txBody>
          <a:bodyPr vert="horz" lIns="0" tIns="0" rIns="0" bIns="0" rtlCol="0" anchor="b" anchorCtr="0">
            <a:noAutofit/>
          </a:bodyPr>
          <a:lstStyle/>
          <a:p>
            <a:r>
              <a:rPr lang="nb-NO" err="1"/>
              <a:t>Click</a:t>
            </a:r>
            <a:r>
              <a:rPr lang="nb-NO"/>
              <a:t> to </a:t>
            </a:r>
            <a:r>
              <a:rPr lang="nb-NO" err="1"/>
              <a:t>add</a:t>
            </a:r>
            <a:r>
              <a:rPr lang="nb-NO"/>
              <a:t> </a:t>
            </a:r>
            <a:r>
              <a:rPr lang="nb-NO" err="1"/>
              <a:t>title</a:t>
            </a:r>
            <a:endParaRPr lang="nb-NO"/>
          </a:p>
        </p:txBody>
      </p:sp>
      <p:sp>
        <p:nvSpPr>
          <p:cNvPr id="3" name="Plassholder for tekst 2" descr="Text field"/>
          <p:cNvSpPr>
            <a:spLocks noGrp="1"/>
          </p:cNvSpPr>
          <p:nvPr>
            <p:ph type="body" idx="1"/>
          </p:nvPr>
        </p:nvSpPr>
        <p:spPr>
          <a:xfrm>
            <a:off x="1022920" y="1455950"/>
            <a:ext cx="7149480" cy="2916000"/>
          </a:xfrm>
          <a:prstGeom prst="rect">
            <a:avLst/>
          </a:prstGeom>
        </p:spPr>
        <p:txBody>
          <a:bodyPr vert="horz" lIns="0" tIns="0" rIns="0" bIns="0" rtlCol="0">
            <a:normAutofit/>
          </a:bodyPr>
          <a:lstStyle/>
          <a:p>
            <a:pPr lvl="0"/>
            <a:r>
              <a:rPr lang="nb-NO" err="1"/>
              <a:t>Click</a:t>
            </a:r>
            <a:r>
              <a:rPr lang="nb-NO"/>
              <a:t> to </a:t>
            </a:r>
            <a:r>
              <a:rPr lang="nb-NO" err="1"/>
              <a:t>add</a:t>
            </a:r>
            <a:r>
              <a:rPr lang="nb-NO"/>
              <a:t> </a:t>
            </a:r>
            <a:r>
              <a:rPr lang="nb-NO" err="1"/>
              <a:t>text</a:t>
            </a:r>
            <a:endParaRPr lang="nb-NO"/>
          </a:p>
          <a:p>
            <a:pPr lvl="1"/>
            <a:r>
              <a:rPr lang="nb-NO"/>
              <a:t>Second </a:t>
            </a:r>
            <a:r>
              <a:rPr lang="nb-NO" err="1"/>
              <a:t>level</a:t>
            </a:r>
            <a:endParaRPr lang="nb-NO"/>
          </a:p>
          <a:p>
            <a:pPr lvl="2"/>
            <a:r>
              <a:rPr lang="nb-NO"/>
              <a:t>Third </a:t>
            </a:r>
            <a:r>
              <a:rPr lang="nb-NO" err="1"/>
              <a:t>level</a:t>
            </a:r>
            <a:endParaRPr lang="nb-NO"/>
          </a:p>
        </p:txBody>
      </p:sp>
      <p:sp>
        <p:nvSpPr>
          <p:cNvPr id="4" name="Plassholder for dato 3" descr="Date"/>
          <p:cNvSpPr>
            <a:spLocks noGrp="1"/>
          </p:cNvSpPr>
          <p:nvPr>
            <p:ph type="dt" sz="half" idx="2"/>
          </p:nvPr>
        </p:nvSpPr>
        <p:spPr>
          <a:xfrm>
            <a:off x="467544" y="4587974"/>
            <a:ext cx="936104" cy="162018"/>
          </a:xfrm>
          <a:prstGeom prst="rect">
            <a:avLst/>
          </a:prstGeom>
        </p:spPr>
        <p:txBody>
          <a:bodyPr vert="horz" lIns="0" tIns="0" rIns="0" bIns="0" rtlCol="0" anchor="t" anchorCtr="0"/>
          <a:lstStyle>
            <a:lvl1pPr algn="l">
              <a:defRPr sz="900">
                <a:solidFill>
                  <a:schemeClr val="bg1">
                    <a:lumMod val="65000"/>
                  </a:schemeClr>
                </a:solidFill>
                <a:latin typeface="Times New Roman" panose="02020603050405020304" pitchFamily="18" charset="0"/>
                <a:cs typeface="Times New Roman" panose="02020603050405020304" pitchFamily="18" charset="0"/>
              </a:defRPr>
            </a:lvl1pPr>
          </a:lstStyle>
          <a:p>
            <a:endParaRPr lang="nb-NO"/>
          </a:p>
        </p:txBody>
      </p:sp>
      <p:sp>
        <p:nvSpPr>
          <p:cNvPr id="6" name="Plassholder for lysbildenummer 5" descr="Page number"/>
          <p:cNvSpPr>
            <a:spLocks noGrp="1"/>
          </p:cNvSpPr>
          <p:nvPr>
            <p:ph type="sldNum" sz="quarter" idx="4"/>
          </p:nvPr>
        </p:nvSpPr>
        <p:spPr>
          <a:xfrm>
            <a:off x="1702418" y="4587974"/>
            <a:ext cx="709342" cy="162018"/>
          </a:xfrm>
          <a:prstGeom prst="rect">
            <a:avLst/>
          </a:prstGeom>
        </p:spPr>
        <p:txBody>
          <a:bodyPr vert="horz" lIns="0" tIns="0" rIns="0" bIns="0" rtlCol="0" anchor="t" anchorCtr="0"/>
          <a:lstStyle>
            <a:lvl1pPr algn="l">
              <a:defRPr sz="900" cap="all">
                <a:solidFill>
                  <a:schemeClr val="bg1">
                    <a:lumMod val="65000"/>
                  </a:schemeClr>
                </a:solidFill>
                <a:latin typeface="Times New Roman" panose="02020603050405020304" pitchFamily="18" charset="0"/>
                <a:cs typeface="Times New Roman" panose="02020603050405020304" pitchFamily="18" charset="0"/>
              </a:defRPr>
            </a:lvl1pPr>
          </a:lstStyle>
          <a:p>
            <a:r>
              <a:rPr lang="nb-NO"/>
              <a:t>PAGE </a:t>
            </a:r>
            <a:fld id="{06C54713-27B5-4268-B680-29C9FB350413}" type="slidenum">
              <a:rPr lang="nb-NO" smtClean="0"/>
              <a:pPr/>
              <a:t>‹#›</a:t>
            </a:fld>
            <a:endParaRPr lang="nb-NO"/>
          </a:p>
        </p:txBody>
      </p:sp>
      <p:sp>
        <p:nvSpPr>
          <p:cNvPr id="7" name="Plassholder for bunntekst 4" descr="Unit/affiliation"/>
          <p:cNvSpPr>
            <a:spLocks noGrp="1"/>
          </p:cNvSpPr>
          <p:nvPr>
            <p:ph type="ftr" sz="quarter" idx="3"/>
          </p:nvPr>
        </p:nvSpPr>
        <p:spPr>
          <a:xfrm>
            <a:off x="1404000" y="388800"/>
            <a:ext cx="6336000" cy="385200"/>
          </a:xfrm>
          <a:prstGeom prst="rect">
            <a:avLst/>
          </a:prstGeom>
        </p:spPr>
        <p:txBody>
          <a:bodyPr lIns="0" tIns="0" rIns="0" bIns="0"/>
          <a:lstStyle>
            <a:lvl1pPr algn="ctr">
              <a:defRPr sz="1200" cap="all" spc="100" baseline="0">
                <a:solidFill>
                  <a:schemeClr val="bg1">
                    <a:lumMod val="65000"/>
                  </a:schemeClr>
                </a:solidFill>
                <a:latin typeface="Times New Roman" panose="02020603050405020304" pitchFamily="18" charset="0"/>
                <a:cs typeface="Times New Roman" panose="02020603050405020304" pitchFamily="18" charset="0"/>
              </a:defRPr>
            </a:lvl1pPr>
          </a:lstStyle>
          <a:p>
            <a:r>
              <a:rPr lang="nb-NO"/>
              <a:t>Institutt for fysikk og teknolog-University of Bergen </a:t>
            </a:r>
          </a:p>
        </p:txBody>
      </p:sp>
    </p:spTree>
    <p:extLst>
      <p:ext uri="{BB962C8B-B14F-4D97-AF65-F5344CB8AC3E}">
        <p14:creationId xmlns:p14="http://schemas.microsoft.com/office/powerpoint/2010/main" val="4050442567"/>
      </p:ext>
    </p:extLst>
  </p:cSld>
  <p:clrMap bg1="lt1" tx1="dk1" bg2="lt2" tx2="dk2" accent1="accent1" accent2="accent2" accent3="accent3" accent4="accent4" accent5="accent5" accent6="accent6" hlink="hlink" folHlink="folHlink"/>
  <p:sldLayoutIdLst>
    <p:sldLayoutId id="2147483649" r:id="rId1"/>
    <p:sldLayoutId id="2147483666" r:id="rId2"/>
    <p:sldLayoutId id="2147483664" r:id="rId3"/>
    <p:sldLayoutId id="2147483663" r:id="rId4"/>
    <p:sldLayoutId id="2147483667" r:id="rId5"/>
    <p:sldLayoutId id="2147483668" r:id="rId6"/>
    <p:sldLayoutId id="2147483660" r:id="rId7"/>
    <p:sldLayoutId id="2147483665" r:id="rId8"/>
    <p:sldLayoutId id="2147483652" r:id="rId9"/>
    <p:sldLayoutId id="2147483653" r:id="rId10"/>
    <p:sldLayoutId id="2147483656" r:id="rId11"/>
    <p:sldLayoutId id="2147483657" r:id="rId12"/>
    <p:sldLayoutId id="2147483662" r:id="rId13"/>
    <p:sldLayoutId id="2147483655" r:id="rId14"/>
  </p:sldLayoutIdLst>
  <p:hf hdr="0" ftr="0" dt="0"/>
  <p:txStyles>
    <p:titleStyle>
      <a:lvl1pPr marL="0" algn="l" defTabSz="914400" rtl="0" eaLnBrk="1" latinLnBrk="0" hangingPunct="1">
        <a:lnSpc>
          <a:spcPct val="100000"/>
        </a:lnSpc>
        <a:spcBef>
          <a:spcPct val="0"/>
        </a:spcBef>
        <a:buNone/>
        <a:defRPr sz="2800" b="1" i="0" u="none" kern="1200" cap="none" spc="0" normalizeH="0" baseline="0">
          <a:solidFill>
            <a:srgbClr val="E54F46"/>
          </a:solidFill>
          <a:latin typeface="Arial Black" panose="020B0604020202020204" pitchFamily="34" charset="0"/>
          <a:ea typeface="+mj-ea"/>
          <a:cs typeface="Arial Black"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35.png"/><Relationship Id="rId11" Type="http://schemas.openxmlformats.org/officeDocument/2006/relationships/image" Target="../media/image40.pn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21.pn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tel 14" descr="Title field first page">
            <a:extLst>
              <a:ext uri="{FF2B5EF4-FFF2-40B4-BE49-F238E27FC236}">
                <a16:creationId xmlns:a16="http://schemas.microsoft.com/office/drawing/2014/main" id="{92F5857C-0A5A-C64F-8DB0-671CC50FD29F}"/>
              </a:ext>
            </a:extLst>
          </p:cNvPr>
          <p:cNvSpPr>
            <a:spLocks noGrp="1"/>
          </p:cNvSpPr>
          <p:nvPr>
            <p:ph type="ctrTitle"/>
          </p:nvPr>
        </p:nvSpPr>
        <p:spPr>
          <a:xfrm>
            <a:off x="578825" y="1055966"/>
            <a:ext cx="8207366" cy="1226058"/>
          </a:xfrm>
        </p:spPr>
        <p:txBody>
          <a:bodyPr>
            <a:normAutofit/>
          </a:bodyPr>
          <a:lstStyle/>
          <a:p>
            <a:r>
              <a:rPr lang="en-US" sz="1800" dirty="0">
                <a:latin typeface="Calibri" panose="020F0502020204030204" pitchFamily="34" charset="0"/>
                <a:cs typeface="Calibri" panose="020F0502020204030204" pitchFamily="34" charset="0"/>
              </a:rPr>
              <a:t>PREDICTING ULTIMATE HYDROGEN PRODUCTION AND RESIDUAL</a:t>
            </a:r>
            <a:br>
              <a:rPr lang="en-US" sz="1800" dirty="0">
                <a:latin typeface="Calibri" panose="020F0502020204030204" pitchFamily="34" charset="0"/>
                <a:cs typeface="Calibri" panose="020F0502020204030204" pitchFamily="34" charset="0"/>
              </a:rPr>
            </a:br>
            <a:r>
              <a:rPr lang="en-US" sz="1800" dirty="0">
                <a:latin typeface="Calibri" panose="020F0502020204030204" pitchFamily="34" charset="0"/>
                <a:cs typeface="Calibri" panose="020F0502020204030204" pitchFamily="34" charset="0"/>
              </a:rPr>
              <a:t>VOLUME DURING CYCLIC UNDERGROUND HYDROGEN STORAGE IN</a:t>
            </a:r>
            <a:br>
              <a:rPr lang="en-US" sz="1800" dirty="0">
                <a:latin typeface="Calibri" panose="020F0502020204030204" pitchFamily="34" charset="0"/>
                <a:cs typeface="Calibri" panose="020F0502020204030204" pitchFamily="34" charset="0"/>
              </a:rPr>
            </a:br>
            <a:r>
              <a:rPr lang="en-US" sz="1800" dirty="0">
                <a:latin typeface="Calibri" panose="020F0502020204030204" pitchFamily="34" charset="0"/>
                <a:cs typeface="Calibri" panose="020F0502020204030204" pitchFamily="34" charset="0"/>
              </a:rPr>
              <a:t>POROUS MEDIA USING MACHINE LEARNING</a:t>
            </a:r>
            <a:endParaRPr lang="en-GB" sz="1800" dirty="0">
              <a:latin typeface="Calibri" panose="020F0502020204030204" pitchFamily="34" charset="0"/>
              <a:cs typeface="Calibri" panose="020F0502020204030204" pitchFamily="34" charset="0"/>
            </a:endParaRPr>
          </a:p>
        </p:txBody>
      </p:sp>
      <p:sp>
        <p:nvSpPr>
          <p:cNvPr id="16" name="Undertittel 15" descr="Subtitle field">
            <a:extLst>
              <a:ext uri="{FF2B5EF4-FFF2-40B4-BE49-F238E27FC236}">
                <a16:creationId xmlns:a16="http://schemas.microsoft.com/office/drawing/2014/main" id="{3D73EE0C-814E-B349-A9DE-746C25EA948E}"/>
              </a:ext>
            </a:extLst>
          </p:cNvPr>
          <p:cNvSpPr>
            <a:spLocks noGrp="1"/>
          </p:cNvSpPr>
          <p:nvPr>
            <p:ph type="subTitle" idx="1"/>
          </p:nvPr>
        </p:nvSpPr>
        <p:spPr>
          <a:xfrm>
            <a:off x="775640" y="2696056"/>
            <a:ext cx="6912768" cy="867620"/>
          </a:xfrm>
        </p:spPr>
        <p:txBody>
          <a:bodyPr/>
          <a:lstStyle/>
          <a:p>
            <a:endParaRPr lang="en-GB" sz="1600" dirty="0">
              <a:latin typeface="Calibri" panose="020F0502020204030204" pitchFamily="34" charset="0"/>
              <a:cs typeface="Calibri" panose="020F0502020204030204" pitchFamily="34" charset="0"/>
            </a:endParaRPr>
          </a:p>
          <a:p>
            <a:r>
              <a:rPr lang="en-GB" sz="1600" dirty="0">
                <a:latin typeface="Calibri" panose="020F0502020204030204" pitchFamily="34" charset="0"/>
                <a:cs typeface="Calibri" panose="020F0502020204030204" pitchFamily="34" charset="0"/>
              </a:rPr>
              <a:t>Raymond Mushabe</a:t>
            </a:r>
          </a:p>
          <a:p>
            <a:r>
              <a:rPr lang="en-GB" sz="1200" dirty="0">
                <a:latin typeface="Calibri" panose="020F0502020204030204" pitchFamily="34" charset="0"/>
                <a:cs typeface="Calibri" panose="020F0502020204030204" pitchFamily="34" charset="0"/>
              </a:rPr>
              <a:t>(CSSR-UiB)</a:t>
            </a:r>
          </a:p>
          <a:p>
            <a:endParaRPr lang="en-GB" sz="1200" dirty="0">
              <a:latin typeface="Calibri" panose="020F0502020204030204" pitchFamily="34" charset="0"/>
              <a:cs typeface="Calibri" panose="020F0502020204030204" pitchFamily="34" charset="0"/>
            </a:endParaRPr>
          </a:p>
          <a:p>
            <a:r>
              <a:rPr lang="nb-NO" sz="1050" dirty="0">
                <a:latin typeface="Calibri" panose="020F0502020204030204" pitchFamily="34" charset="0"/>
                <a:cs typeface="Calibri" panose="020F0502020204030204" pitchFamily="34" charset="0"/>
              </a:rPr>
              <a:t>Jean Donald Minougou , David Landa-</a:t>
            </a:r>
            <a:r>
              <a:rPr lang="nb-NO" sz="1050" dirty="0" err="1">
                <a:latin typeface="Calibri" panose="020F0502020204030204" pitchFamily="34" charset="0"/>
                <a:cs typeface="Calibri" panose="020F0502020204030204" pitchFamily="34" charset="0"/>
              </a:rPr>
              <a:t>Marbán</a:t>
            </a:r>
            <a:r>
              <a:rPr lang="nb-NO" sz="1050" dirty="0">
                <a:latin typeface="Calibri" panose="020F0502020204030204" pitchFamily="34" charset="0"/>
                <a:cs typeface="Calibri" panose="020F0502020204030204" pitchFamily="34" charset="0"/>
              </a:rPr>
              <a:t> , Birane Kane and Tor Harald Sandve</a:t>
            </a:r>
            <a:endParaRPr lang="en-GB" sz="1200" dirty="0">
              <a:latin typeface="Calibri" panose="020F0502020204030204" pitchFamily="34" charset="0"/>
              <a:cs typeface="Calibri" panose="020F0502020204030204" pitchFamily="34" charset="0"/>
            </a:endParaRPr>
          </a:p>
          <a:p>
            <a:endParaRPr lang="en-GB" sz="1400" dirty="0">
              <a:latin typeface="Calibri" panose="020F0502020204030204" pitchFamily="34" charset="0"/>
              <a:cs typeface="Calibri" panose="020F0502020204030204" pitchFamily="34" charset="0"/>
            </a:endParaRPr>
          </a:p>
          <a:p>
            <a:r>
              <a:rPr lang="en-GB" sz="900" dirty="0">
                <a:latin typeface="Calibri" panose="020F0502020204030204" pitchFamily="34" charset="0"/>
                <a:cs typeface="Calibri" panose="020F0502020204030204" pitchFamily="34" charset="0"/>
              </a:rPr>
              <a:t>23</a:t>
            </a:r>
            <a:r>
              <a:rPr lang="en-GB" sz="900" baseline="30000" dirty="0">
                <a:latin typeface="Calibri" panose="020F0502020204030204" pitchFamily="34" charset="0"/>
                <a:cs typeface="Calibri" panose="020F0502020204030204" pitchFamily="34" charset="0"/>
              </a:rPr>
              <a:t>rd</a:t>
            </a:r>
            <a:r>
              <a:rPr lang="en-GB" sz="900" dirty="0">
                <a:latin typeface="Calibri" panose="020F0502020204030204" pitchFamily="34" charset="0"/>
                <a:cs typeface="Calibri" panose="020F0502020204030204" pitchFamily="34" charset="0"/>
              </a:rPr>
              <a:t> 04 2024</a:t>
            </a:r>
          </a:p>
        </p:txBody>
      </p:sp>
      <p:sp>
        <p:nvSpPr>
          <p:cNvPr id="2" name="Footer Placeholder 1">
            <a:extLst>
              <a:ext uri="{FF2B5EF4-FFF2-40B4-BE49-F238E27FC236}">
                <a16:creationId xmlns:a16="http://schemas.microsoft.com/office/drawing/2014/main" id="{372EEF1D-C9B4-5D50-7818-0C2C4B8A4DB5}"/>
              </a:ext>
            </a:extLst>
          </p:cNvPr>
          <p:cNvSpPr txBox="1">
            <a:spLocks/>
          </p:cNvSpPr>
          <p:nvPr/>
        </p:nvSpPr>
        <p:spPr>
          <a:xfrm>
            <a:off x="3200400" y="285750"/>
            <a:ext cx="5835000" cy="277950"/>
          </a:xfrm>
          <a:prstGeom prst="rect">
            <a:avLst/>
          </a:prstGeom>
        </p:spPr>
        <p:txBody>
          <a:bodyPr lIns="0" tIns="0" rIns="0" bIns="0"/>
          <a:lstStyle>
            <a:defPPr>
              <a:defRPr lang="nb-NO"/>
            </a:defPPr>
            <a:lvl1pPr marL="0" algn="ctr" defTabSz="914400" rtl="0" eaLnBrk="1" latinLnBrk="0" hangingPunct="1">
              <a:lnSpc>
                <a:spcPct val="100000"/>
              </a:lnSpc>
              <a:defRPr sz="1200" kern="1200" cap="all" spc="100" baseline="0">
                <a:solidFill>
                  <a:schemeClr val="bg1">
                    <a:lumMod val="65000"/>
                  </a:schemeClr>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a:solidFill>
                  <a:schemeClr val="bg2">
                    <a:lumMod val="90000"/>
                  </a:schemeClr>
                </a:solidFill>
                <a:latin typeface="Calibri" panose="020F0502020204030204" pitchFamily="34" charset="0"/>
                <a:cs typeface="Calibri" panose="020F0502020204030204" pitchFamily="34" charset="0"/>
              </a:rPr>
              <a:t>Institutt for fysikk og teknolog- Universitet i Bergen </a:t>
            </a:r>
          </a:p>
        </p:txBody>
      </p:sp>
      <p:pic>
        <p:nvPicPr>
          <p:cNvPr id="5" name="Picture 4">
            <a:extLst>
              <a:ext uri="{FF2B5EF4-FFF2-40B4-BE49-F238E27FC236}">
                <a16:creationId xmlns:a16="http://schemas.microsoft.com/office/drawing/2014/main" id="{B8E3F471-0113-9C30-BDC9-2BE9F9E39394}"/>
              </a:ext>
            </a:extLst>
          </p:cNvPr>
          <p:cNvPicPr>
            <a:picLocks noChangeAspect="1"/>
          </p:cNvPicPr>
          <p:nvPr/>
        </p:nvPicPr>
        <p:blipFill>
          <a:blip r:embed="rId3"/>
          <a:stretch>
            <a:fillRect/>
          </a:stretch>
        </p:blipFill>
        <p:spPr>
          <a:xfrm>
            <a:off x="578825" y="4041558"/>
            <a:ext cx="1349868" cy="589033"/>
          </a:xfrm>
          <a:prstGeom prst="rect">
            <a:avLst/>
          </a:prstGeom>
        </p:spPr>
      </p:pic>
    </p:spTree>
    <p:extLst>
      <p:ext uri="{BB962C8B-B14F-4D97-AF65-F5344CB8AC3E}">
        <p14:creationId xmlns:p14="http://schemas.microsoft.com/office/powerpoint/2010/main" val="16643251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tel 6" descr="Title field">
            <a:extLst>
              <a:ext uri="{FF2B5EF4-FFF2-40B4-BE49-F238E27FC236}">
                <a16:creationId xmlns:a16="http://schemas.microsoft.com/office/drawing/2014/main" id="{2DD738CD-B15E-8D45-B944-967A326B83F6}"/>
              </a:ext>
            </a:extLst>
          </p:cNvPr>
          <p:cNvSpPr>
            <a:spLocks noGrp="1"/>
          </p:cNvSpPr>
          <p:nvPr>
            <p:ph type="title"/>
          </p:nvPr>
        </p:nvSpPr>
        <p:spPr>
          <a:xfrm>
            <a:off x="245588" y="88244"/>
            <a:ext cx="5198976" cy="282297"/>
          </a:xfrm>
        </p:spPr>
        <p:txBody>
          <a:bodyPr anchor="ctr"/>
          <a:lstStyle/>
          <a:p>
            <a:r>
              <a:rPr lang="en-GB" sz="1400" dirty="0">
                <a:latin typeface="Calibri" panose="020F0502020204030204" pitchFamily="34" charset="0"/>
                <a:cs typeface="Calibri" panose="020F0502020204030204" pitchFamily="34" charset="0"/>
              </a:rPr>
              <a:t>Results – Predictions on the horizontal well model</a:t>
            </a:r>
            <a:br>
              <a:rPr lang="en-GB" sz="1400" dirty="0">
                <a:latin typeface="Calibri" panose="020F0502020204030204" pitchFamily="34" charset="0"/>
                <a:cs typeface="Calibri" panose="020F0502020204030204" pitchFamily="34" charset="0"/>
              </a:rPr>
            </a:br>
            <a:endParaRPr lang="en-GB" sz="1400" dirty="0">
              <a:latin typeface="Calibri" panose="020F0502020204030204" pitchFamily="34" charset="0"/>
              <a:cs typeface="Calibri" panose="020F0502020204030204" pitchFamily="34" charset="0"/>
            </a:endParaRPr>
          </a:p>
        </p:txBody>
      </p:sp>
      <p:sp>
        <p:nvSpPr>
          <p:cNvPr id="11" name="Rectangle 10">
            <a:extLst>
              <a:ext uri="{FF2B5EF4-FFF2-40B4-BE49-F238E27FC236}">
                <a16:creationId xmlns:a16="http://schemas.microsoft.com/office/drawing/2014/main" id="{84CD2266-7540-13ED-401F-FC2D80E40FBE}"/>
              </a:ext>
            </a:extLst>
          </p:cNvPr>
          <p:cNvSpPr/>
          <p:nvPr/>
        </p:nvSpPr>
        <p:spPr>
          <a:xfrm>
            <a:off x="324940" y="3729152"/>
            <a:ext cx="7435268" cy="101202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lgn="just">
              <a:buFont typeface="Wingdings" panose="05000000000000000000" pitchFamily="2" charset="2"/>
              <a:buChar char="Ø"/>
            </a:pPr>
            <a:r>
              <a:rPr lang="nb-NO" sz="900" dirty="0">
                <a:solidFill>
                  <a:schemeClr val="tx1"/>
                </a:solidFill>
                <a:latin typeface="Calibri" panose="020F0502020204030204" pitchFamily="34" charset="0"/>
                <a:cs typeface="Calibri" panose="020F0502020204030204" pitchFamily="34" charset="0"/>
              </a:rPr>
              <a:t>The training and </a:t>
            </a:r>
            <a:r>
              <a:rPr lang="nb-NO" sz="900" dirty="0" err="1">
                <a:solidFill>
                  <a:schemeClr val="tx1"/>
                </a:solidFill>
                <a:latin typeface="Calibri" panose="020F0502020204030204" pitchFamily="34" charset="0"/>
                <a:cs typeface="Calibri" panose="020F0502020204030204" pitchFamily="34" charset="0"/>
              </a:rPr>
              <a:t>validation</a:t>
            </a:r>
            <a:r>
              <a:rPr lang="nb-NO" sz="900" dirty="0">
                <a:solidFill>
                  <a:schemeClr val="tx1"/>
                </a:solidFill>
                <a:latin typeface="Calibri" panose="020F0502020204030204" pitchFamily="34" charset="0"/>
                <a:cs typeface="Calibri" panose="020F0502020204030204" pitchFamily="34" charset="0"/>
              </a:rPr>
              <a:t> </a:t>
            </a:r>
            <a:r>
              <a:rPr lang="nb-NO" sz="900" dirty="0" err="1">
                <a:solidFill>
                  <a:schemeClr val="tx1"/>
                </a:solidFill>
                <a:latin typeface="Calibri" panose="020F0502020204030204" pitchFamily="34" charset="0"/>
                <a:cs typeface="Calibri" panose="020F0502020204030204" pitchFamily="34" charset="0"/>
              </a:rPr>
              <a:t>steps</a:t>
            </a:r>
            <a:r>
              <a:rPr lang="nb-NO" sz="900" dirty="0">
                <a:solidFill>
                  <a:schemeClr val="tx1"/>
                </a:solidFill>
                <a:latin typeface="Calibri" panose="020F0502020204030204" pitchFamily="34" charset="0"/>
                <a:cs typeface="Calibri" panose="020F0502020204030204" pitchFamily="34" charset="0"/>
              </a:rPr>
              <a:t> </a:t>
            </a:r>
            <a:r>
              <a:rPr lang="nb-NO" sz="900" dirty="0" err="1">
                <a:solidFill>
                  <a:schemeClr val="tx1"/>
                </a:solidFill>
                <a:latin typeface="Calibri" panose="020F0502020204030204" pitchFamily="34" charset="0"/>
                <a:cs typeface="Calibri" panose="020F0502020204030204" pitchFamily="34" charset="0"/>
              </a:rPr>
              <a:t>were</a:t>
            </a:r>
            <a:r>
              <a:rPr lang="nb-NO" sz="900" dirty="0">
                <a:solidFill>
                  <a:schemeClr val="tx1"/>
                </a:solidFill>
                <a:latin typeface="Calibri" panose="020F0502020204030204" pitchFamily="34" charset="0"/>
                <a:cs typeface="Calibri" panose="020F0502020204030204" pitchFamily="34" charset="0"/>
              </a:rPr>
              <a:t> </a:t>
            </a:r>
            <a:r>
              <a:rPr lang="nb-NO" sz="900" dirty="0" err="1">
                <a:solidFill>
                  <a:schemeClr val="tx1"/>
                </a:solidFill>
                <a:latin typeface="Calibri" panose="020F0502020204030204" pitchFamily="34" charset="0"/>
                <a:cs typeface="Calibri" panose="020F0502020204030204" pitchFamily="34" charset="0"/>
              </a:rPr>
              <a:t>good</a:t>
            </a:r>
            <a:r>
              <a:rPr lang="nb-NO" sz="900" dirty="0">
                <a:solidFill>
                  <a:schemeClr val="tx1"/>
                </a:solidFill>
                <a:latin typeface="Calibri" panose="020F0502020204030204" pitchFamily="34" charset="0"/>
                <a:cs typeface="Calibri" panose="020F0502020204030204" pitchFamily="34" charset="0"/>
              </a:rPr>
              <a:t> and the </a:t>
            </a:r>
            <a:r>
              <a:rPr lang="nb-NO" sz="900" dirty="0" err="1">
                <a:solidFill>
                  <a:schemeClr val="tx1"/>
                </a:solidFill>
                <a:latin typeface="Calibri" panose="020F0502020204030204" pitchFamily="34" charset="0"/>
                <a:cs typeface="Calibri" panose="020F0502020204030204" pitchFamily="34" charset="0"/>
              </a:rPr>
              <a:t>model</a:t>
            </a:r>
            <a:r>
              <a:rPr lang="nb-NO" sz="900" dirty="0">
                <a:solidFill>
                  <a:schemeClr val="tx1"/>
                </a:solidFill>
                <a:latin typeface="Calibri" panose="020F0502020204030204" pitchFamily="34" charset="0"/>
                <a:cs typeface="Calibri" panose="020F0502020204030204" pitchFamily="34" charset="0"/>
              </a:rPr>
              <a:t> </a:t>
            </a:r>
            <a:r>
              <a:rPr lang="nb-NO" sz="900" dirty="0" err="1">
                <a:solidFill>
                  <a:schemeClr val="tx1"/>
                </a:solidFill>
                <a:latin typeface="Calibri" panose="020F0502020204030204" pitchFamily="34" charset="0"/>
                <a:cs typeface="Calibri" panose="020F0502020204030204" pitchFamily="34" charset="0"/>
              </a:rPr>
              <a:t>captured</a:t>
            </a:r>
            <a:r>
              <a:rPr lang="nb-NO" sz="900" dirty="0">
                <a:solidFill>
                  <a:schemeClr val="tx1"/>
                </a:solidFill>
                <a:latin typeface="Calibri" panose="020F0502020204030204" pitchFamily="34" charset="0"/>
                <a:cs typeface="Calibri" panose="020F0502020204030204" pitchFamily="34" charset="0"/>
              </a:rPr>
              <a:t> the trends in the </a:t>
            </a:r>
            <a:r>
              <a:rPr lang="nb-NO" sz="900" dirty="0" err="1">
                <a:solidFill>
                  <a:schemeClr val="tx1"/>
                </a:solidFill>
                <a:latin typeface="Calibri" panose="020F0502020204030204" pitchFamily="34" charset="0"/>
                <a:cs typeface="Calibri" panose="020F0502020204030204" pitchFamily="34" charset="0"/>
              </a:rPr>
              <a:t>rerspective</a:t>
            </a:r>
            <a:r>
              <a:rPr lang="nb-NO" sz="900" dirty="0">
                <a:solidFill>
                  <a:schemeClr val="tx1"/>
                </a:solidFill>
                <a:latin typeface="Calibri" panose="020F0502020204030204" pitchFamily="34" charset="0"/>
                <a:cs typeface="Calibri" panose="020F0502020204030204" pitchFamily="34" charset="0"/>
              </a:rPr>
              <a:t> </a:t>
            </a:r>
            <a:r>
              <a:rPr lang="nb-NO" sz="900" dirty="0" err="1">
                <a:solidFill>
                  <a:schemeClr val="tx1"/>
                </a:solidFill>
                <a:latin typeface="Calibri" panose="020F0502020204030204" pitchFamily="34" charset="0"/>
                <a:cs typeface="Calibri" panose="020F0502020204030204" pitchFamily="34" charset="0"/>
              </a:rPr>
              <a:t>datasets</a:t>
            </a:r>
            <a:r>
              <a:rPr lang="nb-NO" sz="900" dirty="0">
                <a:solidFill>
                  <a:schemeClr val="tx1"/>
                </a:solidFill>
                <a:latin typeface="Calibri" panose="020F0502020204030204" pitchFamily="34" charset="0"/>
                <a:cs typeface="Calibri" panose="020F0502020204030204" pitchFamily="34" charset="0"/>
              </a:rPr>
              <a:t>. </a:t>
            </a:r>
          </a:p>
          <a:p>
            <a:pPr marL="171450" indent="-171450" algn="just">
              <a:buFont typeface="Wingdings" panose="05000000000000000000" pitchFamily="2" charset="2"/>
              <a:buChar char="Ø"/>
            </a:pPr>
            <a:endParaRPr lang="nb-NO" sz="900" dirty="0">
              <a:solidFill>
                <a:schemeClr val="tx1"/>
              </a:solidFill>
              <a:latin typeface="Calibri" panose="020F0502020204030204" pitchFamily="34" charset="0"/>
              <a:cs typeface="Calibri" panose="020F0502020204030204" pitchFamily="34" charset="0"/>
            </a:endParaRPr>
          </a:p>
          <a:p>
            <a:pPr marL="171450" indent="-171450" algn="just">
              <a:buFont typeface="Wingdings" panose="05000000000000000000" pitchFamily="2" charset="2"/>
              <a:buChar char="Ø"/>
            </a:pPr>
            <a:r>
              <a:rPr lang="nb-NO" sz="900" dirty="0" err="1">
                <a:solidFill>
                  <a:schemeClr val="tx1"/>
                </a:solidFill>
                <a:latin typeface="Calibri" panose="020F0502020204030204" pitchFamily="34" charset="0"/>
                <a:cs typeface="Calibri" panose="020F0502020204030204" pitchFamily="34" charset="0"/>
              </a:rPr>
              <a:t>However</a:t>
            </a:r>
            <a:r>
              <a:rPr lang="nb-NO" sz="900" dirty="0">
                <a:solidFill>
                  <a:schemeClr val="tx1"/>
                </a:solidFill>
                <a:latin typeface="Calibri" panose="020F0502020204030204" pitchFamily="34" charset="0"/>
                <a:cs typeface="Calibri" panose="020F0502020204030204" pitchFamily="34" charset="0"/>
              </a:rPr>
              <a:t> the overall </a:t>
            </a:r>
            <a:r>
              <a:rPr lang="nb-NO" sz="900" dirty="0" err="1">
                <a:solidFill>
                  <a:schemeClr val="tx1"/>
                </a:solidFill>
                <a:latin typeface="Calibri" panose="020F0502020204030204" pitchFamily="34" charset="0"/>
                <a:cs typeface="Calibri" panose="020F0502020204030204" pitchFamily="34" charset="0"/>
              </a:rPr>
              <a:t>performance</a:t>
            </a:r>
            <a:r>
              <a:rPr lang="nb-NO" sz="900" dirty="0">
                <a:solidFill>
                  <a:schemeClr val="tx1"/>
                </a:solidFill>
                <a:latin typeface="Calibri" panose="020F0502020204030204" pitchFamily="34" charset="0"/>
                <a:cs typeface="Calibri" panose="020F0502020204030204" pitchFamily="34" charset="0"/>
              </a:rPr>
              <a:t> of the </a:t>
            </a:r>
            <a:r>
              <a:rPr lang="nb-NO" sz="900" dirty="0" err="1">
                <a:solidFill>
                  <a:schemeClr val="tx1"/>
                </a:solidFill>
                <a:latin typeface="Calibri" panose="020F0502020204030204" pitchFamily="34" charset="0"/>
                <a:cs typeface="Calibri" panose="020F0502020204030204" pitchFamily="34" charset="0"/>
              </a:rPr>
              <a:t>model</a:t>
            </a:r>
            <a:r>
              <a:rPr lang="nb-NO" sz="900" dirty="0">
                <a:solidFill>
                  <a:schemeClr val="tx1"/>
                </a:solidFill>
                <a:latin typeface="Calibri" panose="020F0502020204030204" pitchFamily="34" charset="0"/>
                <a:cs typeface="Calibri" panose="020F0502020204030204" pitchFamily="34" charset="0"/>
              </a:rPr>
              <a:t> </a:t>
            </a:r>
            <a:r>
              <a:rPr lang="nb-NO" sz="900" dirty="0" err="1">
                <a:solidFill>
                  <a:schemeClr val="tx1"/>
                </a:solidFill>
                <a:latin typeface="Calibri" panose="020F0502020204030204" pitchFamily="34" charset="0"/>
                <a:cs typeface="Calibri" panose="020F0502020204030204" pitchFamily="34" charset="0"/>
              </a:rPr>
              <a:t>was</a:t>
            </a:r>
            <a:r>
              <a:rPr lang="nb-NO" sz="900" dirty="0">
                <a:solidFill>
                  <a:schemeClr val="tx1"/>
                </a:solidFill>
                <a:latin typeface="Calibri" panose="020F0502020204030204" pitchFamily="34" charset="0"/>
                <a:cs typeface="Calibri" panose="020F0502020204030204" pitchFamily="34" charset="0"/>
              </a:rPr>
              <a:t> </a:t>
            </a:r>
            <a:r>
              <a:rPr lang="nb-NO" sz="900" dirty="0" err="1">
                <a:solidFill>
                  <a:schemeClr val="tx1"/>
                </a:solidFill>
                <a:latin typeface="Calibri" panose="020F0502020204030204" pitchFamily="34" charset="0"/>
                <a:cs typeface="Calibri" panose="020F0502020204030204" pitchFamily="34" charset="0"/>
              </a:rPr>
              <a:t>guided</a:t>
            </a:r>
            <a:r>
              <a:rPr lang="nb-NO" sz="900" dirty="0">
                <a:solidFill>
                  <a:schemeClr val="tx1"/>
                </a:solidFill>
                <a:latin typeface="Calibri" panose="020F0502020204030204" pitchFamily="34" charset="0"/>
                <a:cs typeface="Calibri" panose="020F0502020204030204" pitchFamily="34" charset="0"/>
              </a:rPr>
              <a:t> by the location of </a:t>
            </a:r>
            <a:r>
              <a:rPr lang="nb-NO" sz="900" dirty="0" err="1">
                <a:solidFill>
                  <a:schemeClr val="tx1"/>
                </a:solidFill>
                <a:latin typeface="Calibri" panose="020F0502020204030204" pitchFamily="34" charset="0"/>
                <a:cs typeface="Calibri" panose="020F0502020204030204" pitchFamily="34" charset="0"/>
              </a:rPr>
              <a:t>of</a:t>
            </a:r>
            <a:r>
              <a:rPr lang="nb-NO" sz="900" dirty="0">
                <a:solidFill>
                  <a:schemeClr val="tx1"/>
                </a:solidFill>
                <a:latin typeface="Calibri" panose="020F0502020204030204" pitchFamily="34" charset="0"/>
                <a:cs typeface="Calibri" panose="020F0502020204030204" pitchFamily="34" charset="0"/>
              </a:rPr>
              <a:t> the </a:t>
            </a:r>
            <a:r>
              <a:rPr lang="nb-NO" sz="900" dirty="0" err="1">
                <a:solidFill>
                  <a:schemeClr val="tx1"/>
                </a:solidFill>
                <a:latin typeface="Calibri" panose="020F0502020204030204" pitchFamily="34" charset="0"/>
                <a:cs typeface="Calibri" panose="020F0502020204030204" pitchFamily="34" charset="0"/>
              </a:rPr>
              <a:t>dataset</a:t>
            </a:r>
            <a:r>
              <a:rPr lang="nb-NO" sz="900" dirty="0">
                <a:solidFill>
                  <a:schemeClr val="tx1"/>
                </a:solidFill>
                <a:latin typeface="Calibri" panose="020F0502020204030204" pitchFamily="34" charset="0"/>
                <a:cs typeface="Calibri" panose="020F0502020204030204" pitchFamily="34" charset="0"/>
              </a:rPr>
              <a:t> </a:t>
            </a:r>
            <a:r>
              <a:rPr lang="nb-NO" sz="900" dirty="0" err="1">
                <a:solidFill>
                  <a:schemeClr val="tx1"/>
                </a:solidFill>
                <a:latin typeface="Calibri" panose="020F0502020204030204" pitchFamily="34" charset="0"/>
                <a:cs typeface="Calibri" panose="020F0502020204030204" pitchFamily="34" charset="0"/>
              </a:rPr>
              <a:t>clusaters</a:t>
            </a:r>
            <a:r>
              <a:rPr lang="nb-NO" sz="900" dirty="0">
                <a:solidFill>
                  <a:schemeClr val="tx1"/>
                </a:solidFill>
                <a:latin typeface="Calibri" panose="020F0502020204030204" pitchFamily="34" charset="0"/>
                <a:cs typeface="Calibri" panose="020F0502020204030204" pitchFamily="34" charset="0"/>
              </a:rPr>
              <a:t> in </a:t>
            </a:r>
            <a:r>
              <a:rPr lang="nb-NO" sz="900" dirty="0" err="1">
                <a:solidFill>
                  <a:schemeClr val="tx1"/>
                </a:solidFill>
                <a:latin typeface="Calibri" panose="020F0502020204030204" pitchFamily="34" charset="0"/>
                <a:cs typeface="Calibri" panose="020F0502020204030204" pitchFamily="34" charset="0"/>
              </a:rPr>
              <a:t>both</a:t>
            </a:r>
            <a:r>
              <a:rPr lang="nb-NO" sz="900" dirty="0">
                <a:solidFill>
                  <a:schemeClr val="tx1"/>
                </a:solidFill>
                <a:latin typeface="Calibri" panose="020F0502020204030204" pitchFamily="34" charset="0"/>
                <a:cs typeface="Calibri" panose="020F0502020204030204" pitchFamily="34" charset="0"/>
              </a:rPr>
              <a:t> base case 2 (a) and target scenario 2 (b)</a:t>
            </a:r>
          </a:p>
        </p:txBody>
      </p:sp>
      <p:pic>
        <p:nvPicPr>
          <p:cNvPr id="4" name="Picture 3">
            <a:extLst>
              <a:ext uri="{FF2B5EF4-FFF2-40B4-BE49-F238E27FC236}">
                <a16:creationId xmlns:a16="http://schemas.microsoft.com/office/drawing/2014/main" id="{A941A598-1213-4B63-5117-0F8E2C2FAE93}"/>
              </a:ext>
            </a:extLst>
          </p:cNvPr>
          <p:cNvPicPr>
            <a:picLocks noChangeAspect="1"/>
          </p:cNvPicPr>
          <p:nvPr/>
        </p:nvPicPr>
        <p:blipFill>
          <a:blip r:embed="rId3"/>
          <a:stretch>
            <a:fillRect/>
          </a:stretch>
        </p:blipFill>
        <p:spPr>
          <a:xfrm>
            <a:off x="4683867" y="518550"/>
            <a:ext cx="4184570" cy="2706233"/>
          </a:xfrm>
          <a:prstGeom prst="rect">
            <a:avLst/>
          </a:prstGeom>
        </p:spPr>
      </p:pic>
      <p:pic>
        <p:nvPicPr>
          <p:cNvPr id="8" name="Picture 7">
            <a:extLst>
              <a:ext uri="{FF2B5EF4-FFF2-40B4-BE49-F238E27FC236}">
                <a16:creationId xmlns:a16="http://schemas.microsoft.com/office/drawing/2014/main" id="{6F22115E-3614-FE5E-47E5-010A8871669E}"/>
              </a:ext>
            </a:extLst>
          </p:cNvPr>
          <p:cNvPicPr>
            <a:picLocks noChangeAspect="1"/>
          </p:cNvPicPr>
          <p:nvPr/>
        </p:nvPicPr>
        <p:blipFill>
          <a:blip r:embed="rId4"/>
          <a:stretch>
            <a:fillRect/>
          </a:stretch>
        </p:blipFill>
        <p:spPr>
          <a:xfrm>
            <a:off x="245588" y="518550"/>
            <a:ext cx="4731679" cy="2785482"/>
          </a:xfrm>
          <a:prstGeom prst="rect">
            <a:avLst/>
          </a:prstGeom>
        </p:spPr>
      </p:pic>
      <p:sp>
        <p:nvSpPr>
          <p:cNvPr id="13" name="Rectangle: Rounded Corners 12">
            <a:extLst>
              <a:ext uri="{FF2B5EF4-FFF2-40B4-BE49-F238E27FC236}">
                <a16:creationId xmlns:a16="http://schemas.microsoft.com/office/drawing/2014/main" id="{EEFB3777-CBC8-49EB-B839-96F8BDBD2F7D}"/>
              </a:ext>
            </a:extLst>
          </p:cNvPr>
          <p:cNvSpPr/>
          <p:nvPr/>
        </p:nvSpPr>
        <p:spPr>
          <a:xfrm>
            <a:off x="6285022" y="324274"/>
            <a:ext cx="739473" cy="185610"/>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sz="1400" dirty="0">
                <a:solidFill>
                  <a:schemeClr val="tx1"/>
                </a:solidFill>
                <a:latin typeface="Calibri" panose="020F0502020204030204" pitchFamily="34" charset="0"/>
                <a:cs typeface="Calibri" panose="020F0502020204030204" pitchFamily="34" charset="0"/>
              </a:rPr>
              <a:t>(b)</a:t>
            </a:r>
          </a:p>
        </p:txBody>
      </p:sp>
      <p:sp>
        <p:nvSpPr>
          <p:cNvPr id="14" name="Rectangle: Rounded Corners 13">
            <a:extLst>
              <a:ext uri="{FF2B5EF4-FFF2-40B4-BE49-F238E27FC236}">
                <a16:creationId xmlns:a16="http://schemas.microsoft.com/office/drawing/2014/main" id="{8FDA35BC-3999-FDBE-FE96-1EC6027B8EEE}"/>
              </a:ext>
            </a:extLst>
          </p:cNvPr>
          <p:cNvSpPr/>
          <p:nvPr/>
        </p:nvSpPr>
        <p:spPr>
          <a:xfrm>
            <a:off x="1974380" y="348319"/>
            <a:ext cx="661205" cy="114443"/>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sz="1400" dirty="0">
                <a:solidFill>
                  <a:schemeClr val="tx1"/>
                </a:solidFill>
                <a:latin typeface="Calibri" panose="020F0502020204030204" pitchFamily="34" charset="0"/>
                <a:cs typeface="Calibri" panose="020F0502020204030204" pitchFamily="34" charset="0"/>
              </a:rPr>
              <a:t>(a)</a:t>
            </a:r>
          </a:p>
        </p:txBody>
      </p:sp>
      <p:sp>
        <p:nvSpPr>
          <p:cNvPr id="16" name="TextBox 15">
            <a:extLst>
              <a:ext uri="{FF2B5EF4-FFF2-40B4-BE49-F238E27FC236}">
                <a16:creationId xmlns:a16="http://schemas.microsoft.com/office/drawing/2014/main" id="{EB9466F8-CCE9-CA58-1A84-6DCDFB9C49C7}"/>
              </a:ext>
            </a:extLst>
          </p:cNvPr>
          <p:cNvSpPr txBox="1"/>
          <p:nvPr/>
        </p:nvSpPr>
        <p:spPr>
          <a:xfrm>
            <a:off x="1078992" y="3359820"/>
            <a:ext cx="6681216" cy="230832"/>
          </a:xfrm>
          <a:prstGeom prst="rect">
            <a:avLst/>
          </a:prstGeom>
          <a:noFill/>
        </p:spPr>
        <p:txBody>
          <a:bodyPr wrap="square">
            <a:spAutoFit/>
          </a:bodyPr>
          <a:lstStyle/>
          <a:p>
            <a:pPr algn="just"/>
            <a:r>
              <a:rPr lang="nb-NO" sz="900" b="1">
                <a:solidFill>
                  <a:schemeClr val="tx1"/>
                </a:solidFill>
                <a:latin typeface="Calibri" panose="020F0502020204030204" pitchFamily="34" charset="0"/>
                <a:cs typeface="Calibri" panose="020F0502020204030204" pitchFamily="34" charset="0"/>
              </a:rPr>
              <a:t>Fig 6. </a:t>
            </a:r>
            <a:r>
              <a:rPr lang="nb-NO" sz="900" dirty="0" err="1">
                <a:solidFill>
                  <a:schemeClr val="tx1"/>
                </a:solidFill>
                <a:latin typeface="Calibri" panose="020F0502020204030204" pitchFamily="34" charset="0"/>
                <a:cs typeface="Calibri" panose="020F0502020204030204" pitchFamily="34" charset="0"/>
              </a:rPr>
              <a:t>Predictions</a:t>
            </a:r>
            <a:r>
              <a:rPr lang="nb-NO" sz="900" dirty="0">
                <a:solidFill>
                  <a:schemeClr val="tx1"/>
                </a:solidFill>
                <a:latin typeface="Calibri" panose="020F0502020204030204" pitchFamily="34" charset="0"/>
                <a:cs typeface="Calibri" panose="020F0502020204030204" pitchFamily="34" charset="0"/>
              </a:rPr>
              <a:t> of residual hydrogen </a:t>
            </a:r>
            <a:r>
              <a:rPr lang="nb-NO" sz="900" dirty="0" err="1">
                <a:solidFill>
                  <a:schemeClr val="tx1"/>
                </a:solidFill>
                <a:latin typeface="Calibri" panose="020F0502020204030204" pitchFamily="34" charset="0"/>
                <a:cs typeface="Calibri" panose="020F0502020204030204" pitchFamily="34" charset="0"/>
              </a:rPr>
              <a:t>volume</a:t>
            </a:r>
            <a:r>
              <a:rPr lang="nb-NO" sz="900" dirty="0">
                <a:solidFill>
                  <a:schemeClr val="tx1"/>
                </a:solidFill>
                <a:latin typeface="Calibri" panose="020F0502020204030204" pitchFamily="34" charset="0"/>
                <a:cs typeface="Calibri" panose="020F0502020204030204" pitchFamily="34" charset="0"/>
              </a:rPr>
              <a:t> </a:t>
            </a:r>
            <a:r>
              <a:rPr lang="nb-NO" sz="900" dirty="0" err="1">
                <a:solidFill>
                  <a:schemeClr val="tx1"/>
                </a:solidFill>
                <a:latin typeface="Calibri" panose="020F0502020204030204" pitchFamily="34" charset="0"/>
                <a:cs typeface="Calibri" panose="020F0502020204030204" pitchFamily="34" charset="0"/>
              </a:rPr>
              <a:t>on</a:t>
            </a:r>
            <a:r>
              <a:rPr lang="nb-NO" sz="900" dirty="0">
                <a:solidFill>
                  <a:schemeClr val="tx1"/>
                </a:solidFill>
                <a:latin typeface="Calibri" panose="020F0502020204030204" pitchFamily="34" charset="0"/>
                <a:cs typeface="Calibri" panose="020F0502020204030204" pitchFamily="34" charset="0"/>
              </a:rPr>
              <a:t> the </a:t>
            </a:r>
            <a:r>
              <a:rPr lang="nb-NO" sz="900" dirty="0" err="1">
                <a:solidFill>
                  <a:schemeClr val="tx1"/>
                </a:solidFill>
                <a:latin typeface="Calibri" panose="020F0502020204030204" pitchFamily="34" charset="0"/>
                <a:cs typeface="Calibri" panose="020F0502020204030204" pitchFamily="34" charset="0"/>
              </a:rPr>
              <a:t>dataset</a:t>
            </a:r>
            <a:r>
              <a:rPr lang="nb-NO" sz="900" dirty="0">
                <a:solidFill>
                  <a:schemeClr val="tx1"/>
                </a:solidFill>
                <a:latin typeface="Calibri" panose="020F0502020204030204" pitchFamily="34" charset="0"/>
                <a:cs typeface="Calibri" panose="020F0502020204030204" pitchFamily="34" charset="0"/>
              </a:rPr>
              <a:t> </a:t>
            </a:r>
            <a:r>
              <a:rPr lang="nb-NO" sz="900" dirty="0" err="1">
                <a:solidFill>
                  <a:schemeClr val="tx1"/>
                </a:solidFill>
                <a:latin typeface="Calibri" panose="020F0502020204030204" pitchFamily="34" charset="0"/>
                <a:cs typeface="Calibri" panose="020F0502020204030204" pitchFamily="34" charset="0"/>
              </a:rPr>
              <a:t>generated</a:t>
            </a:r>
            <a:r>
              <a:rPr lang="nb-NO" sz="900" dirty="0">
                <a:solidFill>
                  <a:schemeClr val="tx1"/>
                </a:solidFill>
                <a:latin typeface="Calibri" panose="020F0502020204030204" pitchFamily="34" charset="0"/>
                <a:cs typeface="Calibri" panose="020F0502020204030204" pitchFamily="34" charset="0"/>
              </a:rPr>
              <a:t> </a:t>
            </a:r>
            <a:r>
              <a:rPr lang="nb-NO" sz="900" dirty="0" err="1">
                <a:solidFill>
                  <a:schemeClr val="tx1"/>
                </a:solidFill>
                <a:latin typeface="Calibri" panose="020F0502020204030204" pitchFamily="34" charset="0"/>
                <a:cs typeface="Calibri" panose="020F0502020204030204" pitchFamily="34" charset="0"/>
              </a:rPr>
              <a:t>on</a:t>
            </a:r>
            <a:r>
              <a:rPr lang="nb-NO" sz="900" dirty="0">
                <a:solidFill>
                  <a:schemeClr val="tx1"/>
                </a:solidFill>
                <a:latin typeface="Calibri" panose="020F0502020204030204" pitchFamily="34" charset="0"/>
                <a:cs typeface="Calibri" panose="020F0502020204030204" pitchFamily="34" charset="0"/>
              </a:rPr>
              <a:t> a </a:t>
            </a:r>
            <a:r>
              <a:rPr lang="nb-NO" sz="900" dirty="0" err="1">
                <a:solidFill>
                  <a:schemeClr val="tx1"/>
                </a:solidFill>
                <a:latin typeface="Calibri" panose="020F0502020204030204" pitchFamily="34" charset="0"/>
                <a:cs typeface="Calibri" panose="020F0502020204030204" pitchFamily="34" charset="0"/>
              </a:rPr>
              <a:t>horizontal</a:t>
            </a:r>
            <a:r>
              <a:rPr lang="nb-NO" sz="900" dirty="0">
                <a:solidFill>
                  <a:schemeClr val="tx1"/>
                </a:solidFill>
                <a:latin typeface="Calibri" panose="020F0502020204030204" pitchFamily="34" charset="0"/>
                <a:cs typeface="Calibri" panose="020F0502020204030204" pitchFamily="34" charset="0"/>
              </a:rPr>
              <a:t> </a:t>
            </a:r>
            <a:r>
              <a:rPr lang="nb-NO" sz="900" dirty="0" err="1">
                <a:solidFill>
                  <a:schemeClr val="tx1"/>
                </a:solidFill>
                <a:latin typeface="Calibri" panose="020F0502020204030204" pitchFamily="34" charset="0"/>
                <a:cs typeface="Calibri" panose="020F0502020204030204" pitchFamily="34" charset="0"/>
              </a:rPr>
              <a:t>well</a:t>
            </a:r>
            <a:r>
              <a:rPr lang="nb-NO" sz="900" dirty="0">
                <a:solidFill>
                  <a:schemeClr val="tx1"/>
                </a:solidFill>
                <a:latin typeface="Calibri" panose="020F0502020204030204" pitchFamily="34" charset="0"/>
                <a:cs typeface="Calibri" panose="020F0502020204030204" pitchFamily="34" charset="0"/>
              </a:rPr>
              <a:t> </a:t>
            </a:r>
            <a:r>
              <a:rPr lang="nb-NO" sz="900" dirty="0" err="1">
                <a:solidFill>
                  <a:schemeClr val="tx1"/>
                </a:solidFill>
                <a:latin typeface="Calibri" panose="020F0502020204030204" pitchFamily="34" charset="0"/>
                <a:cs typeface="Calibri" panose="020F0502020204030204" pitchFamily="34" charset="0"/>
              </a:rPr>
              <a:t>model</a:t>
            </a:r>
            <a:r>
              <a:rPr lang="nb-NO" sz="900" dirty="0">
                <a:solidFill>
                  <a:schemeClr val="tx1"/>
                </a:solidFill>
                <a:latin typeface="Calibri" panose="020F0502020204030204" pitchFamily="34" charset="0"/>
                <a:cs typeface="Calibri" panose="020F0502020204030204" pitchFamily="34" charset="0"/>
              </a:rPr>
              <a:t> </a:t>
            </a:r>
            <a:r>
              <a:rPr lang="nb-NO" sz="900" dirty="0" err="1">
                <a:solidFill>
                  <a:schemeClr val="tx1"/>
                </a:solidFill>
                <a:latin typeface="Calibri" panose="020F0502020204030204" pitchFamily="34" charset="0"/>
                <a:cs typeface="Calibri" panose="020F0502020204030204" pitchFamily="34" charset="0"/>
              </a:rPr>
              <a:t>inspired</a:t>
            </a:r>
            <a:r>
              <a:rPr lang="nb-NO" sz="900" dirty="0">
                <a:solidFill>
                  <a:schemeClr val="tx1"/>
                </a:solidFill>
                <a:latin typeface="Calibri" panose="020F0502020204030204" pitchFamily="34" charset="0"/>
                <a:cs typeface="Calibri" panose="020F0502020204030204" pitchFamily="34" charset="0"/>
              </a:rPr>
              <a:t> by Zhang et al.(2023). </a:t>
            </a:r>
          </a:p>
        </p:txBody>
      </p:sp>
      <p:sp>
        <p:nvSpPr>
          <p:cNvPr id="17" name="Slide Number Placeholder 16">
            <a:extLst>
              <a:ext uri="{FF2B5EF4-FFF2-40B4-BE49-F238E27FC236}">
                <a16:creationId xmlns:a16="http://schemas.microsoft.com/office/drawing/2014/main" id="{166C9436-56E7-E8D6-0779-117901F5025E}"/>
              </a:ext>
            </a:extLst>
          </p:cNvPr>
          <p:cNvSpPr>
            <a:spLocks noGrp="1"/>
          </p:cNvSpPr>
          <p:nvPr>
            <p:ph type="sldNum" sz="quarter" idx="12"/>
          </p:nvPr>
        </p:nvSpPr>
        <p:spPr>
          <a:xfrm>
            <a:off x="435406" y="4913006"/>
            <a:ext cx="709342" cy="162018"/>
          </a:xfrm>
        </p:spPr>
        <p:txBody>
          <a:bodyPr/>
          <a:lstStyle/>
          <a:p>
            <a:r>
              <a:rPr lang="nb-NO">
                <a:latin typeface="Calibri" panose="020F0502020204030204" pitchFamily="34" charset="0"/>
                <a:cs typeface="Calibri" panose="020F0502020204030204" pitchFamily="34" charset="0"/>
              </a:rPr>
              <a:t>Page </a:t>
            </a:r>
            <a:fld id="{06C54713-27B5-4268-B680-29C9FB350413}" type="slidenum">
              <a:rPr lang="nb-NO" smtClean="0">
                <a:latin typeface="Calibri" panose="020F0502020204030204" pitchFamily="34" charset="0"/>
                <a:cs typeface="Calibri" panose="020F0502020204030204" pitchFamily="34" charset="0"/>
              </a:rPr>
              <a:pPr/>
              <a:t>10</a:t>
            </a:fld>
            <a:endParaRPr lang="nb-NO">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852295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tel 6" descr="Title field">
            <a:extLst>
              <a:ext uri="{FF2B5EF4-FFF2-40B4-BE49-F238E27FC236}">
                <a16:creationId xmlns:a16="http://schemas.microsoft.com/office/drawing/2014/main" id="{2DD738CD-B15E-8D45-B944-967A326B83F6}"/>
              </a:ext>
            </a:extLst>
          </p:cNvPr>
          <p:cNvSpPr>
            <a:spLocks noGrp="1"/>
          </p:cNvSpPr>
          <p:nvPr>
            <p:ph type="title"/>
          </p:nvPr>
        </p:nvSpPr>
        <p:spPr>
          <a:xfrm>
            <a:off x="243042" y="0"/>
            <a:ext cx="1765988" cy="486990"/>
          </a:xfrm>
        </p:spPr>
        <p:txBody>
          <a:bodyPr anchor="ctr"/>
          <a:lstStyle/>
          <a:p>
            <a:r>
              <a:rPr lang="en-GB" sz="1400" dirty="0">
                <a:latin typeface="Calibri" panose="020F0502020204030204" pitchFamily="34" charset="0"/>
                <a:cs typeface="Calibri" panose="020F0502020204030204" pitchFamily="34" charset="0"/>
              </a:rPr>
              <a:t>Conclusions</a:t>
            </a:r>
            <a:br>
              <a:rPr lang="en-GB" sz="1400" dirty="0">
                <a:latin typeface="Calibri" panose="020F0502020204030204" pitchFamily="34" charset="0"/>
                <a:cs typeface="Calibri" panose="020F0502020204030204" pitchFamily="34" charset="0"/>
              </a:rPr>
            </a:br>
            <a:endParaRPr lang="en-GB" sz="1400" dirty="0">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07F43335-A366-5463-935D-A45B57E7F043}"/>
              </a:ext>
            </a:extLst>
          </p:cNvPr>
          <p:cNvSpPr txBox="1"/>
          <p:nvPr/>
        </p:nvSpPr>
        <p:spPr>
          <a:xfrm>
            <a:off x="4015409" y="1843729"/>
            <a:ext cx="2480807" cy="307777"/>
          </a:xfrm>
          <a:prstGeom prst="rect">
            <a:avLst/>
          </a:prstGeom>
          <a:noFill/>
        </p:spPr>
        <p:txBody>
          <a:bodyPr wrap="square" rtlCol="0">
            <a:spAutoFit/>
          </a:bodyPr>
          <a:lstStyle/>
          <a:p>
            <a:endParaRPr lang="nb-NO" sz="1400" dirty="0">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EB427E22-5B0A-B247-198D-7636EC9DDB3B}"/>
              </a:ext>
            </a:extLst>
          </p:cNvPr>
          <p:cNvSpPr txBox="1"/>
          <p:nvPr/>
        </p:nvSpPr>
        <p:spPr>
          <a:xfrm>
            <a:off x="487018" y="1308542"/>
            <a:ext cx="8363582" cy="3216265"/>
          </a:xfrm>
          <a:prstGeom prst="rect">
            <a:avLst/>
          </a:prstGeom>
          <a:noFill/>
        </p:spPr>
        <p:txBody>
          <a:bodyPr wrap="square">
            <a:spAutoFit/>
          </a:bodyPr>
          <a:lstStyle/>
          <a:p>
            <a:pPr marL="228600" indent="-228600" algn="just">
              <a:buFont typeface="+mj-lt"/>
              <a:buAutoNum type="arabicPeriod"/>
            </a:pPr>
            <a:r>
              <a:rPr lang="en-US" sz="1200" dirty="0">
                <a:latin typeface="Calibri" panose="020F0502020204030204" pitchFamily="34" charset="0"/>
                <a:cs typeface="Calibri" panose="020F0502020204030204" pitchFamily="34" charset="0"/>
              </a:rPr>
              <a:t>Machine-learned models can potentially be used to make production forecasts within acceptable accuracy levels. </a:t>
            </a:r>
          </a:p>
          <a:p>
            <a:pPr marL="685800" lvl="1" indent="-228600" algn="just">
              <a:buFont typeface="Arial" panose="020B0604020202020204" pitchFamily="34" charset="0"/>
              <a:buChar char="•"/>
            </a:pPr>
            <a:r>
              <a:rPr lang="en-US" sz="1200" dirty="0">
                <a:latin typeface="Calibri" panose="020F0502020204030204" pitchFamily="34" charset="0"/>
                <a:cs typeface="Calibri" panose="020F0502020204030204" pitchFamily="34" charset="0"/>
              </a:rPr>
              <a:t>The loss function values (the mean squared error (MSE) and mean absolute error (MAE)) support this conclusion.</a:t>
            </a:r>
          </a:p>
          <a:p>
            <a:pPr marL="228600" indent="-228600" algn="just">
              <a:buFont typeface="+mj-lt"/>
              <a:buAutoNum type="arabicPeriod"/>
            </a:pPr>
            <a:endParaRPr lang="en-US" sz="1200" dirty="0">
              <a:latin typeface="Calibri" panose="020F0502020204030204" pitchFamily="34" charset="0"/>
              <a:cs typeface="Calibri" panose="020F0502020204030204" pitchFamily="34" charset="0"/>
            </a:endParaRPr>
          </a:p>
          <a:p>
            <a:pPr marL="228600" indent="-228600" algn="just">
              <a:buFont typeface="+mj-lt"/>
              <a:buAutoNum type="arabicPeriod"/>
            </a:pPr>
            <a:r>
              <a:rPr lang="en-US" sz="1200" dirty="0">
                <a:latin typeface="Calibri" panose="020F0502020204030204" pitchFamily="34" charset="0"/>
                <a:cs typeface="Calibri" panose="020F0502020204030204" pitchFamily="34" charset="0"/>
              </a:rPr>
              <a:t>The same models successfully predicted the residual hydrogen volumes when called upon. The predictions were in an acceptable accuracy window using the same performance metrics.</a:t>
            </a:r>
          </a:p>
          <a:p>
            <a:pPr marL="228600" indent="-228600" algn="just">
              <a:buFont typeface="+mj-lt"/>
              <a:buAutoNum type="arabicPeriod"/>
            </a:pPr>
            <a:endParaRPr lang="en-US" sz="1200" dirty="0">
              <a:latin typeface="Calibri" panose="020F0502020204030204" pitchFamily="34" charset="0"/>
              <a:cs typeface="Calibri" panose="020F0502020204030204" pitchFamily="34" charset="0"/>
            </a:endParaRPr>
          </a:p>
          <a:p>
            <a:pPr marL="228600" indent="-228600" algn="just">
              <a:buFont typeface="+mj-lt"/>
              <a:buAutoNum type="arabicPeriod"/>
            </a:pPr>
            <a:r>
              <a:rPr lang="en-US" sz="1200" dirty="0">
                <a:latin typeface="Calibri" panose="020F0502020204030204" pitchFamily="34" charset="0"/>
                <a:cs typeface="Calibri" panose="020F0502020204030204" pitchFamily="34" charset="0"/>
              </a:rPr>
              <a:t>Predicting on the injection volumes seemed unnecessary because any neural network (NN) model used no matter its structure was able to make perfect predictions. In other words, the models perfectly matched the data sets. </a:t>
            </a:r>
          </a:p>
          <a:p>
            <a:pPr marL="685800" lvl="1" indent="-228600" algn="just">
              <a:buFont typeface="Arial" panose="020B0604020202020204" pitchFamily="34" charset="0"/>
              <a:buChar char="•"/>
            </a:pPr>
            <a:r>
              <a:rPr lang="en-US" sz="1100" dirty="0">
                <a:latin typeface="Calibri" panose="020F0502020204030204" pitchFamily="34" charset="0"/>
                <a:cs typeface="Calibri" panose="020F0502020204030204" pitchFamily="34" charset="0"/>
              </a:rPr>
              <a:t>This was expected as the injected amount injected into the reservoir is normally well known.</a:t>
            </a:r>
          </a:p>
          <a:p>
            <a:pPr marL="228600" indent="-228600" algn="just">
              <a:buFont typeface="+mj-lt"/>
              <a:buAutoNum type="arabicPeriod"/>
            </a:pPr>
            <a:endParaRPr lang="en-US" sz="1200" dirty="0">
              <a:latin typeface="Calibri" panose="020F0502020204030204" pitchFamily="34" charset="0"/>
              <a:cs typeface="Calibri" panose="020F0502020204030204" pitchFamily="34" charset="0"/>
            </a:endParaRPr>
          </a:p>
          <a:p>
            <a:pPr marL="228600" indent="-228600" algn="just">
              <a:buFont typeface="+mj-lt"/>
              <a:buAutoNum type="arabicPeriod"/>
            </a:pPr>
            <a:r>
              <a:rPr lang="en-US" sz="1200" dirty="0">
                <a:latin typeface="Calibri" panose="020F0502020204030204" pitchFamily="34" charset="0"/>
                <a:cs typeface="Calibri" panose="020F0502020204030204" pitchFamily="34" charset="0"/>
              </a:rPr>
              <a:t>Computational costs in turns of run time from the machine-learned predictions were far much smaller in comparison with either a single or a collection of simulation runs. A multi-layer multi-physics scenario had 4 orders of magnitude difference. That was equivalent </a:t>
            </a:r>
            <a:r>
              <a:rPr lang="en-US" sz="1200" b="1" dirty="0">
                <a:latin typeface="Calibri" panose="020F0502020204030204" pitchFamily="34" charset="0"/>
                <a:cs typeface="Calibri" panose="020F0502020204030204" pitchFamily="34" charset="0"/>
              </a:rPr>
              <a:t>to 6773.5% </a:t>
            </a:r>
            <a:r>
              <a:rPr lang="en-US" sz="1200" dirty="0">
                <a:latin typeface="Calibri" panose="020F0502020204030204" pitchFamily="34" charset="0"/>
                <a:cs typeface="Calibri" panose="020F0502020204030204" pitchFamily="34" charset="0"/>
              </a:rPr>
              <a:t>percentage difference.</a:t>
            </a:r>
          </a:p>
          <a:p>
            <a:pPr marL="228600" indent="-228600" algn="just">
              <a:buFont typeface="+mj-lt"/>
              <a:buAutoNum type="arabicPeriod"/>
            </a:pPr>
            <a:endParaRPr lang="en-US" sz="1200" dirty="0">
              <a:latin typeface="Calibri" panose="020F0502020204030204" pitchFamily="34" charset="0"/>
              <a:cs typeface="Calibri" panose="020F0502020204030204" pitchFamily="34" charset="0"/>
            </a:endParaRPr>
          </a:p>
          <a:p>
            <a:pPr marL="228600" indent="-228600" algn="just">
              <a:buFont typeface="+mj-lt"/>
              <a:buAutoNum type="arabicPeriod"/>
            </a:pPr>
            <a:r>
              <a:rPr lang="en-US" sz="1200" dirty="0">
                <a:latin typeface="Calibri" panose="020F0502020204030204" pitchFamily="34" charset="0"/>
                <a:cs typeface="Calibri" panose="020F0502020204030204" pitchFamily="34" charset="0"/>
              </a:rPr>
              <a:t>Predictions on the dataset generated on a complex UHS schedule using a one-layer reservoir model produced unique trends in the production data-sets. These trends were well captured by the learned neural network (NN) model and substantially reduced the computational cost for a 7-season scenario for in four years by </a:t>
            </a:r>
            <a:r>
              <a:rPr lang="en-US" sz="1200" b="1" dirty="0">
                <a:latin typeface="Calibri" panose="020F0502020204030204" pitchFamily="34" charset="0"/>
                <a:cs typeface="Calibri" panose="020F0502020204030204" pitchFamily="34" charset="0"/>
              </a:rPr>
              <a:t>731.2%</a:t>
            </a:r>
          </a:p>
        </p:txBody>
      </p:sp>
      <p:sp>
        <p:nvSpPr>
          <p:cNvPr id="5" name="TextBox 4">
            <a:extLst>
              <a:ext uri="{FF2B5EF4-FFF2-40B4-BE49-F238E27FC236}">
                <a16:creationId xmlns:a16="http://schemas.microsoft.com/office/drawing/2014/main" id="{D82D490A-ACCA-597D-63D9-24FAAE6199DD}"/>
              </a:ext>
            </a:extLst>
          </p:cNvPr>
          <p:cNvSpPr txBox="1"/>
          <p:nvPr/>
        </p:nvSpPr>
        <p:spPr>
          <a:xfrm>
            <a:off x="243042" y="486990"/>
            <a:ext cx="8414076" cy="276999"/>
          </a:xfrm>
          <a:prstGeom prst="rect">
            <a:avLst/>
          </a:prstGeom>
          <a:noFill/>
        </p:spPr>
        <p:txBody>
          <a:bodyPr wrap="square" rtlCol="0">
            <a:spAutoFit/>
          </a:bodyPr>
          <a:lstStyle/>
          <a:p>
            <a:pPr algn="just"/>
            <a:r>
              <a:rPr lang="nb-NO" sz="1200" dirty="0" err="1">
                <a:latin typeface="Calibri" panose="020F0502020204030204" pitchFamily="34" charset="0"/>
                <a:cs typeface="Calibri" panose="020F0502020204030204" pitchFamily="34" charset="0"/>
              </a:rPr>
              <a:t>Based</a:t>
            </a:r>
            <a:r>
              <a:rPr lang="nb-NO" sz="1200" dirty="0">
                <a:latin typeface="Calibri" panose="020F0502020204030204" pitchFamily="34" charset="0"/>
                <a:cs typeface="Calibri" panose="020F0502020204030204" pitchFamily="34" charset="0"/>
              </a:rPr>
              <a:t> </a:t>
            </a:r>
            <a:r>
              <a:rPr lang="nb-NO" sz="1200" dirty="0" err="1">
                <a:latin typeface="Calibri" panose="020F0502020204030204" pitchFamily="34" charset="0"/>
                <a:cs typeface="Calibri" panose="020F0502020204030204" pitchFamily="34" charset="0"/>
              </a:rPr>
              <a:t>on</a:t>
            </a:r>
            <a:r>
              <a:rPr lang="nb-NO" sz="1200" dirty="0">
                <a:latin typeface="Calibri" panose="020F0502020204030204" pitchFamily="34" charset="0"/>
                <a:cs typeface="Calibri" panose="020F0502020204030204" pitchFamily="34" charset="0"/>
              </a:rPr>
              <a:t> </a:t>
            </a:r>
            <a:r>
              <a:rPr lang="nb-NO" sz="1200" dirty="0" err="1">
                <a:latin typeface="Calibri" panose="020F0502020204030204" pitchFamily="34" charset="0"/>
                <a:cs typeface="Calibri" panose="020F0502020204030204" pitchFamily="34" charset="0"/>
              </a:rPr>
              <a:t>this</a:t>
            </a:r>
            <a:r>
              <a:rPr lang="nb-NO" sz="1200" dirty="0">
                <a:latin typeface="Calibri" panose="020F0502020204030204" pitchFamily="34" charset="0"/>
                <a:cs typeface="Calibri" panose="020F0502020204030204" pitchFamily="34" charset="0"/>
              </a:rPr>
              <a:t> </a:t>
            </a:r>
            <a:r>
              <a:rPr lang="nb-NO" sz="1200" dirty="0" err="1">
                <a:latin typeface="Calibri" panose="020F0502020204030204" pitchFamily="34" charset="0"/>
                <a:cs typeface="Calibri" panose="020F0502020204030204" pitchFamily="34" charset="0"/>
              </a:rPr>
              <a:t>predictive</a:t>
            </a:r>
            <a:r>
              <a:rPr lang="nb-NO" sz="1200" dirty="0">
                <a:latin typeface="Calibri" panose="020F0502020204030204" pitchFamily="34" charset="0"/>
                <a:cs typeface="Calibri" panose="020F0502020204030204" pitchFamily="34" charset="0"/>
              </a:rPr>
              <a:t> </a:t>
            </a:r>
            <a:r>
              <a:rPr lang="nb-NO" sz="1200" dirty="0" err="1">
                <a:latin typeface="Calibri" panose="020F0502020204030204" pitchFamily="34" charset="0"/>
                <a:cs typeface="Calibri" panose="020F0502020204030204" pitchFamily="34" charset="0"/>
              </a:rPr>
              <a:t>modelling</a:t>
            </a:r>
            <a:r>
              <a:rPr lang="nb-NO" sz="1200" dirty="0">
                <a:latin typeface="Calibri" panose="020F0502020204030204" pitchFamily="34" charset="0"/>
                <a:cs typeface="Calibri" panose="020F0502020204030204" pitchFamily="34" charset="0"/>
              </a:rPr>
              <a:t> </a:t>
            </a:r>
            <a:r>
              <a:rPr lang="nb-NO" sz="1200" dirty="0" err="1">
                <a:latin typeface="Calibri" panose="020F0502020204030204" pitchFamily="34" charset="0"/>
                <a:cs typeface="Calibri" panose="020F0502020204030204" pitchFamily="34" charset="0"/>
              </a:rPr>
              <a:t>study</a:t>
            </a:r>
            <a:r>
              <a:rPr lang="nb-NO" sz="1200" dirty="0">
                <a:latin typeface="Calibri" panose="020F0502020204030204" pitchFamily="34" charset="0"/>
                <a:cs typeface="Calibri" panose="020F0502020204030204" pitchFamily="34" charset="0"/>
              </a:rPr>
              <a:t> </a:t>
            </a:r>
            <a:r>
              <a:rPr lang="nb-NO" sz="1200" dirty="0" err="1">
                <a:latin typeface="Calibri" panose="020F0502020204030204" pitchFamily="34" charset="0"/>
                <a:cs typeface="Calibri" panose="020F0502020204030204" pitchFamily="34" charset="0"/>
              </a:rPr>
              <a:t>on</a:t>
            </a:r>
            <a:r>
              <a:rPr lang="nb-NO" sz="1200" dirty="0">
                <a:latin typeface="Calibri" panose="020F0502020204030204" pitchFamily="34" charset="0"/>
                <a:cs typeface="Calibri" panose="020F0502020204030204" pitchFamily="34" charset="0"/>
              </a:rPr>
              <a:t> </a:t>
            </a:r>
            <a:r>
              <a:rPr lang="nb-NO" sz="1200" dirty="0" err="1">
                <a:latin typeface="Calibri" panose="020F0502020204030204" pitchFamily="34" charset="0"/>
                <a:cs typeface="Calibri" panose="020F0502020204030204" pitchFamily="34" charset="0"/>
              </a:rPr>
              <a:t>already</a:t>
            </a:r>
            <a:r>
              <a:rPr lang="nb-NO" sz="1200" dirty="0">
                <a:latin typeface="Calibri" panose="020F0502020204030204" pitchFamily="34" charset="0"/>
                <a:cs typeface="Calibri" panose="020F0502020204030204" pitchFamily="34" charset="0"/>
              </a:rPr>
              <a:t> </a:t>
            </a:r>
            <a:r>
              <a:rPr lang="nb-NO" sz="1200" dirty="0" err="1">
                <a:latin typeface="Calibri" panose="020F0502020204030204" pitchFamily="34" charset="0"/>
                <a:cs typeface="Calibri" panose="020F0502020204030204" pitchFamily="34" charset="0"/>
              </a:rPr>
              <a:t>published</a:t>
            </a:r>
            <a:r>
              <a:rPr lang="nb-NO" sz="1200" dirty="0">
                <a:latin typeface="Calibri" panose="020F0502020204030204" pitchFamily="34" charset="0"/>
                <a:cs typeface="Calibri" panose="020F0502020204030204" pitchFamily="34" charset="0"/>
              </a:rPr>
              <a:t> and </a:t>
            </a:r>
            <a:r>
              <a:rPr lang="nb-NO" sz="1200" dirty="0" err="1">
                <a:latin typeface="Calibri" panose="020F0502020204030204" pitchFamily="34" charset="0"/>
                <a:cs typeface="Calibri" panose="020F0502020204030204" pitchFamily="34" charset="0"/>
              </a:rPr>
              <a:t>open</a:t>
            </a:r>
            <a:r>
              <a:rPr lang="nb-NO" sz="1200" dirty="0">
                <a:latin typeface="Calibri" panose="020F0502020204030204" pitchFamily="34" charset="0"/>
                <a:cs typeface="Calibri" panose="020F0502020204030204" pitchFamily="34" charset="0"/>
              </a:rPr>
              <a:t> </a:t>
            </a:r>
            <a:r>
              <a:rPr lang="nb-NO" sz="1200" dirty="0" err="1">
                <a:latin typeface="Calibri" panose="020F0502020204030204" pitchFamily="34" charset="0"/>
                <a:cs typeface="Calibri" panose="020F0502020204030204" pitchFamily="34" charset="0"/>
              </a:rPr>
              <a:t>geological</a:t>
            </a:r>
            <a:r>
              <a:rPr lang="nb-NO" sz="1200" dirty="0">
                <a:latin typeface="Calibri" panose="020F0502020204030204" pitchFamily="34" charset="0"/>
                <a:cs typeface="Calibri" panose="020F0502020204030204" pitchFamily="34" charset="0"/>
              </a:rPr>
              <a:t> </a:t>
            </a:r>
            <a:r>
              <a:rPr lang="nb-NO" sz="1200" dirty="0" err="1">
                <a:latin typeface="Calibri" panose="020F0502020204030204" pitchFamily="34" charset="0"/>
                <a:cs typeface="Calibri" panose="020F0502020204030204" pitchFamily="34" charset="0"/>
              </a:rPr>
              <a:t>models</a:t>
            </a:r>
            <a:r>
              <a:rPr lang="nb-NO" sz="1200" dirty="0">
                <a:latin typeface="Calibri" panose="020F0502020204030204" pitchFamily="34" charset="0"/>
                <a:cs typeface="Calibri" panose="020F0502020204030204" pitchFamily="34" charset="0"/>
              </a:rPr>
              <a:t>, the </a:t>
            </a:r>
            <a:r>
              <a:rPr lang="nb-NO" sz="1200" dirty="0" err="1">
                <a:latin typeface="Calibri" panose="020F0502020204030204" pitchFamily="34" charset="0"/>
                <a:cs typeface="Calibri" panose="020F0502020204030204" pitchFamily="34" charset="0"/>
              </a:rPr>
              <a:t>following</a:t>
            </a:r>
            <a:r>
              <a:rPr lang="nb-NO" sz="1200" dirty="0">
                <a:latin typeface="Calibri" panose="020F0502020204030204" pitchFamily="34" charset="0"/>
                <a:cs typeface="Calibri" panose="020F0502020204030204" pitchFamily="34" charset="0"/>
              </a:rPr>
              <a:t> </a:t>
            </a:r>
            <a:r>
              <a:rPr lang="nb-NO" sz="1200" dirty="0" err="1">
                <a:latin typeface="Calibri" panose="020F0502020204030204" pitchFamily="34" charset="0"/>
                <a:cs typeface="Calibri" panose="020F0502020204030204" pitchFamily="34" charset="0"/>
              </a:rPr>
              <a:t>conclusions</a:t>
            </a:r>
            <a:r>
              <a:rPr lang="nb-NO" sz="1200" dirty="0">
                <a:latin typeface="Calibri" panose="020F0502020204030204" pitchFamily="34" charset="0"/>
                <a:cs typeface="Calibri" panose="020F0502020204030204" pitchFamily="34" charset="0"/>
              </a:rPr>
              <a:t> </a:t>
            </a:r>
            <a:r>
              <a:rPr lang="nb-NO" sz="1200" dirty="0" err="1">
                <a:latin typeface="Calibri" panose="020F0502020204030204" pitchFamily="34" charset="0"/>
                <a:cs typeface="Calibri" panose="020F0502020204030204" pitchFamily="34" charset="0"/>
              </a:rPr>
              <a:t>could</a:t>
            </a:r>
            <a:r>
              <a:rPr lang="nb-NO" sz="1200" dirty="0">
                <a:latin typeface="Calibri" panose="020F0502020204030204" pitchFamily="34" charset="0"/>
                <a:cs typeface="Calibri" panose="020F0502020204030204" pitchFamily="34" charset="0"/>
              </a:rPr>
              <a:t> be </a:t>
            </a:r>
            <a:r>
              <a:rPr lang="nb-NO" sz="1200" dirty="0" err="1">
                <a:latin typeface="Calibri" panose="020F0502020204030204" pitchFamily="34" charset="0"/>
                <a:cs typeface="Calibri" panose="020F0502020204030204" pitchFamily="34" charset="0"/>
              </a:rPr>
              <a:t>made</a:t>
            </a:r>
            <a:r>
              <a:rPr lang="nb-NO" sz="1200" dirty="0">
                <a:latin typeface="Calibri" panose="020F0502020204030204" pitchFamily="34" charset="0"/>
                <a:cs typeface="Calibri" panose="020F0502020204030204" pitchFamily="34" charset="0"/>
              </a:rPr>
              <a:t> </a:t>
            </a:r>
          </a:p>
        </p:txBody>
      </p:sp>
      <p:sp>
        <p:nvSpPr>
          <p:cNvPr id="2" name="Slide Number Placeholder 1">
            <a:extLst>
              <a:ext uri="{FF2B5EF4-FFF2-40B4-BE49-F238E27FC236}">
                <a16:creationId xmlns:a16="http://schemas.microsoft.com/office/drawing/2014/main" id="{043D7BBB-1BD1-3DCC-24D3-FA4D49DE3743}"/>
              </a:ext>
            </a:extLst>
          </p:cNvPr>
          <p:cNvSpPr>
            <a:spLocks noGrp="1"/>
          </p:cNvSpPr>
          <p:nvPr>
            <p:ph type="sldNum" sz="quarter" idx="12"/>
          </p:nvPr>
        </p:nvSpPr>
        <p:spPr>
          <a:xfrm>
            <a:off x="487018" y="4907342"/>
            <a:ext cx="709342" cy="162018"/>
          </a:xfrm>
        </p:spPr>
        <p:txBody>
          <a:bodyPr/>
          <a:lstStyle/>
          <a:p>
            <a:r>
              <a:rPr lang="nb-NO">
                <a:latin typeface="Calibri" panose="020F0502020204030204" pitchFamily="34" charset="0"/>
                <a:cs typeface="Calibri" panose="020F0502020204030204" pitchFamily="34" charset="0"/>
              </a:rPr>
              <a:t>Page </a:t>
            </a:r>
            <a:fld id="{06C54713-27B5-4268-B680-29C9FB350413}" type="slidenum">
              <a:rPr lang="nb-NO" smtClean="0">
                <a:latin typeface="Calibri" panose="020F0502020204030204" pitchFamily="34" charset="0"/>
                <a:cs typeface="Calibri" panose="020F0502020204030204" pitchFamily="34" charset="0"/>
              </a:rPr>
              <a:pPr/>
              <a:t>11</a:t>
            </a:fld>
            <a:endParaRPr lang="nb-NO">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803576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tel 6" descr="Title field">
            <a:extLst>
              <a:ext uri="{FF2B5EF4-FFF2-40B4-BE49-F238E27FC236}">
                <a16:creationId xmlns:a16="http://schemas.microsoft.com/office/drawing/2014/main" id="{2DD738CD-B15E-8D45-B944-967A326B83F6}"/>
              </a:ext>
            </a:extLst>
          </p:cNvPr>
          <p:cNvSpPr>
            <a:spLocks noGrp="1"/>
          </p:cNvSpPr>
          <p:nvPr>
            <p:ph type="title"/>
          </p:nvPr>
        </p:nvSpPr>
        <p:spPr>
          <a:xfrm>
            <a:off x="364961" y="364661"/>
            <a:ext cx="3236979" cy="486990"/>
          </a:xfrm>
        </p:spPr>
        <p:txBody>
          <a:bodyPr anchor="ctr"/>
          <a:lstStyle/>
          <a:p>
            <a:r>
              <a:rPr lang="en-GB" sz="2000" dirty="0" err="1"/>
              <a:t>Acknlogements</a:t>
            </a:r>
            <a:br>
              <a:rPr lang="en-GB" sz="2000" dirty="0"/>
            </a:br>
            <a:endParaRPr lang="en-GB" sz="2000" dirty="0"/>
          </a:p>
        </p:txBody>
      </p:sp>
      <p:sp>
        <p:nvSpPr>
          <p:cNvPr id="11" name="TextBox 10">
            <a:extLst>
              <a:ext uri="{FF2B5EF4-FFF2-40B4-BE49-F238E27FC236}">
                <a16:creationId xmlns:a16="http://schemas.microsoft.com/office/drawing/2014/main" id="{07F43335-A366-5463-935D-A45B57E7F043}"/>
              </a:ext>
            </a:extLst>
          </p:cNvPr>
          <p:cNvSpPr txBox="1"/>
          <p:nvPr/>
        </p:nvSpPr>
        <p:spPr>
          <a:xfrm>
            <a:off x="4015409" y="1843729"/>
            <a:ext cx="2480807" cy="307777"/>
          </a:xfrm>
          <a:prstGeom prst="rect">
            <a:avLst/>
          </a:prstGeom>
          <a:noFill/>
        </p:spPr>
        <p:txBody>
          <a:bodyPr wrap="square" rtlCol="0">
            <a:spAutoFit/>
          </a:bodyPr>
          <a:lstStyle/>
          <a:p>
            <a:endParaRPr lang="nb-NO" sz="1400" dirty="0"/>
          </a:p>
        </p:txBody>
      </p:sp>
      <p:pic>
        <p:nvPicPr>
          <p:cNvPr id="9" name="Picture 8">
            <a:extLst>
              <a:ext uri="{FF2B5EF4-FFF2-40B4-BE49-F238E27FC236}">
                <a16:creationId xmlns:a16="http://schemas.microsoft.com/office/drawing/2014/main" id="{75424158-D6F0-96A6-AC4B-911AC15457B6}"/>
              </a:ext>
            </a:extLst>
          </p:cNvPr>
          <p:cNvPicPr>
            <a:picLocks noChangeAspect="1"/>
          </p:cNvPicPr>
          <p:nvPr/>
        </p:nvPicPr>
        <p:blipFill>
          <a:blip r:embed="rId3"/>
          <a:stretch>
            <a:fillRect/>
          </a:stretch>
        </p:blipFill>
        <p:spPr>
          <a:xfrm>
            <a:off x="368183" y="4006189"/>
            <a:ext cx="2449800" cy="823462"/>
          </a:xfrm>
          <a:prstGeom prst="rect">
            <a:avLst/>
          </a:prstGeom>
        </p:spPr>
      </p:pic>
      <p:pic>
        <p:nvPicPr>
          <p:cNvPr id="12" name="Picture 11">
            <a:extLst>
              <a:ext uri="{FF2B5EF4-FFF2-40B4-BE49-F238E27FC236}">
                <a16:creationId xmlns:a16="http://schemas.microsoft.com/office/drawing/2014/main" id="{A3F248DE-9E30-5DDB-0418-A6A3B1A8B89C}"/>
              </a:ext>
            </a:extLst>
          </p:cNvPr>
          <p:cNvPicPr>
            <a:picLocks noChangeAspect="1"/>
          </p:cNvPicPr>
          <p:nvPr/>
        </p:nvPicPr>
        <p:blipFill>
          <a:blip r:embed="rId4"/>
          <a:stretch>
            <a:fillRect/>
          </a:stretch>
        </p:blipFill>
        <p:spPr>
          <a:xfrm>
            <a:off x="3245574" y="4006189"/>
            <a:ext cx="2449800" cy="839075"/>
          </a:xfrm>
          <a:prstGeom prst="rect">
            <a:avLst/>
          </a:prstGeom>
        </p:spPr>
      </p:pic>
      <p:pic>
        <p:nvPicPr>
          <p:cNvPr id="14" name="Picture 13">
            <a:extLst>
              <a:ext uri="{FF2B5EF4-FFF2-40B4-BE49-F238E27FC236}">
                <a16:creationId xmlns:a16="http://schemas.microsoft.com/office/drawing/2014/main" id="{96D9BBBC-25F9-1FBE-E68E-B0EC5FAF7E35}"/>
              </a:ext>
            </a:extLst>
          </p:cNvPr>
          <p:cNvPicPr>
            <a:picLocks noChangeAspect="1"/>
          </p:cNvPicPr>
          <p:nvPr/>
        </p:nvPicPr>
        <p:blipFill>
          <a:blip r:embed="rId5"/>
          <a:stretch>
            <a:fillRect/>
          </a:stretch>
        </p:blipFill>
        <p:spPr>
          <a:xfrm>
            <a:off x="364961" y="851651"/>
            <a:ext cx="1602988" cy="1278130"/>
          </a:xfrm>
          <a:prstGeom prst="rect">
            <a:avLst/>
          </a:prstGeom>
        </p:spPr>
      </p:pic>
      <p:pic>
        <p:nvPicPr>
          <p:cNvPr id="16" name="Picture 15">
            <a:extLst>
              <a:ext uri="{FF2B5EF4-FFF2-40B4-BE49-F238E27FC236}">
                <a16:creationId xmlns:a16="http://schemas.microsoft.com/office/drawing/2014/main" id="{3A3F1918-EEDC-7830-A832-75F98BF267D8}"/>
              </a:ext>
            </a:extLst>
          </p:cNvPr>
          <p:cNvPicPr>
            <a:picLocks noChangeAspect="1"/>
          </p:cNvPicPr>
          <p:nvPr/>
        </p:nvPicPr>
        <p:blipFill>
          <a:blip r:embed="rId6"/>
          <a:stretch>
            <a:fillRect/>
          </a:stretch>
        </p:blipFill>
        <p:spPr>
          <a:xfrm>
            <a:off x="2015167" y="1008394"/>
            <a:ext cx="4481049" cy="969135"/>
          </a:xfrm>
          <a:prstGeom prst="rect">
            <a:avLst/>
          </a:prstGeom>
        </p:spPr>
      </p:pic>
      <p:pic>
        <p:nvPicPr>
          <p:cNvPr id="18" name="Picture 17">
            <a:extLst>
              <a:ext uri="{FF2B5EF4-FFF2-40B4-BE49-F238E27FC236}">
                <a16:creationId xmlns:a16="http://schemas.microsoft.com/office/drawing/2014/main" id="{23BE0811-FFB2-1B7D-8095-7C20C1BB7A2C}"/>
              </a:ext>
            </a:extLst>
          </p:cNvPr>
          <p:cNvPicPr>
            <a:picLocks noChangeAspect="1"/>
          </p:cNvPicPr>
          <p:nvPr/>
        </p:nvPicPr>
        <p:blipFill>
          <a:blip r:embed="rId7"/>
          <a:stretch>
            <a:fillRect/>
          </a:stretch>
        </p:blipFill>
        <p:spPr>
          <a:xfrm>
            <a:off x="6400800" y="4067446"/>
            <a:ext cx="1224900" cy="958943"/>
          </a:xfrm>
          <a:prstGeom prst="rect">
            <a:avLst/>
          </a:prstGeom>
        </p:spPr>
      </p:pic>
      <p:pic>
        <p:nvPicPr>
          <p:cNvPr id="20" name="Picture 19">
            <a:extLst>
              <a:ext uri="{FF2B5EF4-FFF2-40B4-BE49-F238E27FC236}">
                <a16:creationId xmlns:a16="http://schemas.microsoft.com/office/drawing/2014/main" id="{F21B679F-4BE6-C485-C89A-A562C9AACD1E}"/>
              </a:ext>
            </a:extLst>
          </p:cNvPr>
          <p:cNvPicPr>
            <a:picLocks noChangeAspect="1"/>
          </p:cNvPicPr>
          <p:nvPr/>
        </p:nvPicPr>
        <p:blipFill>
          <a:blip r:embed="rId8"/>
          <a:stretch>
            <a:fillRect/>
          </a:stretch>
        </p:blipFill>
        <p:spPr>
          <a:xfrm>
            <a:off x="364961" y="2336092"/>
            <a:ext cx="1813696" cy="1455730"/>
          </a:xfrm>
          <a:prstGeom prst="rect">
            <a:avLst/>
          </a:prstGeom>
        </p:spPr>
      </p:pic>
      <p:pic>
        <p:nvPicPr>
          <p:cNvPr id="22" name="Picture 21">
            <a:extLst>
              <a:ext uri="{FF2B5EF4-FFF2-40B4-BE49-F238E27FC236}">
                <a16:creationId xmlns:a16="http://schemas.microsoft.com/office/drawing/2014/main" id="{35D400DB-6D1C-DE5C-22BC-2D0DD6089B62}"/>
              </a:ext>
            </a:extLst>
          </p:cNvPr>
          <p:cNvPicPr>
            <a:picLocks noChangeAspect="1"/>
          </p:cNvPicPr>
          <p:nvPr/>
        </p:nvPicPr>
        <p:blipFill>
          <a:blip r:embed="rId9"/>
          <a:stretch>
            <a:fillRect/>
          </a:stretch>
        </p:blipFill>
        <p:spPr>
          <a:xfrm>
            <a:off x="2392629" y="2357817"/>
            <a:ext cx="3245560" cy="1455729"/>
          </a:xfrm>
          <a:prstGeom prst="rect">
            <a:avLst/>
          </a:prstGeom>
        </p:spPr>
      </p:pic>
      <p:pic>
        <p:nvPicPr>
          <p:cNvPr id="24" name="Picture 23">
            <a:extLst>
              <a:ext uri="{FF2B5EF4-FFF2-40B4-BE49-F238E27FC236}">
                <a16:creationId xmlns:a16="http://schemas.microsoft.com/office/drawing/2014/main" id="{B2095B67-2E65-E550-9C51-6AC04C4151C3}"/>
              </a:ext>
            </a:extLst>
          </p:cNvPr>
          <p:cNvPicPr>
            <a:picLocks noChangeAspect="1"/>
          </p:cNvPicPr>
          <p:nvPr/>
        </p:nvPicPr>
        <p:blipFill>
          <a:blip r:embed="rId10"/>
          <a:stretch>
            <a:fillRect/>
          </a:stretch>
        </p:blipFill>
        <p:spPr>
          <a:xfrm>
            <a:off x="6539458" y="1084771"/>
            <a:ext cx="2311142" cy="872269"/>
          </a:xfrm>
          <a:prstGeom prst="rect">
            <a:avLst/>
          </a:prstGeom>
        </p:spPr>
      </p:pic>
      <p:pic>
        <p:nvPicPr>
          <p:cNvPr id="28" name="Picture 27">
            <a:extLst>
              <a:ext uri="{FF2B5EF4-FFF2-40B4-BE49-F238E27FC236}">
                <a16:creationId xmlns:a16="http://schemas.microsoft.com/office/drawing/2014/main" id="{673CAA52-FECD-3F7D-D327-4BADF0800BF5}"/>
              </a:ext>
            </a:extLst>
          </p:cNvPr>
          <p:cNvPicPr>
            <a:picLocks noChangeAspect="1"/>
          </p:cNvPicPr>
          <p:nvPr/>
        </p:nvPicPr>
        <p:blipFill>
          <a:blip r:embed="rId11"/>
          <a:stretch>
            <a:fillRect/>
          </a:stretch>
        </p:blipFill>
        <p:spPr>
          <a:xfrm>
            <a:off x="6157706" y="2268619"/>
            <a:ext cx="2076450" cy="1590675"/>
          </a:xfrm>
          <a:prstGeom prst="rect">
            <a:avLst/>
          </a:prstGeom>
        </p:spPr>
      </p:pic>
      <p:sp>
        <p:nvSpPr>
          <p:cNvPr id="2" name="Slide Number Placeholder 1">
            <a:extLst>
              <a:ext uri="{FF2B5EF4-FFF2-40B4-BE49-F238E27FC236}">
                <a16:creationId xmlns:a16="http://schemas.microsoft.com/office/drawing/2014/main" id="{F6EDA1CC-1CCA-8F67-EACB-14AA29477270}"/>
              </a:ext>
            </a:extLst>
          </p:cNvPr>
          <p:cNvSpPr>
            <a:spLocks noGrp="1"/>
          </p:cNvSpPr>
          <p:nvPr>
            <p:ph type="sldNum" sz="quarter" idx="12"/>
          </p:nvPr>
        </p:nvSpPr>
        <p:spPr>
          <a:xfrm>
            <a:off x="392089" y="4963009"/>
            <a:ext cx="709342" cy="162018"/>
          </a:xfrm>
        </p:spPr>
        <p:txBody>
          <a:bodyPr/>
          <a:lstStyle/>
          <a:p>
            <a:r>
              <a:rPr lang="nb-NO" dirty="0"/>
              <a:t>Page </a:t>
            </a:r>
            <a:fld id="{06C54713-27B5-4268-B680-29C9FB350413}" type="slidenum">
              <a:rPr lang="nb-NO" smtClean="0"/>
              <a:pPr/>
              <a:t>12</a:t>
            </a:fld>
            <a:endParaRPr lang="nb-NO" dirty="0"/>
          </a:p>
        </p:txBody>
      </p:sp>
    </p:spTree>
    <p:extLst>
      <p:ext uri="{BB962C8B-B14F-4D97-AF65-F5344CB8AC3E}">
        <p14:creationId xmlns:p14="http://schemas.microsoft.com/office/powerpoint/2010/main" val="42341028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37279F1-4576-B24D-AD9C-4E13DD492D83}"/>
              </a:ext>
            </a:extLst>
          </p:cNvPr>
          <p:cNvSpPr>
            <a:spLocks noGrp="1"/>
          </p:cNvSpPr>
          <p:nvPr>
            <p:ph type="title" idx="4294967295"/>
          </p:nvPr>
        </p:nvSpPr>
        <p:spPr>
          <a:xfrm>
            <a:off x="899592" y="-524594"/>
            <a:ext cx="1080120" cy="273677"/>
          </a:xfrm>
        </p:spPr>
        <p:txBody>
          <a:bodyPr/>
          <a:lstStyle/>
          <a:p>
            <a:r>
              <a:rPr lang="en-GB" sz="1500">
                <a:solidFill>
                  <a:schemeClr val="tx1"/>
                </a:solidFill>
                <a:latin typeface="Arial" panose="020B0604020202020204" pitchFamily="34" charset="0"/>
                <a:cs typeface="Arial" panose="020B0604020202020204" pitchFamily="34" charset="0"/>
              </a:rPr>
              <a:t>Last page</a:t>
            </a:r>
          </a:p>
        </p:txBody>
      </p:sp>
      <p:sp>
        <p:nvSpPr>
          <p:cNvPr id="6" name="Plassholder for tekst 5" descr="Field showing webpage address (uib.no)">
            <a:extLst>
              <a:ext uri="{FF2B5EF4-FFF2-40B4-BE49-F238E27FC236}">
                <a16:creationId xmlns:a16="http://schemas.microsoft.com/office/drawing/2014/main" id="{82E9E5F9-659E-7646-BB31-FB73998E6859}"/>
              </a:ext>
            </a:extLst>
          </p:cNvPr>
          <p:cNvSpPr>
            <a:spLocks noGrp="1"/>
          </p:cNvSpPr>
          <p:nvPr>
            <p:ph type="body" sz="quarter" idx="10"/>
          </p:nvPr>
        </p:nvSpPr>
        <p:spPr/>
        <p:txBody>
          <a:bodyPr/>
          <a:lstStyle/>
          <a:p>
            <a:r>
              <a:rPr lang="nb-NO"/>
              <a:t>_____END____</a:t>
            </a:r>
          </a:p>
        </p:txBody>
      </p:sp>
      <p:sp>
        <p:nvSpPr>
          <p:cNvPr id="3" name="Footer Placeholder 1">
            <a:extLst>
              <a:ext uri="{FF2B5EF4-FFF2-40B4-BE49-F238E27FC236}">
                <a16:creationId xmlns:a16="http://schemas.microsoft.com/office/drawing/2014/main" id="{62161902-0763-5C6F-10DD-B4323047BE4A}"/>
              </a:ext>
            </a:extLst>
          </p:cNvPr>
          <p:cNvSpPr txBox="1">
            <a:spLocks/>
          </p:cNvSpPr>
          <p:nvPr/>
        </p:nvSpPr>
        <p:spPr>
          <a:xfrm>
            <a:off x="2230718" y="538567"/>
            <a:ext cx="5410200" cy="201750"/>
          </a:xfrm>
          <a:prstGeom prst="rect">
            <a:avLst/>
          </a:prstGeom>
        </p:spPr>
        <p:txBody>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sz="1400" dirty="0">
                <a:solidFill>
                  <a:schemeClr val="bg1"/>
                </a:solidFill>
              </a:rPr>
              <a:t>Department of </a:t>
            </a:r>
            <a:r>
              <a:rPr lang="nb-NO" sz="1400" dirty="0" err="1">
                <a:solidFill>
                  <a:schemeClr val="bg1"/>
                </a:solidFill>
              </a:rPr>
              <a:t>Physics</a:t>
            </a:r>
            <a:r>
              <a:rPr lang="nb-NO" sz="1400" dirty="0">
                <a:solidFill>
                  <a:schemeClr val="bg1"/>
                </a:solidFill>
              </a:rPr>
              <a:t> and Technology-</a:t>
            </a:r>
            <a:r>
              <a:rPr lang="nb-NO" sz="1400" dirty="0" err="1">
                <a:solidFill>
                  <a:schemeClr val="bg1"/>
                </a:solidFill>
              </a:rPr>
              <a:t>University</a:t>
            </a:r>
            <a:r>
              <a:rPr lang="nb-NO" sz="1400" dirty="0">
                <a:solidFill>
                  <a:schemeClr val="bg1"/>
                </a:solidFill>
              </a:rPr>
              <a:t> of Bergen </a:t>
            </a:r>
          </a:p>
        </p:txBody>
      </p:sp>
      <p:sp>
        <p:nvSpPr>
          <p:cNvPr id="4" name="TextBox 3">
            <a:extLst>
              <a:ext uri="{FF2B5EF4-FFF2-40B4-BE49-F238E27FC236}">
                <a16:creationId xmlns:a16="http://schemas.microsoft.com/office/drawing/2014/main" id="{3E2E51CB-5B72-94FF-CE3E-D7AC3D6749C8}"/>
              </a:ext>
            </a:extLst>
          </p:cNvPr>
          <p:cNvSpPr txBox="1"/>
          <p:nvPr/>
        </p:nvSpPr>
        <p:spPr>
          <a:xfrm>
            <a:off x="1075764" y="4207827"/>
            <a:ext cx="8008471" cy="230832"/>
          </a:xfrm>
          <a:prstGeom prst="rect">
            <a:avLst/>
          </a:prstGeom>
          <a:noFill/>
        </p:spPr>
        <p:txBody>
          <a:bodyPr wrap="square" rtlCol="0">
            <a:spAutoFit/>
          </a:bodyPr>
          <a:lstStyle/>
          <a:p>
            <a:r>
              <a:rPr lang="nb-NO" sz="900" dirty="0">
                <a:solidFill>
                  <a:schemeClr val="bg1"/>
                </a:solidFill>
              </a:rPr>
              <a:t>UiB, CSSR, NORCE, EQUINOR, WINTERSHALL DEA, THE RESEARCH COUNCIL OF NORWAY, HAUKELAND UNIVERSITY HOSPITAL </a:t>
            </a:r>
          </a:p>
        </p:txBody>
      </p:sp>
    </p:spTree>
    <p:extLst>
      <p:ext uri="{BB962C8B-B14F-4D97-AF65-F5344CB8AC3E}">
        <p14:creationId xmlns:p14="http://schemas.microsoft.com/office/powerpoint/2010/main" val="15390636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tel 6" descr="Title field">
            <a:extLst>
              <a:ext uri="{FF2B5EF4-FFF2-40B4-BE49-F238E27FC236}">
                <a16:creationId xmlns:a16="http://schemas.microsoft.com/office/drawing/2014/main" id="{2DD738CD-B15E-8D45-B944-967A326B83F6}"/>
              </a:ext>
            </a:extLst>
          </p:cNvPr>
          <p:cNvSpPr>
            <a:spLocks noGrp="1"/>
          </p:cNvSpPr>
          <p:nvPr>
            <p:ph type="title"/>
          </p:nvPr>
        </p:nvSpPr>
        <p:spPr>
          <a:xfrm>
            <a:off x="187383" y="0"/>
            <a:ext cx="1515035" cy="489701"/>
          </a:xfrm>
        </p:spPr>
        <p:txBody>
          <a:bodyPr anchor="ctr"/>
          <a:lstStyle/>
          <a:p>
            <a:r>
              <a:rPr lang="en-GB" sz="1400" dirty="0"/>
              <a:t>Outline</a:t>
            </a:r>
            <a:br>
              <a:rPr lang="en-GB" sz="1400" dirty="0"/>
            </a:br>
            <a:endParaRPr lang="en-GB" sz="1400" dirty="0"/>
          </a:p>
        </p:txBody>
      </p:sp>
      <p:sp>
        <p:nvSpPr>
          <p:cNvPr id="11" name="TextBox 10">
            <a:extLst>
              <a:ext uri="{FF2B5EF4-FFF2-40B4-BE49-F238E27FC236}">
                <a16:creationId xmlns:a16="http://schemas.microsoft.com/office/drawing/2014/main" id="{07F43335-A366-5463-935D-A45B57E7F043}"/>
              </a:ext>
            </a:extLst>
          </p:cNvPr>
          <p:cNvSpPr txBox="1"/>
          <p:nvPr/>
        </p:nvSpPr>
        <p:spPr>
          <a:xfrm>
            <a:off x="4015409" y="1843729"/>
            <a:ext cx="2480807" cy="307777"/>
          </a:xfrm>
          <a:prstGeom prst="rect">
            <a:avLst/>
          </a:prstGeom>
          <a:noFill/>
        </p:spPr>
        <p:txBody>
          <a:bodyPr wrap="square" rtlCol="0">
            <a:spAutoFit/>
          </a:bodyPr>
          <a:lstStyle/>
          <a:p>
            <a:endParaRPr lang="nb-NO" sz="1400" dirty="0"/>
          </a:p>
        </p:txBody>
      </p:sp>
      <p:sp>
        <p:nvSpPr>
          <p:cNvPr id="14" name="TextBox 13">
            <a:extLst>
              <a:ext uri="{FF2B5EF4-FFF2-40B4-BE49-F238E27FC236}">
                <a16:creationId xmlns:a16="http://schemas.microsoft.com/office/drawing/2014/main" id="{44825399-829C-DE90-8027-52E17D18163F}"/>
              </a:ext>
            </a:extLst>
          </p:cNvPr>
          <p:cNvSpPr txBox="1"/>
          <p:nvPr/>
        </p:nvSpPr>
        <p:spPr>
          <a:xfrm>
            <a:off x="6289481" y="851651"/>
            <a:ext cx="2480807" cy="307777"/>
          </a:xfrm>
          <a:prstGeom prst="rect">
            <a:avLst/>
          </a:prstGeom>
          <a:noFill/>
        </p:spPr>
        <p:txBody>
          <a:bodyPr wrap="square" rtlCol="0">
            <a:spAutoFit/>
          </a:bodyPr>
          <a:lstStyle/>
          <a:p>
            <a:endParaRPr lang="nb-NO" sz="1400" dirty="0"/>
          </a:p>
        </p:txBody>
      </p:sp>
      <p:sp>
        <p:nvSpPr>
          <p:cNvPr id="2" name="TextBox 1">
            <a:extLst>
              <a:ext uri="{FF2B5EF4-FFF2-40B4-BE49-F238E27FC236}">
                <a16:creationId xmlns:a16="http://schemas.microsoft.com/office/drawing/2014/main" id="{D2A415F4-AA0B-C970-2FE1-016DAFD74DDA}"/>
              </a:ext>
            </a:extLst>
          </p:cNvPr>
          <p:cNvSpPr txBox="1"/>
          <p:nvPr/>
        </p:nvSpPr>
        <p:spPr>
          <a:xfrm>
            <a:off x="828599" y="1347445"/>
            <a:ext cx="6580354" cy="1754326"/>
          </a:xfrm>
          <a:prstGeom prst="rect">
            <a:avLst/>
          </a:prstGeom>
          <a:noFill/>
        </p:spPr>
        <p:txBody>
          <a:bodyPr wrap="square" rtlCol="0">
            <a:spAutoFit/>
          </a:bodyPr>
          <a:lstStyle/>
          <a:p>
            <a:pPr marL="342900" indent="-342900">
              <a:buAutoNum type="arabicPeriod"/>
            </a:pPr>
            <a:r>
              <a:rPr lang="en-US" dirty="0">
                <a:latin typeface="Calibri" panose="020F0502020204030204" pitchFamily="34" charset="0"/>
                <a:cs typeface="Calibri" panose="020F0502020204030204" pitchFamily="34" charset="0"/>
              </a:rPr>
              <a:t>Objectives and reasons for the study</a:t>
            </a:r>
          </a:p>
          <a:p>
            <a:pPr marL="342900" indent="-342900">
              <a:buAutoNum type="arabicPeriod"/>
            </a:pPr>
            <a:r>
              <a:rPr lang="en-US" dirty="0">
                <a:latin typeface="Calibri" panose="020F0502020204030204" pitchFamily="34" charset="0"/>
                <a:cs typeface="Calibri" panose="020F0502020204030204" pitchFamily="34" charset="0"/>
              </a:rPr>
              <a:t>Methodology </a:t>
            </a:r>
          </a:p>
          <a:p>
            <a:pPr marL="342900" indent="-342900">
              <a:buAutoNum type="arabicPeriod"/>
            </a:pPr>
            <a:r>
              <a:rPr lang="en-US" dirty="0">
                <a:latin typeface="Calibri" panose="020F0502020204030204" pitchFamily="34" charset="0"/>
                <a:cs typeface="Calibri" panose="020F0502020204030204" pitchFamily="34" charset="0"/>
              </a:rPr>
              <a:t>Key findings</a:t>
            </a:r>
          </a:p>
          <a:p>
            <a:pPr marL="342900" indent="-342900">
              <a:buAutoNum type="arabicPeriod"/>
            </a:pPr>
            <a:r>
              <a:rPr lang="en-US" dirty="0">
                <a:latin typeface="Calibri" panose="020F0502020204030204" pitchFamily="34" charset="0"/>
                <a:cs typeface="Calibri" panose="020F0502020204030204" pitchFamily="34" charset="0"/>
              </a:rPr>
              <a:t>Conclusions</a:t>
            </a:r>
          </a:p>
          <a:p>
            <a:endParaRPr lang="en-US" dirty="0">
              <a:latin typeface="Calibri" panose="020F0502020204030204" pitchFamily="34" charset="0"/>
              <a:cs typeface="Calibri" panose="020F0502020204030204" pitchFamily="34" charset="0"/>
            </a:endParaRPr>
          </a:p>
          <a:p>
            <a:pPr marL="342900" indent="-342900">
              <a:buAutoNum type="arabicPeriod"/>
            </a:pPr>
            <a:endParaRPr lang="nb-NO"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C51BC3A9-7E66-426B-1C0E-6A5FC012CAF5}"/>
              </a:ext>
            </a:extLst>
          </p:cNvPr>
          <p:cNvSpPr>
            <a:spLocks noGrp="1"/>
          </p:cNvSpPr>
          <p:nvPr>
            <p:ph type="sldNum" sz="quarter" idx="12"/>
          </p:nvPr>
        </p:nvSpPr>
        <p:spPr/>
        <p:txBody>
          <a:bodyPr/>
          <a:lstStyle/>
          <a:p>
            <a:r>
              <a:rPr lang="nb-NO"/>
              <a:t>Page </a:t>
            </a:r>
            <a:fld id="{06C54713-27B5-4268-B680-29C9FB350413}" type="slidenum">
              <a:rPr lang="nb-NO" smtClean="0"/>
              <a:pPr/>
              <a:t>2</a:t>
            </a:fld>
            <a:endParaRPr lang="nb-NO"/>
          </a:p>
        </p:txBody>
      </p:sp>
    </p:spTree>
    <p:extLst>
      <p:ext uri="{BB962C8B-B14F-4D97-AF65-F5344CB8AC3E}">
        <p14:creationId xmlns:p14="http://schemas.microsoft.com/office/powerpoint/2010/main" val="21122904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1DCDC-21B1-A33C-169E-DC5FC68C4F28}"/>
              </a:ext>
            </a:extLst>
          </p:cNvPr>
          <p:cNvSpPr>
            <a:spLocks noGrp="1"/>
          </p:cNvSpPr>
          <p:nvPr>
            <p:ph type="title"/>
          </p:nvPr>
        </p:nvSpPr>
        <p:spPr>
          <a:xfrm>
            <a:off x="276542" y="-128081"/>
            <a:ext cx="5887068" cy="494901"/>
          </a:xfrm>
        </p:spPr>
        <p:txBody>
          <a:bodyPr vert="horz" lIns="0" tIns="0" rIns="0" bIns="0" rtlCol="0" anchor="ctr" anchorCtr="0">
            <a:noAutofit/>
          </a:bodyPr>
          <a:lstStyle/>
          <a:p>
            <a:r>
              <a:rPr lang="en-US" sz="1400" dirty="0">
                <a:latin typeface="Calibri" panose="020F0502020204030204" pitchFamily="34" charset="0"/>
                <a:cs typeface="Calibri" panose="020F0502020204030204" pitchFamily="34" charset="0"/>
              </a:rPr>
              <a:t>Objectives and reasons</a:t>
            </a:r>
          </a:p>
        </p:txBody>
      </p:sp>
      <p:sp>
        <p:nvSpPr>
          <p:cNvPr id="3" name="Content Placeholder 2">
            <a:extLst>
              <a:ext uri="{FF2B5EF4-FFF2-40B4-BE49-F238E27FC236}">
                <a16:creationId xmlns:a16="http://schemas.microsoft.com/office/drawing/2014/main" id="{331EC305-A386-887E-301B-0CBADA7250F8}"/>
              </a:ext>
            </a:extLst>
          </p:cNvPr>
          <p:cNvSpPr>
            <a:spLocks noGrp="1"/>
          </p:cNvSpPr>
          <p:nvPr>
            <p:ph idx="1"/>
          </p:nvPr>
        </p:nvSpPr>
        <p:spPr>
          <a:xfrm>
            <a:off x="443039" y="732149"/>
            <a:ext cx="4995653" cy="2792451"/>
          </a:xfrm>
          <a:ln>
            <a:solidFill>
              <a:schemeClr val="tx1">
                <a:lumMod val="50000"/>
                <a:lumOff val="50000"/>
              </a:schemeClr>
            </a:solidFill>
          </a:ln>
        </p:spPr>
        <p:txBody>
          <a:bodyPr anchor="ctr">
            <a:noAutofit/>
          </a:bodyPr>
          <a:lstStyle/>
          <a:p>
            <a:pPr fontAlgn="base">
              <a:buFont typeface="Wingdings" panose="05000000000000000000" pitchFamily="2" charset="2"/>
              <a:buChar char="Ø"/>
            </a:pPr>
            <a:r>
              <a:rPr lang="en-US" sz="1100" dirty="0">
                <a:solidFill>
                  <a:prstClr val="black">
                    <a:hueOff val="0"/>
                    <a:satOff val="0"/>
                    <a:lumOff val="0"/>
                    <a:alphaOff val="0"/>
                  </a:prstClr>
                </a:solidFill>
                <a:latin typeface="Calibri" panose="020F0502020204030204" pitchFamily="34" charset="0"/>
                <a:cs typeface="Calibri" panose="020F0502020204030204" pitchFamily="34" charset="0"/>
              </a:rPr>
              <a:t>Underground hydrogen storage (UHS) is seen as a technology that can be used to tackle the imbalance in renewable energy supply and demand chains.</a:t>
            </a:r>
          </a:p>
          <a:p>
            <a:pPr fontAlgn="base">
              <a:buFont typeface="Wingdings" panose="05000000000000000000" pitchFamily="2" charset="2"/>
              <a:buChar char="Ø"/>
            </a:pPr>
            <a:endParaRPr lang="en-US" sz="1100" dirty="0">
              <a:solidFill>
                <a:prstClr val="black">
                  <a:hueOff val="0"/>
                  <a:satOff val="0"/>
                  <a:lumOff val="0"/>
                  <a:alphaOff val="0"/>
                </a:prstClr>
              </a:solidFill>
              <a:latin typeface="Calibri" panose="020F0502020204030204" pitchFamily="34" charset="0"/>
              <a:cs typeface="Calibri" panose="020F0502020204030204" pitchFamily="34" charset="0"/>
            </a:endParaRPr>
          </a:p>
          <a:p>
            <a:pPr fontAlgn="base">
              <a:buFont typeface="Wingdings" panose="05000000000000000000" pitchFamily="2" charset="2"/>
              <a:buChar char="Ø"/>
            </a:pPr>
            <a:r>
              <a:rPr lang="en-US" sz="1100" dirty="0">
                <a:solidFill>
                  <a:prstClr val="black">
                    <a:hueOff val="0"/>
                    <a:satOff val="0"/>
                    <a:lumOff val="0"/>
                    <a:alphaOff val="0"/>
                  </a:prstClr>
                </a:solidFill>
                <a:latin typeface="Calibri" panose="020F0502020204030204" pitchFamily="34" charset="0"/>
                <a:cs typeface="Calibri" panose="020F0502020204030204" pitchFamily="34" charset="0"/>
              </a:rPr>
              <a:t>Excess energy can be stored as gaseous hydrogen and reused when it is needed. </a:t>
            </a:r>
          </a:p>
          <a:p>
            <a:pPr fontAlgn="base">
              <a:buFont typeface="Wingdings" panose="05000000000000000000" pitchFamily="2" charset="2"/>
              <a:buChar char="Ø"/>
            </a:pPr>
            <a:endParaRPr lang="en-US" sz="1100" dirty="0">
              <a:solidFill>
                <a:prstClr val="black">
                  <a:hueOff val="0"/>
                  <a:satOff val="0"/>
                  <a:lumOff val="0"/>
                  <a:alphaOff val="0"/>
                </a:prstClr>
              </a:solidFill>
              <a:latin typeface="Calibri" panose="020F0502020204030204" pitchFamily="34" charset="0"/>
              <a:cs typeface="Calibri" panose="020F0502020204030204" pitchFamily="34" charset="0"/>
            </a:endParaRPr>
          </a:p>
          <a:p>
            <a:pPr fontAlgn="base">
              <a:buFont typeface="Wingdings" panose="05000000000000000000" pitchFamily="2" charset="2"/>
              <a:buChar char="Ø"/>
            </a:pPr>
            <a:r>
              <a:rPr lang="en-US" sz="1100" dirty="0">
                <a:solidFill>
                  <a:prstClr val="black">
                    <a:hueOff val="0"/>
                    <a:satOff val="0"/>
                    <a:lumOff val="0"/>
                    <a:alphaOff val="0"/>
                  </a:prstClr>
                </a:solidFill>
                <a:latin typeface="Calibri" panose="020F0502020204030204" pitchFamily="34" charset="0"/>
                <a:cs typeface="Calibri" panose="020F0502020204030204" pitchFamily="34" charset="0"/>
              </a:rPr>
              <a:t>Hydrogen storage in geological reservoirs involves a lot of </a:t>
            </a:r>
            <a:r>
              <a:rPr lang="en-US" sz="1100" dirty="0" err="1">
                <a:solidFill>
                  <a:prstClr val="black">
                    <a:hueOff val="0"/>
                    <a:satOff val="0"/>
                    <a:lumOff val="0"/>
                    <a:alphaOff val="0"/>
                  </a:prstClr>
                </a:solidFill>
                <a:latin typeface="Calibri" panose="020F0502020204030204" pitchFamily="34" charset="0"/>
                <a:cs typeface="Calibri" panose="020F0502020204030204" pitchFamily="34" charset="0"/>
              </a:rPr>
              <a:t>physica</a:t>
            </a:r>
            <a:r>
              <a:rPr lang="en-US" sz="1100" dirty="0">
                <a:solidFill>
                  <a:prstClr val="black">
                    <a:hueOff val="0"/>
                    <a:satOff val="0"/>
                    <a:lumOff val="0"/>
                    <a:alphaOff val="0"/>
                  </a:prstClr>
                </a:solidFill>
                <a:latin typeface="Calibri" panose="020F0502020204030204" pitchFamily="34" charset="0"/>
                <a:cs typeface="Calibri" panose="020F0502020204030204" pitchFamily="34" charset="0"/>
              </a:rPr>
              <a:t>-chemical phenomena related to:</a:t>
            </a:r>
          </a:p>
          <a:p>
            <a:pPr lvl="1" fontAlgn="base"/>
            <a:r>
              <a:rPr lang="en-US" sz="1100" dirty="0">
                <a:solidFill>
                  <a:srgbClr val="0070C0"/>
                </a:solidFill>
                <a:latin typeface="Calibri" panose="020F0502020204030204" pitchFamily="34" charset="0"/>
                <a:cs typeface="Calibri" panose="020F0502020204030204" pitchFamily="34" charset="0"/>
              </a:rPr>
              <a:t>Reservoir dynamics, trapping mechanisms, </a:t>
            </a:r>
          </a:p>
          <a:p>
            <a:pPr lvl="1" fontAlgn="base"/>
            <a:r>
              <a:rPr lang="en-US" sz="1100" dirty="0">
                <a:solidFill>
                  <a:srgbClr val="0070C0"/>
                </a:solidFill>
                <a:latin typeface="Calibri" panose="020F0502020204030204" pitchFamily="34" charset="0"/>
                <a:cs typeface="Calibri" panose="020F0502020204030204" pitchFamily="34" charset="0"/>
              </a:rPr>
              <a:t>Potential reactions with minerals </a:t>
            </a:r>
          </a:p>
          <a:p>
            <a:pPr lvl="1" fontAlgn="base"/>
            <a:r>
              <a:rPr lang="en-US" sz="1100" dirty="0">
                <a:solidFill>
                  <a:srgbClr val="0070C0"/>
                </a:solidFill>
                <a:latin typeface="Calibri" panose="020F0502020204030204" pitchFamily="34" charset="0"/>
                <a:cs typeface="Calibri" panose="020F0502020204030204" pitchFamily="34" charset="0"/>
              </a:rPr>
              <a:t>Bio-geochemical reactions</a:t>
            </a:r>
          </a:p>
          <a:p>
            <a:pPr fontAlgn="base">
              <a:buFont typeface="Wingdings" panose="05000000000000000000" pitchFamily="2" charset="2"/>
              <a:buChar char="Ø"/>
            </a:pPr>
            <a:r>
              <a:rPr lang="en-US" sz="1100" dirty="0">
                <a:solidFill>
                  <a:prstClr val="black">
                    <a:hueOff val="0"/>
                    <a:satOff val="0"/>
                    <a:lumOff val="0"/>
                    <a:alphaOff val="0"/>
                  </a:prstClr>
                </a:solidFill>
                <a:latin typeface="Calibri" panose="020F0502020204030204" pitchFamily="34" charset="0"/>
                <a:cs typeface="Calibri" panose="020F0502020204030204" pitchFamily="34" charset="0"/>
              </a:rPr>
              <a:t>Fast hydrogen injection and production while considering those physical constraints requires high computational power. </a:t>
            </a:r>
          </a:p>
        </p:txBody>
      </p:sp>
      <p:pic>
        <p:nvPicPr>
          <p:cNvPr id="1026" name="Picture 2" descr="Diagram&#10;&#10;Description automatically generated">
            <a:extLst>
              <a:ext uri="{FF2B5EF4-FFF2-40B4-BE49-F238E27FC236}">
                <a16:creationId xmlns:a16="http://schemas.microsoft.com/office/drawing/2014/main" id="{41909D40-7C3B-6245-DA77-F7E04075847D}"/>
              </a:ext>
            </a:extLst>
          </p:cNvPr>
          <p:cNvPicPr>
            <a:picLocks noChangeAspect="1" noChangeArrowheads="1"/>
          </p:cNvPicPr>
          <p:nvPr/>
        </p:nvPicPr>
        <p:blipFill>
          <a:blip r:embed="rId2" cstate="screen">
            <a:extLst>
              <a:ext uri="{28A0092B-C50C-407E-A947-70E740481C1C}">
                <a14:useLocalDpi xmlns:a14="http://schemas.microsoft.com/office/drawing/2010/main" val="0"/>
              </a:ext>
            </a:extLst>
          </a:blip>
          <a:stretch>
            <a:fillRect/>
          </a:stretch>
        </p:blipFill>
        <p:spPr bwMode="auto">
          <a:xfrm>
            <a:off x="5714294" y="1183842"/>
            <a:ext cx="2986667" cy="188906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Vector clip art of battery full and empty status icon | Public domain  vectors">
            <a:extLst>
              <a:ext uri="{FF2B5EF4-FFF2-40B4-BE49-F238E27FC236}">
                <a16:creationId xmlns:a16="http://schemas.microsoft.com/office/drawing/2014/main" id="{08DF6C44-A0A7-4EF7-5552-DD3E19135DC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285911" y="3240223"/>
            <a:ext cx="1572624" cy="188906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437157C-8ECA-FB6C-9935-6CB56997DBBB}"/>
              </a:ext>
            </a:extLst>
          </p:cNvPr>
          <p:cNvSpPr txBox="1"/>
          <p:nvPr/>
        </p:nvSpPr>
        <p:spPr>
          <a:xfrm>
            <a:off x="7858535" y="4795354"/>
            <a:ext cx="1246121" cy="369332"/>
          </a:xfrm>
          <a:prstGeom prst="rect">
            <a:avLst/>
          </a:prstGeom>
          <a:noFill/>
        </p:spPr>
        <p:txBody>
          <a:bodyPr wrap="square" rtlCol="0">
            <a:spAutoFit/>
          </a:bodyPr>
          <a:lstStyle/>
          <a:p>
            <a:r>
              <a:rPr lang="nb-NO" sz="900" b="1" dirty="0">
                <a:latin typeface="Calibri" panose="020F0502020204030204" pitchFamily="34" charset="0"/>
                <a:cs typeface="Calibri" panose="020F0502020204030204" pitchFamily="34" charset="0"/>
              </a:rPr>
              <a:t>Fig. 1 </a:t>
            </a:r>
            <a:r>
              <a:rPr lang="nb-NO" sz="900" i="1" dirty="0">
                <a:latin typeface="Calibri" panose="020F0502020204030204" pitchFamily="34" charset="0"/>
                <a:cs typeface="Calibri" panose="020F0502020204030204" pitchFamily="34" charset="0"/>
              </a:rPr>
              <a:t>Source</a:t>
            </a:r>
            <a:r>
              <a:rPr lang="nb-NO" sz="900" dirty="0">
                <a:latin typeface="Calibri" panose="020F0502020204030204" pitchFamily="34" charset="0"/>
                <a:cs typeface="Calibri" panose="020F0502020204030204" pitchFamily="34" charset="0"/>
              </a:rPr>
              <a:t>: CSSR-NORCE</a:t>
            </a:r>
          </a:p>
        </p:txBody>
      </p:sp>
      <p:sp>
        <p:nvSpPr>
          <p:cNvPr id="6" name="TextBox 5">
            <a:extLst>
              <a:ext uri="{FF2B5EF4-FFF2-40B4-BE49-F238E27FC236}">
                <a16:creationId xmlns:a16="http://schemas.microsoft.com/office/drawing/2014/main" id="{13A7FDF3-9529-8DE9-B60B-68B6893652C6}"/>
              </a:ext>
            </a:extLst>
          </p:cNvPr>
          <p:cNvSpPr txBox="1"/>
          <p:nvPr/>
        </p:nvSpPr>
        <p:spPr>
          <a:xfrm>
            <a:off x="443038" y="3655286"/>
            <a:ext cx="4995653" cy="1007968"/>
          </a:xfrm>
          <a:prstGeom prst="rect">
            <a:avLst/>
          </a:prstGeom>
          <a:noFill/>
          <a:ln>
            <a:solidFill>
              <a:schemeClr val="tx1">
                <a:lumMod val="50000"/>
                <a:lumOff val="50000"/>
              </a:schemeClr>
            </a:solidFill>
          </a:ln>
        </p:spPr>
        <p:txBody>
          <a:bodyPr wrap="square">
            <a:spAutoFit/>
          </a:bodyPr>
          <a:lstStyle/>
          <a:p>
            <a:pPr algn="just">
              <a:lnSpc>
                <a:spcPct val="90000"/>
              </a:lnSpc>
              <a:spcAft>
                <a:spcPts val="600"/>
              </a:spcAft>
            </a:pPr>
            <a:r>
              <a:rPr lang="en-US" sz="1100" dirty="0">
                <a:latin typeface="Calibri" panose="020F0502020204030204" pitchFamily="34" charset="0"/>
                <a:cs typeface="Calibri" panose="020F0502020204030204" pitchFamily="34" charset="0"/>
              </a:rPr>
              <a:t>For </a:t>
            </a:r>
            <a:r>
              <a:rPr lang="en-US" sz="1100" b="1" dirty="0">
                <a:solidFill>
                  <a:srgbClr val="0070C0"/>
                </a:solidFill>
                <a:latin typeface="Calibri" panose="020F0502020204030204" pitchFamily="34" charset="0"/>
                <a:cs typeface="Calibri" panose="020F0502020204030204" pitchFamily="34" charset="0"/>
              </a:rPr>
              <a:t>a year </a:t>
            </a:r>
            <a:r>
              <a:rPr lang="en-US" sz="1100" dirty="0">
                <a:latin typeface="Calibri" panose="020F0502020204030204" pitchFamily="34" charset="0"/>
                <a:cs typeface="Calibri" panose="020F0502020204030204" pitchFamily="34" charset="0"/>
              </a:rPr>
              <a:t>of weekly operations, the number of possible combinations amounts to </a:t>
            </a:r>
            <a:r>
              <a:rPr lang="en-US" sz="1100" b="1" dirty="0">
                <a:solidFill>
                  <a:srgbClr val="0070C0"/>
                </a:solidFill>
                <a:latin typeface="Calibri" panose="020F0502020204030204" pitchFamily="34" charset="0"/>
                <a:cs typeface="Calibri" panose="020F0502020204030204" pitchFamily="34" charset="0"/>
              </a:rPr>
              <a:t>3^52</a:t>
            </a:r>
            <a:r>
              <a:rPr lang="en-US" sz="1100" dirty="0">
                <a:latin typeface="Calibri" panose="020F0502020204030204" pitchFamily="34" charset="0"/>
                <a:cs typeface="Calibri" panose="020F0502020204030204" pitchFamily="34" charset="0"/>
              </a:rPr>
              <a:t> (</a:t>
            </a:r>
            <a:r>
              <a:rPr lang="en-US" sz="1100" b="1" dirty="0">
                <a:solidFill>
                  <a:srgbClr val="FF0000"/>
                </a:solidFill>
                <a:latin typeface="Calibri" panose="020F0502020204030204" pitchFamily="34" charset="0"/>
                <a:cs typeface="Calibri" panose="020F0502020204030204" pitchFamily="34" charset="0"/>
              </a:rPr>
              <a:t>6.4610819E+24</a:t>
            </a:r>
            <a:r>
              <a:rPr lang="en-US" sz="1100" dirty="0">
                <a:latin typeface="Calibri" panose="020F0502020204030204" pitchFamily="34" charset="0"/>
                <a:cs typeface="Calibri" panose="020F0502020204030204" pitchFamily="34" charset="0"/>
              </a:rPr>
              <a:t>) scenarios</a:t>
            </a:r>
            <a:endParaRPr lang="en-US" sz="1100" b="0" i="0" u="none" strike="noStrike" dirty="0">
              <a:effectLst/>
              <a:latin typeface="Calibri" panose="020F0502020204030204" pitchFamily="34" charset="0"/>
              <a:cs typeface="Calibri" panose="020F0502020204030204" pitchFamily="34" charset="0"/>
            </a:endParaRPr>
          </a:p>
          <a:p>
            <a:pPr marL="285750" indent="-285750" algn="just">
              <a:lnSpc>
                <a:spcPct val="90000"/>
              </a:lnSpc>
              <a:spcAft>
                <a:spcPts val="600"/>
              </a:spcAft>
              <a:buFont typeface="Arial" panose="020B0604020202020204" pitchFamily="34" charset="0"/>
              <a:buChar char="•"/>
            </a:pPr>
            <a:endParaRPr lang="en-US" sz="1100" b="0" i="0" u="none" strike="noStrike" dirty="0">
              <a:effectLst/>
              <a:latin typeface="Calibri" panose="020F0502020204030204" pitchFamily="34" charset="0"/>
              <a:cs typeface="Calibri" panose="020F0502020204030204" pitchFamily="34" charset="0"/>
            </a:endParaRPr>
          </a:p>
          <a:p>
            <a:pPr algn="just">
              <a:lnSpc>
                <a:spcPct val="90000"/>
              </a:lnSpc>
              <a:spcAft>
                <a:spcPts val="600"/>
              </a:spcAft>
            </a:pPr>
            <a:r>
              <a:rPr lang="en-US" sz="1100" b="1" u="none" strike="noStrike" dirty="0">
                <a:solidFill>
                  <a:srgbClr val="0070C0"/>
                </a:solidFill>
                <a:effectLst/>
                <a:latin typeface="Calibri" panose="020F0502020204030204" pitchFamily="34" charset="0"/>
                <a:cs typeface="Calibri" panose="020F0502020204030204" pitchFamily="34" charset="0"/>
              </a:rPr>
              <a:t>How do we predict the amount of stored hydrogen we are able to produce back under prevailing physics, operations, and economic limits?</a:t>
            </a:r>
          </a:p>
        </p:txBody>
      </p:sp>
      <p:sp>
        <p:nvSpPr>
          <p:cNvPr id="5" name="Slide Number Placeholder 4">
            <a:extLst>
              <a:ext uri="{FF2B5EF4-FFF2-40B4-BE49-F238E27FC236}">
                <a16:creationId xmlns:a16="http://schemas.microsoft.com/office/drawing/2014/main" id="{418485E8-7671-C502-CB38-99E2D047DAEE}"/>
              </a:ext>
            </a:extLst>
          </p:cNvPr>
          <p:cNvSpPr>
            <a:spLocks noGrp="1"/>
          </p:cNvSpPr>
          <p:nvPr>
            <p:ph type="sldNum" sz="quarter" idx="12"/>
          </p:nvPr>
        </p:nvSpPr>
        <p:spPr>
          <a:xfrm>
            <a:off x="443038" y="4899011"/>
            <a:ext cx="709342" cy="162018"/>
          </a:xfrm>
        </p:spPr>
        <p:txBody>
          <a:bodyPr/>
          <a:lstStyle/>
          <a:p>
            <a:r>
              <a:rPr lang="nb-NO" dirty="0">
                <a:latin typeface="Calibri" panose="020F0502020204030204" pitchFamily="34" charset="0"/>
                <a:cs typeface="Calibri" panose="020F0502020204030204" pitchFamily="34" charset="0"/>
              </a:rPr>
              <a:t>Page </a:t>
            </a:r>
            <a:fld id="{06C54713-27B5-4268-B680-29C9FB350413}" type="slidenum">
              <a:rPr lang="nb-NO" smtClean="0">
                <a:latin typeface="Calibri" panose="020F0502020204030204" pitchFamily="34" charset="0"/>
                <a:cs typeface="Calibri" panose="020F0502020204030204" pitchFamily="34" charset="0"/>
              </a:rPr>
              <a:pPr/>
              <a:t>3</a:t>
            </a:fld>
            <a:endParaRPr lang="nb-NO"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442170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Slide Number Placeholder 1">
            <a:extLst>
              <a:ext uri="{FF2B5EF4-FFF2-40B4-BE49-F238E27FC236}">
                <a16:creationId xmlns:a16="http://schemas.microsoft.com/office/drawing/2014/main" id="{37B5A54D-A103-1CB0-FA1D-4026925D0613}"/>
              </a:ext>
            </a:extLst>
          </p:cNvPr>
          <p:cNvSpPr txBox="1">
            <a:spLocks/>
          </p:cNvSpPr>
          <p:nvPr/>
        </p:nvSpPr>
        <p:spPr>
          <a:xfrm>
            <a:off x="1544" y="4836769"/>
            <a:ext cx="636374" cy="304736"/>
          </a:xfrm>
          <a:prstGeom prst="rect">
            <a:avLst/>
          </a:prstGeom>
        </p:spPr>
        <p:txBody>
          <a:bodyPr vert="horz" lIns="68580" tIns="34290" rIns="68580" bIns="34290" rtlCol="0" anchor="ctr"/>
          <a:lstStyle>
            <a:defPPr>
              <a:defRPr lang="en-NO"/>
            </a:defPPr>
            <a:lvl1pPr marL="0" algn="r" defTabSz="914400" rtl="0" eaLnBrk="1" latinLnBrk="0" hangingPunct="1">
              <a:defRPr sz="1200" kern="1200">
                <a:solidFill>
                  <a:schemeClr val="tx1">
                    <a:tint val="7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fld id="{B202AF3B-4715-634D-811A-1D014B9EEB5A}" type="slidenum">
              <a:rPr lang="en-US" sz="900" b="1">
                <a:solidFill>
                  <a:prstClr val="black">
                    <a:tint val="75000"/>
                  </a:prstClr>
                </a:solidFill>
                <a:latin typeface="Calibri" panose="020F0502020204030204" pitchFamily="34" charset="0"/>
                <a:cs typeface="Calibri" panose="020F0502020204030204" pitchFamily="34" charset="0"/>
              </a:rPr>
              <a:pPr algn="ctr" defTabSz="685800">
                <a:defRPr/>
              </a:pPr>
              <a:t>4</a:t>
            </a:fld>
            <a:endParaRPr lang="en-US" sz="900" b="1">
              <a:solidFill>
                <a:prstClr val="black">
                  <a:tint val="75000"/>
                </a:prstClr>
              </a:solidFill>
              <a:latin typeface="Calibri" panose="020F0502020204030204" pitchFamily="34" charset="0"/>
              <a:cs typeface="Calibri" panose="020F0502020204030204" pitchFamily="34" charset="0"/>
            </a:endParaRPr>
          </a:p>
        </p:txBody>
      </p:sp>
      <p:sp>
        <p:nvSpPr>
          <p:cNvPr id="8" name="Freeform: Shape 7">
            <a:extLst>
              <a:ext uri="{FF2B5EF4-FFF2-40B4-BE49-F238E27FC236}">
                <a16:creationId xmlns:a16="http://schemas.microsoft.com/office/drawing/2014/main" id="{6B7A727D-1080-FC7A-38A6-A30E84EF80AB}"/>
              </a:ext>
            </a:extLst>
          </p:cNvPr>
          <p:cNvSpPr/>
          <p:nvPr/>
        </p:nvSpPr>
        <p:spPr>
          <a:xfrm>
            <a:off x="251531" y="1808938"/>
            <a:ext cx="1905453" cy="1662156"/>
          </a:xfrm>
          <a:custGeom>
            <a:avLst/>
            <a:gdLst>
              <a:gd name="connsiteX0" fmla="*/ 0 w 2189154"/>
              <a:gd name="connsiteY0" fmla="*/ 180559 h 1805594"/>
              <a:gd name="connsiteX1" fmla="*/ 180559 w 2189154"/>
              <a:gd name="connsiteY1" fmla="*/ 0 h 1805594"/>
              <a:gd name="connsiteX2" fmla="*/ 2008595 w 2189154"/>
              <a:gd name="connsiteY2" fmla="*/ 0 h 1805594"/>
              <a:gd name="connsiteX3" fmla="*/ 2189154 w 2189154"/>
              <a:gd name="connsiteY3" fmla="*/ 180559 h 1805594"/>
              <a:gd name="connsiteX4" fmla="*/ 2189154 w 2189154"/>
              <a:gd name="connsiteY4" fmla="*/ 1625035 h 1805594"/>
              <a:gd name="connsiteX5" fmla="*/ 2008595 w 2189154"/>
              <a:gd name="connsiteY5" fmla="*/ 1805594 h 1805594"/>
              <a:gd name="connsiteX6" fmla="*/ 180559 w 2189154"/>
              <a:gd name="connsiteY6" fmla="*/ 1805594 h 1805594"/>
              <a:gd name="connsiteX7" fmla="*/ 0 w 2189154"/>
              <a:gd name="connsiteY7" fmla="*/ 1625035 h 1805594"/>
              <a:gd name="connsiteX8" fmla="*/ 0 w 2189154"/>
              <a:gd name="connsiteY8" fmla="*/ 180559 h 1805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89154" h="1805594">
                <a:moveTo>
                  <a:pt x="0" y="180559"/>
                </a:moveTo>
                <a:cubicBezTo>
                  <a:pt x="0" y="80839"/>
                  <a:pt x="80839" y="0"/>
                  <a:pt x="180559" y="0"/>
                </a:cubicBezTo>
                <a:lnTo>
                  <a:pt x="2008595" y="0"/>
                </a:lnTo>
                <a:cubicBezTo>
                  <a:pt x="2108315" y="0"/>
                  <a:pt x="2189154" y="80839"/>
                  <a:pt x="2189154" y="180559"/>
                </a:cubicBezTo>
                <a:lnTo>
                  <a:pt x="2189154" y="1625035"/>
                </a:lnTo>
                <a:cubicBezTo>
                  <a:pt x="2189154" y="1724755"/>
                  <a:pt x="2108315" y="1805594"/>
                  <a:pt x="2008595" y="1805594"/>
                </a:cubicBezTo>
                <a:lnTo>
                  <a:pt x="180559" y="1805594"/>
                </a:lnTo>
                <a:cubicBezTo>
                  <a:pt x="80839" y="1805594"/>
                  <a:pt x="0" y="1724755"/>
                  <a:pt x="0" y="1625035"/>
                </a:cubicBezTo>
                <a:lnTo>
                  <a:pt x="0" y="180559"/>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4024" tIns="54024" rIns="54024" bIns="344209" numCol="1" spcCol="1270" anchor="t" anchorCtr="0">
            <a:noAutofit/>
          </a:bodyPr>
          <a:lstStyle/>
          <a:p>
            <a:pPr marL="128588" lvl="1" indent="-128588" defTabSz="533400">
              <a:lnSpc>
                <a:spcPct val="90000"/>
              </a:lnSpc>
              <a:spcBef>
                <a:spcPct val="0"/>
              </a:spcBef>
              <a:spcAft>
                <a:spcPct val="15000"/>
              </a:spcAft>
              <a:buFontTx/>
              <a:buChar char="•"/>
              <a:defRPr/>
            </a:pPr>
            <a:r>
              <a:rPr lang="en-US" sz="1500" dirty="0">
                <a:solidFill>
                  <a:prstClr val="black">
                    <a:hueOff val="0"/>
                    <a:satOff val="0"/>
                    <a:lumOff val="0"/>
                    <a:alphaOff val="0"/>
                  </a:prstClr>
                </a:solidFill>
                <a:latin typeface="Calibri" panose="020F0502020204030204" pitchFamily="34" charset="0"/>
                <a:cs typeface="Calibri" panose="020F0502020204030204" pitchFamily="34" charset="0"/>
              </a:rPr>
              <a:t>Geometries</a:t>
            </a:r>
          </a:p>
          <a:p>
            <a:pPr marL="128588" lvl="1" indent="-128588" defTabSz="533400">
              <a:lnSpc>
                <a:spcPct val="90000"/>
              </a:lnSpc>
              <a:spcBef>
                <a:spcPct val="0"/>
              </a:spcBef>
              <a:spcAft>
                <a:spcPct val="15000"/>
              </a:spcAft>
              <a:buFontTx/>
              <a:buChar char="•"/>
              <a:defRPr/>
            </a:pPr>
            <a:r>
              <a:rPr lang="en-US" sz="1500" dirty="0">
                <a:solidFill>
                  <a:prstClr val="black">
                    <a:hueOff val="0"/>
                    <a:satOff val="0"/>
                    <a:lumOff val="0"/>
                    <a:alphaOff val="0"/>
                  </a:prstClr>
                </a:solidFill>
                <a:latin typeface="Calibri" panose="020F0502020204030204" pitchFamily="34" charset="0"/>
                <a:cs typeface="Calibri" panose="020F0502020204030204" pitchFamily="34" charset="0"/>
              </a:rPr>
              <a:t>Physics</a:t>
            </a:r>
          </a:p>
          <a:p>
            <a:pPr marL="128588" lvl="1" indent="-128588" defTabSz="533400">
              <a:lnSpc>
                <a:spcPct val="90000"/>
              </a:lnSpc>
              <a:spcBef>
                <a:spcPct val="0"/>
              </a:spcBef>
              <a:spcAft>
                <a:spcPct val="15000"/>
              </a:spcAft>
              <a:buFontTx/>
              <a:buChar char="•"/>
              <a:defRPr/>
            </a:pPr>
            <a:r>
              <a:rPr lang="en-US" sz="1500" dirty="0">
                <a:solidFill>
                  <a:prstClr val="black">
                    <a:hueOff val="0"/>
                    <a:satOff val="0"/>
                    <a:lumOff val="0"/>
                    <a:alphaOff val="0"/>
                  </a:prstClr>
                </a:solidFill>
                <a:latin typeface="Calibri" panose="020F0502020204030204" pitchFamily="34" charset="0"/>
                <a:cs typeface="Calibri" panose="020F0502020204030204" pitchFamily="34" charset="0"/>
              </a:rPr>
              <a:t>Variable inputs: </a:t>
            </a:r>
          </a:p>
          <a:p>
            <a:pPr marL="171450" lvl="2" indent="-85725" defTabSz="466725">
              <a:lnSpc>
                <a:spcPct val="90000"/>
              </a:lnSpc>
              <a:spcBef>
                <a:spcPct val="0"/>
              </a:spcBef>
              <a:spcAft>
                <a:spcPct val="15000"/>
              </a:spcAft>
              <a:buFont typeface="Courier New" panose="02070309020205020404" pitchFamily="49" charset="0"/>
              <a:buChar char="o"/>
              <a:defRPr/>
            </a:pPr>
            <a:r>
              <a:rPr lang="en-US" sz="1200" dirty="0">
                <a:solidFill>
                  <a:prstClr val="black">
                    <a:hueOff val="0"/>
                    <a:satOff val="0"/>
                    <a:lumOff val="0"/>
                    <a:alphaOff val="0"/>
                  </a:prstClr>
                </a:solidFill>
                <a:latin typeface="Calibri" panose="020F0502020204030204" pitchFamily="34" charset="0"/>
                <a:cs typeface="Calibri" panose="020F0502020204030204" pitchFamily="34" charset="0"/>
              </a:rPr>
              <a:t>Economic limits</a:t>
            </a:r>
          </a:p>
          <a:p>
            <a:pPr marL="171450" lvl="2" indent="-85725" defTabSz="466725">
              <a:lnSpc>
                <a:spcPct val="90000"/>
              </a:lnSpc>
              <a:spcBef>
                <a:spcPct val="0"/>
              </a:spcBef>
              <a:spcAft>
                <a:spcPct val="15000"/>
              </a:spcAft>
              <a:buFont typeface="Courier New" panose="02070309020205020404" pitchFamily="49" charset="0"/>
              <a:buChar char="o"/>
              <a:defRPr/>
            </a:pPr>
            <a:r>
              <a:rPr lang="en-US" sz="1200" dirty="0">
                <a:solidFill>
                  <a:prstClr val="black">
                    <a:hueOff val="0"/>
                    <a:satOff val="0"/>
                    <a:lumOff val="0"/>
                    <a:alphaOff val="0"/>
                  </a:prstClr>
                </a:solidFill>
                <a:latin typeface="Calibri" panose="020F0502020204030204" pitchFamily="34" charset="0"/>
                <a:cs typeface="Calibri" panose="020F0502020204030204" pitchFamily="34" charset="0"/>
              </a:rPr>
              <a:t>Aquifer size</a:t>
            </a:r>
          </a:p>
        </p:txBody>
      </p:sp>
      <p:sp>
        <p:nvSpPr>
          <p:cNvPr id="10" name="Freeform: Shape 9">
            <a:extLst>
              <a:ext uri="{FF2B5EF4-FFF2-40B4-BE49-F238E27FC236}">
                <a16:creationId xmlns:a16="http://schemas.microsoft.com/office/drawing/2014/main" id="{29D0C3D4-FE8D-A331-F330-954298E874D7}"/>
              </a:ext>
            </a:extLst>
          </p:cNvPr>
          <p:cNvSpPr/>
          <p:nvPr/>
        </p:nvSpPr>
        <p:spPr>
          <a:xfrm>
            <a:off x="500359" y="3331850"/>
            <a:ext cx="1529567" cy="659370"/>
          </a:xfrm>
          <a:custGeom>
            <a:avLst/>
            <a:gdLst>
              <a:gd name="connsiteX0" fmla="*/ 0 w 1945914"/>
              <a:gd name="connsiteY0" fmla="*/ 77383 h 773826"/>
              <a:gd name="connsiteX1" fmla="*/ 77383 w 1945914"/>
              <a:gd name="connsiteY1" fmla="*/ 0 h 773826"/>
              <a:gd name="connsiteX2" fmla="*/ 1868531 w 1945914"/>
              <a:gd name="connsiteY2" fmla="*/ 0 h 773826"/>
              <a:gd name="connsiteX3" fmla="*/ 1945914 w 1945914"/>
              <a:gd name="connsiteY3" fmla="*/ 77383 h 773826"/>
              <a:gd name="connsiteX4" fmla="*/ 1945914 w 1945914"/>
              <a:gd name="connsiteY4" fmla="*/ 696443 h 773826"/>
              <a:gd name="connsiteX5" fmla="*/ 1868531 w 1945914"/>
              <a:gd name="connsiteY5" fmla="*/ 773826 h 773826"/>
              <a:gd name="connsiteX6" fmla="*/ 77383 w 1945914"/>
              <a:gd name="connsiteY6" fmla="*/ 773826 h 773826"/>
              <a:gd name="connsiteX7" fmla="*/ 0 w 1945914"/>
              <a:gd name="connsiteY7" fmla="*/ 696443 h 773826"/>
              <a:gd name="connsiteX8" fmla="*/ 0 w 1945914"/>
              <a:gd name="connsiteY8" fmla="*/ 77383 h 773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45914" h="773826">
                <a:moveTo>
                  <a:pt x="0" y="77383"/>
                </a:moveTo>
                <a:cubicBezTo>
                  <a:pt x="0" y="34646"/>
                  <a:pt x="34646" y="0"/>
                  <a:pt x="77383" y="0"/>
                </a:cubicBezTo>
                <a:lnTo>
                  <a:pt x="1868531" y="0"/>
                </a:lnTo>
                <a:cubicBezTo>
                  <a:pt x="1911268" y="0"/>
                  <a:pt x="1945914" y="34646"/>
                  <a:pt x="1945914" y="77383"/>
                </a:cubicBezTo>
                <a:lnTo>
                  <a:pt x="1945914" y="696443"/>
                </a:lnTo>
                <a:cubicBezTo>
                  <a:pt x="1945914" y="739180"/>
                  <a:pt x="1911268" y="773826"/>
                  <a:pt x="1868531" y="773826"/>
                </a:cubicBezTo>
                <a:lnTo>
                  <a:pt x="77383" y="773826"/>
                </a:lnTo>
                <a:cubicBezTo>
                  <a:pt x="34646" y="773826"/>
                  <a:pt x="0" y="739180"/>
                  <a:pt x="0" y="696443"/>
                </a:cubicBezTo>
                <a:lnTo>
                  <a:pt x="0" y="77383"/>
                </a:lnTo>
                <a:close/>
              </a:path>
            </a:pathLst>
          </a:custGeom>
          <a:solidFill>
            <a:srgbClr val="92D05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5574" tIns="36049" rIns="45574" bIns="36049" numCol="1" spcCol="1270" anchor="ctr" anchorCtr="0">
            <a:noAutofit/>
          </a:bodyPr>
          <a:lstStyle/>
          <a:p>
            <a:pPr algn="ctr" defTabSz="666750">
              <a:lnSpc>
                <a:spcPct val="90000"/>
              </a:lnSpc>
              <a:spcBef>
                <a:spcPct val="0"/>
              </a:spcBef>
              <a:spcAft>
                <a:spcPct val="35000"/>
              </a:spcAft>
              <a:defRPr/>
            </a:pPr>
            <a:r>
              <a:rPr lang="en-US" dirty="0">
                <a:solidFill>
                  <a:srgbClr val="000000"/>
                </a:solidFill>
                <a:latin typeface="Calibri" panose="020F0502020204030204" pitchFamily="34" charset="0"/>
                <a:cs typeface="Calibri" panose="020F0502020204030204" pitchFamily="34" charset="0"/>
              </a:rPr>
              <a:t>Define case scenarios</a:t>
            </a:r>
          </a:p>
        </p:txBody>
      </p:sp>
      <p:sp>
        <p:nvSpPr>
          <p:cNvPr id="11" name="Freeform: Shape 10">
            <a:extLst>
              <a:ext uri="{FF2B5EF4-FFF2-40B4-BE49-F238E27FC236}">
                <a16:creationId xmlns:a16="http://schemas.microsoft.com/office/drawing/2014/main" id="{A577FC12-C39A-98AF-069F-F658657C5EAE}"/>
              </a:ext>
            </a:extLst>
          </p:cNvPr>
          <p:cNvSpPr/>
          <p:nvPr/>
        </p:nvSpPr>
        <p:spPr>
          <a:xfrm>
            <a:off x="2429610" y="2161138"/>
            <a:ext cx="2071369" cy="1538531"/>
          </a:xfrm>
          <a:custGeom>
            <a:avLst/>
            <a:gdLst>
              <a:gd name="connsiteX0" fmla="*/ 0 w 2189154"/>
              <a:gd name="connsiteY0" fmla="*/ 180559 h 1805594"/>
              <a:gd name="connsiteX1" fmla="*/ 180559 w 2189154"/>
              <a:gd name="connsiteY1" fmla="*/ 0 h 1805594"/>
              <a:gd name="connsiteX2" fmla="*/ 2008595 w 2189154"/>
              <a:gd name="connsiteY2" fmla="*/ 0 h 1805594"/>
              <a:gd name="connsiteX3" fmla="*/ 2189154 w 2189154"/>
              <a:gd name="connsiteY3" fmla="*/ 180559 h 1805594"/>
              <a:gd name="connsiteX4" fmla="*/ 2189154 w 2189154"/>
              <a:gd name="connsiteY4" fmla="*/ 1625035 h 1805594"/>
              <a:gd name="connsiteX5" fmla="*/ 2008595 w 2189154"/>
              <a:gd name="connsiteY5" fmla="*/ 1805594 h 1805594"/>
              <a:gd name="connsiteX6" fmla="*/ 180559 w 2189154"/>
              <a:gd name="connsiteY6" fmla="*/ 1805594 h 1805594"/>
              <a:gd name="connsiteX7" fmla="*/ 0 w 2189154"/>
              <a:gd name="connsiteY7" fmla="*/ 1625035 h 1805594"/>
              <a:gd name="connsiteX8" fmla="*/ 0 w 2189154"/>
              <a:gd name="connsiteY8" fmla="*/ 180559 h 1805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89154" h="1805594">
                <a:moveTo>
                  <a:pt x="0" y="180559"/>
                </a:moveTo>
                <a:cubicBezTo>
                  <a:pt x="0" y="80839"/>
                  <a:pt x="80839" y="0"/>
                  <a:pt x="180559" y="0"/>
                </a:cubicBezTo>
                <a:lnTo>
                  <a:pt x="2008595" y="0"/>
                </a:lnTo>
                <a:cubicBezTo>
                  <a:pt x="2108315" y="0"/>
                  <a:pt x="2189154" y="80839"/>
                  <a:pt x="2189154" y="180559"/>
                </a:cubicBezTo>
                <a:lnTo>
                  <a:pt x="2189154" y="1625035"/>
                </a:lnTo>
                <a:cubicBezTo>
                  <a:pt x="2189154" y="1724755"/>
                  <a:pt x="2108315" y="1805594"/>
                  <a:pt x="2008595" y="1805594"/>
                </a:cubicBezTo>
                <a:lnTo>
                  <a:pt x="180559" y="1805594"/>
                </a:lnTo>
                <a:cubicBezTo>
                  <a:pt x="80839" y="1805594"/>
                  <a:pt x="0" y="1724755"/>
                  <a:pt x="0" y="1625035"/>
                </a:cubicBezTo>
                <a:lnTo>
                  <a:pt x="0" y="180559"/>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4024" tIns="54024" rIns="54024" bIns="344209" numCol="1" spcCol="1270" anchor="t" anchorCtr="0">
            <a:noAutofit/>
          </a:bodyPr>
          <a:lstStyle/>
          <a:p>
            <a:pPr marL="128588" lvl="1" indent="-128588" defTabSz="533400">
              <a:lnSpc>
                <a:spcPct val="90000"/>
              </a:lnSpc>
              <a:spcBef>
                <a:spcPct val="0"/>
              </a:spcBef>
              <a:spcAft>
                <a:spcPct val="15000"/>
              </a:spcAft>
              <a:buFontTx/>
              <a:buChar char="•"/>
            </a:pPr>
            <a:r>
              <a:rPr lang="en-US" sz="1500" dirty="0">
                <a:solidFill>
                  <a:prstClr val="black">
                    <a:hueOff val="0"/>
                    <a:satOff val="0"/>
                    <a:lumOff val="0"/>
                    <a:alphaOff val="0"/>
                  </a:prstClr>
                </a:solidFill>
                <a:latin typeface="Calibri" panose="020F0502020204030204" pitchFamily="34" charset="0"/>
                <a:cs typeface="Calibri" panose="020F0502020204030204" pitchFamily="34" charset="0"/>
              </a:rPr>
              <a:t>Python Scripts</a:t>
            </a:r>
          </a:p>
          <a:p>
            <a:pPr marL="128588" lvl="1" indent="-128588" defTabSz="533400">
              <a:lnSpc>
                <a:spcPct val="90000"/>
              </a:lnSpc>
              <a:spcBef>
                <a:spcPct val="0"/>
              </a:spcBef>
              <a:spcAft>
                <a:spcPct val="15000"/>
              </a:spcAft>
              <a:buFontTx/>
              <a:buChar char="•"/>
            </a:pPr>
            <a:r>
              <a:rPr lang="en-US" sz="1500" dirty="0">
                <a:solidFill>
                  <a:prstClr val="black">
                    <a:hueOff val="0"/>
                    <a:satOff val="0"/>
                    <a:lumOff val="0"/>
                    <a:alphaOff val="0"/>
                  </a:prstClr>
                </a:solidFill>
                <a:latin typeface="Calibri" panose="020F0502020204030204" pitchFamily="34" charset="0"/>
                <a:cs typeface="Calibri" panose="020F0502020204030204" pitchFamily="34" charset="0"/>
              </a:rPr>
              <a:t>Config. and mako files</a:t>
            </a:r>
          </a:p>
          <a:p>
            <a:pPr marL="128588" lvl="1" indent="-128588" defTabSz="533400">
              <a:lnSpc>
                <a:spcPct val="90000"/>
              </a:lnSpc>
              <a:spcBef>
                <a:spcPct val="0"/>
              </a:spcBef>
              <a:spcAft>
                <a:spcPct val="15000"/>
              </a:spcAft>
              <a:buFontTx/>
              <a:buChar char="•"/>
            </a:pPr>
            <a:r>
              <a:rPr lang="en-US" sz="1500" dirty="0">
                <a:solidFill>
                  <a:prstClr val="black">
                    <a:hueOff val="0"/>
                    <a:satOff val="0"/>
                    <a:lumOff val="0"/>
                    <a:alphaOff val="0"/>
                  </a:prstClr>
                </a:solidFill>
                <a:latin typeface="Calibri" panose="020F0502020204030204" pitchFamily="34" charset="0"/>
                <a:cs typeface="Calibri" panose="020F0502020204030204" pitchFamily="34" charset="0"/>
              </a:rPr>
              <a:t>Pyopmnearwell ensemble</a:t>
            </a:r>
          </a:p>
          <a:p>
            <a:pPr marL="171450" lvl="2" indent="-85725" defTabSz="466725">
              <a:lnSpc>
                <a:spcPct val="90000"/>
              </a:lnSpc>
              <a:spcBef>
                <a:spcPct val="0"/>
              </a:spcBef>
              <a:spcAft>
                <a:spcPct val="15000"/>
              </a:spcAft>
              <a:buFont typeface="Courier New" panose="02070309020205020404" pitchFamily="49" charset="0"/>
              <a:buChar char="o"/>
            </a:pPr>
            <a:r>
              <a:rPr lang="en-US" sz="1200" dirty="0">
                <a:solidFill>
                  <a:prstClr val="black">
                    <a:hueOff val="0"/>
                    <a:satOff val="0"/>
                    <a:lumOff val="0"/>
                    <a:alphaOff val="0"/>
                  </a:prstClr>
                </a:solidFill>
                <a:latin typeface="Calibri" panose="020F0502020204030204" pitchFamily="34" charset="0"/>
                <a:cs typeface="Calibri" panose="020F0502020204030204" pitchFamily="34" charset="0"/>
              </a:rPr>
              <a:t>OPM flow</a:t>
            </a:r>
          </a:p>
        </p:txBody>
      </p:sp>
      <p:sp>
        <p:nvSpPr>
          <p:cNvPr id="13" name="Freeform: Shape 12">
            <a:extLst>
              <a:ext uri="{FF2B5EF4-FFF2-40B4-BE49-F238E27FC236}">
                <a16:creationId xmlns:a16="http://schemas.microsoft.com/office/drawing/2014/main" id="{D306CD67-9BDC-A7DC-5BC0-9C0579FFACE1}"/>
              </a:ext>
            </a:extLst>
          </p:cNvPr>
          <p:cNvSpPr/>
          <p:nvPr/>
        </p:nvSpPr>
        <p:spPr>
          <a:xfrm>
            <a:off x="2801497" y="1515963"/>
            <a:ext cx="1664858" cy="725369"/>
          </a:xfrm>
          <a:custGeom>
            <a:avLst/>
            <a:gdLst>
              <a:gd name="connsiteX0" fmla="*/ 0 w 1945914"/>
              <a:gd name="connsiteY0" fmla="*/ 77383 h 773826"/>
              <a:gd name="connsiteX1" fmla="*/ 77383 w 1945914"/>
              <a:gd name="connsiteY1" fmla="*/ 0 h 773826"/>
              <a:gd name="connsiteX2" fmla="*/ 1868531 w 1945914"/>
              <a:gd name="connsiteY2" fmla="*/ 0 h 773826"/>
              <a:gd name="connsiteX3" fmla="*/ 1945914 w 1945914"/>
              <a:gd name="connsiteY3" fmla="*/ 77383 h 773826"/>
              <a:gd name="connsiteX4" fmla="*/ 1945914 w 1945914"/>
              <a:gd name="connsiteY4" fmla="*/ 696443 h 773826"/>
              <a:gd name="connsiteX5" fmla="*/ 1868531 w 1945914"/>
              <a:gd name="connsiteY5" fmla="*/ 773826 h 773826"/>
              <a:gd name="connsiteX6" fmla="*/ 77383 w 1945914"/>
              <a:gd name="connsiteY6" fmla="*/ 773826 h 773826"/>
              <a:gd name="connsiteX7" fmla="*/ 0 w 1945914"/>
              <a:gd name="connsiteY7" fmla="*/ 696443 h 773826"/>
              <a:gd name="connsiteX8" fmla="*/ 0 w 1945914"/>
              <a:gd name="connsiteY8" fmla="*/ 77383 h 773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45914" h="773826">
                <a:moveTo>
                  <a:pt x="0" y="77383"/>
                </a:moveTo>
                <a:cubicBezTo>
                  <a:pt x="0" y="34646"/>
                  <a:pt x="34646" y="0"/>
                  <a:pt x="77383" y="0"/>
                </a:cubicBezTo>
                <a:lnTo>
                  <a:pt x="1868531" y="0"/>
                </a:lnTo>
                <a:cubicBezTo>
                  <a:pt x="1911268" y="0"/>
                  <a:pt x="1945914" y="34646"/>
                  <a:pt x="1945914" y="77383"/>
                </a:cubicBezTo>
                <a:lnTo>
                  <a:pt x="1945914" y="696443"/>
                </a:lnTo>
                <a:cubicBezTo>
                  <a:pt x="1945914" y="739180"/>
                  <a:pt x="1911268" y="773826"/>
                  <a:pt x="1868531" y="773826"/>
                </a:cubicBezTo>
                <a:lnTo>
                  <a:pt x="77383" y="773826"/>
                </a:lnTo>
                <a:cubicBezTo>
                  <a:pt x="34646" y="773826"/>
                  <a:pt x="0" y="739180"/>
                  <a:pt x="0" y="696443"/>
                </a:cubicBezTo>
                <a:lnTo>
                  <a:pt x="0" y="77383"/>
                </a:lnTo>
                <a:close/>
              </a:path>
            </a:pathLst>
          </a:custGeom>
          <a:solidFill>
            <a:srgbClr val="92D05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5574" tIns="36049" rIns="45574" bIns="36049" numCol="1" spcCol="1270" anchor="ctr" anchorCtr="0">
            <a:noAutofit/>
          </a:bodyPr>
          <a:lstStyle/>
          <a:p>
            <a:pPr algn="ctr" defTabSz="666750">
              <a:lnSpc>
                <a:spcPct val="90000"/>
              </a:lnSpc>
              <a:spcBef>
                <a:spcPct val="0"/>
              </a:spcBef>
              <a:spcAft>
                <a:spcPct val="35000"/>
              </a:spcAft>
            </a:pPr>
            <a:r>
              <a:rPr lang="en-US" dirty="0">
                <a:solidFill>
                  <a:srgbClr val="000000"/>
                </a:solidFill>
                <a:latin typeface="Calibri" panose="020F0502020204030204" pitchFamily="34" charset="0"/>
                <a:cs typeface="Calibri" panose="020F0502020204030204" pitchFamily="34" charset="0"/>
              </a:rPr>
              <a:t>Data generation and treatment</a:t>
            </a:r>
          </a:p>
        </p:txBody>
      </p:sp>
      <p:sp>
        <p:nvSpPr>
          <p:cNvPr id="14" name="Freeform: Shape 13">
            <a:extLst>
              <a:ext uri="{FF2B5EF4-FFF2-40B4-BE49-F238E27FC236}">
                <a16:creationId xmlns:a16="http://schemas.microsoft.com/office/drawing/2014/main" id="{57358F0D-9470-F660-D770-3F29887754C3}"/>
              </a:ext>
            </a:extLst>
          </p:cNvPr>
          <p:cNvSpPr/>
          <p:nvPr/>
        </p:nvSpPr>
        <p:spPr>
          <a:xfrm>
            <a:off x="4719975" y="2133980"/>
            <a:ext cx="1821907" cy="1666799"/>
          </a:xfrm>
          <a:custGeom>
            <a:avLst/>
            <a:gdLst>
              <a:gd name="connsiteX0" fmla="*/ 0 w 2189154"/>
              <a:gd name="connsiteY0" fmla="*/ 180559 h 1805594"/>
              <a:gd name="connsiteX1" fmla="*/ 180559 w 2189154"/>
              <a:gd name="connsiteY1" fmla="*/ 0 h 1805594"/>
              <a:gd name="connsiteX2" fmla="*/ 2008595 w 2189154"/>
              <a:gd name="connsiteY2" fmla="*/ 0 h 1805594"/>
              <a:gd name="connsiteX3" fmla="*/ 2189154 w 2189154"/>
              <a:gd name="connsiteY3" fmla="*/ 180559 h 1805594"/>
              <a:gd name="connsiteX4" fmla="*/ 2189154 w 2189154"/>
              <a:gd name="connsiteY4" fmla="*/ 1625035 h 1805594"/>
              <a:gd name="connsiteX5" fmla="*/ 2008595 w 2189154"/>
              <a:gd name="connsiteY5" fmla="*/ 1805594 h 1805594"/>
              <a:gd name="connsiteX6" fmla="*/ 180559 w 2189154"/>
              <a:gd name="connsiteY6" fmla="*/ 1805594 h 1805594"/>
              <a:gd name="connsiteX7" fmla="*/ 0 w 2189154"/>
              <a:gd name="connsiteY7" fmla="*/ 1625035 h 1805594"/>
              <a:gd name="connsiteX8" fmla="*/ 0 w 2189154"/>
              <a:gd name="connsiteY8" fmla="*/ 180559 h 1805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89154" h="1805594">
                <a:moveTo>
                  <a:pt x="0" y="180559"/>
                </a:moveTo>
                <a:cubicBezTo>
                  <a:pt x="0" y="80839"/>
                  <a:pt x="80839" y="0"/>
                  <a:pt x="180559" y="0"/>
                </a:cubicBezTo>
                <a:lnTo>
                  <a:pt x="2008595" y="0"/>
                </a:lnTo>
                <a:cubicBezTo>
                  <a:pt x="2108315" y="0"/>
                  <a:pt x="2189154" y="80839"/>
                  <a:pt x="2189154" y="180559"/>
                </a:cubicBezTo>
                <a:lnTo>
                  <a:pt x="2189154" y="1625035"/>
                </a:lnTo>
                <a:cubicBezTo>
                  <a:pt x="2189154" y="1724755"/>
                  <a:pt x="2108315" y="1805594"/>
                  <a:pt x="2008595" y="1805594"/>
                </a:cubicBezTo>
                <a:lnTo>
                  <a:pt x="180559" y="1805594"/>
                </a:lnTo>
                <a:cubicBezTo>
                  <a:pt x="80839" y="1805594"/>
                  <a:pt x="0" y="1724755"/>
                  <a:pt x="0" y="1625035"/>
                </a:cubicBezTo>
                <a:lnTo>
                  <a:pt x="0" y="180559"/>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4024" tIns="54024" rIns="54024" bIns="344209" numCol="1" spcCol="1270" anchor="t" anchorCtr="0">
            <a:noAutofit/>
          </a:bodyPr>
          <a:lstStyle/>
          <a:p>
            <a:pPr marL="128588" lvl="1" indent="-128588" defTabSz="533400">
              <a:lnSpc>
                <a:spcPct val="90000"/>
              </a:lnSpc>
              <a:spcBef>
                <a:spcPct val="0"/>
              </a:spcBef>
              <a:spcAft>
                <a:spcPct val="15000"/>
              </a:spcAft>
              <a:buFontTx/>
              <a:buChar char="•"/>
            </a:pPr>
            <a:r>
              <a:rPr lang="en-US" sz="1500" dirty="0">
                <a:solidFill>
                  <a:prstClr val="black">
                    <a:hueOff val="0"/>
                    <a:satOff val="0"/>
                    <a:lumOff val="0"/>
                    <a:alphaOff val="0"/>
                  </a:prstClr>
                </a:solidFill>
                <a:latin typeface="Calibri" panose="020F0502020204030204" pitchFamily="34" charset="0"/>
                <a:cs typeface="Calibri" panose="020F0502020204030204" pitchFamily="34" charset="0"/>
              </a:rPr>
              <a:t>Time series neural network</a:t>
            </a:r>
          </a:p>
          <a:p>
            <a:pPr marL="128588" lvl="1" indent="-128588" defTabSz="533400">
              <a:lnSpc>
                <a:spcPct val="90000"/>
              </a:lnSpc>
              <a:spcBef>
                <a:spcPct val="0"/>
              </a:spcBef>
              <a:spcAft>
                <a:spcPct val="15000"/>
              </a:spcAft>
              <a:buFontTx/>
              <a:buChar char="•"/>
            </a:pPr>
            <a:r>
              <a:rPr lang="en-US" sz="1500" dirty="0">
                <a:solidFill>
                  <a:prstClr val="black">
                    <a:hueOff val="0"/>
                    <a:satOff val="0"/>
                    <a:lumOff val="0"/>
                    <a:alphaOff val="0"/>
                  </a:prstClr>
                </a:solidFill>
                <a:latin typeface="Calibri" panose="020F0502020204030204" pitchFamily="34" charset="0"/>
                <a:cs typeface="Calibri" panose="020F0502020204030204" pitchFamily="34" charset="0"/>
              </a:rPr>
              <a:t>Hyperparameter tuning</a:t>
            </a:r>
          </a:p>
        </p:txBody>
      </p:sp>
      <p:sp>
        <p:nvSpPr>
          <p:cNvPr id="16" name="Freeform: Shape 15">
            <a:extLst>
              <a:ext uri="{FF2B5EF4-FFF2-40B4-BE49-F238E27FC236}">
                <a16:creationId xmlns:a16="http://schemas.microsoft.com/office/drawing/2014/main" id="{6B1748AE-C309-A11B-67BD-3BEC513F9045}"/>
              </a:ext>
            </a:extLst>
          </p:cNvPr>
          <p:cNvSpPr/>
          <p:nvPr/>
        </p:nvSpPr>
        <p:spPr>
          <a:xfrm>
            <a:off x="5102366" y="3471094"/>
            <a:ext cx="1656226" cy="777722"/>
          </a:xfrm>
          <a:custGeom>
            <a:avLst/>
            <a:gdLst>
              <a:gd name="connsiteX0" fmla="*/ 0 w 1945914"/>
              <a:gd name="connsiteY0" fmla="*/ 77383 h 773826"/>
              <a:gd name="connsiteX1" fmla="*/ 77383 w 1945914"/>
              <a:gd name="connsiteY1" fmla="*/ 0 h 773826"/>
              <a:gd name="connsiteX2" fmla="*/ 1868531 w 1945914"/>
              <a:gd name="connsiteY2" fmla="*/ 0 h 773826"/>
              <a:gd name="connsiteX3" fmla="*/ 1945914 w 1945914"/>
              <a:gd name="connsiteY3" fmla="*/ 77383 h 773826"/>
              <a:gd name="connsiteX4" fmla="*/ 1945914 w 1945914"/>
              <a:gd name="connsiteY4" fmla="*/ 696443 h 773826"/>
              <a:gd name="connsiteX5" fmla="*/ 1868531 w 1945914"/>
              <a:gd name="connsiteY5" fmla="*/ 773826 h 773826"/>
              <a:gd name="connsiteX6" fmla="*/ 77383 w 1945914"/>
              <a:gd name="connsiteY6" fmla="*/ 773826 h 773826"/>
              <a:gd name="connsiteX7" fmla="*/ 0 w 1945914"/>
              <a:gd name="connsiteY7" fmla="*/ 696443 h 773826"/>
              <a:gd name="connsiteX8" fmla="*/ 0 w 1945914"/>
              <a:gd name="connsiteY8" fmla="*/ 77383 h 773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45914" h="773826">
                <a:moveTo>
                  <a:pt x="0" y="77383"/>
                </a:moveTo>
                <a:cubicBezTo>
                  <a:pt x="0" y="34646"/>
                  <a:pt x="34646" y="0"/>
                  <a:pt x="77383" y="0"/>
                </a:cubicBezTo>
                <a:lnTo>
                  <a:pt x="1868531" y="0"/>
                </a:lnTo>
                <a:cubicBezTo>
                  <a:pt x="1911268" y="0"/>
                  <a:pt x="1945914" y="34646"/>
                  <a:pt x="1945914" y="77383"/>
                </a:cubicBezTo>
                <a:lnTo>
                  <a:pt x="1945914" y="696443"/>
                </a:lnTo>
                <a:cubicBezTo>
                  <a:pt x="1945914" y="739180"/>
                  <a:pt x="1911268" y="773826"/>
                  <a:pt x="1868531" y="773826"/>
                </a:cubicBezTo>
                <a:lnTo>
                  <a:pt x="77383" y="773826"/>
                </a:lnTo>
                <a:cubicBezTo>
                  <a:pt x="34646" y="773826"/>
                  <a:pt x="0" y="739180"/>
                  <a:pt x="0" y="696443"/>
                </a:cubicBezTo>
                <a:lnTo>
                  <a:pt x="0" y="77383"/>
                </a:lnTo>
                <a:close/>
              </a:path>
            </a:pathLst>
          </a:custGeom>
          <a:solidFill>
            <a:srgbClr val="92D05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5574" tIns="36049" rIns="45574" bIns="36049" numCol="1" spcCol="1270" anchor="ctr" anchorCtr="0">
            <a:noAutofit/>
          </a:bodyPr>
          <a:lstStyle/>
          <a:p>
            <a:pPr algn="ctr" defTabSz="666750">
              <a:lnSpc>
                <a:spcPct val="90000"/>
              </a:lnSpc>
              <a:spcBef>
                <a:spcPct val="0"/>
              </a:spcBef>
              <a:spcAft>
                <a:spcPct val="35000"/>
              </a:spcAft>
            </a:pPr>
            <a:r>
              <a:rPr lang="en-US" dirty="0">
                <a:solidFill>
                  <a:srgbClr val="000000"/>
                </a:solidFill>
                <a:latin typeface="Calibri" panose="020F0502020204030204" pitchFamily="34" charset="0"/>
                <a:cs typeface="Calibri" panose="020F0502020204030204" pitchFamily="34" charset="0"/>
              </a:rPr>
              <a:t>ML Model:    Train and test</a:t>
            </a:r>
          </a:p>
        </p:txBody>
      </p:sp>
      <p:sp>
        <p:nvSpPr>
          <p:cNvPr id="17" name="Freeform: Shape 16">
            <a:extLst>
              <a:ext uri="{FF2B5EF4-FFF2-40B4-BE49-F238E27FC236}">
                <a16:creationId xmlns:a16="http://schemas.microsoft.com/office/drawing/2014/main" id="{F57E6790-FB14-B810-633E-19059295AACF}"/>
              </a:ext>
            </a:extLst>
          </p:cNvPr>
          <p:cNvSpPr/>
          <p:nvPr/>
        </p:nvSpPr>
        <p:spPr>
          <a:xfrm>
            <a:off x="6877210" y="2188121"/>
            <a:ext cx="2015258" cy="1724417"/>
          </a:xfrm>
          <a:custGeom>
            <a:avLst/>
            <a:gdLst>
              <a:gd name="connsiteX0" fmla="*/ 0 w 2189154"/>
              <a:gd name="connsiteY0" fmla="*/ 180559 h 1805594"/>
              <a:gd name="connsiteX1" fmla="*/ 180559 w 2189154"/>
              <a:gd name="connsiteY1" fmla="*/ 0 h 1805594"/>
              <a:gd name="connsiteX2" fmla="*/ 2008595 w 2189154"/>
              <a:gd name="connsiteY2" fmla="*/ 0 h 1805594"/>
              <a:gd name="connsiteX3" fmla="*/ 2189154 w 2189154"/>
              <a:gd name="connsiteY3" fmla="*/ 180559 h 1805594"/>
              <a:gd name="connsiteX4" fmla="*/ 2189154 w 2189154"/>
              <a:gd name="connsiteY4" fmla="*/ 1625035 h 1805594"/>
              <a:gd name="connsiteX5" fmla="*/ 2008595 w 2189154"/>
              <a:gd name="connsiteY5" fmla="*/ 1805594 h 1805594"/>
              <a:gd name="connsiteX6" fmla="*/ 180559 w 2189154"/>
              <a:gd name="connsiteY6" fmla="*/ 1805594 h 1805594"/>
              <a:gd name="connsiteX7" fmla="*/ 0 w 2189154"/>
              <a:gd name="connsiteY7" fmla="*/ 1625035 h 1805594"/>
              <a:gd name="connsiteX8" fmla="*/ 0 w 2189154"/>
              <a:gd name="connsiteY8" fmla="*/ 180559 h 1805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89154" h="1805594">
                <a:moveTo>
                  <a:pt x="0" y="180559"/>
                </a:moveTo>
                <a:cubicBezTo>
                  <a:pt x="0" y="80839"/>
                  <a:pt x="80839" y="0"/>
                  <a:pt x="180559" y="0"/>
                </a:cubicBezTo>
                <a:lnTo>
                  <a:pt x="2008595" y="0"/>
                </a:lnTo>
                <a:cubicBezTo>
                  <a:pt x="2108315" y="0"/>
                  <a:pt x="2189154" y="80839"/>
                  <a:pt x="2189154" y="180559"/>
                </a:cubicBezTo>
                <a:lnTo>
                  <a:pt x="2189154" y="1625035"/>
                </a:lnTo>
                <a:cubicBezTo>
                  <a:pt x="2189154" y="1724755"/>
                  <a:pt x="2108315" y="1805594"/>
                  <a:pt x="2008595" y="1805594"/>
                </a:cubicBezTo>
                <a:lnTo>
                  <a:pt x="180559" y="1805594"/>
                </a:lnTo>
                <a:cubicBezTo>
                  <a:pt x="80839" y="1805594"/>
                  <a:pt x="0" y="1724755"/>
                  <a:pt x="0" y="1625035"/>
                </a:cubicBezTo>
                <a:lnTo>
                  <a:pt x="0" y="180559"/>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4024" tIns="54024" rIns="54024" bIns="344209" numCol="1" spcCol="1270" anchor="t" anchorCtr="0">
            <a:noAutofit/>
          </a:bodyPr>
          <a:lstStyle/>
          <a:p>
            <a:pPr marL="128588" lvl="1" indent="-128588" defTabSz="533400">
              <a:lnSpc>
                <a:spcPct val="90000"/>
              </a:lnSpc>
              <a:spcBef>
                <a:spcPct val="0"/>
              </a:spcBef>
              <a:spcAft>
                <a:spcPct val="15000"/>
              </a:spcAft>
              <a:buFontTx/>
              <a:buChar char="•"/>
            </a:pPr>
            <a:r>
              <a:rPr lang="en-US" sz="1500" dirty="0">
                <a:solidFill>
                  <a:prstClr val="black">
                    <a:hueOff val="0"/>
                    <a:satOff val="0"/>
                    <a:lumOff val="0"/>
                    <a:alphaOff val="0"/>
                  </a:prstClr>
                </a:solidFill>
                <a:latin typeface="Calibri" panose="020F0502020204030204" pitchFamily="34" charset="0"/>
                <a:cs typeface="Calibri" panose="020F0502020204030204" pitchFamily="34" charset="0"/>
              </a:rPr>
              <a:t>First Predictions</a:t>
            </a:r>
          </a:p>
          <a:p>
            <a:pPr marL="128588" lvl="1" indent="-128588" defTabSz="533400">
              <a:lnSpc>
                <a:spcPct val="90000"/>
              </a:lnSpc>
              <a:spcBef>
                <a:spcPct val="0"/>
              </a:spcBef>
              <a:spcAft>
                <a:spcPct val="15000"/>
              </a:spcAft>
              <a:buFontTx/>
              <a:buChar char="•"/>
            </a:pPr>
            <a:r>
              <a:rPr lang="en-US" sz="1500" dirty="0">
                <a:solidFill>
                  <a:prstClr val="black">
                    <a:hueOff val="0"/>
                    <a:satOff val="0"/>
                    <a:lumOff val="0"/>
                    <a:alphaOff val="0"/>
                  </a:prstClr>
                </a:solidFill>
                <a:latin typeface="Calibri" panose="020F0502020204030204" pitchFamily="34" charset="0"/>
                <a:cs typeface="Calibri" panose="020F0502020204030204" pitchFamily="34" charset="0"/>
              </a:rPr>
              <a:t>Parameter tuning</a:t>
            </a:r>
          </a:p>
          <a:p>
            <a:pPr marL="128588" lvl="1" indent="-128588" defTabSz="533400">
              <a:lnSpc>
                <a:spcPct val="90000"/>
              </a:lnSpc>
              <a:spcBef>
                <a:spcPct val="0"/>
              </a:spcBef>
              <a:spcAft>
                <a:spcPct val="15000"/>
              </a:spcAft>
              <a:buFontTx/>
              <a:buChar char="•"/>
            </a:pPr>
            <a:r>
              <a:rPr lang="en-US" sz="1500" dirty="0">
                <a:solidFill>
                  <a:prstClr val="black">
                    <a:hueOff val="0"/>
                    <a:satOff val="0"/>
                    <a:lumOff val="0"/>
                    <a:alphaOff val="0"/>
                  </a:prstClr>
                </a:solidFill>
                <a:latin typeface="Calibri" panose="020F0502020204030204" pitchFamily="34" charset="0"/>
                <a:cs typeface="Calibri" panose="020F0502020204030204" pitchFamily="34" charset="0"/>
              </a:rPr>
              <a:t>2nd predictions</a:t>
            </a:r>
          </a:p>
          <a:p>
            <a:pPr marL="128588" lvl="1" indent="-128588" defTabSz="533400">
              <a:lnSpc>
                <a:spcPct val="90000"/>
              </a:lnSpc>
              <a:spcBef>
                <a:spcPct val="0"/>
              </a:spcBef>
              <a:spcAft>
                <a:spcPct val="15000"/>
              </a:spcAft>
              <a:buFontTx/>
              <a:buChar char="•"/>
            </a:pPr>
            <a:r>
              <a:rPr lang="en-US" sz="1500" dirty="0">
                <a:solidFill>
                  <a:prstClr val="black">
                    <a:hueOff val="0"/>
                    <a:satOff val="0"/>
                    <a:lumOff val="0"/>
                    <a:alphaOff val="0"/>
                  </a:prstClr>
                </a:solidFill>
                <a:latin typeface="Calibri" panose="020F0502020204030204" pitchFamily="34" charset="0"/>
                <a:cs typeface="Calibri" panose="020F0502020204030204" pitchFamily="34" charset="0"/>
              </a:rPr>
              <a:t> Outlook</a:t>
            </a:r>
          </a:p>
        </p:txBody>
      </p:sp>
      <p:sp>
        <p:nvSpPr>
          <p:cNvPr id="18" name="Freeform: Shape 17">
            <a:extLst>
              <a:ext uri="{FF2B5EF4-FFF2-40B4-BE49-F238E27FC236}">
                <a16:creationId xmlns:a16="http://schemas.microsoft.com/office/drawing/2014/main" id="{6C2CA427-7780-D79A-42F5-FDECE21E58F7}"/>
              </a:ext>
            </a:extLst>
          </p:cNvPr>
          <p:cNvSpPr/>
          <p:nvPr/>
        </p:nvSpPr>
        <p:spPr>
          <a:xfrm>
            <a:off x="7307301" y="1515963"/>
            <a:ext cx="1585168" cy="692371"/>
          </a:xfrm>
          <a:custGeom>
            <a:avLst/>
            <a:gdLst>
              <a:gd name="connsiteX0" fmla="*/ 0 w 1945914"/>
              <a:gd name="connsiteY0" fmla="*/ 77383 h 773826"/>
              <a:gd name="connsiteX1" fmla="*/ 77383 w 1945914"/>
              <a:gd name="connsiteY1" fmla="*/ 0 h 773826"/>
              <a:gd name="connsiteX2" fmla="*/ 1868531 w 1945914"/>
              <a:gd name="connsiteY2" fmla="*/ 0 h 773826"/>
              <a:gd name="connsiteX3" fmla="*/ 1945914 w 1945914"/>
              <a:gd name="connsiteY3" fmla="*/ 77383 h 773826"/>
              <a:gd name="connsiteX4" fmla="*/ 1945914 w 1945914"/>
              <a:gd name="connsiteY4" fmla="*/ 696443 h 773826"/>
              <a:gd name="connsiteX5" fmla="*/ 1868531 w 1945914"/>
              <a:gd name="connsiteY5" fmla="*/ 773826 h 773826"/>
              <a:gd name="connsiteX6" fmla="*/ 77383 w 1945914"/>
              <a:gd name="connsiteY6" fmla="*/ 773826 h 773826"/>
              <a:gd name="connsiteX7" fmla="*/ 0 w 1945914"/>
              <a:gd name="connsiteY7" fmla="*/ 696443 h 773826"/>
              <a:gd name="connsiteX8" fmla="*/ 0 w 1945914"/>
              <a:gd name="connsiteY8" fmla="*/ 77383 h 773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45914" h="773826">
                <a:moveTo>
                  <a:pt x="0" y="77383"/>
                </a:moveTo>
                <a:cubicBezTo>
                  <a:pt x="0" y="34646"/>
                  <a:pt x="34646" y="0"/>
                  <a:pt x="77383" y="0"/>
                </a:cubicBezTo>
                <a:lnTo>
                  <a:pt x="1868531" y="0"/>
                </a:lnTo>
                <a:cubicBezTo>
                  <a:pt x="1911268" y="0"/>
                  <a:pt x="1945914" y="34646"/>
                  <a:pt x="1945914" y="77383"/>
                </a:cubicBezTo>
                <a:lnTo>
                  <a:pt x="1945914" y="696443"/>
                </a:lnTo>
                <a:cubicBezTo>
                  <a:pt x="1945914" y="739180"/>
                  <a:pt x="1911268" y="773826"/>
                  <a:pt x="1868531" y="773826"/>
                </a:cubicBezTo>
                <a:lnTo>
                  <a:pt x="77383" y="773826"/>
                </a:lnTo>
                <a:cubicBezTo>
                  <a:pt x="34646" y="773826"/>
                  <a:pt x="0" y="739180"/>
                  <a:pt x="0" y="696443"/>
                </a:cubicBezTo>
                <a:lnTo>
                  <a:pt x="0" y="77383"/>
                </a:lnTo>
                <a:close/>
              </a:path>
            </a:pathLst>
          </a:custGeom>
          <a:solidFill>
            <a:srgbClr val="92D05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5574" tIns="36049" rIns="45574" bIns="36049" numCol="1" spcCol="1270" anchor="ctr" anchorCtr="0">
            <a:noAutofit/>
          </a:bodyPr>
          <a:lstStyle/>
          <a:p>
            <a:pPr algn="ctr" defTabSz="666750">
              <a:lnSpc>
                <a:spcPct val="90000"/>
              </a:lnSpc>
              <a:spcBef>
                <a:spcPct val="0"/>
              </a:spcBef>
              <a:spcAft>
                <a:spcPct val="35000"/>
              </a:spcAft>
            </a:pPr>
            <a:r>
              <a:rPr lang="en-US" dirty="0">
                <a:solidFill>
                  <a:srgbClr val="000000"/>
                </a:solidFill>
                <a:latin typeface="Calibri" panose="020F0502020204030204" pitchFamily="34" charset="0"/>
                <a:cs typeface="Calibri" panose="020F0502020204030204" pitchFamily="34" charset="0"/>
              </a:rPr>
              <a:t>Model validation and deployment</a:t>
            </a:r>
          </a:p>
        </p:txBody>
      </p:sp>
      <p:pic>
        <p:nvPicPr>
          <p:cNvPr id="7" name="Picture 6">
            <a:extLst>
              <a:ext uri="{FF2B5EF4-FFF2-40B4-BE49-F238E27FC236}">
                <a16:creationId xmlns:a16="http://schemas.microsoft.com/office/drawing/2014/main" id="{C9E938BF-3F9F-F840-0862-CFA8D4E23985}"/>
              </a:ext>
            </a:extLst>
          </p:cNvPr>
          <p:cNvPicPr>
            <a:picLocks noChangeAspect="1"/>
          </p:cNvPicPr>
          <p:nvPr/>
        </p:nvPicPr>
        <p:blipFill>
          <a:blip r:embed="rId2"/>
          <a:stretch>
            <a:fillRect/>
          </a:stretch>
        </p:blipFill>
        <p:spPr>
          <a:xfrm>
            <a:off x="2495682" y="3699669"/>
            <a:ext cx="1298539" cy="753016"/>
          </a:xfrm>
          <a:prstGeom prst="rect">
            <a:avLst/>
          </a:prstGeom>
        </p:spPr>
      </p:pic>
      <p:pic>
        <p:nvPicPr>
          <p:cNvPr id="32" name="Picture 31" descr="A close-up of logos&#10;&#10;Description automatically generated">
            <a:extLst>
              <a:ext uri="{FF2B5EF4-FFF2-40B4-BE49-F238E27FC236}">
                <a16:creationId xmlns:a16="http://schemas.microsoft.com/office/drawing/2014/main" id="{6CECE863-7E1C-4BC0-969B-F14439EC320A}"/>
              </a:ext>
            </a:extLst>
          </p:cNvPr>
          <p:cNvPicPr>
            <a:picLocks noChangeAspect="1"/>
          </p:cNvPicPr>
          <p:nvPr/>
        </p:nvPicPr>
        <p:blipFill>
          <a:blip r:embed="rId3"/>
          <a:stretch>
            <a:fillRect/>
          </a:stretch>
        </p:blipFill>
        <p:spPr>
          <a:xfrm>
            <a:off x="4677926" y="757595"/>
            <a:ext cx="1715897" cy="659370"/>
          </a:xfrm>
          <a:prstGeom prst="rect">
            <a:avLst/>
          </a:prstGeom>
        </p:spPr>
      </p:pic>
      <p:pic>
        <p:nvPicPr>
          <p:cNvPr id="45" name="Picture 44">
            <a:extLst>
              <a:ext uri="{FF2B5EF4-FFF2-40B4-BE49-F238E27FC236}">
                <a16:creationId xmlns:a16="http://schemas.microsoft.com/office/drawing/2014/main" id="{5B3980D4-C818-4393-2D3C-20D60F250CC7}"/>
              </a:ext>
            </a:extLst>
          </p:cNvPr>
          <p:cNvPicPr>
            <a:picLocks noChangeAspect="1"/>
          </p:cNvPicPr>
          <p:nvPr/>
        </p:nvPicPr>
        <p:blipFill>
          <a:blip r:embed="rId4"/>
          <a:stretch>
            <a:fillRect/>
          </a:stretch>
        </p:blipFill>
        <p:spPr>
          <a:xfrm>
            <a:off x="4965240" y="1479343"/>
            <a:ext cx="1279949" cy="526369"/>
          </a:xfrm>
          <a:prstGeom prst="rect">
            <a:avLst/>
          </a:prstGeom>
        </p:spPr>
      </p:pic>
      <p:sp>
        <p:nvSpPr>
          <p:cNvPr id="2" name="Oval 1">
            <a:extLst>
              <a:ext uri="{FF2B5EF4-FFF2-40B4-BE49-F238E27FC236}">
                <a16:creationId xmlns:a16="http://schemas.microsoft.com/office/drawing/2014/main" id="{23631A5F-8843-4197-A35D-352C55619D0B}"/>
              </a:ext>
            </a:extLst>
          </p:cNvPr>
          <p:cNvSpPr/>
          <p:nvPr/>
        </p:nvSpPr>
        <p:spPr>
          <a:xfrm>
            <a:off x="4779948" y="1317190"/>
            <a:ext cx="1585168" cy="81679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defRPr/>
            </a:pPr>
            <a:endParaRPr lang="nb-NO" sz="1350">
              <a:solidFill>
                <a:prstClr val="white"/>
              </a:solidFill>
              <a:latin typeface="Calibri" panose="020F0502020204030204" pitchFamily="34" charset="0"/>
              <a:cs typeface="Calibri" panose="020F0502020204030204" pitchFamily="34" charset="0"/>
            </a:endParaRPr>
          </a:p>
        </p:txBody>
      </p:sp>
      <p:cxnSp>
        <p:nvCxnSpPr>
          <p:cNvPr id="5" name="Straight Connector 4">
            <a:extLst>
              <a:ext uri="{FF2B5EF4-FFF2-40B4-BE49-F238E27FC236}">
                <a16:creationId xmlns:a16="http://schemas.microsoft.com/office/drawing/2014/main" id="{8107C668-FDB0-D656-45A2-779B3C66EFD9}"/>
              </a:ext>
            </a:extLst>
          </p:cNvPr>
          <p:cNvCxnSpPr>
            <a:cxnSpLocks/>
          </p:cNvCxnSpPr>
          <p:nvPr/>
        </p:nvCxnSpPr>
        <p:spPr>
          <a:xfrm flipH="1">
            <a:off x="4565389" y="644056"/>
            <a:ext cx="19584" cy="4499444"/>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15BCC11-60D4-6B9A-1D21-2A748D59095F}"/>
              </a:ext>
            </a:extLst>
          </p:cNvPr>
          <p:cNvCxnSpPr>
            <a:cxnSpLocks/>
          </p:cNvCxnSpPr>
          <p:nvPr/>
        </p:nvCxnSpPr>
        <p:spPr>
          <a:xfrm flipH="1">
            <a:off x="2280587" y="757595"/>
            <a:ext cx="35464" cy="438391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20" name="Tittel 6" descr="Title field">
            <a:extLst>
              <a:ext uri="{FF2B5EF4-FFF2-40B4-BE49-F238E27FC236}">
                <a16:creationId xmlns:a16="http://schemas.microsoft.com/office/drawing/2014/main" id="{3F2936C5-2DEB-6291-7308-70774B743728}"/>
              </a:ext>
            </a:extLst>
          </p:cNvPr>
          <p:cNvSpPr>
            <a:spLocks noGrp="1"/>
          </p:cNvSpPr>
          <p:nvPr>
            <p:ph type="title"/>
          </p:nvPr>
        </p:nvSpPr>
        <p:spPr>
          <a:xfrm>
            <a:off x="251531" y="181175"/>
            <a:ext cx="3262600" cy="125438"/>
          </a:xfrm>
        </p:spPr>
        <p:txBody>
          <a:bodyPr anchor="ctr"/>
          <a:lstStyle/>
          <a:p>
            <a:r>
              <a:rPr lang="en-GB" sz="1400" dirty="0">
                <a:latin typeface="Calibri" panose="020F0502020204030204" pitchFamily="34" charset="0"/>
                <a:cs typeface="Calibri" panose="020F0502020204030204" pitchFamily="34" charset="0"/>
              </a:rPr>
              <a:t>Methodology- data creation</a:t>
            </a:r>
            <a:br>
              <a:rPr lang="en-GB" sz="1400" dirty="0">
                <a:latin typeface="Calibri" panose="020F0502020204030204" pitchFamily="34" charset="0"/>
                <a:cs typeface="Calibri" panose="020F0502020204030204" pitchFamily="34" charset="0"/>
              </a:rPr>
            </a:br>
            <a:endParaRPr lang="en-GB" sz="1400" dirty="0">
              <a:latin typeface="Calibri" panose="020F0502020204030204" pitchFamily="34" charset="0"/>
              <a:cs typeface="Calibri" panose="020F0502020204030204" pitchFamily="34" charset="0"/>
            </a:endParaRPr>
          </a:p>
        </p:txBody>
      </p:sp>
      <p:sp>
        <p:nvSpPr>
          <p:cNvPr id="3" name="Slide Number Placeholder 2">
            <a:extLst>
              <a:ext uri="{FF2B5EF4-FFF2-40B4-BE49-F238E27FC236}">
                <a16:creationId xmlns:a16="http://schemas.microsoft.com/office/drawing/2014/main" id="{2B2DA524-76F1-3608-5272-C2B585BDE9EA}"/>
              </a:ext>
            </a:extLst>
          </p:cNvPr>
          <p:cNvSpPr>
            <a:spLocks noGrp="1"/>
          </p:cNvSpPr>
          <p:nvPr>
            <p:ph type="sldNum" sz="quarter" idx="12"/>
          </p:nvPr>
        </p:nvSpPr>
        <p:spPr>
          <a:xfrm>
            <a:off x="690228" y="4908128"/>
            <a:ext cx="709342" cy="162018"/>
          </a:xfrm>
        </p:spPr>
        <p:txBody>
          <a:bodyPr/>
          <a:lstStyle/>
          <a:p>
            <a:r>
              <a:rPr lang="nb-NO" dirty="0">
                <a:latin typeface="Calibri" panose="020F0502020204030204" pitchFamily="34" charset="0"/>
                <a:cs typeface="Calibri" panose="020F0502020204030204" pitchFamily="34" charset="0"/>
              </a:rPr>
              <a:t>Page </a:t>
            </a:r>
            <a:fld id="{06C54713-27B5-4268-B680-29C9FB350413}" type="slidenum">
              <a:rPr lang="nb-NO" smtClean="0">
                <a:latin typeface="Calibri" panose="020F0502020204030204" pitchFamily="34" charset="0"/>
                <a:cs typeface="Calibri" panose="020F0502020204030204" pitchFamily="34" charset="0"/>
              </a:rPr>
              <a:pPr/>
              <a:t>4</a:t>
            </a:fld>
            <a:endParaRPr lang="nb-NO"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452434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tel 6" descr="Title field">
            <a:extLst>
              <a:ext uri="{FF2B5EF4-FFF2-40B4-BE49-F238E27FC236}">
                <a16:creationId xmlns:a16="http://schemas.microsoft.com/office/drawing/2014/main" id="{2DD738CD-B15E-8D45-B944-967A326B83F6}"/>
              </a:ext>
            </a:extLst>
          </p:cNvPr>
          <p:cNvSpPr>
            <a:spLocks noGrp="1"/>
          </p:cNvSpPr>
          <p:nvPr>
            <p:ph type="title"/>
          </p:nvPr>
        </p:nvSpPr>
        <p:spPr>
          <a:xfrm>
            <a:off x="293400" y="213328"/>
            <a:ext cx="3728765" cy="75683"/>
          </a:xfrm>
        </p:spPr>
        <p:txBody>
          <a:bodyPr anchor="ctr"/>
          <a:lstStyle/>
          <a:p>
            <a:r>
              <a:rPr lang="en-GB" sz="1400" dirty="0">
                <a:latin typeface="Calibri" panose="020F0502020204030204" pitchFamily="34" charset="0"/>
                <a:cs typeface="Calibri" panose="020F0502020204030204" pitchFamily="34" charset="0"/>
              </a:rPr>
              <a:t>Methodology- Simulation end point</a:t>
            </a:r>
            <a:br>
              <a:rPr lang="en-GB" sz="1400" dirty="0">
                <a:latin typeface="Calibri" panose="020F0502020204030204" pitchFamily="34" charset="0"/>
                <a:cs typeface="Calibri" panose="020F0502020204030204" pitchFamily="34" charset="0"/>
              </a:rPr>
            </a:br>
            <a:endParaRPr lang="en-GB" sz="1400" dirty="0">
              <a:latin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44825399-829C-DE90-8027-52E17D18163F}"/>
              </a:ext>
            </a:extLst>
          </p:cNvPr>
          <p:cNvSpPr txBox="1"/>
          <p:nvPr/>
        </p:nvSpPr>
        <p:spPr>
          <a:xfrm>
            <a:off x="6289481" y="851651"/>
            <a:ext cx="2480807" cy="307777"/>
          </a:xfrm>
          <a:prstGeom prst="rect">
            <a:avLst/>
          </a:prstGeom>
          <a:noFill/>
        </p:spPr>
        <p:txBody>
          <a:bodyPr wrap="square" rtlCol="0">
            <a:spAutoFit/>
          </a:bodyPr>
          <a:lstStyle/>
          <a:p>
            <a:endParaRPr lang="nb-NO" sz="1400" dirty="0">
              <a:latin typeface="Calibri" panose="020F0502020204030204" pitchFamily="34" charset="0"/>
              <a:cs typeface="Calibri" panose="020F0502020204030204" pitchFamily="34" charset="0"/>
            </a:endParaRPr>
          </a:p>
        </p:txBody>
      </p:sp>
      <p:sp>
        <p:nvSpPr>
          <p:cNvPr id="2" name="Freeform: Shape 1">
            <a:extLst>
              <a:ext uri="{FF2B5EF4-FFF2-40B4-BE49-F238E27FC236}">
                <a16:creationId xmlns:a16="http://schemas.microsoft.com/office/drawing/2014/main" id="{50CD5F6B-CA63-4A95-9200-E0F37296DD96}"/>
              </a:ext>
            </a:extLst>
          </p:cNvPr>
          <p:cNvSpPr/>
          <p:nvPr/>
        </p:nvSpPr>
        <p:spPr>
          <a:xfrm>
            <a:off x="433059" y="3724413"/>
            <a:ext cx="5303373" cy="926926"/>
          </a:xfrm>
          <a:custGeom>
            <a:avLst/>
            <a:gdLst>
              <a:gd name="connsiteX0" fmla="*/ 0 w 2189154"/>
              <a:gd name="connsiteY0" fmla="*/ 180559 h 1805594"/>
              <a:gd name="connsiteX1" fmla="*/ 180559 w 2189154"/>
              <a:gd name="connsiteY1" fmla="*/ 0 h 1805594"/>
              <a:gd name="connsiteX2" fmla="*/ 2008595 w 2189154"/>
              <a:gd name="connsiteY2" fmla="*/ 0 h 1805594"/>
              <a:gd name="connsiteX3" fmla="*/ 2189154 w 2189154"/>
              <a:gd name="connsiteY3" fmla="*/ 180559 h 1805594"/>
              <a:gd name="connsiteX4" fmla="*/ 2189154 w 2189154"/>
              <a:gd name="connsiteY4" fmla="*/ 1625035 h 1805594"/>
              <a:gd name="connsiteX5" fmla="*/ 2008595 w 2189154"/>
              <a:gd name="connsiteY5" fmla="*/ 1805594 h 1805594"/>
              <a:gd name="connsiteX6" fmla="*/ 180559 w 2189154"/>
              <a:gd name="connsiteY6" fmla="*/ 1805594 h 1805594"/>
              <a:gd name="connsiteX7" fmla="*/ 0 w 2189154"/>
              <a:gd name="connsiteY7" fmla="*/ 1625035 h 1805594"/>
              <a:gd name="connsiteX8" fmla="*/ 0 w 2189154"/>
              <a:gd name="connsiteY8" fmla="*/ 180559 h 1805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89154" h="1805594">
                <a:moveTo>
                  <a:pt x="0" y="180559"/>
                </a:moveTo>
                <a:cubicBezTo>
                  <a:pt x="0" y="80839"/>
                  <a:pt x="80839" y="0"/>
                  <a:pt x="180559" y="0"/>
                </a:cubicBezTo>
                <a:lnTo>
                  <a:pt x="2008595" y="0"/>
                </a:lnTo>
                <a:cubicBezTo>
                  <a:pt x="2108315" y="0"/>
                  <a:pt x="2189154" y="80839"/>
                  <a:pt x="2189154" y="180559"/>
                </a:cubicBezTo>
                <a:lnTo>
                  <a:pt x="2189154" y="1625035"/>
                </a:lnTo>
                <a:cubicBezTo>
                  <a:pt x="2189154" y="1724755"/>
                  <a:pt x="2108315" y="1805594"/>
                  <a:pt x="2008595" y="1805594"/>
                </a:cubicBezTo>
                <a:lnTo>
                  <a:pt x="180559" y="1805594"/>
                </a:lnTo>
                <a:cubicBezTo>
                  <a:pt x="80839" y="1805594"/>
                  <a:pt x="0" y="1724755"/>
                  <a:pt x="0" y="1625035"/>
                </a:cubicBezTo>
                <a:lnTo>
                  <a:pt x="0" y="180559"/>
                </a:lnTo>
                <a:close/>
              </a:path>
            </a:pathLst>
          </a:custGeom>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4024" tIns="54024" rIns="54024" bIns="344209" numCol="1" spcCol="1270" anchor="t" anchorCtr="0">
            <a:noAutofit/>
          </a:bodyPr>
          <a:lstStyle/>
          <a:p>
            <a:pPr marL="285750" lvl="1" indent="-285750" algn="just" defTabSz="533400">
              <a:lnSpc>
                <a:spcPct val="90000"/>
              </a:lnSpc>
              <a:spcBef>
                <a:spcPct val="0"/>
              </a:spcBef>
              <a:spcAft>
                <a:spcPct val="15000"/>
              </a:spcAft>
              <a:buFont typeface="Wingdings" panose="05000000000000000000" pitchFamily="2" charset="2"/>
              <a:buChar char="Ø"/>
            </a:pPr>
            <a:r>
              <a:rPr lang="en-US" sz="900" dirty="0">
                <a:solidFill>
                  <a:prstClr val="black">
                    <a:hueOff val="0"/>
                    <a:satOff val="0"/>
                    <a:lumOff val="0"/>
                    <a:alphaOff val="0"/>
                  </a:prstClr>
                </a:solidFill>
                <a:latin typeface="Calibri" panose="020F0502020204030204" pitchFamily="34" charset="0"/>
                <a:cs typeface="Calibri" panose="020F0502020204030204" pitchFamily="34" charset="0"/>
              </a:rPr>
              <a:t>The models were populated with physics driven laboratory data from our research group.</a:t>
            </a:r>
          </a:p>
          <a:p>
            <a:pPr marL="285750" lvl="1" indent="-285750" algn="just" defTabSz="533400">
              <a:lnSpc>
                <a:spcPct val="90000"/>
              </a:lnSpc>
              <a:spcBef>
                <a:spcPct val="0"/>
              </a:spcBef>
              <a:spcAft>
                <a:spcPct val="15000"/>
              </a:spcAft>
              <a:buFont typeface="Wingdings" panose="05000000000000000000" pitchFamily="2" charset="2"/>
              <a:buChar char="Ø"/>
            </a:pPr>
            <a:endParaRPr lang="en-US" sz="900" dirty="0">
              <a:solidFill>
                <a:prstClr val="black">
                  <a:hueOff val="0"/>
                  <a:satOff val="0"/>
                  <a:lumOff val="0"/>
                  <a:alphaOff val="0"/>
                </a:prstClr>
              </a:solidFill>
              <a:latin typeface="Calibri" panose="020F0502020204030204" pitchFamily="34" charset="0"/>
              <a:cs typeface="Calibri" panose="020F0502020204030204" pitchFamily="34" charset="0"/>
            </a:endParaRPr>
          </a:p>
          <a:p>
            <a:pPr marL="285750" lvl="1" indent="-285750" algn="just" defTabSz="533400">
              <a:lnSpc>
                <a:spcPct val="90000"/>
              </a:lnSpc>
              <a:spcBef>
                <a:spcPct val="0"/>
              </a:spcBef>
              <a:spcAft>
                <a:spcPct val="15000"/>
              </a:spcAft>
              <a:buFont typeface="Wingdings" panose="05000000000000000000" pitchFamily="2" charset="2"/>
              <a:buChar char="Ø"/>
            </a:pPr>
            <a:r>
              <a:rPr lang="en-US" sz="900" dirty="0">
                <a:solidFill>
                  <a:prstClr val="black">
                    <a:hueOff val="0"/>
                    <a:satOff val="0"/>
                    <a:lumOff val="0"/>
                    <a:alphaOff val="0"/>
                  </a:prstClr>
                </a:solidFill>
                <a:latin typeface="Calibri" panose="020F0502020204030204" pitchFamily="34" charset="0"/>
                <a:cs typeface="Calibri" panose="020F0502020204030204" pitchFamily="34" charset="0"/>
              </a:rPr>
              <a:t>The economic constraint was set at 95% the defined production rate.</a:t>
            </a:r>
          </a:p>
          <a:p>
            <a:pPr marL="285750" lvl="1" indent="-285750" algn="just" defTabSz="533400">
              <a:lnSpc>
                <a:spcPct val="90000"/>
              </a:lnSpc>
              <a:spcBef>
                <a:spcPct val="0"/>
              </a:spcBef>
              <a:spcAft>
                <a:spcPct val="15000"/>
              </a:spcAft>
              <a:buFont typeface="Wingdings" panose="05000000000000000000" pitchFamily="2" charset="2"/>
              <a:buChar char="Ø"/>
            </a:pPr>
            <a:endParaRPr lang="en-US" sz="900" dirty="0">
              <a:solidFill>
                <a:prstClr val="black">
                  <a:hueOff val="0"/>
                  <a:satOff val="0"/>
                  <a:lumOff val="0"/>
                  <a:alphaOff val="0"/>
                </a:prstClr>
              </a:solidFill>
              <a:latin typeface="Calibri" panose="020F0502020204030204" pitchFamily="34" charset="0"/>
              <a:cs typeface="Calibri" panose="020F0502020204030204" pitchFamily="34" charset="0"/>
            </a:endParaRPr>
          </a:p>
          <a:p>
            <a:pPr marL="285750" lvl="1" indent="-285750" algn="just" defTabSz="533400">
              <a:lnSpc>
                <a:spcPct val="90000"/>
              </a:lnSpc>
              <a:spcBef>
                <a:spcPct val="0"/>
              </a:spcBef>
              <a:spcAft>
                <a:spcPct val="15000"/>
              </a:spcAft>
              <a:buFont typeface="Wingdings" panose="05000000000000000000" pitchFamily="2" charset="2"/>
              <a:buChar char="Ø"/>
            </a:pPr>
            <a:r>
              <a:rPr lang="en-US" sz="900" dirty="0">
                <a:solidFill>
                  <a:prstClr val="black">
                    <a:hueOff val="0"/>
                    <a:satOff val="0"/>
                    <a:lumOff val="0"/>
                    <a:alphaOff val="0"/>
                  </a:prstClr>
                </a:solidFill>
                <a:latin typeface="Calibri" panose="020F0502020204030204" pitchFamily="34" charset="0"/>
                <a:cs typeface="Calibri" panose="020F0502020204030204" pitchFamily="34" charset="0"/>
              </a:rPr>
              <a:t>Residual hydrogen trapping (loss) was controlled </a:t>
            </a:r>
            <a:r>
              <a:rPr lang="en-US" sz="900" dirty="0">
                <a:solidFill>
                  <a:srgbClr val="0070C0"/>
                </a:solidFill>
                <a:latin typeface="Calibri" panose="020F0502020204030204" pitchFamily="34" charset="0"/>
                <a:cs typeface="Calibri" panose="020F0502020204030204" pitchFamily="34" charset="0"/>
              </a:rPr>
              <a:t>by relative permeability hysteresis</a:t>
            </a:r>
            <a:r>
              <a:rPr lang="en-US" sz="900" dirty="0">
                <a:solidFill>
                  <a:prstClr val="black">
                    <a:hueOff val="0"/>
                    <a:satOff val="0"/>
                    <a:lumOff val="0"/>
                    <a:alphaOff val="0"/>
                  </a:prstClr>
                </a:solidFill>
                <a:latin typeface="Calibri" panose="020F0502020204030204" pitchFamily="34" charset="0"/>
                <a:cs typeface="Calibri" panose="020F0502020204030204" pitchFamily="34" charset="0"/>
              </a:rPr>
              <a:t>, capillary pressure, </a:t>
            </a:r>
            <a:r>
              <a:rPr lang="en-US" sz="900" dirty="0">
                <a:solidFill>
                  <a:srgbClr val="00B050"/>
                </a:solidFill>
                <a:latin typeface="Calibri" panose="020F0502020204030204" pitchFamily="34" charset="0"/>
                <a:cs typeface="Calibri" panose="020F0502020204030204" pitchFamily="34" charset="0"/>
              </a:rPr>
              <a:t>dissolution</a:t>
            </a:r>
            <a:r>
              <a:rPr lang="en-US" sz="900" dirty="0">
                <a:solidFill>
                  <a:prstClr val="black">
                    <a:hueOff val="0"/>
                    <a:satOff val="0"/>
                    <a:lumOff val="0"/>
                    <a:alphaOff val="0"/>
                  </a:prstClr>
                </a:solidFill>
                <a:latin typeface="Calibri" panose="020F0502020204030204" pitchFamily="34" charset="0"/>
                <a:cs typeface="Calibri" panose="020F0502020204030204" pitchFamily="34" charset="0"/>
              </a:rPr>
              <a:t> and reservoir </a:t>
            </a:r>
            <a:r>
              <a:rPr lang="en-US" sz="900" dirty="0">
                <a:solidFill>
                  <a:srgbClr val="CF3C3A"/>
                </a:solidFill>
                <a:latin typeface="Calibri" panose="020F0502020204030204" pitchFamily="34" charset="0"/>
                <a:cs typeface="Calibri" panose="020F0502020204030204" pitchFamily="34" charset="0"/>
              </a:rPr>
              <a:t>geometry</a:t>
            </a:r>
            <a:r>
              <a:rPr lang="en-US" sz="900" dirty="0">
                <a:solidFill>
                  <a:prstClr val="black">
                    <a:hueOff val="0"/>
                    <a:satOff val="0"/>
                    <a:lumOff val="0"/>
                    <a:alphaOff val="0"/>
                  </a:prstClr>
                </a:solidFill>
                <a:latin typeface="Calibri" panose="020F0502020204030204" pitchFamily="34" charset="0"/>
                <a:cs typeface="Calibri" panose="020F0502020204030204" pitchFamily="34" charset="0"/>
              </a:rPr>
              <a:t>.</a:t>
            </a:r>
          </a:p>
        </p:txBody>
      </p:sp>
      <p:pic>
        <p:nvPicPr>
          <p:cNvPr id="5" name="Picture 4" descr="A graph of a graph&#10;&#10;Description automatically generated with medium confidence">
            <a:extLst>
              <a:ext uri="{FF2B5EF4-FFF2-40B4-BE49-F238E27FC236}">
                <a16:creationId xmlns:a16="http://schemas.microsoft.com/office/drawing/2014/main" id="{F558D0EF-B097-2120-4F30-82953FD83549}"/>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293400" y="807526"/>
            <a:ext cx="2791346" cy="2145340"/>
          </a:xfrm>
          <a:prstGeom prst="rect">
            <a:avLst/>
          </a:prstGeom>
        </p:spPr>
      </p:pic>
      <p:pic>
        <p:nvPicPr>
          <p:cNvPr id="8" name="Picture 7" descr="A multicolored tower with numbers and lines&#10;&#10;Description automatically generated">
            <a:extLst>
              <a:ext uri="{FF2B5EF4-FFF2-40B4-BE49-F238E27FC236}">
                <a16:creationId xmlns:a16="http://schemas.microsoft.com/office/drawing/2014/main" id="{F0EA3002-F097-6D52-01BB-93B312996498}"/>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3196425" y="780165"/>
            <a:ext cx="2400348" cy="2304559"/>
          </a:xfrm>
          <a:prstGeom prst="rect">
            <a:avLst/>
          </a:prstGeom>
        </p:spPr>
      </p:pic>
      <p:pic>
        <p:nvPicPr>
          <p:cNvPr id="10" name="Picture 9" descr="A graph with green lines&#10;&#10;Description automatically generated">
            <a:extLst>
              <a:ext uri="{FF2B5EF4-FFF2-40B4-BE49-F238E27FC236}">
                <a16:creationId xmlns:a16="http://schemas.microsoft.com/office/drawing/2014/main" id="{64B51205-7771-868C-277F-F612E31C99A1}"/>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5644480" y="793487"/>
            <a:ext cx="3037006" cy="2321806"/>
          </a:xfrm>
          <a:prstGeom prst="rect">
            <a:avLst/>
          </a:prstGeom>
        </p:spPr>
      </p:pic>
      <p:sp>
        <p:nvSpPr>
          <p:cNvPr id="13" name="TextBox 12">
            <a:extLst>
              <a:ext uri="{FF2B5EF4-FFF2-40B4-BE49-F238E27FC236}">
                <a16:creationId xmlns:a16="http://schemas.microsoft.com/office/drawing/2014/main" id="{09DE4475-ED92-50C5-E216-BE7AEFDC341C}"/>
              </a:ext>
            </a:extLst>
          </p:cNvPr>
          <p:cNvSpPr txBox="1"/>
          <p:nvPr/>
        </p:nvSpPr>
        <p:spPr>
          <a:xfrm>
            <a:off x="696612" y="3084724"/>
            <a:ext cx="4999626" cy="507831"/>
          </a:xfrm>
          <a:prstGeom prst="rect">
            <a:avLst/>
          </a:prstGeom>
          <a:noFill/>
        </p:spPr>
        <p:txBody>
          <a:bodyPr wrap="square">
            <a:spAutoFit/>
          </a:bodyPr>
          <a:lstStyle/>
          <a:p>
            <a:r>
              <a:rPr lang="en-US" sz="900" b="1" dirty="0">
                <a:solidFill>
                  <a:prstClr val="black">
                    <a:hueOff val="0"/>
                    <a:satOff val="0"/>
                    <a:lumOff val="0"/>
                    <a:alphaOff val="0"/>
                  </a:prstClr>
                </a:solidFill>
                <a:latin typeface="Calibri" panose="020F0502020204030204" pitchFamily="34" charset="0"/>
                <a:cs typeface="Calibri" panose="020F0502020204030204" pitchFamily="34" charset="0"/>
              </a:rPr>
              <a:t>Fig. 2. </a:t>
            </a:r>
            <a:r>
              <a:rPr lang="en-US" sz="900" dirty="0">
                <a:solidFill>
                  <a:prstClr val="black">
                    <a:hueOff val="0"/>
                    <a:satOff val="0"/>
                    <a:lumOff val="0"/>
                    <a:alphaOff val="0"/>
                  </a:prstClr>
                </a:solidFill>
                <a:latin typeface="Calibri" panose="020F0502020204030204" pitchFamily="34" charset="0"/>
                <a:cs typeface="Calibri" panose="020F0502020204030204" pitchFamily="34" charset="0"/>
              </a:rPr>
              <a:t>Two published reservoir models </a:t>
            </a:r>
            <a:r>
              <a:rPr lang="en-US" sz="900" b="1" dirty="0">
                <a:solidFill>
                  <a:prstClr val="black">
                    <a:hueOff val="0"/>
                    <a:satOff val="0"/>
                    <a:lumOff val="0"/>
                    <a:alphaOff val="0"/>
                  </a:prstClr>
                </a:solidFill>
                <a:latin typeface="Calibri" panose="020F0502020204030204" pitchFamily="34" charset="0"/>
                <a:cs typeface="Calibri" panose="020F0502020204030204" pitchFamily="34" charset="0"/>
              </a:rPr>
              <a:t>(a)</a:t>
            </a:r>
            <a:r>
              <a:rPr lang="en-US" sz="900" dirty="0">
                <a:solidFill>
                  <a:prstClr val="black">
                    <a:hueOff val="0"/>
                    <a:satOff val="0"/>
                    <a:lumOff val="0"/>
                    <a:alphaOff val="0"/>
                  </a:prstClr>
                </a:solidFill>
                <a:latin typeface="Calibri" panose="020F0502020204030204" pitchFamily="34" charset="0"/>
                <a:cs typeface="Calibri" panose="020F0502020204030204" pitchFamily="34" charset="0"/>
              </a:rPr>
              <a:t> </a:t>
            </a:r>
            <a:r>
              <a:rPr lang="nb-NO" sz="900" dirty="0" err="1">
                <a:solidFill>
                  <a:prstClr val="black">
                    <a:hueOff val="0"/>
                    <a:satOff val="0"/>
                    <a:lumOff val="0"/>
                    <a:alphaOff val="0"/>
                  </a:prstClr>
                </a:solidFill>
                <a:latin typeface="Calibri" panose="020F0502020204030204" pitchFamily="34" charset="0"/>
                <a:cs typeface="Calibri" panose="020F0502020204030204" pitchFamily="34" charset="0"/>
              </a:rPr>
              <a:t>Okoroafor</a:t>
            </a:r>
            <a:r>
              <a:rPr lang="nb-NO" sz="900" dirty="0">
                <a:solidFill>
                  <a:prstClr val="black">
                    <a:hueOff val="0"/>
                    <a:satOff val="0"/>
                    <a:lumOff val="0"/>
                    <a:alphaOff val="0"/>
                  </a:prstClr>
                </a:solidFill>
                <a:latin typeface="Calibri" panose="020F0502020204030204" pitchFamily="34" charset="0"/>
                <a:cs typeface="Calibri" panose="020F0502020204030204" pitchFamily="34" charset="0"/>
              </a:rPr>
              <a:t> et al. (2023 </a:t>
            </a:r>
            <a:r>
              <a:rPr lang="en-US" sz="900" dirty="0">
                <a:solidFill>
                  <a:prstClr val="black">
                    <a:hueOff val="0"/>
                    <a:satOff val="0"/>
                    <a:lumOff val="0"/>
                    <a:alphaOff val="0"/>
                  </a:prstClr>
                </a:solidFill>
                <a:latin typeface="Calibri" panose="020F0502020204030204" pitchFamily="34" charset="0"/>
                <a:cs typeface="Calibri" panose="020F0502020204030204" pitchFamily="34" charset="0"/>
              </a:rPr>
              <a:t>and </a:t>
            </a:r>
            <a:r>
              <a:rPr lang="en-US" sz="900" b="1" dirty="0">
                <a:solidFill>
                  <a:prstClr val="black">
                    <a:hueOff val="0"/>
                    <a:satOff val="0"/>
                    <a:lumOff val="0"/>
                    <a:alphaOff val="0"/>
                  </a:prstClr>
                </a:solidFill>
                <a:latin typeface="Calibri" panose="020F0502020204030204" pitchFamily="34" charset="0"/>
                <a:cs typeface="Calibri" panose="020F0502020204030204" pitchFamily="34" charset="0"/>
              </a:rPr>
              <a:t>(b</a:t>
            </a:r>
            <a:r>
              <a:rPr lang="en-US" sz="900" dirty="0">
                <a:solidFill>
                  <a:prstClr val="black">
                    <a:hueOff val="0"/>
                    <a:satOff val="0"/>
                    <a:lumOff val="0"/>
                    <a:alphaOff val="0"/>
                  </a:prstClr>
                </a:solidFill>
                <a:latin typeface="Calibri" panose="020F0502020204030204" pitchFamily="34" charset="0"/>
                <a:cs typeface="Calibri" panose="020F0502020204030204" pitchFamily="34" charset="0"/>
              </a:rPr>
              <a:t>) </a:t>
            </a:r>
            <a:r>
              <a:rPr lang="nb-NO" sz="900" dirty="0">
                <a:solidFill>
                  <a:prstClr val="black">
                    <a:hueOff val="0"/>
                    <a:satOff val="0"/>
                    <a:lumOff val="0"/>
                    <a:alphaOff val="0"/>
                  </a:prstClr>
                </a:solidFill>
                <a:latin typeface="Calibri" panose="020F0502020204030204" pitchFamily="34" charset="0"/>
                <a:cs typeface="Calibri" panose="020F0502020204030204" pitchFamily="34" charset="0"/>
              </a:rPr>
              <a:t>Zhang et al.(2023) </a:t>
            </a:r>
            <a:r>
              <a:rPr lang="en-US" sz="900" dirty="0">
                <a:solidFill>
                  <a:prstClr val="black">
                    <a:hueOff val="0"/>
                    <a:satOff val="0"/>
                    <a:lumOff val="0"/>
                    <a:alphaOff val="0"/>
                  </a:prstClr>
                </a:solidFill>
                <a:latin typeface="Calibri" panose="020F0502020204030204" pitchFamily="34" charset="0"/>
                <a:cs typeface="Calibri" panose="020F0502020204030204" pitchFamily="34" charset="0"/>
              </a:rPr>
              <a:t>were used to depict two different reservoir geometries to simulate training datasets. </a:t>
            </a:r>
          </a:p>
          <a:p>
            <a:endParaRPr lang="nb-NO" sz="900" dirty="0">
              <a:latin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363DD6E7-9818-BF24-8727-3F3F10790E0E}"/>
              </a:ext>
            </a:extLst>
          </p:cNvPr>
          <p:cNvSpPr txBox="1"/>
          <p:nvPr/>
        </p:nvSpPr>
        <p:spPr>
          <a:xfrm>
            <a:off x="5947576" y="3173457"/>
            <a:ext cx="2903024" cy="369332"/>
          </a:xfrm>
          <a:prstGeom prst="rect">
            <a:avLst/>
          </a:prstGeom>
          <a:noFill/>
        </p:spPr>
        <p:txBody>
          <a:bodyPr wrap="square" rtlCol="0">
            <a:spAutoFit/>
          </a:bodyPr>
          <a:lstStyle/>
          <a:p>
            <a:pPr algn="just"/>
            <a:r>
              <a:rPr lang="nb-NO" sz="900" b="1" dirty="0">
                <a:solidFill>
                  <a:prstClr val="black">
                    <a:hueOff val="0"/>
                    <a:satOff val="0"/>
                    <a:lumOff val="0"/>
                    <a:alphaOff val="0"/>
                  </a:prstClr>
                </a:solidFill>
                <a:latin typeface="Calibri" panose="020F0502020204030204" pitchFamily="34" charset="0"/>
                <a:cs typeface="Calibri" panose="020F0502020204030204" pitchFamily="34" charset="0"/>
              </a:rPr>
              <a:t>Fig 2. (c) </a:t>
            </a:r>
            <a:r>
              <a:rPr lang="nb-NO" sz="900" dirty="0">
                <a:solidFill>
                  <a:prstClr val="black">
                    <a:hueOff val="0"/>
                    <a:satOff val="0"/>
                    <a:lumOff val="0"/>
                    <a:alphaOff val="0"/>
                  </a:prstClr>
                </a:solidFill>
                <a:latin typeface="Calibri" panose="020F0502020204030204" pitchFamily="34" charset="0"/>
                <a:cs typeface="Calibri" panose="020F0502020204030204" pitchFamily="34" charset="0"/>
              </a:rPr>
              <a:t>The </a:t>
            </a:r>
            <a:r>
              <a:rPr lang="nb-NO" sz="900" dirty="0" err="1">
                <a:solidFill>
                  <a:prstClr val="black">
                    <a:hueOff val="0"/>
                    <a:satOff val="0"/>
                    <a:lumOff val="0"/>
                    <a:alphaOff val="0"/>
                  </a:prstClr>
                </a:solidFill>
                <a:latin typeface="Calibri" panose="020F0502020204030204" pitchFamily="34" charset="0"/>
                <a:cs typeface="Calibri" panose="020F0502020204030204" pitchFamily="34" charset="0"/>
              </a:rPr>
              <a:t>followed</a:t>
            </a:r>
            <a:r>
              <a:rPr lang="nb-NO" sz="900" dirty="0">
                <a:solidFill>
                  <a:prstClr val="black">
                    <a:hueOff val="0"/>
                    <a:satOff val="0"/>
                    <a:lumOff val="0"/>
                    <a:alphaOff val="0"/>
                  </a:prstClr>
                </a:solidFill>
                <a:latin typeface="Calibri" panose="020F0502020204030204" pitchFamily="34" charset="0"/>
                <a:cs typeface="Calibri" panose="020F0502020204030204" pitchFamily="34" charset="0"/>
              </a:rPr>
              <a:t> </a:t>
            </a:r>
            <a:r>
              <a:rPr lang="nb-NO" sz="900" dirty="0" err="1">
                <a:solidFill>
                  <a:prstClr val="black">
                    <a:hueOff val="0"/>
                    <a:satOff val="0"/>
                    <a:lumOff val="0"/>
                    <a:alphaOff val="0"/>
                  </a:prstClr>
                </a:solidFill>
                <a:latin typeface="Calibri" panose="020F0502020204030204" pitchFamily="34" charset="0"/>
                <a:cs typeface="Calibri" panose="020F0502020204030204" pitchFamily="34" charset="0"/>
              </a:rPr>
              <a:t>injection</a:t>
            </a:r>
            <a:r>
              <a:rPr lang="nb-NO" sz="900" dirty="0">
                <a:solidFill>
                  <a:prstClr val="black">
                    <a:hueOff val="0"/>
                    <a:satOff val="0"/>
                    <a:lumOff val="0"/>
                    <a:alphaOff val="0"/>
                  </a:prstClr>
                </a:solidFill>
                <a:latin typeface="Calibri" panose="020F0502020204030204" pitchFamily="34" charset="0"/>
                <a:cs typeface="Calibri" panose="020F0502020204030204" pitchFamily="34" charset="0"/>
              </a:rPr>
              <a:t> </a:t>
            </a:r>
            <a:r>
              <a:rPr lang="nb-NO" sz="900" dirty="0" err="1">
                <a:solidFill>
                  <a:prstClr val="black">
                    <a:hueOff val="0"/>
                    <a:satOff val="0"/>
                    <a:lumOff val="0"/>
                    <a:alphaOff val="0"/>
                  </a:prstClr>
                </a:solidFill>
                <a:latin typeface="Calibri" panose="020F0502020204030204" pitchFamily="34" charset="0"/>
                <a:cs typeface="Calibri" panose="020F0502020204030204" pitchFamily="34" charset="0"/>
              </a:rPr>
              <a:t>schedule</a:t>
            </a:r>
            <a:r>
              <a:rPr lang="nb-NO" sz="900" dirty="0">
                <a:solidFill>
                  <a:prstClr val="black">
                    <a:hueOff val="0"/>
                    <a:satOff val="0"/>
                    <a:lumOff val="0"/>
                    <a:alphaOff val="0"/>
                  </a:prstClr>
                </a:solidFill>
                <a:latin typeface="Calibri" panose="020F0502020204030204" pitchFamily="34" charset="0"/>
                <a:cs typeface="Calibri" panose="020F0502020204030204" pitchFamily="34" charset="0"/>
              </a:rPr>
              <a:t> </a:t>
            </a:r>
            <a:r>
              <a:rPr lang="nb-NO" sz="900" dirty="0" err="1">
                <a:solidFill>
                  <a:prstClr val="black">
                    <a:hueOff val="0"/>
                    <a:satOff val="0"/>
                    <a:lumOff val="0"/>
                    <a:alphaOff val="0"/>
                  </a:prstClr>
                </a:solidFill>
                <a:latin typeface="Calibri" panose="020F0502020204030204" pitchFamily="34" charset="0"/>
                <a:cs typeface="Calibri" panose="020F0502020204030204" pitchFamily="34" charset="0"/>
              </a:rPr>
              <a:t>inspired</a:t>
            </a:r>
            <a:r>
              <a:rPr lang="nb-NO" sz="900" dirty="0">
                <a:solidFill>
                  <a:prstClr val="black">
                    <a:hueOff val="0"/>
                    <a:satOff val="0"/>
                    <a:lumOff val="0"/>
                    <a:alphaOff val="0"/>
                  </a:prstClr>
                </a:solidFill>
                <a:latin typeface="Calibri" panose="020F0502020204030204" pitchFamily="34" charset="0"/>
                <a:cs typeface="Calibri" panose="020F0502020204030204" pitchFamily="34" charset="0"/>
              </a:rPr>
              <a:t> by </a:t>
            </a:r>
            <a:r>
              <a:rPr lang="nb-NO" sz="900" dirty="0" err="1">
                <a:solidFill>
                  <a:prstClr val="black">
                    <a:hueOff val="0"/>
                    <a:satOff val="0"/>
                    <a:lumOff val="0"/>
                    <a:alphaOff val="0"/>
                  </a:prstClr>
                </a:solidFill>
                <a:latin typeface="Calibri" panose="020F0502020204030204" pitchFamily="34" charset="0"/>
                <a:cs typeface="Calibri" panose="020F0502020204030204" pitchFamily="34" charset="0"/>
              </a:rPr>
              <a:t>Okoroafor</a:t>
            </a:r>
            <a:r>
              <a:rPr lang="nb-NO" sz="900" dirty="0">
                <a:solidFill>
                  <a:prstClr val="black">
                    <a:hueOff val="0"/>
                    <a:satOff val="0"/>
                    <a:lumOff val="0"/>
                    <a:alphaOff val="0"/>
                  </a:prstClr>
                </a:solidFill>
                <a:latin typeface="Calibri" panose="020F0502020204030204" pitchFamily="34" charset="0"/>
                <a:cs typeface="Calibri" panose="020F0502020204030204" pitchFamily="34" charset="0"/>
              </a:rPr>
              <a:t> et al. (2023). </a:t>
            </a:r>
          </a:p>
        </p:txBody>
      </p:sp>
      <p:sp>
        <p:nvSpPr>
          <p:cNvPr id="4" name="Slide Number Placeholder 3">
            <a:extLst>
              <a:ext uri="{FF2B5EF4-FFF2-40B4-BE49-F238E27FC236}">
                <a16:creationId xmlns:a16="http://schemas.microsoft.com/office/drawing/2014/main" id="{C7532806-C849-53B9-7F0E-8F57BF353686}"/>
              </a:ext>
            </a:extLst>
          </p:cNvPr>
          <p:cNvSpPr>
            <a:spLocks noGrp="1"/>
          </p:cNvSpPr>
          <p:nvPr>
            <p:ph type="sldNum" sz="quarter" idx="12"/>
          </p:nvPr>
        </p:nvSpPr>
        <p:spPr>
          <a:xfrm>
            <a:off x="341941" y="4930172"/>
            <a:ext cx="709342" cy="162018"/>
          </a:xfrm>
        </p:spPr>
        <p:txBody>
          <a:bodyPr/>
          <a:lstStyle/>
          <a:p>
            <a:r>
              <a:rPr lang="nb-NO" dirty="0">
                <a:latin typeface="Calibri" panose="020F0502020204030204" pitchFamily="34" charset="0"/>
                <a:cs typeface="Calibri" panose="020F0502020204030204" pitchFamily="34" charset="0"/>
              </a:rPr>
              <a:t>Page </a:t>
            </a:r>
            <a:fld id="{06C54713-27B5-4268-B680-29C9FB350413}" type="slidenum">
              <a:rPr lang="nb-NO" smtClean="0">
                <a:latin typeface="Calibri" panose="020F0502020204030204" pitchFamily="34" charset="0"/>
                <a:cs typeface="Calibri" panose="020F0502020204030204" pitchFamily="34" charset="0"/>
              </a:rPr>
              <a:pPr/>
              <a:t>5</a:t>
            </a:fld>
            <a:endParaRPr lang="nb-NO"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225763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tel 6" descr="Title field">
            <a:extLst>
              <a:ext uri="{FF2B5EF4-FFF2-40B4-BE49-F238E27FC236}">
                <a16:creationId xmlns:a16="http://schemas.microsoft.com/office/drawing/2014/main" id="{2DD738CD-B15E-8D45-B944-967A326B83F6}"/>
              </a:ext>
            </a:extLst>
          </p:cNvPr>
          <p:cNvSpPr>
            <a:spLocks noGrp="1"/>
          </p:cNvSpPr>
          <p:nvPr>
            <p:ph type="title"/>
          </p:nvPr>
        </p:nvSpPr>
        <p:spPr>
          <a:xfrm>
            <a:off x="235092" y="0"/>
            <a:ext cx="5320221" cy="489701"/>
          </a:xfrm>
        </p:spPr>
        <p:txBody>
          <a:bodyPr anchor="ctr"/>
          <a:lstStyle/>
          <a:p>
            <a:r>
              <a:rPr lang="en-GB" sz="1400" dirty="0">
                <a:latin typeface="Calibri" panose="020F0502020204030204" pitchFamily="34" charset="0"/>
                <a:cs typeface="Calibri" panose="020F0502020204030204" pitchFamily="34" charset="0"/>
              </a:rPr>
              <a:t>Methodology – Neural network model</a:t>
            </a:r>
            <a:br>
              <a:rPr lang="en-GB" sz="1400" dirty="0">
                <a:latin typeface="Calibri" panose="020F0502020204030204" pitchFamily="34" charset="0"/>
                <a:cs typeface="Calibri" panose="020F0502020204030204" pitchFamily="34" charset="0"/>
              </a:rPr>
            </a:br>
            <a:endParaRPr lang="en-GB" sz="1400" dirty="0">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07F43335-A366-5463-935D-A45B57E7F043}"/>
              </a:ext>
            </a:extLst>
          </p:cNvPr>
          <p:cNvSpPr txBox="1"/>
          <p:nvPr/>
        </p:nvSpPr>
        <p:spPr>
          <a:xfrm>
            <a:off x="4015409" y="1843729"/>
            <a:ext cx="2480807" cy="307777"/>
          </a:xfrm>
          <a:prstGeom prst="rect">
            <a:avLst/>
          </a:prstGeom>
          <a:noFill/>
        </p:spPr>
        <p:txBody>
          <a:bodyPr wrap="square" rtlCol="0">
            <a:spAutoFit/>
          </a:bodyPr>
          <a:lstStyle/>
          <a:p>
            <a:endParaRPr lang="nb-NO" sz="1400" dirty="0">
              <a:latin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44825399-829C-DE90-8027-52E17D18163F}"/>
              </a:ext>
            </a:extLst>
          </p:cNvPr>
          <p:cNvSpPr txBox="1"/>
          <p:nvPr/>
        </p:nvSpPr>
        <p:spPr>
          <a:xfrm>
            <a:off x="6289481" y="851651"/>
            <a:ext cx="2480807" cy="307777"/>
          </a:xfrm>
          <a:prstGeom prst="rect">
            <a:avLst/>
          </a:prstGeom>
          <a:noFill/>
        </p:spPr>
        <p:txBody>
          <a:bodyPr wrap="square" rtlCol="0">
            <a:spAutoFit/>
          </a:bodyPr>
          <a:lstStyle/>
          <a:p>
            <a:endParaRPr lang="nb-NO" sz="1400" dirty="0">
              <a:latin typeface="Calibri" panose="020F0502020204030204" pitchFamily="34" charset="0"/>
              <a:cs typeface="Calibri" panose="020F0502020204030204" pitchFamily="34" charset="0"/>
            </a:endParaRPr>
          </a:p>
        </p:txBody>
      </p:sp>
      <p:pic>
        <p:nvPicPr>
          <p:cNvPr id="5" name="Picture 4" descr="A diagram of a flowchart&#10;&#10;Description automatically generated">
            <a:extLst>
              <a:ext uri="{FF2B5EF4-FFF2-40B4-BE49-F238E27FC236}">
                <a16:creationId xmlns:a16="http://schemas.microsoft.com/office/drawing/2014/main" id="{605ACEC2-5F95-9B28-DA27-C93365F270F6}"/>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4105027" y="675168"/>
            <a:ext cx="4760987" cy="2678055"/>
          </a:xfrm>
          <a:prstGeom prst="rect">
            <a:avLst/>
          </a:prstGeom>
        </p:spPr>
      </p:pic>
      <p:sp>
        <p:nvSpPr>
          <p:cNvPr id="10" name="TextBox 9">
            <a:extLst>
              <a:ext uri="{FF2B5EF4-FFF2-40B4-BE49-F238E27FC236}">
                <a16:creationId xmlns:a16="http://schemas.microsoft.com/office/drawing/2014/main" id="{031DC6DF-A525-548E-199C-E0FBDA474048}"/>
              </a:ext>
            </a:extLst>
          </p:cNvPr>
          <p:cNvSpPr txBox="1"/>
          <p:nvPr/>
        </p:nvSpPr>
        <p:spPr>
          <a:xfrm>
            <a:off x="4620195" y="3397254"/>
            <a:ext cx="4230405" cy="507831"/>
          </a:xfrm>
          <a:prstGeom prst="rect">
            <a:avLst/>
          </a:prstGeom>
          <a:noFill/>
        </p:spPr>
        <p:txBody>
          <a:bodyPr wrap="square">
            <a:spAutoFit/>
          </a:bodyPr>
          <a:lstStyle/>
          <a:p>
            <a:pPr algn="just"/>
            <a:r>
              <a:rPr lang="en-US" sz="900" b="1" dirty="0">
                <a:latin typeface="Calibri" panose="020F0502020204030204" pitchFamily="34" charset="0"/>
                <a:cs typeface="Calibri" panose="020F0502020204030204" pitchFamily="34" charset="0"/>
              </a:rPr>
              <a:t>Fig 3. (b) </a:t>
            </a:r>
            <a:r>
              <a:rPr lang="en-US" sz="900" dirty="0">
                <a:latin typeface="Calibri" panose="020F0502020204030204" pitchFamily="34" charset="0"/>
                <a:cs typeface="Calibri" panose="020F0502020204030204" pitchFamily="34" charset="0"/>
              </a:rPr>
              <a:t>A graphical illustration of the key optimization steps during hyperparameter tuning. The focus was on the number of hidden layers and neurons connecting them in the neural network.</a:t>
            </a:r>
            <a:endParaRPr lang="nb-NO" sz="900" dirty="0">
              <a:latin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2F577345-0A99-92E8-15F2-F1C3B9355A87}"/>
              </a:ext>
            </a:extLst>
          </p:cNvPr>
          <p:cNvSpPr txBox="1"/>
          <p:nvPr/>
        </p:nvSpPr>
        <p:spPr>
          <a:xfrm>
            <a:off x="401385" y="3779765"/>
            <a:ext cx="4085293" cy="1107996"/>
          </a:xfrm>
          <a:prstGeom prst="rect">
            <a:avLst/>
          </a:prstGeom>
          <a:noFill/>
        </p:spPr>
        <p:txBody>
          <a:bodyPr wrap="square">
            <a:spAutoFit/>
          </a:bodyPr>
          <a:lstStyle/>
          <a:p>
            <a:pPr marL="171450" indent="-171450" algn="just">
              <a:buFont typeface="Wingdings" panose="05000000000000000000" pitchFamily="2" charset="2"/>
              <a:buChar char="Ø"/>
            </a:pPr>
            <a:r>
              <a:rPr lang="en-US" sz="1100" dirty="0">
                <a:latin typeface="Calibri" panose="020F0502020204030204" pitchFamily="34" charset="0"/>
                <a:cs typeface="Calibri" panose="020F0502020204030204" pitchFamily="34" charset="0"/>
              </a:rPr>
              <a:t>The model was fed and trained on physics-rich:</a:t>
            </a:r>
          </a:p>
          <a:p>
            <a:pPr marL="628650" lvl="1" indent="-171450" algn="just">
              <a:buFont typeface="Wingdings" panose="05000000000000000000" pitchFamily="2" charset="2"/>
              <a:buChar char="§"/>
            </a:pPr>
            <a:r>
              <a:rPr lang="en-US" sz="1100" dirty="0">
                <a:solidFill>
                  <a:srgbClr val="0070C0"/>
                </a:solidFill>
                <a:latin typeface="Calibri" panose="020F0502020204030204" pitchFamily="34" charset="0"/>
                <a:cs typeface="Calibri" panose="020F0502020204030204" pitchFamily="34" charset="0"/>
              </a:rPr>
              <a:t>Production data</a:t>
            </a:r>
          </a:p>
          <a:p>
            <a:pPr marL="628650" lvl="1" indent="-171450" algn="just">
              <a:buFont typeface="Wingdings" panose="05000000000000000000" pitchFamily="2" charset="2"/>
              <a:buChar char="§"/>
            </a:pPr>
            <a:r>
              <a:rPr lang="en-US" sz="1100" dirty="0">
                <a:solidFill>
                  <a:srgbClr val="0070C0"/>
                </a:solidFill>
                <a:latin typeface="Calibri" panose="020F0502020204030204" pitchFamily="34" charset="0"/>
                <a:cs typeface="Calibri" panose="020F0502020204030204" pitchFamily="34" charset="0"/>
              </a:rPr>
              <a:t>Injection data</a:t>
            </a:r>
          </a:p>
          <a:p>
            <a:pPr marL="628650" lvl="1" indent="-171450" algn="just">
              <a:buFont typeface="Wingdings" panose="05000000000000000000" pitchFamily="2" charset="2"/>
              <a:buChar char="Ø"/>
            </a:pPr>
            <a:endParaRPr lang="en-US" sz="1100" dirty="0">
              <a:solidFill>
                <a:srgbClr val="0070C0"/>
              </a:solidFill>
              <a:latin typeface="Calibri" panose="020F0502020204030204" pitchFamily="34" charset="0"/>
              <a:cs typeface="Calibri" panose="020F0502020204030204" pitchFamily="34" charset="0"/>
            </a:endParaRPr>
          </a:p>
          <a:p>
            <a:pPr marL="171450" indent="-171450" algn="just">
              <a:buFont typeface="Wingdings" panose="05000000000000000000" pitchFamily="2" charset="2"/>
              <a:buChar char="Ø"/>
            </a:pPr>
            <a:r>
              <a:rPr lang="en-US" sz="1100" dirty="0">
                <a:latin typeface="Calibri" panose="020F0502020204030204" pitchFamily="34" charset="0"/>
                <a:cs typeface="Calibri" panose="020F0502020204030204" pitchFamily="34" charset="0"/>
              </a:rPr>
              <a:t>The model was trained to learn the temporal complexity in the dataset as each neuron is provided with a unique weight or bias.</a:t>
            </a:r>
          </a:p>
        </p:txBody>
      </p:sp>
      <p:pic>
        <p:nvPicPr>
          <p:cNvPr id="16" name="Picture 15">
            <a:extLst>
              <a:ext uri="{FF2B5EF4-FFF2-40B4-BE49-F238E27FC236}">
                <a16:creationId xmlns:a16="http://schemas.microsoft.com/office/drawing/2014/main" id="{08F9CB15-D9EC-DFC4-59AB-A3D9D47DCE72}"/>
              </a:ext>
            </a:extLst>
          </p:cNvPr>
          <p:cNvPicPr>
            <a:picLocks noChangeAspect="1"/>
          </p:cNvPicPr>
          <p:nvPr/>
        </p:nvPicPr>
        <p:blipFill>
          <a:blip r:embed="rId4"/>
          <a:stretch>
            <a:fillRect/>
          </a:stretch>
        </p:blipFill>
        <p:spPr>
          <a:xfrm>
            <a:off x="401385" y="675168"/>
            <a:ext cx="3752705" cy="2678055"/>
          </a:xfrm>
          <a:prstGeom prst="rect">
            <a:avLst/>
          </a:prstGeom>
        </p:spPr>
      </p:pic>
      <p:sp>
        <p:nvSpPr>
          <p:cNvPr id="2" name="Slide Number Placeholder 1">
            <a:extLst>
              <a:ext uri="{FF2B5EF4-FFF2-40B4-BE49-F238E27FC236}">
                <a16:creationId xmlns:a16="http://schemas.microsoft.com/office/drawing/2014/main" id="{8E7FDF0D-0778-D792-9E1B-49BC683E36B0}"/>
              </a:ext>
            </a:extLst>
          </p:cNvPr>
          <p:cNvSpPr>
            <a:spLocks noGrp="1"/>
          </p:cNvSpPr>
          <p:nvPr>
            <p:ph type="sldNum" sz="quarter" idx="12"/>
          </p:nvPr>
        </p:nvSpPr>
        <p:spPr>
          <a:xfrm>
            <a:off x="401385" y="4981482"/>
            <a:ext cx="709342" cy="162018"/>
          </a:xfrm>
        </p:spPr>
        <p:txBody>
          <a:bodyPr/>
          <a:lstStyle/>
          <a:p>
            <a:r>
              <a:rPr lang="nb-NO" dirty="0">
                <a:latin typeface="Calibri" panose="020F0502020204030204" pitchFamily="34" charset="0"/>
                <a:cs typeface="Calibri" panose="020F0502020204030204" pitchFamily="34" charset="0"/>
              </a:rPr>
              <a:t>Page </a:t>
            </a:r>
            <a:fld id="{06C54713-27B5-4268-B680-29C9FB350413}" type="slidenum">
              <a:rPr lang="nb-NO" smtClean="0">
                <a:latin typeface="Calibri" panose="020F0502020204030204" pitchFamily="34" charset="0"/>
                <a:cs typeface="Calibri" panose="020F0502020204030204" pitchFamily="34" charset="0"/>
              </a:rPr>
              <a:pPr/>
              <a:t>6</a:t>
            </a:fld>
            <a:endParaRPr lang="nb-NO" dirty="0">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7DF14904-1CA7-0C3E-C122-723B59349087}"/>
              </a:ext>
            </a:extLst>
          </p:cNvPr>
          <p:cNvSpPr txBox="1"/>
          <p:nvPr/>
        </p:nvSpPr>
        <p:spPr>
          <a:xfrm>
            <a:off x="401385" y="3411502"/>
            <a:ext cx="4572000" cy="230832"/>
          </a:xfrm>
          <a:prstGeom prst="rect">
            <a:avLst/>
          </a:prstGeom>
          <a:noFill/>
        </p:spPr>
        <p:txBody>
          <a:bodyPr wrap="square">
            <a:spAutoFit/>
          </a:bodyPr>
          <a:lstStyle/>
          <a:p>
            <a:pPr algn="just"/>
            <a:r>
              <a:rPr lang="en-US" sz="900" b="1" dirty="0">
                <a:latin typeface="Calibri" panose="020F0502020204030204" pitchFamily="34" charset="0"/>
                <a:cs typeface="Calibri" panose="020F0502020204030204" pitchFamily="34" charset="0"/>
              </a:rPr>
              <a:t>Fig 3. (a) </a:t>
            </a:r>
            <a:r>
              <a:rPr lang="en-US" sz="900" dirty="0">
                <a:latin typeface="Calibri" panose="020F0502020204030204" pitchFamily="34" charset="0"/>
                <a:cs typeface="Calibri" panose="020F0502020204030204" pitchFamily="34" charset="0"/>
              </a:rPr>
              <a:t>A </a:t>
            </a:r>
            <a:r>
              <a:rPr lang="en-US" sz="900" dirty="0" err="1">
                <a:latin typeface="Calibri" panose="020F0502020204030204" pitchFamily="34" charset="0"/>
                <a:cs typeface="Calibri" panose="020F0502020204030204" pitchFamily="34" charset="0"/>
              </a:rPr>
              <a:t>keras</a:t>
            </a:r>
            <a:r>
              <a:rPr lang="en-US" sz="900" dirty="0">
                <a:latin typeface="Calibri" panose="020F0502020204030204" pitchFamily="34" charset="0"/>
                <a:cs typeface="Calibri" panose="020F0502020204030204" pitchFamily="34" charset="0"/>
              </a:rPr>
              <a:t> time series neural network with a look back factor of 6 was used.</a:t>
            </a:r>
          </a:p>
        </p:txBody>
      </p:sp>
    </p:spTree>
    <p:extLst>
      <p:ext uri="{BB962C8B-B14F-4D97-AF65-F5344CB8AC3E}">
        <p14:creationId xmlns:p14="http://schemas.microsoft.com/office/powerpoint/2010/main" val="34570496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tel 6" descr="Title field">
            <a:extLst>
              <a:ext uri="{FF2B5EF4-FFF2-40B4-BE49-F238E27FC236}">
                <a16:creationId xmlns:a16="http://schemas.microsoft.com/office/drawing/2014/main" id="{2DD738CD-B15E-8D45-B944-967A326B83F6}"/>
              </a:ext>
            </a:extLst>
          </p:cNvPr>
          <p:cNvSpPr>
            <a:spLocks noGrp="1"/>
          </p:cNvSpPr>
          <p:nvPr>
            <p:ph type="title"/>
          </p:nvPr>
        </p:nvSpPr>
        <p:spPr>
          <a:xfrm>
            <a:off x="281447" y="205287"/>
            <a:ext cx="3860247" cy="56129"/>
          </a:xfrm>
        </p:spPr>
        <p:txBody>
          <a:bodyPr anchor="ctr"/>
          <a:lstStyle/>
          <a:p>
            <a:r>
              <a:rPr lang="en-GB" sz="1400" dirty="0">
                <a:latin typeface="Calibri" panose="020F0502020204030204" pitchFamily="34" charset="0"/>
                <a:cs typeface="Calibri" panose="020F0502020204030204" pitchFamily="34" charset="0"/>
              </a:rPr>
              <a:t>Results- Key findings</a:t>
            </a:r>
            <a:br>
              <a:rPr lang="en-GB" sz="1400" dirty="0">
                <a:latin typeface="Calibri" panose="020F0502020204030204" pitchFamily="34" charset="0"/>
                <a:cs typeface="Calibri" panose="020F0502020204030204" pitchFamily="34" charset="0"/>
              </a:rPr>
            </a:br>
            <a:endParaRPr lang="en-GB" sz="1400" dirty="0">
              <a:latin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44825399-829C-DE90-8027-52E17D18163F}"/>
              </a:ext>
            </a:extLst>
          </p:cNvPr>
          <p:cNvSpPr txBox="1"/>
          <p:nvPr/>
        </p:nvSpPr>
        <p:spPr>
          <a:xfrm>
            <a:off x="6289481" y="851651"/>
            <a:ext cx="2480807" cy="307777"/>
          </a:xfrm>
          <a:prstGeom prst="rect">
            <a:avLst/>
          </a:prstGeom>
          <a:noFill/>
        </p:spPr>
        <p:txBody>
          <a:bodyPr wrap="square" rtlCol="0">
            <a:spAutoFit/>
          </a:bodyPr>
          <a:lstStyle/>
          <a:p>
            <a:endParaRPr lang="nb-NO" sz="1400" dirty="0">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AF7CCED3-6893-461A-F384-344D5F12532D}"/>
              </a:ext>
            </a:extLst>
          </p:cNvPr>
          <p:cNvPicPr>
            <a:picLocks noChangeAspect="1"/>
          </p:cNvPicPr>
          <p:nvPr/>
        </p:nvPicPr>
        <p:blipFill>
          <a:blip r:embed="rId3"/>
          <a:stretch>
            <a:fillRect/>
          </a:stretch>
        </p:blipFill>
        <p:spPr>
          <a:xfrm>
            <a:off x="373712" y="807526"/>
            <a:ext cx="7903597" cy="1382244"/>
          </a:xfrm>
          <a:prstGeom prst="rect">
            <a:avLst/>
          </a:prstGeom>
        </p:spPr>
      </p:pic>
      <p:pic>
        <p:nvPicPr>
          <p:cNvPr id="8" name="Picture 7">
            <a:extLst>
              <a:ext uri="{FF2B5EF4-FFF2-40B4-BE49-F238E27FC236}">
                <a16:creationId xmlns:a16="http://schemas.microsoft.com/office/drawing/2014/main" id="{9E974696-108A-F4C9-CB0A-4E090EE195EB}"/>
              </a:ext>
            </a:extLst>
          </p:cNvPr>
          <p:cNvPicPr>
            <a:picLocks noChangeAspect="1"/>
          </p:cNvPicPr>
          <p:nvPr/>
        </p:nvPicPr>
        <p:blipFill>
          <a:blip r:embed="rId4"/>
          <a:stretch>
            <a:fillRect/>
          </a:stretch>
        </p:blipFill>
        <p:spPr>
          <a:xfrm>
            <a:off x="373314" y="2769702"/>
            <a:ext cx="7252386" cy="1604624"/>
          </a:xfrm>
          <a:prstGeom prst="rect">
            <a:avLst/>
          </a:prstGeom>
        </p:spPr>
      </p:pic>
      <p:sp>
        <p:nvSpPr>
          <p:cNvPr id="12" name="TextBox 11">
            <a:extLst>
              <a:ext uri="{FF2B5EF4-FFF2-40B4-BE49-F238E27FC236}">
                <a16:creationId xmlns:a16="http://schemas.microsoft.com/office/drawing/2014/main" id="{6C0B3531-92EE-F345-9EF9-C426B97F89BE}"/>
              </a:ext>
            </a:extLst>
          </p:cNvPr>
          <p:cNvSpPr txBox="1"/>
          <p:nvPr/>
        </p:nvSpPr>
        <p:spPr>
          <a:xfrm>
            <a:off x="2033546" y="2189770"/>
            <a:ext cx="5076907" cy="230832"/>
          </a:xfrm>
          <a:prstGeom prst="rect">
            <a:avLst/>
          </a:prstGeom>
          <a:noFill/>
        </p:spPr>
        <p:txBody>
          <a:bodyPr wrap="square">
            <a:spAutoFit/>
          </a:bodyPr>
          <a:lstStyle/>
          <a:p>
            <a:r>
              <a:rPr lang="en-US" sz="900" b="1" dirty="0">
                <a:latin typeface="Calibri" panose="020F0502020204030204" pitchFamily="34" charset="0"/>
                <a:cs typeface="Calibri" panose="020F0502020204030204" pitchFamily="34" charset="0"/>
              </a:rPr>
              <a:t>Table 1. (a) </a:t>
            </a:r>
            <a:r>
              <a:rPr lang="en-US" sz="900" dirty="0">
                <a:latin typeface="Calibri" panose="020F0502020204030204" pitchFamily="34" charset="0"/>
                <a:cs typeface="Calibri" panose="020F0502020204030204" pitchFamily="34" charset="0"/>
              </a:rPr>
              <a:t>A summary of the key ML results and the hyperparameter values in each case study.</a:t>
            </a:r>
            <a:endParaRPr lang="nb-NO" sz="900" dirty="0">
              <a:latin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3B82EDB0-EFCC-EB9F-1C5D-8BB38C90863E}"/>
              </a:ext>
            </a:extLst>
          </p:cNvPr>
          <p:cNvSpPr txBox="1"/>
          <p:nvPr/>
        </p:nvSpPr>
        <p:spPr>
          <a:xfrm>
            <a:off x="1854443" y="4354094"/>
            <a:ext cx="4290128" cy="369332"/>
          </a:xfrm>
          <a:prstGeom prst="rect">
            <a:avLst/>
          </a:prstGeom>
          <a:noFill/>
        </p:spPr>
        <p:txBody>
          <a:bodyPr wrap="square">
            <a:spAutoFit/>
          </a:bodyPr>
          <a:lstStyle>
            <a:defPPr>
              <a:defRPr lang="nb-NO"/>
            </a:defPPr>
            <a:lvl1pPr>
              <a:defRPr sz="1000"/>
            </a:lvl1pPr>
          </a:lstStyle>
          <a:p>
            <a:r>
              <a:rPr lang="en-US" sz="900" b="1" dirty="0">
                <a:latin typeface="Calibri" panose="020F0502020204030204" pitchFamily="34" charset="0"/>
                <a:cs typeface="Calibri" panose="020F0502020204030204" pitchFamily="34" charset="0"/>
              </a:rPr>
              <a:t>Table 1. (b) </a:t>
            </a:r>
            <a:r>
              <a:rPr lang="en-US" sz="900" dirty="0">
                <a:latin typeface="Calibri" panose="020F0502020204030204" pitchFamily="34" charset="0"/>
                <a:cs typeface="Calibri" panose="020F0502020204030204" pitchFamily="34" charset="0"/>
              </a:rPr>
              <a:t>Comparative results between simulation runs and ML model training and validation</a:t>
            </a:r>
            <a:endParaRPr lang="nb-NO" sz="900" dirty="0">
              <a:latin typeface="Calibri" panose="020F0502020204030204" pitchFamily="34" charset="0"/>
              <a:cs typeface="Calibri" panose="020F0502020204030204" pitchFamily="34" charset="0"/>
            </a:endParaRPr>
          </a:p>
        </p:txBody>
      </p:sp>
      <p:sp>
        <p:nvSpPr>
          <p:cNvPr id="22" name="Rectangle: Rounded Corners 21">
            <a:extLst>
              <a:ext uri="{FF2B5EF4-FFF2-40B4-BE49-F238E27FC236}">
                <a16:creationId xmlns:a16="http://schemas.microsoft.com/office/drawing/2014/main" id="{F4C160F4-6C51-E7FE-E511-DCE6902BE261}"/>
              </a:ext>
            </a:extLst>
          </p:cNvPr>
          <p:cNvSpPr/>
          <p:nvPr/>
        </p:nvSpPr>
        <p:spPr>
          <a:xfrm>
            <a:off x="3808674" y="707665"/>
            <a:ext cx="1860604" cy="1382244"/>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latin typeface="Calibri" panose="020F0502020204030204" pitchFamily="34" charset="0"/>
              <a:cs typeface="Calibri" panose="020F0502020204030204" pitchFamily="34" charset="0"/>
            </a:endParaRPr>
          </a:p>
        </p:txBody>
      </p:sp>
      <p:sp>
        <p:nvSpPr>
          <p:cNvPr id="23" name="Rectangle: Rounded Corners 22">
            <a:extLst>
              <a:ext uri="{FF2B5EF4-FFF2-40B4-BE49-F238E27FC236}">
                <a16:creationId xmlns:a16="http://schemas.microsoft.com/office/drawing/2014/main" id="{AB3F4E72-911D-62E9-1929-BA9E304DE366}"/>
              </a:ext>
            </a:extLst>
          </p:cNvPr>
          <p:cNvSpPr/>
          <p:nvPr/>
        </p:nvSpPr>
        <p:spPr>
          <a:xfrm>
            <a:off x="6345138" y="2769702"/>
            <a:ext cx="1200648" cy="1493434"/>
          </a:xfrm>
          <a:prstGeom prst="roundRect">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latin typeface="Calibri" panose="020F0502020204030204" pitchFamily="34" charset="0"/>
              <a:cs typeface="Calibri" panose="020F0502020204030204" pitchFamily="34" charset="0"/>
            </a:endParaRPr>
          </a:p>
        </p:txBody>
      </p:sp>
      <p:sp>
        <p:nvSpPr>
          <p:cNvPr id="2" name="Slide Number Placeholder 1">
            <a:extLst>
              <a:ext uri="{FF2B5EF4-FFF2-40B4-BE49-F238E27FC236}">
                <a16:creationId xmlns:a16="http://schemas.microsoft.com/office/drawing/2014/main" id="{10A0A188-04D8-5922-1347-F860186AECB2}"/>
              </a:ext>
            </a:extLst>
          </p:cNvPr>
          <p:cNvSpPr>
            <a:spLocks noGrp="1"/>
          </p:cNvSpPr>
          <p:nvPr>
            <p:ph type="sldNum" sz="quarter" idx="12"/>
          </p:nvPr>
        </p:nvSpPr>
        <p:spPr>
          <a:xfrm>
            <a:off x="373314" y="4920413"/>
            <a:ext cx="709342" cy="162018"/>
          </a:xfrm>
        </p:spPr>
        <p:txBody>
          <a:bodyPr/>
          <a:lstStyle/>
          <a:p>
            <a:r>
              <a:rPr lang="nb-NO" dirty="0">
                <a:latin typeface="Calibri" panose="020F0502020204030204" pitchFamily="34" charset="0"/>
                <a:cs typeface="Calibri" panose="020F0502020204030204" pitchFamily="34" charset="0"/>
              </a:rPr>
              <a:t>Page </a:t>
            </a:r>
            <a:fld id="{06C54713-27B5-4268-B680-29C9FB350413}" type="slidenum">
              <a:rPr lang="nb-NO" smtClean="0">
                <a:latin typeface="Calibri" panose="020F0502020204030204" pitchFamily="34" charset="0"/>
                <a:cs typeface="Calibri" panose="020F0502020204030204" pitchFamily="34" charset="0"/>
              </a:rPr>
              <a:pPr/>
              <a:t>7</a:t>
            </a:fld>
            <a:endParaRPr lang="nb-NO"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309225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C34BDD0-FF73-E2A3-309D-CA45C8C04DA5}"/>
              </a:ext>
            </a:extLst>
          </p:cNvPr>
          <p:cNvPicPr>
            <a:picLocks noChangeAspect="1"/>
          </p:cNvPicPr>
          <p:nvPr/>
        </p:nvPicPr>
        <p:blipFill>
          <a:blip r:embed="rId3"/>
          <a:stretch>
            <a:fillRect/>
          </a:stretch>
        </p:blipFill>
        <p:spPr>
          <a:xfrm>
            <a:off x="4358894" y="427030"/>
            <a:ext cx="4321453" cy="2890468"/>
          </a:xfrm>
          <a:prstGeom prst="rect">
            <a:avLst/>
          </a:prstGeom>
        </p:spPr>
      </p:pic>
      <p:pic>
        <p:nvPicPr>
          <p:cNvPr id="4" name="Picture 3">
            <a:extLst>
              <a:ext uri="{FF2B5EF4-FFF2-40B4-BE49-F238E27FC236}">
                <a16:creationId xmlns:a16="http://schemas.microsoft.com/office/drawing/2014/main" id="{330C76E6-9682-DECE-0E90-33536C8E3547}"/>
              </a:ext>
            </a:extLst>
          </p:cNvPr>
          <p:cNvPicPr>
            <a:picLocks noChangeAspect="1"/>
          </p:cNvPicPr>
          <p:nvPr/>
        </p:nvPicPr>
        <p:blipFill>
          <a:blip r:embed="rId4"/>
          <a:stretch>
            <a:fillRect/>
          </a:stretch>
        </p:blipFill>
        <p:spPr>
          <a:xfrm>
            <a:off x="264405" y="427030"/>
            <a:ext cx="4159502" cy="2890469"/>
          </a:xfrm>
          <a:prstGeom prst="rect">
            <a:avLst/>
          </a:prstGeom>
        </p:spPr>
      </p:pic>
      <p:sp>
        <p:nvSpPr>
          <p:cNvPr id="7" name="Tittel 6" descr="Title field">
            <a:extLst>
              <a:ext uri="{FF2B5EF4-FFF2-40B4-BE49-F238E27FC236}">
                <a16:creationId xmlns:a16="http://schemas.microsoft.com/office/drawing/2014/main" id="{2DD738CD-B15E-8D45-B944-967A326B83F6}"/>
              </a:ext>
            </a:extLst>
          </p:cNvPr>
          <p:cNvSpPr>
            <a:spLocks noGrp="1"/>
          </p:cNvSpPr>
          <p:nvPr>
            <p:ph type="title"/>
          </p:nvPr>
        </p:nvSpPr>
        <p:spPr>
          <a:xfrm>
            <a:off x="264405" y="152154"/>
            <a:ext cx="4278601" cy="181175"/>
          </a:xfrm>
        </p:spPr>
        <p:txBody>
          <a:bodyPr anchor="ctr"/>
          <a:lstStyle/>
          <a:p>
            <a:r>
              <a:rPr lang="en-GB" sz="1400" dirty="0">
                <a:latin typeface="Calibri" panose="020F0502020204030204" pitchFamily="34" charset="0"/>
                <a:cs typeface="Calibri" panose="020F0502020204030204" pitchFamily="34" charset="0"/>
              </a:rPr>
              <a:t>Results -  Predictions on </a:t>
            </a:r>
            <a:r>
              <a:rPr lang="en-GB" sz="1400" dirty="0" err="1">
                <a:latin typeface="Calibri" panose="020F0502020204030204" pitchFamily="34" charset="0"/>
                <a:cs typeface="Calibri" panose="020F0502020204030204" pitchFamily="34" charset="0"/>
              </a:rPr>
              <a:t>guassian</a:t>
            </a:r>
            <a:r>
              <a:rPr lang="en-GB" sz="1400" dirty="0">
                <a:latin typeface="Calibri" panose="020F0502020204030204" pitchFamily="34" charset="0"/>
                <a:cs typeface="Calibri" panose="020F0502020204030204" pitchFamily="34" charset="0"/>
              </a:rPr>
              <a:t> model</a:t>
            </a:r>
            <a:br>
              <a:rPr lang="en-GB" sz="1400" dirty="0">
                <a:latin typeface="Calibri" panose="020F0502020204030204" pitchFamily="34" charset="0"/>
                <a:cs typeface="Calibri" panose="020F0502020204030204" pitchFamily="34" charset="0"/>
              </a:rPr>
            </a:br>
            <a:endParaRPr lang="en-GB" sz="1400" dirty="0">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07F43335-A366-5463-935D-A45B57E7F043}"/>
              </a:ext>
            </a:extLst>
          </p:cNvPr>
          <p:cNvSpPr txBox="1"/>
          <p:nvPr/>
        </p:nvSpPr>
        <p:spPr>
          <a:xfrm>
            <a:off x="4015409" y="1843729"/>
            <a:ext cx="2480807" cy="307777"/>
          </a:xfrm>
          <a:prstGeom prst="rect">
            <a:avLst/>
          </a:prstGeom>
          <a:noFill/>
        </p:spPr>
        <p:txBody>
          <a:bodyPr wrap="square" rtlCol="0">
            <a:spAutoFit/>
          </a:bodyPr>
          <a:lstStyle/>
          <a:p>
            <a:endParaRPr lang="nb-NO" sz="1400" dirty="0">
              <a:latin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089459E2-25A8-E6C0-0AD5-07D11AA150BF}"/>
              </a:ext>
            </a:extLst>
          </p:cNvPr>
          <p:cNvSpPr txBox="1"/>
          <p:nvPr/>
        </p:nvSpPr>
        <p:spPr>
          <a:xfrm>
            <a:off x="293399" y="3775157"/>
            <a:ext cx="7562490" cy="1323439"/>
          </a:xfrm>
          <a:prstGeom prst="rect">
            <a:avLst/>
          </a:prstGeom>
          <a:noFill/>
        </p:spPr>
        <p:txBody>
          <a:bodyPr wrap="square">
            <a:spAutoFit/>
          </a:bodyPr>
          <a:lstStyle/>
          <a:p>
            <a:pPr marL="171450" indent="-171450" algn="just">
              <a:buFont typeface="Wingdings" panose="05000000000000000000" pitchFamily="2" charset="2"/>
              <a:buChar char="Ø"/>
            </a:pPr>
            <a:r>
              <a:rPr lang="en-US" sz="1000" dirty="0">
                <a:latin typeface="Calibri" panose="020F0502020204030204" pitchFamily="34" charset="0"/>
                <a:cs typeface="Calibri" panose="020F0502020204030204" pitchFamily="34" charset="0"/>
              </a:rPr>
              <a:t>In both cases, the models well fitted the datasets during training and validation steps as seen win orange and green curves.</a:t>
            </a:r>
          </a:p>
          <a:p>
            <a:pPr marL="171450" indent="-171450" algn="just">
              <a:buFont typeface="Wingdings" panose="05000000000000000000" pitchFamily="2" charset="2"/>
              <a:buChar char="Ø"/>
            </a:pPr>
            <a:endParaRPr lang="en-US" sz="1000" dirty="0">
              <a:latin typeface="Calibri" panose="020F0502020204030204" pitchFamily="34" charset="0"/>
              <a:cs typeface="Calibri" panose="020F0502020204030204" pitchFamily="34" charset="0"/>
            </a:endParaRPr>
          </a:p>
          <a:p>
            <a:pPr marL="171450" indent="-171450" algn="just">
              <a:buFont typeface="Wingdings" panose="05000000000000000000" pitchFamily="2" charset="2"/>
              <a:buChar char="Ø"/>
            </a:pPr>
            <a:r>
              <a:rPr lang="en-US" sz="1000" dirty="0">
                <a:latin typeface="Calibri" panose="020F0502020204030204" pitchFamily="34" charset="0"/>
                <a:cs typeface="Calibri" panose="020F0502020204030204" pitchFamily="34" charset="0"/>
              </a:rPr>
              <a:t>Subsequent predictions (red and purple curves) were also with acceptable ranges. </a:t>
            </a:r>
          </a:p>
          <a:p>
            <a:pPr marL="171450" indent="-171450" algn="just">
              <a:buFont typeface="Wingdings" panose="05000000000000000000" pitchFamily="2" charset="2"/>
              <a:buChar char="Ø"/>
            </a:pPr>
            <a:endParaRPr lang="en-US" sz="1000" dirty="0">
              <a:latin typeface="Calibri" panose="020F0502020204030204" pitchFamily="34" charset="0"/>
              <a:cs typeface="Calibri" panose="020F0502020204030204" pitchFamily="34" charset="0"/>
            </a:endParaRPr>
          </a:p>
          <a:p>
            <a:pPr marL="171450" indent="-171450" algn="just">
              <a:buFont typeface="Wingdings" panose="05000000000000000000" pitchFamily="2" charset="2"/>
              <a:buChar char="Ø"/>
            </a:pPr>
            <a:r>
              <a:rPr lang="en-US" sz="1000" dirty="0">
                <a:latin typeface="Calibri" panose="020F0502020204030204" pitchFamily="34" charset="0"/>
                <a:cs typeface="Calibri" panose="020F0502020204030204" pitchFamily="34" charset="0"/>
              </a:rPr>
              <a:t>However, a slight mismatch was observed on both predictions for both production (not shown) and residual hydrogen volume forecasts for a physics enriched model </a:t>
            </a:r>
            <a:r>
              <a:rPr lang="en-US" sz="900" b="1" dirty="0">
                <a:latin typeface="Calibri" panose="020F0502020204030204" pitchFamily="34" charset="0"/>
                <a:cs typeface="Calibri" panose="020F0502020204030204" pitchFamily="34" charset="0"/>
              </a:rPr>
              <a:t>(b).</a:t>
            </a:r>
          </a:p>
          <a:p>
            <a:pPr marL="628650" lvl="1" indent="-171450" algn="just">
              <a:buFont typeface="Arial" panose="020B0604020202020204" pitchFamily="34" charset="0"/>
              <a:buChar char="•"/>
            </a:pPr>
            <a:r>
              <a:rPr lang="en-US" sz="900" dirty="0">
                <a:latin typeface="Calibri" panose="020F0502020204030204" pitchFamily="34" charset="0"/>
                <a:cs typeface="Calibri" panose="020F0502020204030204" pitchFamily="34" charset="0"/>
              </a:rPr>
              <a:t>The mismatch was associated with the physical complexity in the dataset.</a:t>
            </a:r>
          </a:p>
          <a:p>
            <a:pPr marL="628650" lvl="1" indent="-171450" algn="just">
              <a:buFont typeface="Arial" panose="020B0604020202020204" pitchFamily="34" charset="0"/>
              <a:buChar char="•"/>
            </a:pPr>
            <a:r>
              <a:rPr lang="en-US" sz="900" dirty="0">
                <a:latin typeface="Calibri" panose="020F0502020204030204" pitchFamily="34" charset="0"/>
                <a:cs typeface="Calibri" panose="020F0502020204030204" pitchFamily="34" charset="0"/>
              </a:rPr>
              <a:t>Better data fitting was obtained after tuning a few hyperparameters in the developed model</a:t>
            </a:r>
          </a:p>
        </p:txBody>
      </p:sp>
      <p:sp>
        <p:nvSpPr>
          <p:cNvPr id="22" name="Rectangle: Rounded Corners 21">
            <a:extLst>
              <a:ext uri="{FF2B5EF4-FFF2-40B4-BE49-F238E27FC236}">
                <a16:creationId xmlns:a16="http://schemas.microsoft.com/office/drawing/2014/main" id="{16D148EA-9EEF-8F01-DBA3-70573A8C64A2}"/>
              </a:ext>
            </a:extLst>
          </p:cNvPr>
          <p:cNvSpPr/>
          <p:nvPr/>
        </p:nvSpPr>
        <p:spPr>
          <a:xfrm>
            <a:off x="6281701" y="348540"/>
            <a:ext cx="739473" cy="185610"/>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sz="1400" dirty="0">
                <a:solidFill>
                  <a:schemeClr val="tx1"/>
                </a:solidFill>
                <a:latin typeface="Calibri" panose="020F0502020204030204" pitchFamily="34" charset="0"/>
                <a:cs typeface="Calibri" panose="020F0502020204030204" pitchFamily="34" charset="0"/>
              </a:rPr>
              <a:t>(b)</a:t>
            </a:r>
          </a:p>
        </p:txBody>
      </p:sp>
      <p:sp>
        <p:nvSpPr>
          <p:cNvPr id="21" name="Rectangle: Rounded Corners 20">
            <a:extLst>
              <a:ext uri="{FF2B5EF4-FFF2-40B4-BE49-F238E27FC236}">
                <a16:creationId xmlns:a16="http://schemas.microsoft.com/office/drawing/2014/main" id="{6F104BA9-D3C4-A05C-ABCF-ABA6D375341F}"/>
              </a:ext>
            </a:extLst>
          </p:cNvPr>
          <p:cNvSpPr/>
          <p:nvPr/>
        </p:nvSpPr>
        <p:spPr>
          <a:xfrm>
            <a:off x="1974419" y="427029"/>
            <a:ext cx="661205" cy="114443"/>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sz="1400" dirty="0">
                <a:solidFill>
                  <a:schemeClr val="tx1"/>
                </a:solidFill>
                <a:latin typeface="Calibri" panose="020F0502020204030204" pitchFamily="34" charset="0"/>
                <a:cs typeface="Calibri" panose="020F0502020204030204" pitchFamily="34" charset="0"/>
              </a:rPr>
              <a:t>(a)</a:t>
            </a:r>
          </a:p>
        </p:txBody>
      </p:sp>
      <p:sp>
        <p:nvSpPr>
          <p:cNvPr id="13" name="TextBox 12">
            <a:extLst>
              <a:ext uri="{FF2B5EF4-FFF2-40B4-BE49-F238E27FC236}">
                <a16:creationId xmlns:a16="http://schemas.microsoft.com/office/drawing/2014/main" id="{E789D1DE-5EA4-AB2C-623B-1C2B069980FB}"/>
              </a:ext>
            </a:extLst>
          </p:cNvPr>
          <p:cNvSpPr txBox="1"/>
          <p:nvPr/>
        </p:nvSpPr>
        <p:spPr>
          <a:xfrm>
            <a:off x="1173121" y="3350073"/>
            <a:ext cx="7283586" cy="230832"/>
          </a:xfrm>
          <a:prstGeom prst="rect">
            <a:avLst/>
          </a:prstGeom>
          <a:noFill/>
        </p:spPr>
        <p:txBody>
          <a:bodyPr wrap="square">
            <a:spAutoFit/>
          </a:bodyPr>
          <a:lstStyle/>
          <a:p>
            <a:pPr algn="just"/>
            <a:r>
              <a:rPr lang="en-US" sz="900" b="1" dirty="0">
                <a:latin typeface="Calibri" panose="020F0502020204030204" pitchFamily="34" charset="0"/>
                <a:cs typeface="Calibri" panose="020F0502020204030204" pitchFamily="34" charset="0"/>
              </a:rPr>
              <a:t>Fig 4. </a:t>
            </a:r>
            <a:r>
              <a:rPr lang="en-US" sz="900" dirty="0">
                <a:latin typeface="Calibri" panose="020F0502020204030204" pitchFamily="34" charset="0"/>
                <a:cs typeface="Calibri" panose="020F0502020204030204" pitchFamily="34" charset="0"/>
              </a:rPr>
              <a:t>Comparison on predictions on base case data sets </a:t>
            </a:r>
            <a:r>
              <a:rPr lang="en-US" sz="900" b="1" dirty="0">
                <a:latin typeface="Calibri" panose="020F0502020204030204" pitchFamily="34" charset="0"/>
                <a:cs typeface="Calibri" panose="020F0502020204030204" pitchFamily="34" charset="0"/>
              </a:rPr>
              <a:t>(a)</a:t>
            </a:r>
            <a:r>
              <a:rPr lang="en-US" sz="900" b="1" dirty="0">
                <a:solidFill>
                  <a:srgbClr val="DB3F3D"/>
                </a:solidFill>
                <a:latin typeface="Calibri" panose="020F0502020204030204" pitchFamily="34" charset="0"/>
                <a:cs typeface="Calibri" panose="020F0502020204030204" pitchFamily="34" charset="0"/>
              </a:rPr>
              <a:t> </a:t>
            </a:r>
            <a:r>
              <a:rPr lang="en-US" sz="900" dirty="0">
                <a:latin typeface="Calibri" panose="020F0502020204030204" pitchFamily="34" charset="0"/>
                <a:cs typeface="Calibri" panose="020F0502020204030204" pitchFamily="34" charset="0"/>
              </a:rPr>
              <a:t>and target case 1 </a:t>
            </a:r>
            <a:r>
              <a:rPr lang="en-US" sz="900" b="1" dirty="0">
                <a:latin typeface="Calibri" panose="020F0502020204030204" pitchFamily="34" charset="0"/>
                <a:cs typeface="Calibri" panose="020F0502020204030204" pitchFamily="34" charset="0"/>
              </a:rPr>
              <a:t>(b) </a:t>
            </a:r>
            <a:r>
              <a:rPr lang="en-US" sz="900" dirty="0">
                <a:latin typeface="Calibri" panose="020F0502020204030204" pitchFamily="34" charset="0"/>
                <a:cs typeface="Calibri" panose="020F0502020204030204" pitchFamily="34" charset="0"/>
              </a:rPr>
              <a:t>with extended physics. (Injected volume in x10^8 sm3)</a:t>
            </a:r>
          </a:p>
        </p:txBody>
      </p:sp>
      <p:sp>
        <p:nvSpPr>
          <p:cNvPr id="15" name="Slide Number Placeholder 14">
            <a:extLst>
              <a:ext uri="{FF2B5EF4-FFF2-40B4-BE49-F238E27FC236}">
                <a16:creationId xmlns:a16="http://schemas.microsoft.com/office/drawing/2014/main" id="{F15BE4DF-45D5-E345-516F-00BB9DD34401}"/>
              </a:ext>
            </a:extLst>
          </p:cNvPr>
          <p:cNvSpPr>
            <a:spLocks noGrp="1"/>
          </p:cNvSpPr>
          <p:nvPr>
            <p:ph type="sldNum" sz="quarter" idx="12"/>
          </p:nvPr>
        </p:nvSpPr>
        <p:spPr>
          <a:xfrm>
            <a:off x="293399" y="4981482"/>
            <a:ext cx="709342" cy="162018"/>
          </a:xfrm>
        </p:spPr>
        <p:txBody>
          <a:bodyPr/>
          <a:lstStyle/>
          <a:p>
            <a:r>
              <a:rPr lang="nb-NO" dirty="0">
                <a:latin typeface="Calibri" panose="020F0502020204030204" pitchFamily="34" charset="0"/>
                <a:cs typeface="Calibri" panose="020F0502020204030204" pitchFamily="34" charset="0"/>
              </a:rPr>
              <a:t>Page </a:t>
            </a:r>
            <a:fld id="{06C54713-27B5-4268-B680-29C9FB350413}" type="slidenum">
              <a:rPr lang="nb-NO" smtClean="0">
                <a:latin typeface="Calibri" panose="020F0502020204030204" pitchFamily="34" charset="0"/>
                <a:cs typeface="Calibri" panose="020F0502020204030204" pitchFamily="34" charset="0"/>
              </a:rPr>
              <a:pPr/>
              <a:t>8</a:t>
            </a:fld>
            <a:endParaRPr lang="nb-NO"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000777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tel 6" descr="Title field">
            <a:extLst>
              <a:ext uri="{FF2B5EF4-FFF2-40B4-BE49-F238E27FC236}">
                <a16:creationId xmlns:a16="http://schemas.microsoft.com/office/drawing/2014/main" id="{2DD738CD-B15E-8D45-B944-967A326B83F6}"/>
              </a:ext>
            </a:extLst>
          </p:cNvPr>
          <p:cNvSpPr>
            <a:spLocks noGrp="1"/>
          </p:cNvSpPr>
          <p:nvPr>
            <p:ph type="title"/>
          </p:nvPr>
        </p:nvSpPr>
        <p:spPr>
          <a:xfrm>
            <a:off x="293400" y="107284"/>
            <a:ext cx="4134490" cy="178466"/>
          </a:xfrm>
        </p:spPr>
        <p:txBody>
          <a:bodyPr anchor="ctr"/>
          <a:lstStyle/>
          <a:p>
            <a:r>
              <a:rPr lang="en-GB" sz="1400" dirty="0">
                <a:latin typeface="Calibri" panose="020F0502020204030204" pitchFamily="34" charset="0"/>
                <a:cs typeface="Calibri" panose="020F0502020204030204" pitchFamily="34" charset="0"/>
              </a:rPr>
              <a:t>Results – evaluation of the loss functions</a:t>
            </a:r>
            <a:br>
              <a:rPr lang="en-GB" sz="1400" dirty="0">
                <a:latin typeface="Calibri" panose="020F0502020204030204" pitchFamily="34" charset="0"/>
                <a:cs typeface="Calibri" panose="020F0502020204030204" pitchFamily="34" charset="0"/>
              </a:rPr>
            </a:br>
            <a:endParaRPr lang="en-GB" sz="1400" dirty="0">
              <a:latin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44825399-829C-DE90-8027-52E17D18163F}"/>
              </a:ext>
            </a:extLst>
          </p:cNvPr>
          <p:cNvSpPr txBox="1"/>
          <p:nvPr/>
        </p:nvSpPr>
        <p:spPr>
          <a:xfrm>
            <a:off x="6289481" y="851651"/>
            <a:ext cx="2480807" cy="307777"/>
          </a:xfrm>
          <a:prstGeom prst="rect">
            <a:avLst/>
          </a:prstGeom>
          <a:noFill/>
        </p:spPr>
        <p:txBody>
          <a:bodyPr wrap="square" rtlCol="0">
            <a:spAutoFit/>
          </a:bodyPr>
          <a:lstStyle/>
          <a:p>
            <a:endParaRPr lang="nb-NO" sz="1400" dirty="0">
              <a:latin typeface="Calibri" panose="020F0502020204030204" pitchFamily="34" charset="0"/>
              <a:cs typeface="Calibri" panose="020F0502020204030204" pitchFamily="34" charset="0"/>
            </a:endParaRPr>
          </a:p>
        </p:txBody>
      </p:sp>
      <p:pic>
        <p:nvPicPr>
          <p:cNvPr id="4" name="Picture 3" descr="A graph of a graph&#10;&#10;Description automatically generated">
            <a:extLst>
              <a:ext uri="{FF2B5EF4-FFF2-40B4-BE49-F238E27FC236}">
                <a16:creationId xmlns:a16="http://schemas.microsoft.com/office/drawing/2014/main" id="{8A21954A-6AA7-DAB9-63E1-F12A05265E1C}"/>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4459720" y="518550"/>
            <a:ext cx="4390078" cy="3203295"/>
          </a:xfrm>
          <a:prstGeom prst="rect">
            <a:avLst/>
          </a:prstGeom>
        </p:spPr>
      </p:pic>
      <p:pic>
        <p:nvPicPr>
          <p:cNvPr id="6" name="Picture 5" descr="A graph of a graph&#10;&#10;Description automatically generated">
            <a:extLst>
              <a:ext uri="{FF2B5EF4-FFF2-40B4-BE49-F238E27FC236}">
                <a16:creationId xmlns:a16="http://schemas.microsoft.com/office/drawing/2014/main" id="{D5245747-931E-E823-D196-956638E04878}"/>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82076" y="518550"/>
            <a:ext cx="4245814" cy="3203295"/>
          </a:xfrm>
          <a:prstGeom prst="rect">
            <a:avLst/>
          </a:prstGeom>
        </p:spPr>
      </p:pic>
      <p:sp>
        <p:nvSpPr>
          <p:cNvPr id="9" name="TextBox 8">
            <a:extLst>
              <a:ext uri="{FF2B5EF4-FFF2-40B4-BE49-F238E27FC236}">
                <a16:creationId xmlns:a16="http://schemas.microsoft.com/office/drawing/2014/main" id="{6863495D-73D7-A87E-6BFF-4C29C69C03F0}"/>
              </a:ext>
            </a:extLst>
          </p:cNvPr>
          <p:cNvSpPr txBox="1"/>
          <p:nvPr/>
        </p:nvSpPr>
        <p:spPr>
          <a:xfrm>
            <a:off x="519953" y="4211419"/>
            <a:ext cx="7267492" cy="646331"/>
          </a:xfrm>
          <a:prstGeom prst="rect">
            <a:avLst/>
          </a:prstGeom>
          <a:noFill/>
        </p:spPr>
        <p:txBody>
          <a:bodyPr wrap="square">
            <a:spAutoFit/>
          </a:bodyPr>
          <a:lstStyle>
            <a:defPPr>
              <a:defRPr lang="nb-NO"/>
            </a:defPPr>
            <a:lvl1pPr algn="just">
              <a:defRPr sz="1050"/>
            </a:lvl1pPr>
          </a:lstStyle>
          <a:p>
            <a:pPr marL="171450" indent="-171450">
              <a:buFont typeface="Wingdings" panose="05000000000000000000" pitchFamily="2" charset="2"/>
              <a:buChar char="Ø"/>
            </a:pPr>
            <a:r>
              <a:rPr lang="en-US" sz="900" dirty="0">
                <a:latin typeface="Calibri" panose="020F0502020204030204" pitchFamily="34" charset="0"/>
                <a:cs typeface="Calibri" panose="020F0502020204030204" pitchFamily="34" charset="0"/>
              </a:rPr>
              <a:t>In both scenarios, the loss functions were monotonically declining and reduced to an acceptable window.  </a:t>
            </a:r>
          </a:p>
          <a:p>
            <a:pPr marL="171450" indent="-171450">
              <a:buFont typeface="Wingdings" panose="05000000000000000000" pitchFamily="2" charset="2"/>
              <a:buChar char="Ø"/>
            </a:pPr>
            <a:endParaRPr lang="en-US" sz="900" dirty="0">
              <a:latin typeface="Calibri" panose="020F0502020204030204" pitchFamily="34" charset="0"/>
              <a:cs typeface="Calibri" panose="020F0502020204030204" pitchFamily="34" charset="0"/>
            </a:endParaRPr>
          </a:p>
          <a:p>
            <a:pPr marL="171450" indent="-171450">
              <a:buFont typeface="Wingdings" panose="05000000000000000000" pitchFamily="2" charset="2"/>
              <a:buChar char="Ø"/>
            </a:pPr>
            <a:r>
              <a:rPr lang="en-US" sz="900" dirty="0">
                <a:latin typeface="Calibri" panose="020F0502020204030204" pitchFamily="34" charset="0"/>
                <a:cs typeface="Calibri" panose="020F0502020204030204" pitchFamily="34" charset="0"/>
              </a:rPr>
              <a:t>The occurrence of the validation loss being greater than the training loss was also a positive observation since the dataset used in the validation was a small fraction of the whole training dataset</a:t>
            </a:r>
            <a:endParaRPr lang="nb-NO" sz="900" dirty="0">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FC92A6A5-1A68-A276-05F8-1A65608C5D82}"/>
              </a:ext>
            </a:extLst>
          </p:cNvPr>
          <p:cNvSpPr txBox="1"/>
          <p:nvPr/>
        </p:nvSpPr>
        <p:spPr>
          <a:xfrm>
            <a:off x="1404470" y="3730511"/>
            <a:ext cx="6458253" cy="369332"/>
          </a:xfrm>
          <a:prstGeom prst="rect">
            <a:avLst/>
          </a:prstGeom>
          <a:noFill/>
        </p:spPr>
        <p:txBody>
          <a:bodyPr wrap="square">
            <a:spAutoFit/>
          </a:bodyPr>
          <a:lstStyle/>
          <a:p>
            <a:r>
              <a:rPr lang="en-US" sz="900" b="1" dirty="0">
                <a:latin typeface="Calibri" panose="020F0502020204030204" pitchFamily="34" charset="0"/>
                <a:cs typeface="Calibri" panose="020F0502020204030204" pitchFamily="34" charset="0"/>
              </a:rPr>
              <a:t>Fig 5 . </a:t>
            </a:r>
            <a:r>
              <a:rPr lang="en-US" sz="900" dirty="0">
                <a:latin typeface="Calibri" panose="020F0502020204030204" pitchFamily="34" charset="0"/>
                <a:cs typeface="Calibri" panose="020F0502020204030204" pitchFamily="34" charset="0"/>
              </a:rPr>
              <a:t>The evolution behavior of the loss function (MSE) during the training and validation steps of the NN model trained on the dataset from base case 1</a:t>
            </a:r>
            <a:r>
              <a:rPr lang="en-US" sz="900" b="1" dirty="0">
                <a:latin typeface="Calibri" panose="020F0502020204030204" pitchFamily="34" charset="0"/>
                <a:cs typeface="Calibri" panose="020F0502020204030204" pitchFamily="34" charset="0"/>
              </a:rPr>
              <a:t> (a) </a:t>
            </a:r>
            <a:r>
              <a:rPr lang="en-US" sz="900" dirty="0">
                <a:latin typeface="Calibri" panose="020F0502020204030204" pitchFamily="34" charset="0"/>
                <a:cs typeface="Calibri" panose="020F0502020204030204" pitchFamily="34" charset="0"/>
              </a:rPr>
              <a:t>and target scenario 1.</a:t>
            </a:r>
            <a:r>
              <a:rPr lang="en-US" sz="900" b="1" dirty="0">
                <a:latin typeface="Calibri" panose="020F0502020204030204" pitchFamily="34" charset="0"/>
                <a:cs typeface="Calibri" panose="020F0502020204030204" pitchFamily="34" charset="0"/>
              </a:rPr>
              <a:t> (b)</a:t>
            </a:r>
            <a:endParaRPr lang="nb-NO" sz="900" b="1" dirty="0">
              <a:latin typeface="Calibri" panose="020F0502020204030204" pitchFamily="34" charset="0"/>
              <a:cs typeface="Calibri" panose="020F0502020204030204" pitchFamily="34" charset="0"/>
            </a:endParaRPr>
          </a:p>
        </p:txBody>
      </p:sp>
      <p:sp>
        <p:nvSpPr>
          <p:cNvPr id="8" name="Rectangle: Rounded Corners 7">
            <a:extLst>
              <a:ext uri="{FF2B5EF4-FFF2-40B4-BE49-F238E27FC236}">
                <a16:creationId xmlns:a16="http://schemas.microsoft.com/office/drawing/2014/main" id="{7F57BBAB-2BA7-4543-4D13-90D737329DDC}"/>
              </a:ext>
            </a:extLst>
          </p:cNvPr>
          <p:cNvSpPr/>
          <p:nvPr/>
        </p:nvSpPr>
        <p:spPr>
          <a:xfrm>
            <a:off x="6285022" y="324274"/>
            <a:ext cx="739473" cy="185610"/>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sz="1400" dirty="0">
                <a:solidFill>
                  <a:schemeClr val="tx1"/>
                </a:solidFill>
                <a:latin typeface="Calibri" panose="020F0502020204030204" pitchFamily="34" charset="0"/>
                <a:cs typeface="Calibri" panose="020F0502020204030204" pitchFamily="34" charset="0"/>
              </a:rPr>
              <a:t>(b)</a:t>
            </a:r>
          </a:p>
        </p:txBody>
      </p:sp>
      <p:sp>
        <p:nvSpPr>
          <p:cNvPr id="10" name="Rectangle: Rounded Corners 9">
            <a:extLst>
              <a:ext uri="{FF2B5EF4-FFF2-40B4-BE49-F238E27FC236}">
                <a16:creationId xmlns:a16="http://schemas.microsoft.com/office/drawing/2014/main" id="{DB35D7BF-D835-89DA-71ED-2237A1352E6B}"/>
              </a:ext>
            </a:extLst>
          </p:cNvPr>
          <p:cNvSpPr/>
          <p:nvPr/>
        </p:nvSpPr>
        <p:spPr>
          <a:xfrm>
            <a:off x="1974380" y="348319"/>
            <a:ext cx="661205" cy="114443"/>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sz="1400" dirty="0">
                <a:solidFill>
                  <a:schemeClr val="tx1"/>
                </a:solidFill>
                <a:latin typeface="Calibri" panose="020F0502020204030204" pitchFamily="34" charset="0"/>
                <a:cs typeface="Calibri" panose="020F0502020204030204" pitchFamily="34" charset="0"/>
              </a:rPr>
              <a:t>(a)</a:t>
            </a:r>
          </a:p>
        </p:txBody>
      </p:sp>
      <p:sp>
        <p:nvSpPr>
          <p:cNvPr id="11" name="Slide Number Placeholder 10">
            <a:extLst>
              <a:ext uri="{FF2B5EF4-FFF2-40B4-BE49-F238E27FC236}">
                <a16:creationId xmlns:a16="http://schemas.microsoft.com/office/drawing/2014/main" id="{DE11BEBB-856A-50ED-0631-F242A49DC82F}"/>
              </a:ext>
            </a:extLst>
          </p:cNvPr>
          <p:cNvSpPr>
            <a:spLocks noGrp="1"/>
          </p:cNvSpPr>
          <p:nvPr>
            <p:ph type="sldNum" sz="quarter" idx="12"/>
          </p:nvPr>
        </p:nvSpPr>
        <p:spPr>
          <a:xfrm>
            <a:off x="293400" y="4969326"/>
            <a:ext cx="709342" cy="162018"/>
          </a:xfrm>
        </p:spPr>
        <p:txBody>
          <a:bodyPr/>
          <a:lstStyle/>
          <a:p>
            <a:r>
              <a:rPr lang="nb-NO" dirty="0">
                <a:latin typeface="Calibri" panose="020F0502020204030204" pitchFamily="34" charset="0"/>
                <a:cs typeface="Calibri" panose="020F0502020204030204" pitchFamily="34" charset="0"/>
              </a:rPr>
              <a:t>Page </a:t>
            </a:r>
            <a:fld id="{06C54713-27B5-4268-B680-29C9FB350413}" type="slidenum">
              <a:rPr lang="nb-NO" smtClean="0">
                <a:latin typeface="Calibri" panose="020F0502020204030204" pitchFamily="34" charset="0"/>
                <a:cs typeface="Calibri" panose="020F0502020204030204" pitchFamily="34" charset="0"/>
              </a:rPr>
              <a:pPr/>
              <a:t>9</a:t>
            </a:fld>
            <a:endParaRPr lang="nb-NO"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58793540"/>
      </p:ext>
    </p:extLst>
  </p:cSld>
  <p:clrMapOvr>
    <a:masterClrMapping/>
  </p:clrMapOvr>
</p:sld>
</file>

<file path=ppt/theme/theme1.xml><?xml version="1.0" encoding="utf-8"?>
<a:theme xmlns:a="http://schemas.openxmlformats.org/drawingml/2006/main" name="UiB template">
  <a:themeElements>
    <a:clrScheme name="UiB fargepalett">
      <a:dk1>
        <a:sysClr val="windowText" lastClr="000000"/>
      </a:dk1>
      <a:lt1>
        <a:srgbClr val="FFFFFF"/>
      </a:lt1>
      <a:dk2>
        <a:srgbClr val="716657"/>
      </a:dk2>
      <a:lt2>
        <a:srgbClr val="F5F5F5"/>
      </a:lt2>
      <a:accent1>
        <a:srgbClr val="DB3F3D"/>
      </a:accent1>
      <a:accent2>
        <a:srgbClr val="4EA0B7"/>
      </a:accent2>
      <a:accent3>
        <a:srgbClr val="789A5B"/>
      </a:accent3>
      <a:accent4>
        <a:srgbClr val="CDAB3F"/>
      </a:accent4>
      <a:accent5>
        <a:srgbClr val="705686"/>
      </a:accent5>
      <a:accent6>
        <a:srgbClr val="847268"/>
      </a:accent6>
      <a:hlink>
        <a:srgbClr val="4EA0B7"/>
      </a:hlink>
      <a:folHlink>
        <a:srgbClr val="004C70"/>
      </a:folHlink>
    </a:clrScheme>
    <a:fontScheme name="UiB Maler 2016">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16-9 engelsk" id="{D433C0EC-F562-E640-B681-B695B530B379}" vid="{47DB06FE-C62F-0143-895A-E4E6975A1628}"/>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66CB35EE0607AB4599D90E9CAB2B0041" ma:contentTypeVersion="2" ma:contentTypeDescription="Opprett et nytt dokument." ma:contentTypeScope="" ma:versionID="1d72665b9eac2165ae3d5c95bbbda470">
  <xsd:schema xmlns:xsd="http://www.w3.org/2001/XMLSchema" xmlns:xs="http://www.w3.org/2001/XMLSchema" xmlns:p="http://schemas.microsoft.com/office/2006/metadata/properties" xmlns:ns2="de91e3f8-883b-4e6b-a903-7d79585d2ace" targetNamespace="http://schemas.microsoft.com/office/2006/metadata/properties" ma:root="true" ma:fieldsID="42c801a4fdabf6c31397da784f3ab91e" ns2:_="">
    <xsd:import namespace="de91e3f8-883b-4e6b-a903-7d79585d2ace"/>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91e3f8-883b-4e6b-a903-7d79585d2a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DA6FE26-1699-4AC3-8F90-11C4D7CF7CF5}">
  <ds:schemaRefs>
    <ds:schemaRef ds:uri="de91e3f8-883b-4e6b-a903-7d79585d2ac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57D405E-5EC3-4EED-B76E-975C1E80D334}">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6F64B840-475C-40F5-BF9F-79C89396B4D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1793</TotalTime>
  <Words>1156</Words>
  <Application>Microsoft Office PowerPoint</Application>
  <PresentationFormat>On-screen Show (16:9)</PresentationFormat>
  <Paragraphs>133</Paragraphs>
  <Slides>13</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Arial Black</vt:lpstr>
      <vt:lpstr>Calibri</vt:lpstr>
      <vt:lpstr>Courier New</vt:lpstr>
      <vt:lpstr>Times New Roman</vt:lpstr>
      <vt:lpstr>Wingdings</vt:lpstr>
      <vt:lpstr>UiB template</vt:lpstr>
      <vt:lpstr>PREDICTING ULTIMATE HYDROGEN PRODUCTION AND RESIDUAL VOLUME DURING CYCLIC UNDERGROUND HYDROGEN STORAGE IN POROUS MEDIA USING MACHINE LEARNING</vt:lpstr>
      <vt:lpstr>Outline </vt:lpstr>
      <vt:lpstr>Objectives and reasons</vt:lpstr>
      <vt:lpstr>Methodology- data creation </vt:lpstr>
      <vt:lpstr>Methodology- Simulation end point </vt:lpstr>
      <vt:lpstr>Methodology – Neural network model </vt:lpstr>
      <vt:lpstr>Results- Key findings </vt:lpstr>
      <vt:lpstr>Results -  Predictions on guassian model </vt:lpstr>
      <vt:lpstr>Results – evaluation of the loss functions </vt:lpstr>
      <vt:lpstr>Results – Predictions on the horizontal well model </vt:lpstr>
      <vt:lpstr>Conclusions </vt:lpstr>
      <vt:lpstr>Acknlogements </vt:lpstr>
      <vt:lpstr>Last page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first page</dc:title>
  <dc:creator>Raymond</dc:creator>
  <cp:lastModifiedBy>Raymond Mushabe</cp:lastModifiedBy>
  <cp:revision>3</cp:revision>
  <dcterms:created xsi:type="dcterms:W3CDTF">2022-10-19T09:45:23Z</dcterms:created>
  <dcterms:modified xsi:type="dcterms:W3CDTF">2024-05-10T09:24:49Z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0x01010066CB35EE0607AB4599D90E9CAB2B0041</vt:lpwstr>
  </property>
</Properties>
</file>