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51" r:id="rId4"/>
  </p:sldMasterIdLst>
  <p:notesMasterIdLst>
    <p:notesMasterId r:id="rId24"/>
  </p:notesMasterIdLst>
  <p:handoutMasterIdLst>
    <p:handoutMasterId r:id="rId25"/>
  </p:handoutMasterIdLst>
  <p:sldIdLst>
    <p:sldId id="256" r:id="rId5"/>
    <p:sldId id="343" r:id="rId6"/>
    <p:sldId id="263" r:id="rId7"/>
    <p:sldId id="1302" r:id="rId8"/>
    <p:sldId id="344" r:id="rId9"/>
    <p:sldId id="345" r:id="rId10"/>
    <p:sldId id="307" r:id="rId11"/>
    <p:sldId id="346" r:id="rId12"/>
    <p:sldId id="347" r:id="rId13"/>
    <p:sldId id="859" r:id="rId14"/>
    <p:sldId id="861" r:id="rId15"/>
    <p:sldId id="1295" r:id="rId16"/>
    <p:sldId id="1297" r:id="rId17"/>
    <p:sldId id="1301" r:id="rId18"/>
    <p:sldId id="1298" r:id="rId19"/>
    <p:sldId id="1304" r:id="rId20"/>
    <p:sldId id="1306" r:id="rId21"/>
    <p:sldId id="1308" r:id="rId22"/>
    <p:sldId id="130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1314"/>
    <a:srgbClr val="5E5618"/>
    <a:srgbClr val="767676"/>
    <a:srgbClr val="E71316"/>
    <a:srgbClr val="471D6F"/>
    <a:srgbClr val="74080B"/>
    <a:srgbClr val="84772D"/>
    <a:srgbClr val="22355E"/>
    <a:srgbClr val="A19332"/>
    <a:srgbClr val="C3B1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4617E3-A64A-4E7B-AA2F-FA7ECFD41D31}" v="54" dt="2022-05-23T17:34:31.480"/>
    <p1510:client id="{359551E2-7C58-48A2-9DB2-C7CFBB6602E3}" v="102" dt="2022-05-23T14:52:32.069"/>
    <p1510:client id="{69ECC5CA-0920-0D04-D972-0837AB30E565}" v="15" dt="2022-05-23T17:28:50.7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30" autoAdjust="0"/>
    <p:restoredTop sz="94712" autoAdjust="0"/>
  </p:normalViewPr>
  <p:slideViewPr>
    <p:cSldViewPr snapToGrid="0" snapToObjects="1">
      <p:cViewPr varScale="1">
        <p:scale>
          <a:sx n="108" d="100"/>
          <a:sy n="108" d="100"/>
        </p:scale>
        <p:origin x="408" y="102"/>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s, Carol" userId="262b7c29-2947-49f6-bd0f-1da57b4667bb" providerId="ADAL" clId="{0D4617E3-A64A-4E7B-AA2F-FA7ECFD41D31}"/>
    <pc:docChg chg="undo custSel modSld modMainMaster">
      <pc:chgData name="Davis, Carol" userId="262b7c29-2947-49f6-bd0f-1da57b4667bb" providerId="ADAL" clId="{0D4617E3-A64A-4E7B-AA2F-FA7ECFD41D31}" dt="2022-05-23T17:38:11.593" v="82" actId="2"/>
      <pc:docMkLst>
        <pc:docMk/>
      </pc:docMkLst>
      <pc:sldChg chg="delSp modSp mod">
        <pc:chgData name="Davis, Carol" userId="262b7c29-2947-49f6-bd0f-1da57b4667bb" providerId="ADAL" clId="{0D4617E3-A64A-4E7B-AA2F-FA7ECFD41D31}" dt="2022-05-23T17:31:14.535" v="10" actId="6549"/>
        <pc:sldMkLst>
          <pc:docMk/>
          <pc:sldMk cId="31470114" sldId="256"/>
        </pc:sldMkLst>
        <pc:spChg chg="mod">
          <ac:chgData name="Davis, Carol" userId="262b7c29-2947-49f6-bd0f-1da57b4667bb" providerId="ADAL" clId="{0D4617E3-A64A-4E7B-AA2F-FA7ECFD41D31}" dt="2022-05-23T17:31:14.535" v="10" actId="6549"/>
          <ac:spMkLst>
            <pc:docMk/>
            <pc:sldMk cId="31470114" sldId="256"/>
            <ac:spMk id="6" creationId="{0F4EEAFD-256F-4FD1-96E7-D4E2A09E0882}"/>
          </ac:spMkLst>
        </pc:spChg>
        <pc:spChg chg="del">
          <ac:chgData name="Davis, Carol" userId="262b7c29-2947-49f6-bd0f-1da57b4667bb" providerId="ADAL" clId="{0D4617E3-A64A-4E7B-AA2F-FA7ECFD41D31}" dt="2022-05-23T17:31:07.022" v="7" actId="478"/>
          <ac:spMkLst>
            <pc:docMk/>
            <pc:sldMk cId="31470114" sldId="256"/>
            <ac:spMk id="11" creationId="{D61CA011-8239-4FC7-9F47-CD547ACEED3F}"/>
          </ac:spMkLst>
        </pc:spChg>
        <pc:picChg chg="del">
          <ac:chgData name="Davis, Carol" userId="262b7c29-2947-49f6-bd0f-1da57b4667bb" providerId="ADAL" clId="{0D4617E3-A64A-4E7B-AA2F-FA7ECFD41D31}" dt="2022-05-23T17:31:04.161" v="6" actId="478"/>
          <ac:picMkLst>
            <pc:docMk/>
            <pc:sldMk cId="31470114" sldId="256"/>
            <ac:picMk id="10" creationId="{8CDA32AE-40BA-4DF9-B8D9-99E03FAB3471}"/>
          </ac:picMkLst>
        </pc:picChg>
      </pc:sldChg>
      <pc:sldChg chg="addSp delSp mod">
        <pc:chgData name="Davis, Carol" userId="262b7c29-2947-49f6-bd0f-1da57b4667bb" providerId="ADAL" clId="{0D4617E3-A64A-4E7B-AA2F-FA7ECFD41D31}" dt="2022-05-23T17:32:53.393" v="22" actId="478"/>
        <pc:sldMkLst>
          <pc:docMk/>
          <pc:sldMk cId="965124449" sldId="257"/>
        </pc:sldMkLst>
        <pc:spChg chg="del">
          <ac:chgData name="Davis, Carol" userId="262b7c29-2947-49f6-bd0f-1da57b4667bb" providerId="ADAL" clId="{0D4617E3-A64A-4E7B-AA2F-FA7ECFD41D31}" dt="2022-05-23T17:32:53.393" v="22" actId="478"/>
          <ac:spMkLst>
            <pc:docMk/>
            <pc:sldMk cId="965124449" sldId="257"/>
            <ac:spMk id="11" creationId="{D0022F0D-8A35-4693-A294-55EE6BAD12B3}"/>
          </ac:spMkLst>
        </pc:spChg>
        <pc:picChg chg="add del">
          <ac:chgData name="Davis, Carol" userId="262b7c29-2947-49f6-bd0f-1da57b4667bb" providerId="ADAL" clId="{0D4617E3-A64A-4E7B-AA2F-FA7ECFD41D31}" dt="2022-05-23T17:32:10.456" v="15" actId="478"/>
          <ac:picMkLst>
            <pc:docMk/>
            <pc:sldMk cId="965124449" sldId="257"/>
            <ac:picMk id="10" creationId="{B1C7B297-7FB1-4F81-9CE2-5A4439DE32B1}"/>
          </ac:picMkLst>
        </pc:picChg>
      </pc:sldChg>
      <pc:sldChg chg="delSp mod">
        <pc:chgData name="Davis, Carol" userId="262b7c29-2947-49f6-bd0f-1da57b4667bb" providerId="ADAL" clId="{0D4617E3-A64A-4E7B-AA2F-FA7ECFD41D31}" dt="2022-05-23T17:32:41.130" v="21" actId="478"/>
        <pc:sldMkLst>
          <pc:docMk/>
          <pc:sldMk cId="1592846223" sldId="307"/>
        </pc:sldMkLst>
        <pc:spChg chg="del">
          <ac:chgData name="Davis, Carol" userId="262b7c29-2947-49f6-bd0f-1da57b4667bb" providerId="ADAL" clId="{0D4617E3-A64A-4E7B-AA2F-FA7ECFD41D31}" dt="2022-05-23T17:32:41.130" v="21" actId="478"/>
          <ac:spMkLst>
            <pc:docMk/>
            <pc:sldMk cId="1592846223" sldId="307"/>
            <ac:spMk id="25" creationId="{4EE33596-9DA3-44DF-9A85-348BF84CE19F}"/>
          </ac:spMkLst>
        </pc:spChg>
        <pc:picChg chg="del">
          <ac:chgData name="Davis, Carol" userId="262b7c29-2947-49f6-bd0f-1da57b4667bb" providerId="ADAL" clId="{0D4617E3-A64A-4E7B-AA2F-FA7ECFD41D31}" dt="2022-05-23T17:32:22.303" v="18" actId="478"/>
          <ac:picMkLst>
            <pc:docMk/>
            <pc:sldMk cId="1592846223" sldId="307"/>
            <ac:picMk id="24" creationId="{85C259BA-2046-4D0F-9415-937D5CF62AAE}"/>
          </ac:picMkLst>
        </pc:picChg>
      </pc:sldChg>
      <pc:sldChg chg="modSp mod">
        <pc:chgData name="Davis, Carol" userId="262b7c29-2947-49f6-bd0f-1da57b4667bb" providerId="ADAL" clId="{0D4617E3-A64A-4E7B-AA2F-FA7ECFD41D31}" dt="2022-05-23T17:31:29.445" v="12" actId="1076"/>
        <pc:sldMkLst>
          <pc:docMk/>
          <pc:sldMk cId="2806389613" sldId="343"/>
        </pc:sldMkLst>
        <pc:spChg chg="mod">
          <ac:chgData name="Davis, Carol" userId="262b7c29-2947-49f6-bd0f-1da57b4667bb" providerId="ADAL" clId="{0D4617E3-A64A-4E7B-AA2F-FA7ECFD41D31}" dt="2022-05-23T17:30:48.627" v="4" actId="207"/>
          <ac:spMkLst>
            <pc:docMk/>
            <pc:sldMk cId="2806389613" sldId="343"/>
            <ac:spMk id="10" creationId="{5BD3E518-EB77-4CDD-8382-B7CD7B2D2567}"/>
          </ac:spMkLst>
        </pc:spChg>
        <pc:spChg chg="mod">
          <ac:chgData name="Davis, Carol" userId="262b7c29-2947-49f6-bd0f-1da57b4667bb" providerId="ADAL" clId="{0D4617E3-A64A-4E7B-AA2F-FA7ECFD41D31}" dt="2022-05-23T17:30:53.416" v="5" actId="207"/>
          <ac:spMkLst>
            <pc:docMk/>
            <pc:sldMk cId="2806389613" sldId="343"/>
            <ac:spMk id="13" creationId="{19C9F8CC-A241-EF4A-81D6-8A748119C367}"/>
          </ac:spMkLst>
        </pc:spChg>
        <pc:spChg chg="mod">
          <ac:chgData name="Davis, Carol" userId="262b7c29-2947-49f6-bd0f-1da57b4667bb" providerId="ADAL" clId="{0D4617E3-A64A-4E7B-AA2F-FA7ECFD41D31}" dt="2022-05-23T17:30:42.881" v="3" actId="207"/>
          <ac:spMkLst>
            <pc:docMk/>
            <pc:sldMk cId="2806389613" sldId="343"/>
            <ac:spMk id="14" creationId="{AB01FA60-0C08-4DBB-902D-2B464C783281}"/>
          </ac:spMkLst>
        </pc:spChg>
        <pc:picChg chg="mod">
          <ac:chgData name="Davis, Carol" userId="262b7c29-2947-49f6-bd0f-1da57b4667bb" providerId="ADAL" clId="{0D4617E3-A64A-4E7B-AA2F-FA7ECFD41D31}" dt="2022-05-23T17:31:29.445" v="12" actId="1076"/>
          <ac:picMkLst>
            <pc:docMk/>
            <pc:sldMk cId="2806389613" sldId="343"/>
            <ac:picMk id="3" creationId="{7A4738CF-6143-A0F2-B936-3278E715CF61}"/>
          </ac:picMkLst>
        </pc:picChg>
      </pc:sldChg>
      <pc:sldChg chg="delSp mod">
        <pc:chgData name="Davis, Carol" userId="262b7c29-2947-49f6-bd0f-1da57b4667bb" providerId="ADAL" clId="{0D4617E3-A64A-4E7B-AA2F-FA7ECFD41D31}" dt="2022-05-23T17:32:58.623" v="23" actId="478"/>
        <pc:sldMkLst>
          <pc:docMk/>
          <pc:sldMk cId="48736668" sldId="344"/>
        </pc:sldMkLst>
        <pc:spChg chg="del">
          <ac:chgData name="Davis, Carol" userId="262b7c29-2947-49f6-bd0f-1da57b4667bb" providerId="ADAL" clId="{0D4617E3-A64A-4E7B-AA2F-FA7ECFD41D31}" dt="2022-05-23T17:32:58.623" v="23" actId="478"/>
          <ac:spMkLst>
            <pc:docMk/>
            <pc:sldMk cId="48736668" sldId="344"/>
            <ac:spMk id="22" creationId="{65ECDB3C-15D3-48EA-B17A-5197DE9F6FB2}"/>
          </ac:spMkLst>
        </pc:spChg>
        <pc:picChg chg="del">
          <ac:chgData name="Davis, Carol" userId="262b7c29-2947-49f6-bd0f-1da57b4667bb" providerId="ADAL" clId="{0D4617E3-A64A-4E7B-AA2F-FA7ECFD41D31}" dt="2022-05-23T17:32:14.679" v="16" actId="478"/>
          <ac:picMkLst>
            <pc:docMk/>
            <pc:sldMk cId="48736668" sldId="344"/>
            <ac:picMk id="21" creationId="{A75359D6-9976-4105-9626-7B6C413A095A}"/>
          </ac:picMkLst>
        </pc:picChg>
      </pc:sldChg>
      <pc:sldChg chg="delSp mod">
        <pc:chgData name="Davis, Carol" userId="262b7c29-2947-49f6-bd0f-1da57b4667bb" providerId="ADAL" clId="{0D4617E3-A64A-4E7B-AA2F-FA7ECFD41D31}" dt="2022-05-23T17:33:03.729" v="24" actId="478"/>
        <pc:sldMkLst>
          <pc:docMk/>
          <pc:sldMk cId="1128904672" sldId="345"/>
        </pc:sldMkLst>
        <pc:spChg chg="del">
          <ac:chgData name="Davis, Carol" userId="262b7c29-2947-49f6-bd0f-1da57b4667bb" providerId="ADAL" clId="{0D4617E3-A64A-4E7B-AA2F-FA7ECFD41D31}" dt="2022-05-23T17:33:03.729" v="24" actId="478"/>
          <ac:spMkLst>
            <pc:docMk/>
            <pc:sldMk cId="1128904672" sldId="345"/>
            <ac:spMk id="10" creationId="{36DEA038-2617-4F57-B3D5-5E5FA3B862F9}"/>
          </ac:spMkLst>
        </pc:spChg>
        <pc:picChg chg="del">
          <ac:chgData name="Davis, Carol" userId="262b7c29-2947-49f6-bd0f-1da57b4667bb" providerId="ADAL" clId="{0D4617E3-A64A-4E7B-AA2F-FA7ECFD41D31}" dt="2022-05-23T17:32:17.800" v="17" actId="478"/>
          <ac:picMkLst>
            <pc:docMk/>
            <pc:sldMk cId="1128904672" sldId="345"/>
            <ac:picMk id="9" creationId="{BBB54BDC-9882-4CBF-981E-16901D7594CA}"/>
          </ac:picMkLst>
        </pc:picChg>
      </pc:sldChg>
      <pc:sldChg chg="delSp mod">
        <pc:chgData name="Davis, Carol" userId="262b7c29-2947-49f6-bd0f-1da57b4667bb" providerId="ADAL" clId="{0D4617E3-A64A-4E7B-AA2F-FA7ECFD41D31}" dt="2022-05-23T17:33:14.457" v="25" actId="478"/>
        <pc:sldMkLst>
          <pc:docMk/>
          <pc:sldMk cId="181107263" sldId="346"/>
        </pc:sldMkLst>
        <pc:spChg chg="del">
          <ac:chgData name="Davis, Carol" userId="262b7c29-2947-49f6-bd0f-1da57b4667bb" providerId="ADAL" clId="{0D4617E3-A64A-4E7B-AA2F-FA7ECFD41D31}" dt="2022-05-23T17:33:14.457" v="25" actId="478"/>
          <ac:spMkLst>
            <pc:docMk/>
            <pc:sldMk cId="181107263" sldId="346"/>
            <ac:spMk id="15" creationId="{F0BEB8AE-4AA9-4A57-A601-15E4A73F78F9}"/>
          </ac:spMkLst>
        </pc:spChg>
        <pc:picChg chg="del">
          <ac:chgData name="Davis, Carol" userId="262b7c29-2947-49f6-bd0f-1da57b4667bb" providerId="ADAL" clId="{0D4617E3-A64A-4E7B-AA2F-FA7ECFD41D31}" dt="2022-05-23T17:32:33.135" v="20" actId="478"/>
          <ac:picMkLst>
            <pc:docMk/>
            <pc:sldMk cId="181107263" sldId="346"/>
            <ac:picMk id="14" creationId="{E0858EA6-31C3-42B2-9DBE-33D674A0FF6E}"/>
          </ac:picMkLst>
        </pc:picChg>
      </pc:sldChg>
      <pc:sldChg chg="delSp mod">
        <pc:chgData name="Davis, Carol" userId="262b7c29-2947-49f6-bd0f-1da57b4667bb" providerId="ADAL" clId="{0D4617E3-A64A-4E7B-AA2F-FA7ECFD41D31}" dt="2022-05-23T17:33:20.103" v="26" actId="478"/>
        <pc:sldMkLst>
          <pc:docMk/>
          <pc:sldMk cId="1162278350" sldId="347"/>
        </pc:sldMkLst>
        <pc:spChg chg="del">
          <ac:chgData name="Davis, Carol" userId="262b7c29-2947-49f6-bd0f-1da57b4667bb" providerId="ADAL" clId="{0D4617E3-A64A-4E7B-AA2F-FA7ECFD41D31}" dt="2022-05-23T17:33:20.103" v="26" actId="478"/>
          <ac:spMkLst>
            <pc:docMk/>
            <pc:sldMk cId="1162278350" sldId="347"/>
            <ac:spMk id="15" creationId="{F0BEB8AE-4AA9-4A57-A601-15E4A73F78F9}"/>
          </ac:spMkLst>
        </pc:spChg>
        <pc:picChg chg="del">
          <ac:chgData name="Davis, Carol" userId="262b7c29-2947-49f6-bd0f-1da57b4667bb" providerId="ADAL" clId="{0D4617E3-A64A-4E7B-AA2F-FA7ECFD41D31}" dt="2022-05-23T17:32:28.248" v="19" actId="478"/>
          <ac:picMkLst>
            <pc:docMk/>
            <pc:sldMk cId="1162278350" sldId="347"/>
            <ac:picMk id="14" creationId="{E0858EA6-31C3-42B2-9DBE-33D674A0FF6E}"/>
          </ac:picMkLst>
        </pc:picChg>
      </pc:sldChg>
      <pc:sldChg chg="delSp mod">
        <pc:chgData name="Davis, Carol" userId="262b7c29-2947-49f6-bd0f-1da57b4667bb" providerId="ADAL" clId="{0D4617E3-A64A-4E7B-AA2F-FA7ECFD41D31}" dt="2022-05-23T17:33:27.423" v="28" actId="478"/>
        <pc:sldMkLst>
          <pc:docMk/>
          <pc:sldMk cId="126513376" sldId="859"/>
        </pc:sldMkLst>
        <pc:spChg chg="del">
          <ac:chgData name="Davis, Carol" userId="262b7c29-2947-49f6-bd0f-1da57b4667bb" providerId="ADAL" clId="{0D4617E3-A64A-4E7B-AA2F-FA7ECFD41D31}" dt="2022-05-23T17:33:24.271" v="27" actId="478"/>
          <ac:spMkLst>
            <pc:docMk/>
            <pc:sldMk cId="126513376" sldId="859"/>
            <ac:spMk id="26" creationId="{53B5CD33-6470-4C6A-929A-1AFA2426BAE2}"/>
          </ac:spMkLst>
        </pc:spChg>
        <pc:picChg chg="del">
          <ac:chgData name="Davis, Carol" userId="262b7c29-2947-49f6-bd0f-1da57b4667bb" providerId="ADAL" clId="{0D4617E3-A64A-4E7B-AA2F-FA7ECFD41D31}" dt="2022-05-23T17:33:27.423" v="28" actId="478"/>
          <ac:picMkLst>
            <pc:docMk/>
            <pc:sldMk cId="126513376" sldId="859"/>
            <ac:picMk id="25" creationId="{2D881E86-95A5-45A3-996C-86C767F67923}"/>
          </ac:picMkLst>
        </pc:picChg>
      </pc:sldChg>
      <pc:sldChg chg="delSp mod">
        <pc:chgData name="Davis, Carol" userId="262b7c29-2947-49f6-bd0f-1da57b4667bb" providerId="ADAL" clId="{0D4617E3-A64A-4E7B-AA2F-FA7ECFD41D31}" dt="2022-05-23T17:33:35.992" v="30" actId="478"/>
        <pc:sldMkLst>
          <pc:docMk/>
          <pc:sldMk cId="2744603207" sldId="860"/>
        </pc:sldMkLst>
        <pc:spChg chg="del">
          <ac:chgData name="Davis, Carol" userId="262b7c29-2947-49f6-bd0f-1da57b4667bb" providerId="ADAL" clId="{0D4617E3-A64A-4E7B-AA2F-FA7ECFD41D31}" dt="2022-05-23T17:33:35.992" v="30" actId="478"/>
          <ac:spMkLst>
            <pc:docMk/>
            <pc:sldMk cId="2744603207" sldId="860"/>
            <ac:spMk id="13" creationId="{E5850398-9E4D-41E3-BF2B-45FEA2D900C4}"/>
          </ac:spMkLst>
        </pc:spChg>
        <pc:picChg chg="del">
          <ac:chgData name="Davis, Carol" userId="262b7c29-2947-49f6-bd0f-1da57b4667bb" providerId="ADAL" clId="{0D4617E3-A64A-4E7B-AA2F-FA7ECFD41D31}" dt="2022-05-23T17:33:32.697" v="29" actId="478"/>
          <ac:picMkLst>
            <pc:docMk/>
            <pc:sldMk cId="2744603207" sldId="860"/>
            <ac:picMk id="12" creationId="{F5CF1E44-23B0-47FE-9B6B-811E4638ACB0}"/>
          </ac:picMkLst>
        </pc:picChg>
      </pc:sldChg>
      <pc:sldChg chg="delSp mod">
        <pc:chgData name="Davis, Carol" userId="262b7c29-2947-49f6-bd0f-1da57b4667bb" providerId="ADAL" clId="{0D4617E3-A64A-4E7B-AA2F-FA7ECFD41D31}" dt="2022-05-23T17:33:42.743" v="32" actId="478"/>
        <pc:sldMkLst>
          <pc:docMk/>
          <pc:sldMk cId="596830282" sldId="861"/>
        </pc:sldMkLst>
        <pc:spChg chg="del">
          <ac:chgData name="Davis, Carol" userId="262b7c29-2947-49f6-bd0f-1da57b4667bb" providerId="ADAL" clId="{0D4617E3-A64A-4E7B-AA2F-FA7ECFD41D31}" dt="2022-05-23T17:33:40.675" v="31" actId="478"/>
          <ac:spMkLst>
            <pc:docMk/>
            <pc:sldMk cId="596830282" sldId="861"/>
            <ac:spMk id="12" creationId="{80317C72-A3A0-41D2-8699-38B1FA5F2EB1}"/>
          </ac:spMkLst>
        </pc:spChg>
        <pc:picChg chg="del">
          <ac:chgData name="Davis, Carol" userId="262b7c29-2947-49f6-bd0f-1da57b4667bb" providerId="ADAL" clId="{0D4617E3-A64A-4E7B-AA2F-FA7ECFD41D31}" dt="2022-05-23T17:33:42.743" v="32" actId="478"/>
          <ac:picMkLst>
            <pc:docMk/>
            <pc:sldMk cId="596830282" sldId="861"/>
            <ac:picMk id="11" creationId="{4E10DBFB-7E7B-4942-BF17-FB31BCE0CB09}"/>
          </ac:picMkLst>
        </pc:picChg>
      </pc:sldChg>
      <pc:sldChg chg="delSp mod">
        <pc:chgData name="Davis, Carol" userId="262b7c29-2947-49f6-bd0f-1da57b4667bb" providerId="ADAL" clId="{0D4617E3-A64A-4E7B-AA2F-FA7ECFD41D31}" dt="2022-05-23T17:33:49.521" v="34" actId="478"/>
        <pc:sldMkLst>
          <pc:docMk/>
          <pc:sldMk cId="2458271947" sldId="1295"/>
        </pc:sldMkLst>
        <pc:spChg chg="del">
          <ac:chgData name="Davis, Carol" userId="262b7c29-2947-49f6-bd0f-1da57b4667bb" providerId="ADAL" clId="{0D4617E3-A64A-4E7B-AA2F-FA7ECFD41D31}" dt="2022-05-23T17:33:47.019" v="33" actId="478"/>
          <ac:spMkLst>
            <pc:docMk/>
            <pc:sldMk cId="2458271947" sldId="1295"/>
            <ac:spMk id="22" creationId="{A763FD14-D974-4545-843D-0611967EF780}"/>
          </ac:spMkLst>
        </pc:spChg>
        <pc:picChg chg="del">
          <ac:chgData name="Davis, Carol" userId="262b7c29-2947-49f6-bd0f-1da57b4667bb" providerId="ADAL" clId="{0D4617E3-A64A-4E7B-AA2F-FA7ECFD41D31}" dt="2022-05-23T17:33:49.521" v="34" actId="478"/>
          <ac:picMkLst>
            <pc:docMk/>
            <pc:sldMk cId="2458271947" sldId="1295"/>
            <ac:picMk id="20" creationId="{3D7868A9-9697-49C4-BC54-9A19AAEE529C}"/>
          </ac:picMkLst>
        </pc:picChg>
      </pc:sldChg>
      <pc:sldChg chg="delSp mod">
        <pc:chgData name="Davis, Carol" userId="262b7c29-2947-49f6-bd0f-1da57b4667bb" providerId="ADAL" clId="{0D4617E3-A64A-4E7B-AA2F-FA7ECFD41D31}" dt="2022-05-23T17:33:56.097" v="36" actId="478"/>
        <pc:sldMkLst>
          <pc:docMk/>
          <pc:sldMk cId="2204751962" sldId="1297"/>
        </pc:sldMkLst>
        <pc:spChg chg="del">
          <ac:chgData name="Davis, Carol" userId="262b7c29-2947-49f6-bd0f-1da57b4667bb" providerId="ADAL" clId="{0D4617E3-A64A-4E7B-AA2F-FA7ECFD41D31}" dt="2022-05-23T17:33:53.456" v="35" actId="478"/>
          <ac:spMkLst>
            <pc:docMk/>
            <pc:sldMk cId="2204751962" sldId="1297"/>
            <ac:spMk id="15" creationId="{51B52729-CB9B-41A4-82F9-4D71F282B57A}"/>
          </ac:spMkLst>
        </pc:spChg>
        <pc:picChg chg="del">
          <ac:chgData name="Davis, Carol" userId="262b7c29-2947-49f6-bd0f-1da57b4667bb" providerId="ADAL" clId="{0D4617E3-A64A-4E7B-AA2F-FA7ECFD41D31}" dt="2022-05-23T17:33:56.097" v="36" actId="478"/>
          <ac:picMkLst>
            <pc:docMk/>
            <pc:sldMk cId="2204751962" sldId="1297"/>
            <ac:picMk id="14" creationId="{7C162B0E-554A-4749-9639-427A741A87A0}"/>
          </ac:picMkLst>
        </pc:picChg>
      </pc:sldChg>
      <pc:sldChg chg="delSp mod">
        <pc:chgData name="Davis, Carol" userId="262b7c29-2947-49f6-bd0f-1da57b4667bb" providerId="ADAL" clId="{0D4617E3-A64A-4E7B-AA2F-FA7ECFD41D31}" dt="2022-05-23T17:34:09.281" v="40" actId="478"/>
        <pc:sldMkLst>
          <pc:docMk/>
          <pc:sldMk cId="3616788906" sldId="1298"/>
        </pc:sldMkLst>
        <pc:spChg chg="del">
          <ac:chgData name="Davis, Carol" userId="262b7c29-2947-49f6-bd0f-1da57b4667bb" providerId="ADAL" clId="{0D4617E3-A64A-4E7B-AA2F-FA7ECFD41D31}" dt="2022-05-23T17:34:06.633" v="39" actId="478"/>
          <ac:spMkLst>
            <pc:docMk/>
            <pc:sldMk cId="3616788906" sldId="1298"/>
            <ac:spMk id="20" creationId="{C86772B6-60B4-44A6-99E2-EFD843C68E05}"/>
          </ac:spMkLst>
        </pc:spChg>
        <pc:picChg chg="del">
          <ac:chgData name="Davis, Carol" userId="262b7c29-2947-49f6-bd0f-1da57b4667bb" providerId="ADAL" clId="{0D4617E3-A64A-4E7B-AA2F-FA7ECFD41D31}" dt="2022-05-23T17:34:09.281" v="40" actId="478"/>
          <ac:picMkLst>
            <pc:docMk/>
            <pc:sldMk cId="3616788906" sldId="1298"/>
            <ac:picMk id="19" creationId="{ED08200D-1B15-4F1F-A912-D876CB85B268}"/>
          </ac:picMkLst>
        </pc:picChg>
      </pc:sldChg>
      <pc:sldChg chg="delSp modSp mod">
        <pc:chgData name="Davis, Carol" userId="262b7c29-2947-49f6-bd0f-1da57b4667bb" providerId="ADAL" clId="{0D4617E3-A64A-4E7B-AA2F-FA7ECFD41D31}" dt="2022-05-23T17:36:11.683" v="47" actId="403"/>
        <pc:sldMkLst>
          <pc:docMk/>
          <pc:sldMk cId="1450590768" sldId="1301"/>
        </pc:sldMkLst>
        <pc:spChg chg="mod">
          <ac:chgData name="Davis, Carol" userId="262b7c29-2947-49f6-bd0f-1da57b4667bb" providerId="ADAL" clId="{0D4617E3-A64A-4E7B-AA2F-FA7ECFD41D31}" dt="2022-05-23T17:36:11.683" v="47" actId="403"/>
          <ac:spMkLst>
            <pc:docMk/>
            <pc:sldMk cId="1450590768" sldId="1301"/>
            <ac:spMk id="2" creationId="{E62C00AA-2FEB-4D53-ADE0-81E4A1B148CE}"/>
          </ac:spMkLst>
        </pc:spChg>
        <pc:spChg chg="del">
          <ac:chgData name="Davis, Carol" userId="262b7c29-2947-49f6-bd0f-1da57b4667bb" providerId="ADAL" clId="{0D4617E3-A64A-4E7B-AA2F-FA7ECFD41D31}" dt="2022-05-23T17:34:00.145" v="37" actId="478"/>
          <ac:spMkLst>
            <pc:docMk/>
            <pc:sldMk cId="1450590768" sldId="1301"/>
            <ac:spMk id="17" creationId="{1619B729-F48B-4D9E-AB03-4EE4E8DC3C06}"/>
          </ac:spMkLst>
        </pc:spChg>
        <pc:picChg chg="del">
          <ac:chgData name="Davis, Carol" userId="262b7c29-2947-49f6-bd0f-1da57b4667bb" providerId="ADAL" clId="{0D4617E3-A64A-4E7B-AA2F-FA7ECFD41D31}" dt="2022-05-23T17:34:02.881" v="38" actId="478"/>
          <ac:picMkLst>
            <pc:docMk/>
            <pc:sldMk cId="1450590768" sldId="1301"/>
            <ac:picMk id="15" creationId="{13AA9A5A-1776-497F-8BFA-641158946D81}"/>
          </ac:picMkLst>
        </pc:picChg>
      </pc:sldChg>
      <pc:sldChg chg="delSp mod">
        <pc:chgData name="Davis, Carol" userId="262b7c29-2947-49f6-bd0f-1da57b4667bb" providerId="ADAL" clId="{0D4617E3-A64A-4E7B-AA2F-FA7ECFD41D31}" dt="2022-05-23T17:34:15.416" v="42" actId="478"/>
        <pc:sldMkLst>
          <pc:docMk/>
          <pc:sldMk cId="3036500428" sldId="1304"/>
        </pc:sldMkLst>
        <pc:spChg chg="del">
          <ac:chgData name="Davis, Carol" userId="262b7c29-2947-49f6-bd0f-1da57b4667bb" providerId="ADAL" clId="{0D4617E3-A64A-4E7B-AA2F-FA7ECFD41D31}" dt="2022-05-23T17:34:13.128" v="41" actId="478"/>
          <ac:spMkLst>
            <pc:docMk/>
            <pc:sldMk cId="3036500428" sldId="1304"/>
            <ac:spMk id="15" creationId="{3D932F18-2B98-4BEB-AD3C-53FD67FC1722}"/>
          </ac:spMkLst>
        </pc:spChg>
        <pc:picChg chg="del">
          <ac:chgData name="Davis, Carol" userId="262b7c29-2947-49f6-bd0f-1da57b4667bb" providerId="ADAL" clId="{0D4617E3-A64A-4E7B-AA2F-FA7ECFD41D31}" dt="2022-05-23T17:34:15.416" v="42" actId="478"/>
          <ac:picMkLst>
            <pc:docMk/>
            <pc:sldMk cId="3036500428" sldId="1304"/>
            <ac:picMk id="14" creationId="{BC3E4E7C-0D83-4AFD-BDF4-BF110D37AFE3}"/>
          </ac:picMkLst>
        </pc:picChg>
      </pc:sldChg>
      <pc:sldChg chg="delSp mod">
        <pc:chgData name="Davis, Carol" userId="262b7c29-2947-49f6-bd0f-1da57b4667bb" providerId="ADAL" clId="{0D4617E3-A64A-4E7B-AA2F-FA7ECFD41D31}" dt="2022-05-23T17:34:24.271" v="44" actId="478"/>
        <pc:sldMkLst>
          <pc:docMk/>
          <pc:sldMk cId="4285635179" sldId="1306"/>
        </pc:sldMkLst>
        <pc:spChg chg="del">
          <ac:chgData name="Davis, Carol" userId="262b7c29-2947-49f6-bd0f-1da57b4667bb" providerId="ADAL" clId="{0D4617E3-A64A-4E7B-AA2F-FA7ECFD41D31}" dt="2022-05-23T17:34:21.660" v="43" actId="478"/>
          <ac:spMkLst>
            <pc:docMk/>
            <pc:sldMk cId="4285635179" sldId="1306"/>
            <ac:spMk id="25" creationId="{4EE33596-9DA3-44DF-9A85-348BF84CE19F}"/>
          </ac:spMkLst>
        </pc:spChg>
        <pc:picChg chg="del">
          <ac:chgData name="Davis, Carol" userId="262b7c29-2947-49f6-bd0f-1da57b4667bb" providerId="ADAL" clId="{0D4617E3-A64A-4E7B-AA2F-FA7ECFD41D31}" dt="2022-05-23T17:34:24.271" v="44" actId="478"/>
          <ac:picMkLst>
            <pc:docMk/>
            <pc:sldMk cId="4285635179" sldId="1306"/>
            <ac:picMk id="24" creationId="{85C259BA-2046-4D0F-9415-937D5CF62AAE}"/>
          </ac:picMkLst>
        </pc:picChg>
      </pc:sldChg>
      <pc:sldChg chg="modSp mod">
        <pc:chgData name="Davis, Carol" userId="262b7c29-2947-49f6-bd0f-1da57b4667bb" providerId="ADAL" clId="{0D4617E3-A64A-4E7B-AA2F-FA7ECFD41D31}" dt="2022-05-23T17:38:07.024" v="79" actId="2"/>
        <pc:sldMkLst>
          <pc:docMk/>
          <pc:sldMk cId="955276948" sldId="1307"/>
        </pc:sldMkLst>
        <pc:spChg chg="mod">
          <ac:chgData name="Davis, Carol" userId="262b7c29-2947-49f6-bd0f-1da57b4667bb" providerId="ADAL" clId="{0D4617E3-A64A-4E7B-AA2F-FA7ECFD41D31}" dt="2022-05-23T17:37:58.895" v="48" actId="2"/>
          <ac:spMkLst>
            <pc:docMk/>
            <pc:sldMk cId="955276948" sldId="1307"/>
            <ac:spMk id="5" creationId="{8A9AD404-8FCF-4AC2-97B8-DF9AF0B2EF44}"/>
          </ac:spMkLst>
        </pc:spChg>
        <pc:spChg chg="mod">
          <ac:chgData name="Davis, Carol" userId="262b7c29-2947-49f6-bd0f-1da57b4667bb" providerId="ADAL" clId="{0D4617E3-A64A-4E7B-AA2F-FA7ECFD41D31}" dt="2022-05-23T17:38:07.024" v="79" actId="2"/>
          <ac:spMkLst>
            <pc:docMk/>
            <pc:sldMk cId="955276948" sldId="1307"/>
            <ac:spMk id="6" creationId="{A3FDF080-499C-40AE-A569-60F584D1A686}"/>
          </ac:spMkLst>
        </pc:spChg>
      </pc:sldChg>
      <pc:sldChg chg="delSp mod">
        <pc:chgData name="Davis, Carol" userId="262b7c29-2947-49f6-bd0f-1da57b4667bb" providerId="ADAL" clId="{0D4617E3-A64A-4E7B-AA2F-FA7ECFD41D31}" dt="2022-05-23T17:34:31.480" v="46" actId="478"/>
        <pc:sldMkLst>
          <pc:docMk/>
          <pc:sldMk cId="1855825756" sldId="1308"/>
        </pc:sldMkLst>
        <pc:spChg chg="del">
          <ac:chgData name="Davis, Carol" userId="262b7c29-2947-49f6-bd0f-1da57b4667bb" providerId="ADAL" clId="{0D4617E3-A64A-4E7B-AA2F-FA7ECFD41D31}" dt="2022-05-23T17:34:28.817" v="45" actId="478"/>
          <ac:spMkLst>
            <pc:docMk/>
            <pc:sldMk cId="1855825756" sldId="1308"/>
            <ac:spMk id="11" creationId="{D0022F0D-8A35-4693-A294-55EE6BAD12B3}"/>
          </ac:spMkLst>
        </pc:spChg>
        <pc:picChg chg="del">
          <ac:chgData name="Davis, Carol" userId="262b7c29-2947-49f6-bd0f-1da57b4667bb" providerId="ADAL" clId="{0D4617E3-A64A-4E7B-AA2F-FA7ECFD41D31}" dt="2022-05-23T17:34:31.480" v="46" actId="478"/>
          <ac:picMkLst>
            <pc:docMk/>
            <pc:sldMk cId="1855825756" sldId="1308"/>
            <ac:picMk id="10" creationId="{B1C7B297-7FB1-4F81-9CE2-5A4439DE32B1}"/>
          </ac:picMkLst>
        </pc:picChg>
      </pc:sldChg>
      <pc:sldChg chg="modSp mod">
        <pc:chgData name="Davis, Carol" userId="262b7c29-2947-49f6-bd0f-1da57b4667bb" providerId="ADAL" clId="{0D4617E3-A64A-4E7B-AA2F-FA7ECFD41D31}" dt="2022-05-23T17:38:07.936" v="81" actId="2"/>
        <pc:sldMkLst>
          <pc:docMk/>
          <pc:sldMk cId="470761641" sldId="1310"/>
        </pc:sldMkLst>
        <pc:spChg chg="mod">
          <ac:chgData name="Davis, Carol" userId="262b7c29-2947-49f6-bd0f-1da57b4667bb" providerId="ADAL" clId="{0D4617E3-A64A-4E7B-AA2F-FA7ECFD41D31}" dt="2022-05-23T17:38:07.315" v="80" actId="2"/>
          <ac:spMkLst>
            <pc:docMk/>
            <pc:sldMk cId="470761641" sldId="1310"/>
            <ac:spMk id="2" creationId="{B09080EB-C911-412D-9E44-CEC4BF4CF368}"/>
          </ac:spMkLst>
        </pc:spChg>
        <pc:spChg chg="mod">
          <ac:chgData name="Davis, Carol" userId="262b7c29-2947-49f6-bd0f-1da57b4667bb" providerId="ADAL" clId="{0D4617E3-A64A-4E7B-AA2F-FA7ECFD41D31}" dt="2022-05-23T17:38:07.936" v="81" actId="2"/>
          <ac:spMkLst>
            <pc:docMk/>
            <pc:sldMk cId="470761641" sldId="1310"/>
            <ac:spMk id="4" creationId="{F010A7B2-D17A-4416-BCCB-4E40CD95DAA6}"/>
          </ac:spMkLst>
        </pc:spChg>
      </pc:sldChg>
      <pc:sldMasterChg chg="modSp mod">
        <pc:chgData name="Davis, Carol" userId="262b7c29-2947-49f6-bd0f-1da57b4667bb" providerId="ADAL" clId="{0D4617E3-A64A-4E7B-AA2F-FA7ECFD41D31}" dt="2022-05-23T17:38:11.593" v="82" actId="2"/>
        <pc:sldMasterMkLst>
          <pc:docMk/>
          <pc:sldMasterMk cId="557523238" sldId="2147484051"/>
        </pc:sldMasterMkLst>
        <pc:spChg chg="mod">
          <ac:chgData name="Davis, Carol" userId="262b7c29-2947-49f6-bd0f-1da57b4667bb" providerId="ADAL" clId="{0D4617E3-A64A-4E7B-AA2F-FA7ECFD41D31}" dt="2022-05-23T17:38:11.593" v="82" actId="2"/>
          <ac:spMkLst>
            <pc:docMk/>
            <pc:sldMasterMk cId="557523238" sldId="2147484051"/>
            <ac:spMk id="3" creationId="{586EC55D-6678-BB4B-BDDC-58D10FF57EC3}"/>
          </ac:spMkLst>
        </pc:spChg>
      </pc:sldMasterChg>
    </pc:docChg>
  </pc:docChgLst>
  <pc:docChgLst>
    <pc:chgData name="Davis, Carol" userId="S::carol.davis@thermofisher.com::262b7c29-2947-49f6-bd0f-1da57b4667bb" providerId="AD" clId="Web-{69ECC5CA-0920-0D04-D972-0837AB30E565}"/>
    <pc:docChg chg="modSld">
      <pc:chgData name="Davis, Carol" userId="S::carol.davis@thermofisher.com::262b7c29-2947-49f6-bd0f-1da57b4667bb" providerId="AD" clId="Web-{69ECC5CA-0920-0D04-D972-0837AB30E565}" dt="2022-05-23T17:28:50.731" v="14" actId="20577"/>
      <pc:docMkLst>
        <pc:docMk/>
      </pc:docMkLst>
      <pc:sldChg chg="addSp modSp">
        <pc:chgData name="Davis, Carol" userId="S::carol.davis@thermofisher.com::262b7c29-2947-49f6-bd0f-1da57b4667bb" providerId="AD" clId="Web-{69ECC5CA-0920-0D04-D972-0837AB30E565}" dt="2022-05-23T17:28:50.731" v="14" actId="20577"/>
        <pc:sldMkLst>
          <pc:docMk/>
          <pc:sldMk cId="2806389613" sldId="343"/>
        </pc:sldMkLst>
        <pc:spChg chg="mod">
          <ac:chgData name="Davis, Carol" userId="S::carol.davis@thermofisher.com::262b7c29-2947-49f6-bd0f-1da57b4667bb" providerId="AD" clId="Web-{69ECC5CA-0920-0D04-D972-0837AB30E565}" dt="2022-05-23T17:28:50.731" v="14" actId="20577"/>
          <ac:spMkLst>
            <pc:docMk/>
            <pc:sldMk cId="2806389613" sldId="343"/>
            <ac:spMk id="10" creationId="{5BD3E518-EB77-4CDD-8382-B7CD7B2D2567}"/>
          </ac:spMkLst>
        </pc:spChg>
        <pc:spChg chg="mod">
          <ac:chgData name="Davis, Carol" userId="S::carol.davis@thermofisher.com::262b7c29-2947-49f6-bd0f-1da57b4667bb" providerId="AD" clId="Web-{69ECC5CA-0920-0D04-D972-0837AB30E565}" dt="2022-05-23T17:28:20.558" v="9" actId="20577"/>
          <ac:spMkLst>
            <pc:docMk/>
            <pc:sldMk cId="2806389613" sldId="343"/>
            <ac:spMk id="13" creationId="{19C9F8CC-A241-EF4A-81D6-8A748119C367}"/>
          </ac:spMkLst>
        </pc:spChg>
        <pc:picChg chg="add mod">
          <ac:chgData name="Davis, Carol" userId="S::carol.davis@thermofisher.com::262b7c29-2947-49f6-bd0f-1da57b4667bb" providerId="AD" clId="Web-{69ECC5CA-0920-0D04-D972-0837AB30E565}" dt="2022-05-23T17:28:01.808" v="5" actId="1076"/>
          <ac:picMkLst>
            <pc:docMk/>
            <pc:sldMk cId="2806389613" sldId="343"/>
            <ac:picMk id="3" creationId="{7A4738CF-6143-A0F2-B936-3278E715CF6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DD2D10-3FEC-F54B-B50B-D697183420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1D5D5D3-3C21-4F45-8B4A-1D939AEA7D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052BB0-1A15-7C48-B3CA-112E40890915}" type="datetimeFigureOut">
              <a:rPr lang="en-US" smtClean="0"/>
              <a:t>5/24/2022</a:t>
            </a:fld>
            <a:endParaRPr lang="en-US" dirty="0"/>
          </a:p>
        </p:txBody>
      </p:sp>
      <p:sp>
        <p:nvSpPr>
          <p:cNvPr id="4" name="Footer Placeholder 3">
            <a:extLst>
              <a:ext uri="{FF2B5EF4-FFF2-40B4-BE49-F238E27FC236}">
                <a16:creationId xmlns:a16="http://schemas.microsoft.com/office/drawing/2014/main" id="{668EA9B2-1BA6-014F-ACBE-F9E77B4195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5805B2E-E420-144D-B0B7-A2CF11D1E3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A171B7-7380-AD4F-8771-5DA705385427}" type="slidenum">
              <a:rPr lang="en-US" smtClean="0"/>
              <a:t>‹N°›</a:t>
            </a:fld>
            <a:endParaRPr lang="en-US" dirty="0"/>
          </a:p>
        </p:txBody>
      </p:sp>
    </p:spTree>
    <p:extLst>
      <p:ext uri="{BB962C8B-B14F-4D97-AF65-F5344CB8AC3E}">
        <p14:creationId xmlns:p14="http://schemas.microsoft.com/office/powerpoint/2010/main" val="3526622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4C8631-ED1E-9948-A907-B94A85DD2013}" type="datetimeFigureOut">
              <a:rPr lang="en-US" smtClean="0"/>
              <a:t>5/24/2022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1BF975-AA5D-424C-B259-1BB0C7806E29}" type="slidenum">
              <a:rPr lang="en-US" smtClean="0"/>
              <a:t>‹N°›</a:t>
            </a:fld>
            <a:endParaRPr lang="en-US" dirty="0"/>
          </a:p>
        </p:txBody>
      </p:sp>
    </p:spTree>
    <p:extLst>
      <p:ext uri="{BB962C8B-B14F-4D97-AF65-F5344CB8AC3E}">
        <p14:creationId xmlns:p14="http://schemas.microsoft.com/office/powerpoint/2010/main" val="137716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Rajouter</a:t>
            </a:r>
            <a:r>
              <a:rPr lang="en-US" dirty="0"/>
              <a:t> ROI + Fleches</a:t>
            </a:r>
          </a:p>
        </p:txBody>
      </p:sp>
      <p:sp>
        <p:nvSpPr>
          <p:cNvPr id="4" name="Slide Number Placeholder 3"/>
          <p:cNvSpPr>
            <a:spLocks noGrp="1"/>
          </p:cNvSpPr>
          <p:nvPr>
            <p:ph type="sldNum" sz="quarter" idx="10"/>
          </p:nvPr>
        </p:nvSpPr>
        <p:spPr/>
        <p:txBody>
          <a:bodyPr/>
          <a:lstStyle/>
          <a:p>
            <a:fld id="{56020BAA-E3EA-4F8E-82D5-CA6A4C33FD6A}" type="slidenum">
              <a:rPr lang="en-US" smtClean="0"/>
              <a:t>4</a:t>
            </a:fld>
            <a:endParaRPr lang="en-US"/>
          </a:p>
        </p:txBody>
      </p:sp>
    </p:spTree>
    <p:extLst>
      <p:ext uri="{BB962C8B-B14F-4D97-AF65-F5344CB8AC3E}">
        <p14:creationId xmlns:p14="http://schemas.microsoft.com/office/powerpoint/2010/main" val="99991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BF975-AA5D-424C-B259-1BB0C7806E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758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81BF975-AA5D-424C-B259-1BB0C7806E29}" type="slidenum">
              <a:rPr lang="en-US" smtClean="0"/>
              <a:t>12</a:t>
            </a:fld>
            <a:endParaRPr lang="en-US" dirty="0"/>
          </a:p>
        </p:txBody>
      </p:sp>
    </p:spTree>
    <p:extLst>
      <p:ext uri="{BB962C8B-B14F-4D97-AF65-F5344CB8AC3E}">
        <p14:creationId xmlns:p14="http://schemas.microsoft.com/office/powerpoint/2010/main" val="2973729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81BF975-AA5D-424C-B259-1BB0C7806E29}" type="slidenum">
              <a:rPr lang="en-US" smtClean="0"/>
              <a:t>13</a:t>
            </a:fld>
            <a:endParaRPr lang="en-US" dirty="0"/>
          </a:p>
        </p:txBody>
      </p:sp>
    </p:spTree>
    <p:extLst>
      <p:ext uri="{BB962C8B-B14F-4D97-AF65-F5344CB8AC3E}">
        <p14:creationId xmlns:p14="http://schemas.microsoft.com/office/powerpoint/2010/main" val="1093684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81BF975-AA5D-424C-B259-1BB0C7806E29}" type="slidenum">
              <a:rPr lang="en-US" smtClean="0"/>
              <a:t>14</a:t>
            </a:fld>
            <a:endParaRPr lang="en-US" dirty="0"/>
          </a:p>
        </p:txBody>
      </p:sp>
    </p:spTree>
    <p:extLst>
      <p:ext uri="{BB962C8B-B14F-4D97-AF65-F5344CB8AC3E}">
        <p14:creationId xmlns:p14="http://schemas.microsoft.com/office/powerpoint/2010/main" val="1887691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Rajouter</a:t>
            </a:r>
            <a:r>
              <a:rPr lang="en-US" dirty="0"/>
              <a:t> ROI + Fleches</a:t>
            </a:r>
          </a:p>
        </p:txBody>
      </p:sp>
      <p:sp>
        <p:nvSpPr>
          <p:cNvPr id="4" name="Slide Number Placeholder 3"/>
          <p:cNvSpPr>
            <a:spLocks noGrp="1"/>
          </p:cNvSpPr>
          <p:nvPr>
            <p:ph type="sldNum" sz="quarter" idx="10"/>
          </p:nvPr>
        </p:nvSpPr>
        <p:spPr/>
        <p:txBody>
          <a:bodyPr/>
          <a:lstStyle/>
          <a:p>
            <a:fld id="{56020BAA-E3EA-4F8E-82D5-CA6A4C33FD6A}" type="slidenum">
              <a:rPr lang="en-US" smtClean="0"/>
              <a:t>18</a:t>
            </a:fld>
            <a:endParaRPr lang="en-US"/>
          </a:p>
        </p:txBody>
      </p:sp>
    </p:spTree>
    <p:extLst>
      <p:ext uri="{BB962C8B-B14F-4D97-AF65-F5344CB8AC3E}">
        <p14:creationId xmlns:p14="http://schemas.microsoft.com/office/powerpoint/2010/main" val="19116622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portant Disclaimer">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081F8D7-94E1-D14A-9B72-83893197CFDB}"/>
              </a:ext>
            </a:extLst>
          </p:cNvPr>
          <p:cNvSpPr/>
          <p:nvPr userDrawn="1"/>
        </p:nvSpPr>
        <p:spPr>
          <a:xfrm>
            <a:off x="304799" y="1447799"/>
            <a:ext cx="4876801" cy="23473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9">
            <a:extLst>
              <a:ext uri="{FF2B5EF4-FFF2-40B4-BE49-F238E27FC236}">
                <a16:creationId xmlns:a16="http://schemas.microsoft.com/office/drawing/2014/main" id="{4DB97ED0-9771-E044-B63D-01D4F8A70AD0}"/>
              </a:ext>
            </a:extLst>
          </p:cNvPr>
          <p:cNvSpPr txBox="1">
            <a:spLocks/>
          </p:cNvSpPr>
          <p:nvPr userDrawn="1"/>
        </p:nvSpPr>
        <p:spPr>
          <a:xfrm>
            <a:off x="300227" y="3966983"/>
            <a:ext cx="4869914" cy="2586217"/>
          </a:xfrm>
          <a:prstGeom prst="rect">
            <a:avLst/>
          </a:prstGeom>
        </p:spPr>
        <p:txBody>
          <a:bodyPr vert="horz" lIns="0" tIns="0" rIns="0" bIns="0" numCol="1" rtlCol="0" anchor="t">
            <a:noAutofit/>
          </a:bodyPr>
          <a:lstStyle>
            <a:lvl1pPr marL="0" indent="0" algn="l" defTabSz="914400" rtl="0" eaLnBrk="1" latinLnBrk="0" hangingPunct="1">
              <a:lnSpc>
                <a:spcPct val="100000"/>
              </a:lnSpc>
              <a:spcBef>
                <a:spcPts val="400"/>
              </a:spcBef>
              <a:buClr>
                <a:schemeClr val="accent4"/>
              </a:buClr>
              <a:buSzPct val="100000"/>
              <a:buFont typeface="Arial" panose="020B0604020202020204" pitchFamily="34" charset="0"/>
              <a:buNone/>
              <a:tabLst/>
              <a:defRPr sz="2000" b="0" kern="1200">
                <a:solidFill>
                  <a:schemeClr val="tx1"/>
                </a:solidFill>
                <a:latin typeface="+mn-lt"/>
                <a:ea typeface="+mn-ea"/>
                <a:cs typeface="+mn-cs"/>
              </a:defRPr>
            </a:lvl1pPr>
            <a:lvl2pPr marL="236537" marR="0" indent="0" algn="l" defTabSz="914400" rtl="0" eaLnBrk="1" fontAlgn="auto" latinLnBrk="0" hangingPunct="1">
              <a:lnSpc>
                <a:spcPct val="100000"/>
              </a:lnSpc>
              <a:spcBef>
                <a:spcPts val="400"/>
              </a:spcBef>
              <a:spcAft>
                <a:spcPts val="0"/>
              </a:spcAft>
              <a:buClrTx/>
              <a:buSzPct val="76000"/>
              <a:buFont typeface="Arial" panose="020B0604020202020204" pitchFamily="34" charset="0"/>
              <a:buNone/>
              <a:tabLst/>
              <a:defRPr sz="1800" b="0" kern="1200">
                <a:solidFill>
                  <a:schemeClr val="tx1"/>
                </a:solidFill>
                <a:latin typeface="+mn-lt"/>
                <a:ea typeface="+mn-ea"/>
                <a:cs typeface="+mn-cs"/>
              </a:defRPr>
            </a:lvl2pPr>
            <a:lvl3pPr marL="749300" marR="0" indent="-285750" algn="l" defTabSz="914400" rtl="0" eaLnBrk="1" fontAlgn="auto" latinLnBrk="0" hangingPunct="1">
              <a:lnSpc>
                <a:spcPct val="100000"/>
              </a:lnSpc>
              <a:spcBef>
                <a:spcPts val="400"/>
              </a:spcBef>
              <a:spcAft>
                <a:spcPts val="0"/>
              </a:spcAft>
              <a:buClrTx/>
              <a:buSzPct val="80000"/>
              <a:buFont typeface="System Font Regular"/>
              <a:buChar char="-"/>
              <a:tabLst/>
              <a:defRPr sz="1400" b="0" kern="1200">
                <a:solidFill>
                  <a:schemeClr val="tx1"/>
                </a:solidFill>
                <a:latin typeface="+mn-lt"/>
                <a:ea typeface="+mn-ea"/>
                <a:cs typeface="+mn-cs"/>
              </a:defRPr>
            </a:lvl3pPr>
            <a:lvl4pPr marL="690563" marR="0" indent="0" algn="l" defTabSz="914400" rtl="0" eaLnBrk="1" fontAlgn="auto" latinLnBrk="0" hangingPunct="1">
              <a:lnSpc>
                <a:spcPct val="100000"/>
              </a:lnSpc>
              <a:spcBef>
                <a:spcPts val="400"/>
              </a:spcBef>
              <a:spcAft>
                <a:spcPts val="0"/>
              </a:spcAft>
              <a:buClrTx/>
              <a:buSzPct val="80000"/>
              <a:buFont typeface="Arial" panose="020B0604020202020204" pitchFamily="34" charset="0"/>
              <a:buNone/>
              <a:tabLst/>
              <a:defRPr sz="1200" b="0" kern="1200">
                <a:solidFill>
                  <a:schemeClr val="tx1"/>
                </a:solidFill>
                <a:latin typeface="+mn-lt"/>
                <a:ea typeface="+mn-ea"/>
                <a:cs typeface="+mn-cs"/>
              </a:defRPr>
            </a:lvl4pPr>
            <a:lvl5pPr marL="909637" marR="0" indent="0" algn="l" defTabSz="914400" rtl="0" eaLnBrk="1" fontAlgn="auto" latinLnBrk="0" hangingPunct="1">
              <a:lnSpc>
                <a:spcPct val="100000"/>
              </a:lnSpc>
              <a:spcBef>
                <a:spcPts val="400"/>
              </a:spcBef>
              <a:spcAft>
                <a:spcPts val="0"/>
              </a:spcAft>
              <a:buClrTx/>
              <a:buSzPct val="80000"/>
              <a:buFont typeface="Arial" panose="020B0604020202020204" pitchFamily="34" charset="0"/>
              <a:buNone/>
              <a:tabLst/>
              <a:defRPr sz="11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pPr>
            <a:r>
              <a:rPr lang="en-US" sz="1200" b="1" dirty="0"/>
              <a:t>External disclaimer criteria:</a:t>
            </a:r>
          </a:p>
          <a:p>
            <a:pPr marL="171450" indent="-171450">
              <a:lnSpc>
                <a:spcPct val="140000"/>
              </a:lnSpc>
              <a:buFont typeface="Arial" panose="020B0604020202020204" pitchFamily="34" charset="0"/>
              <a:buChar char="•"/>
            </a:pPr>
            <a:r>
              <a:rPr lang="en-US" sz="900" dirty="0"/>
              <a:t>Before sharing confidential information externally, ensure you have a confidential disclosure agreement (CDA) in place. The </a:t>
            </a:r>
            <a:r>
              <a:rPr lang="en-US" sz="900" b="1" dirty="0"/>
              <a:t>“Proprietary &amp; Confidential” </a:t>
            </a:r>
            <a:r>
              <a:rPr lang="en-US" sz="900" dirty="0"/>
              <a:t>disclaimer does not replace a CDA.</a:t>
            </a:r>
          </a:p>
          <a:p>
            <a:pPr marL="171450" indent="-171450">
              <a:lnSpc>
                <a:spcPct val="140000"/>
              </a:lnSpc>
              <a:buFont typeface="Arial" panose="020B0604020202020204" pitchFamily="34" charset="0"/>
              <a:buChar char="•"/>
            </a:pPr>
            <a:r>
              <a:rPr lang="en-US" sz="900" dirty="0"/>
              <a:t>Before removing the </a:t>
            </a:r>
            <a:r>
              <a:rPr lang="en-US" sz="900" b="1" dirty="0"/>
              <a:t>“Proprietary &amp; Confidential” </a:t>
            </a:r>
            <a:r>
              <a:rPr lang="en-US" sz="900" dirty="0"/>
              <a:t>disclaimer to exhibit content externally, you must ensure the content is appropriate from a Business, Division or Group entity; Legal; and Regulatory Affairs perspective. This means following your business’s, division’s or group’s process for obtaining Legal and Regulatory Affairs approval.</a:t>
            </a:r>
          </a:p>
          <a:p>
            <a:pPr marL="171450" indent="-171450">
              <a:lnSpc>
                <a:spcPct val="140000"/>
              </a:lnSpc>
              <a:buFont typeface="Arial" panose="020B0604020202020204" pitchFamily="34" charset="0"/>
              <a:buChar char="•"/>
            </a:pPr>
            <a:r>
              <a:rPr lang="en-US" sz="900" dirty="0"/>
              <a:t>If you’re importing slides from the Customer Value Proposition deck, which is cleared for external use and not considered Proprietary &amp; Confidential, you can leave a disclaimer off those slides and simply list the author’s email and date published on those slides.</a:t>
            </a:r>
          </a:p>
        </p:txBody>
      </p:sp>
      <p:pic>
        <p:nvPicPr>
          <p:cNvPr id="47" name="Graphic 46">
            <a:extLst>
              <a:ext uri="{FF2B5EF4-FFF2-40B4-BE49-F238E27FC236}">
                <a16:creationId xmlns:a16="http://schemas.microsoft.com/office/drawing/2014/main" id="{5957BB70-3758-2241-95DE-E49DED9F76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034" y="1665184"/>
            <a:ext cx="356616" cy="365760"/>
          </a:xfrm>
          <a:prstGeom prst="rect">
            <a:avLst/>
          </a:prstGeom>
        </p:spPr>
      </p:pic>
      <p:cxnSp>
        <p:nvCxnSpPr>
          <p:cNvPr id="48" name="Straight Connector 47">
            <a:extLst>
              <a:ext uri="{FF2B5EF4-FFF2-40B4-BE49-F238E27FC236}">
                <a16:creationId xmlns:a16="http://schemas.microsoft.com/office/drawing/2014/main" id="{63783495-6D28-834A-90D4-F810D049B150}"/>
              </a:ext>
            </a:extLst>
          </p:cNvPr>
          <p:cNvCxnSpPr>
            <a:cxnSpLocks/>
          </p:cNvCxnSpPr>
          <p:nvPr userDrawn="1"/>
        </p:nvCxnSpPr>
        <p:spPr>
          <a:xfrm>
            <a:off x="5505901" y="1481339"/>
            <a:ext cx="0" cy="472440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3692791-F43E-EE45-B104-207B0D8D1E5C}"/>
              </a:ext>
            </a:extLst>
          </p:cNvPr>
          <p:cNvSpPr txBox="1"/>
          <p:nvPr userDrawn="1"/>
        </p:nvSpPr>
        <p:spPr>
          <a:xfrm>
            <a:off x="1143000" y="1667690"/>
            <a:ext cx="3807135" cy="1873031"/>
          </a:xfrm>
          <a:prstGeom prst="rect">
            <a:avLst/>
          </a:prstGeom>
          <a:noFill/>
        </p:spPr>
        <p:txBody>
          <a:bodyPr wrap="square" lIns="0" tIns="0" rIns="0" bIns="0" rtlCol="0">
            <a:normAutofit lnSpcReduction="10000"/>
          </a:bodyPr>
          <a:lstStyle/>
          <a:p>
            <a:pPr defTabSz="914400">
              <a:lnSpc>
                <a:spcPct val="120000"/>
              </a:lnSpc>
              <a:spcBef>
                <a:spcPts val="200"/>
              </a:spcBef>
              <a:buClr>
                <a:schemeClr val="tx2"/>
              </a:buClr>
              <a:buSzPct val="100000"/>
            </a:pPr>
            <a:r>
              <a:rPr lang="en-US" sz="1100" b="1" dirty="0">
                <a:solidFill>
                  <a:schemeClr val="bg1"/>
                </a:solidFill>
              </a:rPr>
              <a:t>Important:</a:t>
            </a:r>
            <a:r>
              <a:rPr lang="en-US" sz="1100" dirty="0">
                <a:solidFill>
                  <a:schemeClr val="bg1"/>
                </a:solidFill>
              </a:rPr>
              <a:t> This template contains a default </a:t>
            </a:r>
            <a:r>
              <a:rPr lang="en-US" sz="1100" b="1" dirty="0">
                <a:solidFill>
                  <a:schemeClr val="bg1"/>
                </a:solidFill>
              </a:rPr>
              <a:t>“Proprietary &amp; Confidential” </a:t>
            </a:r>
            <a:r>
              <a:rPr lang="en-US" sz="1100" dirty="0">
                <a:solidFill>
                  <a:schemeClr val="bg1"/>
                </a:solidFill>
              </a:rPr>
              <a:t>disclaimer in the footer. It is designed to protect information that we want to protect as </a:t>
            </a:r>
            <a:r>
              <a:rPr lang="en-US" sz="1100" b="1" dirty="0">
                <a:solidFill>
                  <a:schemeClr val="bg1"/>
                </a:solidFill>
              </a:rPr>
              <a:t>internal use only </a:t>
            </a:r>
            <a:r>
              <a:rPr lang="en-US" sz="1100" dirty="0">
                <a:solidFill>
                  <a:schemeClr val="bg1"/>
                </a:solidFill>
              </a:rPr>
              <a:t>and don't want to share with third parties.  You should use this unless your material meets criteria that would allow it be shared externally.</a:t>
            </a:r>
            <a:br>
              <a:rPr lang="en-US" sz="1100" dirty="0">
                <a:solidFill>
                  <a:schemeClr val="bg1"/>
                </a:solidFill>
              </a:rPr>
            </a:br>
            <a:endParaRPr lang="en-US" sz="1100" dirty="0">
              <a:solidFill>
                <a:schemeClr val="bg1"/>
              </a:solidFill>
            </a:endParaRPr>
          </a:p>
          <a:p>
            <a:pPr defTabSz="914400">
              <a:lnSpc>
                <a:spcPct val="120000"/>
              </a:lnSpc>
              <a:spcBef>
                <a:spcPts val="200"/>
              </a:spcBef>
              <a:buClr>
                <a:schemeClr val="tx2"/>
              </a:buClr>
              <a:buSzPct val="100000"/>
            </a:pPr>
            <a:r>
              <a:rPr lang="en-US" sz="1100" dirty="0">
                <a:solidFill>
                  <a:schemeClr val="bg1"/>
                </a:solidFill>
              </a:rPr>
              <a:t>To edit the footer, click Insert &gt; Header &amp; Footer, make the change in the pop-up window, and then choose “Apply” for one slide or “Apply to all” for the entire deck.</a:t>
            </a:r>
          </a:p>
        </p:txBody>
      </p:sp>
      <p:sp>
        <p:nvSpPr>
          <p:cNvPr id="55" name="Rectangle 54">
            <a:extLst>
              <a:ext uri="{FF2B5EF4-FFF2-40B4-BE49-F238E27FC236}">
                <a16:creationId xmlns:a16="http://schemas.microsoft.com/office/drawing/2014/main" id="{E6B688F3-C9F4-2446-9F51-2EF949ECB180}"/>
              </a:ext>
            </a:extLst>
          </p:cNvPr>
          <p:cNvSpPr/>
          <p:nvPr/>
        </p:nvSpPr>
        <p:spPr>
          <a:xfrm>
            <a:off x="5788336" y="2637630"/>
            <a:ext cx="1952553" cy="184666"/>
          </a:xfrm>
          <a:prstGeom prst="rect">
            <a:avLst/>
          </a:prstGeom>
        </p:spPr>
        <p:txBody>
          <a:bodyPr wrap="square" lIns="0" tIns="0" rIns="0" bIns="0">
            <a:spAutoFit/>
          </a:bodyPr>
          <a:lstStyle/>
          <a:p>
            <a:r>
              <a:rPr lang="en-US" sz="1200" b="1" dirty="0"/>
              <a:t>Footer examples</a:t>
            </a:r>
            <a:endParaRPr lang="en-US" sz="1200" dirty="0"/>
          </a:p>
        </p:txBody>
      </p:sp>
      <p:sp>
        <p:nvSpPr>
          <p:cNvPr id="79" name="Footer Placeholder 1">
            <a:extLst>
              <a:ext uri="{FF2B5EF4-FFF2-40B4-BE49-F238E27FC236}">
                <a16:creationId xmlns:a16="http://schemas.microsoft.com/office/drawing/2014/main" id="{555EAE1F-5676-C34A-8CF6-B38C31AF80D9}"/>
              </a:ext>
            </a:extLst>
          </p:cNvPr>
          <p:cNvSpPr>
            <a:spLocks noGrp="1"/>
          </p:cNvSpPr>
          <p:nvPr>
            <p:ph type="ftr" sz="quarter" idx="11"/>
          </p:nvPr>
        </p:nvSpPr>
        <p:spPr>
          <a:xfrm>
            <a:off x="304799" y="6553200"/>
            <a:ext cx="7619995" cy="304799"/>
          </a:xfrm>
        </p:spPr>
        <p:txBody>
          <a:bodyPr/>
          <a:lstStyle/>
          <a:p>
            <a:r>
              <a:rPr lang="en-US" dirty="0" err="1"/>
              <a:t>InterPore</a:t>
            </a:r>
            <a:r>
              <a:rPr lang="en-US" dirty="0"/>
              <a:t> 2022 | A Hybrid Multiscale Pore Network Modeling Method Applied to Complex Carbonate Rocks</a:t>
            </a:r>
          </a:p>
        </p:txBody>
      </p:sp>
      <p:sp>
        <p:nvSpPr>
          <p:cNvPr id="80" name="Slide Number Placeholder 2">
            <a:extLst>
              <a:ext uri="{FF2B5EF4-FFF2-40B4-BE49-F238E27FC236}">
                <a16:creationId xmlns:a16="http://schemas.microsoft.com/office/drawing/2014/main" id="{B2F62D11-9A5D-6545-93AD-739D274B4BC5}"/>
              </a:ext>
            </a:extLst>
          </p:cNvPr>
          <p:cNvSpPr>
            <a:spLocks noGrp="1"/>
          </p:cNvSpPr>
          <p:nvPr>
            <p:ph type="sldNum" sz="quarter" idx="13"/>
          </p:nvPr>
        </p:nvSpPr>
        <p:spPr>
          <a:xfrm>
            <a:off x="1" y="6553200"/>
            <a:ext cx="304799" cy="304799"/>
          </a:xfrm>
        </p:spPr>
        <p:txBody>
          <a:bodyPr/>
          <a:lstStyle/>
          <a:p>
            <a:fld id="{89006F1E-66CD-4A4B-9370-B4A3080F0E6C}" type="slidenum">
              <a:rPr lang="en-US" smtClean="0"/>
              <a:pPr/>
              <a:t>‹N°›</a:t>
            </a:fld>
            <a:endParaRPr lang="en-US" dirty="0"/>
          </a:p>
        </p:txBody>
      </p:sp>
      <p:sp>
        <p:nvSpPr>
          <p:cNvPr id="82" name="Title 6">
            <a:extLst>
              <a:ext uri="{FF2B5EF4-FFF2-40B4-BE49-F238E27FC236}">
                <a16:creationId xmlns:a16="http://schemas.microsoft.com/office/drawing/2014/main" id="{E671D4F8-A815-C84C-8B84-2BC0FD804D52}"/>
              </a:ext>
            </a:extLst>
          </p:cNvPr>
          <p:cNvSpPr txBox="1">
            <a:spLocks/>
          </p:cNvSpPr>
          <p:nvPr/>
        </p:nvSpPr>
        <p:spPr>
          <a:xfrm>
            <a:off x="304801" y="304799"/>
            <a:ext cx="9753600" cy="381001"/>
          </a:xfrm>
          <a:prstGeom prst="rect">
            <a:avLst/>
          </a:prstGeom>
        </p:spPr>
        <p:txBody>
          <a:bodyPr lIns="0" tIns="0" rIns="0" bIns="0"/>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t>Footer content</a:t>
            </a:r>
          </a:p>
        </p:txBody>
      </p:sp>
      <p:sp>
        <p:nvSpPr>
          <p:cNvPr id="83" name="Text Placeholder 9">
            <a:extLst>
              <a:ext uri="{FF2B5EF4-FFF2-40B4-BE49-F238E27FC236}">
                <a16:creationId xmlns:a16="http://schemas.microsoft.com/office/drawing/2014/main" id="{B9D80A7B-7EE9-C344-B667-9AC3E29BB508}"/>
              </a:ext>
            </a:extLst>
          </p:cNvPr>
          <p:cNvSpPr txBox="1">
            <a:spLocks/>
          </p:cNvSpPr>
          <p:nvPr/>
        </p:nvSpPr>
        <p:spPr>
          <a:xfrm>
            <a:off x="300226" y="893063"/>
            <a:ext cx="11591547" cy="381001"/>
          </a:xfrm>
          <a:prstGeom prst="rect">
            <a:avLst/>
          </a:prstGeom>
        </p:spPr>
        <p:txBody>
          <a:bodyPr vert="horz" lIns="0" tIns="0" rIns="0" bIns="0" rtlCol="0" anchor="t">
            <a:noAutofit/>
          </a:bodyPr>
          <a:lstStyle>
            <a:defPPr>
              <a:defRPr lang="en-US"/>
            </a:defPPr>
            <a:lvl1pPr marL="0" algn="l" defTabSz="457200" rtl="0" eaLnBrk="1" latinLnBrk="0" hangingPunct="1">
              <a:defRPr lang="en-US" sz="800" kern="1200">
                <a:solidFill>
                  <a:schemeClr val="accent5"/>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0" dirty="0">
                <a:solidFill>
                  <a:schemeClr val="tx1"/>
                </a:solidFill>
              </a:rPr>
              <a:t>Including confidentiality, product-use disclaimers, author, and date</a:t>
            </a:r>
          </a:p>
        </p:txBody>
      </p:sp>
      <p:sp>
        <p:nvSpPr>
          <p:cNvPr id="38" name="Rectangle 37">
            <a:extLst>
              <a:ext uri="{FF2B5EF4-FFF2-40B4-BE49-F238E27FC236}">
                <a16:creationId xmlns:a16="http://schemas.microsoft.com/office/drawing/2014/main" id="{6FB8D2FA-59F0-460A-99A9-F06354EC3F07}"/>
              </a:ext>
            </a:extLst>
          </p:cNvPr>
          <p:cNvSpPr/>
          <p:nvPr/>
        </p:nvSpPr>
        <p:spPr>
          <a:xfrm>
            <a:off x="5788336" y="1447800"/>
            <a:ext cx="6098864" cy="1135775"/>
          </a:xfrm>
          <a:prstGeom prst="rect">
            <a:avLst/>
          </a:prstGeom>
          <a:noFill/>
        </p:spPr>
        <p:txBody>
          <a:bodyPr wrap="square" lIns="0" tIns="0" rIns="0" bIns="0" rtlCol="0">
            <a:noAutofit/>
          </a:bodyPr>
          <a:lstStyle/>
          <a:p>
            <a:pPr defTabSz="914400">
              <a:lnSpc>
                <a:spcPct val="120000"/>
              </a:lnSpc>
              <a:spcBef>
                <a:spcPts val="200"/>
              </a:spcBef>
              <a:buClr>
                <a:schemeClr val="tx2"/>
              </a:buClr>
              <a:buSzPct val="100000"/>
            </a:pPr>
            <a:r>
              <a:rPr lang="en-US" sz="1200" b="1" dirty="0"/>
              <a:t>All footers should contain an author’s or group’s email address and publication date for future reference.  </a:t>
            </a:r>
            <a:r>
              <a:rPr lang="en-US" sz="1100" b="0" dirty="0"/>
              <a:t>Always use four digits for the year.</a:t>
            </a:r>
          </a:p>
          <a:p>
            <a:pPr marL="0" marR="0" lvl="0" indent="0" algn="l" defTabSz="914400" rtl="0" eaLnBrk="1" fontAlgn="auto" latinLnBrk="0" hangingPunct="1">
              <a:lnSpc>
                <a:spcPct val="120000"/>
              </a:lnSpc>
              <a:spcBef>
                <a:spcPts val="200"/>
              </a:spcBef>
              <a:spcAft>
                <a:spcPts val="0"/>
              </a:spcAft>
              <a:buClr>
                <a:schemeClr val="tx2"/>
              </a:buClr>
              <a:buSzPct val="100000"/>
              <a:buFontTx/>
              <a:buNone/>
              <a:tabLst/>
              <a:defRPr/>
            </a:pPr>
            <a:r>
              <a:rPr lang="en-US" sz="1100" dirty="0"/>
              <a:t>A </a:t>
            </a:r>
            <a:r>
              <a:rPr lang="en-US" sz="1100" b="1" dirty="0"/>
              <a:t>“</a:t>
            </a:r>
            <a:r>
              <a:rPr lang="en-US" sz="1100" b="1" kern="1200" dirty="0">
                <a:solidFill>
                  <a:schemeClr val="tx1"/>
                </a:solidFill>
                <a:latin typeface="+mn-lt"/>
                <a:ea typeface="+mn-ea"/>
                <a:cs typeface="+mn-cs"/>
              </a:rPr>
              <a:t>For Research Use Only</a:t>
            </a:r>
            <a:r>
              <a:rPr lang="en-US" sz="1100" b="1" dirty="0"/>
              <a:t>” </a:t>
            </a:r>
            <a:r>
              <a:rPr lang="en-US" sz="1100" dirty="0"/>
              <a:t>or similar product-use disclaimer should appear on select slides as directed by Regulatory Affairs or Legal only. It should be added on appropriate slides as directed vs being added across the entire deck.</a:t>
            </a:r>
          </a:p>
          <a:p>
            <a:pPr defTabSz="914400">
              <a:lnSpc>
                <a:spcPct val="120000"/>
              </a:lnSpc>
              <a:spcBef>
                <a:spcPts val="200"/>
              </a:spcBef>
              <a:buClr>
                <a:schemeClr val="tx2"/>
              </a:buClr>
              <a:buSzPct val="100000"/>
            </a:pPr>
            <a:endParaRPr lang="en-US" sz="1100" b="1" dirty="0"/>
          </a:p>
        </p:txBody>
      </p:sp>
      <p:sp>
        <p:nvSpPr>
          <p:cNvPr id="40" name="TextBox 39">
            <a:extLst>
              <a:ext uri="{FF2B5EF4-FFF2-40B4-BE49-F238E27FC236}">
                <a16:creationId xmlns:a16="http://schemas.microsoft.com/office/drawing/2014/main" id="{0EA872B5-983E-40B7-B51D-F6388C360F37}"/>
              </a:ext>
            </a:extLst>
          </p:cNvPr>
          <p:cNvSpPr txBox="1"/>
          <p:nvPr/>
        </p:nvSpPr>
        <p:spPr>
          <a:xfrm>
            <a:off x="9038023" y="6553200"/>
            <a:ext cx="2849177" cy="304800"/>
          </a:xfrm>
          <a:prstGeom prst="rect">
            <a:avLst/>
          </a:prstGeom>
          <a:noFill/>
        </p:spPr>
        <p:txBody>
          <a:bodyPr wrap="square" lIns="0" tIns="0" rIns="0" bIns="0" rtlCol="0" anchor="ctr">
            <a:noAutofit/>
          </a:bodyPr>
          <a:lstStyle/>
          <a:p>
            <a:pPr marL="0" indent="0" algn="r" defTabSz="914400">
              <a:lnSpc>
                <a:spcPct val="120000"/>
              </a:lnSpc>
              <a:spcBef>
                <a:spcPts val="200"/>
              </a:spcBef>
              <a:buClr>
                <a:schemeClr val="tx2"/>
              </a:buClr>
              <a:buSzPct val="100000"/>
              <a:buFont typeface="Arial" panose="020B0604020202020204" pitchFamily="34" charset="0"/>
              <a:buNone/>
            </a:pPr>
            <a:r>
              <a:rPr lang="en-US" sz="800" kern="1200" dirty="0">
                <a:solidFill>
                  <a:schemeClr val="accent5"/>
                </a:solidFill>
                <a:latin typeface="+mn-lt"/>
                <a:ea typeface="+mn-ea"/>
                <a:cs typeface="+mn-cs"/>
              </a:rPr>
              <a:t>2022 Full Template V1 published 12-Jaanuary-2022</a:t>
            </a:r>
          </a:p>
        </p:txBody>
      </p:sp>
      <p:grpSp>
        <p:nvGrpSpPr>
          <p:cNvPr id="7" name="Group 6">
            <a:extLst>
              <a:ext uri="{FF2B5EF4-FFF2-40B4-BE49-F238E27FC236}">
                <a16:creationId xmlns:a16="http://schemas.microsoft.com/office/drawing/2014/main" id="{B0B1E50A-3432-A641-BCCD-ACF714BEB8A1}"/>
              </a:ext>
            </a:extLst>
          </p:cNvPr>
          <p:cNvGrpSpPr/>
          <p:nvPr userDrawn="1"/>
        </p:nvGrpSpPr>
        <p:grpSpPr>
          <a:xfrm>
            <a:off x="5788335" y="2980949"/>
            <a:ext cx="6281431" cy="592961"/>
            <a:chOff x="5788335" y="3097907"/>
            <a:chExt cx="6281431" cy="592961"/>
          </a:xfrm>
        </p:grpSpPr>
        <p:sp>
          <p:nvSpPr>
            <p:cNvPr id="63" name="Rectangle 62">
              <a:extLst>
                <a:ext uri="{FF2B5EF4-FFF2-40B4-BE49-F238E27FC236}">
                  <a16:creationId xmlns:a16="http://schemas.microsoft.com/office/drawing/2014/main" id="{44FC36BA-981A-8040-9AD4-2C91026E0E7E}"/>
                </a:ext>
              </a:extLst>
            </p:cNvPr>
            <p:cNvSpPr/>
            <p:nvPr/>
          </p:nvSpPr>
          <p:spPr>
            <a:xfrm>
              <a:off x="5826081" y="3529285"/>
              <a:ext cx="6182783" cy="161583"/>
            </a:xfrm>
            <a:prstGeom prst="rect">
              <a:avLst/>
            </a:prstGeom>
          </p:spPr>
          <p:txBody>
            <a:bodyPr wrap="none" lIns="0" tIns="0" rIns="0" bIns="0">
              <a:spAutoFit/>
            </a:bodyPr>
            <a:lstStyle/>
            <a:p>
              <a:r>
                <a:rPr lang="en-US" sz="1050" dirty="0"/>
                <a:t>Proprietary &amp; Confidential | For Research Use Only | authoremail@thermofisher.com | 12-January-2022</a:t>
              </a:r>
            </a:p>
          </p:txBody>
        </p:sp>
        <p:sp>
          <p:nvSpPr>
            <p:cNvPr id="64" name="Rectangle 63">
              <a:extLst>
                <a:ext uri="{FF2B5EF4-FFF2-40B4-BE49-F238E27FC236}">
                  <a16:creationId xmlns:a16="http://schemas.microsoft.com/office/drawing/2014/main" id="{E2A130EC-B68F-B445-B64A-32B5ED358BF4}"/>
                </a:ext>
              </a:extLst>
            </p:cNvPr>
            <p:cNvSpPr/>
            <p:nvPr/>
          </p:nvSpPr>
          <p:spPr>
            <a:xfrm>
              <a:off x="6938635" y="3097910"/>
              <a:ext cx="764953" cy="215444"/>
            </a:xfrm>
            <a:prstGeom prst="rect">
              <a:avLst/>
            </a:prstGeom>
          </p:spPr>
          <p:txBody>
            <a:bodyPr wrap="none">
              <a:spAutoFit/>
            </a:bodyPr>
            <a:lstStyle/>
            <a:p>
              <a:pPr algn="ctr"/>
              <a:r>
                <a:rPr lang="en-US" sz="800" b="1" dirty="0"/>
                <a:t>Disclaimers</a:t>
              </a:r>
            </a:p>
          </p:txBody>
        </p:sp>
        <p:sp>
          <p:nvSpPr>
            <p:cNvPr id="65" name="Rectangle 64">
              <a:extLst>
                <a:ext uri="{FF2B5EF4-FFF2-40B4-BE49-F238E27FC236}">
                  <a16:creationId xmlns:a16="http://schemas.microsoft.com/office/drawing/2014/main" id="{A268EC47-4888-C147-936E-C2DFB656768D}"/>
                </a:ext>
              </a:extLst>
            </p:cNvPr>
            <p:cNvSpPr/>
            <p:nvPr/>
          </p:nvSpPr>
          <p:spPr>
            <a:xfrm>
              <a:off x="9207383" y="3097908"/>
              <a:ext cx="1380506" cy="215444"/>
            </a:xfrm>
            <a:prstGeom prst="rect">
              <a:avLst/>
            </a:prstGeom>
          </p:spPr>
          <p:txBody>
            <a:bodyPr wrap="none">
              <a:spAutoFit/>
            </a:bodyPr>
            <a:lstStyle/>
            <a:p>
              <a:pPr algn="ctr"/>
              <a:r>
                <a:rPr lang="en-US" sz="800" b="1" dirty="0"/>
                <a:t>Author’s email </a:t>
              </a:r>
              <a:r>
                <a:rPr lang="en-US" sz="800" b="0" dirty="0"/>
                <a:t>(Optional)</a:t>
              </a:r>
              <a:endParaRPr lang="en-US" sz="800" b="1" dirty="0"/>
            </a:p>
          </p:txBody>
        </p:sp>
        <p:sp>
          <p:nvSpPr>
            <p:cNvPr id="66" name="Rectangle 65">
              <a:extLst>
                <a:ext uri="{FF2B5EF4-FFF2-40B4-BE49-F238E27FC236}">
                  <a16:creationId xmlns:a16="http://schemas.microsoft.com/office/drawing/2014/main" id="{12AFD803-CD3C-B640-909F-2ABD27360115}"/>
                </a:ext>
              </a:extLst>
            </p:cNvPr>
            <p:cNvSpPr/>
            <p:nvPr/>
          </p:nvSpPr>
          <p:spPr>
            <a:xfrm>
              <a:off x="10666818" y="3097907"/>
              <a:ext cx="1402948" cy="215444"/>
            </a:xfrm>
            <a:prstGeom prst="rect">
              <a:avLst/>
            </a:prstGeom>
          </p:spPr>
          <p:txBody>
            <a:bodyPr wrap="none">
              <a:spAutoFit/>
            </a:bodyPr>
            <a:lstStyle/>
            <a:p>
              <a:pPr algn="ctr"/>
              <a:r>
                <a:rPr lang="en-US" sz="800" b="1" dirty="0"/>
                <a:t>Date published </a:t>
              </a:r>
              <a:r>
                <a:rPr lang="en-US" sz="800" b="0" dirty="0"/>
                <a:t>(Optional)</a:t>
              </a:r>
              <a:endParaRPr lang="en-US" sz="800" b="1" dirty="0"/>
            </a:p>
          </p:txBody>
        </p:sp>
        <p:sp>
          <p:nvSpPr>
            <p:cNvPr id="67" name="Left Brace 66">
              <a:extLst>
                <a:ext uri="{FF2B5EF4-FFF2-40B4-BE49-F238E27FC236}">
                  <a16:creationId xmlns:a16="http://schemas.microsoft.com/office/drawing/2014/main" id="{D4EB443D-82BE-E344-B5A3-2F86AFEAC7AC}"/>
                </a:ext>
              </a:extLst>
            </p:cNvPr>
            <p:cNvSpPr/>
            <p:nvPr/>
          </p:nvSpPr>
          <p:spPr>
            <a:xfrm rot="5400000">
              <a:off x="7252434" y="1882734"/>
              <a:ext cx="137356" cy="3065553"/>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 name="Left Brace 67">
              <a:extLst>
                <a:ext uri="{FF2B5EF4-FFF2-40B4-BE49-F238E27FC236}">
                  <a16:creationId xmlns:a16="http://schemas.microsoft.com/office/drawing/2014/main" id="{2B4BC0EB-F12B-7043-BF8F-40852B335856}"/>
                </a:ext>
              </a:extLst>
            </p:cNvPr>
            <p:cNvSpPr/>
            <p:nvPr/>
          </p:nvSpPr>
          <p:spPr>
            <a:xfrm rot="5400000">
              <a:off x="9824590" y="2447952"/>
              <a:ext cx="137355" cy="1935127"/>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4" name="Left Brace 83">
              <a:extLst>
                <a:ext uri="{FF2B5EF4-FFF2-40B4-BE49-F238E27FC236}">
                  <a16:creationId xmlns:a16="http://schemas.microsoft.com/office/drawing/2014/main" id="{F99E05C5-33FF-2C41-8C38-CD5A5ABAF438}"/>
                </a:ext>
              </a:extLst>
            </p:cNvPr>
            <p:cNvSpPr/>
            <p:nvPr userDrawn="1"/>
          </p:nvSpPr>
          <p:spPr>
            <a:xfrm rot="5400000">
              <a:off x="11331167" y="2928158"/>
              <a:ext cx="137352" cy="974714"/>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2DC07A68-BCDB-2843-B8A2-AEB2604FB5C9}"/>
              </a:ext>
            </a:extLst>
          </p:cNvPr>
          <p:cNvGrpSpPr/>
          <p:nvPr userDrawn="1"/>
        </p:nvGrpSpPr>
        <p:grpSpPr>
          <a:xfrm>
            <a:off x="5788334" y="3881938"/>
            <a:ext cx="4718507" cy="590101"/>
            <a:chOff x="5788335" y="3915341"/>
            <a:chExt cx="4718507" cy="590101"/>
          </a:xfrm>
        </p:grpSpPr>
        <p:sp>
          <p:nvSpPr>
            <p:cNvPr id="39" name="Rectangle 38">
              <a:extLst>
                <a:ext uri="{FF2B5EF4-FFF2-40B4-BE49-F238E27FC236}">
                  <a16:creationId xmlns:a16="http://schemas.microsoft.com/office/drawing/2014/main" id="{2D253AE8-30D4-4225-8030-6894D59F21AC}"/>
                </a:ext>
              </a:extLst>
            </p:cNvPr>
            <p:cNvSpPr/>
            <p:nvPr/>
          </p:nvSpPr>
          <p:spPr>
            <a:xfrm>
              <a:off x="5826081" y="4343859"/>
              <a:ext cx="4534896" cy="161583"/>
            </a:xfrm>
            <a:prstGeom prst="rect">
              <a:avLst/>
            </a:prstGeom>
          </p:spPr>
          <p:txBody>
            <a:bodyPr wrap="none" lIns="0" tIns="0" rIns="0" bIns="0">
              <a:spAutoFit/>
            </a:bodyPr>
            <a:lstStyle/>
            <a:p>
              <a:r>
                <a:rPr lang="en-US" sz="1050" dirty="0"/>
                <a:t>For Research Use Only | authoremail@thermofisher.com | 12-January-2022</a:t>
              </a:r>
            </a:p>
          </p:txBody>
        </p:sp>
        <p:sp>
          <p:nvSpPr>
            <p:cNvPr id="87" name="Rectangle 86">
              <a:extLst>
                <a:ext uri="{FF2B5EF4-FFF2-40B4-BE49-F238E27FC236}">
                  <a16:creationId xmlns:a16="http://schemas.microsoft.com/office/drawing/2014/main" id="{220D7651-D269-A54E-BCE1-39173FB1F79F}"/>
                </a:ext>
              </a:extLst>
            </p:cNvPr>
            <p:cNvSpPr/>
            <p:nvPr userDrawn="1"/>
          </p:nvSpPr>
          <p:spPr>
            <a:xfrm>
              <a:off x="6138216" y="3923412"/>
              <a:ext cx="764953" cy="215444"/>
            </a:xfrm>
            <a:prstGeom prst="rect">
              <a:avLst/>
            </a:prstGeom>
          </p:spPr>
          <p:txBody>
            <a:bodyPr wrap="none">
              <a:spAutoFit/>
            </a:bodyPr>
            <a:lstStyle/>
            <a:p>
              <a:pPr algn="ctr"/>
              <a:r>
                <a:rPr lang="en-US" sz="800" b="1" dirty="0"/>
                <a:t>Disclaimers</a:t>
              </a:r>
            </a:p>
          </p:txBody>
        </p:sp>
        <p:sp>
          <p:nvSpPr>
            <p:cNvPr id="88" name="Rectangle 87">
              <a:extLst>
                <a:ext uri="{FF2B5EF4-FFF2-40B4-BE49-F238E27FC236}">
                  <a16:creationId xmlns:a16="http://schemas.microsoft.com/office/drawing/2014/main" id="{20E99F6E-6B65-1E43-8606-EC8AA34E2356}"/>
                </a:ext>
              </a:extLst>
            </p:cNvPr>
            <p:cNvSpPr/>
            <p:nvPr userDrawn="1"/>
          </p:nvSpPr>
          <p:spPr>
            <a:xfrm>
              <a:off x="7583652" y="3923410"/>
              <a:ext cx="1380507" cy="215444"/>
            </a:xfrm>
            <a:prstGeom prst="rect">
              <a:avLst/>
            </a:prstGeom>
          </p:spPr>
          <p:txBody>
            <a:bodyPr wrap="none">
              <a:spAutoFit/>
            </a:bodyPr>
            <a:lstStyle/>
            <a:p>
              <a:pPr algn="ctr"/>
              <a:r>
                <a:rPr lang="en-US" sz="800" b="1" dirty="0"/>
                <a:t>Author’s email</a:t>
              </a:r>
              <a:r>
                <a:rPr lang="en-US" sz="800" b="0" dirty="0"/>
                <a:t> (Optional)</a:t>
              </a:r>
              <a:endParaRPr lang="en-US" sz="800" b="1" dirty="0"/>
            </a:p>
          </p:txBody>
        </p:sp>
        <p:sp>
          <p:nvSpPr>
            <p:cNvPr id="89" name="Rectangle 88">
              <a:extLst>
                <a:ext uri="{FF2B5EF4-FFF2-40B4-BE49-F238E27FC236}">
                  <a16:creationId xmlns:a16="http://schemas.microsoft.com/office/drawing/2014/main" id="{11DDA901-77B4-C14D-A259-991F339BCE31}"/>
                </a:ext>
              </a:extLst>
            </p:cNvPr>
            <p:cNvSpPr/>
            <p:nvPr userDrawn="1"/>
          </p:nvSpPr>
          <p:spPr>
            <a:xfrm>
              <a:off x="9103893" y="3915341"/>
              <a:ext cx="1402949" cy="215444"/>
            </a:xfrm>
            <a:prstGeom prst="rect">
              <a:avLst/>
            </a:prstGeom>
          </p:spPr>
          <p:txBody>
            <a:bodyPr wrap="none">
              <a:spAutoFit/>
            </a:bodyPr>
            <a:lstStyle/>
            <a:p>
              <a:pPr algn="ctr"/>
              <a:r>
                <a:rPr lang="en-US" sz="800" b="1" dirty="0"/>
                <a:t>Date published</a:t>
              </a:r>
              <a:r>
                <a:rPr lang="en-US" sz="800" b="0" dirty="0"/>
                <a:t> (Optional)</a:t>
              </a:r>
              <a:endParaRPr lang="en-US" sz="800" b="1" dirty="0"/>
            </a:p>
          </p:txBody>
        </p:sp>
        <p:sp>
          <p:nvSpPr>
            <p:cNvPr id="90" name="Left Brace 89">
              <a:extLst>
                <a:ext uri="{FF2B5EF4-FFF2-40B4-BE49-F238E27FC236}">
                  <a16:creationId xmlns:a16="http://schemas.microsoft.com/office/drawing/2014/main" id="{CF3AA15B-0D57-184C-A86A-FEB4A0B54E61}"/>
                </a:ext>
              </a:extLst>
            </p:cNvPr>
            <p:cNvSpPr/>
            <p:nvPr userDrawn="1"/>
          </p:nvSpPr>
          <p:spPr>
            <a:xfrm rot="5400000">
              <a:off x="6449400" y="3511270"/>
              <a:ext cx="137356" cy="1459485"/>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1" name="Left Brace 90">
              <a:extLst>
                <a:ext uri="{FF2B5EF4-FFF2-40B4-BE49-F238E27FC236}">
                  <a16:creationId xmlns:a16="http://schemas.microsoft.com/office/drawing/2014/main" id="{91627E8E-568F-1747-A212-4664A2213D18}"/>
                </a:ext>
              </a:extLst>
            </p:cNvPr>
            <p:cNvSpPr/>
            <p:nvPr userDrawn="1"/>
          </p:nvSpPr>
          <p:spPr>
            <a:xfrm rot="5400000">
              <a:off x="8200860" y="3273454"/>
              <a:ext cx="137355" cy="1935127"/>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5547D4DB-A88D-5049-9C5B-32D0C1262519}"/>
              </a:ext>
            </a:extLst>
          </p:cNvPr>
          <p:cNvGrpSpPr/>
          <p:nvPr userDrawn="1"/>
        </p:nvGrpSpPr>
        <p:grpSpPr>
          <a:xfrm>
            <a:off x="5788335" y="4788135"/>
            <a:ext cx="4851714" cy="587731"/>
            <a:chOff x="5788336" y="4908696"/>
            <a:chExt cx="4851714" cy="587731"/>
          </a:xfrm>
        </p:grpSpPr>
        <p:sp>
          <p:nvSpPr>
            <p:cNvPr id="70" name="Rectangle 69">
              <a:extLst>
                <a:ext uri="{FF2B5EF4-FFF2-40B4-BE49-F238E27FC236}">
                  <a16:creationId xmlns:a16="http://schemas.microsoft.com/office/drawing/2014/main" id="{DA3765F3-2DE6-184B-9871-C97E4EA7B993}"/>
                </a:ext>
              </a:extLst>
            </p:cNvPr>
            <p:cNvSpPr/>
            <p:nvPr/>
          </p:nvSpPr>
          <p:spPr>
            <a:xfrm>
              <a:off x="5842103" y="5334844"/>
              <a:ext cx="4664739" cy="161583"/>
            </a:xfrm>
            <a:prstGeom prst="rect">
              <a:avLst/>
            </a:prstGeom>
          </p:spPr>
          <p:txBody>
            <a:bodyPr wrap="none" lIns="0" tIns="0" rIns="0" bIns="0">
              <a:spAutoFit/>
            </a:bodyPr>
            <a:lstStyle/>
            <a:p>
              <a:r>
                <a:rPr lang="en-US" sz="1050" dirty="0"/>
                <a:t>Proprietary &amp; Confidential | authoremail@thermofisher.com | 12-January-2022</a:t>
              </a:r>
            </a:p>
          </p:txBody>
        </p:sp>
        <p:sp>
          <p:nvSpPr>
            <p:cNvPr id="93" name="Rectangle 92">
              <a:extLst>
                <a:ext uri="{FF2B5EF4-FFF2-40B4-BE49-F238E27FC236}">
                  <a16:creationId xmlns:a16="http://schemas.microsoft.com/office/drawing/2014/main" id="{0662301A-4740-1E4A-99D4-4C7CDFD8B49B}"/>
                </a:ext>
              </a:extLst>
            </p:cNvPr>
            <p:cNvSpPr/>
            <p:nvPr userDrawn="1"/>
          </p:nvSpPr>
          <p:spPr>
            <a:xfrm>
              <a:off x="6205057" y="4908699"/>
              <a:ext cx="764953" cy="215444"/>
            </a:xfrm>
            <a:prstGeom prst="rect">
              <a:avLst/>
            </a:prstGeom>
          </p:spPr>
          <p:txBody>
            <a:bodyPr wrap="none">
              <a:spAutoFit/>
            </a:bodyPr>
            <a:lstStyle/>
            <a:p>
              <a:pPr algn="ctr"/>
              <a:r>
                <a:rPr lang="en-US" sz="800" b="1" dirty="0"/>
                <a:t>Disclaimers</a:t>
              </a:r>
            </a:p>
          </p:txBody>
        </p:sp>
        <p:sp>
          <p:nvSpPr>
            <p:cNvPr id="94" name="Rectangle 93">
              <a:extLst>
                <a:ext uri="{FF2B5EF4-FFF2-40B4-BE49-F238E27FC236}">
                  <a16:creationId xmlns:a16="http://schemas.microsoft.com/office/drawing/2014/main" id="{04C7B6C7-EC70-7D40-A4C5-05A267DCD6DA}"/>
                </a:ext>
              </a:extLst>
            </p:cNvPr>
            <p:cNvSpPr/>
            <p:nvPr userDrawn="1"/>
          </p:nvSpPr>
          <p:spPr>
            <a:xfrm>
              <a:off x="7713834" y="4908697"/>
              <a:ext cx="1380507" cy="215444"/>
            </a:xfrm>
            <a:prstGeom prst="rect">
              <a:avLst/>
            </a:prstGeom>
          </p:spPr>
          <p:txBody>
            <a:bodyPr wrap="none">
              <a:spAutoFit/>
            </a:bodyPr>
            <a:lstStyle/>
            <a:p>
              <a:pPr algn="ctr"/>
              <a:r>
                <a:rPr lang="en-US" sz="800" b="1" dirty="0"/>
                <a:t>Author’s email</a:t>
              </a:r>
              <a:r>
                <a:rPr lang="en-US" sz="800" b="0" dirty="0"/>
                <a:t> (Optional)</a:t>
              </a:r>
              <a:endParaRPr lang="en-US" sz="800" b="1" dirty="0"/>
            </a:p>
          </p:txBody>
        </p:sp>
        <p:sp>
          <p:nvSpPr>
            <p:cNvPr id="95" name="Rectangle 94">
              <a:extLst>
                <a:ext uri="{FF2B5EF4-FFF2-40B4-BE49-F238E27FC236}">
                  <a16:creationId xmlns:a16="http://schemas.microsoft.com/office/drawing/2014/main" id="{DDFAB2D7-0A5B-724F-99BA-4E89383C2B34}"/>
                </a:ext>
              </a:extLst>
            </p:cNvPr>
            <p:cNvSpPr/>
            <p:nvPr userDrawn="1"/>
          </p:nvSpPr>
          <p:spPr>
            <a:xfrm>
              <a:off x="9237101" y="4908696"/>
              <a:ext cx="1402949" cy="215444"/>
            </a:xfrm>
            <a:prstGeom prst="rect">
              <a:avLst/>
            </a:prstGeom>
          </p:spPr>
          <p:txBody>
            <a:bodyPr wrap="none">
              <a:spAutoFit/>
            </a:bodyPr>
            <a:lstStyle/>
            <a:p>
              <a:pPr algn="ctr"/>
              <a:r>
                <a:rPr lang="en-US" sz="800" b="1" dirty="0"/>
                <a:t>Date published</a:t>
              </a:r>
              <a:r>
                <a:rPr lang="en-US" sz="800" b="0" dirty="0"/>
                <a:t> (Optional)</a:t>
              </a:r>
              <a:endParaRPr lang="en-US" sz="800" b="1" dirty="0"/>
            </a:p>
          </p:txBody>
        </p:sp>
        <p:sp>
          <p:nvSpPr>
            <p:cNvPr id="96" name="Left Brace 95">
              <a:extLst>
                <a:ext uri="{FF2B5EF4-FFF2-40B4-BE49-F238E27FC236}">
                  <a16:creationId xmlns:a16="http://schemas.microsoft.com/office/drawing/2014/main" id="{544F13B6-76EE-CC4D-A7CA-B63CCE7DC774}"/>
                </a:ext>
              </a:extLst>
            </p:cNvPr>
            <p:cNvSpPr/>
            <p:nvPr userDrawn="1"/>
          </p:nvSpPr>
          <p:spPr>
            <a:xfrm rot="5400000">
              <a:off x="6520304" y="4425654"/>
              <a:ext cx="137356" cy="1601292"/>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7" name="Left Brace 96">
              <a:extLst>
                <a:ext uri="{FF2B5EF4-FFF2-40B4-BE49-F238E27FC236}">
                  <a16:creationId xmlns:a16="http://schemas.microsoft.com/office/drawing/2014/main" id="{CE8E6BC8-A00E-F748-BAB1-06B8485A72AA}"/>
                </a:ext>
              </a:extLst>
            </p:cNvPr>
            <p:cNvSpPr/>
            <p:nvPr userDrawn="1"/>
          </p:nvSpPr>
          <p:spPr>
            <a:xfrm rot="5400000">
              <a:off x="8331042" y="4258741"/>
              <a:ext cx="137355" cy="1935127"/>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E9C94B1B-22EB-0F46-8139-CF807DB87CC2}"/>
              </a:ext>
            </a:extLst>
          </p:cNvPr>
          <p:cNvGrpSpPr/>
          <p:nvPr userDrawn="1"/>
        </p:nvGrpSpPr>
        <p:grpSpPr>
          <a:xfrm>
            <a:off x="5788335" y="5691964"/>
            <a:ext cx="3240312" cy="591166"/>
            <a:chOff x="5826081" y="5638801"/>
            <a:chExt cx="3240312" cy="591166"/>
          </a:xfrm>
        </p:grpSpPr>
        <p:sp>
          <p:nvSpPr>
            <p:cNvPr id="58" name="Rectangle 57">
              <a:extLst>
                <a:ext uri="{FF2B5EF4-FFF2-40B4-BE49-F238E27FC236}">
                  <a16:creationId xmlns:a16="http://schemas.microsoft.com/office/drawing/2014/main" id="{46FD419A-E86C-1745-9E7B-C8DF02B5FD90}"/>
                </a:ext>
              </a:extLst>
            </p:cNvPr>
            <p:cNvSpPr/>
            <p:nvPr/>
          </p:nvSpPr>
          <p:spPr>
            <a:xfrm>
              <a:off x="5826081" y="6068384"/>
              <a:ext cx="3053721" cy="161583"/>
            </a:xfrm>
            <a:prstGeom prst="rect">
              <a:avLst/>
            </a:prstGeom>
          </p:spPr>
          <p:txBody>
            <a:bodyPr wrap="none" lIns="0" tIns="0" rIns="0" bIns="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dirty="0"/>
                <a:t> authoremail@thermofisher.com | 12-January-2022</a:t>
              </a:r>
            </a:p>
          </p:txBody>
        </p:sp>
        <p:sp>
          <p:nvSpPr>
            <p:cNvPr id="99" name="Rectangle 98">
              <a:extLst>
                <a:ext uri="{FF2B5EF4-FFF2-40B4-BE49-F238E27FC236}">
                  <a16:creationId xmlns:a16="http://schemas.microsoft.com/office/drawing/2014/main" id="{D4600AD8-6C66-E84E-AD96-C01F836DD7B4}"/>
                </a:ext>
              </a:extLst>
            </p:cNvPr>
            <p:cNvSpPr/>
            <p:nvPr userDrawn="1"/>
          </p:nvSpPr>
          <p:spPr>
            <a:xfrm>
              <a:off x="6092290" y="5638801"/>
              <a:ext cx="1412567" cy="215444"/>
            </a:xfrm>
            <a:prstGeom prst="rect">
              <a:avLst/>
            </a:prstGeom>
          </p:spPr>
          <p:txBody>
            <a:bodyPr wrap="none">
              <a:spAutoFit/>
            </a:bodyPr>
            <a:lstStyle/>
            <a:p>
              <a:pPr algn="ctr"/>
              <a:r>
                <a:rPr lang="en-US" sz="800" b="1" dirty="0"/>
                <a:t>Author’s email </a:t>
              </a:r>
              <a:r>
                <a:rPr lang="en-US" sz="800" b="0" dirty="0"/>
                <a:t>(Optional)</a:t>
              </a:r>
            </a:p>
          </p:txBody>
        </p:sp>
        <p:sp>
          <p:nvSpPr>
            <p:cNvPr id="100" name="Rectangle 99">
              <a:extLst>
                <a:ext uri="{FF2B5EF4-FFF2-40B4-BE49-F238E27FC236}">
                  <a16:creationId xmlns:a16="http://schemas.microsoft.com/office/drawing/2014/main" id="{6D59122D-D94B-A440-B8CF-8558F9A1E3D1}"/>
                </a:ext>
              </a:extLst>
            </p:cNvPr>
            <p:cNvSpPr/>
            <p:nvPr userDrawn="1"/>
          </p:nvSpPr>
          <p:spPr>
            <a:xfrm>
              <a:off x="7634591" y="5648058"/>
              <a:ext cx="1431802" cy="215444"/>
            </a:xfrm>
            <a:prstGeom prst="rect">
              <a:avLst/>
            </a:prstGeom>
          </p:spPr>
          <p:txBody>
            <a:bodyPr wrap="none">
              <a:spAutoFit/>
            </a:bodyPr>
            <a:lstStyle/>
            <a:p>
              <a:pPr algn="ctr"/>
              <a:r>
                <a:rPr lang="en-US" sz="800" b="1" dirty="0"/>
                <a:t>Date published </a:t>
              </a:r>
              <a:r>
                <a:rPr lang="en-US" sz="800" b="0" dirty="0"/>
                <a:t>(Optional)</a:t>
              </a:r>
              <a:r>
                <a:rPr lang="en-US" sz="800" b="1" dirty="0"/>
                <a:t> </a:t>
              </a:r>
            </a:p>
          </p:txBody>
        </p:sp>
        <p:sp>
          <p:nvSpPr>
            <p:cNvPr id="101" name="Left Brace 100">
              <a:extLst>
                <a:ext uri="{FF2B5EF4-FFF2-40B4-BE49-F238E27FC236}">
                  <a16:creationId xmlns:a16="http://schemas.microsoft.com/office/drawing/2014/main" id="{AEE82C77-552E-364A-81F1-E9B9FCA2D6FD}"/>
                </a:ext>
              </a:extLst>
            </p:cNvPr>
            <p:cNvSpPr/>
            <p:nvPr userDrawn="1"/>
          </p:nvSpPr>
          <p:spPr>
            <a:xfrm rot="5400000">
              <a:off x="6725526" y="4988845"/>
              <a:ext cx="137355" cy="1935127"/>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4" name="Left Brace 43">
            <a:extLst>
              <a:ext uri="{FF2B5EF4-FFF2-40B4-BE49-F238E27FC236}">
                <a16:creationId xmlns:a16="http://schemas.microsoft.com/office/drawing/2014/main" id="{81C707EB-264A-4347-B8F0-3658CB40FC2F}"/>
              </a:ext>
            </a:extLst>
          </p:cNvPr>
          <p:cNvSpPr/>
          <p:nvPr userDrawn="1"/>
        </p:nvSpPr>
        <p:spPr>
          <a:xfrm rot="5400000">
            <a:off x="9709934" y="3713788"/>
            <a:ext cx="137352" cy="974714"/>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Left Brace 44">
            <a:extLst>
              <a:ext uri="{FF2B5EF4-FFF2-40B4-BE49-F238E27FC236}">
                <a16:creationId xmlns:a16="http://schemas.microsoft.com/office/drawing/2014/main" id="{CBB7AAE1-CF2C-4E97-84A0-7D890B5CE553}"/>
              </a:ext>
            </a:extLst>
          </p:cNvPr>
          <p:cNvSpPr/>
          <p:nvPr userDrawn="1"/>
        </p:nvSpPr>
        <p:spPr>
          <a:xfrm rot="5400000">
            <a:off x="9906578" y="4608700"/>
            <a:ext cx="137352" cy="974714"/>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Left Brace 49">
            <a:extLst>
              <a:ext uri="{FF2B5EF4-FFF2-40B4-BE49-F238E27FC236}">
                <a16:creationId xmlns:a16="http://schemas.microsoft.com/office/drawing/2014/main" id="{8D96517D-5C9E-44EE-A0E0-AA860C120E9A}"/>
              </a:ext>
            </a:extLst>
          </p:cNvPr>
          <p:cNvSpPr/>
          <p:nvPr userDrawn="1"/>
        </p:nvSpPr>
        <p:spPr>
          <a:xfrm rot="5400000">
            <a:off x="8200860" y="5503855"/>
            <a:ext cx="137352" cy="974714"/>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156856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with images">
    <p:bg>
      <p:bgPr>
        <a:gradFill flip="none" rotWithShape="1">
          <a:gsLst>
            <a:gs pos="0">
              <a:schemeClr val="bg1"/>
            </a:gs>
            <a:gs pos="45000">
              <a:schemeClr val="bg1"/>
            </a:gs>
            <a:gs pos="100000">
              <a:schemeClr val="bg2"/>
            </a:gs>
          </a:gsLst>
          <a:lin ang="108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42EC3-BB61-5A42-8BF1-1D2972BB044D}"/>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7" name="Slide Number Placeholder 11">
            <a:extLst>
              <a:ext uri="{FF2B5EF4-FFF2-40B4-BE49-F238E27FC236}">
                <a16:creationId xmlns:a16="http://schemas.microsoft.com/office/drawing/2014/main" id="{F81445D8-D3A2-A446-B35B-0A1E9B448962}"/>
              </a:ext>
            </a:extLst>
          </p:cNvPr>
          <p:cNvSpPr>
            <a:spLocks noGrp="1"/>
          </p:cNvSpPr>
          <p:nvPr>
            <p:ph type="sldNum" sz="quarter" idx="10"/>
          </p:nvPr>
        </p:nvSpPr>
        <p:spPr>
          <a:xfrm>
            <a:off x="1" y="6553200"/>
            <a:ext cx="304799" cy="304799"/>
          </a:xfrm>
        </p:spPr>
        <p:txBody>
          <a:bodyPr lIns="0" tIns="0" rIns="0" bIns="0"/>
          <a:lstStyle/>
          <a:p>
            <a:fld id="{89006F1E-66CD-4A4B-9370-B4A3080F0E6C}" type="slidenum">
              <a:rPr lang="en-US" smtClean="0"/>
              <a:pPr/>
              <a:t>‹N°›</a:t>
            </a:fld>
            <a:endParaRPr lang="en-US" dirty="0"/>
          </a:p>
        </p:txBody>
      </p:sp>
      <p:sp>
        <p:nvSpPr>
          <p:cNvPr id="8" name="Footer Placeholder 1">
            <a:extLst>
              <a:ext uri="{FF2B5EF4-FFF2-40B4-BE49-F238E27FC236}">
                <a16:creationId xmlns:a16="http://schemas.microsoft.com/office/drawing/2014/main" id="{31F7B133-5860-D54B-A498-14C05567C68D}"/>
              </a:ext>
            </a:extLst>
          </p:cNvPr>
          <p:cNvSpPr>
            <a:spLocks noGrp="1"/>
          </p:cNvSpPr>
          <p:nvPr>
            <p:ph type="ftr" sz="quarter" idx="14"/>
          </p:nvPr>
        </p:nvSpPr>
        <p:spPr>
          <a:xfrm>
            <a:off x="304799" y="6553201"/>
            <a:ext cx="7620001" cy="304800"/>
          </a:xfrm>
          <a:prstGeom prst="rect">
            <a:avLst/>
          </a:prstGeom>
        </p:spPr>
        <p:txBody>
          <a:bodyPr/>
          <a:lstStyle>
            <a:lvl1pPr>
              <a:defRPr>
                <a:solidFill>
                  <a:schemeClr val="accent5"/>
                </a:solidFill>
              </a:defRPr>
            </a:lvl1p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sp>
        <p:nvSpPr>
          <p:cNvPr id="9" name="Text Placeholder 7">
            <a:extLst>
              <a:ext uri="{FF2B5EF4-FFF2-40B4-BE49-F238E27FC236}">
                <a16:creationId xmlns:a16="http://schemas.microsoft.com/office/drawing/2014/main" id="{7F606DC1-8556-AC4B-B621-1C8A6F92D688}"/>
              </a:ext>
            </a:extLst>
          </p:cNvPr>
          <p:cNvSpPr>
            <a:spLocks noGrp="1"/>
          </p:cNvSpPr>
          <p:nvPr>
            <p:ph type="body" sz="quarter" idx="15" hasCustomPrompt="1"/>
          </p:nvPr>
        </p:nvSpPr>
        <p:spPr>
          <a:xfrm>
            <a:off x="304797" y="6055756"/>
            <a:ext cx="11591542" cy="489204"/>
          </a:xfrm>
          <a:prstGeom prst="rect">
            <a:avLst/>
          </a:prstGeom>
        </p:spPr>
        <p:txBody>
          <a:bodyPr anchor="b">
            <a:normAutofit/>
          </a:bodyPr>
          <a:lstStyle>
            <a:lvl1pPr marL="0" indent="0">
              <a:spcBef>
                <a:spcPts val="100"/>
              </a:spcBef>
              <a:buNone/>
              <a:defRPr sz="1000">
                <a:solidFill>
                  <a:schemeClr val="accent5"/>
                </a:solidFill>
              </a:defRPr>
            </a:lvl1pPr>
          </a:lstStyle>
          <a:p>
            <a:pPr lvl="0"/>
            <a:r>
              <a:rPr lang="en-US" dirty="0"/>
              <a:t>Source notes</a:t>
            </a:r>
          </a:p>
        </p:txBody>
      </p:sp>
      <p:sp>
        <p:nvSpPr>
          <p:cNvPr id="17" name="Text Placeholder 7">
            <a:extLst>
              <a:ext uri="{FF2B5EF4-FFF2-40B4-BE49-F238E27FC236}">
                <a16:creationId xmlns:a16="http://schemas.microsoft.com/office/drawing/2014/main" id="{C194A5C4-4D4E-424D-8DC1-C1FCDF1A8FC5}"/>
              </a:ext>
            </a:extLst>
          </p:cNvPr>
          <p:cNvSpPr>
            <a:spLocks noGrp="1"/>
          </p:cNvSpPr>
          <p:nvPr>
            <p:ph type="body" sz="quarter" idx="11" hasCustomPrompt="1"/>
          </p:nvPr>
        </p:nvSpPr>
        <p:spPr>
          <a:xfrm>
            <a:off x="300226" y="893063"/>
            <a:ext cx="11591547" cy="381001"/>
          </a:xfrm>
          <a:prstGeom prst="rect">
            <a:avLst/>
          </a:prstGeom>
        </p:spPr>
        <p:txBody>
          <a:bodyPr lIns="0" tIns="0" rIns="0" bIns="0" anchor="t">
            <a:noAutofit/>
          </a:bodyPr>
          <a:lstStyle>
            <a:lvl1pPr marL="0" indent="0">
              <a:buNone/>
              <a:defRPr sz="2000">
                <a:solidFill>
                  <a:schemeClr val="tx1"/>
                </a:solidFill>
              </a:defRPr>
            </a:lvl1pPr>
          </a:lstStyle>
          <a:p>
            <a:pPr lvl="0"/>
            <a:r>
              <a:rPr lang="en-US" dirty="0"/>
              <a:t>Click to add </a:t>
            </a:r>
            <a:r>
              <a:rPr lang="en-US" dirty="0" err="1"/>
              <a:t>subheader</a:t>
            </a:r>
            <a:endParaRPr lang="en-US" dirty="0"/>
          </a:p>
        </p:txBody>
      </p:sp>
      <p:sp>
        <p:nvSpPr>
          <p:cNvPr id="18" name="Content Placeholder 3">
            <a:extLst>
              <a:ext uri="{FF2B5EF4-FFF2-40B4-BE49-F238E27FC236}">
                <a16:creationId xmlns:a16="http://schemas.microsoft.com/office/drawing/2014/main" id="{22065214-DE69-2246-B1F9-8B166D25671B}"/>
              </a:ext>
            </a:extLst>
          </p:cNvPr>
          <p:cNvSpPr>
            <a:spLocks noGrp="1"/>
          </p:cNvSpPr>
          <p:nvPr>
            <p:ph sz="quarter" idx="18"/>
          </p:nvPr>
        </p:nvSpPr>
        <p:spPr>
          <a:xfrm>
            <a:off x="304800" y="3512047"/>
            <a:ext cx="3657600" cy="2528783"/>
          </a:xfrm>
          <a:prstGeom prst="rect">
            <a:avLst/>
          </a:prstGeom>
        </p:spPr>
        <p:txBody>
          <a:bodyPr vert="horz" lIns="0" tIns="0" rIns="0" bIns="0" rtlCol="0">
            <a:normAutofit/>
          </a:bodyPr>
          <a:lstStyle>
            <a:lvl1pPr marL="342900" indent="-342900">
              <a:buFont typeface="Arial" panose="020B0604020202020204" pitchFamily="34" charset="0"/>
              <a:buChar char="•"/>
              <a:defRPr lang="en-US" dirty="0" smtClean="0"/>
            </a:lvl1pPr>
            <a:lvl2pPr marL="520700" indent="-285750">
              <a:buFont typeface="Arial" panose="020B0604020202020204" pitchFamily="34" charset="0"/>
              <a:buChar char="•"/>
              <a:defRPr lang="en-US" dirty="0" smtClean="0"/>
            </a:lvl2pPr>
            <a:lvl3pPr marL="749300" indent="-285750">
              <a:buFont typeface="Arial" panose="020B0604020202020204" pitchFamily="34" charset="0"/>
              <a:buChar char="•"/>
              <a:defRPr lang="en-US" dirty="0" smtClean="0"/>
            </a:lvl3pPr>
            <a:lvl4pPr marL="862013" indent="-171450">
              <a:buFont typeface="Arial" panose="020B0604020202020204" pitchFamily="34" charset="0"/>
              <a:buChar char="•"/>
              <a:defRPr lang="en-US" dirty="0" smtClean="0"/>
            </a:lvl4pPr>
            <a:lvl5pPr marL="1093787" indent="-171450">
              <a:buFont typeface="Arial" panose="020B0604020202020204" pitchFamily="34" charset="0"/>
              <a:buChar cha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DE333DB3-CD71-1F4D-8ECF-51D4B490DCCC}"/>
              </a:ext>
            </a:extLst>
          </p:cNvPr>
          <p:cNvSpPr>
            <a:spLocks noGrp="1"/>
          </p:cNvSpPr>
          <p:nvPr>
            <p:ph sz="quarter" idx="19"/>
          </p:nvPr>
        </p:nvSpPr>
        <p:spPr>
          <a:xfrm>
            <a:off x="4267201" y="3512047"/>
            <a:ext cx="3657600" cy="2528783"/>
          </a:xfrm>
          <a:prstGeom prst="rect">
            <a:avLst/>
          </a:prstGeom>
        </p:spPr>
        <p:txBody>
          <a:bodyPr vert="horz" lIns="0" tIns="0" rIns="0" bIns="0" rtlCol="0">
            <a:normAutofit/>
          </a:bodyPr>
          <a:lstStyle>
            <a:lvl1pPr marL="342900" indent="-342900">
              <a:buFont typeface="Arial" panose="020B0604020202020204" pitchFamily="34" charset="0"/>
              <a:buChar char="•"/>
              <a:defRPr lang="en-US" dirty="0" smtClean="0"/>
            </a:lvl1pPr>
            <a:lvl2pPr marL="520700" indent="-285750">
              <a:buFont typeface="Arial" panose="020B0604020202020204" pitchFamily="34" charset="0"/>
              <a:buChar char="•"/>
              <a:defRPr lang="en-US" dirty="0" smtClean="0"/>
            </a:lvl2pPr>
            <a:lvl3pPr marL="749300" indent="-285750">
              <a:buFont typeface="Arial" panose="020B0604020202020204" pitchFamily="34" charset="0"/>
              <a:buChar char="•"/>
              <a:defRPr lang="en-US" dirty="0" smtClean="0"/>
            </a:lvl3pPr>
            <a:lvl4pPr marL="862013" indent="-171450">
              <a:buFont typeface="Arial" panose="020B0604020202020204" pitchFamily="34" charset="0"/>
              <a:buChar char="•"/>
              <a:defRPr lang="en-US" dirty="0" smtClean="0"/>
            </a:lvl4pPr>
            <a:lvl5pPr marL="1093787" indent="-171450">
              <a:buFont typeface="Arial" panose="020B0604020202020204" pitchFamily="34" charset="0"/>
              <a:buChar cha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3">
            <a:extLst>
              <a:ext uri="{FF2B5EF4-FFF2-40B4-BE49-F238E27FC236}">
                <a16:creationId xmlns:a16="http://schemas.microsoft.com/office/drawing/2014/main" id="{8514F710-85FB-F040-B3B5-8573DB7FE6FE}"/>
              </a:ext>
            </a:extLst>
          </p:cNvPr>
          <p:cNvSpPr>
            <a:spLocks noGrp="1"/>
          </p:cNvSpPr>
          <p:nvPr>
            <p:ph sz="quarter" idx="21"/>
          </p:nvPr>
        </p:nvSpPr>
        <p:spPr>
          <a:xfrm>
            <a:off x="8229594" y="3512047"/>
            <a:ext cx="3657603" cy="2528783"/>
          </a:xfrm>
          <a:prstGeom prst="rect">
            <a:avLst/>
          </a:prstGeom>
        </p:spPr>
        <p:txBody>
          <a:bodyPr vert="horz" lIns="0" tIns="0" rIns="0" bIns="0" rtlCol="0">
            <a:normAutofit/>
          </a:bodyPr>
          <a:lstStyle>
            <a:lvl1pPr marL="342900" indent="-342900">
              <a:buFont typeface="Arial" panose="020B0604020202020204" pitchFamily="34" charset="0"/>
              <a:buChar char="•"/>
              <a:defRPr lang="en-US" dirty="0" smtClean="0"/>
            </a:lvl1pPr>
            <a:lvl2pPr marL="520700" indent="-285750">
              <a:buFont typeface="Arial" panose="020B0604020202020204" pitchFamily="34" charset="0"/>
              <a:buChar char="•"/>
              <a:defRPr lang="en-US" dirty="0" smtClean="0"/>
            </a:lvl2pPr>
            <a:lvl3pPr marL="749300" indent="-285750">
              <a:buFont typeface="Arial" panose="020B0604020202020204" pitchFamily="34" charset="0"/>
              <a:buChar char="•"/>
              <a:defRPr lang="en-US" dirty="0" smtClean="0"/>
            </a:lvl3pPr>
            <a:lvl4pPr marL="862013" indent="-171450">
              <a:buFont typeface="Arial" panose="020B0604020202020204" pitchFamily="34" charset="0"/>
              <a:buChar char="•"/>
              <a:defRPr lang="en-US" dirty="0" smtClean="0"/>
            </a:lvl4pPr>
            <a:lvl5pPr marL="1093787" indent="-171450">
              <a:buFont typeface="Arial" panose="020B0604020202020204" pitchFamily="34" charset="0"/>
              <a:buChar cha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21A45530-6C50-AD46-A233-590ADD356A0F}"/>
              </a:ext>
            </a:extLst>
          </p:cNvPr>
          <p:cNvSpPr>
            <a:spLocks noGrp="1"/>
          </p:cNvSpPr>
          <p:nvPr>
            <p:ph type="pic" sz="quarter" idx="22" hasCustomPrompt="1"/>
          </p:nvPr>
        </p:nvSpPr>
        <p:spPr>
          <a:xfrm>
            <a:off x="300226" y="1466405"/>
            <a:ext cx="3662174" cy="1947672"/>
          </a:xfrm>
          <a:prstGeom prst="rect">
            <a:avLst/>
          </a:prstGeom>
          <a:pattFill prst="pct5">
            <a:fgClr>
              <a:schemeClr val="bg1"/>
            </a:fgClr>
            <a:bgClr>
              <a:schemeClr val="bg2"/>
            </a:bgClr>
          </a:pattFill>
        </p:spPr>
        <p:txBody>
          <a:bodyPr anchor="ctr"/>
          <a:lstStyle>
            <a:lvl1pPr marL="0" indent="0" algn="ctr">
              <a:buNone/>
              <a:defRPr/>
            </a:lvl1pPr>
          </a:lstStyle>
          <a:p>
            <a:r>
              <a:rPr lang="en-US" dirty="0"/>
              <a:t>Add photo</a:t>
            </a:r>
          </a:p>
        </p:txBody>
      </p:sp>
      <p:sp>
        <p:nvSpPr>
          <p:cNvPr id="14" name="Picture Placeholder 3">
            <a:extLst>
              <a:ext uri="{FF2B5EF4-FFF2-40B4-BE49-F238E27FC236}">
                <a16:creationId xmlns:a16="http://schemas.microsoft.com/office/drawing/2014/main" id="{93FDE34D-91F9-6E47-BC02-8A5F8FCC0810}"/>
              </a:ext>
            </a:extLst>
          </p:cNvPr>
          <p:cNvSpPr>
            <a:spLocks noGrp="1"/>
          </p:cNvSpPr>
          <p:nvPr>
            <p:ph type="pic" sz="quarter" idx="23" hasCustomPrompt="1"/>
          </p:nvPr>
        </p:nvSpPr>
        <p:spPr>
          <a:xfrm>
            <a:off x="4262626" y="1459723"/>
            <a:ext cx="3662174" cy="1947672"/>
          </a:xfrm>
          <a:prstGeom prst="rect">
            <a:avLst/>
          </a:prstGeom>
          <a:pattFill prst="pct5">
            <a:fgClr>
              <a:schemeClr val="bg1"/>
            </a:fgClr>
            <a:bgClr>
              <a:schemeClr val="bg2"/>
            </a:bgClr>
          </a:pattFill>
        </p:spPr>
        <p:txBody>
          <a:bodyPr anchor="ctr"/>
          <a:lstStyle>
            <a:lvl1pPr marL="0" indent="0" algn="ctr">
              <a:buNone/>
              <a:defRPr/>
            </a:lvl1pPr>
          </a:lstStyle>
          <a:p>
            <a:r>
              <a:rPr lang="en-US" dirty="0"/>
              <a:t>Add photo</a:t>
            </a:r>
          </a:p>
        </p:txBody>
      </p:sp>
      <p:sp>
        <p:nvSpPr>
          <p:cNvPr id="15" name="Picture Placeholder 3">
            <a:extLst>
              <a:ext uri="{FF2B5EF4-FFF2-40B4-BE49-F238E27FC236}">
                <a16:creationId xmlns:a16="http://schemas.microsoft.com/office/drawing/2014/main" id="{918389EF-8958-AA48-B23D-A8082E0D8EAF}"/>
              </a:ext>
            </a:extLst>
          </p:cNvPr>
          <p:cNvSpPr>
            <a:spLocks noGrp="1"/>
          </p:cNvSpPr>
          <p:nvPr>
            <p:ph type="pic" sz="quarter" idx="24" hasCustomPrompt="1"/>
          </p:nvPr>
        </p:nvSpPr>
        <p:spPr>
          <a:xfrm>
            <a:off x="8227308" y="1466404"/>
            <a:ext cx="3662174" cy="1947672"/>
          </a:xfrm>
          <a:prstGeom prst="rect">
            <a:avLst/>
          </a:prstGeom>
          <a:pattFill prst="pct5">
            <a:fgClr>
              <a:schemeClr val="bg1"/>
            </a:fgClr>
            <a:bgClr>
              <a:schemeClr val="bg2"/>
            </a:bgClr>
          </a:pattFill>
        </p:spPr>
        <p:txBody>
          <a:bodyPr anchor="ctr"/>
          <a:lstStyle>
            <a:lvl1pPr marL="0" indent="0" algn="ctr">
              <a:buNone/>
              <a:defRPr/>
            </a:lvl1pPr>
          </a:lstStyle>
          <a:p>
            <a:r>
              <a:rPr lang="en-US" dirty="0"/>
              <a:t>Add photo</a:t>
            </a:r>
          </a:p>
        </p:txBody>
      </p:sp>
      <p:grpSp>
        <p:nvGrpSpPr>
          <p:cNvPr id="16" name="Group 15">
            <a:extLst>
              <a:ext uri="{FF2B5EF4-FFF2-40B4-BE49-F238E27FC236}">
                <a16:creationId xmlns:a16="http://schemas.microsoft.com/office/drawing/2014/main" id="{954AA7D1-4A71-E04D-B394-33DE0DAB98E5}"/>
              </a:ext>
            </a:extLst>
          </p:cNvPr>
          <p:cNvGrpSpPr/>
          <p:nvPr userDrawn="1"/>
        </p:nvGrpSpPr>
        <p:grpSpPr>
          <a:xfrm>
            <a:off x="4114800" y="1474646"/>
            <a:ext cx="3968496" cy="4581107"/>
            <a:chOff x="4105421" y="1377388"/>
            <a:chExt cx="3964795" cy="2233914"/>
          </a:xfrm>
        </p:grpSpPr>
        <p:cxnSp>
          <p:nvCxnSpPr>
            <p:cNvPr id="20" name="Straight Connector 19">
              <a:extLst>
                <a:ext uri="{FF2B5EF4-FFF2-40B4-BE49-F238E27FC236}">
                  <a16:creationId xmlns:a16="http://schemas.microsoft.com/office/drawing/2014/main" id="{D653AB18-4CCB-094A-BBCE-63E28B9E9480}"/>
                </a:ext>
              </a:extLst>
            </p:cNvPr>
            <p:cNvCxnSpPr>
              <a:cxnSpLocks/>
            </p:cNvCxnSpPr>
            <p:nvPr/>
          </p:nvCxnSpPr>
          <p:spPr>
            <a:xfrm>
              <a:off x="4105421" y="1377388"/>
              <a:ext cx="0" cy="223391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29B770-7DAA-DE43-8441-3B367C83F5D4}"/>
                </a:ext>
              </a:extLst>
            </p:cNvPr>
            <p:cNvCxnSpPr>
              <a:cxnSpLocks/>
            </p:cNvCxnSpPr>
            <p:nvPr/>
          </p:nvCxnSpPr>
          <p:spPr>
            <a:xfrm>
              <a:off x="8070216" y="1377388"/>
              <a:ext cx="0" cy="223391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762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with full width image">
    <p:bg>
      <p:bgPr>
        <a:gradFill flip="none" rotWithShape="1">
          <a:gsLst>
            <a:gs pos="0">
              <a:schemeClr val="bg1"/>
            </a:gs>
            <a:gs pos="45000">
              <a:schemeClr val="bg1"/>
            </a:gs>
            <a:gs pos="100000">
              <a:schemeClr val="bg2"/>
            </a:gs>
          </a:gsLst>
          <a:lin ang="1080000" scaled="0"/>
          <a:tileRect/>
        </a:gra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8D3FC8-B671-4D4F-A345-B5E3B9CB827C}"/>
              </a:ext>
            </a:extLst>
          </p:cNvPr>
          <p:cNvSpPr>
            <a:spLocks noGrp="1"/>
          </p:cNvSpPr>
          <p:nvPr>
            <p:ph type="pic" sz="quarter" idx="13" hasCustomPrompt="1"/>
          </p:nvPr>
        </p:nvSpPr>
        <p:spPr>
          <a:xfrm>
            <a:off x="-1" y="4083050"/>
            <a:ext cx="12191999" cy="2774950"/>
          </a:xfrm>
          <a:prstGeom prst="rect">
            <a:avLst/>
          </a:prstGeom>
          <a:pattFill prst="pct5">
            <a:fgClr>
              <a:schemeClr val="bg1"/>
            </a:fgClr>
            <a:bgClr>
              <a:schemeClr val="bg2"/>
            </a:bgClr>
          </a:pattFill>
        </p:spPr>
        <p:txBody>
          <a:bodyPr vert="horz" wrap="square" lIns="0" tIns="0" rIns="0" bIns="0" rtlCol="0" anchor="ctr">
            <a:noAutofit/>
          </a:bodyPr>
          <a:lstStyle>
            <a:lvl1pPr marL="0" marR="0" indent="0" algn="ctr" defTabSz="914400" rtl="0" eaLnBrk="1" fontAlgn="auto" latinLnBrk="0" hangingPunct="1">
              <a:lnSpc>
                <a:spcPct val="120000"/>
              </a:lnSpc>
              <a:spcBef>
                <a:spcPts val="600"/>
              </a:spcBef>
              <a:spcAft>
                <a:spcPts val="0"/>
              </a:spcAft>
              <a:buClrTx/>
              <a:buSzTx/>
              <a:buFontTx/>
              <a:buNone/>
              <a:tabLst/>
              <a:defRPr lang="en-US" sz="1400">
                <a:solidFill>
                  <a:schemeClr val="tx1"/>
                </a:solidFill>
              </a:defRPr>
            </a:lvl1pPr>
          </a:lstStyle>
          <a:p>
            <a:pPr marL="411480" marR="0" lvl="0" indent="-411480" algn="ctr" defTabSz="914400" rtl="0" eaLnBrk="1" fontAlgn="auto" latinLnBrk="0" hangingPunct="1">
              <a:lnSpc>
                <a:spcPct val="120000"/>
              </a:lnSpc>
              <a:spcBef>
                <a:spcPts val="600"/>
              </a:spcBef>
              <a:spcAft>
                <a:spcPts val="0"/>
              </a:spcAft>
              <a:buClrTx/>
              <a:buSzTx/>
              <a:buFontTx/>
              <a:buNone/>
              <a:tabLst/>
              <a:defRPr/>
            </a:pPr>
            <a:r>
              <a:rPr lang="en-US" dirty="0"/>
              <a:t>Add photo</a:t>
            </a:r>
          </a:p>
        </p:txBody>
      </p:sp>
      <p:sp>
        <p:nvSpPr>
          <p:cNvPr id="11" name="Title 10">
            <a:extLst>
              <a:ext uri="{FF2B5EF4-FFF2-40B4-BE49-F238E27FC236}">
                <a16:creationId xmlns:a16="http://schemas.microsoft.com/office/drawing/2014/main" id="{06EA3E0F-6952-8B44-89C5-3A7230D81F97}"/>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Slide Number Placeholder 2">
            <a:extLst>
              <a:ext uri="{FF2B5EF4-FFF2-40B4-BE49-F238E27FC236}">
                <a16:creationId xmlns:a16="http://schemas.microsoft.com/office/drawing/2014/main" id="{5DFF6035-90FF-3D47-AC34-F7AD5C37C983}"/>
              </a:ext>
            </a:extLst>
          </p:cNvPr>
          <p:cNvSpPr>
            <a:spLocks noGrp="1"/>
          </p:cNvSpPr>
          <p:nvPr>
            <p:ph type="sldNum" sz="quarter" idx="10"/>
          </p:nvPr>
        </p:nvSpPr>
        <p:spPr>
          <a:xfrm>
            <a:off x="1" y="6553200"/>
            <a:ext cx="304799" cy="304799"/>
          </a:xfrm>
        </p:spPr>
        <p:txBody>
          <a:bodyPr/>
          <a:lstStyle>
            <a:lvl1pPr>
              <a:defRPr>
                <a:solidFill>
                  <a:schemeClr val="bg1"/>
                </a:solidFill>
              </a:defRPr>
            </a:lvl1pPr>
          </a:lstStyle>
          <a:p>
            <a:fld id="{89006F1E-66CD-4A4B-9370-B4A3080F0E6C}" type="slidenum">
              <a:rPr lang="en-US" smtClean="0"/>
              <a:pPr/>
              <a:t>‹N°›</a:t>
            </a:fld>
            <a:endParaRPr lang="en-US" dirty="0"/>
          </a:p>
        </p:txBody>
      </p:sp>
      <p:sp>
        <p:nvSpPr>
          <p:cNvPr id="7" name="Footer Placeholder 1">
            <a:extLst>
              <a:ext uri="{FF2B5EF4-FFF2-40B4-BE49-F238E27FC236}">
                <a16:creationId xmlns:a16="http://schemas.microsoft.com/office/drawing/2014/main" id="{9089E539-E9D2-AE4B-B72F-91FBD9A90964}"/>
              </a:ext>
            </a:extLst>
          </p:cNvPr>
          <p:cNvSpPr>
            <a:spLocks noGrp="1"/>
          </p:cNvSpPr>
          <p:nvPr>
            <p:ph type="ftr" sz="quarter" idx="14"/>
          </p:nvPr>
        </p:nvSpPr>
        <p:spPr>
          <a:xfrm>
            <a:off x="304799" y="6553201"/>
            <a:ext cx="7620001" cy="304800"/>
          </a:xfrm>
          <a:prstGeom prst="rect">
            <a:avLst/>
          </a:prstGeom>
        </p:spPr>
        <p:txBody>
          <a:bodyPr/>
          <a:lstStyle>
            <a:lvl1pPr>
              <a:defRPr>
                <a:solidFill>
                  <a:schemeClr val="bg1"/>
                </a:solidFill>
              </a:defRPr>
            </a:lvl1p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sp>
        <p:nvSpPr>
          <p:cNvPr id="8" name="Text Placeholder 7">
            <a:extLst>
              <a:ext uri="{FF2B5EF4-FFF2-40B4-BE49-F238E27FC236}">
                <a16:creationId xmlns:a16="http://schemas.microsoft.com/office/drawing/2014/main" id="{E5AA936C-79E4-0048-8C63-B027C15A3EF6}"/>
              </a:ext>
            </a:extLst>
          </p:cNvPr>
          <p:cNvSpPr>
            <a:spLocks noGrp="1"/>
          </p:cNvSpPr>
          <p:nvPr>
            <p:ph type="body" sz="quarter" idx="11" hasCustomPrompt="1"/>
          </p:nvPr>
        </p:nvSpPr>
        <p:spPr>
          <a:xfrm>
            <a:off x="300226" y="893063"/>
            <a:ext cx="11591547" cy="381001"/>
          </a:xfrm>
          <a:prstGeom prst="rect">
            <a:avLst/>
          </a:prstGeom>
        </p:spPr>
        <p:txBody>
          <a:bodyPr lIns="0" tIns="0" rIns="0" bIns="0" anchor="t">
            <a:noAutofit/>
          </a:bodyPr>
          <a:lstStyle>
            <a:lvl1pPr marL="0" indent="0">
              <a:buNone/>
              <a:defRPr sz="2000">
                <a:solidFill>
                  <a:schemeClr val="tx1"/>
                </a:solidFill>
              </a:defRPr>
            </a:lvl1pPr>
          </a:lstStyle>
          <a:p>
            <a:pPr lvl="0"/>
            <a:r>
              <a:rPr lang="en-US" dirty="0"/>
              <a:t>Click to add </a:t>
            </a:r>
            <a:r>
              <a:rPr lang="en-US" dirty="0" err="1"/>
              <a:t>subheader</a:t>
            </a:r>
            <a:endParaRPr lang="en-US" dirty="0"/>
          </a:p>
        </p:txBody>
      </p:sp>
      <p:sp>
        <p:nvSpPr>
          <p:cNvPr id="9" name="Content Placeholder 3">
            <a:extLst>
              <a:ext uri="{FF2B5EF4-FFF2-40B4-BE49-F238E27FC236}">
                <a16:creationId xmlns:a16="http://schemas.microsoft.com/office/drawing/2014/main" id="{EFA71095-3F77-7F45-9E43-E80587323ACE}"/>
              </a:ext>
            </a:extLst>
          </p:cNvPr>
          <p:cNvSpPr>
            <a:spLocks noGrp="1"/>
          </p:cNvSpPr>
          <p:nvPr>
            <p:ph sz="quarter" idx="18"/>
          </p:nvPr>
        </p:nvSpPr>
        <p:spPr>
          <a:xfrm>
            <a:off x="304800" y="1447800"/>
            <a:ext cx="3657600" cy="2334768"/>
          </a:xfrm>
          <a:prstGeom prst="rect">
            <a:avLst/>
          </a:prstGeom>
        </p:spPr>
        <p:txBody>
          <a:bodyPr vert="horz" lIns="0" tIns="0" rIns="0" bIns="0" rtlCol="0">
            <a:normAutofit/>
          </a:bodyPr>
          <a:lstStyle>
            <a:lvl1pPr marL="342900" indent="-342900">
              <a:buFont typeface="Arial" panose="020B0604020202020204" pitchFamily="34" charset="0"/>
              <a:buChar char="•"/>
              <a:defRPr lang="en-US" dirty="0" smtClean="0"/>
            </a:lvl1pPr>
            <a:lvl2pPr marL="520700" indent="-285750">
              <a:buFont typeface="Arial" panose="020B0604020202020204" pitchFamily="34" charset="0"/>
              <a:buChar char="•"/>
              <a:defRPr lang="en-US" dirty="0" smtClean="0"/>
            </a:lvl2pPr>
            <a:lvl3pPr marL="749300" indent="-285750">
              <a:buFont typeface="Arial" panose="020B0604020202020204" pitchFamily="34" charset="0"/>
              <a:buChar char="•"/>
              <a:defRPr lang="en-US" dirty="0" smtClean="0"/>
            </a:lvl3pPr>
            <a:lvl4pPr marL="862013" indent="-171450">
              <a:buFont typeface="Arial" panose="020B0604020202020204" pitchFamily="34" charset="0"/>
              <a:buChar char="•"/>
              <a:defRPr lang="en-US" dirty="0" smtClean="0"/>
            </a:lvl4pPr>
            <a:lvl5pPr marL="1093787" indent="-171450">
              <a:buFont typeface="Arial" panose="020B0604020202020204" pitchFamily="34" charset="0"/>
              <a:buChar cha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B8762543-398C-384C-8B6E-8572E8FDC8D3}"/>
              </a:ext>
            </a:extLst>
          </p:cNvPr>
          <p:cNvSpPr>
            <a:spLocks noGrp="1"/>
          </p:cNvSpPr>
          <p:nvPr>
            <p:ph sz="quarter" idx="19"/>
          </p:nvPr>
        </p:nvSpPr>
        <p:spPr>
          <a:xfrm>
            <a:off x="4267201" y="1447800"/>
            <a:ext cx="3657600" cy="2334768"/>
          </a:xfrm>
          <a:prstGeom prst="rect">
            <a:avLst/>
          </a:prstGeom>
        </p:spPr>
        <p:txBody>
          <a:bodyPr vert="horz" lIns="0" tIns="0" rIns="0" bIns="0" rtlCol="0">
            <a:normAutofit/>
          </a:bodyPr>
          <a:lstStyle>
            <a:lvl1pPr marL="342900" indent="-342900">
              <a:buFont typeface="Arial" panose="020B0604020202020204" pitchFamily="34" charset="0"/>
              <a:buChar char="•"/>
              <a:defRPr lang="en-US" dirty="0" smtClean="0"/>
            </a:lvl1pPr>
            <a:lvl2pPr marL="520700" indent="-285750">
              <a:buFont typeface="Arial" panose="020B0604020202020204" pitchFamily="34" charset="0"/>
              <a:buChar char="•"/>
              <a:defRPr lang="en-US" dirty="0" smtClean="0"/>
            </a:lvl2pPr>
            <a:lvl3pPr marL="749300" indent="-285750">
              <a:buFont typeface="Arial" panose="020B0604020202020204" pitchFamily="34" charset="0"/>
              <a:buChar char="•"/>
              <a:defRPr lang="en-US" dirty="0" smtClean="0"/>
            </a:lvl3pPr>
            <a:lvl4pPr marL="862013" indent="-171450">
              <a:buFont typeface="Arial" panose="020B0604020202020204" pitchFamily="34" charset="0"/>
              <a:buChar char="•"/>
              <a:defRPr lang="en-US" dirty="0" smtClean="0"/>
            </a:lvl4pPr>
            <a:lvl5pPr marL="1093787" indent="-171450">
              <a:buFont typeface="Arial" panose="020B0604020202020204" pitchFamily="34" charset="0"/>
              <a:buChar cha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C8CD3A37-ECA5-0F43-995E-663D6AC132E5}"/>
              </a:ext>
            </a:extLst>
          </p:cNvPr>
          <p:cNvSpPr>
            <a:spLocks noGrp="1"/>
          </p:cNvSpPr>
          <p:nvPr>
            <p:ph sz="quarter" idx="21"/>
          </p:nvPr>
        </p:nvSpPr>
        <p:spPr>
          <a:xfrm>
            <a:off x="8229594" y="1447800"/>
            <a:ext cx="3657603" cy="2334768"/>
          </a:xfrm>
          <a:prstGeom prst="rect">
            <a:avLst/>
          </a:prstGeom>
        </p:spPr>
        <p:txBody>
          <a:bodyPr vert="horz" lIns="0" tIns="0" rIns="0" bIns="0" rtlCol="0">
            <a:normAutofit/>
          </a:bodyPr>
          <a:lstStyle>
            <a:lvl1pPr marL="342900" indent="-342900">
              <a:buFont typeface="Arial" panose="020B0604020202020204" pitchFamily="34" charset="0"/>
              <a:buChar char="•"/>
              <a:defRPr lang="en-US" dirty="0" smtClean="0"/>
            </a:lvl1pPr>
            <a:lvl2pPr marL="520700" indent="-285750">
              <a:buFont typeface="Arial" panose="020B0604020202020204" pitchFamily="34" charset="0"/>
              <a:buChar char="•"/>
              <a:defRPr lang="en-US" dirty="0" smtClean="0"/>
            </a:lvl2pPr>
            <a:lvl3pPr marL="749300" indent="-285750">
              <a:buFont typeface="Arial" panose="020B0604020202020204" pitchFamily="34" charset="0"/>
              <a:buChar char="•"/>
              <a:defRPr lang="en-US" dirty="0" smtClean="0"/>
            </a:lvl3pPr>
            <a:lvl4pPr marL="862013" indent="-171450">
              <a:buFont typeface="Arial" panose="020B0604020202020204" pitchFamily="34" charset="0"/>
              <a:buChar char="•"/>
              <a:defRPr lang="en-US" dirty="0" smtClean="0"/>
            </a:lvl4pPr>
            <a:lvl5pPr marL="1093787" indent="-171450">
              <a:buFont typeface="Arial" panose="020B0604020202020204" pitchFamily="34" charset="0"/>
              <a:buChar cha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3429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divider with photo">
    <p:bg>
      <p:bgPr>
        <a:gradFill flip="none" rotWithShape="1">
          <a:gsLst>
            <a:gs pos="0">
              <a:schemeClr val="bg1"/>
            </a:gs>
            <a:gs pos="45000">
              <a:schemeClr val="bg1"/>
            </a:gs>
            <a:gs pos="100000">
              <a:schemeClr val="bg2"/>
            </a:gs>
          </a:gsLst>
          <a:lin ang="1080000" scaled="0"/>
          <a:tileRect/>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FE7B338-1383-7843-9E8D-F295A0DFF59D}"/>
              </a:ext>
            </a:extLst>
          </p:cNvPr>
          <p:cNvSpPr>
            <a:spLocks noGrp="1"/>
          </p:cNvSpPr>
          <p:nvPr>
            <p:ph type="pic" sz="quarter" idx="13" hasCustomPrompt="1"/>
          </p:nvPr>
        </p:nvSpPr>
        <p:spPr>
          <a:xfrm>
            <a:off x="-1" y="0"/>
            <a:ext cx="12191999" cy="6858000"/>
          </a:xfrm>
          <a:custGeom>
            <a:avLst/>
            <a:gdLst>
              <a:gd name="connsiteX0" fmla="*/ 0 w 12191999"/>
              <a:gd name="connsiteY0" fmla="*/ 0 h 6858000"/>
              <a:gd name="connsiteX1" fmla="*/ 10321761 w 12191999"/>
              <a:gd name="connsiteY1" fmla="*/ 0 h 6858000"/>
              <a:gd name="connsiteX2" fmla="*/ 10321761 w 12191999"/>
              <a:gd name="connsiteY2" fmla="*/ 673804 h 6858000"/>
              <a:gd name="connsiteX3" fmla="*/ 11887200 w 12191999"/>
              <a:gd name="connsiteY3" fmla="*/ 673804 h 6858000"/>
              <a:gd name="connsiteX4" fmla="*/ 11887200 w 12191999"/>
              <a:gd name="connsiteY4" fmla="*/ 0 h 6858000"/>
              <a:gd name="connsiteX5" fmla="*/ 12191999 w 12191999"/>
              <a:gd name="connsiteY5" fmla="*/ 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10321761" y="0"/>
                </a:lnTo>
                <a:lnTo>
                  <a:pt x="10321761" y="673804"/>
                </a:lnTo>
                <a:lnTo>
                  <a:pt x="11887200" y="673804"/>
                </a:lnTo>
                <a:lnTo>
                  <a:pt x="11887200" y="0"/>
                </a:lnTo>
                <a:lnTo>
                  <a:pt x="12191999" y="0"/>
                </a:lnTo>
                <a:lnTo>
                  <a:pt x="12191999" y="6858000"/>
                </a:lnTo>
                <a:lnTo>
                  <a:pt x="0" y="6858000"/>
                </a:lnTo>
                <a:close/>
              </a:path>
            </a:pathLst>
          </a:custGeom>
          <a:pattFill prst="pct5">
            <a:fgClr>
              <a:schemeClr val="bg1"/>
            </a:fgClr>
            <a:bgClr>
              <a:schemeClr val="bg2"/>
            </a:bgClr>
          </a:pattFill>
        </p:spPr>
        <p:txBody>
          <a:bodyPr vert="horz" wrap="square" lIns="0" tIns="0" rIns="0" bIns="0" rtlCol="0" anchor="ctr">
            <a:noAutofit/>
          </a:bodyPr>
          <a:lstStyle>
            <a:lvl1pPr marL="0" indent="0" algn="ctr">
              <a:buFontTx/>
              <a:buNone/>
              <a:defRPr lang="en-US" sz="1400">
                <a:solidFill>
                  <a:schemeClr val="tx1"/>
                </a:solidFill>
              </a:defRPr>
            </a:lvl1pPr>
          </a:lstStyle>
          <a:p>
            <a:pPr lvl="0" algn="ctr">
              <a:buNone/>
            </a:pPr>
            <a:r>
              <a:rPr lang="en-US" dirty="0"/>
              <a:t>Add photo</a:t>
            </a:r>
          </a:p>
        </p:txBody>
      </p:sp>
      <p:sp>
        <p:nvSpPr>
          <p:cNvPr id="5" name="Slide Number Placeholder 2">
            <a:extLst>
              <a:ext uri="{FF2B5EF4-FFF2-40B4-BE49-F238E27FC236}">
                <a16:creationId xmlns:a16="http://schemas.microsoft.com/office/drawing/2014/main" id="{A634E9F6-D24E-5141-81EF-69349B9658EA}"/>
              </a:ext>
            </a:extLst>
          </p:cNvPr>
          <p:cNvSpPr>
            <a:spLocks noGrp="1"/>
          </p:cNvSpPr>
          <p:nvPr>
            <p:ph type="sldNum" sz="quarter" idx="10"/>
          </p:nvPr>
        </p:nvSpPr>
        <p:spPr>
          <a:xfrm>
            <a:off x="1" y="6553200"/>
            <a:ext cx="304799" cy="304799"/>
          </a:xfrm>
        </p:spPr>
        <p:txBody>
          <a:bodyPr/>
          <a:lstStyle>
            <a:lvl1pPr>
              <a:defRPr>
                <a:solidFill>
                  <a:schemeClr val="bg1"/>
                </a:solidFill>
              </a:defRPr>
            </a:lvl1pPr>
          </a:lstStyle>
          <a:p>
            <a:fld id="{89006F1E-66CD-4A4B-9370-B4A3080F0E6C}" type="slidenum">
              <a:rPr lang="en-US" smtClean="0"/>
              <a:pPr/>
              <a:t>‹N°›</a:t>
            </a:fld>
            <a:endParaRPr lang="en-US" dirty="0"/>
          </a:p>
        </p:txBody>
      </p:sp>
      <p:sp>
        <p:nvSpPr>
          <p:cNvPr id="6" name="Footer Placeholder 1">
            <a:extLst>
              <a:ext uri="{FF2B5EF4-FFF2-40B4-BE49-F238E27FC236}">
                <a16:creationId xmlns:a16="http://schemas.microsoft.com/office/drawing/2014/main" id="{B41A9DDB-F5FB-5046-B179-F07475B09908}"/>
              </a:ext>
            </a:extLst>
          </p:cNvPr>
          <p:cNvSpPr>
            <a:spLocks noGrp="1"/>
          </p:cNvSpPr>
          <p:nvPr>
            <p:ph type="ftr" sz="quarter" idx="14"/>
          </p:nvPr>
        </p:nvSpPr>
        <p:spPr>
          <a:xfrm>
            <a:off x="304799" y="6553201"/>
            <a:ext cx="7620001" cy="304800"/>
          </a:xfrm>
          <a:prstGeom prst="rect">
            <a:avLst/>
          </a:prstGeom>
        </p:spPr>
        <p:txBody>
          <a:bodyPr/>
          <a:lstStyle>
            <a:lvl1pPr>
              <a:defRPr>
                <a:solidFill>
                  <a:schemeClr val="bg1"/>
                </a:solidFill>
              </a:defRPr>
            </a:lvl1p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sp>
        <p:nvSpPr>
          <p:cNvPr id="8" name="Content Placeholder 2">
            <a:extLst>
              <a:ext uri="{FF2B5EF4-FFF2-40B4-BE49-F238E27FC236}">
                <a16:creationId xmlns:a16="http://schemas.microsoft.com/office/drawing/2014/main" id="{5DC4D9F1-5E1A-DD4A-946F-32414E026F44}"/>
              </a:ext>
            </a:extLst>
          </p:cNvPr>
          <p:cNvSpPr>
            <a:spLocks noGrp="1"/>
          </p:cNvSpPr>
          <p:nvPr>
            <p:ph sz="quarter" idx="15" hasCustomPrompt="1"/>
          </p:nvPr>
        </p:nvSpPr>
        <p:spPr>
          <a:xfrm>
            <a:off x="0" y="3742192"/>
            <a:ext cx="6096000" cy="1071062"/>
          </a:xfrm>
          <a:solidFill>
            <a:schemeClr val="bg1"/>
          </a:solidFill>
        </p:spPr>
        <p:txBody>
          <a:bodyPr wrap="square" lIns="292608" tIns="201168" rIns="292608" bIns="91440" anchor="b">
            <a:spAutoFit/>
          </a:bodyPr>
          <a:lstStyle>
            <a:lvl1pPr marL="0" indent="0">
              <a:lnSpc>
                <a:spcPct val="90000"/>
              </a:lnSpc>
              <a:buNone/>
              <a:defRPr sz="2800" b="1">
                <a:solidFill>
                  <a:schemeClr val="tx2"/>
                </a:solidFill>
              </a:defRPr>
            </a:lvl1pPr>
          </a:lstStyle>
          <a:p>
            <a:pPr lvl="0"/>
            <a:r>
              <a:rPr lang="en-US" dirty="0"/>
              <a:t>Section title with full photo background</a:t>
            </a:r>
          </a:p>
        </p:txBody>
      </p:sp>
      <p:sp>
        <p:nvSpPr>
          <p:cNvPr id="10" name="Content Placeholder 2">
            <a:extLst>
              <a:ext uri="{FF2B5EF4-FFF2-40B4-BE49-F238E27FC236}">
                <a16:creationId xmlns:a16="http://schemas.microsoft.com/office/drawing/2014/main" id="{15406226-911A-D441-8417-8C4961D7AEF2}"/>
              </a:ext>
            </a:extLst>
          </p:cNvPr>
          <p:cNvSpPr>
            <a:spLocks noGrp="1"/>
          </p:cNvSpPr>
          <p:nvPr>
            <p:ph sz="quarter" idx="16" hasCustomPrompt="1"/>
          </p:nvPr>
        </p:nvSpPr>
        <p:spPr>
          <a:xfrm>
            <a:off x="0" y="4813254"/>
            <a:ext cx="6096000" cy="630814"/>
          </a:xfrm>
          <a:solidFill>
            <a:schemeClr val="bg1"/>
          </a:solidFill>
        </p:spPr>
        <p:txBody>
          <a:bodyPr wrap="square" lIns="292608" tIns="91440" rIns="292608" bIns="201168" anchor="t">
            <a:spAutoFit/>
          </a:bodyPr>
          <a:lstStyle>
            <a:lvl1pPr marL="0" marR="0" indent="0" algn="l" defTabSz="914400" rtl="0" eaLnBrk="1" fontAlgn="auto" latinLnBrk="0" hangingPunct="1">
              <a:lnSpc>
                <a:spcPct val="100000"/>
              </a:lnSpc>
              <a:spcBef>
                <a:spcPts val="200"/>
              </a:spcBef>
              <a:spcAft>
                <a:spcPts val="0"/>
              </a:spcAft>
              <a:buClr>
                <a:schemeClr val="tx2"/>
              </a:buClr>
              <a:buSzPct val="100000"/>
              <a:buFont typeface="Arial" panose="020B0604020202020204" pitchFamily="34" charset="0"/>
              <a:buNone/>
              <a:tabLst/>
              <a:defRPr lang="en-US" sz="2000" b="0" kern="1200" dirty="0">
                <a:solidFill>
                  <a:schemeClr val="tx1"/>
                </a:solidFill>
                <a:latin typeface="+mn-lt"/>
                <a:ea typeface="+mn-ea"/>
                <a:cs typeface="+mn-cs"/>
              </a:defRPr>
            </a:lvl1pPr>
          </a:lstStyle>
          <a:p>
            <a:pPr marL="0" marR="0" lvl="0" indent="0" algn="l" defTabSz="914400" rtl="0" eaLnBrk="1" fontAlgn="auto" latinLnBrk="0" hangingPunct="1">
              <a:lnSpc>
                <a:spcPct val="120000"/>
              </a:lnSpc>
              <a:spcBef>
                <a:spcPts val="200"/>
              </a:spcBef>
              <a:spcAft>
                <a:spcPts val="0"/>
              </a:spcAft>
              <a:buClr>
                <a:schemeClr val="tx2"/>
              </a:buClr>
              <a:buSzPct val="100000"/>
              <a:buFont typeface="Arial" panose="020B0604020202020204" pitchFamily="34" charset="0"/>
              <a:buNone/>
              <a:tabLst/>
              <a:defRPr/>
            </a:pPr>
            <a:r>
              <a:rPr lang="en-US" dirty="0"/>
              <a:t>Sub title and or description of next section</a:t>
            </a:r>
          </a:p>
        </p:txBody>
      </p:sp>
    </p:spTree>
    <p:extLst>
      <p:ext uri="{BB962C8B-B14F-4D97-AF65-F5344CB8AC3E}">
        <p14:creationId xmlns:p14="http://schemas.microsoft.com/office/powerpoint/2010/main" val="3263114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 background">
    <p:bg>
      <p:bgPr>
        <a:gradFill flip="none" rotWithShape="1">
          <a:gsLst>
            <a:gs pos="0">
              <a:schemeClr val="tx2"/>
            </a:gs>
            <a:gs pos="45000">
              <a:schemeClr val="tx2"/>
            </a:gs>
            <a:gs pos="100000">
              <a:schemeClr val="tx2">
                <a:lumMod val="50000"/>
              </a:schemeClr>
            </a:gs>
          </a:gsLst>
          <a:lin ang="1080000" scaled="0"/>
          <a:tileRect/>
        </a:gra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BD60394-6B49-3F40-ACB2-84420DAC938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Slide Number Placeholder 2">
            <a:extLst>
              <a:ext uri="{FF2B5EF4-FFF2-40B4-BE49-F238E27FC236}">
                <a16:creationId xmlns:a16="http://schemas.microsoft.com/office/drawing/2014/main" id="{6D3BC3C2-2A41-544F-A0F8-7CFF39CCFFAC}"/>
              </a:ext>
            </a:extLst>
          </p:cNvPr>
          <p:cNvSpPr>
            <a:spLocks noGrp="1"/>
          </p:cNvSpPr>
          <p:nvPr>
            <p:ph type="sldNum" sz="quarter" idx="10"/>
          </p:nvPr>
        </p:nvSpPr>
        <p:spPr>
          <a:xfrm>
            <a:off x="1" y="6553200"/>
            <a:ext cx="304799" cy="304799"/>
          </a:xfrm>
        </p:spPr>
        <p:txBody>
          <a:bodyPr/>
          <a:lstStyle>
            <a:lvl1pPr>
              <a:defRPr>
                <a:solidFill>
                  <a:schemeClr val="bg1"/>
                </a:solidFill>
              </a:defRPr>
            </a:lvl1pPr>
          </a:lstStyle>
          <a:p>
            <a:fld id="{89006F1E-66CD-4A4B-9370-B4A3080F0E6C}" type="slidenum">
              <a:rPr lang="en-US" smtClean="0"/>
              <a:pPr/>
              <a:t>‹N°›</a:t>
            </a:fld>
            <a:endParaRPr lang="en-US" dirty="0"/>
          </a:p>
        </p:txBody>
      </p:sp>
      <p:sp>
        <p:nvSpPr>
          <p:cNvPr id="5" name="Footer Placeholder 1">
            <a:extLst>
              <a:ext uri="{FF2B5EF4-FFF2-40B4-BE49-F238E27FC236}">
                <a16:creationId xmlns:a16="http://schemas.microsoft.com/office/drawing/2014/main" id="{9BCE1F3E-3D84-364B-BB1F-921E4AA1B217}"/>
              </a:ext>
            </a:extLst>
          </p:cNvPr>
          <p:cNvSpPr>
            <a:spLocks noGrp="1"/>
          </p:cNvSpPr>
          <p:nvPr>
            <p:ph type="ftr" sz="quarter" idx="14"/>
          </p:nvPr>
        </p:nvSpPr>
        <p:spPr>
          <a:xfrm>
            <a:off x="304799" y="6553201"/>
            <a:ext cx="7620001" cy="304800"/>
          </a:xfrm>
          <a:prstGeom prst="rect">
            <a:avLst/>
          </a:prstGeom>
        </p:spPr>
        <p:txBody>
          <a:bodyPr/>
          <a:lstStyle>
            <a:lvl1pPr>
              <a:defRPr>
                <a:solidFill>
                  <a:schemeClr val="bg1"/>
                </a:solidFill>
              </a:defRPr>
            </a:lvl1p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sp>
        <p:nvSpPr>
          <p:cNvPr id="6" name="Text Placeholder 7">
            <a:extLst>
              <a:ext uri="{FF2B5EF4-FFF2-40B4-BE49-F238E27FC236}">
                <a16:creationId xmlns:a16="http://schemas.microsoft.com/office/drawing/2014/main" id="{94199484-7909-9044-9003-EFED90CAC053}"/>
              </a:ext>
            </a:extLst>
          </p:cNvPr>
          <p:cNvSpPr>
            <a:spLocks noGrp="1"/>
          </p:cNvSpPr>
          <p:nvPr>
            <p:ph type="body" sz="quarter" idx="11" hasCustomPrompt="1"/>
          </p:nvPr>
        </p:nvSpPr>
        <p:spPr>
          <a:xfrm>
            <a:off x="300226" y="893063"/>
            <a:ext cx="11591547" cy="381001"/>
          </a:xfrm>
          <a:prstGeom prst="rect">
            <a:avLst/>
          </a:prstGeom>
        </p:spPr>
        <p:txBody>
          <a:bodyPr lIns="0" tIns="0" rIns="0" bIns="0" anchor="t">
            <a:noAutofit/>
          </a:bodyPr>
          <a:lstStyle>
            <a:lvl1pPr marL="0" indent="0">
              <a:buNone/>
              <a:defRPr sz="2000">
                <a:solidFill>
                  <a:schemeClr val="bg1"/>
                </a:solidFill>
              </a:defRPr>
            </a:lvl1pPr>
          </a:lstStyle>
          <a:p>
            <a:pPr lvl="0"/>
            <a:r>
              <a:rPr lang="en-US" dirty="0"/>
              <a:t>Click to add </a:t>
            </a:r>
            <a:r>
              <a:rPr lang="en-US" dirty="0" err="1"/>
              <a:t>subheader</a:t>
            </a:r>
            <a:endParaRPr lang="en-US" dirty="0"/>
          </a:p>
        </p:txBody>
      </p:sp>
    </p:spTree>
    <p:extLst>
      <p:ext uri="{BB962C8B-B14F-4D97-AF65-F5344CB8AC3E}">
        <p14:creationId xmlns:p14="http://schemas.microsoft.com/office/powerpoint/2010/main" val="2924433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on Bumper (Photo)">
    <p:bg>
      <p:bgPr>
        <a:gradFill flip="none" rotWithShape="1">
          <a:gsLst>
            <a:gs pos="0">
              <a:schemeClr val="bg1"/>
            </a:gs>
            <a:gs pos="45000">
              <a:schemeClr val="bg1"/>
            </a:gs>
            <a:gs pos="100000">
              <a:schemeClr val="bg2"/>
            </a:gs>
          </a:gsLst>
          <a:lin ang="1080000" scaled="0"/>
          <a:tileRect/>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FE7B338-1383-7843-9E8D-F295A0DFF59D}"/>
              </a:ext>
            </a:extLst>
          </p:cNvPr>
          <p:cNvSpPr>
            <a:spLocks noGrp="1"/>
          </p:cNvSpPr>
          <p:nvPr>
            <p:ph type="pic" sz="quarter" idx="13" hasCustomPrompt="1"/>
          </p:nvPr>
        </p:nvSpPr>
        <p:spPr>
          <a:xfrm>
            <a:off x="-1" y="0"/>
            <a:ext cx="12191999" cy="6858000"/>
          </a:xfrm>
          <a:custGeom>
            <a:avLst/>
            <a:gdLst>
              <a:gd name="connsiteX0" fmla="*/ 0 w 12191999"/>
              <a:gd name="connsiteY0" fmla="*/ 0 h 6858000"/>
              <a:gd name="connsiteX1" fmla="*/ 10321761 w 12191999"/>
              <a:gd name="connsiteY1" fmla="*/ 0 h 6858000"/>
              <a:gd name="connsiteX2" fmla="*/ 10321761 w 12191999"/>
              <a:gd name="connsiteY2" fmla="*/ 673804 h 6858000"/>
              <a:gd name="connsiteX3" fmla="*/ 11887200 w 12191999"/>
              <a:gd name="connsiteY3" fmla="*/ 673804 h 6858000"/>
              <a:gd name="connsiteX4" fmla="*/ 11887200 w 12191999"/>
              <a:gd name="connsiteY4" fmla="*/ 0 h 6858000"/>
              <a:gd name="connsiteX5" fmla="*/ 12191999 w 12191999"/>
              <a:gd name="connsiteY5" fmla="*/ 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10321761" y="0"/>
                </a:lnTo>
                <a:lnTo>
                  <a:pt x="10321761" y="673804"/>
                </a:lnTo>
                <a:lnTo>
                  <a:pt x="11887200" y="673804"/>
                </a:lnTo>
                <a:lnTo>
                  <a:pt x="11887200" y="0"/>
                </a:lnTo>
                <a:lnTo>
                  <a:pt x="12191999" y="0"/>
                </a:lnTo>
                <a:lnTo>
                  <a:pt x="12191999" y="6858000"/>
                </a:lnTo>
                <a:lnTo>
                  <a:pt x="0" y="6858000"/>
                </a:lnTo>
                <a:close/>
              </a:path>
            </a:pathLst>
          </a:custGeom>
          <a:pattFill prst="pct5">
            <a:fgClr>
              <a:schemeClr val="bg1"/>
            </a:fgClr>
            <a:bgClr>
              <a:schemeClr val="bg2"/>
            </a:bgClr>
          </a:pattFill>
        </p:spPr>
        <p:txBody>
          <a:bodyPr vert="horz" wrap="square" lIns="0" tIns="0" rIns="0" bIns="0" rtlCol="0" anchor="ctr">
            <a:noAutofit/>
          </a:bodyPr>
          <a:lstStyle>
            <a:lvl1pPr marL="0" indent="0" algn="ctr">
              <a:buFontTx/>
              <a:buNone/>
              <a:defRPr lang="en-US" sz="1400">
                <a:solidFill>
                  <a:schemeClr val="tx1"/>
                </a:solidFill>
              </a:defRPr>
            </a:lvl1pPr>
          </a:lstStyle>
          <a:p>
            <a:pPr lvl="0" algn="ctr">
              <a:buNone/>
            </a:pPr>
            <a:r>
              <a:rPr lang="en-US" dirty="0"/>
              <a:t>Add photo</a:t>
            </a:r>
          </a:p>
        </p:txBody>
      </p:sp>
      <p:sp>
        <p:nvSpPr>
          <p:cNvPr id="5" name="Slide Number Placeholder 2">
            <a:extLst>
              <a:ext uri="{FF2B5EF4-FFF2-40B4-BE49-F238E27FC236}">
                <a16:creationId xmlns:a16="http://schemas.microsoft.com/office/drawing/2014/main" id="{A634E9F6-D24E-5141-81EF-69349B9658EA}"/>
              </a:ext>
            </a:extLst>
          </p:cNvPr>
          <p:cNvSpPr>
            <a:spLocks noGrp="1"/>
          </p:cNvSpPr>
          <p:nvPr>
            <p:ph type="sldNum" sz="quarter" idx="10"/>
          </p:nvPr>
        </p:nvSpPr>
        <p:spPr>
          <a:xfrm>
            <a:off x="1" y="6553200"/>
            <a:ext cx="304799" cy="304799"/>
          </a:xfrm>
        </p:spPr>
        <p:txBody>
          <a:bodyPr/>
          <a:lstStyle>
            <a:lvl1pPr>
              <a:defRPr>
                <a:solidFill>
                  <a:schemeClr val="bg1"/>
                </a:solidFill>
              </a:defRPr>
            </a:lvl1pPr>
          </a:lstStyle>
          <a:p>
            <a:fld id="{89006F1E-66CD-4A4B-9370-B4A3080F0E6C}" type="slidenum">
              <a:rPr lang="en-US" smtClean="0"/>
              <a:pPr/>
              <a:t>‹N°›</a:t>
            </a:fld>
            <a:endParaRPr lang="en-US" dirty="0"/>
          </a:p>
        </p:txBody>
      </p:sp>
      <p:sp>
        <p:nvSpPr>
          <p:cNvPr id="6" name="Footer Placeholder 1">
            <a:extLst>
              <a:ext uri="{FF2B5EF4-FFF2-40B4-BE49-F238E27FC236}">
                <a16:creationId xmlns:a16="http://schemas.microsoft.com/office/drawing/2014/main" id="{B41A9DDB-F5FB-5046-B179-F07475B09908}"/>
              </a:ext>
            </a:extLst>
          </p:cNvPr>
          <p:cNvSpPr>
            <a:spLocks noGrp="1"/>
          </p:cNvSpPr>
          <p:nvPr>
            <p:ph type="ftr" sz="quarter" idx="14"/>
          </p:nvPr>
        </p:nvSpPr>
        <p:spPr>
          <a:xfrm>
            <a:off x="304799" y="6553201"/>
            <a:ext cx="7620001" cy="304800"/>
          </a:xfrm>
          <a:prstGeom prst="rect">
            <a:avLst/>
          </a:prstGeom>
        </p:spPr>
        <p:txBody>
          <a:bodyPr/>
          <a:lstStyle>
            <a:lvl1pPr>
              <a:defRPr>
                <a:solidFill>
                  <a:schemeClr val="bg1"/>
                </a:solidFill>
              </a:defRPr>
            </a:lvl1p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sp>
        <p:nvSpPr>
          <p:cNvPr id="11" name="Content Placeholder 4">
            <a:extLst>
              <a:ext uri="{FF2B5EF4-FFF2-40B4-BE49-F238E27FC236}">
                <a16:creationId xmlns:a16="http://schemas.microsoft.com/office/drawing/2014/main" id="{5E675396-361D-4C4F-961B-32575A28C59F}"/>
              </a:ext>
            </a:extLst>
          </p:cNvPr>
          <p:cNvSpPr>
            <a:spLocks noGrp="1"/>
          </p:cNvSpPr>
          <p:nvPr>
            <p:ph sz="quarter" idx="16" hasCustomPrompt="1"/>
          </p:nvPr>
        </p:nvSpPr>
        <p:spPr>
          <a:xfrm>
            <a:off x="318656" y="5268999"/>
            <a:ext cx="7691658" cy="489250"/>
          </a:xfrm>
        </p:spPr>
        <p:txBody>
          <a:bodyPr/>
          <a:lstStyle>
            <a:lvl1pPr marL="0" marR="0" indent="0" algn="l" defTabSz="914400" rtl="0" eaLnBrk="1" fontAlgn="auto" latinLnBrk="0" hangingPunct="1">
              <a:lnSpc>
                <a:spcPct val="120000"/>
              </a:lnSpc>
              <a:spcBef>
                <a:spcPts val="200"/>
              </a:spcBef>
              <a:spcAft>
                <a:spcPts val="0"/>
              </a:spcAft>
              <a:buClr>
                <a:schemeClr val="tx2"/>
              </a:buClr>
              <a:buSzPct val="100000"/>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20000"/>
              </a:lnSpc>
              <a:spcBef>
                <a:spcPts val="200"/>
              </a:spcBef>
              <a:spcAft>
                <a:spcPts val="0"/>
              </a:spcAft>
              <a:buClr>
                <a:schemeClr val="tx2"/>
              </a:buClr>
              <a:buSzPct val="100000"/>
              <a:buFont typeface="Arial" panose="020B0604020202020204" pitchFamily="34" charset="0"/>
              <a:buNone/>
              <a:tabLst/>
              <a:defRPr/>
            </a:pPr>
            <a:r>
              <a:rPr lang="en-US" sz="2000" b="0" dirty="0">
                <a:solidFill>
                  <a:schemeClr val="bg1"/>
                </a:solidFill>
              </a:rPr>
              <a:t>Custom message…</a:t>
            </a:r>
            <a:endParaRPr lang="en-US" sz="2000" dirty="0">
              <a:solidFill>
                <a:schemeClr val="bg1"/>
              </a:solidFill>
            </a:endParaRPr>
          </a:p>
        </p:txBody>
      </p:sp>
      <p:sp>
        <p:nvSpPr>
          <p:cNvPr id="3" name="Text Placeholder 2">
            <a:extLst>
              <a:ext uri="{FF2B5EF4-FFF2-40B4-BE49-F238E27FC236}">
                <a16:creationId xmlns:a16="http://schemas.microsoft.com/office/drawing/2014/main" id="{DDAE7E53-8C39-DD45-A216-C6791770FA49}"/>
              </a:ext>
            </a:extLst>
          </p:cNvPr>
          <p:cNvSpPr>
            <a:spLocks noGrp="1"/>
          </p:cNvSpPr>
          <p:nvPr>
            <p:ph type="body" sz="quarter" idx="17" hasCustomPrompt="1"/>
          </p:nvPr>
        </p:nvSpPr>
        <p:spPr>
          <a:xfrm>
            <a:off x="255104" y="3792585"/>
            <a:ext cx="7755210" cy="1476413"/>
          </a:xfrm>
        </p:spPr>
        <p:txBody>
          <a:bodyPr/>
          <a:lstStyle>
            <a:lvl1pPr>
              <a:buNone/>
              <a:defRPr lang="en-US" sz="9600" b="1" kern="1200" dirty="0">
                <a:solidFill>
                  <a:schemeClr val="bg1"/>
                </a:solidFill>
                <a:latin typeface="+mn-lt"/>
                <a:ea typeface="+mn-ea"/>
                <a:cs typeface="+mn-cs"/>
              </a:defRPr>
            </a:lvl1pPr>
          </a:lstStyle>
          <a:p>
            <a:pPr lvl="0"/>
            <a:r>
              <a:rPr lang="en-US" dirty="0"/>
              <a:t>Custom…</a:t>
            </a:r>
          </a:p>
        </p:txBody>
      </p:sp>
    </p:spTree>
    <p:extLst>
      <p:ext uri="{BB962C8B-B14F-4D97-AF65-F5344CB8AC3E}">
        <p14:creationId xmlns:p14="http://schemas.microsoft.com/office/powerpoint/2010/main" val="1836973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ation Bumper (Red)">
    <p:bg>
      <p:bgPr>
        <a:gradFill flip="none" rotWithShape="1">
          <a:gsLst>
            <a:gs pos="0">
              <a:schemeClr val="tx2"/>
            </a:gs>
            <a:gs pos="45000">
              <a:schemeClr val="tx2"/>
            </a:gs>
            <a:gs pos="100000">
              <a:schemeClr val="tx2">
                <a:lumMod val="50000"/>
              </a:schemeClr>
            </a:gs>
          </a:gsLst>
          <a:lin ang="1080000" scaled="0"/>
          <a:tileRect/>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B3035E9-1E30-4A65-87BF-D87723B7387D}"/>
              </a:ext>
            </a:extLst>
          </p:cNvPr>
          <p:cNvGrpSpPr/>
          <p:nvPr userDrawn="1"/>
        </p:nvGrpSpPr>
        <p:grpSpPr>
          <a:xfrm>
            <a:off x="9662260" y="818784"/>
            <a:ext cx="2529740" cy="6039216"/>
            <a:chOff x="9662260" y="818784"/>
            <a:chExt cx="2529740" cy="6039216"/>
          </a:xfrm>
        </p:grpSpPr>
        <p:pic>
          <p:nvPicPr>
            <p:cNvPr id="10" name="Picture 9">
              <a:extLst>
                <a:ext uri="{FF2B5EF4-FFF2-40B4-BE49-F238E27FC236}">
                  <a16:creationId xmlns:a16="http://schemas.microsoft.com/office/drawing/2014/main" id="{9DFE8F35-3478-4D36-AE61-9902FA9E57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662260" y="1471202"/>
              <a:ext cx="2529740" cy="5386798"/>
            </a:xfrm>
            <a:prstGeom prst="rect">
              <a:avLst/>
            </a:prstGeom>
          </p:spPr>
        </p:pic>
        <p:pic>
          <p:nvPicPr>
            <p:cNvPr id="12" name="Picture 11">
              <a:extLst>
                <a:ext uri="{FF2B5EF4-FFF2-40B4-BE49-F238E27FC236}">
                  <a16:creationId xmlns:a16="http://schemas.microsoft.com/office/drawing/2014/main" id="{A63CB1BA-AEDB-454F-BBF3-A961380721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539851" y="4300794"/>
              <a:ext cx="1652148" cy="2095226"/>
            </a:xfrm>
            <a:prstGeom prst="rect">
              <a:avLst/>
            </a:prstGeom>
          </p:spPr>
        </p:pic>
        <p:pic>
          <p:nvPicPr>
            <p:cNvPr id="13" name="Picture 12">
              <a:extLst>
                <a:ext uri="{FF2B5EF4-FFF2-40B4-BE49-F238E27FC236}">
                  <a16:creationId xmlns:a16="http://schemas.microsoft.com/office/drawing/2014/main" id="{28BB9361-2245-45C7-85B1-98F75F74B9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20585276">
              <a:off x="10888776" y="3404437"/>
              <a:ext cx="841085" cy="888470"/>
            </a:xfrm>
            <a:prstGeom prst="rect">
              <a:avLst/>
            </a:prstGeom>
          </p:spPr>
        </p:pic>
        <p:pic>
          <p:nvPicPr>
            <p:cNvPr id="14" name="Picture 13">
              <a:extLst>
                <a:ext uri="{FF2B5EF4-FFF2-40B4-BE49-F238E27FC236}">
                  <a16:creationId xmlns:a16="http://schemas.microsoft.com/office/drawing/2014/main" id="{266621D9-C1BE-4A88-B2E8-40BCC4E56DF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839843" y="4683251"/>
              <a:ext cx="608076" cy="626643"/>
            </a:xfrm>
            <a:prstGeom prst="rect">
              <a:avLst/>
            </a:prstGeom>
          </p:spPr>
        </p:pic>
        <p:pic>
          <p:nvPicPr>
            <p:cNvPr id="15" name="Picture 14">
              <a:extLst>
                <a:ext uri="{FF2B5EF4-FFF2-40B4-BE49-F238E27FC236}">
                  <a16:creationId xmlns:a16="http://schemas.microsoft.com/office/drawing/2014/main" id="{98F6AB9F-8570-461E-BBA2-E013A3DA14E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848158">
              <a:off x="10621861" y="5789703"/>
              <a:ext cx="593846" cy="634660"/>
            </a:xfrm>
            <a:prstGeom prst="rect">
              <a:avLst/>
            </a:prstGeom>
          </p:spPr>
        </p:pic>
        <p:pic>
          <p:nvPicPr>
            <p:cNvPr id="16" name="Picture 15">
              <a:extLst>
                <a:ext uri="{FF2B5EF4-FFF2-40B4-BE49-F238E27FC236}">
                  <a16:creationId xmlns:a16="http://schemas.microsoft.com/office/drawing/2014/main" id="{1EE6F465-A690-4861-87C0-E7A6A65E337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1037236" y="818784"/>
              <a:ext cx="1154763" cy="1703758"/>
            </a:xfrm>
            <a:prstGeom prst="rect">
              <a:avLst/>
            </a:prstGeom>
          </p:spPr>
        </p:pic>
      </p:grpSp>
      <p:sp>
        <p:nvSpPr>
          <p:cNvPr id="17" name="Slide Number Placeholder 2">
            <a:extLst>
              <a:ext uri="{FF2B5EF4-FFF2-40B4-BE49-F238E27FC236}">
                <a16:creationId xmlns:a16="http://schemas.microsoft.com/office/drawing/2014/main" id="{8EE24E27-68F9-E941-9584-DF35AA5AA788}"/>
              </a:ext>
            </a:extLst>
          </p:cNvPr>
          <p:cNvSpPr>
            <a:spLocks noGrp="1"/>
          </p:cNvSpPr>
          <p:nvPr>
            <p:ph type="sldNum" sz="quarter" idx="10"/>
          </p:nvPr>
        </p:nvSpPr>
        <p:spPr>
          <a:xfrm>
            <a:off x="1" y="6553200"/>
            <a:ext cx="304799" cy="304799"/>
          </a:xfrm>
        </p:spPr>
        <p:txBody>
          <a:bodyPr/>
          <a:lstStyle>
            <a:lvl1pPr>
              <a:defRPr>
                <a:solidFill>
                  <a:schemeClr val="bg1"/>
                </a:solidFill>
              </a:defRPr>
            </a:lvl1pPr>
          </a:lstStyle>
          <a:p>
            <a:fld id="{89006F1E-66CD-4A4B-9370-B4A3080F0E6C}" type="slidenum">
              <a:rPr lang="en-US" smtClean="0"/>
              <a:pPr/>
              <a:t>‹N°›</a:t>
            </a:fld>
            <a:endParaRPr lang="en-US" dirty="0"/>
          </a:p>
        </p:txBody>
      </p:sp>
      <p:sp>
        <p:nvSpPr>
          <p:cNvPr id="18" name="Footer Placeholder 1">
            <a:extLst>
              <a:ext uri="{FF2B5EF4-FFF2-40B4-BE49-F238E27FC236}">
                <a16:creationId xmlns:a16="http://schemas.microsoft.com/office/drawing/2014/main" id="{6380E455-E213-C44A-A7FC-3A9E06997A4C}"/>
              </a:ext>
            </a:extLst>
          </p:cNvPr>
          <p:cNvSpPr>
            <a:spLocks noGrp="1"/>
          </p:cNvSpPr>
          <p:nvPr>
            <p:ph type="ftr" sz="quarter" idx="14"/>
          </p:nvPr>
        </p:nvSpPr>
        <p:spPr>
          <a:xfrm>
            <a:off x="304799" y="6553201"/>
            <a:ext cx="7620001" cy="304800"/>
          </a:xfrm>
          <a:prstGeom prst="rect">
            <a:avLst/>
          </a:prstGeom>
        </p:spPr>
        <p:txBody>
          <a:bodyPr/>
          <a:lstStyle>
            <a:lvl1pPr>
              <a:defRPr>
                <a:solidFill>
                  <a:schemeClr val="bg1"/>
                </a:solidFill>
              </a:defRPr>
            </a:lvl1p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sp>
        <p:nvSpPr>
          <p:cNvPr id="20" name="Content Placeholder 4">
            <a:extLst>
              <a:ext uri="{FF2B5EF4-FFF2-40B4-BE49-F238E27FC236}">
                <a16:creationId xmlns:a16="http://schemas.microsoft.com/office/drawing/2014/main" id="{20350945-012E-8845-8F5F-AD0E66DE7739}"/>
              </a:ext>
            </a:extLst>
          </p:cNvPr>
          <p:cNvSpPr>
            <a:spLocks noGrp="1"/>
          </p:cNvSpPr>
          <p:nvPr>
            <p:ph sz="quarter" idx="16" hasCustomPrompt="1"/>
          </p:nvPr>
        </p:nvSpPr>
        <p:spPr>
          <a:xfrm>
            <a:off x="318656" y="5268999"/>
            <a:ext cx="7691658" cy="489250"/>
          </a:xfrm>
        </p:spPr>
        <p:txBody>
          <a:bodyPr/>
          <a:lstStyle>
            <a:lvl1pPr marL="0" marR="0" indent="0" algn="l" defTabSz="914400" rtl="0" eaLnBrk="1" fontAlgn="auto" latinLnBrk="0" hangingPunct="1">
              <a:lnSpc>
                <a:spcPct val="120000"/>
              </a:lnSpc>
              <a:spcBef>
                <a:spcPts val="200"/>
              </a:spcBef>
              <a:spcAft>
                <a:spcPts val="0"/>
              </a:spcAft>
              <a:buClr>
                <a:schemeClr val="tx2"/>
              </a:buClr>
              <a:buSzPct val="100000"/>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20000"/>
              </a:lnSpc>
              <a:spcBef>
                <a:spcPts val="200"/>
              </a:spcBef>
              <a:spcAft>
                <a:spcPts val="0"/>
              </a:spcAft>
              <a:buClr>
                <a:schemeClr val="tx2"/>
              </a:buClr>
              <a:buSzPct val="100000"/>
              <a:buFont typeface="Arial" panose="020B0604020202020204" pitchFamily="34" charset="0"/>
              <a:buNone/>
              <a:tabLst/>
              <a:defRPr/>
            </a:pPr>
            <a:r>
              <a:rPr lang="en-US" sz="2000" b="0" dirty="0">
                <a:solidFill>
                  <a:schemeClr val="bg1"/>
                </a:solidFill>
              </a:rPr>
              <a:t>Custom message…</a:t>
            </a:r>
            <a:endParaRPr lang="en-US" sz="2000" dirty="0">
              <a:solidFill>
                <a:schemeClr val="bg1"/>
              </a:solidFill>
            </a:endParaRPr>
          </a:p>
        </p:txBody>
      </p:sp>
      <p:sp>
        <p:nvSpPr>
          <p:cNvPr id="21" name="Text Placeholder 2">
            <a:extLst>
              <a:ext uri="{FF2B5EF4-FFF2-40B4-BE49-F238E27FC236}">
                <a16:creationId xmlns:a16="http://schemas.microsoft.com/office/drawing/2014/main" id="{1F2724B9-ABB6-0B48-8CBE-4DC2424568F8}"/>
              </a:ext>
            </a:extLst>
          </p:cNvPr>
          <p:cNvSpPr>
            <a:spLocks noGrp="1"/>
          </p:cNvSpPr>
          <p:nvPr>
            <p:ph type="body" sz="quarter" idx="17" hasCustomPrompt="1"/>
          </p:nvPr>
        </p:nvSpPr>
        <p:spPr>
          <a:xfrm>
            <a:off x="255104" y="3792585"/>
            <a:ext cx="7755210" cy="1476413"/>
          </a:xfrm>
        </p:spPr>
        <p:txBody>
          <a:bodyPr/>
          <a:lstStyle>
            <a:lvl1pPr>
              <a:buNone/>
              <a:defRPr lang="en-US" sz="9600" b="1" kern="1200" dirty="0">
                <a:solidFill>
                  <a:schemeClr val="bg1"/>
                </a:solidFill>
                <a:latin typeface="+mn-lt"/>
                <a:ea typeface="+mn-ea"/>
                <a:cs typeface="+mn-cs"/>
              </a:defRPr>
            </a:lvl1pPr>
          </a:lstStyle>
          <a:p>
            <a:pPr lvl="0"/>
            <a:r>
              <a:rPr lang="en-US" dirty="0"/>
              <a:t>Custom…</a:t>
            </a:r>
          </a:p>
        </p:txBody>
      </p:sp>
    </p:spTree>
    <p:extLst>
      <p:ext uri="{BB962C8B-B14F-4D97-AF65-F5344CB8AC3E}">
        <p14:creationId xmlns:p14="http://schemas.microsoft.com/office/powerpoint/2010/main" val="149220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flip="none" rotWithShape="1">
          <a:gsLst>
            <a:gs pos="0">
              <a:schemeClr val="bg1"/>
            </a:gs>
            <a:gs pos="45000">
              <a:schemeClr val="bg1"/>
            </a:gs>
            <a:gs pos="100000">
              <a:schemeClr val="bg2"/>
            </a:gs>
          </a:gsLst>
          <a:lin ang="108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AF264-71D4-E14C-8B25-6059E389D1EF}"/>
              </a:ext>
            </a:extLst>
          </p:cNvPr>
          <p:cNvSpPr>
            <a:spLocks noGrp="1"/>
          </p:cNvSpPr>
          <p:nvPr>
            <p:ph type="title" hasCustomPrompt="1"/>
          </p:nvPr>
        </p:nvSpPr>
        <p:spPr/>
        <p:txBody>
          <a:bodyPr/>
          <a:lstStyle>
            <a:lvl1pPr>
              <a:defRPr>
                <a:solidFill>
                  <a:schemeClr val="tx2"/>
                </a:solidFill>
              </a:defRPr>
            </a:lvl1pPr>
          </a:lstStyle>
          <a:p>
            <a:r>
              <a:rPr lang="en-US" dirty="0"/>
              <a:t>Master slide column guide</a:t>
            </a:r>
          </a:p>
        </p:txBody>
      </p:sp>
      <p:sp>
        <p:nvSpPr>
          <p:cNvPr id="347" name="Rectangle 346">
            <a:extLst>
              <a:ext uri="{FF2B5EF4-FFF2-40B4-BE49-F238E27FC236}">
                <a16:creationId xmlns:a16="http://schemas.microsoft.com/office/drawing/2014/main" id="{2A515182-556A-4148-919D-DA6C41B2B82A}"/>
              </a:ext>
            </a:extLst>
          </p:cNvPr>
          <p:cNvSpPr/>
          <p:nvPr userDrawn="1"/>
        </p:nvSpPr>
        <p:spPr>
          <a:xfrm>
            <a:off x="152400" y="5297034"/>
            <a:ext cx="3962400" cy="304800"/>
          </a:xfrm>
          <a:prstGeom prst="rect">
            <a:avLst/>
          </a:prstGeom>
          <a:solidFill>
            <a:schemeClr val="tx2">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48" name="Rectangle 347">
            <a:extLst>
              <a:ext uri="{FF2B5EF4-FFF2-40B4-BE49-F238E27FC236}">
                <a16:creationId xmlns:a16="http://schemas.microsoft.com/office/drawing/2014/main" id="{2D5D4001-8E66-144D-92CA-7D645E8843C3}"/>
              </a:ext>
            </a:extLst>
          </p:cNvPr>
          <p:cNvSpPr/>
          <p:nvPr userDrawn="1"/>
        </p:nvSpPr>
        <p:spPr>
          <a:xfrm>
            <a:off x="4114800" y="5297033"/>
            <a:ext cx="3962400" cy="304800"/>
          </a:xfrm>
          <a:prstGeom prst="rect">
            <a:avLst/>
          </a:prstGeom>
          <a:solidFill>
            <a:schemeClr val="tx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49" name="Rectangle 348">
            <a:extLst>
              <a:ext uri="{FF2B5EF4-FFF2-40B4-BE49-F238E27FC236}">
                <a16:creationId xmlns:a16="http://schemas.microsoft.com/office/drawing/2014/main" id="{1F915BF6-6801-F445-8447-829313D55DE1}"/>
              </a:ext>
            </a:extLst>
          </p:cNvPr>
          <p:cNvSpPr/>
          <p:nvPr userDrawn="1"/>
        </p:nvSpPr>
        <p:spPr>
          <a:xfrm>
            <a:off x="8077200" y="5297033"/>
            <a:ext cx="3962400" cy="304800"/>
          </a:xfrm>
          <a:prstGeom prst="rect">
            <a:avLst/>
          </a:prstGeom>
          <a:solidFill>
            <a:schemeClr val="tx2">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77" name="Rectangle 376">
            <a:extLst>
              <a:ext uri="{FF2B5EF4-FFF2-40B4-BE49-F238E27FC236}">
                <a16:creationId xmlns:a16="http://schemas.microsoft.com/office/drawing/2014/main" id="{409746C0-0633-8440-B5CF-DE04D82AFA84}"/>
              </a:ext>
            </a:extLst>
          </p:cNvPr>
          <p:cNvSpPr/>
          <p:nvPr userDrawn="1"/>
        </p:nvSpPr>
        <p:spPr>
          <a:xfrm>
            <a:off x="152400" y="4655679"/>
            <a:ext cx="2971800" cy="304800"/>
          </a:xfrm>
          <a:prstGeom prst="rect">
            <a:avLst/>
          </a:prstGeom>
          <a:solidFill>
            <a:schemeClr val="tx2">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78" name="Rectangle 377">
            <a:extLst>
              <a:ext uri="{FF2B5EF4-FFF2-40B4-BE49-F238E27FC236}">
                <a16:creationId xmlns:a16="http://schemas.microsoft.com/office/drawing/2014/main" id="{EB4B500C-F4AE-FC44-9061-B7345B89902B}"/>
              </a:ext>
            </a:extLst>
          </p:cNvPr>
          <p:cNvSpPr/>
          <p:nvPr userDrawn="1"/>
        </p:nvSpPr>
        <p:spPr>
          <a:xfrm>
            <a:off x="3124200" y="4655678"/>
            <a:ext cx="2971800" cy="304800"/>
          </a:xfrm>
          <a:prstGeom prst="rect">
            <a:avLst/>
          </a:prstGeom>
          <a:solidFill>
            <a:schemeClr val="tx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79" name="Rectangle 378">
            <a:extLst>
              <a:ext uri="{FF2B5EF4-FFF2-40B4-BE49-F238E27FC236}">
                <a16:creationId xmlns:a16="http://schemas.microsoft.com/office/drawing/2014/main" id="{0BF1E544-C1F3-ED4B-81EF-A461690F54E8}"/>
              </a:ext>
            </a:extLst>
          </p:cNvPr>
          <p:cNvSpPr/>
          <p:nvPr userDrawn="1"/>
        </p:nvSpPr>
        <p:spPr>
          <a:xfrm>
            <a:off x="6096000" y="4655678"/>
            <a:ext cx="2971800" cy="304800"/>
          </a:xfrm>
          <a:prstGeom prst="rect">
            <a:avLst/>
          </a:prstGeom>
          <a:solidFill>
            <a:schemeClr val="tx2">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80" name="Rectangle 379">
            <a:extLst>
              <a:ext uri="{FF2B5EF4-FFF2-40B4-BE49-F238E27FC236}">
                <a16:creationId xmlns:a16="http://schemas.microsoft.com/office/drawing/2014/main" id="{12BC584E-CCB4-E54D-B49E-9B06C53D232C}"/>
              </a:ext>
            </a:extLst>
          </p:cNvPr>
          <p:cNvSpPr/>
          <p:nvPr userDrawn="1"/>
        </p:nvSpPr>
        <p:spPr>
          <a:xfrm>
            <a:off x="9067800" y="4655678"/>
            <a:ext cx="2971800" cy="304800"/>
          </a:xfrm>
          <a:prstGeom prst="rect">
            <a:avLst/>
          </a:prstGeom>
          <a:solidFill>
            <a:schemeClr val="tx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3" name="Rectangle 412">
            <a:extLst>
              <a:ext uri="{FF2B5EF4-FFF2-40B4-BE49-F238E27FC236}">
                <a16:creationId xmlns:a16="http://schemas.microsoft.com/office/drawing/2014/main" id="{3C0DCD00-016C-8249-9E41-079096AFB3A6}"/>
              </a:ext>
            </a:extLst>
          </p:cNvPr>
          <p:cNvSpPr/>
          <p:nvPr userDrawn="1"/>
        </p:nvSpPr>
        <p:spPr>
          <a:xfrm>
            <a:off x="152400" y="4019094"/>
            <a:ext cx="2377440" cy="304800"/>
          </a:xfrm>
          <a:prstGeom prst="rect">
            <a:avLst/>
          </a:prstGeom>
          <a:solidFill>
            <a:schemeClr val="tx2">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4" name="Rectangle 413">
            <a:extLst>
              <a:ext uri="{FF2B5EF4-FFF2-40B4-BE49-F238E27FC236}">
                <a16:creationId xmlns:a16="http://schemas.microsoft.com/office/drawing/2014/main" id="{7D5C5BF9-225C-0945-9BD8-811FED6F7C6C}"/>
              </a:ext>
            </a:extLst>
          </p:cNvPr>
          <p:cNvSpPr/>
          <p:nvPr userDrawn="1"/>
        </p:nvSpPr>
        <p:spPr>
          <a:xfrm>
            <a:off x="2529840" y="4019093"/>
            <a:ext cx="2377440" cy="304800"/>
          </a:xfrm>
          <a:prstGeom prst="rect">
            <a:avLst/>
          </a:prstGeom>
          <a:solidFill>
            <a:schemeClr val="tx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5" name="Rectangle 414">
            <a:extLst>
              <a:ext uri="{FF2B5EF4-FFF2-40B4-BE49-F238E27FC236}">
                <a16:creationId xmlns:a16="http://schemas.microsoft.com/office/drawing/2014/main" id="{C63D455F-73BE-A943-8A70-41066037EB15}"/>
              </a:ext>
            </a:extLst>
          </p:cNvPr>
          <p:cNvSpPr/>
          <p:nvPr userDrawn="1"/>
        </p:nvSpPr>
        <p:spPr>
          <a:xfrm>
            <a:off x="4907280" y="4019093"/>
            <a:ext cx="2377440" cy="304800"/>
          </a:xfrm>
          <a:prstGeom prst="rect">
            <a:avLst/>
          </a:prstGeom>
          <a:solidFill>
            <a:schemeClr val="tx2">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6" name="Rectangle 415">
            <a:extLst>
              <a:ext uri="{FF2B5EF4-FFF2-40B4-BE49-F238E27FC236}">
                <a16:creationId xmlns:a16="http://schemas.microsoft.com/office/drawing/2014/main" id="{29C4F461-3408-F24E-93BE-7BE25C21160B}"/>
              </a:ext>
            </a:extLst>
          </p:cNvPr>
          <p:cNvSpPr/>
          <p:nvPr userDrawn="1"/>
        </p:nvSpPr>
        <p:spPr>
          <a:xfrm>
            <a:off x="7284720" y="4019093"/>
            <a:ext cx="2377440" cy="304800"/>
          </a:xfrm>
          <a:prstGeom prst="rect">
            <a:avLst/>
          </a:prstGeom>
          <a:solidFill>
            <a:schemeClr val="tx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7" name="Rectangle 416">
            <a:extLst>
              <a:ext uri="{FF2B5EF4-FFF2-40B4-BE49-F238E27FC236}">
                <a16:creationId xmlns:a16="http://schemas.microsoft.com/office/drawing/2014/main" id="{B07E25D9-5575-FA46-AE11-B58FECE45D22}"/>
              </a:ext>
            </a:extLst>
          </p:cNvPr>
          <p:cNvSpPr/>
          <p:nvPr userDrawn="1"/>
        </p:nvSpPr>
        <p:spPr>
          <a:xfrm>
            <a:off x="9662160" y="4019093"/>
            <a:ext cx="2377440" cy="304800"/>
          </a:xfrm>
          <a:prstGeom prst="rect">
            <a:avLst/>
          </a:prstGeom>
          <a:solidFill>
            <a:schemeClr val="tx2">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35" name="Rectangle 434">
            <a:extLst>
              <a:ext uri="{FF2B5EF4-FFF2-40B4-BE49-F238E27FC236}">
                <a16:creationId xmlns:a16="http://schemas.microsoft.com/office/drawing/2014/main" id="{168AE306-A0D3-924E-88F9-CBCC203C5193}"/>
              </a:ext>
            </a:extLst>
          </p:cNvPr>
          <p:cNvSpPr/>
          <p:nvPr userDrawn="1"/>
        </p:nvSpPr>
        <p:spPr>
          <a:xfrm>
            <a:off x="152400" y="5943601"/>
            <a:ext cx="5943600" cy="304800"/>
          </a:xfrm>
          <a:prstGeom prst="rect">
            <a:avLst/>
          </a:prstGeom>
          <a:solidFill>
            <a:schemeClr val="tx2">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36" name="Rectangle 435">
            <a:extLst>
              <a:ext uri="{FF2B5EF4-FFF2-40B4-BE49-F238E27FC236}">
                <a16:creationId xmlns:a16="http://schemas.microsoft.com/office/drawing/2014/main" id="{A3B192E7-794D-C14E-BC0F-394A020FA684}"/>
              </a:ext>
            </a:extLst>
          </p:cNvPr>
          <p:cNvSpPr/>
          <p:nvPr userDrawn="1"/>
        </p:nvSpPr>
        <p:spPr>
          <a:xfrm>
            <a:off x="6096000" y="5943600"/>
            <a:ext cx="5943600" cy="304800"/>
          </a:xfrm>
          <a:prstGeom prst="rect">
            <a:avLst/>
          </a:prstGeom>
          <a:solidFill>
            <a:schemeClr val="tx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74" name="Rectangle 473">
            <a:extLst>
              <a:ext uri="{FF2B5EF4-FFF2-40B4-BE49-F238E27FC236}">
                <a16:creationId xmlns:a16="http://schemas.microsoft.com/office/drawing/2014/main" id="{2E39ADA9-047C-064C-B38A-58491F27D38A}"/>
              </a:ext>
            </a:extLst>
          </p:cNvPr>
          <p:cNvSpPr/>
          <p:nvPr userDrawn="1"/>
        </p:nvSpPr>
        <p:spPr>
          <a:xfrm>
            <a:off x="152400" y="3336769"/>
            <a:ext cx="1981200" cy="304800"/>
          </a:xfrm>
          <a:prstGeom prst="rect">
            <a:avLst/>
          </a:prstGeom>
          <a:solidFill>
            <a:schemeClr val="tx2">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75" name="Rectangle 474">
            <a:extLst>
              <a:ext uri="{FF2B5EF4-FFF2-40B4-BE49-F238E27FC236}">
                <a16:creationId xmlns:a16="http://schemas.microsoft.com/office/drawing/2014/main" id="{950CBAF9-139A-444A-99D3-8878A71E1230}"/>
              </a:ext>
            </a:extLst>
          </p:cNvPr>
          <p:cNvSpPr/>
          <p:nvPr userDrawn="1"/>
        </p:nvSpPr>
        <p:spPr>
          <a:xfrm>
            <a:off x="2133600" y="3336768"/>
            <a:ext cx="1981200" cy="304800"/>
          </a:xfrm>
          <a:prstGeom prst="rect">
            <a:avLst/>
          </a:prstGeom>
          <a:solidFill>
            <a:schemeClr val="tx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76" name="Rectangle 475">
            <a:extLst>
              <a:ext uri="{FF2B5EF4-FFF2-40B4-BE49-F238E27FC236}">
                <a16:creationId xmlns:a16="http://schemas.microsoft.com/office/drawing/2014/main" id="{B5A13F0A-72FA-0D47-801F-47CA60E80C0C}"/>
              </a:ext>
            </a:extLst>
          </p:cNvPr>
          <p:cNvSpPr/>
          <p:nvPr userDrawn="1"/>
        </p:nvSpPr>
        <p:spPr>
          <a:xfrm>
            <a:off x="4114800" y="3336768"/>
            <a:ext cx="1981200" cy="304800"/>
          </a:xfrm>
          <a:prstGeom prst="rect">
            <a:avLst/>
          </a:prstGeom>
          <a:solidFill>
            <a:schemeClr val="tx2">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77" name="Rectangle 476">
            <a:extLst>
              <a:ext uri="{FF2B5EF4-FFF2-40B4-BE49-F238E27FC236}">
                <a16:creationId xmlns:a16="http://schemas.microsoft.com/office/drawing/2014/main" id="{4FEF358F-4817-F64B-8CC4-0FD0C1FABF29}"/>
              </a:ext>
            </a:extLst>
          </p:cNvPr>
          <p:cNvSpPr/>
          <p:nvPr userDrawn="1"/>
        </p:nvSpPr>
        <p:spPr>
          <a:xfrm>
            <a:off x="6096000" y="3336768"/>
            <a:ext cx="1981200" cy="304800"/>
          </a:xfrm>
          <a:prstGeom prst="rect">
            <a:avLst/>
          </a:prstGeom>
          <a:solidFill>
            <a:schemeClr val="tx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78" name="Rectangle 477">
            <a:extLst>
              <a:ext uri="{FF2B5EF4-FFF2-40B4-BE49-F238E27FC236}">
                <a16:creationId xmlns:a16="http://schemas.microsoft.com/office/drawing/2014/main" id="{EFF11427-1778-1747-93D7-55F0840A0284}"/>
              </a:ext>
            </a:extLst>
          </p:cNvPr>
          <p:cNvSpPr/>
          <p:nvPr userDrawn="1"/>
        </p:nvSpPr>
        <p:spPr>
          <a:xfrm>
            <a:off x="8077200" y="3336768"/>
            <a:ext cx="1981200" cy="304800"/>
          </a:xfrm>
          <a:prstGeom prst="rect">
            <a:avLst/>
          </a:prstGeom>
          <a:solidFill>
            <a:schemeClr val="tx2">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79" name="Rectangle 478">
            <a:extLst>
              <a:ext uri="{FF2B5EF4-FFF2-40B4-BE49-F238E27FC236}">
                <a16:creationId xmlns:a16="http://schemas.microsoft.com/office/drawing/2014/main" id="{F3D80D4E-21FD-8E4F-BCC2-F182D2FB139B}"/>
              </a:ext>
            </a:extLst>
          </p:cNvPr>
          <p:cNvSpPr/>
          <p:nvPr userDrawn="1"/>
        </p:nvSpPr>
        <p:spPr>
          <a:xfrm>
            <a:off x="10058400" y="3336768"/>
            <a:ext cx="1981200" cy="304800"/>
          </a:xfrm>
          <a:prstGeom prst="rect">
            <a:avLst/>
          </a:prstGeom>
          <a:solidFill>
            <a:schemeClr val="tx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nvGrpSpPr>
          <p:cNvPr id="439" name="Group 438">
            <a:extLst>
              <a:ext uri="{FF2B5EF4-FFF2-40B4-BE49-F238E27FC236}">
                <a16:creationId xmlns:a16="http://schemas.microsoft.com/office/drawing/2014/main" id="{772AB51C-F49A-0A4A-BA0B-000FC84A5867}"/>
              </a:ext>
            </a:extLst>
          </p:cNvPr>
          <p:cNvGrpSpPr/>
          <p:nvPr userDrawn="1"/>
        </p:nvGrpSpPr>
        <p:grpSpPr>
          <a:xfrm>
            <a:off x="0" y="3336768"/>
            <a:ext cx="304800" cy="304800"/>
            <a:chOff x="4748283" y="3386554"/>
            <a:chExt cx="548640" cy="548640"/>
          </a:xfrm>
        </p:grpSpPr>
        <p:sp>
          <p:nvSpPr>
            <p:cNvPr id="470" name="Rectangle 469">
              <a:extLst>
                <a:ext uri="{FF2B5EF4-FFF2-40B4-BE49-F238E27FC236}">
                  <a16:creationId xmlns:a16="http://schemas.microsoft.com/office/drawing/2014/main" id="{E4A75E68-C0BB-4840-B07F-1D82C5547F73}"/>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71" name="Rectangle 470">
              <a:extLst>
                <a:ext uri="{FF2B5EF4-FFF2-40B4-BE49-F238E27FC236}">
                  <a16:creationId xmlns:a16="http://schemas.microsoft.com/office/drawing/2014/main" id="{8DD8EBE3-10D1-3E44-85FC-03439E297582}"/>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72" name="Rectangle 471">
              <a:extLst>
                <a:ext uri="{FF2B5EF4-FFF2-40B4-BE49-F238E27FC236}">
                  <a16:creationId xmlns:a16="http://schemas.microsoft.com/office/drawing/2014/main" id="{6AEBDBAB-049C-C94F-BA15-670FE7786BB7}"/>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73" name="Rectangle 472">
              <a:extLst>
                <a:ext uri="{FF2B5EF4-FFF2-40B4-BE49-F238E27FC236}">
                  <a16:creationId xmlns:a16="http://schemas.microsoft.com/office/drawing/2014/main" id="{1839B25E-E114-E34C-A32D-6D7EC38B1EE9}"/>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sp>
        <p:nvSpPr>
          <p:cNvPr id="480" name="TextBox 479">
            <a:extLst>
              <a:ext uri="{FF2B5EF4-FFF2-40B4-BE49-F238E27FC236}">
                <a16:creationId xmlns:a16="http://schemas.microsoft.com/office/drawing/2014/main" id="{342D7EB4-B12F-644A-9E0A-98B8EF09117E}"/>
              </a:ext>
            </a:extLst>
          </p:cNvPr>
          <p:cNvSpPr txBox="1"/>
          <p:nvPr userDrawn="1"/>
        </p:nvSpPr>
        <p:spPr>
          <a:xfrm>
            <a:off x="304800" y="3126887"/>
            <a:ext cx="621965"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rPr>
              <a:t>6 column</a:t>
            </a:r>
          </a:p>
        </p:txBody>
      </p:sp>
      <p:sp>
        <p:nvSpPr>
          <p:cNvPr id="481" name="TextBox 480">
            <a:extLst>
              <a:ext uri="{FF2B5EF4-FFF2-40B4-BE49-F238E27FC236}">
                <a16:creationId xmlns:a16="http://schemas.microsoft.com/office/drawing/2014/main" id="{7056B7B5-7702-9842-8ACC-189B0B1EC818}"/>
              </a:ext>
            </a:extLst>
          </p:cNvPr>
          <p:cNvSpPr txBox="1"/>
          <p:nvPr userDrawn="1"/>
        </p:nvSpPr>
        <p:spPr>
          <a:xfrm>
            <a:off x="304800" y="3823113"/>
            <a:ext cx="621965"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rPr>
              <a:t>5 column</a:t>
            </a:r>
          </a:p>
        </p:txBody>
      </p:sp>
      <p:sp>
        <p:nvSpPr>
          <p:cNvPr id="482" name="TextBox 481">
            <a:extLst>
              <a:ext uri="{FF2B5EF4-FFF2-40B4-BE49-F238E27FC236}">
                <a16:creationId xmlns:a16="http://schemas.microsoft.com/office/drawing/2014/main" id="{86211BCB-2DF9-6644-8DCD-BC5B31A507D4}"/>
              </a:ext>
            </a:extLst>
          </p:cNvPr>
          <p:cNvSpPr txBox="1"/>
          <p:nvPr userDrawn="1"/>
        </p:nvSpPr>
        <p:spPr>
          <a:xfrm>
            <a:off x="304800" y="4456624"/>
            <a:ext cx="621965"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rPr>
              <a:t>4 column</a:t>
            </a:r>
          </a:p>
        </p:txBody>
      </p:sp>
      <p:sp>
        <p:nvSpPr>
          <p:cNvPr id="483" name="TextBox 482">
            <a:extLst>
              <a:ext uri="{FF2B5EF4-FFF2-40B4-BE49-F238E27FC236}">
                <a16:creationId xmlns:a16="http://schemas.microsoft.com/office/drawing/2014/main" id="{480A6B41-B33C-4544-AA80-B05EA7E4F5F8}"/>
              </a:ext>
            </a:extLst>
          </p:cNvPr>
          <p:cNvSpPr txBox="1"/>
          <p:nvPr userDrawn="1"/>
        </p:nvSpPr>
        <p:spPr>
          <a:xfrm>
            <a:off x="304800" y="5094905"/>
            <a:ext cx="621965"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rPr>
              <a:t>3 column</a:t>
            </a:r>
          </a:p>
        </p:txBody>
      </p:sp>
      <p:sp>
        <p:nvSpPr>
          <p:cNvPr id="484" name="TextBox 483">
            <a:extLst>
              <a:ext uri="{FF2B5EF4-FFF2-40B4-BE49-F238E27FC236}">
                <a16:creationId xmlns:a16="http://schemas.microsoft.com/office/drawing/2014/main" id="{29F7A788-CE98-6246-ADB3-ACDB5AD10573}"/>
              </a:ext>
            </a:extLst>
          </p:cNvPr>
          <p:cNvSpPr txBox="1"/>
          <p:nvPr userDrawn="1"/>
        </p:nvSpPr>
        <p:spPr>
          <a:xfrm>
            <a:off x="304800" y="5751326"/>
            <a:ext cx="621965"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rPr>
              <a:t>2 column</a:t>
            </a:r>
          </a:p>
        </p:txBody>
      </p:sp>
      <p:sp>
        <p:nvSpPr>
          <p:cNvPr id="164" name="Slide Number Placeholder 2">
            <a:extLst>
              <a:ext uri="{FF2B5EF4-FFF2-40B4-BE49-F238E27FC236}">
                <a16:creationId xmlns:a16="http://schemas.microsoft.com/office/drawing/2014/main" id="{F03B75DB-F93B-BB4A-88B7-BC503665EB12}"/>
              </a:ext>
            </a:extLst>
          </p:cNvPr>
          <p:cNvSpPr>
            <a:spLocks noGrp="1"/>
          </p:cNvSpPr>
          <p:nvPr userDrawn="1">
            <p:ph type="sldNum" sz="quarter" idx="10"/>
          </p:nvPr>
        </p:nvSpPr>
        <p:spPr>
          <a:xfrm>
            <a:off x="1" y="6553200"/>
            <a:ext cx="304799" cy="304799"/>
          </a:xfrm>
        </p:spPr>
        <p:txBody>
          <a:bodyPr/>
          <a:lstStyle/>
          <a:p>
            <a:fld id="{89006F1E-66CD-4A4B-9370-B4A3080F0E6C}" type="slidenum">
              <a:rPr lang="en-US" smtClean="0"/>
              <a:pPr/>
              <a:t>‹N°›</a:t>
            </a:fld>
            <a:endParaRPr lang="en-US" dirty="0"/>
          </a:p>
        </p:txBody>
      </p:sp>
      <p:sp>
        <p:nvSpPr>
          <p:cNvPr id="165" name="Footer Placeholder 1">
            <a:extLst>
              <a:ext uri="{FF2B5EF4-FFF2-40B4-BE49-F238E27FC236}">
                <a16:creationId xmlns:a16="http://schemas.microsoft.com/office/drawing/2014/main" id="{32024396-8CE7-064A-913E-52749C1A59C6}"/>
              </a:ext>
            </a:extLst>
          </p:cNvPr>
          <p:cNvSpPr>
            <a:spLocks noGrp="1"/>
          </p:cNvSpPr>
          <p:nvPr userDrawn="1">
            <p:ph type="ftr" sz="quarter" idx="14"/>
          </p:nvPr>
        </p:nvSpPr>
        <p:spPr>
          <a:xfrm>
            <a:off x="304799" y="6553201"/>
            <a:ext cx="7620001" cy="304800"/>
          </a:xfrm>
          <a:prstGeom prst="rect">
            <a:avLst/>
          </a:prstGeom>
        </p:spPr>
        <p:txBody>
          <a:bodyPr/>
          <a:lstStyle>
            <a:lvl1pPr>
              <a:defRPr>
                <a:solidFill>
                  <a:schemeClr val="accent5"/>
                </a:solidFill>
              </a:defRPr>
            </a:lvl1pPr>
          </a:lstStyle>
          <a:p>
            <a:r>
              <a:rPr lang="en-US" dirty="0" err="1">
                <a:ea typeface="MS PGothic" panose="020B0600070205080204" pitchFamily="34" charset="-128"/>
              </a:rPr>
              <a:t>InterPore</a:t>
            </a:r>
            <a:r>
              <a:rPr lang="en-US" dirty="0">
                <a:ea typeface="MS PGothic" panose="020B0600070205080204" pitchFamily="34" charset="-128"/>
              </a:rPr>
              <a:t> 2022 | A Hybrid Multiscale Pore Network Modeling Method Applied to Complex Carbonate Rocks</a:t>
            </a:r>
          </a:p>
        </p:txBody>
      </p:sp>
      <p:grpSp>
        <p:nvGrpSpPr>
          <p:cNvPr id="12" name="Group 11">
            <a:extLst>
              <a:ext uri="{FF2B5EF4-FFF2-40B4-BE49-F238E27FC236}">
                <a16:creationId xmlns:a16="http://schemas.microsoft.com/office/drawing/2014/main" id="{6F86E547-682A-6B4F-B0EC-65D336F3A540}"/>
              </a:ext>
            </a:extLst>
          </p:cNvPr>
          <p:cNvGrpSpPr/>
          <p:nvPr userDrawn="1"/>
        </p:nvGrpSpPr>
        <p:grpSpPr>
          <a:xfrm>
            <a:off x="300227" y="876301"/>
            <a:ext cx="11586972" cy="5676899"/>
            <a:chOff x="300227" y="876301"/>
            <a:chExt cx="11586972" cy="5676899"/>
          </a:xfrm>
        </p:grpSpPr>
        <p:sp>
          <p:nvSpPr>
            <p:cNvPr id="3" name="Rectangle 2">
              <a:extLst>
                <a:ext uri="{FF2B5EF4-FFF2-40B4-BE49-F238E27FC236}">
                  <a16:creationId xmlns:a16="http://schemas.microsoft.com/office/drawing/2014/main" id="{8EE04DA2-78B1-A642-A2C2-0873783B7B9C}"/>
                </a:ext>
              </a:extLst>
            </p:cNvPr>
            <p:cNvSpPr/>
            <p:nvPr userDrawn="1"/>
          </p:nvSpPr>
          <p:spPr>
            <a:xfrm>
              <a:off x="300227" y="876301"/>
              <a:ext cx="11586972" cy="5676899"/>
            </a:xfrm>
            <a:prstGeom prst="rect">
              <a:avLst/>
            </a:prstGeom>
            <a:noFill/>
            <a:ln>
              <a:solidFill>
                <a:schemeClr val="accent5">
                  <a:lumMod val="60000"/>
                  <a:lumOff val="4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5" name="Straight Arrow Connector 4">
              <a:extLst>
                <a:ext uri="{FF2B5EF4-FFF2-40B4-BE49-F238E27FC236}">
                  <a16:creationId xmlns:a16="http://schemas.microsoft.com/office/drawing/2014/main" id="{73EED049-4AD2-0B49-BBEA-A4247ECC89A5}"/>
                </a:ext>
              </a:extLst>
            </p:cNvPr>
            <p:cNvCxnSpPr/>
            <p:nvPr userDrawn="1"/>
          </p:nvCxnSpPr>
          <p:spPr>
            <a:xfrm>
              <a:off x="474651" y="876301"/>
              <a:ext cx="0" cy="174504"/>
            </a:xfrm>
            <a:prstGeom prst="straightConnector1">
              <a:avLst/>
            </a:prstGeom>
            <a:ln w="127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BA01FDD-B887-5D48-9BCC-AB3E59DA8C44}"/>
                </a:ext>
              </a:extLst>
            </p:cNvPr>
            <p:cNvSpPr txBox="1"/>
            <p:nvPr userDrawn="1"/>
          </p:nvSpPr>
          <p:spPr>
            <a:xfrm>
              <a:off x="579276" y="905884"/>
              <a:ext cx="3517997" cy="174504"/>
            </a:xfrm>
            <a:prstGeom prst="rect">
              <a:avLst/>
            </a:prstGeom>
            <a:noFill/>
          </p:spPr>
          <p:txBody>
            <a:bodyPr wrap="none" lIns="0" tIns="0" rIns="0" bIns="0" rtlCol="0">
              <a:normAutofit/>
            </a:bodyPr>
            <a:lstStyle/>
            <a:p>
              <a:pPr marL="0" indent="0" algn="l" defTabSz="914400">
                <a:lnSpc>
                  <a:spcPct val="120000"/>
                </a:lnSpc>
                <a:spcBef>
                  <a:spcPts val="200"/>
                </a:spcBef>
                <a:buClr>
                  <a:schemeClr val="tx2"/>
                </a:buClr>
                <a:buSzPct val="100000"/>
                <a:buFont typeface="Arial" panose="020B0604020202020204" pitchFamily="34" charset="0"/>
                <a:buNone/>
              </a:pPr>
              <a:r>
                <a:rPr lang="en-US" sz="1050" dirty="0"/>
                <a:t>Safe zone</a:t>
              </a:r>
            </a:p>
          </p:txBody>
        </p:sp>
        <p:cxnSp>
          <p:nvCxnSpPr>
            <p:cNvPr id="171" name="Straight Arrow Connector 170">
              <a:extLst>
                <a:ext uri="{FF2B5EF4-FFF2-40B4-BE49-F238E27FC236}">
                  <a16:creationId xmlns:a16="http://schemas.microsoft.com/office/drawing/2014/main" id="{9BD67516-3606-FF42-BF2C-613E58799753}"/>
                </a:ext>
              </a:extLst>
            </p:cNvPr>
            <p:cNvCxnSpPr/>
            <p:nvPr userDrawn="1"/>
          </p:nvCxnSpPr>
          <p:spPr>
            <a:xfrm>
              <a:off x="474651" y="1455311"/>
              <a:ext cx="0" cy="174504"/>
            </a:xfrm>
            <a:prstGeom prst="straightConnector1">
              <a:avLst/>
            </a:prstGeom>
            <a:ln w="127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4E864EDE-9D5F-984C-A44E-2B8534B762A2}"/>
                </a:ext>
              </a:extLst>
            </p:cNvPr>
            <p:cNvSpPr txBox="1"/>
            <p:nvPr userDrawn="1"/>
          </p:nvSpPr>
          <p:spPr>
            <a:xfrm>
              <a:off x="579276" y="1484894"/>
              <a:ext cx="3517997" cy="174504"/>
            </a:xfrm>
            <a:prstGeom prst="rect">
              <a:avLst/>
            </a:prstGeom>
            <a:noFill/>
          </p:spPr>
          <p:txBody>
            <a:bodyPr wrap="none" lIns="0" tIns="0" rIns="0" bIns="0" rtlCol="0">
              <a:normAutofit/>
            </a:bodyPr>
            <a:lstStyle/>
            <a:p>
              <a:pPr marL="0" indent="0" algn="l" defTabSz="914400">
                <a:lnSpc>
                  <a:spcPct val="120000"/>
                </a:lnSpc>
                <a:spcBef>
                  <a:spcPts val="200"/>
                </a:spcBef>
                <a:buClr>
                  <a:schemeClr val="tx2"/>
                </a:buClr>
                <a:buSzPct val="100000"/>
                <a:buFont typeface="Arial" panose="020B0604020202020204" pitchFamily="34" charset="0"/>
                <a:buNone/>
              </a:pPr>
              <a:r>
                <a:rPr lang="en-US" sz="1050" dirty="0"/>
                <a:t>Safe zone with sub-title</a:t>
              </a:r>
            </a:p>
          </p:txBody>
        </p:sp>
        <p:cxnSp>
          <p:nvCxnSpPr>
            <p:cNvPr id="8" name="Straight Connector 7">
              <a:extLst>
                <a:ext uri="{FF2B5EF4-FFF2-40B4-BE49-F238E27FC236}">
                  <a16:creationId xmlns:a16="http://schemas.microsoft.com/office/drawing/2014/main" id="{11BD3366-59E4-7A48-9F82-4F24D0C736CB}"/>
                </a:ext>
              </a:extLst>
            </p:cNvPr>
            <p:cNvCxnSpPr>
              <a:cxnSpLocks/>
            </p:cNvCxnSpPr>
            <p:nvPr userDrawn="1"/>
          </p:nvCxnSpPr>
          <p:spPr>
            <a:xfrm>
              <a:off x="300227" y="1455311"/>
              <a:ext cx="11586972" cy="0"/>
            </a:xfrm>
            <a:prstGeom prst="line">
              <a:avLst/>
            </a:prstGeom>
            <a:noFill/>
            <a:ln>
              <a:solidFill>
                <a:schemeClr val="accent5">
                  <a:lumMod val="60000"/>
                  <a:lumOff val="40000"/>
                </a:schemeClr>
              </a:solidFill>
              <a:prstDash val="dash"/>
            </a:ln>
          </p:spPr>
          <p:style>
            <a:lnRef idx="2">
              <a:schemeClr val="accent6"/>
            </a:lnRef>
            <a:fillRef idx="1">
              <a:schemeClr val="lt1"/>
            </a:fillRef>
            <a:effectRef idx="0">
              <a:schemeClr val="accent6"/>
            </a:effectRef>
            <a:fontRef idx="minor">
              <a:schemeClr val="dk1"/>
            </a:fontRef>
          </p:style>
        </p:cxnSp>
      </p:grpSp>
      <p:grpSp>
        <p:nvGrpSpPr>
          <p:cNvPr id="16" name="Group 15">
            <a:extLst>
              <a:ext uri="{FF2B5EF4-FFF2-40B4-BE49-F238E27FC236}">
                <a16:creationId xmlns:a16="http://schemas.microsoft.com/office/drawing/2014/main" id="{69B2DC8A-7A6F-9644-8D71-F808322A48E6}"/>
              </a:ext>
            </a:extLst>
          </p:cNvPr>
          <p:cNvGrpSpPr/>
          <p:nvPr userDrawn="1"/>
        </p:nvGrpSpPr>
        <p:grpSpPr>
          <a:xfrm>
            <a:off x="2083982" y="1584073"/>
            <a:ext cx="8024037" cy="1628059"/>
            <a:chOff x="2105247" y="1591161"/>
            <a:chExt cx="8024037" cy="1628059"/>
          </a:xfrm>
        </p:grpSpPr>
        <p:pic>
          <p:nvPicPr>
            <p:cNvPr id="180" name="Picture 179">
              <a:extLst>
                <a:ext uri="{FF2B5EF4-FFF2-40B4-BE49-F238E27FC236}">
                  <a16:creationId xmlns:a16="http://schemas.microsoft.com/office/drawing/2014/main" id="{7DE60FB9-62FE-9C46-B40B-0229DBC6F0D9}"/>
                </a:ext>
              </a:extLst>
            </p:cNvPr>
            <p:cNvPicPr>
              <a:picLocks noChangeAspect="1"/>
            </p:cNvPicPr>
            <p:nvPr userDrawn="1"/>
          </p:nvPicPr>
          <p:blipFill>
            <a:blip r:embed="rId2"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3874331" y="1591161"/>
              <a:ext cx="4443338" cy="1542319"/>
            </a:xfrm>
            <a:prstGeom prst="rect">
              <a:avLst/>
            </a:prstGeom>
          </p:spPr>
        </p:pic>
        <p:sp>
          <p:nvSpPr>
            <p:cNvPr id="179" name="Parallelogram 178">
              <a:extLst>
                <a:ext uri="{FF2B5EF4-FFF2-40B4-BE49-F238E27FC236}">
                  <a16:creationId xmlns:a16="http://schemas.microsoft.com/office/drawing/2014/main" id="{C604ECB2-C049-5D43-9BEB-15DEE7EE1A1E}"/>
                </a:ext>
              </a:extLst>
            </p:cNvPr>
            <p:cNvSpPr>
              <a:spLocks/>
            </p:cNvSpPr>
            <p:nvPr userDrawn="1"/>
          </p:nvSpPr>
          <p:spPr bwMode="auto">
            <a:xfrm>
              <a:off x="2105247" y="1611455"/>
              <a:ext cx="8024037" cy="1607765"/>
            </a:xfrm>
            <a:prstGeom prst="parallelogram">
              <a:avLst>
                <a:gd name="adj" fmla="val 31844"/>
              </a:avLst>
            </a:prstGeom>
            <a:noFill/>
            <a:ln w="6350"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1800" dirty="0">
                  <a:latin typeface="Arial" pitchFamily="124" charset="0"/>
                </a:rPr>
                <a:t>     </a:t>
              </a:r>
            </a:p>
          </p:txBody>
        </p:sp>
        <p:cxnSp>
          <p:nvCxnSpPr>
            <p:cNvPr id="14" name="Straight Connector 13">
              <a:extLst>
                <a:ext uri="{FF2B5EF4-FFF2-40B4-BE49-F238E27FC236}">
                  <a16:creationId xmlns:a16="http://schemas.microsoft.com/office/drawing/2014/main" id="{995298F5-F7FE-A248-809C-3B79A412B130}"/>
                </a:ext>
              </a:extLst>
            </p:cNvPr>
            <p:cNvCxnSpPr/>
            <p:nvPr userDrawn="1"/>
          </p:nvCxnSpPr>
          <p:spPr>
            <a:xfrm flipV="1">
              <a:off x="6265284" y="1611455"/>
              <a:ext cx="516531" cy="1607765"/>
            </a:xfrm>
            <a:prstGeom prst="line">
              <a:avLst/>
            </a:prstGeom>
            <a:noFill/>
            <a:ln w="6350" cap="flat" cmpd="sng" algn="ctr">
              <a:solidFill>
                <a:schemeClr val="accent5">
                  <a:lumMod val="60000"/>
                  <a:lumOff val="40000"/>
                </a:schemeClr>
              </a:solidFill>
              <a:prstDash val="solid"/>
              <a:round/>
              <a:headEnd type="none" w="med" len="med"/>
              <a:tailEnd type="none" w="med" len="med"/>
            </a:ln>
            <a:effectLst/>
          </p:spPr>
        </p:cxnSp>
        <p:sp>
          <p:nvSpPr>
            <p:cNvPr id="186" name="TextBox 185">
              <a:extLst>
                <a:ext uri="{FF2B5EF4-FFF2-40B4-BE49-F238E27FC236}">
                  <a16:creationId xmlns:a16="http://schemas.microsoft.com/office/drawing/2014/main" id="{2E915A16-BE94-8648-888A-1C89BAA886EB}"/>
                </a:ext>
              </a:extLst>
            </p:cNvPr>
            <p:cNvSpPr txBox="1"/>
            <p:nvPr userDrawn="1"/>
          </p:nvSpPr>
          <p:spPr>
            <a:xfrm>
              <a:off x="2682698" y="2296374"/>
              <a:ext cx="873729" cy="174504"/>
            </a:xfrm>
            <a:prstGeom prst="rect">
              <a:avLst/>
            </a:prstGeom>
            <a:noFill/>
          </p:spPr>
          <p:txBody>
            <a:bodyPr wrap="none" lIns="0" tIns="0" rIns="0" bIns="0" rtlCol="0">
              <a:normAutofit/>
            </a:bodyPr>
            <a:lstStyle/>
            <a:p>
              <a:pPr marL="0" indent="0" algn="ctr" defTabSz="914400">
                <a:lnSpc>
                  <a:spcPct val="120000"/>
                </a:lnSpc>
                <a:spcBef>
                  <a:spcPts val="200"/>
                </a:spcBef>
                <a:buClr>
                  <a:schemeClr val="tx2"/>
                </a:buClr>
                <a:buSzPct val="100000"/>
                <a:buFont typeface="Arial" panose="020B0604020202020204" pitchFamily="34" charset="0"/>
                <a:buNone/>
              </a:pPr>
              <a:r>
                <a:rPr lang="en-US" sz="1050" dirty="0"/>
                <a:t>Angle Guide</a:t>
              </a:r>
            </a:p>
          </p:txBody>
        </p:sp>
        <p:sp>
          <p:nvSpPr>
            <p:cNvPr id="187" name="TextBox 186">
              <a:extLst>
                <a:ext uri="{FF2B5EF4-FFF2-40B4-BE49-F238E27FC236}">
                  <a16:creationId xmlns:a16="http://schemas.microsoft.com/office/drawing/2014/main" id="{E5BD1D51-69A2-4F40-9366-6263E56C9410}"/>
                </a:ext>
              </a:extLst>
            </p:cNvPr>
            <p:cNvSpPr txBox="1"/>
            <p:nvPr userDrawn="1"/>
          </p:nvSpPr>
          <p:spPr>
            <a:xfrm>
              <a:off x="8580213" y="2296374"/>
              <a:ext cx="873729" cy="174504"/>
            </a:xfrm>
            <a:prstGeom prst="rect">
              <a:avLst/>
            </a:prstGeom>
            <a:noFill/>
          </p:spPr>
          <p:txBody>
            <a:bodyPr wrap="none" lIns="0" tIns="0" rIns="0" bIns="0" rtlCol="0">
              <a:normAutofit/>
            </a:bodyPr>
            <a:lstStyle/>
            <a:p>
              <a:pPr marL="0" indent="0" algn="ctr" defTabSz="914400">
                <a:lnSpc>
                  <a:spcPct val="120000"/>
                </a:lnSpc>
                <a:spcBef>
                  <a:spcPts val="200"/>
                </a:spcBef>
                <a:buClr>
                  <a:schemeClr val="tx2"/>
                </a:buClr>
                <a:buSzPct val="100000"/>
                <a:buFont typeface="Arial" panose="020B0604020202020204" pitchFamily="34" charset="0"/>
                <a:buNone/>
              </a:pPr>
              <a:r>
                <a:rPr lang="en-US" sz="1050" dirty="0"/>
                <a:t>Angle Guide</a:t>
              </a:r>
            </a:p>
          </p:txBody>
        </p:sp>
        <p:cxnSp>
          <p:nvCxnSpPr>
            <p:cNvPr id="189" name="Straight Connector 188">
              <a:extLst>
                <a:ext uri="{FF2B5EF4-FFF2-40B4-BE49-F238E27FC236}">
                  <a16:creationId xmlns:a16="http://schemas.microsoft.com/office/drawing/2014/main" id="{C216DAF5-4369-B241-B946-0ED9F3E7EC5D}"/>
                </a:ext>
              </a:extLst>
            </p:cNvPr>
            <p:cNvCxnSpPr/>
            <p:nvPr userDrawn="1"/>
          </p:nvCxnSpPr>
          <p:spPr>
            <a:xfrm flipV="1">
              <a:off x="3649675" y="1611455"/>
              <a:ext cx="516531" cy="1607765"/>
            </a:xfrm>
            <a:prstGeom prst="line">
              <a:avLst/>
            </a:prstGeom>
            <a:noFill/>
            <a:ln w="6350" cap="flat" cmpd="sng" algn="ctr">
              <a:solidFill>
                <a:schemeClr val="accent5">
                  <a:lumMod val="60000"/>
                  <a:lumOff val="40000"/>
                </a:schemeClr>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8E1CD583-1C76-814A-860F-230F9D23AD6A}"/>
                </a:ext>
              </a:extLst>
            </p:cNvPr>
            <p:cNvCxnSpPr/>
            <p:nvPr userDrawn="1"/>
          </p:nvCxnSpPr>
          <p:spPr>
            <a:xfrm flipV="1">
              <a:off x="7921380" y="1611455"/>
              <a:ext cx="516531" cy="1607765"/>
            </a:xfrm>
            <a:prstGeom prst="line">
              <a:avLst/>
            </a:prstGeom>
            <a:noFill/>
            <a:ln w="6350" cap="flat" cmpd="sng" algn="ctr">
              <a:solidFill>
                <a:schemeClr val="accent5">
                  <a:lumMod val="60000"/>
                  <a:lumOff val="40000"/>
                </a:schemeClr>
              </a:solidFill>
              <a:prstDash val="solid"/>
              <a:round/>
              <a:headEnd type="none" w="med" len="med"/>
              <a:tailEnd type="none" w="med" len="med"/>
            </a:ln>
            <a:effectLst/>
          </p:spPr>
        </p:cxnSp>
      </p:grpSp>
      <p:grpSp>
        <p:nvGrpSpPr>
          <p:cNvPr id="181" name="Group 180">
            <a:extLst>
              <a:ext uri="{FF2B5EF4-FFF2-40B4-BE49-F238E27FC236}">
                <a16:creationId xmlns:a16="http://schemas.microsoft.com/office/drawing/2014/main" id="{17B7CBAA-697B-9947-AD1C-C40235244B0F}"/>
              </a:ext>
            </a:extLst>
          </p:cNvPr>
          <p:cNvGrpSpPr/>
          <p:nvPr userDrawn="1"/>
        </p:nvGrpSpPr>
        <p:grpSpPr>
          <a:xfrm>
            <a:off x="3963407" y="3336768"/>
            <a:ext cx="304800" cy="304800"/>
            <a:chOff x="4748283" y="3386554"/>
            <a:chExt cx="548640" cy="548640"/>
          </a:xfrm>
        </p:grpSpPr>
        <p:sp>
          <p:nvSpPr>
            <p:cNvPr id="182" name="Rectangle 181">
              <a:extLst>
                <a:ext uri="{FF2B5EF4-FFF2-40B4-BE49-F238E27FC236}">
                  <a16:creationId xmlns:a16="http://schemas.microsoft.com/office/drawing/2014/main" id="{A88E0141-6287-F149-9F46-2D66A8545A01}"/>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83" name="Rectangle 182">
              <a:extLst>
                <a:ext uri="{FF2B5EF4-FFF2-40B4-BE49-F238E27FC236}">
                  <a16:creationId xmlns:a16="http://schemas.microsoft.com/office/drawing/2014/main" id="{53551AF9-97A5-3B4E-AA4D-60D4753217F4}"/>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84" name="Rectangle 183">
              <a:extLst>
                <a:ext uri="{FF2B5EF4-FFF2-40B4-BE49-F238E27FC236}">
                  <a16:creationId xmlns:a16="http://schemas.microsoft.com/office/drawing/2014/main" id="{5985A5AB-159C-6143-9CC0-F93C575653B7}"/>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85" name="Rectangle 184">
              <a:extLst>
                <a:ext uri="{FF2B5EF4-FFF2-40B4-BE49-F238E27FC236}">
                  <a16:creationId xmlns:a16="http://schemas.microsoft.com/office/drawing/2014/main" id="{298D322F-20C0-4E4A-B870-32AA6455F639}"/>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188" name="Group 187">
            <a:extLst>
              <a:ext uri="{FF2B5EF4-FFF2-40B4-BE49-F238E27FC236}">
                <a16:creationId xmlns:a16="http://schemas.microsoft.com/office/drawing/2014/main" id="{D2D85B8E-D7B2-0945-9AB6-7468F6721FA3}"/>
              </a:ext>
            </a:extLst>
          </p:cNvPr>
          <p:cNvGrpSpPr/>
          <p:nvPr userDrawn="1"/>
        </p:nvGrpSpPr>
        <p:grpSpPr>
          <a:xfrm>
            <a:off x="7924800" y="3336768"/>
            <a:ext cx="304800" cy="304800"/>
            <a:chOff x="4748283" y="3386554"/>
            <a:chExt cx="548640" cy="548640"/>
          </a:xfrm>
        </p:grpSpPr>
        <p:sp>
          <p:nvSpPr>
            <p:cNvPr id="191" name="Rectangle 190">
              <a:extLst>
                <a:ext uri="{FF2B5EF4-FFF2-40B4-BE49-F238E27FC236}">
                  <a16:creationId xmlns:a16="http://schemas.microsoft.com/office/drawing/2014/main" id="{A975A5EF-01D3-3743-AE47-374A038B61D5}"/>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92" name="Rectangle 191">
              <a:extLst>
                <a:ext uri="{FF2B5EF4-FFF2-40B4-BE49-F238E27FC236}">
                  <a16:creationId xmlns:a16="http://schemas.microsoft.com/office/drawing/2014/main" id="{E95B4873-B22D-4346-A27E-F0AE11F35C65}"/>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93" name="Rectangle 192">
              <a:extLst>
                <a:ext uri="{FF2B5EF4-FFF2-40B4-BE49-F238E27FC236}">
                  <a16:creationId xmlns:a16="http://schemas.microsoft.com/office/drawing/2014/main" id="{7316ECA5-361F-174B-9AA1-C6ADA38E62B2}"/>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94" name="Rectangle 193">
              <a:extLst>
                <a:ext uri="{FF2B5EF4-FFF2-40B4-BE49-F238E27FC236}">
                  <a16:creationId xmlns:a16="http://schemas.microsoft.com/office/drawing/2014/main" id="{7C4536FB-C1EA-B348-A838-B84EFAEBC16E}"/>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195" name="Group 194">
            <a:extLst>
              <a:ext uri="{FF2B5EF4-FFF2-40B4-BE49-F238E27FC236}">
                <a16:creationId xmlns:a16="http://schemas.microsoft.com/office/drawing/2014/main" id="{E76E31F7-947B-F845-8A9D-EEB5C5547986}"/>
              </a:ext>
            </a:extLst>
          </p:cNvPr>
          <p:cNvGrpSpPr/>
          <p:nvPr userDrawn="1"/>
        </p:nvGrpSpPr>
        <p:grpSpPr>
          <a:xfrm>
            <a:off x="9906000" y="3336768"/>
            <a:ext cx="304800" cy="304800"/>
            <a:chOff x="4748283" y="3386554"/>
            <a:chExt cx="548640" cy="548640"/>
          </a:xfrm>
        </p:grpSpPr>
        <p:sp>
          <p:nvSpPr>
            <p:cNvPr id="196" name="Rectangle 195">
              <a:extLst>
                <a:ext uri="{FF2B5EF4-FFF2-40B4-BE49-F238E27FC236}">
                  <a16:creationId xmlns:a16="http://schemas.microsoft.com/office/drawing/2014/main" id="{316090AB-72DB-D541-B2C2-489BC043E2A5}"/>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97" name="Rectangle 196">
              <a:extLst>
                <a:ext uri="{FF2B5EF4-FFF2-40B4-BE49-F238E27FC236}">
                  <a16:creationId xmlns:a16="http://schemas.microsoft.com/office/drawing/2014/main" id="{1C58D423-9C9B-0645-8B5E-DFE1512BF945}"/>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98" name="Rectangle 197">
              <a:extLst>
                <a:ext uri="{FF2B5EF4-FFF2-40B4-BE49-F238E27FC236}">
                  <a16:creationId xmlns:a16="http://schemas.microsoft.com/office/drawing/2014/main" id="{D5D367F0-F94B-C047-BCC6-C662CD0E3116}"/>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99" name="Rectangle 198">
              <a:extLst>
                <a:ext uri="{FF2B5EF4-FFF2-40B4-BE49-F238E27FC236}">
                  <a16:creationId xmlns:a16="http://schemas.microsoft.com/office/drawing/2014/main" id="{6644CC31-CD99-5148-A6B5-480C5986B28D}"/>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00" name="Group 199">
            <a:extLst>
              <a:ext uri="{FF2B5EF4-FFF2-40B4-BE49-F238E27FC236}">
                <a16:creationId xmlns:a16="http://schemas.microsoft.com/office/drawing/2014/main" id="{84639A96-D1F9-394C-8893-9264021E1873}"/>
              </a:ext>
            </a:extLst>
          </p:cNvPr>
          <p:cNvGrpSpPr/>
          <p:nvPr userDrawn="1"/>
        </p:nvGrpSpPr>
        <p:grpSpPr>
          <a:xfrm>
            <a:off x="11887200" y="3336768"/>
            <a:ext cx="304800" cy="304800"/>
            <a:chOff x="4748283" y="3386554"/>
            <a:chExt cx="548640" cy="548640"/>
          </a:xfrm>
        </p:grpSpPr>
        <p:sp>
          <p:nvSpPr>
            <p:cNvPr id="201" name="Rectangle 200">
              <a:extLst>
                <a:ext uri="{FF2B5EF4-FFF2-40B4-BE49-F238E27FC236}">
                  <a16:creationId xmlns:a16="http://schemas.microsoft.com/office/drawing/2014/main" id="{26CE27B7-D33C-7C4E-8A41-A84A8332E0EF}"/>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02" name="Rectangle 201">
              <a:extLst>
                <a:ext uri="{FF2B5EF4-FFF2-40B4-BE49-F238E27FC236}">
                  <a16:creationId xmlns:a16="http://schemas.microsoft.com/office/drawing/2014/main" id="{1B1358A7-AEA5-094F-84EF-501CF65DAA64}"/>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03" name="Rectangle 202">
              <a:extLst>
                <a:ext uri="{FF2B5EF4-FFF2-40B4-BE49-F238E27FC236}">
                  <a16:creationId xmlns:a16="http://schemas.microsoft.com/office/drawing/2014/main" id="{734C809D-6E20-4C4B-B459-5AE47AD263B1}"/>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04" name="Rectangle 203">
              <a:extLst>
                <a:ext uri="{FF2B5EF4-FFF2-40B4-BE49-F238E27FC236}">
                  <a16:creationId xmlns:a16="http://schemas.microsoft.com/office/drawing/2014/main" id="{56A56238-E627-0743-8485-6A2EA0E310FB}"/>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05" name="Group 204">
            <a:extLst>
              <a:ext uri="{FF2B5EF4-FFF2-40B4-BE49-F238E27FC236}">
                <a16:creationId xmlns:a16="http://schemas.microsoft.com/office/drawing/2014/main" id="{04709478-0306-0A4E-9E3D-2285947433B1}"/>
              </a:ext>
            </a:extLst>
          </p:cNvPr>
          <p:cNvGrpSpPr/>
          <p:nvPr userDrawn="1"/>
        </p:nvGrpSpPr>
        <p:grpSpPr>
          <a:xfrm>
            <a:off x="5943600" y="3336768"/>
            <a:ext cx="304800" cy="304800"/>
            <a:chOff x="4748283" y="3386554"/>
            <a:chExt cx="548640" cy="548640"/>
          </a:xfrm>
        </p:grpSpPr>
        <p:sp>
          <p:nvSpPr>
            <p:cNvPr id="206" name="Rectangle 205">
              <a:extLst>
                <a:ext uri="{FF2B5EF4-FFF2-40B4-BE49-F238E27FC236}">
                  <a16:creationId xmlns:a16="http://schemas.microsoft.com/office/drawing/2014/main" id="{4C8FF7EF-2E4F-FD4F-A3A0-75ABC31D9367}"/>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07" name="Rectangle 206">
              <a:extLst>
                <a:ext uri="{FF2B5EF4-FFF2-40B4-BE49-F238E27FC236}">
                  <a16:creationId xmlns:a16="http://schemas.microsoft.com/office/drawing/2014/main" id="{E4423001-18F4-8747-A453-1E555B4DB433}"/>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08" name="Rectangle 207">
              <a:extLst>
                <a:ext uri="{FF2B5EF4-FFF2-40B4-BE49-F238E27FC236}">
                  <a16:creationId xmlns:a16="http://schemas.microsoft.com/office/drawing/2014/main" id="{43CFB934-922B-CA44-B4A3-B5D1EBFF6679}"/>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09" name="Rectangle 208">
              <a:extLst>
                <a:ext uri="{FF2B5EF4-FFF2-40B4-BE49-F238E27FC236}">
                  <a16:creationId xmlns:a16="http://schemas.microsoft.com/office/drawing/2014/main" id="{D3111098-443F-2E42-918A-9F46F3B6FC25}"/>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10" name="Group 209">
            <a:extLst>
              <a:ext uri="{FF2B5EF4-FFF2-40B4-BE49-F238E27FC236}">
                <a16:creationId xmlns:a16="http://schemas.microsoft.com/office/drawing/2014/main" id="{057BE225-E017-EA44-B680-33434BD63A6F}"/>
              </a:ext>
            </a:extLst>
          </p:cNvPr>
          <p:cNvGrpSpPr/>
          <p:nvPr userDrawn="1"/>
        </p:nvGrpSpPr>
        <p:grpSpPr>
          <a:xfrm>
            <a:off x="1980193" y="3336768"/>
            <a:ext cx="304800" cy="304800"/>
            <a:chOff x="4748283" y="3386554"/>
            <a:chExt cx="548640" cy="548640"/>
          </a:xfrm>
        </p:grpSpPr>
        <p:sp>
          <p:nvSpPr>
            <p:cNvPr id="211" name="Rectangle 210">
              <a:extLst>
                <a:ext uri="{FF2B5EF4-FFF2-40B4-BE49-F238E27FC236}">
                  <a16:creationId xmlns:a16="http://schemas.microsoft.com/office/drawing/2014/main" id="{05058B38-A7D0-B143-8B3C-BEFC28FA8F38}"/>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12" name="Rectangle 211">
              <a:extLst>
                <a:ext uri="{FF2B5EF4-FFF2-40B4-BE49-F238E27FC236}">
                  <a16:creationId xmlns:a16="http://schemas.microsoft.com/office/drawing/2014/main" id="{77CF3B45-6662-4146-986C-179EC7AFF7CF}"/>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13" name="Rectangle 212">
              <a:extLst>
                <a:ext uri="{FF2B5EF4-FFF2-40B4-BE49-F238E27FC236}">
                  <a16:creationId xmlns:a16="http://schemas.microsoft.com/office/drawing/2014/main" id="{6FE86D6C-6C45-7848-B1D5-BF0D1DEC280D}"/>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14" name="Rectangle 213">
              <a:extLst>
                <a:ext uri="{FF2B5EF4-FFF2-40B4-BE49-F238E27FC236}">
                  <a16:creationId xmlns:a16="http://schemas.microsoft.com/office/drawing/2014/main" id="{8CC16F0D-A051-7A49-91A5-5DA02E04F221}"/>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15" name="Group 214">
            <a:extLst>
              <a:ext uri="{FF2B5EF4-FFF2-40B4-BE49-F238E27FC236}">
                <a16:creationId xmlns:a16="http://schemas.microsoft.com/office/drawing/2014/main" id="{D99BC775-8E39-C444-BCEA-DDA72473D4EC}"/>
              </a:ext>
            </a:extLst>
          </p:cNvPr>
          <p:cNvGrpSpPr/>
          <p:nvPr userDrawn="1"/>
        </p:nvGrpSpPr>
        <p:grpSpPr>
          <a:xfrm>
            <a:off x="0" y="4022568"/>
            <a:ext cx="304800" cy="304800"/>
            <a:chOff x="4748283" y="3386554"/>
            <a:chExt cx="548640" cy="548640"/>
          </a:xfrm>
        </p:grpSpPr>
        <p:sp>
          <p:nvSpPr>
            <p:cNvPr id="216" name="Rectangle 215">
              <a:extLst>
                <a:ext uri="{FF2B5EF4-FFF2-40B4-BE49-F238E27FC236}">
                  <a16:creationId xmlns:a16="http://schemas.microsoft.com/office/drawing/2014/main" id="{F9977F6A-6B9E-1C4E-AAC2-46D0DD34D901}"/>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17" name="Rectangle 216">
              <a:extLst>
                <a:ext uri="{FF2B5EF4-FFF2-40B4-BE49-F238E27FC236}">
                  <a16:creationId xmlns:a16="http://schemas.microsoft.com/office/drawing/2014/main" id="{72F6DFE7-8D4C-3A47-ABCA-77D6942BC114}"/>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18" name="Rectangle 217">
              <a:extLst>
                <a:ext uri="{FF2B5EF4-FFF2-40B4-BE49-F238E27FC236}">
                  <a16:creationId xmlns:a16="http://schemas.microsoft.com/office/drawing/2014/main" id="{898CAABC-824D-8B40-81D5-DB5C7B85FBD3}"/>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19" name="Rectangle 218">
              <a:extLst>
                <a:ext uri="{FF2B5EF4-FFF2-40B4-BE49-F238E27FC236}">
                  <a16:creationId xmlns:a16="http://schemas.microsoft.com/office/drawing/2014/main" id="{401A11D4-F512-4E44-B4EE-35F179DA9F87}"/>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20" name="Group 219">
            <a:extLst>
              <a:ext uri="{FF2B5EF4-FFF2-40B4-BE49-F238E27FC236}">
                <a16:creationId xmlns:a16="http://schemas.microsoft.com/office/drawing/2014/main" id="{700A9315-40A9-D84F-9AB7-D39B3E5B9A0F}"/>
              </a:ext>
            </a:extLst>
          </p:cNvPr>
          <p:cNvGrpSpPr/>
          <p:nvPr userDrawn="1"/>
        </p:nvGrpSpPr>
        <p:grpSpPr>
          <a:xfrm>
            <a:off x="11887200" y="4022568"/>
            <a:ext cx="304800" cy="304800"/>
            <a:chOff x="4748283" y="3386554"/>
            <a:chExt cx="548640" cy="548640"/>
          </a:xfrm>
        </p:grpSpPr>
        <p:sp>
          <p:nvSpPr>
            <p:cNvPr id="221" name="Rectangle 220">
              <a:extLst>
                <a:ext uri="{FF2B5EF4-FFF2-40B4-BE49-F238E27FC236}">
                  <a16:creationId xmlns:a16="http://schemas.microsoft.com/office/drawing/2014/main" id="{1DDA8EB4-69B8-454B-A0A8-51EB6909CABF}"/>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22" name="Rectangle 221">
              <a:extLst>
                <a:ext uri="{FF2B5EF4-FFF2-40B4-BE49-F238E27FC236}">
                  <a16:creationId xmlns:a16="http://schemas.microsoft.com/office/drawing/2014/main" id="{C98D2229-52B2-4141-9486-B54FFDBC4976}"/>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23" name="Rectangle 222">
              <a:extLst>
                <a:ext uri="{FF2B5EF4-FFF2-40B4-BE49-F238E27FC236}">
                  <a16:creationId xmlns:a16="http://schemas.microsoft.com/office/drawing/2014/main" id="{97C4CC21-6416-2143-96C8-F6F25E2B1AC7}"/>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24" name="Rectangle 223">
              <a:extLst>
                <a:ext uri="{FF2B5EF4-FFF2-40B4-BE49-F238E27FC236}">
                  <a16:creationId xmlns:a16="http://schemas.microsoft.com/office/drawing/2014/main" id="{1C12B847-D2B4-884C-8313-F6C7514ABD4F}"/>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25" name="Group 224">
            <a:extLst>
              <a:ext uri="{FF2B5EF4-FFF2-40B4-BE49-F238E27FC236}">
                <a16:creationId xmlns:a16="http://schemas.microsoft.com/office/drawing/2014/main" id="{B23162C8-AA87-234C-8BFA-54E95C1CB7D8}"/>
              </a:ext>
            </a:extLst>
          </p:cNvPr>
          <p:cNvGrpSpPr/>
          <p:nvPr userDrawn="1"/>
        </p:nvGrpSpPr>
        <p:grpSpPr>
          <a:xfrm>
            <a:off x="0" y="5942808"/>
            <a:ext cx="304800" cy="304800"/>
            <a:chOff x="4748283" y="3386554"/>
            <a:chExt cx="548640" cy="548640"/>
          </a:xfrm>
        </p:grpSpPr>
        <p:sp>
          <p:nvSpPr>
            <p:cNvPr id="226" name="Rectangle 225">
              <a:extLst>
                <a:ext uri="{FF2B5EF4-FFF2-40B4-BE49-F238E27FC236}">
                  <a16:creationId xmlns:a16="http://schemas.microsoft.com/office/drawing/2014/main" id="{843E3B4D-34D5-464E-ACDC-6FA951C726CF}"/>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27" name="Rectangle 226">
              <a:extLst>
                <a:ext uri="{FF2B5EF4-FFF2-40B4-BE49-F238E27FC236}">
                  <a16:creationId xmlns:a16="http://schemas.microsoft.com/office/drawing/2014/main" id="{45072EF5-19DE-E444-AAA3-70EA825EF3A6}"/>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28" name="Rectangle 227">
              <a:extLst>
                <a:ext uri="{FF2B5EF4-FFF2-40B4-BE49-F238E27FC236}">
                  <a16:creationId xmlns:a16="http://schemas.microsoft.com/office/drawing/2014/main" id="{45B8AFE6-D81D-334A-A0DE-108DEC4FE9E4}"/>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29" name="Rectangle 228">
              <a:extLst>
                <a:ext uri="{FF2B5EF4-FFF2-40B4-BE49-F238E27FC236}">
                  <a16:creationId xmlns:a16="http://schemas.microsoft.com/office/drawing/2014/main" id="{DD7B1247-C4D0-8345-A044-77842C853636}"/>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30" name="Group 229">
            <a:extLst>
              <a:ext uri="{FF2B5EF4-FFF2-40B4-BE49-F238E27FC236}">
                <a16:creationId xmlns:a16="http://schemas.microsoft.com/office/drawing/2014/main" id="{4FAF1564-23C7-014C-8813-95E58171A851}"/>
              </a:ext>
            </a:extLst>
          </p:cNvPr>
          <p:cNvGrpSpPr/>
          <p:nvPr userDrawn="1"/>
        </p:nvGrpSpPr>
        <p:grpSpPr>
          <a:xfrm>
            <a:off x="11887200" y="5942808"/>
            <a:ext cx="304800" cy="304800"/>
            <a:chOff x="4748283" y="3386554"/>
            <a:chExt cx="548640" cy="548640"/>
          </a:xfrm>
        </p:grpSpPr>
        <p:sp>
          <p:nvSpPr>
            <p:cNvPr id="231" name="Rectangle 230">
              <a:extLst>
                <a:ext uri="{FF2B5EF4-FFF2-40B4-BE49-F238E27FC236}">
                  <a16:creationId xmlns:a16="http://schemas.microsoft.com/office/drawing/2014/main" id="{3B76C84A-88F8-3C45-A239-5651976DD66D}"/>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32" name="Rectangle 231">
              <a:extLst>
                <a:ext uri="{FF2B5EF4-FFF2-40B4-BE49-F238E27FC236}">
                  <a16:creationId xmlns:a16="http://schemas.microsoft.com/office/drawing/2014/main" id="{845DC494-BE64-A745-8CD0-81E051547230}"/>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33" name="Rectangle 232">
              <a:extLst>
                <a:ext uri="{FF2B5EF4-FFF2-40B4-BE49-F238E27FC236}">
                  <a16:creationId xmlns:a16="http://schemas.microsoft.com/office/drawing/2014/main" id="{FBD3DA86-F239-BD49-8C62-C34D450A6C60}"/>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34" name="Rectangle 233">
              <a:extLst>
                <a:ext uri="{FF2B5EF4-FFF2-40B4-BE49-F238E27FC236}">
                  <a16:creationId xmlns:a16="http://schemas.microsoft.com/office/drawing/2014/main" id="{3BCD5E29-B820-2F4C-9158-81957BD5C79F}"/>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35" name="Group 234">
            <a:extLst>
              <a:ext uri="{FF2B5EF4-FFF2-40B4-BE49-F238E27FC236}">
                <a16:creationId xmlns:a16="http://schemas.microsoft.com/office/drawing/2014/main" id="{BC4339DB-0A78-4D4F-ACC7-B6BCF9BCF895}"/>
              </a:ext>
            </a:extLst>
          </p:cNvPr>
          <p:cNvGrpSpPr/>
          <p:nvPr userDrawn="1"/>
        </p:nvGrpSpPr>
        <p:grpSpPr>
          <a:xfrm>
            <a:off x="5943600" y="5942808"/>
            <a:ext cx="304800" cy="304800"/>
            <a:chOff x="4748283" y="3386554"/>
            <a:chExt cx="548640" cy="548640"/>
          </a:xfrm>
        </p:grpSpPr>
        <p:sp>
          <p:nvSpPr>
            <p:cNvPr id="236" name="Rectangle 235">
              <a:extLst>
                <a:ext uri="{FF2B5EF4-FFF2-40B4-BE49-F238E27FC236}">
                  <a16:creationId xmlns:a16="http://schemas.microsoft.com/office/drawing/2014/main" id="{66EE9A13-5940-B04E-BB5C-B092EBAD5D48}"/>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37" name="Rectangle 236">
              <a:extLst>
                <a:ext uri="{FF2B5EF4-FFF2-40B4-BE49-F238E27FC236}">
                  <a16:creationId xmlns:a16="http://schemas.microsoft.com/office/drawing/2014/main" id="{28A2D025-B1E2-ED4E-9B87-D697E3816D54}"/>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38" name="Rectangle 237">
              <a:extLst>
                <a:ext uri="{FF2B5EF4-FFF2-40B4-BE49-F238E27FC236}">
                  <a16:creationId xmlns:a16="http://schemas.microsoft.com/office/drawing/2014/main" id="{0391AC68-8EC3-FA49-9143-A349248317DD}"/>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39" name="Rectangle 238">
              <a:extLst>
                <a:ext uri="{FF2B5EF4-FFF2-40B4-BE49-F238E27FC236}">
                  <a16:creationId xmlns:a16="http://schemas.microsoft.com/office/drawing/2014/main" id="{E3C4D852-4913-CF46-BC3B-94FA8DC3ED68}"/>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40" name="Group 239">
            <a:extLst>
              <a:ext uri="{FF2B5EF4-FFF2-40B4-BE49-F238E27FC236}">
                <a16:creationId xmlns:a16="http://schemas.microsoft.com/office/drawing/2014/main" id="{C1C44CFA-8AE5-7C40-B170-B3FC77FAF595}"/>
              </a:ext>
            </a:extLst>
          </p:cNvPr>
          <p:cNvGrpSpPr/>
          <p:nvPr userDrawn="1"/>
        </p:nvGrpSpPr>
        <p:grpSpPr>
          <a:xfrm>
            <a:off x="0" y="4653504"/>
            <a:ext cx="304800" cy="304800"/>
            <a:chOff x="4748283" y="3386554"/>
            <a:chExt cx="548640" cy="548640"/>
          </a:xfrm>
        </p:grpSpPr>
        <p:sp>
          <p:nvSpPr>
            <p:cNvPr id="241" name="Rectangle 240">
              <a:extLst>
                <a:ext uri="{FF2B5EF4-FFF2-40B4-BE49-F238E27FC236}">
                  <a16:creationId xmlns:a16="http://schemas.microsoft.com/office/drawing/2014/main" id="{31B9B98A-2259-5E45-B29F-3130A3054D8B}"/>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42" name="Rectangle 241">
              <a:extLst>
                <a:ext uri="{FF2B5EF4-FFF2-40B4-BE49-F238E27FC236}">
                  <a16:creationId xmlns:a16="http://schemas.microsoft.com/office/drawing/2014/main" id="{6015B817-B7B4-824C-8B3F-348D0346093A}"/>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43" name="Rectangle 242">
              <a:extLst>
                <a:ext uri="{FF2B5EF4-FFF2-40B4-BE49-F238E27FC236}">
                  <a16:creationId xmlns:a16="http://schemas.microsoft.com/office/drawing/2014/main" id="{D93EDFDC-3D94-CE4B-B39F-A6DDA54EE3D4}"/>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44" name="Rectangle 243">
              <a:extLst>
                <a:ext uri="{FF2B5EF4-FFF2-40B4-BE49-F238E27FC236}">
                  <a16:creationId xmlns:a16="http://schemas.microsoft.com/office/drawing/2014/main" id="{435ADABB-6E70-3C41-B0FD-DAA5B1F750F5}"/>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45" name="Group 244">
            <a:extLst>
              <a:ext uri="{FF2B5EF4-FFF2-40B4-BE49-F238E27FC236}">
                <a16:creationId xmlns:a16="http://schemas.microsoft.com/office/drawing/2014/main" id="{3399A56C-B83E-7643-A12B-4EA65A03C522}"/>
              </a:ext>
            </a:extLst>
          </p:cNvPr>
          <p:cNvGrpSpPr/>
          <p:nvPr userDrawn="1"/>
        </p:nvGrpSpPr>
        <p:grpSpPr>
          <a:xfrm>
            <a:off x="11887200" y="4653504"/>
            <a:ext cx="304800" cy="304800"/>
            <a:chOff x="4748283" y="3386554"/>
            <a:chExt cx="548640" cy="548640"/>
          </a:xfrm>
        </p:grpSpPr>
        <p:sp>
          <p:nvSpPr>
            <p:cNvPr id="246" name="Rectangle 245">
              <a:extLst>
                <a:ext uri="{FF2B5EF4-FFF2-40B4-BE49-F238E27FC236}">
                  <a16:creationId xmlns:a16="http://schemas.microsoft.com/office/drawing/2014/main" id="{FB972310-8E11-5640-81BC-CD5D32201139}"/>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47" name="Rectangle 246">
              <a:extLst>
                <a:ext uri="{FF2B5EF4-FFF2-40B4-BE49-F238E27FC236}">
                  <a16:creationId xmlns:a16="http://schemas.microsoft.com/office/drawing/2014/main" id="{912CC259-0F2E-E84A-A6A3-85D77CC9D1E0}"/>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48" name="Rectangle 247">
              <a:extLst>
                <a:ext uri="{FF2B5EF4-FFF2-40B4-BE49-F238E27FC236}">
                  <a16:creationId xmlns:a16="http://schemas.microsoft.com/office/drawing/2014/main" id="{52F77FD8-0431-184A-9695-981B4C5D8544}"/>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49" name="Rectangle 248">
              <a:extLst>
                <a:ext uri="{FF2B5EF4-FFF2-40B4-BE49-F238E27FC236}">
                  <a16:creationId xmlns:a16="http://schemas.microsoft.com/office/drawing/2014/main" id="{36E6A796-48F0-E043-9031-7E2821EF66B4}"/>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50" name="Group 249">
            <a:extLst>
              <a:ext uri="{FF2B5EF4-FFF2-40B4-BE49-F238E27FC236}">
                <a16:creationId xmlns:a16="http://schemas.microsoft.com/office/drawing/2014/main" id="{3EDF014D-88EC-1F47-AC20-387EE0C92025}"/>
              </a:ext>
            </a:extLst>
          </p:cNvPr>
          <p:cNvGrpSpPr/>
          <p:nvPr userDrawn="1"/>
        </p:nvGrpSpPr>
        <p:grpSpPr>
          <a:xfrm>
            <a:off x="5943600" y="4653504"/>
            <a:ext cx="304800" cy="304800"/>
            <a:chOff x="4748283" y="3386554"/>
            <a:chExt cx="548640" cy="548640"/>
          </a:xfrm>
        </p:grpSpPr>
        <p:sp>
          <p:nvSpPr>
            <p:cNvPr id="251" name="Rectangle 250">
              <a:extLst>
                <a:ext uri="{FF2B5EF4-FFF2-40B4-BE49-F238E27FC236}">
                  <a16:creationId xmlns:a16="http://schemas.microsoft.com/office/drawing/2014/main" id="{A74667D0-5DDF-9A4B-AB47-D1E4277760AF}"/>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52" name="Rectangle 251">
              <a:extLst>
                <a:ext uri="{FF2B5EF4-FFF2-40B4-BE49-F238E27FC236}">
                  <a16:creationId xmlns:a16="http://schemas.microsoft.com/office/drawing/2014/main" id="{6C83533B-6095-FB43-B52C-64A467E82A40}"/>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53" name="Rectangle 252">
              <a:extLst>
                <a:ext uri="{FF2B5EF4-FFF2-40B4-BE49-F238E27FC236}">
                  <a16:creationId xmlns:a16="http://schemas.microsoft.com/office/drawing/2014/main" id="{738327B2-A959-BA4B-86DA-0106C58C404B}"/>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54" name="Rectangle 253">
              <a:extLst>
                <a:ext uri="{FF2B5EF4-FFF2-40B4-BE49-F238E27FC236}">
                  <a16:creationId xmlns:a16="http://schemas.microsoft.com/office/drawing/2014/main" id="{F4E92AB0-7BFA-2746-B207-200F1CAA027B}"/>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55" name="Group 254">
            <a:extLst>
              <a:ext uri="{FF2B5EF4-FFF2-40B4-BE49-F238E27FC236}">
                <a16:creationId xmlns:a16="http://schemas.microsoft.com/office/drawing/2014/main" id="{5CA4096E-5973-6A47-B708-CE3BB13BB51A}"/>
              </a:ext>
            </a:extLst>
          </p:cNvPr>
          <p:cNvGrpSpPr/>
          <p:nvPr userDrawn="1"/>
        </p:nvGrpSpPr>
        <p:grpSpPr>
          <a:xfrm>
            <a:off x="0" y="5302728"/>
            <a:ext cx="304800" cy="304800"/>
            <a:chOff x="4748283" y="3386554"/>
            <a:chExt cx="548640" cy="548640"/>
          </a:xfrm>
        </p:grpSpPr>
        <p:sp>
          <p:nvSpPr>
            <p:cNvPr id="256" name="Rectangle 255">
              <a:extLst>
                <a:ext uri="{FF2B5EF4-FFF2-40B4-BE49-F238E27FC236}">
                  <a16:creationId xmlns:a16="http://schemas.microsoft.com/office/drawing/2014/main" id="{498E62DC-BC0A-B04A-84CF-17BFBB579E34}"/>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57" name="Rectangle 256">
              <a:extLst>
                <a:ext uri="{FF2B5EF4-FFF2-40B4-BE49-F238E27FC236}">
                  <a16:creationId xmlns:a16="http://schemas.microsoft.com/office/drawing/2014/main" id="{89047A1C-E0AC-1847-9DFA-91C547516170}"/>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58" name="Rectangle 257">
              <a:extLst>
                <a:ext uri="{FF2B5EF4-FFF2-40B4-BE49-F238E27FC236}">
                  <a16:creationId xmlns:a16="http://schemas.microsoft.com/office/drawing/2014/main" id="{E4618B3D-BC20-364E-B6F2-A86023EA0AEA}"/>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59" name="Rectangle 258">
              <a:extLst>
                <a:ext uri="{FF2B5EF4-FFF2-40B4-BE49-F238E27FC236}">
                  <a16:creationId xmlns:a16="http://schemas.microsoft.com/office/drawing/2014/main" id="{080F8D48-1993-EE43-AA8A-B844279EE18E}"/>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60" name="Group 259">
            <a:extLst>
              <a:ext uri="{FF2B5EF4-FFF2-40B4-BE49-F238E27FC236}">
                <a16:creationId xmlns:a16="http://schemas.microsoft.com/office/drawing/2014/main" id="{572295DF-BFD7-2844-ACBC-57AF6670E7FC}"/>
              </a:ext>
            </a:extLst>
          </p:cNvPr>
          <p:cNvGrpSpPr/>
          <p:nvPr userDrawn="1"/>
        </p:nvGrpSpPr>
        <p:grpSpPr>
          <a:xfrm>
            <a:off x="3962399" y="5297033"/>
            <a:ext cx="304800" cy="304800"/>
            <a:chOff x="4748283" y="3386554"/>
            <a:chExt cx="548640" cy="548640"/>
          </a:xfrm>
        </p:grpSpPr>
        <p:sp>
          <p:nvSpPr>
            <p:cNvPr id="261" name="Rectangle 260">
              <a:extLst>
                <a:ext uri="{FF2B5EF4-FFF2-40B4-BE49-F238E27FC236}">
                  <a16:creationId xmlns:a16="http://schemas.microsoft.com/office/drawing/2014/main" id="{9531D9D3-9807-2D41-98AF-C233F2A345C4}"/>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62" name="Rectangle 261">
              <a:extLst>
                <a:ext uri="{FF2B5EF4-FFF2-40B4-BE49-F238E27FC236}">
                  <a16:creationId xmlns:a16="http://schemas.microsoft.com/office/drawing/2014/main" id="{FF063361-13F3-9743-812C-C457478D9E7E}"/>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63" name="Rectangle 262">
              <a:extLst>
                <a:ext uri="{FF2B5EF4-FFF2-40B4-BE49-F238E27FC236}">
                  <a16:creationId xmlns:a16="http://schemas.microsoft.com/office/drawing/2014/main" id="{F0D5479E-2297-724A-AD87-20AB7317BF5B}"/>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64" name="Rectangle 263">
              <a:extLst>
                <a:ext uri="{FF2B5EF4-FFF2-40B4-BE49-F238E27FC236}">
                  <a16:creationId xmlns:a16="http://schemas.microsoft.com/office/drawing/2014/main" id="{A39C6D45-EBF9-304D-979C-07284B5D6D96}"/>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65" name="Group 264">
            <a:extLst>
              <a:ext uri="{FF2B5EF4-FFF2-40B4-BE49-F238E27FC236}">
                <a16:creationId xmlns:a16="http://schemas.microsoft.com/office/drawing/2014/main" id="{4020775E-E0AB-0642-B4D8-AAEF53F6BDED}"/>
              </a:ext>
            </a:extLst>
          </p:cNvPr>
          <p:cNvGrpSpPr/>
          <p:nvPr userDrawn="1"/>
        </p:nvGrpSpPr>
        <p:grpSpPr>
          <a:xfrm>
            <a:off x="7924800" y="5297033"/>
            <a:ext cx="304800" cy="304800"/>
            <a:chOff x="4748283" y="3386554"/>
            <a:chExt cx="548640" cy="548640"/>
          </a:xfrm>
        </p:grpSpPr>
        <p:sp>
          <p:nvSpPr>
            <p:cNvPr id="266" name="Rectangle 265">
              <a:extLst>
                <a:ext uri="{FF2B5EF4-FFF2-40B4-BE49-F238E27FC236}">
                  <a16:creationId xmlns:a16="http://schemas.microsoft.com/office/drawing/2014/main" id="{34D64D5A-03A1-9E4E-8525-EFCF850C87F9}"/>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67" name="Rectangle 266">
              <a:extLst>
                <a:ext uri="{FF2B5EF4-FFF2-40B4-BE49-F238E27FC236}">
                  <a16:creationId xmlns:a16="http://schemas.microsoft.com/office/drawing/2014/main" id="{853D0987-81A4-F24F-8C13-13357AE58484}"/>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68" name="Rectangle 267">
              <a:extLst>
                <a:ext uri="{FF2B5EF4-FFF2-40B4-BE49-F238E27FC236}">
                  <a16:creationId xmlns:a16="http://schemas.microsoft.com/office/drawing/2014/main" id="{50958379-F8C2-8F40-8180-29E43012C72B}"/>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69" name="Rectangle 268">
              <a:extLst>
                <a:ext uri="{FF2B5EF4-FFF2-40B4-BE49-F238E27FC236}">
                  <a16:creationId xmlns:a16="http://schemas.microsoft.com/office/drawing/2014/main" id="{A0538587-EC49-2249-956F-027FCD163C3C}"/>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70" name="Group 269">
            <a:extLst>
              <a:ext uri="{FF2B5EF4-FFF2-40B4-BE49-F238E27FC236}">
                <a16:creationId xmlns:a16="http://schemas.microsoft.com/office/drawing/2014/main" id="{850696AE-914F-7240-B26D-ABE8A6AA6FCC}"/>
              </a:ext>
            </a:extLst>
          </p:cNvPr>
          <p:cNvGrpSpPr/>
          <p:nvPr userDrawn="1"/>
        </p:nvGrpSpPr>
        <p:grpSpPr>
          <a:xfrm>
            <a:off x="11887200" y="5297033"/>
            <a:ext cx="304800" cy="304800"/>
            <a:chOff x="4748283" y="3386554"/>
            <a:chExt cx="548640" cy="548640"/>
          </a:xfrm>
        </p:grpSpPr>
        <p:sp>
          <p:nvSpPr>
            <p:cNvPr id="271" name="Rectangle 270">
              <a:extLst>
                <a:ext uri="{FF2B5EF4-FFF2-40B4-BE49-F238E27FC236}">
                  <a16:creationId xmlns:a16="http://schemas.microsoft.com/office/drawing/2014/main" id="{1B8E2C2E-369C-8D41-ACAD-0950C62A7FE2}"/>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72" name="Rectangle 271">
              <a:extLst>
                <a:ext uri="{FF2B5EF4-FFF2-40B4-BE49-F238E27FC236}">
                  <a16:creationId xmlns:a16="http://schemas.microsoft.com/office/drawing/2014/main" id="{C9B33D44-E58A-4246-9893-47FFB6D61815}"/>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73" name="Rectangle 272">
              <a:extLst>
                <a:ext uri="{FF2B5EF4-FFF2-40B4-BE49-F238E27FC236}">
                  <a16:creationId xmlns:a16="http://schemas.microsoft.com/office/drawing/2014/main" id="{6A5A6A88-23E5-DA43-AC87-60030C15C2DB}"/>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74" name="Rectangle 273">
              <a:extLst>
                <a:ext uri="{FF2B5EF4-FFF2-40B4-BE49-F238E27FC236}">
                  <a16:creationId xmlns:a16="http://schemas.microsoft.com/office/drawing/2014/main" id="{825EC81F-0A84-3B46-87A3-DEBA90A7D292}"/>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75" name="Group 274">
            <a:extLst>
              <a:ext uri="{FF2B5EF4-FFF2-40B4-BE49-F238E27FC236}">
                <a16:creationId xmlns:a16="http://schemas.microsoft.com/office/drawing/2014/main" id="{0981C3F5-4084-184F-A7A7-043851635784}"/>
              </a:ext>
            </a:extLst>
          </p:cNvPr>
          <p:cNvGrpSpPr/>
          <p:nvPr userDrawn="1"/>
        </p:nvGrpSpPr>
        <p:grpSpPr>
          <a:xfrm>
            <a:off x="2377440" y="4022568"/>
            <a:ext cx="304800" cy="304800"/>
            <a:chOff x="4748283" y="3386554"/>
            <a:chExt cx="548640" cy="548640"/>
          </a:xfrm>
        </p:grpSpPr>
        <p:sp>
          <p:nvSpPr>
            <p:cNvPr id="276" name="Rectangle 275">
              <a:extLst>
                <a:ext uri="{FF2B5EF4-FFF2-40B4-BE49-F238E27FC236}">
                  <a16:creationId xmlns:a16="http://schemas.microsoft.com/office/drawing/2014/main" id="{16970939-B084-EA40-959C-9BCB17415C25}"/>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77" name="Rectangle 276">
              <a:extLst>
                <a:ext uri="{FF2B5EF4-FFF2-40B4-BE49-F238E27FC236}">
                  <a16:creationId xmlns:a16="http://schemas.microsoft.com/office/drawing/2014/main" id="{4563899D-79C0-BB42-9BB5-F0FB724E0A29}"/>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78" name="Rectangle 277">
              <a:extLst>
                <a:ext uri="{FF2B5EF4-FFF2-40B4-BE49-F238E27FC236}">
                  <a16:creationId xmlns:a16="http://schemas.microsoft.com/office/drawing/2014/main" id="{84B38BD6-26C0-514D-8037-ED779AACAFAD}"/>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79" name="Rectangle 278">
              <a:extLst>
                <a:ext uri="{FF2B5EF4-FFF2-40B4-BE49-F238E27FC236}">
                  <a16:creationId xmlns:a16="http://schemas.microsoft.com/office/drawing/2014/main" id="{A8D6370A-8137-7F4F-AA30-ECFF43FB1BBC}"/>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80" name="Group 279">
            <a:extLst>
              <a:ext uri="{FF2B5EF4-FFF2-40B4-BE49-F238E27FC236}">
                <a16:creationId xmlns:a16="http://schemas.microsoft.com/office/drawing/2014/main" id="{B01EF6DD-5F1D-2B43-832A-A93A1408CC38}"/>
              </a:ext>
            </a:extLst>
          </p:cNvPr>
          <p:cNvGrpSpPr/>
          <p:nvPr userDrawn="1"/>
        </p:nvGrpSpPr>
        <p:grpSpPr>
          <a:xfrm>
            <a:off x="4754880" y="4022568"/>
            <a:ext cx="304800" cy="304800"/>
            <a:chOff x="4748283" y="3386554"/>
            <a:chExt cx="548640" cy="548640"/>
          </a:xfrm>
        </p:grpSpPr>
        <p:sp>
          <p:nvSpPr>
            <p:cNvPr id="281" name="Rectangle 280">
              <a:extLst>
                <a:ext uri="{FF2B5EF4-FFF2-40B4-BE49-F238E27FC236}">
                  <a16:creationId xmlns:a16="http://schemas.microsoft.com/office/drawing/2014/main" id="{E3450CDA-3FFE-864E-B8DC-5EA790172A47}"/>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82" name="Rectangle 281">
              <a:extLst>
                <a:ext uri="{FF2B5EF4-FFF2-40B4-BE49-F238E27FC236}">
                  <a16:creationId xmlns:a16="http://schemas.microsoft.com/office/drawing/2014/main" id="{BAFA33DA-5652-FC4E-B0BF-E058340B6B83}"/>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83" name="Rectangle 282">
              <a:extLst>
                <a:ext uri="{FF2B5EF4-FFF2-40B4-BE49-F238E27FC236}">
                  <a16:creationId xmlns:a16="http://schemas.microsoft.com/office/drawing/2014/main" id="{65304518-B1A6-674E-95CF-C03E4B41C4E7}"/>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84" name="Rectangle 283">
              <a:extLst>
                <a:ext uri="{FF2B5EF4-FFF2-40B4-BE49-F238E27FC236}">
                  <a16:creationId xmlns:a16="http://schemas.microsoft.com/office/drawing/2014/main" id="{1193FEB8-221F-374A-8DA9-1F6418F61176}"/>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85" name="Group 284">
            <a:extLst>
              <a:ext uri="{FF2B5EF4-FFF2-40B4-BE49-F238E27FC236}">
                <a16:creationId xmlns:a16="http://schemas.microsoft.com/office/drawing/2014/main" id="{4C0FF9B2-32A0-7446-B44A-A30E93EBA764}"/>
              </a:ext>
            </a:extLst>
          </p:cNvPr>
          <p:cNvGrpSpPr/>
          <p:nvPr userDrawn="1"/>
        </p:nvGrpSpPr>
        <p:grpSpPr>
          <a:xfrm>
            <a:off x="7132320" y="4022568"/>
            <a:ext cx="304800" cy="304800"/>
            <a:chOff x="4748283" y="3386554"/>
            <a:chExt cx="548640" cy="548640"/>
          </a:xfrm>
        </p:grpSpPr>
        <p:sp>
          <p:nvSpPr>
            <p:cNvPr id="286" name="Rectangle 285">
              <a:extLst>
                <a:ext uri="{FF2B5EF4-FFF2-40B4-BE49-F238E27FC236}">
                  <a16:creationId xmlns:a16="http://schemas.microsoft.com/office/drawing/2014/main" id="{79DDF252-792F-D141-9164-5305CBE3CFE8}"/>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87" name="Rectangle 286">
              <a:extLst>
                <a:ext uri="{FF2B5EF4-FFF2-40B4-BE49-F238E27FC236}">
                  <a16:creationId xmlns:a16="http://schemas.microsoft.com/office/drawing/2014/main" id="{A05803F2-CE5F-B846-878D-C5A7BCF34EF2}"/>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88" name="Rectangle 287">
              <a:extLst>
                <a:ext uri="{FF2B5EF4-FFF2-40B4-BE49-F238E27FC236}">
                  <a16:creationId xmlns:a16="http://schemas.microsoft.com/office/drawing/2014/main" id="{570DFCA3-0A0A-7949-91E2-25B051A71FA6}"/>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89" name="Rectangle 288">
              <a:extLst>
                <a:ext uri="{FF2B5EF4-FFF2-40B4-BE49-F238E27FC236}">
                  <a16:creationId xmlns:a16="http://schemas.microsoft.com/office/drawing/2014/main" id="{2BF2C611-54CD-1D47-BFE3-BE450D6B5F77}"/>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90" name="Group 289">
            <a:extLst>
              <a:ext uri="{FF2B5EF4-FFF2-40B4-BE49-F238E27FC236}">
                <a16:creationId xmlns:a16="http://schemas.microsoft.com/office/drawing/2014/main" id="{0FAF98C5-6AD8-7244-ABCC-FF8DBDFC1869}"/>
              </a:ext>
            </a:extLst>
          </p:cNvPr>
          <p:cNvGrpSpPr/>
          <p:nvPr userDrawn="1"/>
        </p:nvGrpSpPr>
        <p:grpSpPr>
          <a:xfrm>
            <a:off x="9509760" y="4022568"/>
            <a:ext cx="304800" cy="304800"/>
            <a:chOff x="4748283" y="3386554"/>
            <a:chExt cx="548640" cy="548640"/>
          </a:xfrm>
        </p:grpSpPr>
        <p:sp>
          <p:nvSpPr>
            <p:cNvPr id="291" name="Rectangle 290">
              <a:extLst>
                <a:ext uri="{FF2B5EF4-FFF2-40B4-BE49-F238E27FC236}">
                  <a16:creationId xmlns:a16="http://schemas.microsoft.com/office/drawing/2014/main" id="{B09B8B01-D074-AA4E-82C0-885DEE388DE2}"/>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92" name="Rectangle 291">
              <a:extLst>
                <a:ext uri="{FF2B5EF4-FFF2-40B4-BE49-F238E27FC236}">
                  <a16:creationId xmlns:a16="http://schemas.microsoft.com/office/drawing/2014/main" id="{F204C474-6963-B54C-A1BC-CFDC1FDC7044}"/>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93" name="Rectangle 292">
              <a:extLst>
                <a:ext uri="{FF2B5EF4-FFF2-40B4-BE49-F238E27FC236}">
                  <a16:creationId xmlns:a16="http://schemas.microsoft.com/office/drawing/2014/main" id="{A47065FD-73A9-9843-8B94-250376C3FB36}"/>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94" name="Rectangle 293">
              <a:extLst>
                <a:ext uri="{FF2B5EF4-FFF2-40B4-BE49-F238E27FC236}">
                  <a16:creationId xmlns:a16="http://schemas.microsoft.com/office/drawing/2014/main" id="{4143DC2B-E40E-A043-A084-B601C1D25F3B}"/>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95" name="Group 294">
            <a:extLst>
              <a:ext uri="{FF2B5EF4-FFF2-40B4-BE49-F238E27FC236}">
                <a16:creationId xmlns:a16="http://schemas.microsoft.com/office/drawing/2014/main" id="{29E0A699-6AD5-8F46-BD5E-39D99DC9BE89}"/>
              </a:ext>
            </a:extLst>
          </p:cNvPr>
          <p:cNvGrpSpPr/>
          <p:nvPr userDrawn="1"/>
        </p:nvGrpSpPr>
        <p:grpSpPr>
          <a:xfrm>
            <a:off x="2971800" y="4653504"/>
            <a:ext cx="304800" cy="304800"/>
            <a:chOff x="4748283" y="3386554"/>
            <a:chExt cx="548640" cy="548640"/>
          </a:xfrm>
        </p:grpSpPr>
        <p:sp>
          <p:nvSpPr>
            <p:cNvPr id="296" name="Rectangle 295">
              <a:extLst>
                <a:ext uri="{FF2B5EF4-FFF2-40B4-BE49-F238E27FC236}">
                  <a16:creationId xmlns:a16="http://schemas.microsoft.com/office/drawing/2014/main" id="{9FC9E2B0-E09C-7A43-9945-02E44B917CAF}"/>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97" name="Rectangle 296">
              <a:extLst>
                <a:ext uri="{FF2B5EF4-FFF2-40B4-BE49-F238E27FC236}">
                  <a16:creationId xmlns:a16="http://schemas.microsoft.com/office/drawing/2014/main" id="{77E6256A-CE6E-DE4E-A7CD-1C6EF1C31E29}"/>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98" name="Rectangle 297">
              <a:extLst>
                <a:ext uri="{FF2B5EF4-FFF2-40B4-BE49-F238E27FC236}">
                  <a16:creationId xmlns:a16="http://schemas.microsoft.com/office/drawing/2014/main" id="{E5C93033-80B8-7944-B34C-18221A61793A}"/>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99" name="Rectangle 298">
              <a:extLst>
                <a:ext uri="{FF2B5EF4-FFF2-40B4-BE49-F238E27FC236}">
                  <a16:creationId xmlns:a16="http://schemas.microsoft.com/office/drawing/2014/main" id="{1DA62BC5-03FF-2C49-8D42-D0AC0B48C9D0}"/>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300" name="Group 299">
            <a:extLst>
              <a:ext uri="{FF2B5EF4-FFF2-40B4-BE49-F238E27FC236}">
                <a16:creationId xmlns:a16="http://schemas.microsoft.com/office/drawing/2014/main" id="{413738E8-2C55-3047-8443-F0A7CD809578}"/>
              </a:ext>
            </a:extLst>
          </p:cNvPr>
          <p:cNvGrpSpPr/>
          <p:nvPr userDrawn="1"/>
        </p:nvGrpSpPr>
        <p:grpSpPr>
          <a:xfrm>
            <a:off x="8915400" y="4653504"/>
            <a:ext cx="304800" cy="304800"/>
            <a:chOff x="4748283" y="3386554"/>
            <a:chExt cx="548640" cy="548640"/>
          </a:xfrm>
        </p:grpSpPr>
        <p:sp>
          <p:nvSpPr>
            <p:cNvPr id="301" name="Rectangle 300">
              <a:extLst>
                <a:ext uri="{FF2B5EF4-FFF2-40B4-BE49-F238E27FC236}">
                  <a16:creationId xmlns:a16="http://schemas.microsoft.com/office/drawing/2014/main" id="{E4BD1A93-3E1B-BB4F-A223-02769F784568}"/>
                </a:ext>
              </a:extLst>
            </p:cNvPr>
            <p:cNvSpPr/>
            <p:nvPr userDrawn="1"/>
          </p:nvSpPr>
          <p:spPr>
            <a:xfrm>
              <a:off x="5022603" y="366087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02" name="Rectangle 301">
              <a:extLst>
                <a:ext uri="{FF2B5EF4-FFF2-40B4-BE49-F238E27FC236}">
                  <a16:creationId xmlns:a16="http://schemas.microsoft.com/office/drawing/2014/main" id="{F1BDEAE0-847B-8F47-8827-F9568F8D44AB}"/>
                </a:ext>
              </a:extLst>
            </p:cNvPr>
            <p:cNvSpPr/>
            <p:nvPr userDrawn="1"/>
          </p:nvSpPr>
          <p:spPr>
            <a:xfrm>
              <a:off x="4748283" y="366087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03" name="Rectangle 302">
              <a:extLst>
                <a:ext uri="{FF2B5EF4-FFF2-40B4-BE49-F238E27FC236}">
                  <a16:creationId xmlns:a16="http://schemas.microsoft.com/office/drawing/2014/main" id="{AF8DC815-56D0-AC49-B9C8-FA9335E2EABB}"/>
                </a:ext>
              </a:extLst>
            </p:cNvPr>
            <p:cNvSpPr/>
            <p:nvPr userDrawn="1"/>
          </p:nvSpPr>
          <p:spPr>
            <a:xfrm>
              <a:off x="5022603" y="3386554"/>
              <a:ext cx="274320" cy="274320"/>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04" name="Rectangle 303">
              <a:extLst>
                <a:ext uri="{FF2B5EF4-FFF2-40B4-BE49-F238E27FC236}">
                  <a16:creationId xmlns:a16="http://schemas.microsoft.com/office/drawing/2014/main" id="{043191BE-FBCB-EB41-AA68-DBA4FFEF9362}"/>
                </a:ext>
              </a:extLst>
            </p:cNvPr>
            <p:cNvSpPr/>
            <p:nvPr userDrawn="1"/>
          </p:nvSpPr>
          <p:spPr>
            <a:xfrm>
              <a:off x="4748283" y="3386554"/>
              <a:ext cx="274320" cy="274320"/>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264027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11">
            <a:extLst>
              <a:ext uri="{FF2B5EF4-FFF2-40B4-BE49-F238E27FC236}">
                <a16:creationId xmlns:a16="http://schemas.microsoft.com/office/drawing/2014/main" id="{EDF738D5-7BAC-494F-A14E-91B76DED6F81}"/>
              </a:ext>
            </a:extLst>
          </p:cNvPr>
          <p:cNvSpPr>
            <a:spLocks noGrp="1"/>
          </p:cNvSpPr>
          <p:nvPr>
            <p:ph type="sldNum" sz="quarter" idx="10"/>
          </p:nvPr>
        </p:nvSpPr>
        <p:spPr>
          <a:xfrm>
            <a:off x="1" y="6553200"/>
            <a:ext cx="304799" cy="304799"/>
          </a:xfrm>
        </p:spPr>
        <p:txBody>
          <a:bodyPr lIns="0" tIns="0" rIns="0" bIns="0"/>
          <a:lstStyle/>
          <a:p>
            <a:fld id="{89006F1E-66CD-4A4B-9370-B4A3080F0E6C}" type="slidenum">
              <a:rPr lang="en-US" smtClean="0"/>
              <a:pPr/>
              <a:t>‹N°›</a:t>
            </a:fld>
            <a:endParaRPr lang="en-US" dirty="0"/>
          </a:p>
        </p:txBody>
      </p:sp>
      <p:sp>
        <p:nvSpPr>
          <p:cNvPr id="5" name="Footer Placeholder 1">
            <a:extLst>
              <a:ext uri="{FF2B5EF4-FFF2-40B4-BE49-F238E27FC236}">
                <a16:creationId xmlns:a16="http://schemas.microsoft.com/office/drawing/2014/main" id="{212F3841-1668-469C-9E81-A33D93511674}"/>
              </a:ext>
            </a:extLst>
          </p:cNvPr>
          <p:cNvSpPr>
            <a:spLocks noGrp="1"/>
          </p:cNvSpPr>
          <p:nvPr>
            <p:ph type="ftr" sz="quarter" idx="14"/>
          </p:nvPr>
        </p:nvSpPr>
        <p:spPr>
          <a:xfrm>
            <a:off x="304799" y="6553201"/>
            <a:ext cx="7620001" cy="304800"/>
          </a:xfrm>
          <a:prstGeom prst="rect">
            <a:avLst/>
          </a:prstGeom>
        </p:spPr>
        <p:txBody>
          <a:bodyPr/>
          <a:lstStyle>
            <a:lvl1pPr>
              <a:defRPr>
                <a:solidFill>
                  <a:schemeClr val="accent5"/>
                </a:solidFill>
              </a:defRPr>
            </a:lvl1pPr>
          </a:lstStyle>
          <a:p>
            <a:r>
              <a:rPr lang="en-US" dirty="0" err="1">
                <a:ea typeface="MS PGothic" panose="020B0600070205080204" pitchFamily="34" charset="-128"/>
              </a:rPr>
              <a:t>InterPore</a:t>
            </a:r>
            <a:r>
              <a:rPr lang="en-US" dirty="0">
                <a:ea typeface="MS PGothic" panose="020B0600070205080204" pitchFamily="34" charset="-128"/>
              </a:rPr>
              <a:t> 2022 | A Hybrid Multiscale Pore Network Modeling Method Applied to Complex Carbonate Rocks</a:t>
            </a:r>
          </a:p>
        </p:txBody>
      </p:sp>
    </p:spTree>
    <p:extLst>
      <p:ext uri="{BB962C8B-B14F-4D97-AF65-F5344CB8AC3E}">
        <p14:creationId xmlns:p14="http://schemas.microsoft.com/office/powerpoint/2010/main" val="93310029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1195" y="905775"/>
            <a:ext cx="5526617" cy="4825100"/>
          </a:xfrm>
        </p:spPr>
        <p:txBody>
          <a:bodyPr/>
          <a:lstStyle>
            <a:lvl1pPr marL="0" indent="-188913" algn="l">
              <a:lnSpc>
                <a:spcPct val="100000"/>
              </a:lnSpc>
              <a:spcBef>
                <a:spcPct val="0"/>
              </a:spcBef>
              <a:spcAft>
                <a:spcPts val="1200"/>
              </a:spcAft>
              <a:buClr>
                <a:srgbClr val="EE3134"/>
              </a:buClr>
              <a:buSzPct val="100000"/>
              <a:buFont typeface=""/>
              <a:buChar char="•"/>
              <a:defRPr sz="2000" b="0" baseline="0">
                <a:solidFill>
                  <a:srgbClr val="000000"/>
                </a:solidFill>
                <a:latin typeface="Arial"/>
              </a:defRPr>
            </a:lvl1pPr>
            <a:lvl2pPr marL="403225" indent="-171450" algn="l">
              <a:lnSpc>
                <a:spcPct val="100000"/>
              </a:lnSpc>
              <a:spcBef>
                <a:spcPct val="0"/>
              </a:spcBef>
              <a:spcAft>
                <a:spcPts val="1200"/>
              </a:spcAft>
              <a:buClr>
                <a:schemeClr val="accent5"/>
              </a:buClr>
              <a:buSzPct val="100000"/>
              <a:buFont typeface="Arial"/>
              <a:buChar char="•"/>
              <a:defRPr sz="1800">
                <a:solidFill>
                  <a:srgbClr val="000000"/>
                </a:solidFill>
                <a:latin typeface="Arial"/>
              </a:defRPr>
            </a:lvl2pPr>
            <a:lvl3pPr marL="457200" indent="169863" algn="l">
              <a:lnSpc>
                <a:spcPct val="100000"/>
              </a:lnSpc>
              <a:spcBef>
                <a:spcPct val="0"/>
              </a:spcBef>
              <a:spcAft>
                <a:spcPts val="1200"/>
              </a:spcAft>
              <a:buClr>
                <a:schemeClr val="accent5"/>
              </a:buClr>
              <a:buSzPct val="100000"/>
              <a:buFont typeface="Arial"/>
              <a:buChar char="•"/>
              <a:defRPr sz="1600">
                <a:solidFill>
                  <a:srgbClr val="000000"/>
                </a:solidFill>
                <a:latin typeface="Arial"/>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18pt</a:t>
            </a:r>
          </a:p>
          <a:p>
            <a:pPr lvl="1"/>
            <a:r>
              <a:rPr lang="en-US" dirty="0"/>
              <a:t>Second level: Arial 16pt</a:t>
            </a:r>
          </a:p>
          <a:p>
            <a:pPr lvl="2"/>
            <a:r>
              <a:rPr lang="en-US" dirty="0"/>
              <a:t>Third level: Arial 14pt</a:t>
            </a:r>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Content Placeholder 2"/>
          <p:cNvSpPr>
            <a:spLocks noGrp="1"/>
          </p:cNvSpPr>
          <p:nvPr>
            <p:ph sz="half" idx="10" hasCustomPrompt="1"/>
          </p:nvPr>
        </p:nvSpPr>
        <p:spPr>
          <a:xfrm>
            <a:off x="6351485" y="905775"/>
            <a:ext cx="5526617" cy="4825100"/>
          </a:xfrm>
        </p:spPr>
        <p:txBody>
          <a:bodyPr/>
          <a:lstStyle>
            <a:lvl1pPr marL="0" indent="-188913" algn="l">
              <a:lnSpc>
                <a:spcPct val="100000"/>
              </a:lnSpc>
              <a:spcBef>
                <a:spcPct val="0"/>
              </a:spcBef>
              <a:spcAft>
                <a:spcPts val="1200"/>
              </a:spcAft>
              <a:buClr>
                <a:srgbClr val="EE3134"/>
              </a:buClr>
              <a:buSzPct val="100000"/>
              <a:buFont typeface=""/>
              <a:buChar char="•"/>
              <a:defRPr sz="2000" b="0" baseline="0">
                <a:solidFill>
                  <a:srgbClr val="000000"/>
                </a:solidFill>
                <a:latin typeface="Arial"/>
              </a:defRPr>
            </a:lvl1pPr>
            <a:lvl2pPr marL="403225" indent="-171450" algn="l">
              <a:lnSpc>
                <a:spcPct val="100000"/>
              </a:lnSpc>
              <a:spcBef>
                <a:spcPct val="0"/>
              </a:spcBef>
              <a:spcAft>
                <a:spcPts val="1200"/>
              </a:spcAft>
              <a:buClr>
                <a:schemeClr val="accent5"/>
              </a:buClr>
              <a:buSzPct val="100000"/>
              <a:buFont typeface="Arial"/>
              <a:buChar char="•"/>
              <a:defRPr sz="1800">
                <a:solidFill>
                  <a:srgbClr val="000000"/>
                </a:solidFill>
                <a:latin typeface="Arial"/>
              </a:defRPr>
            </a:lvl2pPr>
            <a:lvl3pPr marL="457200" indent="169863" algn="l">
              <a:lnSpc>
                <a:spcPct val="100000"/>
              </a:lnSpc>
              <a:spcBef>
                <a:spcPct val="0"/>
              </a:spcBef>
              <a:spcAft>
                <a:spcPts val="1200"/>
              </a:spcAft>
              <a:buClr>
                <a:schemeClr val="accent5"/>
              </a:buClr>
              <a:buSzPct val="100000"/>
              <a:buFont typeface="Arial"/>
              <a:buChar char="•"/>
              <a:defRPr sz="1600">
                <a:solidFill>
                  <a:srgbClr val="000000"/>
                </a:solidFill>
                <a:latin typeface="Arial"/>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18pt</a:t>
            </a:r>
          </a:p>
          <a:p>
            <a:pPr lvl="1"/>
            <a:r>
              <a:rPr lang="en-US" dirty="0"/>
              <a:t>Second level: Arial 16pt</a:t>
            </a:r>
          </a:p>
          <a:p>
            <a:pPr lvl="2"/>
            <a:r>
              <a:rPr lang="en-US" dirty="0"/>
              <a:t>Third level: Arial 14pt</a:t>
            </a:r>
          </a:p>
        </p:txBody>
      </p:sp>
    </p:spTree>
    <p:extLst>
      <p:ext uri="{BB962C8B-B14F-4D97-AF65-F5344CB8AC3E}">
        <p14:creationId xmlns:p14="http://schemas.microsoft.com/office/powerpoint/2010/main" val="24766224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title slide 1">
    <p:bg>
      <p:bgPr>
        <a:gradFill>
          <a:gsLst>
            <a:gs pos="0">
              <a:schemeClr val="bg1"/>
            </a:gs>
            <a:gs pos="41000">
              <a:schemeClr val="bg1"/>
            </a:gs>
            <a:gs pos="63000">
              <a:schemeClr val="bg2"/>
            </a:gs>
          </a:gsLst>
          <a:lin ang="1080000" scaled="0"/>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7DF418-A9B4-B748-8DE9-21DBD7EA37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177" r="2177"/>
          <a:stretch>
            <a:fillRect/>
          </a:stretch>
        </p:blipFill>
        <p:spPr>
          <a:xfrm>
            <a:off x="5560459" y="1"/>
            <a:ext cx="6631541" cy="6857999"/>
          </a:xfrm>
          <a:custGeom>
            <a:avLst/>
            <a:gdLst>
              <a:gd name="connsiteX0" fmla="*/ 2183862 w 6631541"/>
              <a:gd name="connsiteY0" fmla="*/ 0 h 6857999"/>
              <a:gd name="connsiteX1" fmla="*/ 6631541 w 6631541"/>
              <a:gd name="connsiteY1" fmla="*/ 0 h 6857999"/>
              <a:gd name="connsiteX2" fmla="*/ 6631541 w 6631541"/>
              <a:gd name="connsiteY2" fmla="*/ 6857999 h 6857999"/>
              <a:gd name="connsiteX3" fmla="*/ 0 w 663154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631541" h="6857999">
                <a:moveTo>
                  <a:pt x="2183862" y="0"/>
                </a:moveTo>
                <a:lnTo>
                  <a:pt x="6631541" y="0"/>
                </a:lnTo>
                <a:lnTo>
                  <a:pt x="6631541" y="6857999"/>
                </a:lnTo>
                <a:lnTo>
                  <a:pt x="0" y="6857999"/>
                </a:lnTo>
                <a:close/>
              </a:path>
            </a:pathLst>
          </a:custGeom>
        </p:spPr>
      </p:pic>
      <p:grpSp>
        <p:nvGrpSpPr>
          <p:cNvPr id="7" name="Group 6">
            <a:extLst>
              <a:ext uri="{FF2B5EF4-FFF2-40B4-BE49-F238E27FC236}">
                <a16:creationId xmlns:a16="http://schemas.microsoft.com/office/drawing/2014/main" id="{B1F511C6-A535-A245-B123-CC04435D2DAF}"/>
              </a:ext>
            </a:extLst>
          </p:cNvPr>
          <p:cNvGrpSpPr/>
          <p:nvPr userDrawn="1"/>
        </p:nvGrpSpPr>
        <p:grpSpPr>
          <a:xfrm>
            <a:off x="304799" y="0"/>
            <a:ext cx="2427681" cy="1044934"/>
            <a:chOff x="0" y="0"/>
            <a:chExt cx="2447693" cy="1053548"/>
          </a:xfrm>
        </p:grpSpPr>
        <p:sp>
          <p:nvSpPr>
            <p:cNvPr id="8" name="Parallelogram 7">
              <a:extLst>
                <a:ext uri="{FF2B5EF4-FFF2-40B4-BE49-F238E27FC236}">
                  <a16:creationId xmlns:a16="http://schemas.microsoft.com/office/drawing/2014/main" id="{6399281C-FD14-2942-9A9B-13B5E50B7517}"/>
                </a:ext>
              </a:extLst>
            </p:cNvPr>
            <p:cNvSpPr/>
            <p:nvPr userDrawn="1"/>
          </p:nvSpPr>
          <p:spPr bwMode="auto">
            <a:xfrm>
              <a:off x="0" y="0"/>
              <a:ext cx="2447693" cy="1053548"/>
            </a:xfrm>
            <a:prstGeom prst="parallelogram">
              <a:avLst>
                <a:gd name="adj" fmla="val 0"/>
              </a:avLst>
            </a:prstGeom>
            <a:solidFill>
              <a:srgbClr val="E7131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a:latin typeface="Arial" pitchFamily="124" charset="0"/>
                </a:rPr>
                <a:t>               </a:t>
              </a:r>
            </a:p>
          </p:txBody>
        </p:sp>
        <p:pic>
          <p:nvPicPr>
            <p:cNvPr id="9" name="Picture 8">
              <a:extLst>
                <a:ext uri="{FF2B5EF4-FFF2-40B4-BE49-F238E27FC236}">
                  <a16:creationId xmlns:a16="http://schemas.microsoft.com/office/drawing/2014/main" id="{7D60AD95-BD80-6049-9976-D024EC4ECDE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35820" y="154984"/>
              <a:ext cx="2178058" cy="756021"/>
            </a:xfrm>
            <a:prstGeom prst="rect">
              <a:avLst/>
            </a:prstGeom>
          </p:spPr>
        </p:pic>
      </p:grpSp>
      <p:grpSp>
        <p:nvGrpSpPr>
          <p:cNvPr id="29" name="Group 28">
            <a:extLst>
              <a:ext uri="{FF2B5EF4-FFF2-40B4-BE49-F238E27FC236}">
                <a16:creationId xmlns:a16="http://schemas.microsoft.com/office/drawing/2014/main" id="{C22F9FBA-8765-F543-9501-7F99893993AB}"/>
              </a:ext>
            </a:extLst>
          </p:cNvPr>
          <p:cNvGrpSpPr/>
          <p:nvPr userDrawn="1"/>
        </p:nvGrpSpPr>
        <p:grpSpPr>
          <a:xfrm>
            <a:off x="283193" y="5970590"/>
            <a:ext cx="5053203" cy="441233"/>
            <a:chOff x="5155556" y="6168462"/>
            <a:chExt cx="5053203" cy="441233"/>
          </a:xfrm>
        </p:grpSpPr>
        <p:sp>
          <p:nvSpPr>
            <p:cNvPr id="30" name="TextBox 29">
              <a:extLst>
                <a:ext uri="{FF2B5EF4-FFF2-40B4-BE49-F238E27FC236}">
                  <a16:creationId xmlns:a16="http://schemas.microsoft.com/office/drawing/2014/main" id="{AA7B3D6A-876F-BF4D-9180-BC91EE9697B0}"/>
                </a:ext>
              </a:extLst>
            </p:cNvPr>
            <p:cNvSpPr txBox="1"/>
            <p:nvPr userDrawn="1"/>
          </p:nvSpPr>
          <p:spPr>
            <a:xfrm>
              <a:off x="5656050" y="6168462"/>
              <a:ext cx="4552709" cy="441233"/>
            </a:xfrm>
            <a:prstGeom prst="rect">
              <a:avLst/>
            </a:prstGeom>
            <a:noFill/>
          </p:spPr>
          <p:txBody>
            <a:bodyPr vert="horz" wrap="square" lIns="0" tIns="0" rIns="0" bIns="0" rtlCol="0" anchor="ctr" anchorCtr="0">
              <a:noAutofit/>
            </a:bodyPr>
            <a:lstStyle/>
            <a:p>
              <a:pPr algn="l"/>
              <a:r>
                <a:rPr lang="en-US" sz="2000" dirty="0">
                  <a:solidFill>
                    <a:schemeClr val="tx1"/>
                  </a:solidFill>
                  <a:latin typeface="Arial"/>
                </a:rPr>
                <a:t>The world leader in serving science</a:t>
              </a:r>
            </a:p>
          </p:txBody>
        </p:sp>
        <p:sp>
          <p:nvSpPr>
            <p:cNvPr id="31" name="Parallelogram 30">
              <a:extLst>
                <a:ext uri="{FF2B5EF4-FFF2-40B4-BE49-F238E27FC236}">
                  <a16:creationId xmlns:a16="http://schemas.microsoft.com/office/drawing/2014/main" id="{05D00626-6EB1-244B-9ADB-13C2AE5E1907}"/>
                </a:ext>
              </a:extLst>
            </p:cNvPr>
            <p:cNvSpPr/>
            <p:nvPr userDrawn="1"/>
          </p:nvSpPr>
          <p:spPr bwMode="auto">
            <a:xfrm>
              <a:off x="5155556" y="6302295"/>
              <a:ext cx="310510" cy="188737"/>
            </a:xfrm>
            <a:prstGeom prst="parallelogram">
              <a:avLst>
                <a:gd name="adj" fmla="val 31844"/>
              </a:avLst>
            </a:prstGeom>
            <a:solidFill>
              <a:srgbClr val="E7131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a:latin typeface="Arial" pitchFamily="124" charset="0"/>
                </a:rPr>
                <a:t>               </a:t>
              </a:r>
            </a:p>
          </p:txBody>
        </p:sp>
      </p:grpSp>
      <p:sp>
        <p:nvSpPr>
          <p:cNvPr id="2" name="Footer Placeholder 1">
            <a:extLst>
              <a:ext uri="{FF2B5EF4-FFF2-40B4-BE49-F238E27FC236}">
                <a16:creationId xmlns:a16="http://schemas.microsoft.com/office/drawing/2014/main" id="{BA129332-E471-D44D-8711-996E85A9EE29}"/>
              </a:ext>
            </a:extLst>
          </p:cNvPr>
          <p:cNvSpPr>
            <a:spLocks noGrp="1"/>
          </p:cNvSpPr>
          <p:nvPr>
            <p:ph type="ftr" sz="quarter" idx="11"/>
          </p:nvPr>
        </p:nvSpPr>
        <p:spPr>
          <a:xfrm>
            <a:off x="304800" y="6553200"/>
            <a:ext cx="7620000" cy="304799"/>
          </a:xfrm>
        </p:spPr>
        <p:txBody>
          <a:bodyPr/>
          <a:lstStyle/>
          <a:p>
            <a:r>
              <a:rPr lang="en-US"/>
              <a:t>InterPore 2022 | A Hybrid Multiscale Pore Network Modeling Method Applied to Complex Carbonate Rocks</a:t>
            </a:r>
            <a:endParaRPr lang="en-US" dirty="0"/>
          </a:p>
        </p:txBody>
      </p:sp>
      <p:sp>
        <p:nvSpPr>
          <p:cNvPr id="3" name="Slide Number Placeholder 2">
            <a:extLst>
              <a:ext uri="{FF2B5EF4-FFF2-40B4-BE49-F238E27FC236}">
                <a16:creationId xmlns:a16="http://schemas.microsoft.com/office/drawing/2014/main" id="{B4F77913-5D2C-C141-AB22-388096EB8230}"/>
              </a:ext>
            </a:extLst>
          </p:cNvPr>
          <p:cNvSpPr>
            <a:spLocks noGrp="1"/>
          </p:cNvSpPr>
          <p:nvPr>
            <p:ph type="sldNum" sz="quarter" idx="12"/>
          </p:nvPr>
        </p:nvSpPr>
        <p:spPr/>
        <p:txBody>
          <a:bodyPr/>
          <a:lstStyle/>
          <a:p>
            <a:fld id="{89006F1E-66CD-4A4B-9370-B4A3080F0E6C}" type="slidenum">
              <a:rPr lang="en-US" smtClean="0"/>
              <a:pPr/>
              <a:t>‹N°›</a:t>
            </a:fld>
            <a:endParaRPr lang="en-US" dirty="0"/>
          </a:p>
        </p:txBody>
      </p:sp>
      <p:sp>
        <p:nvSpPr>
          <p:cNvPr id="15" name="Text Placeholder 15">
            <a:extLst>
              <a:ext uri="{FF2B5EF4-FFF2-40B4-BE49-F238E27FC236}">
                <a16:creationId xmlns:a16="http://schemas.microsoft.com/office/drawing/2014/main" id="{8209BE38-5C75-4E48-AACA-BEDC106131D5}"/>
              </a:ext>
            </a:extLst>
          </p:cNvPr>
          <p:cNvSpPr>
            <a:spLocks noGrp="1"/>
          </p:cNvSpPr>
          <p:nvPr>
            <p:ph type="body" sz="quarter" idx="10" hasCustomPrompt="1"/>
          </p:nvPr>
        </p:nvSpPr>
        <p:spPr>
          <a:xfrm>
            <a:off x="304800" y="3903896"/>
            <a:ext cx="5791199" cy="308120"/>
          </a:xfrm>
          <a:prstGeom prst="rect">
            <a:avLst/>
          </a:prstGeom>
        </p:spPr>
        <p:txBody>
          <a:bodyPr lIns="0" tIns="0" rIns="0" bIns="0" anchor="b"/>
          <a:lstStyle>
            <a:lvl1pPr>
              <a:spcBef>
                <a:spcPts val="0"/>
              </a:spcBef>
              <a:spcAft>
                <a:spcPts val="0"/>
              </a:spcAft>
              <a:buFontTx/>
              <a:buNone/>
              <a:defRPr sz="1600" b="0" baseline="0">
                <a:solidFill>
                  <a:schemeClr val="tx2"/>
                </a:solidFill>
              </a:defRPr>
            </a:lvl1pPr>
            <a:lvl2pPr marL="114300" indent="4763">
              <a:spcAft>
                <a:spcPts val="0"/>
              </a:spcAft>
              <a:buFontTx/>
              <a:buNone/>
              <a:defRPr sz="1400" i="1" baseline="0">
                <a:solidFill>
                  <a:schemeClr val="tx1"/>
                </a:solidFill>
              </a:defRPr>
            </a:lvl2pPr>
          </a:lstStyle>
          <a:p>
            <a:pPr lvl="0"/>
            <a:r>
              <a:rPr lang="en-US" dirty="0"/>
              <a:t>Presenter name [16pt Arial] </a:t>
            </a:r>
          </a:p>
        </p:txBody>
      </p:sp>
      <p:sp>
        <p:nvSpPr>
          <p:cNvPr id="16" name="Title 16">
            <a:extLst>
              <a:ext uri="{FF2B5EF4-FFF2-40B4-BE49-F238E27FC236}">
                <a16:creationId xmlns:a16="http://schemas.microsoft.com/office/drawing/2014/main" id="{B2B8D3D1-6FA6-C04D-951C-FD0E7458C808}"/>
              </a:ext>
            </a:extLst>
          </p:cNvPr>
          <p:cNvSpPr>
            <a:spLocks noGrp="1"/>
          </p:cNvSpPr>
          <p:nvPr>
            <p:ph type="title" hasCustomPrompt="1"/>
          </p:nvPr>
        </p:nvSpPr>
        <p:spPr>
          <a:xfrm>
            <a:off x="304801" y="1726100"/>
            <a:ext cx="5791199" cy="2071868"/>
          </a:xfrm>
          <a:prstGeom prst="rect">
            <a:avLst/>
          </a:prstGeom>
          <a:noFill/>
        </p:spPr>
        <p:txBody>
          <a:bodyPr wrap="square" lIns="0" tIns="0" rIns="0" bIns="0" anchor="b">
            <a:noAutofit/>
          </a:bodyPr>
          <a:lstStyle>
            <a:lvl1pPr>
              <a:lnSpc>
                <a:spcPct val="110000"/>
              </a:lnSpc>
              <a:defRPr sz="2800" b="1">
                <a:solidFill>
                  <a:schemeClr val="tx1"/>
                </a:solidFill>
              </a:defRPr>
            </a:lvl1pPr>
          </a:lstStyle>
          <a:p>
            <a:r>
              <a:rPr lang="en-US" dirty="0"/>
              <a:t>Title [28pt Arial Bold] </a:t>
            </a:r>
          </a:p>
        </p:txBody>
      </p:sp>
      <p:sp>
        <p:nvSpPr>
          <p:cNvPr id="21" name="Text Placeholder 15">
            <a:extLst>
              <a:ext uri="{FF2B5EF4-FFF2-40B4-BE49-F238E27FC236}">
                <a16:creationId xmlns:a16="http://schemas.microsoft.com/office/drawing/2014/main" id="{046B4CC3-134E-7548-B9F5-FA5784CFD5AE}"/>
              </a:ext>
            </a:extLst>
          </p:cNvPr>
          <p:cNvSpPr>
            <a:spLocks noGrp="1"/>
          </p:cNvSpPr>
          <p:nvPr>
            <p:ph type="body" sz="quarter" idx="14" hasCustomPrompt="1"/>
          </p:nvPr>
        </p:nvSpPr>
        <p:spPr>
          <a:xfrm>
            <a:off x="304800" y="4255834"/>
            <a:ext cx="5791199" cy="1097215"/>
          </a:xfrm>
          <a:prstGeom prst="rect">
            <a:avLst/>
          </a:prstGeom>
        </p:spPr>
        <p:txBody>
          <a:bodyPr lIns="0" tIns="0" rIns="0" bIns="0" anchor="t">
            <a:normAutofit/>
          </a:bodyPr>
          <a:lstStyle>
            <a:lvl1pPr marL="179388" marR="0" indent="-179388" algn="l" defTabSz="914400" rtl="0" eaLnBrk="1" fontAlgn="auto" latinLnBrk="0" hangingPunct="1">
              <a:lnSpc>
                <a:spcPct val="120000"/>
              </a:lnSpc>
              <a:spcBef>
                <a:spcPts val="0"/>
              </a:spcBef>
              <a:spcAft>
                <a:spcPts val="0"/>
              </a:spcAft>
              <a:buClr>
                <a:schemeClr val="accent4"/>
              </a:buClr>
              <a:buSzPct val="100000"/>
              <a:buFontTx/>
              <a:buNone/>
              <a:tabLst/>
              <a:defRPr sz="1400" b="0" baseline="0">
                <a:solidFill>
                  <a:schemeClr val="tx1"/>
                </a:solidFill>
              </a:defRPr>
            </a:lvl1pPr>
            <a:lvl2pPr marL="114300" indent="4763">
              <a:spcAft>
                <a:spcPts val="0"/>
              </a:spcAft>
              <a:buFontTx/>
              <a:buNone/>
              <a:defRPr sz="1400" i="1" baseline="0">
                <a:solidFill>
                  <a:schemeClr val="tx1"/>
                </a:solidFill>
              </a:defRPr>
            </a:lvl2pPr>
          </a:lstStyle>
          <a:p>
            <a:pPr marL="411480" marR="0" lvl="0" indent="-411480" algn="l" defTabSz="914400" rtl="0" eaLnBrk="1" fontAlgn="auto" latinLnBrk="0" hangingPunct="1">
              <a:lnSpc>
                <a:spcPct val="120000"/>
              </a:lnSpc>
              <a:spcBef>
                <a:spcPts val="0"/>
              </a:spcBef>
              <a:spcAft>
                <a:spcPts val="0"/>
              </a:spcAft>
              <a:buClr>
                <a:schemeClr val="accent4"/>
              </a:buClr>
              <a:buSzPct val="100000"/>
              <a:buFontTx/>
              <a:buNone/>
              <a:tabLst/>
              <a:defRPr/>
            </a:pPr>
            <a:r>
              <a:rPr lang="en-US" dirty="0"/>
              <a:t>Presenter Title [14pt Arial]</a:t>
            </a:r>
            <a:br>
              <a:rPr lang="en-US" dirty="0"/>
            </a:br>
            <a:r>
              <a:rPr lang="en-US" dirty="0"/>
              <a:t>Date [14pt Arial] </a:t>
            </a:r>
          </a:p>
        </p:txBody>
      </p:sp>
    </p:spTree>
    <p:extLst>
      <p:ext uri="{BB962C8B-B14F-4D97-AF65-F5344CB8AC3E}">
        <p14:creationId xmlns:p14="http://schemas.microsoft.com/office/powerpoint/2010/main" val="4192292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efault title slide 2">
    <p:bg>
      <p:bgPr>
        <a:gradFill flip="none" rotWithShape="1">
          <a:gsLst>
            <a:gs pos="0">
              <a:schemeClr val="bg1"/>
            </a:gs>
            <a:gs pos="45000">
              <a:schemeClr val="bg1"/>
            </a:gs>
            <a:gs pos="100000">
              <a:schemeClr val="bg2"/>
            </a:gs>
          </a:gsLst>
          <a:lin ang="1080000" scaled="0"/>
          <a:tileRect/>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D997E8D-54A7-034E-BB18-43BE9D8B72AF}"/>
              </a:ext>
            </a:extLst>
          </p:cNvPr>
          <p:cNvGrpSpPr/>
          <p:nvPr userDrawn="1"/>
        </p:nvGrpSpPr>
        <p:grpSpPr>
          <a:xfrm>
            <a:off x="10015961" y="24564"/>
            <a:ext cx="2176039" cy="6833436"/>
            <a:chOff x="10024536" y="24564"/>
            <a:chExt cx="2176039" cy="6833436"/>
          </a:xfrm>
        </p:grpSpPr>
        <p:sp>
          <p:nvSpPr>
            <p:cNvPr id="25" name="Freeform 24">
              <a:extLst>
                <a:ext uri="{FF2B5EF4-FFF2-40B4-BE49-F238E27FC236}">
                  <a16:creationId xmlns:a16="http://schemas.microsoft.com/office/drawing/2014/main" id="{72CE4260-6521-4748-93CA-26778BA70D03}"/>
                </a:ext>
              </a:extLst>
            </p:cNvPr>
            <p:cNvSpPr/>
            <p:nvPr userDrawn="1"/>
          </p:nvSpPr>
          <p:spPr bwMode="auto">
            <a:xfrm>
              <a:off x="10024536" y="24564"/>
              <a:ext cx="2176039" cy="6833436"/>
            </a:xfrm>
            <a:custGeom>
              <a:avLst/>
              <a:gdLst>
                <a:gd name="connsiteX0" fmla="*/ 1745961 w 1745961"/>
                <a:gd name="connsiteY0" fmla="*/ 0 h 5482857"/>
                <a:gd name="connsiteX1" fmla="*/ 1745961 w 1745961"/>
                <a:gd name="connsiteY1" fmla="*/ 5482857 h 5482857"/>
                <a:gd name="connsiteX2" fmla="*/ 0 w 1745961"/>
                <a:gd name="connsiteY2" fmla="*/ 5482857 h 5482857"/>
              </a:gdLst>
              <a:ahLst/>
              <a:cxnLst>
                <a:cxn ang="0">
                  <a:pos x="connsiteX0" y="connsiteY0"/>
                </a:cxn>
                <a:cxn ang="0">
                  <a:pos x="connsiteX1" y="connsiteY1"/>
                </a:cxn>
                <a:cxn ang="0">
                  <a:pos x="connsiteX2" y="connsiteY2"/>
                </a:cxn>
              </a:cxnLst>
              <a:rect l="l" t="t" r="r" b="b"/>
              <a:pathLst>
                <a:path w="1745961" h="5482857">
                  <a:moveTo>
                    <a:pt x="1745961" y="0"/>
                  </a:moveTo>
                  <a:lnTo>
                    <a:pt x="1745961" y="5482857"/>
                  </a:lnTo>
                  <a:lnTo>
                    <a:pt x="0" y="5482857"/>
                  </a:lnTo>
                  <a:close/>
                </a:path>
              </a:pathLst>
            </a:custGeom>
            <a:solidFill>
              <a:schemeClr val="tx2">
                <a:lumMod val="75000"/>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a:latin typeface="Arial" pitchFamily="124" charset="0"/>
                </a:rPr>
                <a:t> </a:t>
              </a:r>
            </a:p>
          </p:txBody>
        </p:sp>
        <p:sp>
          <p:nvSpPr>
            <p:cNvPr id="26" name="Freeform 25">
              <a:extLst>
                <a:ext uri="{FF2B5EF4-FFF2-40B4-BE49-F238E27FC236}">
                  <a16:creationId xmlns:a16="http://schemas.microsoft.com/office/drawing/2014/main" id="{312BDDE4-0CBA-1748-A49D-A2A5F2CE8891}"/>
                </a:ext>
              </a:extLst>
            </p:cNvPr>
            <p:cNvSpPr/>
            <p:nvPr userDrawn="1"/>
          </p:nvSpPr>
          <p:spPr bwMode="auto">
            <a:xfrm>
              <a:off x="10805603" y="2477356"/>
              <a:ext cx="1394972" cy="4380644"/>
            </a:xfrm>
            <a:custGeom>
              <a:avLst/>
              <a:gdLst>
                <a:gd name="connsiteX0" fmla="*/ 1745961 w 1745961"/>
                <a:gd name="connsiteY0" fmla="*/ 0 h 5482857"/>
                <a:gd name="connsiteX1" fmla="*/ 1745961 w 1745961"/>
                <a:gd name="connsiteY1" fmla="*/ 5482857 h 5482857"/>
                <a:gd name="connsiteX2" fmla="*/ 0 w 1745961"/>
                <a:gd name="connsiteY2" fmla="*/ 5482857 h 5482857"/>
              </a:gdLst>
              <a:ahLst/>
              <a:cxnLst>
                <a:cxn ang="0">
                  <a:pos x="connsiteX0" y="connsiteY0"/>
                </a:cxn>
                <a:cxn ang="0">
                  <a:pos x="connsiteX1" y="connsiteY1"/>
                </a:cxn>
                <a:cxn ang="0">
                  <a:pos x="connsiteX2" y="connsiteY2"/>
                </a:cxn>
              </a:cxnLst>
              <a:rect l="l" t="t" r="r" b="b"/>
              <a:pathLst>
                <a:path w="1745961" h="5482857">
                  <a:moveTo>
                    <a:pt x="1745961" y="0"/>
                  </a:moveTo>
                  <a:lnTo>
                    <a:pt x="1745961" y="5482857"/>
                  </a:lnTo>
                  <a:lnTo>
                    <a:pt x="0" y="5482857"/>
                  </a:lnTo>
                  <a:close/>
                </a:path>
              </a:pathLst>
            </a:cu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grpSp>
      <p:grpSp>
        <p:nvGrpSpPr>
          <p:cNvPr id="27" name="Group 26">
            <a:extLst>
              <a:ext uri="{FF2B5EF4-FFF2-40B4-BE49-F238E27FC236}">
                <a16:creationId xmlns:a16="http://schemas.microsoft.com/office/drawing/2014/main" id="{50A6D8E5-0F1B-4F46-A75F-B4236465A272}"/>
              </a:ext>
            </a:extLst>
          </p:cNvPr>
          <p:cNvGrpSpPr/>
          <p:nvPr userDrawn="1"/>
        </p:nvGrpSpPr>
        <p:grpSpPr>
          <a:xfrm>
            <a:off x="9662260" y="818784"/>
            <a:ext cx="2529740" cy="6039216"/>
            <a:chOff x="9662260" y="818784"/>
            <a:chExt cx="2529740" cy="6039216"/>
          </a:xfrm>
        </p:grpSpPr>
        <p:pic>
          <p:nvPicPr>
            <p:cNvPr id="28" name="Picture 27">
              <a:extLst>
                <a:ext uri="{FF2B5EF4-FFF2-40B4-BE49-F238E27FC236}">
                  <a16:creationId xmlns:a16="http://schemas.microsoft.com/office/drawing/2014/main" id="{F29E788A-C660-B84C-99A5-D234AA4138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662260" y="1471202"/>
              <a:ext cx="2529740" cy="5386798"/>
            </a:xfrm>
            <a:prstGeom prst="rect">
              <a:avLst/>
            </a:prstGeom>
          </p:spPr>
        </p:pic>
        <p:pic>
          <p:nvPicPr>
            <p:cNvPr id="29" name="Picture 28">
              <a:extLst>
                <a:ext uri="{FF2B5EF4-FFF2-40B4-BE49-F238E27FC236}">
                  <a16:creationId xmlns:a16="http://schemas.microsoft.com/office/drawing/2014/main" id="{DFD590AF-386B-9048-ABEA-59B6BE9DA72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539851" y="4300794"/>
              <a:ext cx="1652148" cy="2095226"/>
            </a:xfrm>
            <a:prstGeom prst="rect">
              <a:avLst/>
            </a:prstGeom>
          </p:spPr>
        </p:pic>
        <p:pic>
          <p:nvPicPr>
            <p:cNvPr id="30" name="Picture 29">
              <a:extLst>
                <a:ext uri="{FF2B5EF4-FFF2-40B4-BE49-F238E27FC236}">
                  <a16:creationId xmlns:a16="http://schemas.microsoft.com/office/drawing/2014/main" id="{E2756107-63E2-5F45-8CC3-D5261B2411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20585276">
              <a:off x="10888776" y="3404437"/>
              <a:ext cx="841085" cy="888470"/>
            </a:xfrm>
            <a:prstGeom prst="rect">
              <a:avLst/>
            </a:prstGeom>
          </p:spPr>
        </p:pic>
        <p:pic>
          <p:nvPicPr>
            <p:cNvPr id="31" name="Picture 30">
              <a:extLst>
                <a:ext uri="{FF2B5EF4-FFF2-40B4-BE49-F238E27FC236}">
                  <a16:creationId xmlns:a16="http://schemas.microsoft.com/office/drawing/2014/main" id="{0BBAF86D-A33D-1F45-96FF-45390C30D2F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839843" y="4683251"/>
              <a:ext cx="608076" cy="626643"/>
            </a:xfrm>
            <a:prstGeom prst="rect">
              <a:avLst/>
            </a:prstGeom>
          </p:spPr>
        </p:pic>
        <p:pic>
          <p:nvPicPr>
            <p:cNvPr id="32" name="Picture 31">
              <a:extLst>
                <a:ext uri="{FF2B5EF4-FFF2-40B4-BE49-F238E27FC236}">
                  <a16:creationId xmlns:a16="http://schemas.microsoft.com/office/drawing/2014/main" id="{48104F42-09E4-4B40-858C-D0F13E205AD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848158">
              <a:off x="10621861" y="5789703"/>
              <a:ext cx="593846" cy="634660"/>
            </a:xfrm>
            <a:prstGeom prst="rect">
              <a:avLst/>
            </a:prstGeom>
          </p:spPr>
        </p:pic>
        <p:pic>
          <p:nvPicPr>
            <p:cNvPr id="33" name="Picture 32">
              <a:extLst>
                <a:ext uri="{FF2B5EF4-FFF2-40B4-BE49-F238E27FC236}">
                  <a16:creationId xmlns:a16="http://schemas.microsoft.com/office/drawing/2014/main" id="{02EBF489-D968-EB46-B15F-78B5BB5FD92E}"/>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38854"/>
            <a:stretch/>
          </p:blipFill>
          <p:spPr>
            <a:xfrm>
              <a:off x="10588564" y="818784"/>
              <a:ext cx="1603435" cy="1703758"/>
            </a:xfrm>
            <a:prstGeom prst="rect">
              <a:avLst/>
            </a:prstGeom>
          </p:spPr>
        </p:pic>
      </p:grpSp>
      <p:grpSp>
        <p:nvGrpSpPr>
          <p:cNvPr id="21" name="Group 20">
            <a:extLst>
              <a:ext uri="{FF2B5EF4-FFF2-40B4-BE49-F238E27FC236}">
                <a16:creationId xmlns:a16="http://schemas.microsoft.com/office/drawing/2014/main" id="{529B2BDF-CCF7-1348-A3D5-D71BE6DC81B3}"/>
              </a:ext>
            </a:extLst>
          </p:cNvPr>
          <p:cNvGrpSpPr/>
          <p:nvPr userDrawn="1"/>
        </p:nvGrpSpPr>
        <p:grpSpPr>
          <a:xfrm>
            <a:off x="304800" y="0"/>
            <a:ext cx="2427681" cy="1044934"/>
            <a:chOff x="0" y="0"/>
            <a:chExt cx="2447693" cy="1053548"/>
          </a:xfrm>
        </p:grpSpPr>
        <p:sp>
          <p:nvSpPr>
            <p:cNvPr id="22" name="Parallelogram 21">
              <a:extLst>
                <a:ext uri="{FF2B5EF4-FFF2-40B4-BE49-F238E27FC236}">
                  <a16:creationId xmlns:a16="http://schemas.microsoft.com/office/drawing/2014/main" id="{5AC29362-88F4-1D4E-981B-656DAC0CCDA0}"/>
                </a:ext>
              </a:extLst>
            </p:cNvPr>
            <p:cNvSpPr/>
            <p:nvPr userDrawn="1"/>
          </p:nvSpPr>
          <p:spPr bwMode="auto">
            <a:xfrm>
              <a:off x="0" y="0"/>
              <a:ext cx="2447693" cy="1053548"/>
            </a:xfrm>
            <a:prstGeom prst="parallelogram">
              <a:avLst>
                <a:gd name="adj" fmla="val 0"/>
              </a:avLst>
            </a:prstGeom>
            <a:solidFill>
              <a:srgbClr val="E7131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a:latin typeface="Arial" pitchFamily="124" charset="0"/>
                </a:rPr>
                <a:t>               </a:t>
              </a:r>
            </a:p>
          </p:txBody>
        </p:sp>
        <p:pic>
          <p:nvPicPr>
            <p:cNvPr id="23" name="Picture 22">
              <a:extLst>
                <a:ext uri="{FF2B5EF4-FFF2-40B4-BE49-F238E27FC236}">
                  <a16:creationId xmlns:a16="http://schemas.microsoft.com/office/drawing/2014/main" id="{3FDEE4BE-E092-CA4F-AF35-8DF125AB2591}"/>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5820" y="154984"/>
              <a:ext cx="2178058" cy="756021"/>
            </a:xfrm>
            <a:prstGeom prst="rect">
              <a:avLst/>
            </a:prstGeom>
          </p:spPr>
        </p:pic>
      </p:grpSp>
      <p:grpSp>
        <p:nvGrpSpPr>
          <p:cNvPr id="34" name="Group 33">
            <a:extLst>
              <a:ext uri="{FF2B5EF4-FFF2-40B4-BE49-F238E27FC236}">
                <a16:creationId xmlns:a16="http://schemas.microsoft.com/office/drawing/2014/main" id="{229B0B5C-E093-DA4B-806C-77D92FB04B00}"/>
              </a:ext>
            </a:extLst>
          </p:cNvPr>
          <p:cNvGrpSpPr/>
          <p:nvPr userDrawn="1"/>
        </p:nvGrpSpPr>
        <p:grpSpPr>
          <a:xfrm>
            <a:off x="283193" y="5970590"/>
            <a:ext cx="5053203" cy="441233"/>
            <a:chOff x="5155556" y="6168462"/>
            <a:chExt cx="5053203" cy="441233"/>
          </a:xfrm>
        </p:grpSpPr>
        <p:sp>
          <p:nvSpPr>
            <p:cNvPr id="35" name="TextBox 34">
              <a:extLst>
                <a:ext uri="{FF2B5EF4-FFF2-40B4-BE49-F238E27FC236}">
                  <a16:creationId xmlns:a16="http://schemas.microsoft.com/office/drawing/2014/main" id="{8E3D34E8-07DE-DB49-893D-0283BBF248E0}"/>
                </a:ext>
              </a:extLst>
            </p:cNvPr>
            <p:cNvSpPr txBox="1"/>
            <p:nvPr userDrawn="1"/>
          </p:nvSpPr>
          <p:spPr>
            <a:xfrm>
              <a:off x="5656050" y="6168462"/>
              <a:ext cx="4552709" cy="441233"/>
            </a:xfrm>
            <a:prstGeom prst="rect">
              <a:avLst/>
            </a:prstGeom>
            <a:noFill/>
          </p:spPr>
          <p:txBody>
            <a:bodyPr vert="horz" wrap="square" lIns="0" tIns="0" rIns="0" bIns="0" rtlCol="0" anchor="ctr" anchorCtr="0">
              <a:noAutofit/>
            </a:bodyPr>
            <a:lstStyle/>
            <a:p>
              <a:pPr algn="l"/>
              <a:r>
                <a:rPr lang="en-US" sz="2000" dirty="0">
                  <a:solidFill>
                    <a:schemeClr val="tx1"/>
                  </a:solidFill>
                  <a:latin typeface="Arial"/>
                </a:rPr>
                <a:t>The world leader in serving science</a:t>
              </a:r>
            </a:p>
          </p:txBody>
        </p:sp>
        <p:sp>
          <p:nvSpPr>
            <p:cNvPr id="36" name="Parallelogram 35">
              <a:extLst>
                <a:ext uri="{FF2B5EF4-FFF2-40B4-BE49-F238E27FC236}">
                  <a16:creationId xmlns:a16="http://schemas.microsoft.com/office/drawing/2014/main" id="{BC757F20-58AC-5B4E-ACFF-20D22B6D507B}"/>
                </a:ext>
              </a:extLst>
            </p:cNvPr>
            <p:cNvSpPr/>
            <p:nvPr userDrawn="1"/>
          </p:nvSpPr>
          <p:spPr bwMode="auto">
            <a:xfrm>
              <a:off x="5155556" y="6302295"/>
              <a:ext cx="310510" cy="188737"/>
            </a:xfrm>
            <a:prstGeom prst="parallelogram">
              <a:avLst>
                <a:gd name="adj" fmla="val 31844"/>
              </a:avLst>
            </a:prstGeom>
            <a:solidFill>
              <a:srgbClr val="E7131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a:latin typeface="Arial" pitchFamily="124" charset="0"/>
                </a:rPr>
                <a:t>               </a:t>
              </a:r>
            </a:p>
          </p:txBody>
        </p:sp>
      </p:grpSp>
      <p:sp>
        <p:nvSpPr>
          <p:cNvPr id="45" name="Footer Placeholder 1">
            <a:extLst>
              <a:ext uri="{FF2B5EF4-FFF2-40B4-BE49-F238E27FC236}">
                <a16:creationId xmlns:a16="http://schemas.microsoft.com/office/drawing/2014/main" id="{F96EC45B-102C-174F-9F23-FF784CDB7AB8}"/>
              </a:ext>
            </a:extLst>
          </p:cNvPr>
          <p:cNvSpPr>
            <a:spLocks noGrp="1"/>
          </p:cNvSpPr>
          <p:nvPr>
            <p:ph type="ftr" sz="quarter" idx="15"/>
          </p:nvPr>
        </p:nvSpPr>
        <p:spPr>
          <a:xfrm>
            <a:off x="304800" y="6553200"/>
            <a:ext cx="7619998" cy="304799"/>
          </a:xfrm>
        </p:spPr>
        <p:txBody>
          <a:bodyPr/>
          <a:lstStyle/>
          <a:p>
            <a:r>
              <a:rPr lang="en-US"/>
              <a:t>InterPore 2022 | A Hybrid Multiscale Pore Network Modeling Method Applied to Complex Carbonate Rocks</a:t>
            </a:r>
            <a:endParaRPr lang="en-US" dirty="0"/>
          </a:p>
        </p:txBody>
      </p:sp>
      <p:sp>
        <p:nvSpPr>
          <p:cNvPr id="46" name="Slide Number Placeholder 2">
            <a:extLst>
              <a:ext uri="{FF2B5EF4-FFF2-40B4-BE49-F238E27FC236}">
                <a16:creationId xmlns:a16="http://schemas.microsoft.com/office/drawing/2014/main" id="{8D006509-7DB4-6541-835F-3B6972AE0860}"/>
              </a:ext>
            </a:extLst>
          </p:cNvPr>
          <p:cNvSpPr>
            <a:spLocks noGrp="1"/>
          </p:cNvSpPr>
          <p:nvPr>
            <p:ph type="sldNum" sz="quarter" idx="12"/>
          </p:nvPr>
        </p:nvSpPr>
        <p:spPr>
          <a:xfrm>
            <a:off x="1" y="6553200"/>
            <a:ext cx="304799" cy="304799"/>
          </a:xfrm>
        </p:spPr>
        <p:txBody>
          <a:bodyPr/>
          <a:lstStyle/>
          <a:p>
            <a:fld id="{89006F1E-66CD-4A4B-9370-B4A3080F0E6C}" type="slidenum">
              <a:rPr lang="en-US" smtClean="0"/>
              <a:pPr/>
              <a:t>‹N°›</a:t>
            </a:fld>
            <a:endParaRPr lang="en-US" dirty="0"/>
          </a:p>
        </p:txBody>
      </p:sp>
      <p:sp>
        <p:nvSpPr>
          <p:cNvPr id="37" name="Text Placeholder 15">
            <a:extLst>
              <a:ext uri="{FF2B5EF4-FFF2-40B4-BE49-F238E27FC236}">
                <a16:creationId xmlns:a16="http://schemas.microsoft.com/office/drawing/2014/main" id="{108EBC16-514C-7740-843A-F5174EAA96DC}"/>
              </a:ext>
            </a:extLst>
          </p:cNvPr>
          <p:cNvSpPr>
            <a:spLocks noGrp="1"/>
          </p:cNvSpPr>
          <p:nvPr>
            <p:ph type="body" sz="quarter" idx="10" hasCustomPrompt="1"/>
          </p:nvPr>
        </p:nvSpPr>
        <p:spPr>
          <a:xfrm>
            <a:off x="304800" y="3903896"/>
            <a:ext cx="7619999" cy="308120"/>
          </a:xfrm>
          <a:prstGeom prst="rect">
            <a:avLst/>
          </a:prstGeom>
        </p:spPr>
        <p:txBody>
          <a:bodyPr lIns="0" tIns="0" rIns="0" bIns="0" anchor="b"/>
          <a:lstStyle>
            <a:lvl1pPr>
              <a:spcBef>
                <a:spcPts val="0"/>
              </a:spcBef>
              <a:spcAft>
                <a:spcPts val="0"/>
              </a:spcAft>
              <a:buFontTx/>
              <a:buNone/>
              <a:defRPr sz="1600" b="0" baseline="0">
                <a:solidFill>
                  <a:schemeClr val="tx2"/>
                </a:solidFill>
              </a:defRPr>
            </a:lvl1pPr>
            <a:lvl2pPr marL="114300" indent="4763">
              <a:spcAft>
                <a:spcPts val="0"/>
              </a:spcAft>
              <a:buFontTx/>
              <a:buNone/>
              <a:defRPr sz="1400" i="1" baseline="0">
                <a:solidFill>
                  <a:schemeClr val="tx1"/>
                </a:solidFill>
              </a:defRPr>
            </a:lvl2pPr>
          </a:lstStyle>
          <a:p>
            <a:pPr lvl="0"/>
            <a:r>
              <a:rPr lang="en-US" dirty="0"/>
              <a:t>Presenter name [16pt Arial] </a:t>
            </a:r>
          </a:p>
        </p:txBody>
      </p:sp>
      <p:sp>
        <p:nvSpPr>
          <p:cNvPr id="38" name="Title 16">
            <a:extLst>
              <a:ext uri="{FF2B5EF4-FFF2-40B4-BE49-F238E27FC236}">
                <a16:creationId xmlns:a16="http://schemas.microsoft.com/office/drawing/2014/main" id="{124A4A7F-4904-4645-AEF7-28AEBD45D1C3}"/>
              </a:ext>
            </a:extLst>
          </p:cNvPr>
          <p:cNvSpPr>
            <a:spLocks noGrp="1"/>
          </p:cNvSpPr>
          <p:nvPr>
            <p:ph type="title" hasCustomPrompt="1"/>
          </p:nvPr>
        </p:nvSpPr>
        <p:spPr>
          <a:xfrm>
            <a:off x="304801" y="1726100"/>
            <a:ext cx="7619999" cy="2071868"/>
          </a:xfrm>
          <a:prstGeom prst="rect">
            <a:avLst/>
          </a:prstGeom>
          <a:noFill/>
        </p:spPr>
        <p:txBody>
          <a:bodyPr wrap="square" lIns="0" tIns="0" rIns="0" bIns="0" anchor="b">
            <a:noAutofit/>
          </a:bodyPr>
          <a:lstStyle>
            <a:lvl1pPr>
              <a:lnSpc>
                <a:spcPct val="110000"/>
              </a:lnSpc>
              <a:defRPr sz="2800" b="1">
                <a:solidFill>
                  <a:schemeClr val="tx1"/>
                </a:solidFill>
              </a:defRPr>
            </a:lvl1pPr>
          </a:lstStyle>
          <a:p>
            <a:r>
              <a:rPr lang="en-US" dirty="0"/>
              <a:t>Title [28pt Arial Bold] </a:t>
            </a:r>
          </a:p>
        </p:txBody>
      </p:sp>
      <p:sp>
        <p:nvSpPr>
          <p:cNvPr id="39" name="Text Placeholder 15">
            <a:extLst>
              <a:ext uri="{FF2B5EF4-FFF2-40B4-BE49-F238E27FC236}">
                <a16:creationId xmlns:a16="http://schemas.microsoft.com/office/drawing/2014/main" id="{0DF0839E-0C0A-8E4B-9B47-CC686D239594}"/>
              </a:ext>
            </a:extLst>
          </p:cNvPr>
          <p:cNvSpPr>
            <a:spLocks noGrp="1"/>
          </p:cNvSpPr>
          <p:nvPr>
            <p:ph type="body" sz="quarter" idx="14" hasCustomPrompt="1"/>
          </p:nvPr>
        </p:nvSpPr>
        <p:spPr>
          <a:xfrm>
            <a:off x="304800" y="4255834"/>
            <a:ext cx="7619999" cy="1097215"/>
          </a:xfrm>
          <a:prstGeom prst="rect">
            <a:avLst/>
          </a:prstGeom>
        </p:spPr>
        <p:txBody>
          <a:bodyPr lIns="0" tIns="0" rIns="0" bIns="0" anchor="t">
            <a:normAutofit/>
          </a:bodyPr>
          <a:lstStyle>
            <a:lvl1pPr marL="179388" marR="0" indent="-179388" algn="l" defTabSz="914400" rtl="0" eaLnBrk="1" fontAlgn="auto" latinLnBrk="0" hangingPunct="1">
              <a:lnSpc>
                <a:spcPct val="120000"/>
              </a:lnSpc>
              <a:spcBef>
                <a:spcPts val="0"/>
              </a:spcBef>
              <a:spcAft>
                <a:spcPts val="0"/>
              </a:spcAft>
              <a:buClr>
                <a:schemeClr val="accent4"/>
              </a:buClr>
              <a:buSzPct val="100000"/>
              <a:buFontTx/>
              <a:buNone/>
              <a:tabLst/>
              <a:defRPr sz="1400" b="0" baseline="0">
                <a:solidFill>
                  <a:schemeClr val="tx1"/>
                </a:solidFill>
              </a:defRPr>
            </a:lvl1pPr>
            <a:lvl2pPr marL="114300" indent="4763">
              <a:spcAft>
                <a:spcPts val="0"/>
              </a:spcAft>
              <a:buFontTx/>
              <a:buNone/>
              <a:defRPr sz="1400" i="1" baseline="0">
                <a:solidFill>
                  <a:schemeClr val="tx1"/>
                </a:solidFill>
              </a:defRPr>
            </a:lvl2pPr>
          </a:lstStyle>
          <a:p>
            <a:pPr marL="411480" marR="0" lvl="0" indent="-411480" algn="l" defTabSz="914400" rtl="0" eaLnBrk="1" fontAlgn="auto" latinLnBrk="0" hangingPunct="1">
              <a:lnSpc>
                <a:spcPct val="120000"/>
              </a:lnSpc>
              <a:spcBef>
                <a:spcPts val="0"/>
              </a:spcBef>
              <a:spcAft>
                <a:spcPts val="0"/>
              </a:spcAft>
              <a:buClr>
                <a:schemeClr val="accent4"/>
              </a:buClr>
              <a:buSzPct val="100000"/>
              <a:buFontTx/>
              <a:buNone/>
              <a:tabLst/>
              <a:defRPr/>
            </a:pPr>
            <a:r>
              <a:rPr lang="en-US" dirty="0"/>
              <a:t>Presenter Title [14pt Arial]</a:t>
            </a:r>
            <a:br>
              <a:rPr lang="en-US" dirty="0"/>
            </a:br>
            <a:r>
              <a:rPr lang="en-US" dirty="0"/>
              <a:t>Date [14pt Arial] </a:t>
            </a:r>
          </a:p>
        </p:txBody>
      </p:sp>
    </p:spTree>
    <p:extLst>
      <p:ext uri="{BB962C8B-B14F-4D97-AF65-F5344CB8AC3E}">
        <p14:creationId xmlns:p14="http://schemas.microsoft.com/office/powerpoint/2010/main" val="441640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title slide">
    <p:bg>
      <p:bgPr>
        <a:gradFill>
          <a:gsLst>
            <a:gs pos="0">
              <a:schemeClr val="bg1"/>
            </a:gs>
            <a:gs pos="45000">
              <a:schemeClr val="bg1"/>
            </a:gs>
            <a:gs pos="66000">
              <a:schemeClr val="bg2"/>
            </a:gs>
          </a:gsLst>
          <a:lin ang="1080000" scaled="0"/>
        </a:gra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DF2EB01-DB3A-564C-8485-CADA3C9CF3AF}"/>
              </a:ext>
            </a:extLst>
          </p:cNvPr>
          <p:cNvSpPr>
            <a:spLocks noGrp="1"/>
          </p:cNvSpPr>
          <p:nvPr>
            <p:ph type="pic" sz="quarter" idx="11" hasCustomPrompt="1"/>
          </p:nvPr>
        </p:nvSpPr>
        <p:spPr>
          <a:xfrm>
            <a:off x="5560459" y="1"/>
            <a:ext cx="6631541" cy="6857999"/>
          </a:xfrm>
          <a:custGeom>
            <a:avLst/>
            <a:gdLst>
              <a:gd name="connsiteX0" fmla="*/ 2183862 w 6631541"/>
              <a:gd name="connsiteY0" fmla="*/ 0 h 6857999"/>
              <a:gd name="connsiteX1" fmla="*/ 6631541 w 6631541"/>
              <a:gd name="connsiteY1" fmla="*/ 0 h 6857999"/>
              <a:gd name="connsiteX2" fmla="*/ 6631541 w 6631541"/>
              <a:gd name="connsiteY2" fmla="*/ 6857999 h 6857999"/>
              <a:gd name="connsiteX3" fmla="*/ 0 w 663154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631541" h="6857999">
                <a:moveTo>
                  <a:pt x="2183862" y="0"/>
                </a:moveTo>
                <a:lnTo>
                  <a:pt x="6631541" y="0"/>
                </a:lnTo>
                <a:lnTo>
                  <a:pt x="6631541" y="6857999"/>
                </a:lnTo>
                <a:lnTo>
                  <a:pt x="0" y="6857999"/>
                </a:lnTo>
                <a:close/>
              </a:path>
            </a:pathLst>
          </a:custGeom>
          <a:pattFill prst="pct5">
            <a:fgClr>
              <a:schemeClr val="bg1"/>
            </a:fgClr>
            <a:bgClr>
              <a:schemeClr val="bg2"/>
            </a:bgClr>
          </a:pattFill>
        </p:spPr>
        <p:txBody>
          <a:bodyPr vert="horz" wrap="square" lIns="0" tIns="0" rIns="0" bIns="0" rtlCol="0" anchor="ctr">
            <a:noAutofit/>
          </a:bodyPr>
          <a:lstStyle>
            <a:lvl1pPr marL="0" indent="0" algn="ctr">
              <a:buFontTx/>
              <a:buNone/>
              <a:defRPr lang="en-US" sz="1400" dirty="0"/>
            </a:lvl1pPr>
          </a:lstStyle>
          <a:p>
            <a:pPr marR="0" lvl="0" algn="ctr" fontAlgn="auto">
              <a:spcAft>
                <a:spcPts val="0"/>
              </a:spcAft>
              <a:buClrTx/>
              <a:buSzTx/>
              <a:buNone/>
              <a:tabLst/>
            </a:pPr>
            <a:r>
              <a:rPr lang="en-US" dirty="0"/>
              <a:t>Add photo</a:t>
            </a:r>
          </a:p>
        </p:txBody>
      </p:sp>
      <p:grpSp>
        <p:nvGrpSpPr>
          <p:cNvPr id="7" name="Group 6">
            <a:extLst>
              <a:ext uri="{FF2B5EF4-FFF2-40B4-BE49-F238E27FC236}">
                <a16:creationId xmlns:a16="http://schemas.microsoft.com/office/drawing/2014/main" id="{B1F511C6-A535-A245-B123-CC04435D2DAF}"/>
              </a:ext>
            </a:extLst>
          </p:cNvPr>
          <p:cNvGrpSpPr/>
          <p:nvPr userDrawn="1"/>
        </p:nvGrpSpPr>
        <p:grpSpPr>
          <a:xfrm>
            <a:off x="304799" y="0"/>
            <a:ext cx="2427681" cy="1044934"/>
            <a:chOff x="0" y="0"/>
            <a:chExt cx="2447693" cy="1053548"/>
          </a:xfrm>
        </p:grpSpPr>
        <p:sp>
          <p:nvSpPr>
            <p:cNvPr id="8" name="Parallelogram 7">
              <a:extLst>
                <a:ext uri="{FF2B5EF4-FFF2-40B4-BE49-F238E27FC236}">
                  <a16:creationId xmlns:a16="http://schemas.microsoft.com/office/drawing/2014/main" id="{6399281C-FD14-2942-9A9B-13B5E50B7517}"/>
                </a:ext>
              </a:extLst>
            </p:cNvPr>
            <p:cNvSpPr/>
            <p:nvPr userDrawn="1"/>
          </p:nvSpPr>
          <p:spPr bwMode="auto">
            <a:xfrm>
              <a:off x="0" y="0"/>
              <a:ext cx="2447693" cy="1053548"/>
            </a:xfrm>
            <a:prstGeom prst="parallelogram">
              <a:avLst>
                <a:gd name="adj" fmla="val 0"/>
              </a:avLst>
            </a:prstGeom>
            <a:solidFill>
              <a:srgbClr val="E7131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a:latin typeface="Arial" pitchFamily="124" charset="0"/>
                </a:rPr>
                <a:t>               </a:t>
              </a:r>
            </a:p>
          </p:txBody>
        </p:sp>
        <p:pic>
          <p:nvPicPr>
            <p:cNvPr id="9" name="Picture 8">
              <a:extLst>
                <a:ext uri="{FF2B5EF4-FFF2-40B4-BE49-F238E27FC236}">
                  <a16:creationId xmlns:a16="http://schemas.microsoft.com/office/drawing/2014/main" id="{7D60AD95-BD80-6049-9976-D024EC4ECDE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820" y="154984"/>
              <a:ext cx="2178058" cy="756021"/>
            </a:xfrm>
            <a:prstGeom prst="rect">
              <a:avLst/>
            </a:prstGeom>
          </p:spPr>
        </p:pic>
      </p:grpSp>
      <p:sp>
        <p:nvSpPr>
          <p:cNvPr id="17" name="Text Placeholder 15">
            <a:extLst>
              <a:ext uri="{FF2B5EF4-FFF2-40B4-BE49-F238E27FC236}">
                <a16:creationId xmlns:a16="http://schemas.microsoft.com/office/drawing/2014/main" id="{066B560F-B405-E64F-9BDF-0CBAACB3D079}"/>
              </a:ext>
            </a:extLst>
          </p:cNvPr>
          <p:cNvSpPr>
            <a:spLocks noGrp="1"/>
          </p:cNvSpPr>
          <p:nvPr>
            <p:ph type="body" sz="quarter" idx="10" hasCustomPrompt="1"/>
          </p:nvPr>
        </p:nvSpPr>
        <p:spPr>
          <a:xfrm>
            <a:off x="304800" y="3903896"/>
            <a:ext cx="5791199" cy="308120"/>
          </a:xfrm>
          <a:prstGeom prst="rect">
            <a:avLst/>
          </a:prstGeom>
        </p:spPr>
        <p:txBody>
          <a:bodyPr lIns="0" tIns="0" rIns="0" bIns="0" anchor="b"/>
          <a:lstStyle>
            <a:lvl1pPr>
              <a:spcBef>
                <a:spcPts val="0"/>
              </a:spcBef>
              <a:spcAft>
                <a:spcPts val="0"/>
              </a:spcAft>
              <a:buFontTx/>
              <a:buNone/>
              <a:defRPr sz="1600" b="0" baseline="0">
                <a:solidFill>
                  <a:schemeClr val="tx2"/>
                </a:solidFill>
              </a:defRPr>
            </a:lvl1pPr>
            <a:lvl2pPr marL="114300" indent="4763">
              <a:spcAft>
                <a:spcPts val="0"/>
              </a:spcAft>
              <a:buFontTx/>
              <a:buNone/>
              <a:defRPr sz="1400" i="1" baseline="0">
                <a:solidFill>
                  <a:schemeClr val="tx1"/>
                </a:solidFill>
              </a:defRPr>
            </a:lvl2pPr>
          </a:lstStyle>
          <a:p>
            <a:pPr lvl="0"/>
            <a:r>
              <a:rPr lang="en-US" dirty="0"/>
              <a:t>Presenter name [16pt Arial] </a:t>
            </a:r>
          </a:p>
        </p:txBody>
      </p:sp>
      <p:sp>
        <p:nvSpPr>
          <p:cNvPr id="21" name="Footer Placeholder 1">
            <a:extLst>
              <a:ext uri="{FF2B5EF4-FFF2-40B4-BE49-F238E27FC236}">
                <a16:creationId xmlns:a16="http://schemas.microsoft.com/office/drawing/2014/main" id="{0417725A-1D63-8B41-B75E-4A7C276235C4}"/>
              </a:ext>
            </a:extLst>
          </p:cNvPr>
          <p:cNvSpPr>
            <a:spLocks noGrp="1"/>
          </p:cNvSpPr>
          <p:nvPr>
            <p:ph type="ftr" sz="quarter" idx="15"/>
          </p:nvPr>
        </p:nvSpPr>
        <p:spPr>
          <a:xfrm>
            <a:off x="304800" y="6553200"/>
            <a:ext cx="7620000" cy="304799"/>
          </a:xfrm>
        </p:spPr>
        <p:txBody>
          <a:bodyPr/>
          <a:lstStyle/>
          <a:p>
            <a:r>
              <a:rPr lang="en-US"/>
              <a:t>InterPore 2022 | A Hybrid Multiscale Pore Network Modeling Method Applied to Complex Carbonate Rocks</a:t>
            </a:r>
            <a:endParaRPr lang="en-US" dirty="0"/>
          </a:p>
        </p:txBody>
      </p:sp>
      <p:sp>
        <p:nvSpPr>
          <p:cNvPr id="22" name="Slide Number Placeholder 2">
            <a:extLst>
              <a:ext uri="{FF2B5EF4-FFF2-40B4-BE49-F238E27FC236}">
                <a16:creationId xmlns:a16="http://schemas.microsoft.com/office/drawing/2014/main" id="{2EFD93CC-9AAB-B446-8966-4FFCA1CA2633}"/>
              </a:ext>
            </a:extLst>
          </p:cNvPr>
          <p:cNvSpPr>
            <a:spLocks noGrp="1"/>
          </p:cNvSpPr>
          <p:nvPr>
            <p:ph type="sldNum" sz="quarter" idx="12"/>
          </p:nvPr>
        </p:nvSpPr>
        <p:spPr>
          <a:xfrm>
            <a:off x="1" y="6553200"/>
            <a:ext cx="304799" cy="304799"/>
          </a:xfrm>
        </p:spPr>
        <p:txBody>
          <a:bodyPr/>
          <a:lstStyle/>
          <a:p>
            <a:fld id="{89006F1E-66CD-4A4B-9370-B4A3080F0E6C}" type="slidenum">
              <a:rPr lang="en-US" smtClean="0"/>
              <a:pPr/>
              <a:t>‹N°›</a:t>
            </a:fld>
            <a:endParaRPr lang="en-US" dirty="0"/>
          </a:p>
        </p:txBody>
      </p:sp>
      <p:sp>
        <p:nvSpPr>
          <p:cNvPr id="15" name="Text Placeholder 15">
            <a:extLst>
              <a:ext uri="{FF2B5EF4-FFF2-40B4-BE49-F238E27FC236}">
                <a16:creationId xmlns:a16="http://schemas.microsoft.com/office/drawing/2014/main" id="{DA6AB682-877D-F244-8431-46BA64252685}"/>
              </a:ext>
            </a:extLst>
          </p:cNvPr>
          <p:cNvSpPr>
            <a:spLocks noGrp="1"/>
          </p:cNvSpPr>
          <p:nvPr>
            <p:ph type="body" sz="quarter" idx="14" hasCustomPrompt="1"/>
          </p:nvPr>
        </p:nvSpPr>
        <p:spPr>
          <a:xfrm>
            <a:off x="304801" y="4255834"/>
            <a:ext cx="5791200" cy="1097215"/>
          </a:xfrm>
          <a:prstGeom prst="rect">
            <a:avLst/>
          </a:prstGeom>
        </p:spPr>
        <p:txBody>
          <a:bodyPr lIns="0" tIns="0" rIns="0" bIns="0" anchor="t">
            <a:normAutofit/>
          </a:bodyPr>
          <a:lstStyle>
            <a:lvl1pPr marL="179388" marR="0" indent="-179388" algn="l" defTabSz="914400" rtl="0" eaLnBrk="1" fontAlgn="auto" latinLnBrk="0" hangingPunct="1">
              <a:lnSpc>
                <a:spcPct val="120000"/>
              </a:lnSpc>
              <a:spcBef>
                <a:spcPts val="0"/>
              </a:spcBef>
              <a:spcAft>
                <a:spcPts val="0"/>
              </a:spcAft>
              <a:buClr>
                <a:schemeClr val="accent4"/>
              </a:buClr>
              <a:buSzPct val="100000"/>
              <a:buFontTx/>
              <a:buNone/>
              <a:tabLst/>
              <a:defRPr sz="1400" b="0" baseline="0">
                <a:solidFill>
                  <a:schemeClr val="tx1"/>
                </a:solidFill>
              </a:defRPr>
            </a:lvl1pPr>
            <a:lvl2pPr marL="114300" indent="4763">
              <a:spcAft>
                <a:spcPts val="0"/>
              </a:spcAft>
              <a:buFontTx/>
              <a:buNone/>
              <a:defRPr sz="1400" i="1" baseline="0">
                <a:solidFill>
                  <a:schemeClr val="tx1"/>
                </a:solidFill>
              </a:defRPr>
            </a:lvl2pPr>
          </a:lstStyle>
          <a:p>
            <a:pPr marL="411480" marR="0" lvl="0" indent="-411480" algn="l" defTabSz="914400" rtl="0" eaLnBrk="1" fontAlgn="auto" latinLnBrk="0" hangingPunct="1">
              <a:lnSpc>
                <a:spcPct val="120000"/>
              </a:lnSpc>
              <a:spcBef>
                <a:spcPts val="0"/>
              </a:spcBef>
              <a:spcAft>
                <a:spcPts val="0"/>
              </a:spcAft>
              <a:buClr>
                <a:schemeClr val="accent4"/>
              </a:buClr>
              <a:buSzPct val="100000"/>
              <a:buFontTx/>
              <a:buNone/>
              <a:tabLst/>
              <a:defRPr/>
            </a:pPr>
            <a:r>
              <a:rPr lang="en-US" dirty="0"/>
              <a:t>Presenter Title [14pt Arial]</a:t>
            </a:r>
            <a:br>
              <a:rPr lang="en-US" dirty="0"/>
            </a:br>
            <a:r>
              <a:rPr lang="en-US" dirty="0"/>
              <a:t>Date [14pt Arial] </a:t>
            </a:r>
          </a:p>
        </p:txBody>
      </p:sp>
      <p:sp>
        <p:nvSpPr>
          <p:cNvPr id="16" name="Title 16">
            <a:extLst>
              <a:ext uri="{FF2B5EF4-FFF2-40B4-BE49-F238E27FC236}">
                <a16:creationId xmlns:a16="http://schemas.microsoft.com/office/drawing/2014/main" id="{086BE638-5BB0-E849-ABA3-5E74A9A7DFDE}"/>
              </a:ext>
            </a:extLst>
          </p:cNvPr>
          <p:cNvSpPr>
            <a:spLocks noGrp="1"/>
          </p:cNvSpPr>
          <p:nvPr>
            <p:ph type="title" hasCustomPrompt="1"/>
          </p:nvPr>
        </p:nvSpPr>
        <p:spPr>
          <a:xfrm>
            <a:off x="304802" y="1726100"/>
            <a:ext cx="5791198" cy="2071868"/>
          </a:xfrm>
          <a:prstGeom prst="rect">
            <a:avLst/>
          </a:prstGeom>
          <a:noFill/>
        </p:spPr>
        <p:txBody>
          <a:bodyPr wrap="square" lIns="0" tIns="0" rIns="0" bIns="0" anchor="b">
            <a:noAutofit/>
          </a:bodyPr>
          <a:lstStyle>
            <a:lvl1pPr>
              <a:lnSpc>
                <a:spcPct val="110000"/>
              </a:lnSpc>
              <a:defRPr sz="2800" b="1">
                <a:solidFill>
                  <a:schemeClr val="tx1"/>
                </a:solidFill>
              </a:defRPr>
            </a:lvl1pPr>
          </a:lstStyle>
          <a:p>
            <a:r>
              <a:rPr lang="en-US" dirty="0"/>
              <a:t>Title [28pt Arial Bold] </a:t>
            </a:r>
          </a:p>
        </p:txBody>
      </p:sp>
    </p:spTree>
    <p:extLst>
      <p:ext uri="{BB962C8B-B14F-4D97-AF65-F5344CB8AC3E}">
        <p14:creationId xmlns:p14="http://schemas.microsoft.com/office/powerpoint/2010/main" val="196519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image">
    <p:bg>
      <p:bgPr>
        <a:gradFill flip="none" rotWithShape="1">
          <a:gsLst>
            <a:gs pos="0">
              <a:schemeClr val="bg1"/>
            </a:gs>
            <a:gs pos="45000">
              <a:schemeClr val="bg1"/>
            </a:gs>
            <a:gs pos="100000">
              <a:schemeClr val="bg2"/>
            </a:gs>
          </a:gsLst>
          <a:lin ang="1080000" scaled="0"/>
          <a:tileRect/>
        </a:gra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AE08B2E-D136-8942-AB0C-32CBAFB45A4D}"/>
              </a:ext>
            </a:extLst>
          </p:cNvPr>
          <p:cNvSpPr>
            <a:spLocks noGrp="1"/>
          </p:cNvSpPr>
          <p:nvPr>
            <p:ph type="pic" sz="quarter" idx="11" hasCustomPrompt="1"/>
          </p:nvPr>
        </p:nvSpPr>
        <p:spPr>
          <a:xfrm>
            <a:off x="5560459" y="-1"/>
            <a:ext cx="6631541" cy="6858000"/>
          </a:xfrm>
          <a:custGeom>
            <a:avLst/>
            <a:gdLst>
              <a:gd name="connsiteX0" fmla="*/ 4761301 w 6631541"/>
              <a:gd name="connsiteY0" fmla="*/ 1 h 6858000"/>
              <a:gd name="connsiteX1" fmla="*/ 4761301 w 6631541"/>
              <a:gd name="connsiteY1" fmla="*/ 673805 h 6858000"/>
              <a:gd name="connsiteX2" fmla="*/ 6326740 w 6631541"/>
              <a:gd name="connsiteY2" fmla="*/ 673805 h 6858000"/>
              <a:gd name="connsiteX3" fmla="*/ 6326740 w 6631541"/>
              <a:gd name="connsiteY3" fmla="*/ 1 h 6858000"/>
              <a:gd name="connsiteX4" fmla="*/ 2183862 w 6631541"/>
              <a:gd name="connsiteY4" fmla="*/ 0 h 6858000"/>
              <a:gd name="connsiteX5" fmla="*/ 6631541 w 6631541"/>
              <a:gd name="connsiteY5" fmla="*/ 0 h 6858000"/>
              <a:gd name="connsiteX6" fmla="*/ 6631541 w 6631541"/>
              <a:gd name="connsiteY6" fmla="*/ 6858000 h 6858000"/>
              <a:gd name="connsiteX7" fmla="*/ 0 w 663154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1541" h="6858000">
                <a:moveTo>
                  <a:pt x="4761301" y="1"/>
                </a:moveTo>
                <a:lnTo>
                  <a:pt x="4761301" y="673805"/>
                </a:lnTo>
                <a:lnTo>
                  <a:pt x="6326740" y="673805"/>
                </a:lnTo>
                <a:lnTo>
                  <a:pt x="6326740" y="1"/>
                </a:lnTo>
                <a:close/>
                <a:moveTo>
                  <a:pt x="2183862" y="0"/>
                </a:moveTo>
                <a:lnTo>
                  <a:pt x="6631541" y="0"/>
                </a:lnTo>
                <a:lnTo>
                  <a:pt x="6631541" y="6858000"/>
                </a:lnTo>
                <a:lnTo>
                  <a:pt x="0" y="6858000"/>
                </a:lnTo>
                <a:close/>
              </a:path>
            </a:pathLst>
          </a:custGeom>
          <a:pattFill prst="pct5">
            <a:fgClr>
              <a:schemeClr val="bg1"/>
            </a:fgClr>
            <a:bgClr>
              <a:schemeClr val="bg2"/>
            </a:bgClr>
          </a:pattFill>
        </p:spPr>
        <p:txBody>
          <a:bodyPr vert="horz" wrap="square" lIns="0" tIns="0" rIns="0" bIns="0" rtlCol="0" anchor="ctr">
            <a:noAutofit/>
          </a:bodyPr>
          <a:lstStyle>
            <a:lvl1pPr marL="0" indent="0" algn="ctr">
              <a:buFontTx/>
              <a:buNone/>
              <a:defRPr lang="en-US" sz="1400" dirty="0"/>
            </a:lvl1pPr>
          </a:lstStyle>
          <a:p>
            <a:pPr marR="0" lvl="0" algn="ctr" fontAlgn="auto">
              <a:spcAft>
                <a:spcPts val="0"/>
              </a:spcAft>
              <a:buClrTx/>
              <a:buSzTx/>
              <a:buNone/>
              <a:tabLst/>
            </a:pPr>
            <a:r>
              <a:rPr lang="en-US" dirty="0"/>
              <a:t>Add photo</a:t>
            </a:r>
          </a:p>
        </p:txBody>
      </p:sp>
      <p:sp>
        <p:nvSpPr>
          <p:cNvPr id="12" name="Slide Number Placeholder 11">
            <a:extLst>
              <a:ext uri="{FF2B5EF4-FFF2-40B4-BE49-F238E27FC236}">
                <a16:creationId xmlns:a16="http://schemas.microsoft.com/office/drawing/2014/main" id="{47161BDA-83E9-E143-BE27-DC11E94DC4B5}"/>
              </a:ext>
            </a:extLst>
          </p:cNvPr>
          <p:cNvSpPr>
            <a:spLocks noGrp="1"/>
          </p:cNvSpPr>
          <p:nvPr>
            <p:ph type="sldNum" sz="quarter" idx="10"/>
          </p:nvPr>
        </p:nvSpPr>
        <p:spPr/>
        <p:txBody>
          <a:bodyPr lIns="0" tIns="0" rIns="0" bIns="0"/>
          <a:lstStyle/>
          <a:p>
            <a:fld id="{89006F1E-66CD-4A4B-9370-B4A3080F0E6C}" type="slidenum">
              <a:rPr lang="en-US" smtClean="0"/>
              <a:pPr/>
              <a:t>‹N°›</a:t>
            </a:fld>
            <a:endParaRPr lang="en-US" dirty="0"/>
          </a:p>
        </p:txBody>
      </p:sp>
      <p:sp>
        <p:nvSpPr>
          <p:cNvPr id="17" name="Title 16">
            <a:extLst>
              <a:ext uri="{FF2B5EF4-FFF2-40B4-BE49-F238E27FC236}">
                <a16:creationId xmlns:a16="http://schemas.microsoft.com/office/drawing/2014/main" id="{FB477BD4-B3C4-0245-87E7-210A11A609FB}"/>
              </a:ext>
            </a:extLst>
          </p:cNvPr>
          <p:cNvSpPr>
            <a:spLocks noGrp="1"/>
          </p:cNvSpPr>
          <p:nvPr>
            <p:ph type="title"/>
          </p:nvPr>
        </p:nvSpPr>
        <p:spPr>
          <a:xfrm>
            <a:off x="304801" y="304799"/>
            <a:ext cx="7010399" cy="381001"/>
          </a:xfrm>
        </p:spPr>
        <p:txBody>
          <a:bodyPr/>
          <a:lstStyle>
            <a:lvl1pPr>
              <a:defRPr>
                <a:solidFill>
                  <a:schemeClr val="tx2"/>
                </a:solidFill>
              </a:defRPr>
            </a:lvl1pPr>
          </a:lstStyle>
          <a:p>
            <a:r>
              <a:rPr lang="en-US" dirty="0"/>
              <a:t>Click to edit Master title style</a:t>
            </a:r>
          </a:p>
        </p:txBody>
      </p:sp>
      <p:sp>
        <p:nvSpPr>
          <p:cNvPr id="2" name="Footer Placeholder 1">
            <a:extLst>
              <a:ext uri="{FF2B5EF4-FFF2-40B4-BE49-F238E27FC236}">
                <a16:creationId xmlns:a16="http://schemas.microsoft.com/office/drawing/2014/main" id="{A45E3DEE-D37C-1D48-B059-905D05A3A480}"/>
              </a:ext>
            </a:extLst>
          </p:cNvPr>
          <p:cNvSpPr>
            <a:spLocks noGrp="1"/>
          </p:cNvSpPr>
          <p:nvPr>
            <p:ph type="ftr" sz="quarter" idx="12"/>
          </p:nvPr>
        </p:nvSpPr>
        <p:spPr>
          <a:xfrm>
            <a:off x="304799" y="6553201"/>
            <a:ext cx="7620001" cy="304800"/>
          </a:xfrm>
          <a:prstGeom prst="rect">
            <a:avLst/>
          </a:prstGeom>
        </p:spPr>
        <p:txBody>
          <a:bodyPr/>
          <a:lstStyle>
            <a:lvl1pPr>
              <a:defRPr>
                <a:solidFill>
                  <a:schemeClr val="accent5"/>
                </a:solidFill>
              </a:defRPr>
            </a:lvl1p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sp>
        <p:nvSpPr>
          <p:cNvPr id="8" name="Content Placeholder 3">
            <a:extLst>
              <a:ext uri="{FF2B5EF4-FFF2-40B4-BE49-F238E27FC236}">
                <a16:creationId xmlns:a16="http://schemas.microsoft.com/office/drawing/2014/main" id="{E78B1B2E-3D55-0E40-BE78-DE19E0E78115}"/>
              </a:ext>
            </a:extLst>
          </p:cNvPr>
          <p:cNvSpPr>
            <a:spLocks noGrp="1"/>
          </p:cNvSpPr>
          <p:nvPr>
            <p:ph sz="quarter" idx="14"/>
          </p:nvPr>
        </p:nvSpPr>
        <p:spPr>
          <a:xfrm>
            <a:off x="304800" y="1447800"/>
            <a:ext cx="5791200" cy="4607954"/>
          </a:xfrm>
          <a:prstGeom prst="rect">
            <a:avLst/>
          </a:prstGeom>
        </p:spPr>
        <p:txBody>
          <a:bodyPr vert="horz" lIns="0" tIns="0" rIns="0" bIns="0" rtlCol="0" anchor="ctr" anchorCtr="0">
            <a:noAutofit/>
          </a:bodyPr>
          <a:lstStyle>
            <a:lvl1pPr marL="342900" indent="-342900">
              <a:buClr>
                <a:schemeClr val="tx2"/>
              </a:buClr>
              <a:buFont typeface="Arial" panose="020B0604020202020204" pitchFamily="34" charset="0"/>
              <a:buChar char="•"/>
              <a:defRPr lang="en-US" dirty="0" smtClean="0"/>
            </a:lvl1pPr>
            <a:lvl2pPr marL="520700" indent="-285750">
              <a:buFont typeface="Arial" panose="020B0604020202020204" pitchFamily="34" charset="0"/>
              <a:buChar char="•"/>
              <a:defRPr lang="en-US" dirty="0" smtClean="0"/>
            </a:lvl2pPr>
            <a:lvl3pPr marL="749300" indent="-285750">
              <a:buFont typeface="Arial" panose="020B0604020202020204" pitchFamily="34" charset="0"/>
              <a:buChar char="•"/>
              <a:defRPr lang="en-US" dirty="0" smtClean="0"/>
            </a:lvl3pPr>
            <a:lvl4pPr marL="862013" indent="-171450">
              <a:buFont typeface="Arial" panose="020B0604020202020204" pitchFamily="34" charset="0"/>
              <a:buChar char="•"/>
              <a:defRPr lang="en-US" dirty="0" smtClean="0"/>
            </a:lvl4pPr>
            <a:lvl5pPr marL="1093787" indent="-171450">
              <a:buFont typeface="Arial" panose="020B0604020202020204" pitchFamily="34" charset="0"/>
              <a:buChar cha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913AD51C-A540-614E-BCCA-04DD383D383F}"/>
              </a:ext>
            </a:extLst>
          </p:cNvPr>
          <p:cNvSpPr>
            <a:spLocks noGrp="1"/>
          </p:cNvSpPr>
          <p:nvPr>
            <p:ph type="body" sz="quarter" idx="15" hasCustomPrompt="1"/>
          </p:nvPr>
        </p:nvSpPr>
        <p:spPr>
          <a:xfrm>
            <a:off x="304798" y="6055756"/>
            <a:ext cx="5255662" cy="489204"/>
          </a:xfrm>
          <a:prstGeom prst="rect">
            <a:avLst/>
          </a:prstGeom>
        </p:spPr>
        <p:txBody>
          <a:bodyPr anchor="b">
            <a:normAutofit/>
          </a:bodyPr>
          <a:lstStyle>
            <a:lvl1pPr marL="0" indent="0">
              <a:spcBef>
                <a:spcPts val="100"/>
              </a:spcBef>
              <a:buNone/>
              <a:defRPr sz="1000">
                <a:solidFill>
                  <a:schemeClr val="accent5"/>
                </a:solidFill>
              </a:defRPr>
            </a:lvl1pPr>
          </a:lstStyle>
          <a:p>
            <a:pPr lvl="0"/>
            <a:r>
              <a:rPr lang="en-US" dirty="0"/>
              <a:t>Source notes</a:t>
            </a:r>
          </a:p>
        </p:txBody>
      </p:sp>
      <p:sp>
        <p:nvSpPr>
          <p:cNvPr id="10" name="Text Placeholder 7">
            <a:extLst>
              <a:ext uri="{FF2B5EF4-FFF2-40B4-BE49-F238E27FC236}">
                <a16:creationId xmlns:a16="http://schemas.microsoft.com/office/drawing/2014/main" id="{C408A322-1049-7D40-BE0C-3E8E57A90330}"/>
              </a:ext>
            </a:extLst>
          </p:cNvPr>
          <p:cNvSpPr>
            <a:spLocks noGrp="1"/>
          </p:cNvSpPr>
          <p:nvPr>
            <p:ph type="body" sz="quarter" idx="16" hasCustomPrompt="1"/>
          </p:nvPr>
        </p:nvSpPr>
        <p:spPr>
          <a:xfrm>
            <a:off x="300226" y="893063"/>
            <a:ext cx="6884345" cy="381001"/>
          </a:xfrm>
          <a:prstGeom prst="rect">
            <a:avLst/>
          </a:prstGeom>
        </p:spPr>
        <p:txBody>
          <a:bodyPr lIns="0" tIns="0" rIns="0" bIns="0" anchor="t">
            <a:noAutofit/>
          </a:bodyPr>
          <a:lstStyle>
            <a:lvl1pPr marL="0" indent="0">
              <a:buNone/>
              <a:defRPr sz="2000">
                <a:solidFill>
                  <a:schemeClr val="tx1"/>
                </a:solidFill>
              </a:defRPr>
            </a:lvl1pPr>
          </a:lstStyle>
          <a:p>
            <a:pPr lvl="0"/>
            <a:r>
              <a:rPr lang="en-US" dirty="0"/>
              <a:t>Click to add </a:t>
            </a:r>
            <a:r>
              <a:rPr lang="en-US" dirty="0" err="1"/>
              <a:t>subheader</a:t>
            </a:r>
            <a:endParaRPr lang="en-US" dirty="0"/>
          </a:p>
        </p:txBody>
      </p:sp>
    </p:spTree>
    <p:extLst>
      <p:ext uri="{BB962C8B-B14F-4D97-AF65-F5344CB8AC3E}">
        <p14:creationId xmlns:p14="http://schemas.microsoft.com/office/powerpoint/2010/main" val="2163995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No Content)">
    <p:bg>
      <p:bgPr>
        <a:gradFill flip="none" rotWithShape="1">
          <a:gsLst>
            <a:gs pos="0">
              <a:schemeClr val="bg1"/>
            </a:gs>
            <a:gs pos="45000">
              <a:schemeClr val="bg1"/>
            </a:gs>
            <a:gs pos="100000">
              <a:schemeClr val="bg2"/>
            </a:gs>
          </a:gsLst>
          <a:lin ang="108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D351-FB49-4649-BD51-7F2228F8A180}"/>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Text Placeholder 7">
            <a:extLst>
              <a:ext uri="{FF2B5EF4-FFF2-40B4-BE49-F238E27FC236}">
                <a16:creationId xmlns:a16="http://schemas.microsoft.com/office/drawing/2014/main" id="{AC6D37E8-5E1B-4025-9CB6-9AADD0B2F568}"/>
              </a:ext>
            </a:extLst>
          </p:cNvPr>
          <p:cNvSpPr>
            <a:spLocks noGrp="1"/>
          </p:cNvSpPr>
          <p:nvPr>
            <p:ph type="body" sz="quarter" idx="11" hasCustomPrompt="1"/>
          </p:nvPr>
        </p:nvSpPr>
        <p:spPr>
          <a:xfrm>
            <a:off x="300226" y="893063"/>
            <a:ext cx="11591547" cy="381001"/>
          </a:xfrm>
          <a:prstGeom prst="rect">
            <a:avLst/>
          </a:prstGeom>
        </p:spPr>
        <p:txBody>
          <a:bodyPr lIns="0" tIns="0" rIns="0" bIns="0" anchor="t">
            <a:noAutofit/>
          </a:bodyPr>
          <a:lstStyle>
            <a:lvl1pPr marL="0" indent="0">
              <a:buNone/>
              <a:defRPr sz="2000">
                <a:solidFill>
                  <a:schemeClr val="tx1"/>
                </a:solidFill>
              </a:defRPr>
            </a:lvl1pPr>
          </a:lstStyle>
          <a:p>
            <a:pPr lvl="0"/>
            <a:r>
              <a:rPr lang="en-US" dirty="0"/>
              <a:t>Click to add </a:t>
            </a:r>
            <a:r>
              <a:rPr lang="en-US" dirty="0" err="1"/>
              <a:t>subheader</a:t>
            </a:r>
            <a:endParaRPr lang="en-US" dirty="0"/>
          </a:p>
        </p:txBody>
      </p:sp>
      <p:sp>
        <p:nvSpPr>
          <p:cNvPr id="7" name="Text Placeholder 7">
            <a:extLst>
              <a:ext uri="{FF2B5EF4-FFF2-40B4-BE49-F238E27FC236}">
                <a16:creationId xmlns:a16="http://schemas.microsoft.com/office/drawing/2014/main" id="{C1053C4D-3245-41E9-BC79-2133D6EFE62D}"/>
              </a:ext>
            </a:extLst>
          </p:cNvPr>
          <p:cNvSpPr>
            <a:spLocks noGrp="1"/>
          </p:cNvSpPr>
          <p:nvPr>
            <p:ph type="body" sz="quarter" idx="12" hasCustomPrompt="1"/>
          </p:nvPr>
        </p:nvSpPr>
        <p:spPr>
          <a:xfrm>
            <a:off x="304797" y="6055756"/>
            <a:ext cx="11582401" cy="489204"/>
          </a:xfrm>
          <a:prstGeom prst="rect">
            <a:avLst/>
          </a:prstGeom>
        </p:spPr>
        <p:txBody>
          <a:bodyPr anchor="b">
            <a:normAutofit/>
          </a:bodyPr>
          <a:lstStyle>
            <a:lvl1pPr marL="0" indent="0">
              <a:spcBef>
                <a:spcPts val="100"/>
              </a:spcBef>
              <a:buNone/>
              <a:defRPr sz="1000">
                <a:solidFill>
                  <a:schemeClr val="accent5"/>
                </a:solidFill>
              </a:defRPr>
            </a:lvl1pPr>
          </a:lstStyle>
          <a:p>
            <a:pPr lvl="0"/>
            <a:r>
              <a:rPr lang="en-US" dirty="0"/>
              <a:t>Source notes</a:t>
            </a:r>
          </a:p>
        </p:txBody>
      </p:sp>
      <p:sp>
        <p:nvSpPr>
          <p:cNvPr id="8" name="Slide Number Placeholder 11">
            <a:extLst>
              <a:ext uri="{FF2B5EF4-FFF2-40B4-BE49-F238E27FC236}">
                <a16:creationId xmlns:a16="http://schemas.microsoft.com/office/drawing/2014/main" id="{43FDEDB6-CE04-F84B-AAD3-991730DCA9C0}"/>
              </a:ext>
            </a:extLst>
          </p:cNvPr>
          <p:cNvSpPr>
            <a:spLocks noGrp="1"/>
          </p:cNvSpPr>
          <p:nvPr>
            <p:ph type="sldNum" sz="quarter" idx="10"/>
          </p:nvPr>
        </p:nvSpPr>
        <p:spPr>
          <a:xfrm>
            <a:off x="1" y="6553200"/>
            <a:ext cx="304799" cy="304799"/>
          </a:xfrm>
        </p:spPr>
        <p:txBody>
          <a:bodyPr lIns="0" tIns="0" rIns="0" bIns="0"/>
          <a:lstStyle/>
          <a:p>
            <a:fld id="{89006F1E-66CD-4A4B-9370-B4A3080F0E6C}" type="slidenum">
              <a:rPr lang="en-US" smtClean="0"/>
              <a:pPr/>
              <a:t>‹N°›</a:t>
            </a:fld>
            <a:endParaRPr lang="en-US" dirty="0"/>
          </a:p>
        </p:txBody>
      </p:sp>
      <p:sp>
        <p:nvSpPr>
          <p:cNvPr id="9" name="Footer Placeholder 1">
            <a:extLst>
              <a:ext uri="{FF2B5EF4-FFF2-40B4-BE49-F238E27FC236}">
                <a16:creationId xmlns:a16="http://schemas.microsoft.com/office/drawing/2014/main" id="{D91B50C1-7025-B243-9430-602CDE810AAB}"/>
              </a:ext>
            </a:extLst>
          </p:cNvPr>
          <p:cNvSpPr>
            <a:spLocks noGrp="1"/>
          </p:cNvSpPr>
          <p:nvPr>
            <p:ph type="ftr" sz="quarter" idx="13"/>
          </p:nvPr>
        </p:nvSpPr>
        <p:spPr>
          <a:xfrm>
            <a:off x="304799" y="6553201"/>
            <a:ext cx="7620001" cy="304800"/>
          </a:xfrm>
          <a:prstGeom prst="rect">
            <a:avLst/>
          </a:prstGeom>
        </p:spPr>
        <p:txBody>
          <a:bodyPr/>
          <a:lstStyle>
            <a:lvl1pPr>
              <a:defRPr>
                <a:solidFill>
                  <a:schemeClr val="accent5"/>
                </a:solidFill>
              </a:defRPr>
            </a:lvl1p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spTree>
    <p:extLst>
      <p:ext uri="{BB962C8B-B14F-4D97-AF65-F5344CB8AC3E}">
        <p14:creationId xmlns:p14="http://schemas.microsoft.com/office/powerpoint/2010/main" val="22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744">
          <p15:clr>
            <a:srgbClr val="FBAE40"/>
          </p15:clr>
        </p15:guide>
        <p15:guide id="3" pos="39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chemeClr val="bg1"/>
            </a:gs>
            <a:gs pos="45000">
              <a:schemeClr val="bg1"/>
            </a:gs>
            <a:gs pos="100000">
              <a:schemeClr val="bg2"/>
            </a:gs>
          </a:gsLst>
          <a:lin ang="108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42EC3-BB61-5A42-8BF1-1D2972BB044D}"/>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5" name="Slide Number Placeholder 11">
            <a:extLst>
              <a:ext uri="{FF2B5EF4-FFF2-40B4-BE49-F238E27FC236}">
                <a16:creationId xmlns:a16="http://schemas.microsoft.com/office/drawing/2014/main" id="{0D25D28A-A5EB-C240-A997-149159566C62}"/>
              </a:ext>
            </a:extLst>
          </p:cNvPr>
          <p:cNvSpPr>
            <a:spLocks noGrp="1"/>
          </p:cNvSpPr>
          <p:nvPr>
            <p:ph type="sldNum" sz="quarter" idx="10"/>
          </p:nvPr>
        </p:nvSpPr>
        <p:spPr>
          <a:xfrm>
            <a:off x="1" y="6553200"/>
            <a:ext cx="304799" cy="304799"/>
          </a:xfrm>
        </p:spPr>
        <p:txBody>
          <a:bodyPr lIns="0" tIns="0" rIns="0" bIns="0"/>
          <a:lstStyle/>
          <a:p>
            <a:fld id="{89006F1E-66CD-4A4B-9370-B4A3080F0E6C}" type="slidenum">
              <a:rPr lang="en-US" smtClean="0"/>
              <a:pPr/>
              <a:t>‹N°›</a:t>
            </a:fld>
            <a:endParaRPr lang="en-US" dirty="0"/>
          </a:p>
        </p:txBody>
      </p:sp>
      <p:sp>
        <p:nvSpPr>
          <p:cNvPr id="6" name="Footer Placeholder 1">
            <a:extLst>
              <a:ext uri="{FF2B5EF4-FFF2-40B4-BE49-F238E27FC236}">
                <a16:creationId xmlns:a16="http://schemas.microsoft.com/office/drawing/2014/main" id="{EF39BEC2-E111-4A4B-836F-3D8401524587}"/>
              </a:ext>
            </a:extLst>
          </p:cNvPr>
          <p:cNvSpPr>
            <a:spLocks noGrp="1"/>
          </p:cNvSpPr>
          <p:nvPr>
            <p:ph type="ftr" sz="quarter" idx="12"/>
          </p:nvPr>
        </p:nvSpPr>
        <p:spPr>
          <a:xfrm>
            <a:off x="304799" y="6553201"/>
            <a:ext cx="7620001" cy="304800"/>
          </a:xfrm>
          <a:prstGeom prst="rect">
            <a:avLst/>
          </a:prstGeom>
        </p:spPr>
        <p:txBody>
          <a:bodyPr/>
          <a:lstStyle>
            <a:lvl1pPr>
              <a:defRPr>
                <a:solidFill>
                  <a:schemeClr val="accent5"/>
                </a:solidFill>
              </a:defRPr>
            </a:lvl1p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sp>
        <p:nvSpPr>
          <p:cNvPr id="8" name="Text Placeholder 7">
            <a:extLst>
              <a:ext uri="{FF2B5EF4-FFF2-40B4-BE49-F238E27FC236}">
                <a16:creationId xmlns:a16="http://schemas.microsoft.com/office/drawing/2014/main" id="{2A4CF7CB-ACF9-2E40-8360-1F09EA0AC0AC}"/>
              </a:ext>
            </a:extLst>
          </p:cNvPr>
          <p:cNvSpPr>
            <a:spLocks noGrp="1"/>
          </p:cNvSpPr>
          <p:nvPr>
            <p:ph type="body" sz="quarter" idx="11" hasCustomPrompt="1"/>
          </p:nvPr>
        </p:nvSpPr>
        <p:spPr>
          <a:xfrm>
            <a:off x="300226" y="893063"/>
            <a:ext cx="11591547" cy="381001"/>
          </a:xfrm>
          <a:prstGeom prst="rect">
            <a:avLst/>
          </a:prstGeom>
        </p:spPr>
        <p:txBody>
          <a:bodyPr lIns="0" tIns="0" rIns="0" bIns="0" anchor="t">
            <a:noAutofit/>
          </a:bodyPr>
          <a:lstStyle>
            <a:lvl1pPr marL="0" indent="0">
              <a:buNone/>
              <a:defRPr sz="2000">
                <a:solidFill>
                  <a:schemeClr val="tx1"/>
                </a:solidFill>
              </a:defRPr>
            </a:lvl1pPr>
          </a:lstStyle>
          <a:p>
            <a:pPr lvl="0"/>
            <a:r>
              <a:rPr lang="en-US" dirty="0"/>
              <a:t>Click to add </a:t>
            </a:r>
            <a:r>
              <a:rPr lang="en-US" dirty="0" err="1"/>
              <a:t>subheader</a:t>
            </a:r>
            <a:endParaRPr lang="en-US" dirty="0"/>
          </a:p>
        </p:txBody>
      </p:sp>
      <p:sp>
        <p:nvSpPr>
          <p:cNvPr id="10" name="Text Placeholder 7">
            <a:extLst>
              <a:ext uri="{FF2B5EF4-FFF2-40B4-BE49-F238E27FC236}">
                <a16:creationId xmlns:a16="http://schemas.microsoft.com/office/drawing/2014/main" id="{EE5F834C-5A08-DA4E-82E7-AC5A7A2CC796}"/>
              </a:ext>
            </a:extLst>
          </p:cNvPr>
          <p:cNvSpPr>
            <a:spLocks noGrp="1"/>
          </p:cNvSpPr>
          <p:nvPr>
            <p:ph type="body" sz="quarter" idx="13" hasCustomPrompt="1"/>
          </p:nvPr>
        </p:nvSpPr>
        <p:spPr>
          <a:xfrm>
            <a:off x="304797" y="6055756"/>
            <a:ext cx="11582401" cy="489204"/>
          </a:xfrm>
          <a:prstGeom prst="rect">
            <a:avLst/>
          </a:prstGeom>
        </p:spPr>
        <p:txBody>
          <a:bodyPr anchor="b">
            <a:normAutofit/>
          </a:bodyPr>
          <a:lstStyle>
            <a:lvl1pPr marL="0" indent="0">
              <a:spcBef>
                <a:spcPts val="100"/>
              </a:spcBef>
              <a:buNone/>
              <a:defRPr sz="1000">
                <a:solidFill>
                  <a:schemeClr val="accent5"/>
                </a:solidFill>
              </a:defRPr>
            </a:lvl1pPr>
          </a:lstStyle>
          <a:p>
            <a:pPr lvl="0"/>
            <a:r>
              <a:rPr lang="en-US" dirty="0"/>
              <a:t>Source notes</a:t>
            </a:r>
          </a:p>
        </p:txBody>
      </p:sp>
      <p:sp>
        <p:nvSpPr>
          <p:cNvPr id="7" name="Content Placeholder 6">
            <a:extLst>
              <a:ext uri="{FF2B5EF4-FFF2-40B4-BE49-F238E27FC236}">
                <a16:creationId xmlns:a16="http://schemas.microsoft.com/office/drawing/2014/main" id="{AFD7366D-1388-3D45-9C8A-11D05A5A4315}"/>
              </a:ext>
            </a:extLst>
          </p:cNvPr>
          <p:cNvSpPr>
            <a:spLocks noGrp="1"/>
          </p:cNvSpPr>
          <p:nvPr>
            <p:ph sz="quarter" idx="14"/>
          </p:nvPr>
        </p:nvSpPr>
        <p:spPr>
          <a:xfrm>
            <a:off x="300038" y="1447800"/>
            <a:ext cx="11587162" cy="4608513"/>
          </a:xfrm>
        </p:spPr>
        <p:txBody>
          <a:bodyPr/>
          <a:lstStyle>
            <a:lvl1pPr marL="342900" indent="-342900">
              <a:buFont typeface="Arial" panose="020B0604020202020204" pitchFamily="34" charset="0"/>
              <a:buChar char="•"/>
              <a:defRPr/>
            </a:lvl1pPr>
            <a:lvl2pPr marL="520700" indent="-285750">
              <a:buFont typeface="Arial" panose="020B0604020202020204" pitchFamily="34" charset="0"/>
              <a:buChar char="•"/>
              <a:defRPr/>
            </a:lvl2pPr>
            <a:lvl3pPr marL="749300" indent="-285750">
              <a:buFont typeface="Arial" panose="020B0604020202020204" pitchFamily="34" charset="0"/>
              <a:buChar char="•"/>
              <a:defRPr/>
            </a:lvl3pPr>
            <a:lvl4pPr marL="862013" indent="-171450">
              <a:buFont typeface="Arial" panose="020B0604020202020204" pitchFamily="34" charset="0"/>
              <a:buChar char="•"/>
              <a:defRPr/>
            </a:lvl4pPr>
            <a:lvl5pPr marL="1093787" indent="-1714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781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p:bg>
      <p:bgPr>
        <a:gradFill flip="none" rotWithShape="1">
          <a:gsLst>
            <a:gs pos="0">
              <a:schemeClr val="bg1"/>
            </a:gs>
            <a:gs pos="45000">
              <a:schemeClr val="bg1"/>
            </a:gs>
            <a:gs pos="100000">
              <a:schemeClr val="bg2"/>
            </a:gs>
          </a:gsLst>
          <a:lin ang="108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42EC3-BB61-5A42-8BF1-1D2972BB044D}"/>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6" name="Slide Number Placeholder 11">
            <a:extLst>
              <a:ext uri="{FF2B5EF4-FFF2-40B4-BE49-F238E27FC236}">
                <a16:creationId xmlns:a16="http://schemas.microsoft.com/office/drawing/2014/main" id="{CA35970F-C7C4-F346-8F9C-43C9A251063B}"/>
              </a:ext>
            </a:extLst>
          </p:cNvPr>
          <p:cNvSpPr>
            <a:spLocks noGrp="1"/>
          </p:cNvSpPr>
          <p:nvPr>
            <p:ph type="sldNum" sz="quarter" idx="10"/>
          </p:nvPr>
        </p:nvSpPr>
        <p:spPr>
          <a:xfrm>
            <a:off x="1" y="6553200"/>
            <a:ext cx="304799" cy="304799"/>
          </a:xfrm>
        </p:spPr>
        <p:txBody>
          <a:bodyPr lIns="0" tIns="0" rIns="0" bIns="0"/>
          <a:lstStyle/>
          <a:p>
            <a:fld id="{89006F1E-66CD-4A4B-9370-B4A3080F0E6C}" type="slidenum">
              <a:rPr lang="en-US" smtClean="0"/>
              <a:pPr/>
              <a:t>‹N°›</a:t>
            </a:fld>
            <a:endParaRPr lang="en-US" dirty="0"/>
          </a:p>
        </p:txBody>
      </p:sp>
      <p:sp>
        <p:nvSpPr>
          <p:cNvPr id="7" name="Footer Placeholder 1">
            <a:extLst>
              <a:ext uri="{FF2B5EF4-FFF2-40B4-BE49-F238E27FC236}">
                <a16:creationId xmlns:a16="http://schemas.microsoft.com/office/drawing/2014/main" id="{CE9EC605-3413-1E4D-96BF-ECCB56711FD5}"/>
              </a:ext>
            </a:extLst>
          </p:cNvPr>
          <p:cNvSpPr>
            <a:spLocks noGrp="1"/>
          </p:cNvSpPr>
          <p:nvPr>
            <p:ph type="ftr" sz="quarter" idx="13"/>
          </p:nvPr>
        </p:nvSpPr>
        <p:spPr>
          <a:xfrm>
            <a:off x="304799" y="6553201"/>
            <a:ext cx="7620001" cy="304800"/>
          </a:xfrm>
          <a:prstGeom prst="rect">
            <a:avLst/>
          </a:prstGeom>
        </p:spPr>
        <p:txBody>
          <a:bodyPr/>
          <a:lstStyle>
            <a:lvl1pPr>
              <a:defRPr>
                <a:solidFill>
                  <a:schemeClr val="accent5"/>
                </a:solidFill>
              </a:defRPr>
            </a:lvl1p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sp>
        <p:nvSpPr>
          <p:cNvPr id="8" name="Text Placeholder 7">
            <a:extLst>
              <a:ext uri="{FF2B5EF4-FFF2-40B4-BE49-F238E27FC236}">
                <a16:creationId xmlns:a16="http://schemas.microsoft.com/office/drawing/2014/main" id="{FE813D60-49DC-CC4E-8912-23F1B67BB019}"/>
              </a:ext>
            </a:extLst>
          </p:cNvPr>
          <p:cNvSpPr>
            <a:spLocks noGrp="1"/>
          </p:cNvSpPr>
          <p:nvPr>
            <p:ph type="body" sz="quarter" idx="14" hasCustomPrompt="1"/>
          </p:nvPr>
        </p:nvSpPr>
        <p:spPr>
          <a:xfrm>
            <a:off x="304797" y="6055756"/>
            <a:ext cx="11582400" cy="489204"/>
          </a:xfrm>
          <a:prstGeom prst="rect">
            <a:avLst/>
          </a:prstGeom>
        </p:spPr>
        <p:txBody>
          <a:bodyPr anchor="b">
            <a:normAutofit/>
          </a:bodyPr>
          <a:lstStyle>
            <a:lvl1pPr marL="0" indent="0">
              <a:spcBef>
                <a:spcPts val="100"/>
              </a:spcBef>
              <a:buNone/>
              <a:defRPr sz="1000">
                <a:solidFill>
                  <a:schemeClr val="accent5"/>
                </a:solidFill>
              </a:defRPr>
            </a:lvl1pPr>
          </a:lstStyle>
          <a:p>
            <a:pPr lvl="0"/>
            <a:r>
              <a:rPr lang="en-US" dirty="0"/>
              <a:t>Source notes</a:t>
            </a:r>
          </a:p>
        </p:txBody>
      </p:sp>
      <p:sp>
        <p:nvSpPr>
          <p:cNvPr id="12" name="Content Placeholder 3">
            <a:extLst>
              <a:ext uri="{FF2B5EF4-FFF2-40B4-BE49-F238E27FC236}">
                <a16:creationId xmlns:a16="http://schemas.microsoft.com/office/drawing/2014/main" id="{D38D7C33-9A72-7247-9B25-82BE39794E09}"/>
              </a:ext>
            </a:extLst>
          </p:cNvPr>
          <p:cNvSpPr>
            <a:spLocks noGrp="1"/>
          </p:cNvSpPr>
          <p:nvPr>
            <p:ph sz="quarter" idx="16"/>
          </p:nvPr>
        </p:nvSpPr>
        <p:spPr>
          <a:xfrm>
            <a:off x="304800" y="1447800"/>
            <a:ext cx="5638796" cy="4607954"/>
          </a:xfrm>
          <a:prstGeom prst="rect">
            <a:avLst/>
          </a:prstGeom>
        </p:spPr>
        <p:txBody>
          <a:bodyPr vert="horz" lIns="0" tIns="0" rIns="0" bIns="0" rtlCol="0">
            <a:normAutofit/>
          </a:bodyPr>
          <a:lstStyle>
            <a:lvl1pPr marL="342900" indent="-342900">
              <a:buFont typeface="Arial" panose="020B0604020202020204" pitchFamily="34" charset="0"/>
              <a:buChar char="•"/>
              <a:defRPr lang="en-US" dirty="0" smtClean="0"/>
            </a:lvl1pPr>
            <a:lvl2pPr marL="520700" indent="-285750">
              <a:buFont typeface="Arial" panose="020B0604020202020204" pitchFamily="34" charset="0"/>
              <a:buChar char="•"/>
              <a:defRPr lang="en-US" dirty="0" smtClean="0"/>
            </a:lvl2pPr>
            <a:lvl3pPr marL="749300" indent="-285750">
              <a:buFont typeface="Arial" panose="020B0604020202020204" pitchFamily="34" charset="0"/>
              <a:buChar char="•"/>
              <a:defRPr lang="en-US" dirty="0" smtClean="0"/>
            </a:lvl3pPr>
            <a:lvl4pPr marL="862013" indent="-171450">
              <a:buFont typeface="Arial" panose="020B0604020202020204" pitchFamily="34" charset="0"/>
              <a:buChar char="•"/>
              <a:defRPr lang="en-US" dirty="0" smtClean="0"/>
            </a:lvl4pPr>
            <a:lvl5pPr marL="1093787" indent="-171450">
              <a:buFont typeface="Arial" panose="020B0604020202020204" pitchFamily="34" charset="0"/>
              <a:buChar cha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a:extLst>
              <a:ext uri="{FF2B5EF4-FFF2-40B4-BE49-F238E27FC236}">
                <a16:creationId xmlns:a16="http://schemas.microsoft.com/office/drawing/2014/main" id="{4109D056-DC1B-0D4A-8CCD-D716570C884F}"/>
              </a:ext>
            </a:extLst>
          </p:cNvPr>
          <p:cNvSpPr>
            <a:spLocks noGrp="1"/>
          </p:cNvSpPr>
          <p:nvPr>
            <p:ph sz="quarter" idx="17"/>
          </p:nvPr>
        </p:nvSpPr>
        <p:spPr>
          <a:xfrm>
            <a:off x="6248398" y="1447800"/>
            <a:ext cx="5638799" cy="4607954"/>
          </a:xfrm>
          <a:prstGeom prst="rect">
            <a:avLst/>
          </a:prstGeom>
        </p:spPr>
        <p:txBody>
          <a:bodyPr vert="horz" lIns="0" tIns="0" rIns="0" bIns="0" rtlCol="0">
            <a:normAutofit/>
          </a:bodyPr>
          <a:lstStyle>
            <a:lvl1pPr marL="342900" indent="-342900">
              <a:buFont typeface="Arial" panose="020B0604020202020204" pitchFamily="34" charset="0"/>
              <a:buChar char="•"/>
              <a:defRPr lang="en-US" dirty="0" smtClean="0"/>
            </a:lvl1pPr>
            <a:lvl2pPr marL="520700" indent="-285750">
              <a:buFont typeface="Arial" panose="020B0604020202020204" pitchFamily="34" charset="0"/>
              <a:buChar char="•"/>
              <a:defRPr lang="en-US" dirty="0" smtClean="0"/>
            </a:lvl2pPr>
            <a:lvl3pPr marL="749300" indent="-285750">
              <a:buFont typeface="Arial" panose="020B0604020202020204" pitchFamily="34" charset="0"/>
              <a:buChar char="•"/>
              <a:defRPr lang="en-US" dirty="0" smtClean="0"/>
            </a:lvl3pPr>
            <a:lvl4pPr marL="862013" indent="-171450">
              <a:buFont typeface="Arial" panose="020B0604020202020204" pitchFamily="34" charset="0"/>
              <a:buChar char="•"/>
              <a:defRPr lang="en-US" dirty="0" smtClean="0"/>
            </a:lvl4pPr>
            <a:lvl5pPr marL="1093787" indent="-171450">
              <a:buFont typeface="Arial" panose="020B0604020202020204" pitchFamily="34" charset="0"/>
              <a:buChar cha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a:extLst>
              <a:ext uri="{FF2B5EF4-FFF2-40B4-BE49-F238E27FC236}">
                <a16:creationId xmlns:a16="http://schemas.microsoft.com/office/drawing/2014/main" id="{95884C43-267B-8949-85E3-D9171D3F9D13}"/>
              </a:ext>
            </a:extLst>
          </p:cNvPr>
          <p:cNvSpPr>
            <a:spLocks noGrp="1"/>
          </p:cNvSpPr>
          <p:nvPr>
            <p:ph type="body" sz="quarter" idx="11" hasCustomPrompt="1"/>
          </p:nvPr>
        </p:nvSpPr>
        <p:spPr>
          <a:xfrm>
            <a:off x="300226" y="893063"/>
            <a:ext cx="11591547" cy="381001"/>
          </a:xfrm>
          <a:prstGeom prst="rect">
            <a:avLst/>
          </a:prstGeom>
        </p:spPr>
        <p:txBody>
          <a:bodyPr lIns="0" tIns="0" rIns="0" bIns="0" anchor="t">
            <a:noAutofit/>
          </a:bodyPr>
          <a:lstStyle>
            <a:lvl1pPr marL="0" indent="0">
              <a:buNone/>
              <a:defRPr sz="2000">
                <a:solidFill>
                  <a:schemeClr val="tx1"/>
                </a:solidFill>
              </a:defRPr>
            </a:lvl1pPr>
          </a:lstStyle>
          <a:p>
            <a:pPr lvl="0"/>
            <a:r>
              <a:rPr lang="en-US" dirty="0"/>
              <a:t>Click to add </a:t>
            </a:r>
            <a:r>
              <a:rPr lang="en-US" dirty="0" err="1"/>
              <a:t>subheader</a:t>
            </a:r>
            <a:endParaRPr lang="en-US" dirty="0"/>
          </a:p>
        </p:txBody>
      </p:sp>
    </p:spTree>
    <p:extLst>
      <p:ext uri="{BB962C8B-B14F-4D97-AF65-F5344CB8AC3E}">
        <p14:creationId xmlns:p14="http://schemas.microsoft.com/office/powerpoint/2010/main" val="2295647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bg>
      <p:bgPr>
        <a:gradFill flip="none" rotWithShape="1">
          <a:gsLst>
            <a:gs pos="0">
              <a:schemeClr val="bg1"/>
            </a:gs>
            <a:gs pos="45000">
              <a:schemeClr val="bg1"/>
            </a:gs>
            <a:gs pos="100000">
              <a:schemeClr val="bg2"/>
            </a:gs>
          </a:gsLst>
          <a:lin ang="108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42EC3-BB61-5A42-8BF1-1D2972BB044D}"/>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7" name="Slide Number Placeholder 11">
            <a:extLst>
              <a:ext uri="{FF2B5EF4-FFF2-40B4-BE49-F238E27FC236}">
                <a16:creationId xmlns:a16="http://schemas.microsoft.com/office/drawing/2014/main" id="{F81445D8-D3A2-A446-B35B-0A1E9B448962}"/>
              </a:ext>
            </a:extLst>
          </p:cNvPr>
          <p:cNvSpPr>
            <a:spLocks noGrp="1"/>
          </p:cNvSpPr>
          <p:nvPr>
            <p:ph type="sldNum" sz="quarter" idx="10"/>
          </p:nvPr>
        </p:nvSpPr>
        <p:spPr>
          <a:xfrm>
            <a:off x="1" y="6553200"/>
            <a:ext cx="304799" cy="304799"/>
          </a:xfrm>
        </p:spPr>
        <p:txBody>
          <a:bodyPr lIns="0" tIns="0" rIns="0" bIns="0"/>
          <a:lstStyle/>
          <a:p>
            <a:fld id="{89006F1E-66CD-4A4B-9370-B4A3080F0E6C}" type="slidenum">
              <a:rPr lang="en-US" smtClean="0"/>
              <a:pPr/>
              <a:t>‹N°›</a:t>
            </a:fld>
            <a:endParaRPr lang="en-US" dirty="0"/>
          </a:p>
        </p:txBody>
      </p:sp>
      <p:sp>
        <p:nvSpPr>
          <p:cNvPr id="8" name="Footer Placeholder 1">
            <a:extLst>
              <a:ext uri="{FF2B5EF4-FFF2-40B4-BE49-F238E27FC236}">
                <a16:creationId xmlns:a16="http://schemas.microsoft.com/office/drawing/2014/main" id="{31F7B133-5860-D54B-A498-14C05567C68D}"/>
              </a:ext>
            </a:extLst>
          </p:cNvPr>
          <p:cNvSpPr>
            <a:spLocks noGrp="1"/>
          </p:cNvSpPr>
          <p:nvPr>
            <p:ph type="ftr" sz="quarter" idx="14"/>
          </p:nvPr>
        </p:nvSpPr>
        <p:spPr>
          <a:xfrm>
            <a:off x="304799" y="6553201"/>
            <a:ext cx="7620002" cy="304800"/>
          </a:xfrm>
          <a:prstGeom prst="rect">
            <a:avLst/>
          </a:prstGeom>
        </p:spPr>
        <p:txBody>
          <a:bodyPr/>
          <a:lstStyle>
            <a:lvl1pPr>
              <a:defRPr>
                <a:solidFill>
                  <a:schemeClr val="accent5"/>
                </a:solidFill>
              </a:defRPr>
            </a:lvl1p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sp>
        <p:nvSpPr>
          <p:cNvPr id="9" name="Text Placeholder 7">
            <a:extLst>
              <a:ext uri="{FF2B5EF4-FFF2-40B4-BE49-F238E27FC236}">
                <a16:creationId xmlns:a16="http://schemas.microsoft.com/office/drawing/2014/main" id="{7F606DC1-8556-AC4B-B621-1C8A6F92D688}"/>
              </a:ext>
            </a:extLst>
          </p:cNvPr>
          <p:cNvSpPr>
            <a:spLocks noGrp="1"/>
          </p:cNvSpPr>
          <p:nvPr>
            <p:ph type="body" sz="quarter" idx="15" hasCustomPrompt="1"/>
          </p:nvPr>
        </p:nvSpPr>
        <p:spPr>
          <a:xfrm>
            <a:off x="304797" y="6055756"/>
            <a:ext cx="11582400" cy="489204"/>
          </a:xfrm>
          <a:prstGeom prst="rect">
            <a:avLst/>
          </a:prstGeom>
        </p:spPr>
        <p:txBody>
          <a:bodyPr anchor="b">
            <a:normAutofit/>
          </a:bodyPr>
          <a:lstStyle>
            <a:lvl1pPr marL="0" indent="0">
              <a:spcBef>
                <a:spcPts val="100"/>
              </a:spcBef>
              <a:buNone/>
              <a:defRPr sz="1000">
                <a:solidFill>
                  <a:schemeClr val="accent5"/>
                </a:solidFill>
              </a:defRPr>
            </a:lvl1pPr>
          </a:lstStyle>
          <a:p>
            <a:pPr lvl="0"/>
            <a:r>
              <a:rPr lang="en-US" dirty="0"/>
              <a:t>Source notes</a:t>
            </a:r>
          </a:p>
        </p:txBody>
      </p:sp>
      <p:sp>
        <p:nvSpPr>
          <p:cNvPr id="17" name="Text Placeholder 7">
            <a:extLst>
              <a:ext uri="{FF2B5EF4-FFF2-40B4-BE49-F238E27FC236}">
                <a16:creationId xmlns:a16="http://schemas.microsoft.com/office/drawing/2014/main" id="{C194A5C4-4D4E-424D-8DC1-C1FCDF1A8FC5}"/>
              </a:ext>
            </a:extLst>
          </p:cNvPr>
          <p:cNvSpPr>
            <a:spLocks noGrp="1"/>
          </p:cNvSpPr>
          <p:nvPr>
            <p:ph type="body" sz="quarter" idx="11" hasCustomPrompt="1"/>
          </p:nvPr>
        </p:nvSpPr>
        <p:spPr>
          <a:xfrm>
            <a:off x="300226" y="893063"/>
            <a:ext cx="11591547" cy="381001"/>
          </a:xfrm>
          <a:prstGeom prst="rect">
            <a:avLst/>
          </a:prstGeom>
        </p:spPr>
        <p:txBody>
          <a:bodyPr lIns="0" tIns="0" rIns="0" bIns="0" anchor="t">
            <a:noAutofit/>
          </a:bodyPr>
          <a:lstStyle>
            <a:lvl1pPr marL="0" indent="0">
              <a:buNone/>
              <a:defRPr sz="2000">
                <a:solidFill>
                  <a:schemeClr val="tx1"/>
                </a:solidFill>
              </a:defRPr>
            </a:lvl1pPr>
          </a:lstStyle>
          <a:p>
            <a:pPr lvl="0"/>
            <a:r>
              <a:rPr lang="en-US" dirty="0"/>
              <a:t>Click to add </a:t>
            </a:r>
            <a:r>
              <a:rPr lang="en-US" dirty="0" err="1"/>
              <a:t>subheader</a:t>
            </a:r>
            <a:endParaRPr lang="en-US" dirty="0"/>
          </a:p>
        </p:txBody>
      </p:sp>
      <p:sp>
        <p:nvSpPr>
          <p:cNvPr id="18" name="Content Placeholder 3">
            <a:extLst>
              <a:ext uri="{FF2B5EF4-FFF2-40B4-BE49-F238E27FC236}">
                <a16:creationId xmlns:a16="http://schemas.microsoft.com/office/drawing/2014/main" id="{22065214-DE69-2246-B1F9-8B166D25671B}"/>
              </a:ext>
            </a:extLst>
          </p:cNvPr>
          <p:cNvSpPr>
            <a:spLocks noGrp="1"/>
          </p:cNvSpPr>
          <p:nvPr>
            <p:ph sz="quarter" idx="18"/>
          </p:nvPr>
        </p:nvSpPr>
        <p:spPr>
          <a:xfrm>
            <a:off x="304800" y="1447800"/>
            <a:ext cx="3657600" cy="4607954"/>
          </a:xfrm>
          <a:prstGeom prst="rect">
            <a:avLst/>
          </a:prstGeom>
        </p:spPr>
        <p:txBody>
          <a:bodyPr vert="horz" lIns="0" tIns="0" rIns="0" bIns="0" rtlCol="0">
            <a:normAutofit/>
          </a:bodyPr>
          <a:lstStyle>
            <a:lvl1pPr marL="342900" indent="-342900">
              <a:buFont typeface="Arial" panose="020B0604020202020204" pitchFamily="34" charset="0"/>
              <a:buChar char="•"/>
              <a:defRPr lang="en-US" dirty="0" smtClean="0"/>
            </a:lvl1pPr>
            <a:lvl2pPr marL="520700" indent="-285750">
              <a:buFont typeface="Arial" panose="020B0604020202020204" pitchFamily="34" charset="0"/>
              <a:buChar char="•"/>
              <a:defRPr lang="en-US" dirty="0" smtClean="0"/>
            </a:lvl2pPr>
            <a:lvl3pPr marL="749300" indent="-285750">
              <a:buFont typeface="Arial" panose="020B0604020202020204" pitchFamily="34" charset="0"/>
              <a:buChar char="•"/>
              <a:defRPr lang="en-US" dirty="0" smtClean="0"/>
            </a:lvl3pPr>
            <a:lvl4pPr marL="862013" indent="-171450">
              <a:buFont typeface="Arial" panose="020B0604020202020204" pitchFamily="34" charset="0"/>
              <a:buChar char="•"/>
              <a:defRPr lang="en-US" dirty="0" smtClean="0"/>
            </a:lvl4pPr>
            <a:lvl5pPr marL="1093787" indent="-171450">
              <a:buFont typeface="Arial" panose="020B0604020202020204" pitchFamily="34" charset="0"/>
              <a:buChar cha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DE333DB3-CD71-1F4D-8ECF-51D4B490DCCC}"/>
              </a:ext>
            </a:extLst>
          </p:cNvPr>
          <p:cNvSpPr>
            <a:spLocks noGrp="1"/>
          </p:cNvSpPr>
          <p:nvPr>
            <p:ph sz="quarter" idx="19"/>
          </p:nvPr>
        </p:nvSpPr>
        <p:spPr>
          <a:xfrm>
            <a:off x="4267201" y="1447800"/>
            <a:ext cx="3657600" cy="4607954"/>
          </a:xfrm>
          <a:prstGeom prst="rect">
            <a:avLst/>
          </a:prstGeom>
        </p:spPr>
        <p:txBody>
          <a:bodyPr vert="horz" lIns="0" tIns="0" rIns="0" bIns="0" rtlCol="0">
            <a:normAutofit/>
          </a:bodyPr>
          <a:lstStyle>
            <a:lvl1pPr marL="342900" indent="-342900">
              <a:buFont typeface="Arial" panose="020B0604020202020204" pitchFamily="34" charset="0"/>
              <a:buChar char="•"/>
              <a:defRPr lang="en-US" dirty="0" smtClean="0"/>
            </a:lvl1pPr>
            <a:lvl2pPr marL="520700" indent="-285750">
              <a:buFont typeface="Arial" panose="020B0604020202020204" pitchFamily="34" charset="0"/>
              <a:buChar char="•"/>
              <a:defRPr lang="en-US" dirty="0" smtClean="0"/>
            </a:lvl2pPr>
            <a:lvl3pPr marL="749300" indent="-285750">
              <a:buFont typeface="Arial" panose="020B0604020202020204" pitchFamily="34" charset="0"/>
              <a:buChar char="•"/>
              <a:defRPr lang="en-US" dirty="0" smtClean="0"/>
            </a:lvl3pPr>
            <a:lvl4pPr marL="862013" indent="-171450">
              <a:buFont typeface="Arial" panose="020B0604020202020204" pitchFamily="34" charset="0"/>
              <a:buChar char="•"/>
              <a:defRPr lang="en-US" dirty="0" smtClean="0"/>
            </a:lvl4pPr>
            <a:lvl5pPr marL="1093787" indent="-171450">
              <a:buFont typeface="Arial" panose="020B0604020202020204" pitchFamily="34" charset="0"/>
              <a:buChar cha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3">
            <a:extLst>
              <a:ext uri="{FF2B5EF4-FFF2-40B4-BE49-F238E27FC236}">
                <a16:creationId xmlns:a16="http://schemas.microsoft.com/office/drawing/2014/main" id="{8514F710-85FB-F040-B3B5-8573DB7FE6FE}"/>
              </a:ext>
            </a:extLst>
          </p:cNvPr>
          <p:cNvSpPr>
            <a:spLocks noGrp="1"/>
          </p:cNvSpPr>
          <p:nvPr>
            <p:ph sz="quarter" idx="21"/>
          </p:nvPr>
        </p:nvSpPr>
        <p:spPr>
          <a:xfrm>
            <a:off x="8229594" y="1447800"/>
            <a:ext cx="3657603" cy="4607954"/>
          </a:xfrm>
          <a:prstGeom prst="rect">
            <a:avLst/>
          </a:prstGeom>
        </p:spPr>
        <p:txBody>
          <a:bodyPr vert="horz" lIns="0" tIns="0" rIns="0" bIns="0" rtlCol="0">
            <a:normAutofit/>
          </a:bodyPr>
          <a:lstStyle>
            <a:lvl1pPr marL="342900" indent="-342900">
              <a:buFont typeface="Arial" panose="020B0604020202020204" pitchFamily="34" charset="0"/>
              <a:buChar char="•"/>
              <a:defRPr lang="en-US" dirty="0" smtClean="0"/>
            </a:lvl1pPr>
            <a:lvl2pPr marL="520700" indent="-285750">
              <a:buFont typeface="Arial" panose="020B0604020202020204" pitchFamily="34" charset="0"/>
              <a:buChar char="•"/>
              <a:defRPr lang="en-US" dirty="0" smtClean="0"/>
            </a:lvl2pPr>
            <a:lvl3pPr marL="749300" indent="-285750">
              <a:buFont typeface="Arial" panose="020B0604020202020204" pitchFamily="34" charset="0"/>
              <a:buChar char="•"/>
              <a:defRPr lang="en-US" dirty="0" smtClean="0"/>
            </a:lvl3pPr>
            <a:lvl4pPr marL="862013" indent="-171450">
              <a:buFont typeface="Arial" panose="020B0604020202020204" pitchFamily="34" charset="0"/>
              <a:buChar char="•"/>
              <a:defRPr lang="en-US" dirty="0" smtClean="0"/>
            </a:lvl4pPr>
            <a:lvl5pPr marL="1093787" indent="-171450">
              <a:buFont typeface="Arial" panose="020B0604020202020204" pitchFamily="34" charset="0"/>
              <a:buChar cha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6254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45000">
              <a:schemeClr val="bg1"/>
            </a:gs>
            <a:gs pos="100000">
              <a:schemeClr val="bg2"/>
            </a:gs>
          </a:gsLst>
          <a:lin ang="108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1" y="304799"/>
            <a:ext cx="9753600" cy="381001"/>
          </a:xfrm>
          <a:prstGeom prst="rect">
            <a:avLst/>
          </a:prstGeom>
        </p:spPr>
        <p:txBody>
          <a:bodyPr vert="horz" wrap="square" lIns="0" tIns="0" rIns="0" bIns="0" rtlCol="0" anchor="t" anchorCtr="0">
            <a:noAutofit/>
          </a:bodyPr>
          <a:lstStyle/>
          <a:p>
            <a:r>
              <a:rPr lang="en-US" dirty="0"/>
              <a:t>Slide title [28pt Arial Bold]</a:t>
            </a:r>
          </a:p>
        </p:txBody>
      </p:sp>
      <p:sp>
        <p:nvSpPr>
          <p:cNvPr id="17" name="Slide Number Placeholder 16">
            <a:extLst>
              <a:ext uri="{FF2B5EF4-FFF2-40B4-BE49-F238E27FC236}">
                <a16:creationId xmlns:a16="http://schemas.microsoft.com/office/drawing/2014/main" id="{F0B13DE1-DE5F-D844-BE5C-AEBBEC35CBB8}"/>
              </a:ext>
            </a:extLst>
          </p:cNvPr>
          <p:cNvSpPr>
            <a:spLocks noGrp="1"/>
          </p:cNvSpPr>
          <p:nvPr>
            <p:ph type="sldNum" sz="quarter" idx="4"/>
          </p:nvPr>
        </p:nvSpPr>
        <p:spPr>
          <a:xfrm>
            <a:off x="1" y="6553200"/>
            <a:ext cx="304799" cy="304799"/>
          </a:xfrm>
          <a:prstGeom prst="rect">
            <a:avLst/>
          </a:prstGeom>
        </p:spPr>
        <p:txBody>
          <a:bodyPr vert="horz" lIns="0" tIns="0" rIns="0" bIns="0" rtlCol="0" anchor="ctr"/>
          <a:lstStyle>
            <a:lvl1pPr algn="ctr">
              <a:defRPr sz="1000">
                <a:solidFill>
                  <a:schemeClr val="accent5"/>
                </a:solidFill>
              </a:defRPr>
            </a:lvl1pPr>
          </a:lstStyle>
          <a:p>
            <a:fld id="{89006F1E-66CD-4A4B-9370-B4A3080F0E6C}" type="slidenum">
              <a:rPr lang="en-US" smtClean="0"/>
              <a:pPr/>
              <a:t>‹N°›</a:t>
            </a:fld>
            <a:endParaRPr lang="en-US" dirty="0"/>
          </a:p>
        </p:txBody>
      </p:sp>
      <p:sp>
        <p:nvSpPr>
          <p:cNvPr id="3" name="Footer Placeholder 2">
            <a:extLst>
              <a:ext uri="{FF2B5EF4-FFF2-40B4-BE49-F238E27FC236}">
                <a16:creationId xmlns:a16="http://schemas.microsoft.com/office/drawing/2014/main" id="{586EC55D-6678-BB4B-BDDC-58D10FF57EC3}"/>
              </a:ext>
            </a:extLst>
          </p:cNvPr>
          <p:cNvSpPr>
            <a:spLocks noGrp="1"/>
          </p:cNvSpPr>
          <p:nvPr>
            <p:ph type="ftr" sz="quarter" idx="3"/>
          </p:nvPr>
        </p:nvSpPr>
        <p:spPr>
          <a:xfrm>
            <a:off x="304799" y="6553200"/>
            <a:ext cx="7620001" cy="304799"/>
          </a:xfrm>
          <a:prstGeom prst="rect">
            <a:avLst/>
          </a:prstGeom>
        </p:spPr>
        <p:txBody>
          <a:bodyPr vert="horz" lIns="91440" tIns="45720" rIns="91440" bIns="45720" rtlCol="0" anchor="ctr"/>
          <a:lstStyle>
            <a:lvl1pPr algn="l">
              <a:defRPr lang="en-US" sz="800" kern="1200">
                <a:solidFill>
                  <a:schemeClr val="accent5"/>
                </a:solidFill>
                <a:latin typeface="+mn-lt"/>
                <a:ea typeface="+mn-ea"/>
                <a:cs typeface="+mn-cs"/>
              </a:defRPr>
            </a:lvl1pPr>
          </a:lstStyle>
          <a:p>
            <a:r>
              <a:rPr lang="en-US" dirty="0"/>
              <a:t>InterPore 2022 | A Hybrid Multiscale Pore Network Modeling Method Applied to Complex Carbonate Rocks</a:t>
            </a:r>
          </a:p>
        </p:txBody>
      </p:sp>
      <p:sp>
        <p:nvSpPr>
          <p:cNvPr id="4" name="Text Placeholder 3">
            <a:extLst>
              <a:ext uri="{FF2B5EF4-FFF2-40B4-BE49-F238E27FC236}">
                <a16:creationId xmlns:a16="http://schemas.microsoft.com/office/drawing/2014/main" id="{F00A9AC8-05E2-9846-9B67-40D61264EC3C}"/>
              </a:ext>
            </a:extLst>
          </p:cNvPr>
          <p:cNvSpPr>
            <a:spLocks noGrp="1"/>
          </p:cNvSpPr>
          <p:nvPr>
            <p:ph type="body" idx="1"/>
          </p:nvPr>
        </p:nvSpPr>
        <p:spPr>
          <a:xfrm>
            <a:off x="304800" y="876300"/>
            <a:ext cx="11582398" cy="53006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 </a:t>
            </a:r>
          </a:p>
          <a:p>
            <a:pPr lvl="3"/>
            <a:r>
              <a:rPr lang="en-US" dirty="0"/>
              <a:t>Fourth level</a:t>
            </a:r>
          </a:p>
          <a:p>
            <a:pPr lvl="4"/>
            <a:r>
              <a:rPr lang="en-US" dirty="0"/>
              <a:t>Fifth level</a:t>
            </a:r>
          </a:p>
        </p:txBody>
      </p:sp>
    </p:spTree>
    <p:extLst>
      <p:ext uri="{BB962C8B-B14F-4D97-AF65-F5344CB8AC3E}">
        <p14:creationId xmlns:p14="http://schemas.microsoft.com/office/powerpoint/2010/main" val="55752323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9" r:id="rId12"/>
    <p:sldLayoutId id="2147484064" r:id="rId13"/>
    <p:sldLayoutId id="2147484063" r:id="rId14"/>
    <p:sldLayoutId id="2147484065" r:id="rId15"/>
    <p:sldLayoutId id="2147484068" r:id="rId16"/>
    <p:sldLayoutId id="2147484070" r:id="rId17"/>
    <p:sldLayoutId id="2147484071" r:id="rId18"/>
  </p:sldLayoutIdLst>
  <p:hf hd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342900" indent="-342900" algn="l" defTabSz="914400" rtl="0" eaLnBrk="1" latinLnBrk="0" hangingPunct="1">
        <a:lnSpc>
          <a:spcPct val="120000"/>
        </a:lnSpc>
        <a:spcBef>
          <a:spcPts val="200"/>
        </a:spcBef>
        <a:buClr>
          <a:schemeClr val="tx2"/>
        </a:buClr>
        <a:buSzPct val="100000"/>
        <a:buFont typeface="Arial" panose="020B0604020202020204" pitchFamily="34" charset="0"/>
        <a:buChar char="•"/>
        <a:tabLst/>
        <a:defRPr sz="2000" b="0" kern="1200">
          <a:solidFill>
            <a:schemeClr val="tx1"/>
          </a:solidFill>
          <a:latin typeface="+mn-lt"/>
          <a:ea typeface="+mn-ea"/>
          <a:cs typeface="+mn-cs"/>
        </a:defRPr>
      </a:lvl1pPr>
      <a:lvl2pPr marL="520700" marR="0" indent="-285750" algn="l" defTabSz="914400" rtl="0" eaLnBrk="1" fontAlgn="auto" latinLnBrk="0" hangingPunct="1">
        <a:lnSpc>
          <a:spcPct val="120000"/>
        </a:lnSpc>
        <a:spcBef>
          <a:spcPts val="200"/>
        </a:spcBef>
        <a:spcAft>
          <a:spcPts val="0"/>
        </a:spcAft>
        <a:buClrTx/>
        <a:buSzPct val="76000"/>
        <a:buFont typeface="Arial" panose="020B0604020202020204" pitchFamily="34" charset="0"/>
        <a:buChar char="•"/>
        <a:tabLst/>
        <a:defRPr sz="1800" b="0" kern="1200">
          <a:solidFill>
            <a:schemeClr val="tx1"/>
          </a:solidFill>
          <a:latin typeface="+mn-lt"/>
          <a:ea typeface="+mn-ea"/>
          <a:cs typeface="+mn-cs"/>
        </a:defRPr>
      </a:lvl2pPr>
      <a:lvl3pPr marL="749300" marR="0" indent="-285750" algn="l" defTabSz="914400" rtl="0" eaLnBrk="1" fontAlgn="auto" latinLnBrk="0" hangingPunct="1">
        <a:lnSpc>
          <a:spcPct val="120000"/>
        </a:lnSpc>
        <a:spcBef>
          <a:spcPts val="200"/>
        </a:spcBef>
        <a:spcAft>
          <a:spcPts val="0"/>
        </a:spcAft>
        <a:buClrTx/>
        <a:buSzPct val="80000"/>
        <a:buFont typeface="Arial" panose="020B0604020202020204" pitchFamily="34" charset="0"/>
        <a:buChar char="•"/>
        <a:tabLst/>
        <a:defRPr sz="1400" b="0" kern="1200">
          <a:solidFill>
            <a:schemeClr val="tx1"/>
          </a:solidFill>
          <a:latin typeface="+mn-lt"/>
          <a:ea typeface="+mn-ea"/>
          <a:cs typeface="+mn-cs"/>
        </a:defRPr>
      </a:lvl3pPr>
      <a:lvl4pPr marL="862013" marR="0" indent="-171450" algn="l" defTabSz="914400" rtl="0" eaLnBrk="1" fontAlgn="auto" latinLnBrk="0" hangingPunct="1">
        <a:lnSpc>
          <a:spcPct val="120000"/>
        </a:lnSpc>
        <a:spcBef>
          <a:spcPts val="200"/>
        </a:spcBef>
        <a:spcAft>
          <a:spcPts val="0"/>
        </a:spcAft>
        <a:buClrTx/>
        <a:buSzPct val="80000"/>
        <a:buFont typeface="Arial" panose="020B0604020202020204" pitchFamily="34" charset="0"/>
        <a:buChar char="•"/>
        <a:tabLst/>
        <a:defRPr sz="1200" b="0" kern="1200">
          <a:solidFill>
            <a:schemeClr val="tx1"/>
          </a:solidFill>
          <a:latin typeface="+mn-lt"/>
          <a:ea typeface="+mn-ea"/>
          <a:cs typeface="+mn-cs"/>
        </a:defRPr>
      </a:lvl4pPr>
      <a:lvl5pPr marL="1093787" marR="0" indent="-171450" algn="l" defTabSz="914400" rtl="0" eaLnBrk="1" fontAlgn="auto" latinLnBrk="0" hangingPunct="1">
        <a:lnSpc>
          <a:spcPct val="120000"/>
        </a:lnSpc>
        <a:spcBef>
          <a:spcPts val="200"/>
        </a:spcBef>
        <a:spcAft>
          <a:spcPts val="0"/>
        </a:spcAft>
        <a:buClrTx/>
        <a:buSzPct val="80000"/>
        <a:buFont typeface="Arial" panose="020B0604020202020204" pitchFamily="34" charset="0"/>
        <a:buChar char="•"/>
        <a:tabLst/>
        <a:defRPr sz="11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15:clr>
            <a:srgbClr val="F26B43"/>
          </p15:clr>
        </p15:guide>
        <p15:guide id="4" pos="7488">
          <p15:clr>
            <a:srgbClr val="F26B43"/>
          </p15:clr>
        </p15:guide>
        <p15:guide id="7" pos="5184">
          <p15:clr>
            <a:srgbClr val="F26B43"/>
          </p15:clr>
        </p15:guide>
        <p15:guide id="8" pos="2496">
          <p15:clr>
            <a:srgbClr val="F26B43"/>
          </p15:clr>
        </p15:guide>
        <p15:guide id="9" pos="192">
          <p15:clr>
            <a:srgbClr val="F26B43"/>
          </p15:clr>
        </p15:guide>
        <p15:guide id="10" pos="2688">
          <p15:clr>
            <a:srgbClr val="F26B43"/>
          </p15:clr>
        </p15:guide>
        <p15:guide id="11" orient="horz" pos="4128">
          <p15:clr>
            <a:srgbClr val="F26B43"/>
          </p15:clr>
        </p15:guide>
        <p15:guide id="12" pos="3840">
          <p15:clr>
            <a:srgbClr val="F26B43"/>
          </p15:clr>
        </p15:guide>
        <p15:guide id="13" pos="4992">
          <p15:clr>
            <a:srgbClr val="F26B43"/>
          </p15:clr>
        </p15:guide>
        <p15:guide id="14" orient="horz" pos="432">
          <p15:clr>
            <a:srgbClr val="F26B43"/>
          </p15:clr>
        </p15:guide>
        <p15:guide id="15" orient="horz" pos="552">
          <p15:clr>
            <a:srgbClr val="F26B43"/>
          </p15:clr>
        </p15:guide>
        <p15:guide id="16" orient="horz" pos="792">
          <p15:clr>
            <a:srgbClr val="F26B43"/>
          </p15:clr>
        </p15:guide>
        <p15:guide id="17" orient="horz" pos="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8.tif"/><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30.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3.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65.JP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hyperlink" Target="mailto:iswasanthi.Chandra@kaust.edu.sa" TargetMode="Externa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hyperlink" Target="mailto:Gwenole.Tallec@thermofisher.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indoor, hat, blue&#10;&#10;Description automatically generated">
            <a:extLst>
              <a:ext uri="{FF2B5EF4-FFF2-40B4-BE49-F238E27FC236}">
                <a16:creationId xmlns:a16="http://schemas.microsoft.com/office/drawing/2014/main" id="{99D186C3-7A51-42E9-A31F-BAA104519991}"/>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l="5085" t="13553" r="42223" b="4814"/>
          <a:stretch/>
        </p:blipFill>
        <p:spPr>
          <a:xfrm>
            <a:off x="6718434" y="975912"/>
            <a:ext cx="5473566" cy="5882088"/>
          </a:xfrm>
        </p:spPr>
      </p:pic>
      <p:sp>
        <p:nvSpPr>
          <p:cNvPr id="3" name="Text Placeholder 2">
            <a:extLst>
              <a:ext uri="{FF2B5EF4-FFF2-40B4-BE49-F238E27FC236}">
                <a16:creationId xmlns:a16="http://schemas.microsoft.com/office/drawing/2014/main" id="{AC91F258-C0BC-4ED3-974A-4A9705292684}"/>
              </a:ext>
            </a:extLst>
          </p:cNvPr>
          <p:cNvSpPr>
            <a:spLocks noGrp="1"/>
          </p:cNvSpPr>
          <p:nvPr>
            <p:ph type="body" sz="quarter" idx="10"/>
          </p:nvPr>
        </p:nvSpPr>
        <p:spPr/>
        <p:txBody>
          <a:bodyPr/>
          <a:lstStyle/>
          <a:p>
            <a:r>
              <a:rPr lang="en-US" dirty="0"/>
              <a:t>Gwenole Tallec</a:t>
            </a:r>
          </a:p>
        </p:txBody>
      </p:sp>
      <p:sp>
        <p:nvSpPr>
          <p:cNvPr id="4" name="Footer Placeholder 3">
            <a:extLst>
              <a:ext uri="{FF2B5EF4-FFF2-40B4-BE49-F238E27FC236}">
                <a16:creationId xmlns:a16="http://schemas.microsoft.com/office/drawing/2014/main" id="{780EC8B2-EF90-4C89-A53C-B5C5717D86A5}"/>
              </a:ext>
            </a:extLst>
          </p:cNvPr>
          <p:cNvSpPr>
            <a:spLocks noGrp="1"/>
          </p:cNvSpPr>
          <p:nvPr>
            <p:ph type="ftr" sz="quarter" idx="15"/>
          </p:nvPr>
        </p:nvSpPr>
        <p:spPr/>
        <p:txBody>
          <a:bodyPr/>
          <a:lstStyle/>
          <a:p>
            <a:r>
              <a:rPr lang="en-US" dirty="0" err="1"/>
              <a:t>InterPore</a:t>
            </a:r>
            <a:r>
              <a:rPr lang="en-US"/>
              <a:t> 2022 | A Hybrid Multiscale Pore Network Modeling Method Applied to Complex Carbonate Rocks</a:t>
            </a:r>
            <a:endParaRPr lang="en-US" dirty="0"/>
          </a:p>
        </p:txBody>
      </p:sp>
      <p:sp>
        <p:nvSpPr>
          <p:cNvPr id="5" name="Slide Number Placeholder 4">
            <a:extLst>
              <a:ext uri="{FF2B5EF4-FFF2-40B4-BE49-F238E27FC236}">
                <a16:creationId xmlns:a16="http://schemas.microsoft.com/office/drawing/2014/main" id="{C6E10919-C881-4784-87C5-A1D8CBDD307F}"/>
              </a:ext>
            </a:extLst>
          </p:cNvPr>
          <p:cNvSpPr>
            <a:spLocks noGrp="1"/>
          </p:cNvSpPr>
          <p:nvPr>
            <p:ph type="sldNum" sz="quarter" idx="12"/>
          </p:nvPr>
        </p:nvSpPr>
        <p:spPr/>
        <p:txBody>
          <a:bodyPr/>
          <a:lstStyle/>
          <a:p>
            <a:fld id="{89006F1E-66CD-4A4B-9370-B4A3080F0E6C}" type="slidenum">
              <a:rPr lang="en-US" smtClean="0"/>
              <a:pPr/>
              <a:t>1</a:t>
            </a:fld>
            <a:endParaRPr lang="en-US" dirty="0"/>
          </a:p>
        </p:txBody>
      </p:sp>
      <p:sp>
        <p:nvSpPr>
          <p:cNvPr id="6" name="Text Placeholder 5">
            <a:extLst>
              <a:ext uri="{FF2B5EF4-FFF2-40B4-BE49-F238E27FC236}">
                <a16:creationId xmlns:a16="http://schemas.microsoft.com/office/drawing/2014/main" id="{0F4EEAFD-256F-4FD1-96E7-D4E2A09E0882}"/>
              </a:ext>
            </a:extLst>
          </p:cNvPr>
          <p:cNvSpPr>
            <a:spLocks noGrp="1"/>
          </p:cNvSpPr>
          <p:nvPr>
            <p:ph type="body" sz="quarter" idx="14"/>
          </p:nvPr>
        </p:nvSpPr>
        <p:spPr>
          <a:xfrm>
            <a:off x="304801" y="4435549"/>
            <a:ext cx="5791200" cy="1097215"/>
          </a:xfrm>
        </p:spPr>
        <p:txBody>
          <a:bodyPr>
            <a:normAutofit/>
          </a:bodyPr>
          <a:lstStyle/>
          <a:p>
            <a:pPr>
              <a:defRPr/>
            </a:pPr>
            <a:r>
              <a:rPr lang="en-US" sz="1100" dirty="0">
                <a:latin typeface="+mj-lt"/>
              </a:rPr>
              <a:t>May 2022</a:t>
            </a:r>
          </a:p>
        </p:txBody>
      </p:sp>
      <p:sp>
        <p:nvSpPr>
          <p:cNvPr id="7" name="Title 6">
            <a:extLst>
              <a:ext uri="{FF2B5EF4-FFF2-40B4-BE49-F238E27FC236}">
                <a16:creationId xmlns:a16="http://schemas.microsoft.com/office/drawing/2014/main" id="{F753D0B1-4686-4D8C-83A9-F934D12C0566}"/>
              </a:ext>
            </a:extLst>
          </p:cNvPr>
          <p:cNvSpPr>
            <a:spLocks noGrp="1"/>
          </p:cNvSpPr>
          <p:nvPr>
            <p:ph type="title"/>
          </p:nvPr>
        </p:nvSpPr>
        <p:spPr>
          <a:xfrm>
            <a:off x="304802" y="2601156"/>
            <a:ext cx="5791198" cy="1196811"/>
          </a:xfrm>
        </p:spPr>
        <p:txBody>
          <a:bodyPr/>
          <a:lstStyle/>
          <a:p>
            <a:r>
              <a:rPr lang="en-US" sz="2400" kern="100" dirty="0">
                <a:latin typeface="Tahoma" panose="020B0604030504040204" pitchFamily="34" charset="0"/>
              </a:rPr>
              <a:t>A Hybrid Multiscale Pore Network Modeling Method Applied to Complex Carbonate Rocks</a:t>
            </a:r>
            <a:endParaRPr lang="en-US" sz="2400" dirty="0"/>
          </a:p>
        </p:txBody>
      </p:sp>
      <p:pic>
        <p:nvPicPr>
          <p:cNvPr id="8" name="Image 7">
            <a:extLst>
              <a:ext uri="{FF2B5EF4-FFF2-40B4-BE49-F238E27FC236}">
                <a16:creationId xmlns:a16="http://schemas.microsoft.com/office/drawing/2014/main" id="{7BB2ACDB-D05C-4F9E-AA3C-6466523BF679}"/>
              </a:ext>
            </a:extLst>
          </p:cNvPr>
          <p:cNvPicPr>
            <a:picLocks noChangeAspect="1"/>
          </p:cNvPicPr>
          <p:nvPr/>
        </p:nvPicPr>
        <p:blipFill>
          <a:blip r:embed="rId3"/>
          <a:stretch>
            <a:fillRect/>
          </a:stretch>
        </p:blipFill>
        <p:spPr>
          <a:xfrm>
            <a:off x="8512215" y="1"/>
            <a:ext cx="3679785" cy="975912"/>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F0FEFEC5-1D79-4C5F-B8BE-299162F7BFC6}"/>
              </a:ext>
            </a:extLst>
          </p:cNvPr>
          <p:cNvPicPr>
            <a:picLocks noChangeAspect="1"/>
          </p:cNvPicPr>
          <p:nvPr/>
        </p:nvPicPr>
        <p:blipFill>
          <a:blip r:embed="rId4"/>
          <a:stretch>
            <a:fillRect/>
          </a:stretch>
        </p:blipFill>
        <p:spPr>
          <a:xfrm>
            <a:off x="1" y="975912"/>
            <a:ext cx="5836932" cy="981458"/>
          </a:xfrm>
          <a:prstGeom prst="rect">
            <a:avLst/>
          </a:prstGeom>
        </p:spPr>
      </p:pic>
    </p:spTree>
    <p:extLst>
      <p:ext uri="{BB962C8B-B14F-4D97-AF65-F5344CB8AC3E}">
        <p14:creationId xmlns:p14="http://schemas.microsoft.com/office/powerpoint/2010/main" val="31470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7A58-4302-5D44-BC5D-0AFE1E7CE3AB}"/>
              </a:ext>
            </a:extLst>
          </p:cNvPr>
          <p:cNvSpPr>
            <a:spLocks noGrp="1"/>
          </p:cNvSpPr>
          <p:nvPr>
            <p:ph type="title"/>
          </p:nvPr>
        </p:nvSpPr>
        <p:spPr/>
        <p:txBody>
          <a:bodyPr/>
          <a:lstStyle/>
          <a:p>
            <a:r>
              <a:rPr lang="en-US" dirty="0"/>
              <a:t>Tools :  </a:t>
            </a:r>
            <a:r>
              <a:rPr lang="fr-FR" dirty="0" err="1"/>
              <a:t>Multiscale</a:t>
            </a:r>
            <a:r>
              <a:rPr lang="fr-FR" dirty="0"/>
              <a:t> Pore Network Model</a:t>
            </a:r>
            <a:br>
              <a:rPr lang="fr-FR" sz="2800" b="1" dirty="0">
                <a:solidFill>
                  <a:srgbClr val="BF1D28"/>
                </a:solidFill>
                <a:latin typeface="+mj-lt"/>
                <a:ea typeface="+mn-ea"/>
              </a:rPr>
            </a:br>
            <a:endParaRPr lang="en-US" dirty="0"/>
          </a:p>
        </p:txBody>
      </p:sp>
      <p:sp>
        <p:nvSpPr>
          <p:cNvPr id="22" name="TextBox 21">
            <a:extLst>
              <a:ext uri="{FF2B5EF4-FFF2-40B4-BE49-F238E27FC236}">
                <a16:creationId xmlns:a16="http://schemas.microsoft.com/office/drawing/2014/main" id="{FFF5B858-763D-E54A-80B3-8699729079CE}"/>
              </a:ext>
            </a:extLst>
          </p:cNvPr>
          <p:cNvSpPr txBox="1"/>
          <p:nvPr/>
        </p:nvSpPr>
        <p:spPr>
          <a:xfrm>
            <a:off x="11612880" y="5888736"/>
            <a:ext cx="0" cy="0"/>
          </a:xfrm>
          <a:prstGeom prst="rect">
            <a:avLst/>
          </a:prstGeom>
          <a:noFill/>
        </p:spPr>
        <p:txBody>
          <a:bodyPr wrap="none" lIns="0" tIns="0" rIns="0" bIns="0" rtlCol="0">
            <a:normAutofit fontScale="25000" lnSpcReduction="20000"/>
          </a:bodyPr>
          <a:lstStyle/>
          <a:p>
            <a:pPr marL="287338" marR="0" lvl="0" indent="-287338" algn="l" defTabSz="914400" rtl="0" eaLnBrk="1" fontAlgn="auto" latinLnBrk="0" hangingPunct="1">
              <a:lnSpc>
                <a:spcPct val="120000"/>
              </a:lnSpc>
              <a:spcBef>
                <a:spcPts val="200"/>
              </a:spcBef>
              <a:spcAft>
                <a:spcPts val="0"/>
              </a:spcAft>
              <a:buClr>
                <a:srgbClr val="E61316"/>
              </a:buClr>
              <a:buSzPct val="100000"/>
              <a:buFont typeface="Arial" panose="020B0604020202020204" pitchFamily="34" charset="0"/>
              <a:buChar char="•"/>
              <a:tabLst/>
              <a:defRPr/>
            </a:pPr>
            <a:endParaRPr kumimoji="0" lang="en-US" sz="2000" b="0" i="0" u="none" strike="noStrike" kern="1200" cap="none" spc="0" normalizeH="0" baseline="0" noProof="0">
              <a:ln>
                <a:noFill/>
              </a:ln>
              <a:solidFill>
                <a:srgbClr val="222222"/>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B65943D3-7B0A-4898-8FDD-6C063FD3B519}"/>
              </a:ext>
            </a:extLst>
          </p:cNvPr>
          <p:cNvPicPr>
            <a:picLocks noChangeAspect="1"/>
          </p:cNvPicPr>
          <p:nvPr/>
        </p:nvPicPr>
        <p:blipFill>
          <a:blip r:embed="rId3"/>
          <a:stretch>
            <a:fillRect/>
          </a:stretch>
        </p:blipFill>
        <p:spPr>
          <a:xfrm>
            <a:off x="7858203" y="946854"/>
            <a:ext cx="3281045" cy="2310793"/>
          </a:xfrm>
          <a:prstGeom prst="rect">
            <a:avLst/>
          </a:prstGeom>
        </p:spPr>
      </p:pic>
      <p:pic>
        <p:nvPicPr>
          <p:cNvPr id="8" name="Picture 7">
            <a:extLst>
              <a:ext uri="{FF2B5EF4-FFF2-40B4-BE49-F238E27FC236}">
                <a16:creationId xmlns:a16="http://schemas.microsoft.com/office/drawing/2014/main" id="{F0BB1153-E2EB-4826-8216-CEA6D80265C6}"/>
              </a:ext>
            </a:extLst>
          </p:cNvPr>
          <p:cNvPicPr>
            <a:picLocks noChangeAspect="1"/>
          </p:cNvPicPr>
          <p:nvPr/>
        </p:nvPicPr>
        <p:blipFill>
          <a:blip r:embed="rId4"/>
          <a:stretch>
            <a:fillRect/>
          </a:stretch>
        </p:blipFill>
        <p:spPr>
          <a:xfrm>
            <a:off x="4370876" y="984648"/>
            <a:ext cx="2767920" cy="1951592"/>
          </a:xfrm>
          <a:prstGeom prst="rect">
            <a:avLst/>
          </a:prstGeom>
        </p:spPr>
      </p:pic>
      <p:sp>
        <p:nvSpPr>
          <p:cNvPr id="9" name="TextBox 8">
            <a:extLst>
              <a:ext uri="{FF2B5EF4-FFF2-40B4-BE49-F238E27FC236}">
                <a16:creationId xmlns:a16="http://schemas.microsoft.com/office/drawing/2014/main" id="{98C33406-E8F6-4C9A-90F9-2995E11C090A}"/>
              </a:ext>
            </a:extLst>
          </p:cNvPr>
          <p:cNvSpPr txBox="1"/>
          <p:nvPr/>
        </p:nvSpPr>
        <p:spPr>
          <a:xfrm>
            <a:off x="631229" y="3257638"/>
            <a:ext cx="1516762" cy="923330"/>
          </a:xfrm>
          <a:prstGeom prst="rect">
            <a:avLst/>
          </a:prstGeom>
          <a:noFill/>
        </p:spPr>
        <p:txBody>
          <a:bodyPr wrap="none" rtlCol="0">
            <a:spAutoFit/>
          </a:bodyPr>
          <a:lstStyle/>
          <a:p>
            <a:endParaRPr lang="en-US" dirty="0"/>
          </a:p>
          <a:p>
            <a:r>
              <a:rPr lang="en-US" sz="1200" dirty="0"/>
              <a:t>▮Resolvable pores</a:t>
            </a:r>
          </a:p>
          <a:p>
            <a:r>
              <a:rPr lang="en-US" sz="1200" dirty="0">
                <a:solidFill>
                  <a:srgbClr val="00B0F0"/>
                </a:solidFill>
              </a:rPr>
              <a:t>▮</a:t>
            </a:r>
            <a:r>
              <a:rPr lang="en-US" sz="1200" dirty="0"/>
              <a:t>Rock Type 1</a:t>
            </a:r>
          </a:p>
          <a:p>
            <a:r>
              <a:rPr lang="en-US" sz="1200" dirty="0">
                <a:solidFill>
                  <a:srgbClr val="7030A0"/>
                </a:solidFill>
              </a:rPr>
              <a:t>▮</a:t>
            </a:r>
            <a:r>
              <a:rPr lang="en-US" sz="1200" dirty="0"/>
              <a:t>Rock Type 2</a:t>
            </a:r>
          </a:p>
        </p:txBody>
      </p:sp>
      <p:sp>
        <p:nvSpPr>
          <p:cNvPr id="4" name="Arrow: Right 3">
            <a:extLst>
              <a:ext uri="{FF2B5EF4-FFF2-40B4-BE49-F238E27FC236}">
                <a16:creationId xmlns:a16="http://schemas.microsoft.com/office/drawing/2014/main" id="{3594FC07-13B6-4053-A7E7-607BB756C654}"/>
              </a:ext>
            </a:extLst>
          </p:cNvPr>
          <p:cNvSpPr/>
          <p:nvPr/>
        </p:nvSpPr>
        <p:spPr bwMode="auto">
          <a:xfrm>
            <a:off x="2970545" y="1895035"/>
            <a:ext cx="1153236" cy="266131"/>
          </a:xfrm>
          <a:prstGeom prst="rightArrow">
            <a:avLst/>
          </a:prstGeom>
          <a:solidFill>
            <a:schemeClr val="tx1"/>
          </a:solid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1800" dirty="0">
              <a:latin typeface="Arial" pitchFamily="124" charset="0"/>
            </a:endParaRPr>
          </a:p>
        </p:txBody>
      </p:sp>
      <p:sp>
        <p:nvSpPr>
          <p:cNvPr id="10" name="TextBox 9">
            <a:extLst>
              <a:ext uri="{FF2B5EF4-FFF2-40B4-BE49-F238E27FC236}">
                <a16:creationId xmlns:a16="http://schemas.microsoft.com/office/drawing/2014/main" id="{CA9C1B54-38E9-4122-BA8C-8128CD031603}"/>
              </a:ext>
            </a:extLst>
          </p:cNvPr>
          <p:cNvSpPr txBox="1"/>
          <p:nvPr/>
        </p:nvSpPr>
        <p:spPr>
          <a:xfrm>
            <a:off x="3063864" y="1353347"/>
            <a:ext cx="734496" cy="553998"/>
          </a:xfrm>
          <a:prstGeom prst="rect">
            <a:avLst/>
          </a:prstGeom>
          <a:noFill/>
          <a:ln>
            <a:noFill/>
          </a:ln>
        </p:spPr>
        <p:txBody>
          <a:bodyPr wrap="none" rtlCol="0">
            <a:spAutoFit/>
          </a:bodyPr>
          <a:lstStyle/>
          <a:p>
            <a:endParaRPr lang="en-US" dirty="0"/>
          </a:p>
          <a:p>
            <a:r>
              <a:rPr lang="en-US" sz="1200" dirty="0"/>
              <a:t>▮Pores</a:t>
            </a:r>
          </a:p>
        </p:txBody>
      </p:sp>
      <p:sp>
        <p:nvSpPr>
          <p:cNvPr id="5" name="Arrow: Bent-Up 4">
            <a:extLst>
              <a:ext uri="{FF2B5EF4-FFF2-40B4-BE49-F238E27FC236}">
                <a16:creationId xmlns:a16="http://schemas.microsoft.com/office/drawing/2014/main" id="{7B0D6FD1-2ABA-49D0-8B2F-3C01E283DB5C}"/>
              </a:ext>
            </a:extLst>
          </p:cNvPr>
          <p:cNvSpPr/>
          <p:nvPr/>
        </p:nvSpPr>
        <p:spPr bwMode="auto">
          <a:xfrm rot="5400000">
            <a:off x="2518593" y="2306855"/>
            <a:ext cx="1951594" cy="1258780"/>
          </a:xfrm>
          <a:prstGeom prst="bentUpArrow">
            <a:avLst>
              <a:gd name="adj1" fmla="val 10364"/>
              <a:gd name="adj2" fmla="val 11718"/>
              <a:gd name="adj3" fmla="val 14158"/>
            </a:avLst>
          </a:prstGeom>
          <a:solidFill>
            <a:schemeClr val="accent2">
              <a:lumMod val="75000"/>
            </a:schemeClr>
          </a:solid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1800" dirty="0">
              <a:solidFill>
                <a:schemeClr val="accent4">
                  <a:lumMod val="40000"/>
                  <a:lumOff val="60000"/>
                </a:schemeClr>
              </a:solidFill>
              <a:latin typeface="Arial" pitchFamily="124" charset="0"/>
            </a:endParaRPr>
          </a:p>
        </p:txBody>
      </p:sp>
      <p:sp>
        <p:nvSpPr>
          <p:cNvPr id="11" name="TextBox 10">
            <a:extLst>
              <a:ext uri="{FF2B5EF4-FFF2-40B4-BE49-F238E27FC236}">
                <a16:creationId xmlns:a16="http://schemas.microsoft.com/office/drawing/2014/main" id="{C65004D7-D49A-45C8-B1A6-671DA6B7A331}"/>
              </a:ext>
            </a:extLst>
          </p:cNvPr>
          <p:cNvSpPr txBox="1"/>
          <p:nvPr/>
        </p:nvSpPr>
        <p:spPr>
          <a:xfrm>
            <a:off x="2977043" y="3093402"/>
            <a:ext cx="1184940" cy="553998"/>
          </a:xfrm>
          <a:prstGeom prst="rect">
            <a:avLst/>
          </a:prstGeom>
          <a:noFill/>
        </p:spPr>
        <p:txBody>
          <a:bodyPr wrap="none" rtlCol="0">
            <a:spAutoFit/>
          </a:bodyPr>
          <a:lstStyle/>
          <a:p>
            <a:endParaRPr lang="en-US" dirty="0"/>
          </a:p>
          <a:p>
            <a:r>
              <a:rPr lang="en-US" sz="1200" dirty="0">
                <a:solidFill>
                  <a:schemeClr val="accent2">
                    <a:lumMod val="75000"/>
                  </a:schemeClr>
                </a:solidFill>
              </a:rPr>
              <a:t>▮Rock Type 1</a:t>
            </a:r>
          </a:p>
        </p:txBody>
      </p:sp>
      <p:pic>
        <p:nvPicPr>
          <p:cNvPr id="6" name="Picture 5">
            <a:extLst>
              <a:ext uri="{FF2B5EF4-FFF2-40B4-BE49-F238E27FC236}">
                <a16:creationId xmlns:a16="http://schemas.microsoft.com/office/drawing/2014/main" id="{9CE1D65D-B80E-4F77-8D45-3764F9C7344C}"/>
              </a:ext>
            </a:extLst>
          </p:cNvPr>
          <p:cNvPicPr>
            <a:picLocks noChangeAspect="1"/>
          </p:cNvPicPr>
          <p:nvPr/>
        </p:nvPicPr>
        <p:blipFill>
          <a:blip r:embed="rId5"/>
          <a:stretch>
            <a:fillRect/>
          </a:stretch>
        </p:blipFill>
        <p:spPr>
          <a:xfrm>
            <a:off x="301172" y="1363960"/>
            <a:ext cx="2495636" cy="2152649"/>
          </a:xfrm>
          <a:prstGeom prst="rect">
            <a:avLst/>
          </a:prstGeom>
        </p:spPr>
      </p:pic>
      <p:sp>
        <p:nvSpPr>
          <p:cNvPr id="14" name="Right Brace 13">
            <a:extLst>
              <a:ext uri="{FF2B5EF4-FFF2-40B4-BE49-F238E27FC236}">
                <a16:creationId xmlns:a16="http://schemas.microsoft.com/office/drawing/2014/main" id="{5DFB57B5-3967-4338-8CE4-B11872EA28DE}"/>
              </a:ext>
            </a:extLst>
          </p:cNvPr>
          <p:cNvSpPr/>
          <p:nvPr/>
        </p:nvSpPr>
        <p:spPr>
          <a:xfrm rot="10800000">
            <a:off x="4294290" y="3178966"/>
            <a:ext cx="190773" cy="1271589"/>
          </a:xfrm>
          <a:custGeom>
            <a:avLst/>
            <a:gdLst>
              <a:gd name="connsiteX0" fmla="*/ 0 w 190773"/>
              <a:gd name="connsiteY0" fmla="*/ 0 h 1271589"/>
              <a:gd name="connsiteX1" fmla="*/ 95387 w 190773"/>
              <a:gd name="connsiteY1" fmla="*/ 143080 h 1271589"/>
              <a:gd name="connsiteX2" fmla="*/ 95387 w 190773"/>
              <a:gd name="connsiteY2" fmla="*/ 509169 h 1271589"/>
              <a:gd name="connsiteX3" fmla="*/ 190774 w 190773"/>
              <a:gd name="connsiteY3" fmla="*/ 652249 h 1271589"/>
              <a:gd name="connsiteX4" fmla="*/ 95387 w 190773"/>
              <a:gd name="connsiteY4" fmla="*/ 795329 h 1271589"/>
              <a:gd name="connsiteX5" fmla="*/ 95387 w 190773"/>
              <a:gd name="connsiteY5" fmla="*/ 1128509 h 1271589"/>
              <a:gd name="connsiteX6" fmla="*/ 0 w 190773"/>
              <a:gd name="connsiteY6" fmla="*/ 1271589 h 1271589"/>
              <a:gd name="connsiteX7" fmla="*/ 0 w 190773"/>
              <a:gd name="connsiteY7" fmla="*/ 822294 h 1271589"/>
              <a:gd name="connsiteX8" fmla="*/ 0 w 190773"/>
              <a:gd name="connsiteY8" fmla="*/ 423863 h 1271589"/>
              <a:gd name="connsiteX9" fmla="*/ 0 w 190773"/>
              <a:gd name="connsiteY9" fmla="*/ 0 h 1271589"/>
              <a:gd name="connsiteX0" fmla="*/ 0 w 190773"/>
              <a:gd name="connsiteY0" fmla="*/ 0 h 1271589"/>
              <a:gd name="connsiteX1" fmla="*/ 95387 w 190773"/>
              <a:gd name="connsiteY1" fmla="*/ 143080 h 1271589"/>
              <a:gd name="connsiteX2" fmla="*/ 95387 w 190773"/>
              <a:gd name="connsiteY2" fmla="*/ 509169 h 1271589"/>
              <a:gd name="connsiteX3" fmla="*/ 190774 w 190773"/>
              <a:gd name="connsiteY3" fmla="*/ 652249 h 1271589"/>
              <a:gd name="connsiteX4" fmla="*/ 95387 w 190773"/>
              <a:gd name="connsiteY4" fmla="*/ 795329 h 1271589"/>
              <a:gd name="connsiteX5" fmla="*/ 95387 w 190773"/>
              <a:gd name="connsiteY5" fmla="*/ 1128509 h 1271589"/>
              <a:gd name="connsiteX6" fmla="*/ 0 w 190773"/>
              <a:gd name="connsiteY6" fmla="*/ 1271589 h 12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773" h="1271589" stroke="0" extrusionOk="0">
                <a:moveTo>
                  <a:pt x="0" y="0"/>
                </a:moveTo>
                <a:cubicBezTo>
                  <a:pt x="38287" y="-8878"/>
                  <a:pt x="81842" y="69142"/>
                  <a:pt x="95387" y="143080"/>
                </a:cubicBezTo>
                <a:cubicBezTo>
                  <a:pt x="109050" y="320125"/>
                  <a:pt x="86731" y="350232"/>
                  <a:pt x="95387" y="509169"/>
                </a:cubicBezTo>
                <a:cubicBezTo>
                  <a:pt x="84135" y="579631"/>
                  <a:pt x="132393" y="663949"/>
                  <a:pt x="190774" y="652249"/>
                </a:cubicBezTo>
                <a:cubicBezTo>
                  <a:pt x="138290" y="667643"/>
                  <a:pt x="94588" y="713734"/>
                  <a:pt x="95387" y="795329"/>
                </a:cubicBezTo>
                <a:cubicBezTo>
                  <a:pt x="112893" y="892588"/>
                  <a:pt x="81644" y="987507"/>
                  <a:pt x="95387" y="1128509"/>
                </a:cubicBezTo>
                <a:cubicBezTo>
                  <a:pt x="85846" y="1216513"/>
                  <a:pt x="51472" y="1260058"/>
                  <a:pt x="0" y="1271589"/>
                </a:cubicBezTo>
                <a:cubicBezTo>
                  <a:pt x="-23860" y="1181705"/>
                  <a:pt x="33523" y="1039745"/>
                  <a:pt x="0" y="822294"/>
                </a:cubicBezTo>
                <a:cubicBezTo>
                  <a:pt x="-33523" y="604844"/>
                  <a:pt x="17828" y="559725"/>
                  <a:pt x="0" y="423863"/>
                </a:cubicBezTo>
                <a:cubicBezTo>
                  <a:pt x="-17828" y="288001"/>
                  <a:pt x="35894" y="104966"/>
                  <a:pt x="0" y="0"/>
                </a:cubicBezTo>
                <a:close/>
              </a:path>
              <a:path w="190773" h="1271589" fill="none" extrusionOk="0">
                <a:moveTo>
                  <a:pt x="0" y="0"/>
                </a:moveTo>
                <a:cubicBezTo>
                  <a:pt x="50587" y="86"/>
                  <a:pt x="98617" y="58236"/>
                  <a:pt x="95387" y="143080"/>
                </a:cubicBezTo>
                <a:cubicBezTo>
                  <a:pt x="108527" y="259342"/>
                  <a:pt x="90947" y="434408"/>
                  <a:pt x="95387" y="509169"/>
                </a:cubicBezTo>
                <a:cubicBezTo>
                  <a:pt x="97197" y="591774"/>
                  <a:pt x="132210" y="655351"/>
                  <a:pt x="190774" y="652249"/>
                </a:cubicBezTo>
                <a:cubicBezTo>
                  <a:pt x="138625" y="649208"/>
                  <a:pt x="90818" y="716049"/>
                  <a:pt x="95387" y="795329"/>
                </a:cubicBezTo>
                <a:cubicBezTo>
                  <a:pt x="102684" y="882639"/>
                  <a:pt x="62175" y="1031009"/>
                  <a:pt x="95387" y="1128509"/>
                </a:cubicBezTo>
                <a:cubicBezTo>
                  <a:pt x="97128" y="1213036"/>
                  <a:pt x="59884" y="1274110"/>
                  <a:pt x="0" y="1271589"/>
                </a:cubicBezTo>
              </a:path>
              <a:path w="190773" h="1271589" fill="none" stroke="0" extrusionOk="0">
                <a:moveTo>
                  <a:pt x="0" y="0"/>
                </a:moveTo>
                <a:cubicBezTo>
                  <a:pt x="59519" y="21242"/>
                  <a:pt x="105872" y="53698"/>
                  <a:pt x="95387" y="143080"/>
                </a:cubicBezTo>
                <a:cubicBezTo>
                  <a:pt x="112638" y="318762"/>
                  <a:pt x="89467" y="345385"/>
                  <a:pt x="95387" y="509169"/>
                </a:cubicBezTo>
                <a:cubicBezTo>
                  <a:pt x="97806" y="576814"/>
                  <a:pt x="136293" y="652545"/>
                  <a:pt x="190774" y="652249"/>
                </a:cubicBezTo>
                <a:cubicBezTo>
                  <a:pt x="120268" y="639950"/>
                  <a:pt x="85765" y="715625"/>
                  <a:pt x="95387" y="795329"/>
                </a:cubicBezTo>
                <a:cubicBezTo>
                  <a:pt x="99788" y="959135"/>
                  <a:pt x="65625" y="991663"/>
                  <a:pt x="95387" y="1128509"/>
                </a:cubicBezTo>
                <a:cubicBezTo>
                  <a:pt x="107657" y="1205037"/>
                  <a:pt x="54401" y="1271868"/>
                  <a:pt x="0" y="1271589"/>
                </a:cubicBezTo>
              </a:path>
            </a:pathLst>
          </a:custGeom>
          <a:ln w="31750" cmpd="thinThick">
            <a:solidFill>
              <a:schemeClr val="accent2">
                <a:lumMod val="75000"/>
              </a:schemeClr>
            </a:solidFill>
            <a:prstDash val="solid"/>
            <a:extLst>
              <a:ext uri="{C807C97D-BFC1-408E-A445-0C87EB9F89A2}">
                <ask:lineSketchStyleProps xmlns:ask="http://schemas.microsoft.com/office/drawing/2018/sketchyshapes" sd="1219033472">
                  <a:prstGeom prst="rightBrace">
                    <a:avLst>
                      <a:gd name="adj1" fmla="val 75000"/>
                      <a:gd name="adj2" fmla="val 51294"/>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F4CC0A86-C17E-45C0-802F-86F9A2E36499}"/>
              </a:ext>
            </a:extLst>
          </p:cNvPr>
          <p:cNvSpPr txBox="1"/>
          <p:nvPr/>
        </p:nvSpPr>
        <p:spPr>
          <a:xfrm>
            <a:off x="4388394" y="2838845"/>
            <a:ext cx="2470356" cy="1661993"/>
          </a:xfrm>
          <a:prstGeom prst="rect">
            <a:avLst/>
          </a:prstGeom>
          <a:noFill/>
        </p:spPr>
        <p:txBody>
          <a:bodyPr wrap="none" rtlCol="0">
            <a:spAutoFit/>
          </a:bodyPr>
          <a:lstStyle/>
          <a:p>
            <a:endParaRPr lang="en-US" dirty="0"/>
          </a:p>
          <a:p>
            <a:r>
              <a:rPr lang="el-GR" sz="1200" dirty="0">
                <a:solidFill>
                  <a:schemeClr val="accent2">
                    <a:lumMod val="75000"/>
                  </a:schemeClr>
                </a:solidFill>
              </a:rPr>
              <a:t>Φ</a:t>
            </a:r>
            <a:r>
              <a:rPr lang="en-US" sz="1200" dirty="0">
                <a:solidFill>
                  <a:schemeClr val="accent2">
                    <a:lumMod val="75000"/>
                  </a:schemeClr>
                </a:solidFill>
              </a:rPr>
              <a:t> distribution</a:t>
            </a:r>
          </a:p>
          <a:p>
            <a:r>
              <a:rPr lang="el-GR" sz="1200" dirty="0">
                <a:solidFill>
                  <a:schemeClr val="accent2">
                    <a:lumMod val="75000"/>
                  </a:schemeClr>
                </a:solidFill>
              </a:rPr>
              <a:t>Φ</a:t>
            </a:r>
            <a:r>
              <a:rPr lang="en-US" sz="1200" dirty="0">
                <a:solidFill>
                  <a:schemeClr val="accent2">
                    <a:lumMod val="75000"/>
                  </a:schemeClr>
                </a:solidFill>
              </a:rPr>
              <a:t>-K relationship</a:t>
            </a:r>
          </a:p>
          <a:p>
            <a:r>
              <a:rPr lang="en-US" sz="1200" dirty="0" err="1">
                <a:solidFill>
                  <a:schemeClr val="accent2">
                    <a:lumMod val="75000"/>
                  </a:schemeClr>
                </a:solidFill>
              </a:rPr>
              <a:t>Kx</a:t>
            </a:r>
            <a:r>
              <a:rPr lang="en-US" sz="1200" dirty="0">
                <a:solidFill>
                  <a:schemeClr val="accent2">
                    <a:lumMod val="75000"/>
                  </a:schemeClr>
                </a:solidFill>
              </a:rPr>
              <a:t>, Ky, &amp; </a:t>
            </a:r>
            <a:r>
              <a:rPr lang="en-US" sz="1200" dirty="0" err="1">
                <a:solidFill>
                  <a:schemeClr val="accent2">
                    <a:lumMod val="75000"/>
                  </a:schemeClr>
                </a:solidFill>
              </a:rPr>
              <a:t>Kz</a:t>
            </a:r>
            <a:endParaRPr lang="en-US" sz="1200" dirty="0">
              <a:solidFill>
                <a:schemeClr val="accent2">
                  <a:lumMod val="75000"/>
                </a:schemeClr>
              </a:solidFill>
            </a:endParaRPr>
          </a:p>
          <a:p>
            <a:r>
              <a:rPr lang="en-US" sz="1200" dirty="0">
                <a:solidFill>
                  <a:schemeClr val="accent2">
                    <a:lumMod val="75000"/>
                  </a:schemeClr>
                </a:solidFill>
              </a:rPr>
              <a:t>Cementation exponent in x, y, &amp; z</a:t>
            </a:r>
          </a:p>
          <a:p>
            <a:r>
              <a:rPr lang="en-US" sz="1200" dirty="0">
                <a:solidFill>
                  <a:schemeClr val="accent2">
                    <a:lumMod val="75000"/>
                  </a:schemeClr>
                </a:solidFill>
              </a:rPr>
              <a:t>Leveret-J function</a:t>
            </a:r>
          </a:p>
          <a:p>
            <a:r>
              <a:rPr lang="en-US" sz="1200" dirty="0">
                <a:solidFill>
                  <a:schemeClr val="accent2">
                    <a:lumMod val="75000"/>
                  </a:schemeClr>
                </a:solidFill>
              </a:rPr>
              <a:t>Relative permeability</a:t>
            </a:r>
          </a:p>
          <a:p>
            <a:r>
              <a:rPr lang="en-US" sz="1200" dirty="0">
                <a:solidFill>
                  <a:schemeClr val="accent2">
                    <a:lumMod val="75000"/>
                  </a:schemeClr>
                </a:solidFill>
              </a:rPr>
              <a:t>Resistivity index</a:t>
            </a:r>
          </a:p>
        </p:txBody>
      </p:sp>
      <p:sp>
        <p:nvSpPr>
          <p:cNvPr id="17" name="Arrow: Bent-Up 16">
            <a:extLst>
              <a:ext uri="{FF2B5EF4-FFF2-40B4-BE49-F238E27FC236}">
                <a16:creationId xmlns:a16="http://schemas.microsoft.com/office/drawing/2014/main" id="{937B39CD-1B39-41E0-B0EF-F5F49FE8ED5F}"/>
              </a:ext>
            </a:extLst>
          </p:cNvPr>
          <p:cNvSpPr/>
          <p:nvPr/>
        </p:nvSpPr>
        <p:spPr bwMode="auto">
          <a:xfrm rot="5400000">
            <a:off x="2604597" y="3983456"/>
            <a:ext cx="1783614" cy="1258780"/>
          </a:xfrm>
          <a:prstGeom prst="bentUpArrow">
            <a:avLst>
              <a:gd name="adj1" fmla="val 10364"/>
              <a:gd name="adj2" fmla="val 11718"/>
              <a:gd name="adj3" fmla="val 14158"/>
            </a:avLst>
          </a:prstGeom>
          <a:solidFill>
            <a:srgbClr val="7030A0"/>
          </a:solid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1800" dirty="0">
              <a:solidFill>
                <a:schemeClr val="accent4">
                  <a:lumMod val="40000"/>
                  <a:lumOff val="60000"/>
                </a:schemeClr>
              </a:solidFill>
              <a:latin typeface="Arial" pitchFamily="124" charset="0"/>
            </a:endParaRPr>
          </a:p>
        </p:txBody>
      </p:sp>
      <p:sp>
        <p:nvSpPr>
          <p:cNvPr id="18" name="TextBox 17">
            <a:extLst>
              <a:ext uri="{FF2B5EF4-FFF2-40B4-BE49-F238E27FC236}">
                <a16:creationId xmlns:a16="http://schemas.microsoft.com/office/drawing/2014/main" id="{0DF34726-347C-4E4B-BB7E-F9330BC7481D}"/>
              </a:ext>
            </a:extLst>
          </p:cNvPr>
          <p:cNvSpPr txBox="1"/>
          <p:nvPr/>
        </p:nvSpPr>
        <p:spPr>
          <a:xfrm>
            <a:off x="2987151" y="4698667"/>
            <a:ext cx="1184940" cy="553998"/>
          </a:xfrm>
          <a:prstGeom prst="rect">
            <a:avLst/>
          </a:prstGeom>
          <a:noFill/>
        </p:spPr>
        <p:txBody>
          <a:bodyPr wrap="none" rtlCol="0">
            <a:spAutoFit/>
          </a:bodyPr>
          <a:lstStyle/>
          <a:p>
            <a:endParaRPr lang="en-US" dirty="0"/>
          </a:p>
          <a:p>
            <a:r>
              <a:rPr lang="en-US" sz="1200" dirty="0">
                <a:solidFill>
                  <a:srgbClr val="7030A0"/>
                </a:solidFill>
              </a:rPr>
              <a:t>▮Rock Type 2</a:t>
            </a:r>
          </a:p>
        </p:txBody>
      </p:sp>
      <p:sp>
        <p:nvSpPr>
          <p:cNvPr id="19" name="TextBox 18">
            <a:extLst>
              <a:ext uri="{FF2B5EF4-FFF2-40B4-BE49-F238E27FC236}">
                <a16:creationId xmlns:a16="http://schemas.microsoft.com/office/drawing/2014/main" id="{18E8B6F6-0D84-4BCB-98C3-042CC6A4810B}"/>
              </a:ext>
            </a:extLst>
          </p:cNvPr>
          <p:cNvSpPr txBox="1"/>
          <p:nvPr/>
        </p:nvSpPr>
        <p:spPr>
          <a:xfrm>
            <a:off x="4375779" y="4450555"/>
            <a:ext cx="2470356" cy="1661993"/>
          </a:xfrm>
          <a:prstGeom prst="rect">
            <a:avLst/>
          </a:prstGeom>
          <a:noFill/>
        </p:spPr>
        <p:txBody>
          <a:bodyPr wrap="none" rtlCol="0">
            <a:spAutoFit/>
          </a:bodyPr>
          <a:lstStyle/>
          <a:p>
            <a:endParaRPr lang="en-US" dirty="0"/>
          </a:p>
          <a:p>
            <a:r>
              <a:rPr lang="el-GR" sz="1200" dirty="0">
                <a:solidFill>
                  <a:srgbClr val="7030A0"/>
                </a:solidFill>
              </a:rPr>
              <a:t>Φ</a:t>
            </a:r>
            <a:r>
              <a:rPr lang="en-US" sz="1200" dirty="0">
                <a:solidFill>
                  <a:srgbClr val="7030A0"/>
                </a:solidFill>
              </a:rPr>
              <a:t> distribution</a:t>
            </a:r>
          </a:p>
          <a:p>
            <a:r>
              <a:rPr lang="el-GR" sz="1200" dirty="0">
                <a:solidFill>
                  <a:srgbClr val="7030A0"/>
                </a:solidFill>
              </a:rPr>
              <a:t>Φ</a:t>
            </a:r>
            <a:r>
              <a:rPr lang="en-US" sz="1200" dirty="0">
                <a:solidFill>
                  <a:srgbClr val="7030A0"/>
                </a:solidFill>
              </a:rPr>
              <a:t>-K relationship</a:t>
            </a:r>
          </a:p>
          <a:p>
            <a:r>
              <a:rPr lang="en-US" sz="1200" dirty="0" err="1">
                <a:solidFill>
                  <a:srgbClr val="7030A0"/>
                </a:solidFill>
              </a:rPr>
              <a:t>Kx</a:t>
            </a:r>
            <a:r>
              <a:rPr lang="en-US" sz="1200" dirty="0">
                <a:solidFill>
                  <a:srgbClr val="7030A0"/>
                </a:solidFill>
              </a:rPr>
              <a:t>, Ky, &amp; </a:t>
            </a:r>
            <a:r>
              <a:rPr lang="en-US" sz="1200" dirty="0" err="1">
                <a:solidFill>
                  <a:srgbClr val="7030A0"/>
                </a:solidFill>
              </a:rPr>
              <a:t>Kz</a:t>
            </a:r>
            <a:endParaRPr lang="en-US" sz="1200" dirty="0">
              <a:solidFill>
                <a:srgbClr val="7030A0"/>
              </a:solidFill>
            </a:endParaRPr>
          </a:p>
          <a:p>
            <a:r>
              <a:rPr lang="en-US" sz="1200" dirty="0">
                <a:solidFill>
                  <a:srgbClr val="7030A0"/>
                </a:solidFill>
              </a:rPr>
              <a:t>Cementation exponent in x, y, &amp; z</a:t>
            </a:r>
          </a:p>
          <a:p>
            <a:r>
              <a:rPr lang="en-US" sz="1200" dirty="0">
                <a:solidFill>
                  <a:srgbClr val="7030A0"/>
                </a:solidFill>
              </a:rPr>
              <a:t>Leveret-J function</a:t>
            </a:r>
          </a:p>
          <a:p>
            <a:r>
              <a:rPr lang="en-US" sz="1200" dirty="0">
                <a:solidFill>
                  <a:srgbClr val="7030A0"/>
                </a:solidFill>
              </a:rPr>
              <a:t>Relative permeability</a:t>
            </a:r>
          </a:p>
          <a:p>
            <a:r>
              <a:rPr lang="en-US" sz="1200" dirty="0">
                <a:solidFill>
                  <a:srgbClr val="7030A0"/>
                </a:solidFill>
              </a:rPr>
              <a:t>Resistivity index</a:t>
            </a:r>
          </a:p>
        </p:txBody>
      </p:sp>
      <p:sp>
        <p:nvSpPr>
          <p:cNvPr id="20" name="Right Brace 19">
            <a:extLst>
              <a:ext uri="{FF2B5EF4-FFF2-40B4-BE49-F238E27FC236}">
                <a16:creationId xmlns:a16="http://schemas.microsoft.com/office/drawing/2014/main" id="{4A536DC6-1478-43BD-BD1A-E8D96C86011E}"/>
              </a:ext>
            </a:extLst>
          </p:cNvPr>
          <p:cNvSpPr/>
          <p:nvPr/>
        </p:nvSpPr>
        <p:spPr>
          <a:xfrm rot="10800000">
            <a:off x="4196522" y="4790437"/>
            <a:ext cx="190773" cy="1271589"/>
          </a:xfrm>
          <a:custGeom>
            <a:avLst/>
            <a:gdLst>
              <a:gd name="connsiteX0" fmla="*/ 0 w 190773"/>
              <a:gd name="connsiteY0" fmla="*/ 0 h 1271589"/>
              <a:gd name="connsiteX1" fmla="*/ 95387 w 190773"/>
              <a:gd name="connsiteY1" fmla="*/ 143080 h 1271589"/>
              <a:gd name="connsiteX2" fmla="*/ 95387 w 190773"/>
              <a:gd name="connsiteY2" fmla="*/ 509169 h 1271589"/>
              <a:gd name="connsiteX3" fmla="*/ 190774 w 190773"/>
              <a:gd name="connsiteY3" fmla="*/ 652249 h 1271589"/>
              <a:gd name="connsiteX4" fmla="*/ 95387 w 190773"/>
              <a:gd name="connsiteY4" fmla="*/ 795329 h 1271589"/>
              <a:gd name="connsiteX5" fmla="*/ 95387 w 190773"/>
              <a:gd name="connsiteY5" fmla="*/ 1128509 h 1271589"/>
              <a:gd name="connsiteX6" fmla="*/ 0 w 190773"/>
              <a:gd name="connsiteY6" fmla="*/ 1271589 h 1271589"/>
              <a:gd name="connsiteX7" fmla="*/ 0 w 190773"/>
              <a:gd name="connsiteY7" fmla="*/ 822294 h 1271589"/>
              <a:gd name="connsiteX8" fmla="*/ 0 w 190773"/>
              <a:gd name="connsiteY8" fmla="*/ 423863 h 1271589"/>
              <a:gd name="connsiteX9" fmla="*/ 0 w 190773"/>
              <a:gd name="connsiteY9" fmla="*/ 0 h 1271589"/>
              <a:gd name="connsiteX0" fmla="*/ 0 w 190773"/>
              <a:gd name="connsiteY0" fmla="*/ 0 h 1271589"/>
              <a:gd name="connsiteX1" fmla="*/ 95387 w 190773"/>
              <a:gd name="connsiteY1" fmla="*/ 143080 h 1271589"/>
              <a:gd name="connsiteX2" fmla="*/ 95387 w 190773"/>
              <a:gd name="connsiteY2" fmla="*/ 509169 h 1271589"/>
              <a:gd name="connsiteX3" fmla="*/ 190774 w 190773"/>
              <a:gd name="connsiteY3" fmla="*/ 652249 h 1271589"/>
              <a:gd name="connsiteX4" fmla="*/ 95387 w 190773"/>
              <a:gd name="connsiteY4" fmla="*/ 795329 h 1271589"/>
              <a:gd name="connsiteX5" fmla="*/ 95387 w 190773"/>
              <a:gd name="connsiteY5" fmla="*/ 1128509 h 1271589"/>
              <a:gd name="connsiteX6" fmla="*/ 0 w 190773"/>
              <a:gd name="connsiteY6" fmla="*/ 1271589 h 12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773" h="1271589" stroke="0" extrusionOk="0">
                <a:moveTo>
                  <a:pt x="0" y="0"/>
                </a:moveTo>
                <a:cubicBezTo>
                  <a:pt x="38287" y="-8878"/>
                  <a:pt x="81842" y="69142"/>
                  <a:pt x="95387" y="143080"/>
                </a:cubicBezTo>
                <a:cubicBezTo>
                  <a:pt x="109050" y="320125"/>
                  <a:pt x="86731" y="350232"/>
                  <a:pt x="95387" y="509169"/>
                </a:cubicBezTo>
                <a:cubicBezTo>
                  <a:pt x="84135" y="579631"/>
                  <a:pt x="132393" y="663949"/>
                  <a:pt x="190774" y="652249"/>
                </a:cubicBezTo>
                <a:cubicBezTo>
                  <a:pt x="138290" y="667643"/>
                  <a:pt x="94588" y="713734"/>
                  <a:pt x="95387" y="795329"/>
                </a:cubicBezTo>
                <a:cubicBezTo>
                  <a:pt x="112893" y="892588"/>
                  <a:pt x="81644" y="987507"/>
                  <a:pt x="95387" y="1128509"/>
                </a:cubicBezTo>
                <a:cubicBezTo>
                  <a:pt x="85846" y="1216513"/>
                  <a:pt x="51472" y="1260058"/>
                  <a:pt x="0" y="1271589"/>
                </a:cubicBezTo>
                <a:cubicBezTo>
                  <a:pt x="-23860" y="1181705"/>
                  <a:pt x="33523" y="1039745"/>
                  <a:pt x="0" y="822294"/>
                </a:cubicBezTo>
                <a:cubicBezTo>
                  <a:pt x="-33523" y="604844"/>
                  <a:pt x="17828" y="559725"/>
                  <a:pt x="0" y="423863"/>
                </a:cubicBezTo>
                <a:cubicBezTo>
                  <a:pt x="-17828" y="288001"/>
                  <a:pt x="35894" y="104966"/>
                  <a:pt x="0" y="0"/>
                </a:cubicBezTo>
                <a:close/>
              </a:path>
              <a:path w="190773" h="1271589" fill="none" extrusionOk="0">
                <a:moveTo>
                  <a:pt x="0" y="0"/>
                </a:moveTo>
                <a:cubicBezTo>
                  <a:pt x="50587" y="86"/>
                  <a:pt x="98617" y="58236"/>
                  <a:pt x="95387" y="143080"/>
                </a:cubicBezTo>
                <a:cubicBezTo>
                  <a:pt x="108527" y="259342"/>
                  <a:pt x="90947" y="434408"/>
                  <a:pt x="95387" y="509169"/>
                </a:cubicBezTo>
                <a:cubicBezTo>
                  <a:pt x="97197" y="591774"/>
                  <a:pt x="132210" y="655351"/>
                  <a:pt x="190774" y="652249"/>
                </a:cubicBezTo>
                <a:cubicBezTo>
                  <a:pt x="138625" y="649208"/>
                  <a:pt x="90818" y="716049"/>
                  <a:pt x="95387" y="795329"/>
                </a:cubicBezTo>
                <a:cubicBezTo>
                  <a:pt x="102684" y="882639"/>
                  <a:pt x="62175" y="1031009"/>
                  <a:pt x="95387" y="1128509"/>
                </a:cubicBezTo>
                <a:cubicBezTo>
                  <a:pt x="97128" y="1213036"/>
                  <a:pt x="59884" y="1274110"/>
                  <a:pt x="0" y="1271589"/>
                </a:cubicBezTo>
              </a:path>
              <a:path w="190773" h="1271589" fill="none" stroke="0" extrusionOk="0">
                <a:moveTo>
                  <a:pt x="0" y="0"/>
                </a:moveTo>
                <a:cubicBezTo>
                  <a:pt x="59519" y="21242"/>
                  <a:pt x="105872" y="53698"/>
                  <a:pt x="95387" y="143080"/>
                </a:cubicBezTo>
                <a:cubicBezTo>
                  <a:pt x="112638" y="318762"/>
                  <a:pt x="89467" y="345385"/>
                  <a:pt x="95387" y="509169"/>
                </a:cubicBezTo>
                <a:cubicBezTo>
                  <a:pt x="97806" y="576814"/>
                  <a:pt x="136293" y="652545"/>
                  <a:pt x="190774" y="652249"/>
                </a:cubicBezTo>
                <a:cubicBezTo>
                  <a:pt x="120268" y="639950"/>
                  <a:pt x="85765" y="715625"/>
                  <a:pt x="95387" y="795329"/>
                </a:cubicBezTo>
                <a:cubicBezTo>
                  <a:pt x="99788" y="959135"/>
                  <a:pt x="65625" y="991663"/>
                  <a:pt x="95387" y="1128509"/>
                </a:cubicBezTo>
                <a:cubicBezTo>
                  <a:pt x="107657" y="1205037"/>
                  <a:pt x="54401" y="1271868"/>
                  <a:pt x="0" y="1271589"/>
                </a:cubicBezTo>
              </a:path>
            </a:pathLst>
          </a:custGeom>
          <a:ln w="31750" cmpd="thinThick">
            <a:solidFill>
              <a:srgbClr val="7030A0"/>
            </a:solidFill>
            <a:prstDash val="solid"/>
            <a:extLst>
              <a:ext uri="{C807C97D-BFC1-408E-A445-0C87EB9F89A2}">
                <ask:lineSketchStyleProps xmlns:ask="http://schemas.microsoft.com/office/drawing/2018/sketchyshapes" sd="1219033472">
                  <a:prstGeom prst="rightBrace">
                    <a:avLst>
                      <a:gd name="adj1" fmla="val 75000"/>
                      <a:gd name="adj2" fmla="val 51294"/>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ooter Placeholder 4">
            <a:extLst>
              <a:ext uri="{FF2B5EF4-FFF2-40B4-BE49-F238E27FC236}">
                <a16:creationId xmlns:a16="http://schemas.microsoft.com/office/drawing/2014/main" id="{CF369EB7-5814-4DB8-B9AB-7415E964377B}"/>
              </a:ext>
            </a:extLst>
          </p:cNvPr>
          <p:cNvSpPr txBox="1">
            <a:spLocks/>
          </p:cNvSpPr>
          <p:nvPr/>
        </p:nvSpPr>
        <p:spPr>
          <a:xfrm>
            <a:off x="220687" y="6357257"/>
            <a:ext cx="3170796" cy="3047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spcAft>
                <a:spcPts val="200"/>
              </a:spcAft>
              <a:defRPr/>
            </a:pPr>
            <a:endParaRPr kumimoji="0" lang="en-US" sz="1000" b="1" i="1" u="none" strike="noStrike" kern="1200" cap="none" spc="0" normalizeH="0" baseline="0" noProof="0" dirty="0">
              <a:ln>
                <a:noFill/>
              </a:ln>
              <a:solidFill>
                <a:srgbClr val="0070C0"/>
              </a:solidFill>
              <a:effectLst/>
              <a:uLnTx/>
              <a:uFillTx/>
              <a:latin typeface="Arial" panose="020B0604020202020204"/>
            </a:endParaRPr>
          </a:p>
        </p:txBody>
      </p:sp>
      <p:pic>
        <p:nvPicPr>
          <p:cNvPr id="23" name="Picture 14">
            <a:extLst>
              <a:ext uri="{FF2B5EF4-FFF2-40B4-BE49-F238E27FC236}">
                <a16:creationId xmlns:a16="http://schemas.microsoft.com/office/drawing/2014/main" id="{F15115BC-88F7-4293-A225-B527AA8469B7}"/>
              </a:ext>
            </a:extLst>
          </p:cNvPr>
          <p:cNvPicPr>
            <a:picLocks noChangeAspect="1"/>
          </p:cNvPicPr>
          <p:nvPr/>
        </p:nvPicPr>
        <p:blipFill>
          <a:blip r:embed="rId6"/>
          <a:stretch>
            <a:fillRect/>
          </a:stretch>
        </p:blipFill>
        <p:spPr>
          <a:xfrm>
            <a:off x="7784117" y="3499122"/>
            <a:ext cx="3429215" cy="2490693"/>
          </a:xfrm>
          <a:prstGeom prst="rect">
            <a:avLst/>
          </a:prstGeom>
        </p:spPr>
      </p:pic>
      <p:sp>
        <p:nvSpPr>
          <p:cNvPr id="27" name="Parallelogram 26">
            <a:extLst>
              <a:ext uri="{FF2B5EF4-FFF2-40B4-BE49-F238E27FC236}">
                <a16:creationId xmlns:a16="http://schemas.microsoft.com/office/drawing/2014/main" id="{C2E9B5AC-31F3-4A01-9F5C-F097CEC30472}"/>
              </a:ext>
            </a:extLst>
          </p:cNvPr>
          <p:cNvSpPr/>
          <p:nvPr/>
        </p:nvSpPr>
        <p:spPr bwMode="auto">
          <a:xfrm>
            <a:off x="-533400" y="5794252"/>
            <a:ext cx="4467970" cy="632350"/>
          </a:xfrm>
          <a:prstGeom prst="parallelogram">
            <a:avLst>
              <a:gd name="adj" fmla="val 31844"/>
            </a:avLst>
          </a:prstGeom>
          <a:gradFill>
            <a:gsLst>
              <a:gs pos="0">
                <a:schemeClr val="tx2"/>
              </a:gs>
              <a:gs pos="22000">
                <a:schemeClr val="tx2"/>
              </a:gs>
              <a:gs pos="62000">
                <a:schemeClr val="tx2">
                  <a:lumMod val="50000"/>
                </a:schemeClr>
              </a:gs>
            </a:gsLst>
            <a:lin ang="1080000" scaled="0"/>
          </a:grad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1800" dirty="0">
                <a:latin typeface="Arial" pitchFamily="124" charset="0"/>
              </a:rPr>
              <a:t>     </a:t>
            </a:r>
          </a:p>
        </p:txBody>
      </p:sp>
      <p:sp>
        <p:nvSpPr>
          <p:cNvPr id="28" name="TextBox 27">
            <a:extLst>
              <a:ext uri="{FF2B5EF4-FFF2-40B4-BE49-F238E27FC236}">
                <a16:creationId xmlns:a16="http://schemas.microsoft.com/office/drawing/2014/main" id="{52EB3AB6-4C49-4508-A595-9F53BB37BAB4}"/>
              </a:ext>
            </a:extLst>
          </p:cNvPr>
          <p:cNvSpPr txBox="1"/>
          <p:nvPr/>
        </p:nvSpPr>
        <p:spPr>
          <a:xfrm>
            <a:off x="304801" y="5864175"/>
            <a:ext cx="3629769" cy="461665"/>
          </a:xfrm>
          <a:prstGeom prst="rect">
            <a:avLst/>
          </a:prstGeom>
          <a:noFill/>
        </p:spPr>
        <p:txBody>
          <a:bodyPr wrap="square" rtlCol="0">
            <a:spAutoFit/>
          </a:bodyPr>
          <a:lstStyle/>
          <a:p>
            <a:r>
              <a:rPr lang="en-US" sz="1200" dirty="0">
                <a:solidFill>
                  <a:schemeClr val="bg1"/>
                </a:solidFill>
                <a:latin typeface="Arial" pitchFamily="34" charset="0"/>
                <a:cs typeface="Arial" pitchFamily="34" charset="0"/>
              </a:rPr>
              <a:t>1 PNM at each resolution</a:t>
            </a:r>
          </a:p>
          <a:p>
            <a:r>
              <a:rPr lang="en-US" sz="1200" dirty="0">
                <a:solidFill>
                  <a:schemeClr val="bg1"/>
                </a:solidFill>
                <a:latin typeface="Arial" pitchFamily="34" charset="0"/>
                <a:cs typeface="Arial" pitchFamily="34" charset="0"/>
              </a:rPr>
              <a:t>Used as input for Multiphase Flow Simulation</a:t>
            </a:r>
          </a:p>
        </p:txBody>
      </p:sp>
      <p:sp>
        <p:nvSpPr>
          <p:cNvPr id="13" name="Footer Placeholder 12">
            <a:extLst>
              <a:ext uri="{FF2B5EF4-FFF2-40B4-BE49-F238E27FC236}">
                <a16:creationId xmlns:a16="http://schemas.microsoft.com/office/drawing/2014/main" id="{10C8C81F-CA99-4542-99BB-B8EB8AC9ED60}"/>
              </a:ext>
            </a:extLst>
          </p:cNvPr>
          <p:cNvSpPr>
            <a:spLocks noGrp="1"/>
          </p:cNvSpPr>
          <p:nvPr>
            <p:ph type="ftr" sz="quarter" idx="13"/>
          </p:nvPr>
        </p:nvSpPr>
        <p:spPr/>
        <p:txBody>
          <a:body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sp>
        <p:nvSpPr>
          <p:cNvPr id="16" name="Slide Number Placeholder 15">
            <a:extLst>
              <a:ext uri="{FF2B5EF4-FFF2-40B4-BE49-F238E27FC236}">
                <a16:creationId xmlns:a16="http://schemas.microsoft.com/office/drawing/2014/main" id="{EBFF82E6-10E0-4B4B-912F-CAF9856C3C2C}"/>
              </a:ext>
            </a:extLst>
          </p:cNvPr>
          <p:cNvSpPr>
            <a:spLocks noGrp="1"/>
          </p:cNvSpPr>
          <p:nvPr>
            <p:ph type="sldNum" sz="quarter" idx="10"/>
          </p:nvPr>
        </p:nvSpPr>
        <p:spPr/>
        <p:txBody>
          <a:bodyPr/>
          <a:lstStyle/>
          <a:p>
            <a:fld id="{89006F1E-66CD-4A4B-9370-B4A3080F0E6C}" type="slidenum">
              <a:rPr lang="en-US" smtClean="0"/>
              <a:pPr/>
              <a:t>10</a:t>
            </a:fld>
            <a:endParaRPr lang="en-US" dirty="0"/>
          </a:p>
        </p:txBody>
      </p:sp>
    </p:spTree>
    <p:extLst>
      <p:ext uri="{BB962C8B-B14F-4D97-AF65-F5344CB8AC3E}">
        <p14:creationId xmlns:p14="http://schemas.microsoft.com/office/powerpoint/2010/main" val="12651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Effect transition="in" filter="fade">
                                      <p:cBhvr>
                                        <p:cTn id="41" dur="500"/>
                                        <p:tgtEl>
                                          <p:spTgt spid="15">
                                            <p:txEl>
                                              <p:pRg st="1" end="1"/>
                                            </p:txEl>
                                          </p:spTgt>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15">
                                            <p:txEl>
                                              <p:pRg st="2" end="2"/>
                                            </p:txEl>
                                          </p:spTgt>
                                        </p:tgtEl>
                                        <p:attrNameLst>
                                          <p:attrName>style.visibility</p:attrName>
                                        </p:attrNameLst>
                                      </p:cBhvr>
                                      <p:to>
                                        <p:strVal val="visible"/>
                                      </p:to>
                                    </p:set>
                                    <p:animEffect transition="in" filter="fade">
                                      <p:cBhvr>
                                        <p:cTn id="45" dur="500"/>
                                        <p:tgtEl>
                                          <p:spTgt spid="15">
                                            <p:txEl>
                                              <p:pRg st="2" end="2"/>
                                            </p:txEl>
                                          </p:spTgt>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15">
                                            <p:txEl>
                                              <p:pRg st="3" end="3"/>
                                            </p:txEl>
                                          </p:spTgt>
                                        </p:tgtEl>
                                        <p:attrNameLst>
                                          <p:attrName>style.visibility</p:attrName>
                                        </p:attrNameLst>
                                      </p:cBhvr>
                                      <p:to>
                                        <p:strVal val="visible"/>
                                      </p:to>
                                    </p:set>
                                    <p:animEffect transition="in" filter="fade">
                                      <p:cBhvr>
                                        <p:cTn id="49" dur="500"/>
                                        <p:tgtEl>
                                          <p:spTgt spid="15">
                                            <p:txEl>
                                              <p:pRg st="3" end="3"/>
                                            </p:txEl>
                                          </p:spTgt>
                                        </p:tgtEl>
                                      </p:cBhvr>
                                    </p:animEffect>
                                  </p:childTnLst>
                                </p:cTn>
                              </p:par>
                            </p:childTnLst>
                          </p:cTn>
                        </p:par>
                        <p:par>
                          <p:cTn id="50" fill="hold">
                            <p:stCondLst>
                              <p:cond delay="3000"/>
                            </p:stCondLst>
                            <p:childTnLst>
                              <p:par>
                                <p:cTn id="51" presetID="10" presetClass="entr" presetSubtype="0" fill="hold" nodeType="afterEffect">
                                  <p:stCondLst>
                                    <p:cond delay="0"/>
                                  </p:stCondLst>
                                  <p:childTnLst>
                                    <p:set>
                                      <p:cBhvr>
                                        <p:cTn id="52" dur="1" fill="hold">
                                          <p:stCondLst>
                                            <p:cond delay="0"/>
                                          </p:stCondLst>
                                        </p:cTn>
                                        <p:tgtEl>
                                          <p:spTgt spid="15">
                                            <p:txEl>
                                              <p:pRg st="4" end="4"/>
                                            </p:txEl>
                                          </p:spTgt>
                                        </p:tgtEl>
                                        <p:attrNameLst>
                                          <p:attrName>style.visibility</p:attrName>
                                        </p:attrNameLst>
                                      </p:cBhvr>
                                      <p:to>
                                        <p:strVal val="visible"/>
                                      </p:to>
                                    </p:set>
                                    <p:animEffect transition="in" filter="fade">
                                      <p:cBhvr>
                                        <p:cTn id="53" dur="500"/>
                                        <p:tgtEl>
                                          <p:spTgt spid="15">
                                            <p:txEl>
                                              <p:pRg st="4" end="4"/>
                                            </p:txEl>
                                          </p:spTgt>
                                        </p:tgtEl>
                                      </p:cBhvr>
                                    </p:animEffect>
                                  </p:childTnLst>
                                </p:cTn>
                              </p:par>
                            </p:childTnLst>
                          </p:cTn>
                        </p:par>
                        <p:par>
                          <p:cTn id="54" fill="hold">
                            <p:stCondLst>
                              <p:cond delay="3500"/>
                            </p:stCondLst>
                            <p:childTnLst>
                              <p:par>
                                <p:cTn id="55" presetID="10" presetClass="entr" presetSubtype="0" fill="hold" nodeType="afterEffect">
                                  <p:stCondLst>
                                    <p:cond delay="0"/>
                                  </p:stCondLst>
                                  <p:childTnLst>
                                    <p:set>
                                      <p:cBhvr>
                                        <p:cTn id="56" dur="1" fill="hold">
                                          <p:stCondLst>
                                            <p:cond delay="0"/>
                                          </p:stCondLst>
                                        </p:cTn>
                                        <p:tgtEl>
                                          <p:spTgt spid="15">
                                            <p:txEl>
                                              <p:pRg st="5" end="5"/>
                                            </p:txEl>
                                          </p:spTgt>
                                        </p:tgtEl>
                                        <p:attrNameLst>
                                          <p:attrName>style.visibility</p:attrName>
                                        </p:attrNameLst>
                                      </p:cBhvr>
                                      <p:to>
                                        <p:strVal val="visible"/>
                                      </p:to>
                                    </p:set>
                                    <p:animEffect transition="in" filter="fade">
                                      <p:cBhvr>
                                        <p:cTn id="57" dur="500"/>
                                        <p:tgtEl>
                                          <p:spTgt spid="15">
                                            <p:txEl>
                                              <p:pRg st="5" end="5"/>
                                            </p:txEl>
                                          </p:spTgt>
                                        </p:tgtEl>
                                      </p:cBhvr>
                                    </p:animEffect>
                                  </p:childTnLst>
                                </p:cTn>
                              </p:par>
                            </p:childTnLst>
                          </p:cTn>
                        </p:par>
                        <p:par>
                          <p:cTn id="58" fill="hold">
                            <p:stCondLst>
                              <p:cond delay="4000"/>
                            </p:stCondLst>
                            <p:childTnLst>
                              <p:par>
                                <p:cTn id="59" presetID="10" presetClass="entr" presetSubtype="0" fill="hold" nodeType="afterEffect">
                                  <p:stCondLst>
                                    <p:cond delay="0"/>
                                  </p:stCondLst>
                                  <p:childTnLst>
                                    <p:set>
                                      <p:cBhvr>
                                        <p:cTn id="60" dur="1" fill="hold">
                                          <p:stCondLst>
                                            <p:cond delay="0"/>
                                          </p:stCondLst>
                                        </p:cTn>
                                        <p:tgtEl>
                                          <p:spTgt spid="15">
                                            <p:txEl>
                                              <p:pRg st="6" end="6"/>
                                            </p:txEl>
                                          </p:spTgt>
                                        </p:tgtEl>
                                        <p:attrNameLst>
                                          <p:attrName>style.visibility</p:attrName>
                                        </p:attrNameLst>
                                      </p:cBhvr>
                                      <p:to>
                                        <p:strVal val="visible"/>
                                      </p:to>
                                    </p:set>
                                    <p:animEffect transition="in" filter="fade">
                                      <p:cBhvr>
                                        <p:cTn id="61" dur="500"/>
                                        <p:tgtEl>
                                          <p:spTgt spid="15">
                                            <p:txEl>
                                              <p:pRg st="6" end="6"/>
                                            </p:txEl>
                                          </p:spTgt>
                                        </p:tgtEl>
                                      </p:cBhvr>
                                    </p:animEffect>
                                  </p:childTnLst>
                                </p:cTn>
                              </p:par>
                            </p:childTnLst>
                          </p:cTn>
                        </p:par>
                        <p:par>
                          <p:cTn id="62" fill="hold">
                            <p:stCondLst>
                              <p:cond delay="4500"/>
                            </p:stCondLst>
                            <p:childTnLst>
                              <p:par>
                                <p:cTn id="63" presetID="10" presetClass="entr" presetSubtype="0" fill="hold" nodeType="afterEffect">
                                  <p:stCondLst>
                                    <p:cond delay="0"/>
                                  </p:stCondLst>
                                  <p:childTnLst>
                                    <p:set>
                                      <p:cBhvr>
                                        <p:cTn id="64" dur="1" fill="hold">
                                          <p:stCondLst>
                                            <p:cond delay="0"/>
                                          </p:stCondLst>
                                        </p:cTn>
                                        <p:tgtEl>
                                          <p:spTgt spid="15">
                                            <p:txEl>
                                              <p:pRg st="7" end="7"/>
                                            </p:txEl>
                                          </p:spTgt>
                                        </p:tgtEl>
                                        <p:attrNameLst>
                                          <p:attrName>style.visibility</p:attrName>
                                        </p:attrNameLst>
                                      </p:cBhvr>
                                      <p:to>
                                        <p:strVal val="visible"/>
                                      </p:to>
                                    </p:set>
                                    <p:animEffect transition="in" filter="fade">
                                      <p:cBhvr>
                                        <p:cTn id="65" dur="500"/>
                                        <p:tgtEl>
                                          <p:spTgt spid="15">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par>
                          <p:cTn id="79" fill="hold">
                            <p:stCondLst>
                              <p:cond delay="1500"/>
                            </p:stCondLst>
                            <p:childTnLst>
                              <p:par>
                                <p:cTn id="80" presetID="10" presetClass="entr" presetSubtype="0" fill="hold" nodeType="afterEffect">
                                  <p:stCondLst>
                                    <p:cond delay="0"/>
                                  </p:stCondLst>
                                  <p:childTnLst>
                                    <p:set>
                                      <p:cBhvr>
                                        <p:cTn id="81" dur="1" fill="hold">
                                          <p:stCondLst>
                                            <p:cond delay="0"/>
                                          </p:stCondLst>
                                        </p:cTn>
                                        <p:tgtEl>
                                          <p:spTgt spid="19">
                                            <p:txEl>
                                              <p:pRg st="1" end="1"/>
                                            </p:txEl>
                                          </p:spTgt>
                                        </p:tgtEl>
                                        <p:attrNameLst>
                                          <p:attrName>style.visibility</p:attrName>
                                        </p:attrNameLst>
                                      </p:cBhvr>
                                      <p:to>
                                        <p:strVal val="visible"/>
                                      </p:to>
                                    </p:set>
                                    <p:animEffect transition="in" filter="fade">
                                      <p:cBhvr>
                                        <p:cTn id="82" dur="500"/>
                                        <p:tgtEl>
                                          <p:spTgt spid="19">
                                            <p:txEl>
                                              <p:pRg st="1" end="1"/>
                                            </p:txEl>
                                          </p:spTgt>
                                        </p:tgtEl>
                                      </p:cBhvr>
                                    </p:animEffect>
                                  </p:childTnLst>
                                </p:cTn>
                              </p:par>
                            </p:childTnLst>
                          </p:cTn>
                        </p:par>
                        <p:par>
                          <p:cTn id="83" fill="hold">
                            <p:stCondLst>
                              <p:cond delay="2000"/>
                            </p:stCondLst>
                            <p:childTnLst>
                              <p:par>
                                <p:cTn id="84" presetID="10" presetClass="entr" presetSubtype="0" fill="hold" nodeType="afterEffect">
                                  <p:stCondLst>
                                    <p:cond delay="0"/>
                                  </p:stCondLst>
                                  <p:childTnLst>
                                    <p:set>
                                      <p:cBhvr>
                                        <p:cTn id="85" dur="1" fill="hold">
                                          <p:stCondLst>
                                            <p:cond delay="0"/>
                                          </p:stCondLst>
                                        </p:cTn>
                                        <p:tgtEl>
                                          <p:spTgt spid="19">
                                            <p:txEl>
                                              <p:pRg st="2" end="2"/>
                                            </p:txEl>
                                          </p:spTgt>
                                        </p:tgtEl>
                                        <p:attrNameLst>
                                          <p:attrName>style.visibility</p:attrName>
                                        </p:attrNameLst>
                                      </p:cBhvr>
                                      <p:to>
                                        <p:strVal val="visible"/>
                                      </p:to>
                                    </p:set>
                                    <p:animEffect transition="in" filter="fade">
                                      <p:cBhvr>
                                        <p:cTn id="86" dur="500"/>
                                        <p:tgtEl>
                                          <p:spTgt spid="19">
                                            <p:txEl>
                                              <p:pRg st="2" end="2"/>
                                            </p:txEl>
                                          </p:spTgt>
                                        </p:tgtEl>
                                      </p:cBhvr>
                                    </p:animEffect>
                                  </p:childTnLst>
                                </p:cTn>
                              </p:par>
                            </p:childTnLst>
                          </p:cTn>
                        </p:par>
                        <p:par>
                          <p:cTn id="87" fill="hold">
                            <p:stCondLst>
                              <p:cond delay="2500"/>
                            </p:stCondLst>
                            <p:childTnLst>
                              <p:par>
                                <p:cTn id="88" presetID="10" presetClass="entr" presetSubtype="0" fill="hold" nodeType="afterEffect">
                                  <p:stCondLst>
                                    <p:cond delay="0"/>
                                  </p:stCondLst>
                                  <p:childTnLst>
                                    <p:set>
                                      <p:cBhvr>
                                        <p:cTn id="89" dur="1" fill="hold">
                                          <p:stCondLst>
                                            <p:cond delay="0"/>
                                          </p:stCondLst>
                                        </p:cTn>
                                        <p:tgtEl>
                                          <p:spTgt spid="19">
                                            <p:txEl>
                                              <p:pRg st="3" end="3"/>
                                            </p:txEl>
                                          </p:spTgt>
                                        </p:tgtEl>
                                        <p:attrNameLst>
                                          <p:attrName>style.visibility</p:attrName>
                                        </p:attrNameLst>
                                      </p:cBhvr>
                                      <p:to>
                                        <p:strVal val="visible"/>
                                      </p:to>
                                    </p:set>
                                    <p:animEffect transition="in" filter="fade">
                                      <p:cBhvr>
                                        <p:cTn id="90" dur="500"/>
                                        <p:tgtEl>
                                          <p:spTgt spid="19">
                                            <p:txEl>
                                              <p:pRg st="3" end="3"/>
                                            </p:txEl>
                                          </p:spTgt>
                                        </p:tgtEl>
                                      </p:cBhvr>
                                    </p:animEffect>
                                  </p:childTnLst>
                                </p:cTn>
                              </p:par>
                            </p:childTnLst>
                          </p:cTn>
                        </p:par>
                        <p:par>
                          <p:cTn id="91" fill="hold">
                            <p:stCondLst>
                              <p:cond delay="3000"/>
                            </p:stCondLst>
                            <p:childTnLst>
                              <p:par>
                                <p:cTn id="92" presetID="10" presetClass="entr" presetSubtype="0" fill="hold" nodeType="afterEffect">
                                  <p:stCondLst>
                                    <p:cond delay="0"/>
                                  </p:stCondLst>
                                  <p:childTnLst>
                                    <p:set>
                                      <p:cBhvr>
                                        <p:cTn id="93" dur="1" fill="hold">
                                          <p:stCondLst>
                                            <p:cond delay="0"/>
                                          </p:stCondLst>
                                        </p:cTn>
                                        <p:tgtEl>
                                          <p:spTgt spid="19">
                                            <p:txEl>
                                              <p:pRg st="4" end="4"/>
                                            </p:txEl>
                                          </p:spTgt>
                                        </p:tgtEl>
                                        <p:attrNameLst>
                                          <p:attrName>style.visibility</p:attrName>
                                        </p:attrNameLst>
                                      </p:cBhvr>
                                      <p:to>
                                        <p:strVal val="visible"/>
                                      </p:to>
                                    </p:set>
                                    <p:animEffect transition="in" filter="fade">
                                      <p:cBhvr>
                                        <p:cTn id="94" dur="500"/>
                                        <p:tgtEl>
                                          <p:spTgt spid="19">
                                            <p:txEl>
                                              <p:pRg st="4" end="4"/>
                                            </p:txEl>
                                          </p:spTgt>
                                        </p:tgtEl>
                                      </p:cBhvr>
                                    </p:animEffect>
                                  </p:childTnLst>
                                </p:cTn>
                              </p:par>
                            </p:childTnLst>
                          </p:cTn>
                        </p:par>
                        <p:par>
                          <p:cTn id="95" fill="hold">
                            <p:stCondLst>
                              <p:cond delay="3500"/>
                            </p:stCondLst>
                            <p:childTnLst>
                              <p:par>
                                <p:cTn id="96" presetID="10" presetClass="entr" presetSubtype="0" fill="hold" nodeType="afterEffect">
                                  <p:stCondLst>
                                    <p:cond delay="0"/>
                                  </p:stCondLst>
                                  <p:childTnLst>
                                    <p:set>
                                      <p:cBhvr>
                                        <p:cTn id="97" dur="1" fill="hold">
                                          <p:stCondLst>
                                            <p:cond delay="0"/>
                                          </p:stCondLst>
                                        </p:cTn>
                                        <p:tgtEl>
                                          <p:spTgt spid="19">
                                            <p:txEl>
                                              <p:pRg st="5" end="5"/>
                                            </p:txEl>
                                          </p:spTgt>
                                        </p:tgtEl>
                                        <p:attrNameLst>
                                          <p:attrName>style.visibility</p:attrName>
                                        </p:attrNameLst>
                                      </p:cBhvr>
                                      <p:to>
                                        <p:strVal val="visible"/>
                                      </p:to>
                                    </p:set>
                                    <p:animEffect transition="in" filter="fade">
                                      <p:cBhvr>
                                        <p:cTn id="98" dur="500"/>
                                        <p:tgtEl>
                                          <p:spTgt spid="19">
                                            <p:txEl>
                                              <p:pRg st="5" end="5"/>
                                            </p:txEl>
                                          </p:spTgt>
                                        </p:tgtEl>
                                      </p:cBhvr>
                                    </p:animEffect>
                                  </p:childTnLst>
                                </p:cTn>
                              </p:par>
                            </p:childTnLst>
                          </p:cTn>
                        </p:par>
                        <p:par>
                          <p:cTn id="99" fill="hold">
                            <p:stCondLst>
                              <p:cond delay="4000"/>
                            </p:stCondLst>
                            <p:childTnLst>
                              <p:par>
                                <p:cTn id="100" presetID="10" presetClass="entr" presetSubtype="0" fill="hold" nodeType="afterEffect">
                                  <p:stCondLst>
                                    <p:cond delay="0"/>
                                  </p:stCondLst>
                                  <p:childTnLst>
                                    <p:set>
                                      <p:cBhvr>
                                        <p:cTn id="101" dur="1" fill="hold">
                                          <p:stCondLst>
                                            <p:cond delay="0"/>
                                          </p:stCondLst>
                                        </p:cTn>
                                        <p:tgtEl>
                                          <p:spTgt spid="19">
                                            <p:txEl>
                                              <p:pRg st="6" end="6"/>
                                            </p:txEl>
                                          </p:spTgt>
                                        </p:tgtEl>
                                        <p:attrNameLst>
                                          <p:attrName>style.visibility</p:attrName>
                                        </p:attrNameLst>
                                      </p:cBhvr>
                                      <p:to>
                                        <p:strVal val="visible"/>
                                      </p:to>
                                    </p:set>
                                    <p:animEffect transition="in" filter="fade">
                                      <p:cBhvr>
                                        <p:cTn id="102" dur="500"/>
                                        <p:tgtEl>
                                          <p:spTgt spid="19">
                                            <p:txEl>
                                              <p:pRg st="6" end="6"/>
                                            </p:txEl>
                                          </p:spTgt>
                                        </p:tgtEl>
                                      </p:cBhvr>
                                    </p:animEffect>
                                  </p:childTnLst>
                                </p:cTn>
                              </p:par>
                            </p:childTnLst>
                          </p:cTn>
                        </p:par>
                        <p:par>
                          <p:cTn id="103" fill="hold">
                            <p:stCondLst>
                              <p:cond delay="4500"/>
                            </p:stCondLst>
                            <p:childTnLst>
                              <p:par>
                                <p:cTn id="104" presetID="10" presetClass="entr" presetSubtype="0" fill="hold" nodeType="afterEffect">
                                  <p:stCondLst>
                                    <p:cond delay="0"/>
                                  </p:stCondLst>
                                  <p:childTnLst>
                                    <p:set>
                                      <p:cBhvr>
                                        <p:cTn id="105" dur="1" fill="hold">
                                          <p:stCondLst>
                                            <p:cond delay="0"/>
                                          </p:stCondLst>
                                        </p:cTn>
                                        <p:tgtEl>
                                          <p:spTgt spid="19">
                                            <p:txEl>
                                              <p:pRg st="7" end="7"/>
                                            </p:txEl>
                                          </p:spTgt>
                                        </p:tgtEl>
                                        <p:attrNameLst>
                                          <p:attrName>style.visibility</p:attrName>
                                        </p:attrNameLst>
                                      </p:cBhvr>
                                      <p:to>
                                        <p:strVal val="visible"/>
                                      </p:to>
                                    </p:set>
                                    <p:animEffect transition="in" filter="fade">
                                      <p:cBhvr>
                                        <p:cTn id="106" dur="500"/>
                                        <p:tgtEl>
                                          <p:spTgt spid="19">
                                            <p:txEl>
                                              <p:pRg st="7" end="7"/>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fade">
                                      <p:cBhvr>
                                        <p:cTn id="111" dur="500"/>
                                        <p:tgtEl>
                                          <p:spTgt spid="7"/>
                                        </p:tgtEl>
                                      </p:cBhvr>
                                    </p:animEffect>
                                  </p:childTnLst>
                                </p:cTn>
                              </p:par>
                              <p:par>
                                <p:cTn id="112" presetID="10" presetClass="entr" presetSubtype="0" fill="hold" nodeType="with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fade">
                                      <p:cBhvr>
                                        <p:cTn id="1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0" grpId="0"/>
      <p:bldP spid="5" grpId="0" animBg="1"/>
      <p:bldP spid="11" grpId="0"/>
      <p:bldP spid="14" grpId="0" animBg="1"/>
      <p:bldP spid="17" grpId="0" animBg="1"/>
      <p:bldP spid="18"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22C3-17F4-4BE6-966F-E80AB6F7126A}"/>
              </a:ext>
            </a:extLst>
          </p:cNvPr>
          <p:cNvSpPr>
            <a:spLocks noGrp="1"/>
          </p:cNvSpPr>
          <p:nvPr>
            <p:ph type="title"/>
          </p:nvPr>
        </p:nvSpPr>
        <p:spPr/>
        <p:txBody>
          <a:bodyPr/>
          <a:lstStyle/>
          <a:p>
            <a:r>
              <a:rPr lang="en-US" dirty="0"/>
              <a:t>Data</a:t>
            </a:r>
          </a:p>
        </p:txBody>
      </p:sp>
      <p:sp>
        <p:nvSpPr>
          <p:cNvPr id="3" name="Slide Number Placeholder 2">
            <a:extLst>
              <a:ext uri="{FF2B5EF4-FFF2-40B4-BE49-F238E27FC236}">
                <a16:creationId xmlns:a16="http://schemas.microsoft.com/office/drawing/2014/main" id="{01BE9FD5-C3C4-4675-86DD-C514D61B2945}"/>
              </a:ext>
            </a:extLst>
          </p:cNvPr>
          <p:cNvSpPr>
            <a:spLocks noGrp="1"/>
          </p:cNvSpPr>
          <p:nvPr>
            <p:ph type="sldNum" sz="quarter" idx="10"/>
          </p:nvPr>
        </p:nvSpPr>
        <p:spPr/>
        <p:txBody>
          <a:bodyPr/>
          <a:lstStyle/>
          <a:p>
            <a:fld id="{89006F1E-66CD-4A4B-9370-B4A3080F0E6C}" type="slidenum">
              <a:rPr lang="en-US" smtClean="0"/>
              <a:pPr/>
              <a:t>11</a:t>
            </a:fld>
            <a:endParaRPr lang="en-US" dirty="0"/>
          </a:p>
        </p:txBody>
      </p:sp>
      <p:sp>
        <p:nvSpPr>
          <p:cNvPr id="4" name="Footer Placeholder 3">
            <a:extLst>
              <a:ext uri="{FF2B5EF4-FFF2-40B4-BE49-F238E27FC236}">
                <a16:creationId xmlns:a16="http://schemas.microsoft.com/office/drawing/2014/main" id="{D39A8DF6-CA10-44BF-8F77-498100634D2C}"/>
              </a:ext>
            </a:extLst>
          </p:cNvPr>
          <p:cNvSpPr>
            <a:spLocks noGrp="1"/>
          </p:cNvSpPr>
          <p:nvPr>
            <p:ph type="ftr" sz="quarter" idx="13"/>
          </p:nvPr>
        </p:nvSpPr>
        <p:spPr/>
        <p:txBody>
          <a:bodyPr/>
          <a:lstStyle/>
          <a:p>
            <a:r>
              <a:rPr lang="en-US" dirty="0" err="1">
                <a:ea typeface="MS PGothic" panose="020B0600070205080204" pitchFamily="34" charset="-128"/>
              </a:rPr>
              <a:t>InterPore</a:t>
            </a:r>
            <a:r>
              <a:rPr lang="en-US" dirty="0">
                <a:ea typeface="MS PGothic" panose="020B0600070205080204" pitchFamily="34" charset="-128"/>
              </a:rPr>
              <a:t> 2022 | A Hybrid Multiscale Pore Network Modeling Method Applied to Complex Carbonate Rocks</a:t>
            </a:r>
          </a:p>
        </p:txBody>
      </p:sp>
      <p:sp>
        <p:nvSpPr>
          <p:cNvPr id="8" name="Text Placeholder 7">
            <a:extLst>
              <a:ext uri="{FF2B5EF4-FFF2-40B4-BE49-F238E27FC236}">
                <a16:creationId xmlns:a16="http://schemas.microsoft.com/office/drawing/2014/main" id="{8D483C67-02B1-4A12-910F-8C021E9C21BB}"/>
              </a:ext>
            </a:extLst>
          </p:cNvPr>
          <p:cNvSpPr>
            <a:spLocks noGrp="1"/>
          </p:cNvSpPr>
          <p:nvPr>
            <p:ph type="body" sz="quarter" idx="11"/>
          </p:nvPr>
        </p:nvSpPr>
        <p:spPr/>
        <p:txBody>
          <a:bodyPr/>
          <a:lstStyle/>
          <a:p>
            <a:r>
              <a:rPr lang="en-US" dirty="0"/>
              <a:t>Carbonate Plug from the Arab-D Formation of Saudi Arabia</a:t>
            </a:r>
          </a:p>
        </p:txBody>
      </p:sp>
      <p:pic>
        <p:nvPicPr>
          <p:cNvPr id="10" name="Image 6">
            <a:extLst>
              <a:ext uri="{FF2B5EF4-FFF2-40B4-BE49-F238E27FC236}">
                <a16:creationId xmlns:a16="http://schemas.microsoft.com/office/drawing/2014/main" id="{C577D361-561E-442F-8866-B258F2FD28B1}"/>
              </a:ext>
            </a:extLst>
          </p:cNvPr>
          <p:cNvPicPr>
            <a:picLocks noGrp="1" noChangeAspect="1"/>
          </p:cNvPicPr>
          <p:nvPr>
            <p:ph sz="quarter" idx="17"/>
          </p:nvPr>
        </p:nvPicPr>
        <p:blipFill>
          <a:blip r:embed="rId2"/>
          <a:stretch>
            <a:fillRect/>
          </a:stretch>
        </p:blipFill>
        <p:spPr>
          <a:xfrm>
            <a:off x="5270236" y="1481327"/>
            <a:ext cx="6616961" cy="4805173"/>
          </a:xfrm>
          <a:prstGeom prst="rect">
            <a:avLst/>
          </a:prstGeom>
        </p:spPr>
      </p:pic>
      <p:pic>
        <p:nvPicPr>
          <p:cNvPr id="11" name="Image 10" descr="Une image contenant texte, règle&#10;&#10;Description générée automatiquement">
            <a:extLst>
              <a:ext uri="{FF2B5EF4-FFF2-40B4-BE49-F238E27FC236}">
                <a16:creationId xmlns:a16="http://schemas.microsoft.com/office/drawing/2014/main" id="{25E395B8-462B-47AD-9554-D163E953FA84}"/>
              </a:ext>
            </a:extLst>
          </p:cNvPr>
          <p:cNvPicPr>
            <a:picLocks noChangeAspect="1"/>
          </p:cNvPicPr>
          <p:nvPr/>
        </p:nvPicPr>
        <p:blipFill>
          <a:blip r:embed="rId3"/>
          <a:stretch>
            <a:fillRect/>
          </a:stretch>
        </p:blipFill>
        <p:spPr>
          <a:xfrm>
            <a:off x="304797" y="1673988"/>
            <a:ext cx="2483008" cy="4149151"/>
          </a:xfrm>
          <a:prstGeom prst="rect">
            <a:avLst/>
          </a:prstGeom>
        </p:spPr>
      </p:pic>
    </p:spTree>
    <p:extLst>
      <p:ext uri="{BB962C8B-B14F-4D97-AF65-F5344CB8AC3E}">
        <p14:creationId xmlns:p14="http://schemas.microsoft.com/office/powerpoint/2010/main" val="596830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2C00AA-2FEB-4D53-ADE0-81E4A1B148CE}"/>
              </a:ext>
            </a:extLst>
          </p:cNvPr>
          <p:cNvSpPr>
            <a:spLocks noGrp="1"/>
          </p:cNvSpPr>
          <p:nvPr>
            <p:ph type="title"/>
          </p:nvPr>
        </p:nvSpPr>
        <p:spPr/>
        <p:txBody>
          <a:bodyPr/>
          <a:lstStyle/>
          <a:p>
            <a:r>
              <a:rPr lang="fr-FR" dirty="0"/>
              <a:t>Data </a:t>
            </a:r>
            <a:r>
              <a:rPr lang="fr-FR" dirty="0" err="1"/>
              <a:t>processing</a:t>
            </a:r>
            <a:r>
              <a:rPr lang="fr-FR" dirty="0"/>
              <a:t>: </a:t>
            </a:r>
            <a:r>
              <a:rPr lang="fr-FR" dirty="0" err="1"/>
              <a:t>microCT</a:t>
            </a:r>
            <a:r>
              <a:rPr lang="fr-FR" dirty="0"/>
              <a:t> segmentation</a:t>
            </a:r>
          </a:p>
        </p:txBody>
      </p:sp>
      <p:grpSp>
        <p:nvGrpSpPr>
          <p:cNvPr id="33" name="Groupe 32">
            <a:extLst>
              <a:ext uri="{FF2B5EF4-FFF2-40B4-BE49-F238E27FC236}">
                <a16:creationId xmlns:a16="http://schemas.microsoft.com/office/drawing/2014/main" id="{A3DF7095-7D5F-439F-B874-95AE6C68EEF5}"/>
              </a:ext>
            </a:extLst>
          </p:cNvPr>
          <p:cNvGrpSpPr/>
          <p:nvPr/>
        </p:nvGrpSpPr>
        <p:grpSpPr>
          <a:xfrm>
            <a:off x="304801" y="925732"/>
            <a:ext cx="9459229" cy="5173059"/>
            <a:chOff x="304801" y="815662"/>
            <a:chExt cx="9459229" cy="5533333"/>
          </a:xfrm>
        </p:grpSpPr>
        <p:pic>
          <p:nvPicPr>
            <p:cNvPr id="4" name="Image 3">
              <a:extLst>
                <a:ext uri="{FF2B5EF4-FFF2-40B4-BE49-F238E27FC236}">
                  <a16:creationId xmlns:a16="http://schemas.microsoft.com/office/drawing/2014/main" id="{8C9B889C-0A8E-4D94-8365-39ECABBA6F92}"/>
                </a:ext>
              </a:extLst>
            </p:cNvPr>
            <p:cNvPicPr>
              <a:picLocks noChangeAspect="1"/>
            </p:cNvPicPr>
            <p:nvPr/>
          </p:nvPicPr>
          <p:blipFill>
            <a:blip r:embed="rId3"/>
            <a:stretch>
              <a:fillRect/>
            </a:stretch>
          </p:blipFill>
          <p:spPr>
            <a:xfrm>
              <a:off x="304801" y="815662"/>
              <a:ext cx="1600000" cy="5533333"/>
            </a:xfrm>
            <a:prstGeom prst="rect">
              <a:avLst/>
            </a:prstGeom>
          </p:spPr>
        </p:pic>
        <p:pic>
          <p:nvPicPr>
            <p:cNvPr id="15" name="Image 14">
              <a:extLst>
                <a:ext uri="{FF2B5EF4-FFF2-40B4-BE49-F238E27FC236}">
                  <a16:creationId xmlns:a16="http://schemas.microsoft.com/office/drawing/2014/main" id="{B762B41F-5E88-43F0-AED6-F786376AE324}"/>
                </a:ext>
              </a:extLst>
            </p:cNvPr>
            <p:cNvPicPr>
              <a:picLocks noChangeAspect="1"/>
            </p:cNvPicPr>
            <p:nvPr/>
          </p:nvPicPr>
          <p:blipFill>
            <a:blip r:embed="rId4"/>
            <a:stretch>
              <a:fillRect/>
            </a:stretch>
          </p:blipFill>
          <p:spPr>
            <a:xfrm>
              <a:off x="5101510" y="1729947"/>
              <a:ext cx="2089569" cy="4619048"/>
            </a:xfrm>
            <a:prstGeom prst="rect">
              <a:avLst/>
            </a:prstGeom>
          </p:spPr>
        </p:pic>
        <p:cxnSp>
          <p:nvCxnSpPr>
            <p:cNvPr id="19" name="Connecteur droit 18">
              <a:extLst>
                <a:ext uri="{FF2B5EF4-FFF2-40B4-BE49-F238E27FC236}">
                  <a16:creationId xmlns:a16="http://schemas.microsoft.com/office/drawing/2014/main" id="{0CA9D74B-2149-44B3-A32A-2C6A72ABDE59}"/>
                </a:ext>
              </a:extLst>
            </p:cNvPr>
            <p:cNvCxnSpPr>
              <a:cxnSpLocks/>
              <a:stCxn id="4" idx="3"/>
            </p:cNvCxnSpPr>
            <p:nvPr/>
          </p:nvCxnSpPr>
          <p:spPr>
            <a:xfrm flipV="1">
              <a:off x="1904801" y="1729947"/>
              <a:ext cx="822286" cy="1852382"/>
            </a:xfrm>
            <a:prstGeom prst="line">
              <a:avLst/>
            </a:prstGeom>
          </p:spPr>
          <p:style>
            <a:lnRef idx="3">
              <a:schemeClr val="accent4"/>
            </a:lnRef>
            <a:fillRef idx="0">
              <a:schemeClr val="accent4"/>
            </a:fillRef>
            <a:effectRef idx="2">
              <a:schemeClr val="accent4"/>
            </a:effectRef>
            <a:fontRef idx="minor">
              <a:schemeClr val="tx1"/>
            </a:fontRef>
          </p:style>
        </p:cxnSp>
        <p:cxnSp>
          <p:nvCxnSpPr>
            <p:cNvPr id="21" name="Connecteur droit 20">
              <a:extLst>
                <a:ext uri="{FF2B5EF4-FFF2-40B4-BE49-F238E27FC236}">
                  <a16:creationId xmlns:a16="http://schemas.microsoft.com/office/drawing/2014/main" id="{5731C4A7-A2CA-4C40-B691-37ABCBF203A4}"/>
                </a:ext>
              </a:extLst>
            </p:cNvPr>
            <p:cNvCxnSpPr/>
            <p:nvPr/>
          </p:nvCxnSpPr>
          <p:spPr>
            <a:xfrm>
              <a:off x="1904801" y="6348995"/>
              <a:ext cx="822286"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3" name="Connecteur droit avec flèche 22">
              <a:extLst>
                <a:ext uri="{FF2B5EF4-FFF2-40B4-BE49-F238E27FC236}">
                  <a16:creationId xmlns:a16="http://schemas.microsoft.com/office/drawing/2014/main" id="{B94C7FDB-6A97-40EB-818F-951AE76A3133}"/>
                </a:ext>
              </a:extLst>
            </p:cNvPr>
            <p:cNvCxnSpPr>
              <a:cxnSpLocks/>
            </p:cNvCxnSpPr>
            <p:nvPr/>
          </p:nvCxnSpPr>
          <p:spPr>
            <a:xfrm>
              <a:off x="6179768" y="2095500"/>
              <a:ext cx="122872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Connecteur droit avec flèche 24">
              <a:extLst>
                <a:ext uri="{FF2B5EF4-FFF2-40B4-BE49-F238E27FC236}">
                  <a16:creationId xmlns:a16="http://schemas.microsoft.com/office/drawing/2014/main" id="{182ADD02-1B7B-49F3-87DD-F7756F3A98C7}"/>
                </a:ext>
              </a:extLst>
            </p:cNvPr>
            <p:cNvCxnSpPr>
              <a:cxnSpLocks/>
            </p:cNvCxnSpPr>
            <p:nvPr/>
          </p:nvCxnSpPr>
          <p:spPr>
            <a:xfrm>
              <a:off x="7075118" y="3314700"/>
              <a:ext cx="33337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ZoneTexte 26">
              <a:extLst>
                <a:ext uri="{FF2B5EF4-FFF2-40B4-BE49-F238E27FC236}">
                  <a16:creationId xmlns:a16="http://schemas.microsoft.com/office/drawing/2014/main" id="{0DA9196B-62FE-4BCA-A427-D79E7FDDCFC3}"/>
                </a:ext>
              </a:extLst>
            </p:cNvPr>
            <p:cNvSpPr txBox="1"/>
            <p:nvPr/>
          </p:nvSpPr>
          <p:spPr>
            <a:xfrm>
              <a:off x="7408493" y="1910834"/>
              <a:ext cx="2355537" cy="646331"/>
            </a:xfrm>
            <a:prstGeom prst="rect">
              <a:avLst/>
            </a:prstGeom>
            <a:noFill/>
          </p:spPr>
          <p:txBody>
            <a:bodyPr wrap="square">
              <a:spAutoFit/>
            </a:bodyPr>
            <a:lstStyle/>
            <a:p>
              <a:r>
                <a:rPr lang="en-US" dirty="0"/>
                <a:t>Micro pores  </a:t>
              </a:r>
            </a:p>
            <a:p>
              <a:r>
                <a:rPr lang="en-US" dirty="0"/>
                <a:t>13,8 % </a:t>
              </a:r>
              <a:endParaRPr lang="fr-FR" dirty="0"/>
            </a:p>
          </p:txBody>
        </p:sp>
        <p:sp>
          <p:nvSpPr>
            <p:cNvPr id="28" name="ZoneTexte 27">
              <a:extLst>
                <a:ext uri="{FF2B5EF4-FFF2-40B4-BE49-F238E27FC236}">
                  <a16:creationId xmlns:a16="http://schemas.microsoft.com/office/drawing/2014/main" id="{5482B952-6EC4-4328-9B2A-DC7BC7DE247F}"/>
                </a:ext>
              </a:extLst>
            </p:cNvPr>
            <p:cNvSpPr txBox="1"/>
            <p:nvPr/>
          </p:nvSpPr>
          <p:spPr>
            <a:xfrm>
              <a:off x="7408493" y="3130034"/>
              <a:ext cx="1719391" cy="646331"/>
            </a:xfrm>
            <a:prstGeom prst="rect">
              <a:avLst/>
            </a:prstGeom>
            <a:noFill/>
          </p:spPr>
          <p:txBody>
            <a:bodyPr wrap="square">
              <a:spAutoFit/>
            </a:bodyPr>
            <a:lstStyle/>
            <a:p>
              <a:r>
                <a:rPr lang="en-US" dirty="0"/>
                <a:t>Pores  </a:t>
              </a:r>
            </a:p>
            <a:p>
              <a:r>
                <a:rPr lang="en-US" dirty="0"/>
                <a:t>5,5 %</a:t>
              </a:r>
              <a:endParaRPr lang="fr-FR" dirty="0"/>
            </a:p>
          </p:txBody>
        </p:sp>
        <p:pic>
          <p:nvPicPr>
            <p:cNvPr id="30" name="Image 29">
              <a:extLst>
                <a:ext uri="{FF2B5EF4-FFF2-40B4-BE49-F238E27FC236}">
                  <a16:creationId xmlns:a16="http://schemas.microsoft.com/office/drawing/2014/main" id="{5FFE83E3-5FC8-4613-B99D-C74567FD0449}"/>
                </a:ext>
              </a:extLst>
            </p:cNvPr>
            <p:cNvPicPr>
              <a:picLocks noChangeAspect="1"/>
            </p:cNvPicPr>
            <p:nvPr/>
          </p:nvPicPr>
          <p:blipFill>
            <a:blip r:embed="rId5"/>
            <a:stretch>
              <a:fillRect/>
            </a:stretch>
          </p:blipFill>
          <p:spPr>
            <a:xfrm>
              <a:off x="2745973" y="1729946"/>
              <a:ext cx="2082944" cy="4619048"/>
            </a:xfrm>
            <a:prstGeom prst="rect">
              <a:avLst/>
            </a:prstGeom>
          </p:spPr>
        </p:pic>
      </p:grpSp>
      <p:sp>
        <p:nvSpPr>
          <p:cNvPr id="35" name="ZoneTexte 34">
            <a:extLst>
              <a:ext uri="{FF2B5EF4-FFF2-40B4-BE49-F238E27FC236}">
                <a16:creationId xmlns:a16="http://schemas.microsoft.com/office/drawing/2014/main" id="{95F0D3E8-166F-41B0-B8F2-5F738AB90FF2}"/>
              </a:ext>
            </a:extLst>
          </p:cNvPr>
          <p:cNvSpPr txBox="1"/>
          <p:nvPr/>
        </p:nvSpPr>
        <p:spPr>
          <a:xfrm>
            <a:off x="5065354" y="6099651"/>
            <a:ext cx="2161879" cy="276999"/>
          </a:xfrm>
          <a:prstGeom prst="rect">
            <a:avLst/>
          </a:prstGeom>
          <a:noFill/>
        </p:spPr>
        <p:txBody>
          <a:bodyPr wrap="square">
            <a:spAutoFit/>
          </a:bodyPr>
          <a:lstStyle/>
          <a:p>
            <a:r>
              <a:rPr lang="en-US" sz="1200" dirty="0"/>
              <a:t>Pore &amp; Micro-pores</a:t>
            </a:r>
            <a:endParaRPr lang="fr-FR" sz="1200" dirty="0"/>
          </a:p>
        </p:txBody>
      </p:sp>
      <p:sp>
        <p:nvSpPr>
          <p:cNvPr id="36" name="ZoneTexte 35">
            <a:extLst>
              <a:ext uri="{FF2B5EF4-FFF2-40B4-BE49-F238E27FC236}">
                <a16:creationId xmlns:a16="http://schemas.microsoft.com/office/drawing/2014/main" id="{EF299626-ADDE-460E-8670-57699D429336}"/>
              </a:ext>
            </a:extLst>
          </p:cNvPr>
          <p:cNvSpPr txBox="1"/>
          <p:nvPr/>
        </p:nvSpPr>
        <p:spPr>
          <a:xfrm>
            <a:off x="2682545" y="6099651"/>
            <a:ext cx="1104900" cy="276999"/>
          </a:xfrm>
          <a:prstGeom prst="rect">
            <a:avLst/>
          </a:prstGeom>
          <a:noFill/>
        </p:spPr>
        <p:txBody>
          <a:bodyPr wrap="square">
            <a:spAutoFit/>
          </a:bodyPr>
          <a:lstStyle/>
          <a:p>
            <a:r>
              <a:rPr lang="en-US" sz="1200" dirty="0"/>
              <a:t>Denoised </a:t>
            </a:r>
            <a:endParaRPr lang="fr-FR" sz="1200" dirty="0"/>
          </a:p>
        </p:txBody>
      </p:sp>
      <p:sp>
        <p:nvSpPr>
          <p:cNvPr id="37" name="ZoneTexte 36">
            <a:extLst>
              <a:ext uri="{FF2B5EF4-FFF2-40B4-BE49-F238E27FC236}">
                <a16:creationId xmlns:a16="http://schemas.microsoft.com/office/drawing/2014/main" id="{3B3CBAA0-72E1-477C-AF40-CBB1FAC124A5}"/>
              </a:ext>
            </a:extLst>
          </p:cNvPr>
          <p:cNvSpPr txBox="1"/>
          <p:nvPr/>
        </p:nvSpPr>
        <p:spPr>
          <a:xfrm>
            <a:off x="297944" y="6118331"/>
            <a:ext cx="2292856" cy="276999"/>
          </a:xfrm>
          <a:prstGeom prst="rect">
            <a:avLst/>
          </a:prstGeom>
          <a:noFill/>
        </p:spPr>
        <p:txBody>
          <a:bodyPr wrap="square">
            <a:spAutoFit/>
          </a:bodyPr>
          <a:lstStyle/>
          <a:p>
            <a:r>
              <a:rPr lang="en-US" sz="1200" dirty="0"/>
              <a:t>Plug 2 scanned at 6µm </a:t>
            </a:r>
            <a:endParaRPr lang="fr-FR" sz="1200" dirty="0"/>
          </a:p>
        </p:txBody>
      </p:sp>
      <p:pic>
        <p:nvPicPr>
          <p:cNvPr id="17" name="Image 16">
            <a:extLst>
              <a:ext uri="{FF2B5EF4-FFF2-40B4-BE49-F238E27FC236}">
                <a16:creationId xmlns:a16="http://schemas.microsoft.com/office/drawing/2014/main" id="{4D72DD7C-1FE5-499B-8199-13FD0BA1C4EB}"/>
              </a:ext>
            </a:extLst>
          </p:cNvPr>
          <p:cNvPicPr>
            <a:picLocks noChangeAspect="1"/>
          </p:cNvPicPr>
          <p:nvPr/>
        </p:nvPicPr>
        <p:blipFill>
          <a:blip r:embed="rId6"/>
          <a:stretch>
            <a:fillRect/>
          </a:stretch>
        </p:blipFill>
        <p:spPr>
          <a:xfrm>
            <a:off x="8110486" y="1129934"/>
            <a:ext cx="3722723" cy="5173059"/>
          </a:xfrm>
          <a:prstGeom prst="rect">
            <a:avLst/>
          </a:prstGeom>
        </p:spPr>
      </p:pic>
      <p:sp>
        <p:nvSpPr>
          <p:cNvPr id="18" name="ZoneTexte 17">
            <a:extLst>
              <a:ext uri="{FF2B5EF4-FFF2-40B4-BE49-F238E27FC236}">
                <a16:creationId xmlns:a16="http://schemas.microsoft.com/office/drawing/2014/main" id="{70319B61-FAE4-4657-A22C-B5AFD328D2DF}"/>
              </a:ext>
            </a:extLst>
          </p:cNvPr>
          <p:cNvSpPr txBox="1"/>
          <p:nvPr/>
        </p:nvSpPr>
        <p:spPr>
          <a:xfrm>
            <a:off x="9190628" y="6118331"/>
            <a:ext cx="2785442" cy="276999"/>
          </a:xfrm>
          <a:prstGeom prst="rect">
            <a:avLst/>
          </a:prstGeom>
          <a:noFill/>
        </p:spPr>
        <p:txBody>
          <a:bodyPr wrap="square">
            <a:spAutoFit/>
          </a:bodyPr>
          <a:lstStyle/>
          <a:p>
            <a:r>
              <a:rPr lang="en-US" sz="1200" dirty="0"/>
              <a:t>3D Pore &amp; Micro-pores</a:t>
            </a:r>
            <a:endParaRPr lang="fr-FR" sz="1200" dirty="0"/>
          </a:p>
        </p:txBody>
      </p:sp>
      <p:sp>
        <p:nvSpPr>
          <p:cNvPr id="20" name="Footer Placeholder 3">
            <a:extLst>
              <a:ext uri="{FF2B5EF4-FFF2-40B4-BE49-F238E27FC236}">
                <a16:creationId xmlns:a16="http://schemas.microsoft.com/office/drawing/2014/main" id="{5545641D-29CF-42DE-9F08-BA7970013CC9}"/>
              </a:ext>
            </a:extLst>
          </p:cNvPr>
          <p:cNvSpPr txBox="1">
            <a:spLocks/>
          </p:cNvSpPr>
          <p:nvPr/>
        </p:nvSpPr>
        <p:spPr>
          <a:xfrm>
            <a:off x="304799" y="6553201"/>
            <a:ext cx="7620001" cy="3048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err="1">
                <a:solidFill>
                  <a:schemeClr val="accent5"/>
                </a:solidFill>
                <a:ea typeface="MS PGothic" panose="020B0600070205080204" pitchFamily="34" charset="-128"/>
              </a:rPr>
              <a:t>InterPore</a:t>
            </a:r>
            <a:r>
              <a:rPr lang="en-US" sz="800" dirty="0">
                <a:solidFill>
                  <a:schemeClr val="accent5"/>
                </a:solidFill>
                <a:ea typeface="MS PGothic" panose="020B0600070205080204" pitchFamily="34" charset="-128"/>
              </a:rPr>
              <a:t> 2022 | A Hybrid Multiscale Pore Network Modeling Method Applied to Complex Carbonate Rocks</a:t>
            </a:r>
          </a:p>
        </p:txBody>
      </p:sp>
      <p:sp>
        <p:nvSpPr>
          <p:cNvPr id="22" name="Slide Number Placeholder 2">
            <a:extLst>
              <a:ext uri="{FF2B5EF4-FFF2-40B4-BE49-F238E27FC236}">
                <a16:creationId xmlns:a16="http://schemas.microsoft.com/office/drawing/2014/main" id="{F3EEDFAC-6BDB-434A-8416-79A00723F6DB}"/>
              </a:ext>
            </a:extLst>
          </p:cNvPr>
          <p:cNvSpPr>
            <a:spLocks noGrp="1"/>
          </p:cNvSpPr>
          <p:nvPr>
            <p:ph type="sldNum" sz="quarter" idx="10"/>
          </p:nvPr>
        </p:nvSpPr>
        <p:spPr>
          <a:xfrm>
            <a:off x="1" y="6553200"/>
            <a:ext cx="304799" cy="304799"/>
          </a:xfrm>
        </p:spPr>
        <p:txBody>
          <a:bodyPr/>
          <a:lstStyle/>
          <a:p>
            <a:fld id="{89006F1E-66CD-4A4B-9370-B4A3080F0E6C}" type="slidenum">
              <a:rPr lang="en-US" smtClean="0"/>
              <a:pPr/>
              <a:t>12</a:t>
            </a:fld>
            <a:endParaRPr lang="en-US" dirty="0"/>
          </a:p>
        </p:txBody>
      </p:sp>
    </p:spTree>
    <p:extLst>
      <p:ext uri="{BB962C8B-B14F-4D97-AF65-F5344CB8AC3E}">
        <p14:creationId xmlns:p14="http://schemas.microsoft.com/office/powerpoint/2010/main" val="245827194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2C00AA-2FEB-4D53-ADE0-81E4A1B148CE}"/>
              </a:ext>
            </a:extLst>
          </p:cNvPr>
          <p:cNvSpPr>
            <a:spLocks noGrp="1"/>
          </p:cNvSpPr>
          <p:nvPr>
            <p:ph type="title"/>
          </p:nvPr>
        </p:nvSpPr>
        <p:spPr/>
        <p:txBody>
          <a:bodyPr/>
          <a:lstStyle/>
          <a:p>
            <a:r>
              <a:rPr lang="fr-FR" dirty="0"/>
              <a:t>Data </a:t>
            </a:r>
            <a:r>
              <a:rPr lang="fr-FR" dirty="0" err="1"/>
              <a:t>processing</a:t>
            </a:r>
            <a:r>
              <a:rPr lang="fr-FR" dirty="0"/>
              <a:t>: SEM segmentation</a:t>
            </a:r>
          </a:p>
        </p:txBody>
      </p:sp>
      <p:pic>
        <p:nvPicPr>
          <p:cNvPr id="4" name="Image 3" descr="Une image contenant texte, nature, noir, blanc&#10;&#10;Description générée automatiquement">
            <a:extLst>
              <a:ext uri="{FF2B5EF4-FFF2-40B4-BE49-F238E27FC236}">
                <a16:creationId xmlns:a16="http://schemas.microsoft.com/office/drawing/2014/main" id="{3CB38AAF-296C-444B-9E5D-BE8848C4D8E8}"/>
              </a:ext>
            </a:extLst>
          </p:cNvPr>
          <p:cNvPicPr>
            <a:picLocks noChangeAspect="1"/>
          </p:cNvPicPr>
          <p:nvPr/>
        </p:nvPicPr>
        <p:blipFill>
          <a:blip r:embed="rId3"/>
          <a:stretch>
            <a:fillRect/>
          </a:stretch>
        </p:blipFill>
        <p:spPr>
          <a:xfrm>
            <a:off x="304801" y="857965"/>
            <a:ext cx="3957140" cy="2818432"/>
          </a:xfrm>
          <a:prstGeom prst="rect">
            <a:avLst/>
          </a:prstGeom>
        </p:spPr>
      </p:pic>
      <p:sp>
        <p:nvSpPr>
          <p:cNvPr id="6" name="ZoneTexte 5">
            <a:extLst>
              <a:ext uri="{FF2B5EF4-FFF2-40B4-BE49-F238E27FC236}">
                <a16:creationId xmlns:a16="http://schemas.microsoft.com/office/drawing/2014/main" id="{C3399744-0547-45CB-8DBF-ED60687805BF}"/>
              </a:ext>
            </a:extLst>
          </p:cNvPr>
          <p:cNvSpPr txBox="1"/>
          <p:nvPr/>
        </p:nvSpPr>
        <p:spPr>
          <a:xfrm>
            <a:off x="228601" y="3677421"/>
            <a:ext cx="6096000" cy="338554"/>
          </a:xfrm>
          <a:prstGeom prst="rect">
            <a:avLst/>
          </a:prstGeom>
          <a:noFill/>
        </p:spPr>
        <p:txBody>
          <a:bodyPr wrap="square">
            <a:spAutoFit/>
          </a:bodyPr>
          <a:lstStyle/>
          <a:p>
            <a:r>
              <a:rPr lang="en-US" sz="1600" dirty="0"/>
              <a:t>Micro-pores scanned with SEM, pixel size 27 nm</a:t>
            </a:r>
            <a:endParaRPr lang="fr-FR" sz="1600" dirty="0"/>
          </a:p>
        </p:txBody>
      </p:sp>
      <p:pic>
        <p:nvPicPr>
          <p:cNvPr id="8" name="Image 7">
            <a:extLst>
              <a:ext uri="{FF2B5EF4-FFF2-40B4-BE49-F238E27FC236}">
                <a16:creationId xmlns:a16="http://schemas.microsoft.com/office/drawing/2014/main" id="{D6968436-C3BE-4B1D-8B65-CB0DE942CBFB}"/>
              </a:ext>
            </a:extLst>
          </p:cNvPr>
          <p:cNvPicPr>
            <a:picLocks noChangeAspect="1"/>
          </p:cNvPicPr>
          <p:nvPr/>
        </p:nvPicPr>
        <p:blipFill>
          <a:blip r:embed="rId4"/>
          <a:stretch>
            <a:fillRect/>
          </a:stretch>
        </p:blipFill>
        <p:spPr>
          <a:xfrm>
            <a:off x="7659552" y="857966"/>
            <a:ext cx="4227647" cy="2818431"/>
          </a:xfrm>
          <a:prstGeom prst="rect">
            <a:avLst/>
          </a:prstGeom>
        </p:spPr>
      </p:pic>
      <p:sp>
        <p:nvSpPr>
          <p:cNvPr id="10" name="ZoneTexte 9">
            <a:extLst>
              <a:ext uri="{FF2B5EF4-FFF2-40B4-BE49-F238E27FC236}">
                <a16:creationId xmlns:a16="http://schemas.microsoft.com/office/drawing/2014/main" id="{0A78D770-14B3-4B9F-97CC-E10A57D7E476}"/>
              </a:ext>
            </a:extLst>
          </p:cNvPr>
          <p:cNvSpPr txBox="1"/>
          <p:nvPr/>
        </p:nvSpPr>
        <p:spPr>
          <a:xfrm>
            <a:off x="7659552" y="3676397"/>
            <a:ext cx="3186039" cy="338554"/>
          </a:xfrm>
          <a:prstGeom prst="rect">
            <a:avLst/>
          </a:prstGeom>
          <a:noFill/>
        </p:spPr>
        <p:txBody>
          <a:bodyPr wrap="square">
            <a:spAutoFit/>
          </a:bodyPr>
          <a:lstStyle/>
          <a:p>
            <a:r>
              <a:rPr lang="en-US" sz="1600" dirty="0"/>
              <a:t>Minerals highlighted in red</a:t>
            </a:r>
            <a:endParaRPr lang="fr-FR" sz="1600" dirty="0"/>
          </a:p>
        </p:txBody>
      </p:sp>
      <p:sp>
        <p:nvSpPr>
          <p:cNvPr id="11" name="ZoneTexte 10">
            <a:extLst>
              <a:ext uri="{FF2B5EF4-FFF2-40B4-BE49-F238E27FC236}">
                <a16:creationId xmlns:a16="http://schemas.microsoft.com/office/drawing/2014/main" id="{539C3145-942B-46FE-85A2-A2C081C3BCE6}"/>
              </a:ext>
            </a:extLst>
          </p:cNvPr>
          <p:cNvSpPr txBox="1"/>
          <p:nvPr/>
        </p:nvSpPr>
        <p:spPr>
          <a:xfrm>
            <a:off x="228601" y="4109578"/>
            <a:ext cx="9157789" cy="338554"/>
          </a:xfrm>
          <a:prstGeom prst="rect">
            <a:avLst/>
          </a:prstGeom>
          <a:noFill/>
        </p:spPr>
        <p:txBody>
          <a:bodyPr wrap="square">
            <a:spAutoFit/>
          </a:bodyPr>
          <a:lstStyle/>
          <a:p>
            <a:r>
              <a:rPr lang="en-US" sz="1600" dirty="0"/>
              <a:t>Deep Learning model applied to other samples to better characterize the micro-pores structure</a:t>
            </a:r>
            <a:endParaRPr lang="fr-FR" sz="1600" dirty="0"/>
          </a:p>
        </p:txBody>
      </p:sp>
      <p:pic>
        <p:nvPicPr>
          <p:cNvPr id="13" name="Image 12">
            <a:extLst>
              <a:ext uri="{FF2B5EF4-FFF2-40B4-BE49-F238E27FC236}">
                <a16:creationId xmlns:a16="http://schemas.microsoft.com/office/drawing/2014/main" id="{54D81FB1-79EF-41C5-95BE-F90952C3CAC0}"/>
              </a:ext>
            </a:extLst>
          </p:cNvPr>
          <p:cNvPicPr>
            <a:picLocks noChangeAspect="1"/>
          </p:cNvPicPr>
          <p:nvPr/>
        </p:nvPicPr>
        <p:blipFill>
          <a:blip r:embed="rId5"/>
          <a:stretch>
            <a:fillRect/>
          </a:stretch>
        </p:blipFill>
        <p:spPr>
          <a:xfrm>
            <a:off x="304801" y="4547169"/>
            <a:ext cx="2390203" cy="1704448"/>
          </a:xfrm>
          <a:prstGeom prst="rect">
            <a:avLst/>
          </a:prstGeom>
        </p:spPr>
      </p:pic>
      <p:pic>
        <p:nvPicPr>
          <p:cNvPr id="17" name="Image 16">
            <a:extLst>
              <a:ext uri="{FF2B5EF4-FFF2-40B4-BE49-F238E27FC236}">
                <a16:creationId xmlns:a16="http://schemas.microsoft.com/office/drawing/2014/main" id="{179E88DE-F6DC-4772-8594-CFBDE0705BE7}"/>
              </a:ext>
            </a:extLst>
          </p:cNvPr>
          <p:cNvPicPr>
            <a:picLocks noChangeAspect="1"/>
          </p:cNvPicPr>
          <p:nvPr/>
        </p:nvPicPr>
        <p:blipFill>
          <a:blip r:embed="rId6"/>
          <a:stretch>
            <a:fillRect/>
          </a:stretch>
        </p:blipFill>
        <p:spPr>
          <a:xfrm>
            <a:off x="5470117" y="4544749"/>
            <a:ext cx="2390203" cy="1705658"/>
          </a:xfrm>
          <a:prstGeom prst="rect">
            <a:avLst/>
          </a:prstGeom>
        </p:spPr>
      </p:pic>
      <p:pic>
        <p:nvPicPr>
          <p:cNvPr id="19" name="Image 18">
            <a:extLst>
              <a:ext uri="{FF2B5EF4-FFF2-40B4-BE49-F238E27FC236}">
                <a16:creationId xmlns:a16="http://schemas.microsoft.com/office/drawing/2014/main" id="{8ED40562-2613-4C69-A72C-E1FDE6C01418}"/>
              </a:ext>
            </a:extLst>
          </p:cNvPr>
          <p:cNvPicPr>
            <a:picLocks noChangeAspect="1"/>
          </p:cNvPicPr>
          <p:nvPr/>
        </p:nvPicPr>
        <p:blipFill>
          <a:blip r:embed="rId7"/>
          <a:stretch>
            <a:fillRect/>
          </a:stretch>
        </p:blipFill>
        <p:spPr>
          <a:xfrm>
            <a:off x="2887262" y="4545960"/>
            <a:ext cx="2390597" cy="1704448"/>
          </a:xfrm>
          <a:prstGeom prst="rect">
            <a:avLst/>
          </a:prstGeom>
        </p:spPr>
      </p:pic>
      <p:sp>
        <p:nvSpPr>
          <p:cNvPr id="12" name="Footer Placeholder 3">
            <a:extLst>
              <a:ext uri="{FF2B5EF4-FFF2-40B4-BE49-F238E27FC236}">
                <a16:creationId xmlns:a16="http://schemas.microsoft.com/office/drawing/2014/main" id="{80835768-5BC3-4B40-BC13-1C032DB7BBD7}"/>
              </a:ext>
            </a:extLst>
          </p:cNvPr>
          <p:cNvSpPr>
            <a:spLocks noGrp="1"/>
          </p:cNvSpPr>
          <p:nvPr>
            <p:ph type="ftr" sz="quarter" idx="13"/>
          </p:nvPr>
        </p:nvSpPr>
        <p:spPr>
          <a:xfrm>
            <a:off x="304799" y="6553201"/>
            <a:ext cx="7620001" cy="304800"/>
          </a:xfrm>
        </p:spPr>
        <p:txBody>
          <a:bodyPr/>
          <a:lstStyle/>
          <a:p>
            <a:r>
              <a:rPr lang="en-US" dirty="0" err="1">
                <a:ea typeface="MS PGothic" panose="020B0600070205080204" pitchFamily="34" charset="-128"/>
              </a:rPr>
              <a:t>InterPore</a:t>
            </a:r>
            <a:r>
              <a:rPr lang="en-US" dirty="0">
                <a:ea typeface="MS PGothic" panose="020B0600070205080204" pitchFamily="34" charset="-128"/>
              </a:rPr>
              <a:t> 2022 | A Hybrid Multiscale Pore Network Modeling Method Applied to Complex Carbonate Rocks</a:t>
            </a:r>
          </a:p>
        </p:txBody>
      </p:sp>
      <p:sp>
        <p:nvSpPr>
          <p:cNvPr id="14" name="Slide Number Placeholder 2">
            <a:extLst>
              <a:ext uri="{FF2B5EF4-FFF2-40B4-BE49-F238E27FC236}">
                <a16:creationId xmlns:a16="http://schemas.microsoft.com/office/drawing/2014/main" id="{CE59CE74-77D6-44AC-86FA-C6EC0773E925}"/>
              </a:ext>
            </a:extLst>
          </p:cNvPr>
          <p:cNvSpPr>
            <a:spLocks noGrp="1"/>
          </p:cNvSpPr>
          <p:nvPr>
            <p:ph type="sldNum" sz="quarter" idx="10"/>
          </p:nvPr>
        </p:nvSpPr>
        <p:spPr>
          <a:xfrm>
            <a:off x="1" y="6553200"/>
            <a:ext cx="304799" cy="304799"/>
          </a:xfrm>
        </p:spPr>
        <p:txBody>
          <a:bodyPr/>
          <a:lstStyle/>
          <a:p>
            <a:fld id="{89006F1E-66CD-4A4B-9370-B4A3080F0E6C}" type="slidenum">
              <a:rPr lang="en-US" smtClean="0"/>
              <a:pPr/>
              <a:t>13</a:t>
            </a:fld>
            <a:endParaRPr lang="en-US" dirty="0"/>
          </a:p>
        </p:txBody>
      </p:sp>
    </p:spTree>
    <p:extLst>
      <p:ext uri="{BB962C8B-B14F-4D97-AF65-F5344CB8AC3E}">
        <p14:creationId xmlns:p14="http://schemas.microsoft.com/office/powerpoint/2010/main" val="220475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2C00AA-2FEB-4D53-ADE0-81E4A1B148CE}"/>
              </a:ext>
            </a:extLst>
          </p:cNvPr>
          <p:cNvSpPr>
            <a:spLocks noGrp="1"/>
          </p:cNvSpPr>
          <p:nvPr>
            <p:ph type="title"/>
          </p:nvPr>
        </p:nvSpPr>
        <p:spPr/>
        <p:txBody>
          <a:bodyPr/>
          <a:lstStyle/>
          <a:p>
            <a:r>
              <a:rPr lang="fr-FR" dirty="0"/>
              <a:t>Data </a:t>
            </a:r>
            <a:r>
              <a:rPr lang="fr-FR" dirty="0" err="1"/>
              <a:t>processing</a:t>
            </a:r>
            <a:r>
              <a:rPr lang="fr-FR" dirty="0"/>
              <a:t>: </a:t>
            </a:r>
            <a:r>
              <a:rPr lang="fr-FR" dirty="0" err="1"/>
              <a:t>generating</a:t>
            </a:r>
            <a:r>
              <a:rPr lang="fr-FR" dirty="0"/>
              <a:t> 3D pore </a:t>
            </a:r>
            <a:r>
              <a:rPr lang="fr-FR" dirty="0" err="1"/>
              <a:t>models</a:t>
            </a:r>
            <a:r>
              <a:rPr lang="fr-FR" dirty="0"/>
              <a:t> </a:t>
            </a:r>
            <a:r>
              <a:rPr lang="fr-FR" dirty="0" err="1"/>
              <a:t>from</a:t>
            </a:r>
            <a:r>
              <a:rPr lang="fr-FR" dirty="0"/>
              <a:t> SEM</a:t>
            </a:r>
          </a:p>
        </p:txBody>
      </p:sp>
      <p:sp>
        <p:nvSpPr>
          <p:cNvPr id="5" name="ZoneTexte 4">
            <a:extLst>
              <a:ext uri="{FF2B5EF4-FFF2-40B4-BE49-F238E27FC236}">
                <a16:creationId xmlns:a16="http://schemas.microsoft.com/office/drawing/2014/main" id="{4283D3F1-254F-43E7-B17C-512073EC2F93}"/>
              </a:ext>
            </a:extLst>
          </p:cNvPr>
          <p:cNvSpPr txBox="1"/>
          <p:nvPr/>
        </p:nvSpPr>
        <p:spPr>
          <a:xfrm>
            <a:off x="214204" y="4710217"/>
            <a:ext cx="4227647" cy="1200329"/>
          </a:xfrm>
          <a:prstGeom prst="rect">
            <a:avLst/>
          </a:prstGeom>
          <a:noFill/>
        </p:spPr>
        <p:txBody>
          <a:bodyPr wrap="square">
            <a:spAutoFit/>
          </a:bodyPr>
          <a:lstStyle/>
          <a:p>
            <a:r>
              <a:rPr lang="en-US" dirty="0"/>
              <a:t>Porosity : 34% </a:t>
            </a:r>
          </a:p>
          <a:p>
            <a:r>
              <a:rPr lang="en-US" dirty="0"/>
              <a:t>Pore Size distribution</a:t>
            </a:r>
          </a:p>
          <a:p>
            <a:r>
              <a:rPr lang="en-US" dirty="0"/>
              <a:t>Pore shape analysis</a:t>
            </a:r>
          </a:p>
          <a:p>
            <a:r>
              <a:rPr lang="en-US" dirty="0"/>
              <a:t>Grain Size distribution</a:t>
            </a:r>
            <a:endParaRPr lang="fr-FR" dirty="0"/>
          </a:p>
        </p:txBody>
      </p:sp>
      <p:pic>
        <p:nvPicPr>
          <p:cNvPr id="7" name="Image 6">
            <a:extLst>
              <a:ext uri="{FF2B5EF4-FFF2-40B4-BE49-F238E27FC236}">
                <a16:creationId xmlns:a16="http://schemas.microsoft.com/office/drawing/2014/main" id="{07F9B939-5B6C-41BB-B1BB-485779E74D15}"/>
              </a:ext>
            </a:extLst>
          </p:cNvPr>
          <p:cNvPicPr>
            <a:picLocks noChangeAspect="1"/>
          </p:cNvPicPr>
          <p:nvPr/>
        </p:nvPicPr>
        <p:blipFill>
          <a:blip r:embed="rId3"/>
          <a:stretch>
            <a:fillRect/>
          </a:stretch>
        </p:blipFill>
        <p:spPr>
          <a:xfrm>
            <a:off x="304801" y="1648134"/>
            <a:ext cx="4303469" cy="3062084"/>
          </a:xfrm>
          <a:prstGeom prst="rect">
            <a:avLst/>
          </a:prstGeom>
        </p:spPr>
      </p:pic>
      <p:pic>
        <p:nvPicPr>
          <p:cNvPr id="8" name="Image 7" descr="Une image contenant sombre&#10;&#10;Description générée automatiquement">
            <a:extLst>
              <a:ext uri="{FF2B5EF4-FFF2-40B4-BE49-F238E27FC236}">
                <a16:creationId xmlns:a16="http://schemas.microsoft.com/office/drawing/2014/main" id="{279793B0-B92C-405A-B031-8A37A1EC3D09}"/>
              </a:ext>
            </a:extLst>
          </p:cNvPr>
          <p:cNvPicPr>
            <a:picLocks noChangeAspect="1"/>
          </p:cNvPicPr>
          <p:nvPr/>
        </p:nvPicPr>
        <p:blipFill>
          <a:blip r:embed="rId4"/>
          <a:stretch>
            <a:fillRect/>
          </a:stretch>
        </p:blipFill>
        <p:spPr>
          <a:xfrm>
            <a:off x="6807372" y="1738392"/>
            <a:ext cx="2444165" cy="2965991"/>
          </a:xfrm>
          <a:prstGeom prst="rect">
            <a:avLst/>
          </a:prstGeom>
        </p:spPr>
      </p:pic>
      <p:sp>
        <p:nvSpPr>
          <p:cNvPr id="9" name="Flèche : droite 8">
            <a:extLst>
              <a:ext uri="{FF2B5EF4-FFF2-40B4-BE49-F238E27FC236}">
                <a16:creationId xmlns:a16="http://schemas.microsoft.com/office/drawing/2014/main" id="{5322C634-0521-406B-B783-EF42FA85A333}"/>
              </a:ext>
            </a:extLst>
          </p:cNvPr>
          <p:cNvSpPr/>
          <p:nvPr/>
        </p:nvSpPr>
        <p:spPr bwMode="auto">
          <a:xfrm>
            <a:off x="4914900" y="2782267"/>
            <a:ext cx="1952625" cy="704850"/>
          </a:xfrm>
          <a:prstGeom prst="rightArrow">
            <a:avLst/>
          </a:prstGeom>
          <a:solidFill>
            <a:schemeClr val="tx2"/>
          </a:solid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fr-FR" sz="1800" dirty="0">
              <a:latin typeface="Arial" pitchFamily="124" charset="0"/>
            </a:endParaRPr>
          </a:p>
        </p:txBody>
      </p:sp>
      <p:sp>
        <p:nvSpPr>
          <p:cNvPr id="11" name="ZoneTexte 10">
            <a:extLst>
              <a:ext uri="{FF2B5EF4-FFF2-40B4-BE49-F238E27FC236}">
                <a16:creationId xmlns:a16="http://schemas.microsoft.com/office/drawing/2014/main" id="{5CBB3825-C161-4DC9-9EE5-AC2867C0F87F}"/>
              </a:ext>
            </a:extLst>
          </p:cNvPr>
          <p:cNvSpPr txBox="1"/>
          <p:nvPr/>
        </p:nvSpPr>
        <p:spPr>
          <a:xfrm>
            <a:off x="5032016" y="3419847"/>
            <a:ext cx="1400175" cy="923330"/>
          </a:xfrm>
          <a:prstGeom prst="rect">
            <a:avLst/>
          </a:prstGeom>
          <a:noFill/>
        </p:spPr>
        <p:txBody>
          <a:bodyPr wrap="square">
            <a:spAutoFit/>
          </a:bodyPr>
          <a:lstStyle/>
          <a:p>
            <a:pPr algn="ctr"/>
            <a:r>
              <a:rPr lang="en-US" dirty="0"/>
              <a:t>Process </a:t>
            </a:r>
          </a:p>
          <a:p>
            <a:pPr algn="ctr"/>
            <a:r>
              <a:rPr lang="en-US" dirty="0"/>
              <a:t>Based </a:t>
            </a:r>
          </a:p>
          <a:p>
            <a:pPr algn="ctr"/>
            <a:r>
              <a:rPr lang="en-US" dirty="0"/>
              <a:t>Modelling</a:t>
            </a:r>
            <a:endParaRPr lang="fr-FR" dirty="0"/>
          </a:p>
        </p:txBody>
      </p:sp>
      <p:sp>
        <p:nvSpPr>
          <p:cNvPr id="13" name="ZoneTexte 12">
            <a:extLst>
              <a:ext uri="{FF2B5EF4-FFF2-40B4-BE49-F238E27FC236}">
                <a16:creationId xmlns:a16="http://schemas.microsoft.com/office/drawing/2014/main" id="{42A27D13-FFED-4BFA-B1F7-46B4D26A7588}"/>
              </a:ext>
            </a:extLst>
          </p:cNvPr>
          <p:cNvSpPr txBox="1"/>
          <p:nvPr/>
        </p:nvSpPr>
        <p:spPr>
          <a:xfrm>
            <a:off x="7010401" y="4704383"/>
            <a:ext cx="6096000" cy="369332"/>
          </a:xfrm>
          <a:prstGeom prst="rect">
            <a:avLst/>
          </a:prstGeom>
          <a:noFill/>
        </p:spPr>
        <p:txBody>
          <a:bodyPr wrap="square">
            <a:spAutoFit/>
          </a:bodyPr>
          <a:lstStyle/>
          <a:p>
            <a:r>
              <a:rPr lang="en-US" dirty="0"/>
              <a:t>Generated Pore Space</a:t>
            </a:r>
            <a:endParaRPr lang="fr-FR" dirty="0"/>
          </a:p>
        </p:txBody>
      </p:sp>
      <p:sp>
        <p:nvSpPr>
          <p:cNvPr id="14" name="ZoneTexte 13">
            <a:extLst>
              <a:ext uri="{FF2B5EF4-FFF2-40B4-BE49-F238E27FC236}">
                <a16:creationId xmlns:a16="http://schemas.microsoft.com/office/drawing/2014/main" id="{57CC0388-3573-42A1-8B96-5A6BFA6E176A}"/>
              </a:ext>
            </a:extLst>
          </p:cNvPr>
          <p:cNvSpPr txBox="1"/>
          <p:nvPr/>
        </p:nvSpPr>
        <p:spPr>
          <a:xfrm>
            <a:off x="10058401" y="4727093"/>
            <a:ext cx="1562099" cy="369332"/>
          </a:xfrm>
          <a:prstGeom prst="rect">
            <a:avLst/>
          </a:prstGeom>
          <a:noFill/>
        </p:spPr>
        <p:txBody>
          <a:bodyPr wrap="square">
            <a:spAutoFit/>
          </a:bodyPr>
          <a:lstStyle/>
          <a:p>
            <a:r>
              <a:rPr lang="en-US" dirty="0"/>
              <a:t>Derived PNM</a:t>
            </a:r>
            <a:endParaRPr lang="fr-FR" dirty="0"/>
          </a:p>
        </p:txBody>
      </p:sp>
      <p:pic>
        <p:nvPicPr>
          <p:cNvPr id="16" name="Image 15" descr="Une image contenant basket-ball&#10;&#10;Description générée automatiquement">
            <a:extLst>
              <a:ext uri="{FF2B5EF4-FFF2-40B4-BE49-F238E27FC236}">
                <a16:creationId xmlns:a16="http://schemas.microsoft.com/office/drawing/2014/main" id="{7CB008CC-6B51-4B0E-BF1F-F75F935019C0}"/>
              </a:ext>
            </a:extLst>
          </p:cNvPr>
          <p:cNvPicPr>
            <a:picLocks noChangeAspect="1"/>
          </p:cNvPicPr>
          <p:nvPr/>
        </p:nvPicPr>
        <p:blipFill>
          <a:blip r:embed="rId5"/>
          <a:stretch>
            <a:fillRect/>
          </a:stretch>
        </p:blipFill>
        <p:spPr>
          <a:xfrm>
            <a:off x="9620778" y="2074352"/>
            <a:ext cx="2232633" cy="2709296"/>
          </a:xfrm>
          <a:prstGeom prst="rect">
            <a:avLst/>
          </a:prstGeom>
        </p:spPr>
      </p:pic>
      <p:sp>
        <p:nvSpPr>
          <p:cNvPr id="12" name="Flèche : droite 11">
            <a:extLst>
              <a:ext uri="{FF2B5EF4-FFF2-40B4-BE49-F238E27FC236}">
                <a16:creationId xmlns:a16="http://schemas.microsoft.com/office/drawing/2014/main" id="{7FF79CF3-42FA-441D-92E7-8FE870E976E3}"/>
              </a:ext>
            </a:extLst>
          </p:cNvPr>
          <p:cNvSpPr/>
          <p:nvPr/>
        </p:nvSpPr>
        <p:spPr bwMode="auto">
          <a:xfrm>
            <a:off x="8989745" y="3159301"/>
            <a:ext cx="976313" cy="260545"/>
          </a:xfrm>
          <a:prstGeom prst="rightArrow">
            <a:avLst/>
          </a:prstGeom>
          <a:solidFill>
            <a:schemeClr val="tx2"/>
          </a:solid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fr-FR" sz="1800" dirty="0">
              <a:latin typeface="Arial" pitchFamily="124" charset="0"/>
            </a:endParaRPr>
          </a:p>
        </p:txBody>
      </p:sp>
      <p:sp>
        <p:nvSpPr>
          <p:cNvPr id="15" name="Footer Placeholder 3">
            <a:extLst>
              <a:ext uri="{FF2B5EF4-FFF2-40B4-BE49-F238E27FC236}">
                <a16:creationId xmlns:a16="http://schemas.microsoft.com/office/drawing/2014/main" id="{5ABAAB3B-6CA9-4645-A1A1-55C97C94D038}"/>
              </a:ext>
            </a:extLst>
          </p:cNvPr>
          <p:cNvSpPr>
            <a:spLocks noGrp="1"/>
          </p:cNvSpPr>
          <p:nvPr>
            <p:ph type="ftr" sz="quarter" idx="13"/>
          </p:nvPr>
        </p:nvSpPr>
        <p:spPr>
          <a:xfrm>
            <a:off x="304799" y="6553201"/>
            <a:ext cx="7620001" cy="304800"/>
          </a:xfrm>
        </p:spPr>
        <p:txBody>
          <a:bodyPr/>
          <a:lstStyle/>
          <a:p>
            <a:r>
              <a:rPr lang="en-US" dirty="0" err="1">
                <a:ea typeface="MS PGothic" panose="020B0600070205080204" pitchFamily="34" charset="-128"/>
              </a:rPr>
              <a:t>InterPore</a:t>
            </a:r>
            <a:r>
              <a:rPr lang="en-US" dirty="0">
                <a:ea typeface="MS PGothic" panose="020B0600070205080204" pitchFamily="34" charset="-128"/>
              </a:rPr>
              <a:t> 2022 | A Hybrid Multiscale Pore Network Modeling Method Applied to Complex Carbonate Rocks</a:t>
            </a:r>
          </a:p>
        </p:txBody>
      </p:sp>
      <p:sp>
        <p:nvSpPr>
          <p:cNvPr id="17" name="Slide Number Placeholder 2">
            <a:extLst>
              <a:ext uri="{FF2B5EF4-FFF2-40B4-BE49-F238E27FC236}">
                <a16:creationId xmlns:a16="http://schemas.microsoft.com/office/drawing/2014/main" id="{BE5E8123-7B92-43FB-8CEA-7CB04BBE4689}"/>
              </a:ext>
            </a:extLst>
          </p:cNvPr>
          <p:cNvSpPr>
            <a:spLocks noGrp="1"/>
          </p:cNvSpPr>
          <p:nvPr>
            <p:ph type="sldNum" sz="quarter" idx="10"/>
          </p:nvPr>
        </p:nvSpPr>
        <p:spPr>
          <a:xfrm>
            <a:off x="1" y="6553200"/>
            <a:ext cx="304799" cy="304799"/>
          </a:xfrm>
        </p:spPr>
        <p:txBody>
          <a:bodyPr/>
          <a:lstStyle/>
          <a:p>
            <a:fld id="{89006F1E-66CD-4A4B-9370-B4A3080F0E6C}" type="slidenum">
              <a:rPr lang="en-US" smtClean="0"/>
              <a:pPr/>
              <a:t>14</a:t>
            </a:fld>
            <a:endParaRPr lang="en-US" dirty="0"/>
          </a:p>
        </p:txBody>
      </p:sp>
    </p:spTree>
    <p:extLst>
      <p:ext uri="{BB962C8B-B14F-4D97-AF65-F5344CB8AC3E}">
        <p14:creationId xmlns:p14="http://schemas.microsoft.com/office/powerpoint/2010/main" val="145059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2C00AA-2FEB-4D53-ADE0-81E4A1B148CE}"/>
              </a:ext>
            </a:extLst>
          </p:cNvPr>
          <p:cNvSpPr>
            <a:spLocks noGrp="1"/>
          </p:cNvSpPr>
          <p:nvPr>
            <p:ph type="title"/>
          </p:nvPr>
        </p:nvSpPr>
        <p:spPr/>
        <p:txBody>
          <a:bodyPr/>
          <a:lstStyle/>
          <a:p>
            <a:r>
              <a:rPr lang="fr-FR" dirty="0"/>
              <a:t>Data </a:t>
            </a:r>
            <a:r>
              <a:rPr lang="fr-FR" dirty="0" err="1"/>
              <a:t>processing</a:t>
            </a:r>
            <a:r>
              <a:rPr lang="fr-FR" dirty="0"/>
              <a:t>: rock types </a:t>
            </a:r>
            <a:r>
              <a:rPr lang="fr-FR" dirty="0" err="1"/>
              <a:t>definition</a:t>
            </a:r>
            <a:endParaRPr lang="fr-FR" dirty="0"/>
          </a:p>
        </p:txBody>
      </p:sp>
      <p:pic>
        <p:nvPicPr>
          <p:cNvPr id="3" name="Image 2">
            <a:extLst>
              <a:ext uri="{FF2B5EF4-FFF2-40B4-BE49-F238E27FC236}">
                <a16:creationId xmlns:a16="http://schemas.microsoft.com/office/drawing/2014/main" id="{CE4FA3CE-5005-48FA-907B-5772BD21D873}"/>
              </a:ext>
            </a:extLst>
          </p:cNvPr>
          <p:cNvPicPr>
            <a:picLocks noChangeAspect="1"/>
          </p:cNvPicPr>
          <p:nvPr/>
        </p:nvPicPr>
        <p:blipFill>
          <a:blip r:embed="rId2"/>
          <a:stretch>
            <a:fillRect/>
          </a:stretch>
        </p:blipFill>
        <p:spPr>
          <a:xfrm>
            <a:off x="388592" y="1119476"/>
            <a:ext cx="2089569" cy="4619048"/>
          </a:xfrm>
          <a:prstGeom prst="rect">
            <a:avLst/>
          </a:prstGeom>
        </p:spPr>
      </p:pic>
      <p:cxnSp>
        <p:nvCxnSpPr>
          <p:cNvPr id="4" name="Connecteur droit avec flèche 3">
            <a:extLst>
              <a:ext uri="{FF2B5EF4-FFF2-40B4-BE49-F238E27FC236}">
                <a16:creationId xmlns:a16="http://schemas.microsoft.com/office/drawing/2014/main" id="{41B0BEF2-7652-4952-A376-7744D4EEAAD0}"/>
              </a:ext>
            </a:extLst>
          </p:cNvPr>
          <p:cNvCxnSpPr/>
          <p:nvPr/>
        </p:nvCxnSpPr>
        <p:spPr>
          <a:xfrm>
            <a:off x="1485900" y="1504950"/>
            <a:ext cx="1885950"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5" name="ZoneTexte 4">
            <a:extLst>
              <a:ext uri="{FF2B5EF4-FFF2-40B4-BE49-F238E27FC236}">
                <a16:creationId xmlns:a16="http://schemas.microsoft.com/office/drawing/2014/main" id="{69921069-8ACB-438C-9DC5-908FC343AEB7}"/>
              </a:ext>
            </a:extLst>
          </p:cNvPr>
          <p:cNvSpPr txBox="1"/>
          <p:nvPr/>
        </p:nvSpPr>
        <p:spPr>
          <a:xfrm>
            <a:off x="3338382" y="1308614"/>
            <a:ext cx="4033967" cy="2308324"/>
          </a:xfrm>
          <a:prstGeom prst="rect">
            <a:avLst/>
          </a:prstGeom>
          <a:noFill/>
        </p:spPr>
        <p:txBody>
          <a:bodyPr wrap="square">
            <a:spAutoFit/>
          </a:bodyPr>
          <a:lstStyle/>
          <a:p>
            <a:r>
              <a:rPr lang="en-US" dirty="0"/>
              <a:t>Micro pores </a:t>
            </a:r>
          </a:p>
          <a:p>
            <a:pPr marL="285750" indent="-285750">
              <a:buFont typeface="Arial" panose="020B0604020202020204" pitchFamily="34" charset="0"/>
              <a:buChar char="•"/>
            </a:pPr>
            <a:r>
              <a:rPr lang="en-US" dirty="0"/>
              <a:t>PNM computed from the 3D models generated from the SEM images</a:t>
            </a:r>
          </a:p>
          <a:p>
            <a:pPr marL="285750" indent="-285750">
              <a:buFont typeface="Arial" panose="020B0604020202020204" pitchFamily="34" charset="0"/>
              <a:buChar char="•"/>
            </a:pPr>
            <a:r>
              <a:rPr lang="en-US" dirty="0"/>
              <a:t>Not equally distributed : use the greyscale intensity values to interpret the micro porosity In the Multiscale PNM</a:t>
            </a:r>
            <a:endParaRPr lang="fr-FR" dirty="0"/>
          </a:p>
        </p:txBody>
      </p:sp>
      <p:cxnSp>
        <p:nvCxnSpPr>
          <p:cNvPr id="6" name="Connecteur droit avec flèche 5">
            <a:extLst>
              <a:ext uri="{FF2B5EF4-FFF2-40B4-BE49-F238E27FC236}">
                <a16:creationId xmlns:a16="http://schemas.microsoft.com/office/drawing/2014/main" id="{08B1D400-9C07-4911-98B2-3C51E1F7B6B7}"/>
              </a:ext>
            </a:extLst>
          </p:cNvPr>
          <p:cNvCxnSpPr/>
          <p:nvPr/>
        </p:nvCxnSpPr>
        <p:spPr>
          <a:xfrm flipV="1">
            <a:off x="2078111" y="4867275"/>
            <a:ext cx="800100" cy="8572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7" name="ZoneTexte 6">
            <a:extLst>
              <a:ext uri="{FF2B5EF4-FFF2-40B4-BE49-F238E27FC236}">
                <a16:creationId xmlns:a16="http://schemas.microsoft.com/office/drawing/2014/main" id="{DBB87DF1-653E-44FE-8291-81AFF37DC922}"/>
              </a:ext>
            </a:extLst>
          </p:cNvPr>
          <p:cNvSpPr txBox="1"/>
          <p:nvPr/>
        </p:nvSpPr>
        <p:spPr>
          <a:xfrm>
            <a:off x="3016195" y="4682609"/>
            <a:ext cx="1719391" cy="1754326"/>
          </a:xfrm>
          <a:prstGeom prst="rect">
            <a:avLst/>
          </a:prstGeom>
          <a:noFill/>
        </p:spPr>
        <p:txBody>
          <a:bodyPr wrap="square">
            <a:spAutoFit/>
          </a:bodyPr>
          <a:lstStyle/>
          <a:p>
            <a:r>
              <a:rPr lang="en-US" dirty="0"/>
              <a:t>Pores</a:t>
            </a:r>
          </a:p>
          <a:p>
            <a:pPr marL="285750" indent="-285750">
              <a:buFont typeface="Arial" panose="020B0604020202020204" pitchFamily="34" charset="0"/>
              <a:buChar char="•"/>
            </a:pPr>
            <a:r>
              <a:rPr lang="en-US" dirty="0"/>
              <a:t>PNM computed from the </a:t>
            </a:r>
            <a:r>
              <a:rPr lang="en-US" dirty="0" err="1"/>
              <a:t>microCT</a:t>
            </a:r>
            <a:r>
              <a:rPr lang="en-US" dirty="0"/>
              <a:t> volume </a:t>
            </a:r>
            <a:endParaRPr lang="fr-FR" dirty="0"/>
          </a:p>
        </p:txBody>
      </p:sp>
      <p:pic>
        <p:nvPicPr>
          <p:cNvPr id="9" name="Image 8" descr="Une image contenant extérieur, sombre, nuit&#10;&#10;Description générée automatiquement">
            <a:extLst>
              <a:ext uri="{FF2B5EF4-FFF2-40B4-BE49-F238E27FC236}">
                <a16:creationId xmlns:a16="http://schemas.microsoft.com/office/drawing/2014/main" id="{46F2FF2C-2CC5-4CB1-ADD6-8C68FD2679B8}"/>
              </a:ext>
            </a:extLst>
          </p:cNvPr>
          <p:cNvPicPr>
            <a:picLocks noChangeAspect="1"/>
          </p:cNvPicPr>
          <p:nvPr/>
        </p:nvPicPr>
        <p:blipFill>
          <a:blip r:embed="rId3"/>
          <a:stretch>
            <a:fillRect/>
          </a:stretch>
        </p:blipFill>
        <p:spPr>
          <a:xfrm>
            <a:off x="4567730" y="3602627"/>
            <a:ext cx="1985470" cy="2758989"/>
          </a:xfrm>
          <a:prstGeom prst="rect">
            <a:avLst/>
          </a:prstGeom>
        </p:spPr>
      </p:pic>
      <p:pic>
        <p:nvPicPr>
          <p:cNvPr id="10" name="Image 9">
            <a:extLst>
              <a:ext uri="{FF2B5EF4-FFF2-40B4-BE49-F238E27FC236}">
                <a16:creationId xmlns:a16="http://schemas.microsoft.com/office/drawing/2014/main" id="{BB4B790F-2364-4C3E-AAE9-2E8F1A9FF8B0}"/>
              </a:ext>
            </a:extLst>
          </p:cNvPr>
          <p:cNvPicPr>
            <a:picLocks noChangeAspect="1"/>
          </p:cNvPicPr>
          <p:nvPr/>
        </p:nvPicPr>
        <p:blipFill>
          <a:blip r:embed="rId4"/>
          <a:stretch>
            <a:fillRect/>
          </a:stretch>
        </p:blipFill>
        <p:spPr>
          <a:xfrm>
            <a:off x="6387572" y="3602626"/>
            <a:ext cx="1985470" cy="2758990"/>
          </a:xfrm>
          <a:prstGeom prst="rect">
            <a:avLst/>
          </a:prstGeom>
        </p:spPr>
      </p:pic>
      <p:pic>
        <p:nvPicPr>
          <p:cNvPr id="12" name="Image 11">
            <a:extLst>
              <a:ext uri="{FF2B5EF4-FFF2-40B4-BE49-F238E27FC236}">
                <a16:creationId xmlns:a16="http://schemas.microsoft.com/office/drawing/2014/main" id="{16F70F07-396C-46EE-AA8E-D953FF537E6B}"/>
              </a:ext>
            </a:extLst>
          </p:cNvPr>
          <p:cNvPicPr>
            <a:picLocks noChangeAspect="1"/>
          </p:cNvPicPr>
          <p:nvPr/>
        </p:nvPicPr>
        <p:blipFill>
          <a:blip r:embed="rId5"/>
          <a:stretch>
            <a:fillRect/>
          </a:stretch>
        </p:blipFill>
        <p:spPr>
          <a:xfrm>
            <a:off x="8373042" y="3701008"/>
            <a:ext cx="1843871" cy="2562225"/>
          </a:xfrm>
          <a:prstGeom prst="rect">
            <a:avLst/>
          </a:prstGeom>
        </p:spPr>
      </p:pic>
      <p:pic>
        <p:nvPicPr>
          <p:cNvPr id="16" name="Image 15" descr="Une image contenant sombre&#10;&#10;Description générée automatiquement">
            <a:extLst>
              <a:ext uri="{FF2B5EF4-FFF2-40B4-BE49-F238E27FC236}">
                <a16:creationId xmlns:a16="http://schemas.microsoft.com/office/drawing/2014/main" id="{B9E91F3A-3B03-49F8-83D5-031AF213DAF2}"/>
              </a:ext>
            </a:extLst>
          </p:cNvPr>
          <p:cNvPicPr>
            <a:picLocks noChangeAspect="1"/>
          </p:cNvPicPr>
          <p:nvPr/>
        </p:nvPicPr>
        <p:blipFill>
          <a:blip r:embed="rId6"/>
          <a:stretch>
            <a:fillRect/>
          </a:stretch>
        </p:blipFill>
        <p:spPr>
          <a:xfrm>
            <a:off x="7176852" y="1010709"/>
            <a:ext cx="2111436" cy="2562225"/>
          </a:xfrm>
          <a:prstGeom prst="rect">
            <a:avLst/>
          </a:prstGeom>
        </p:spPr>
      </p:pic>
      <p:pic>
        <p:nvPicPr>
          <p:cNvPr id="17" name="Image 16" descr="Une image contenant basket-ball&#10;&#10;Description générée automatiquement">
            <a:extLst>
              <a:ext uri="{FF2B5EF4-FFF2-40B4-BE49-F238E27FC236}">
                <a16:creationId xmlns:a16="http://schemas.microsoft.com/office/drawing/2014/main" id="{85C4B854-902F-4958-BEE0-E2CC004C2D57}"/>
              </a:ext>
            </a:extLst>
          </p:cNvPr>
          <p:cNvPicPr>
            <a:picLocks noChangeAspect="1"/>
          </p:cNvPicPr>
          <p:nvPr/>
        </p:nvPicPr>
        <p:blipFill>
          <a:blip r:embed="rId7"/>
          <a:stretch>
            <a:fillRect/>
          </a:stretch>
        </p:blipFill>
        <p:spPr>
          <a:xfrm>
            <a:off x="9561633" y="1311725"/>
            <a:ext cx="1928700" cy="2340474"/>
          </a:xfrm>
          <a:prstGeom prst="rect">
            <a:avLst/>
          </a:prstGeom>
        </p:spPr>
      </p:pic>
      <p:sp>
        <p:nvSpPr>
          <p:cNvPr id="14" name="ZoneTexte 13">
            <a:extLst>
              <a:ext uri="{FF2B5EF4-FFF2-40B4-BE49-F238E27FC236}">
                <a16:creationId xmlns:a16="http://schemas.microsoft.com/office/drawing/2014/main" id="{704D0B3E-3344-4DFC-B07D-A54FB0A8A097}"/>
              </a:ext>
            </a:extLst>
          </p:cNvPr>
          <p:cNvSpPr txBox="1"/>
          <p:nvPr/>
        </p:nvSpPr>
        <p:spPr>
          <a:xfrm>
            <a:off x="7245531" y="1065207"/>
            <a:ext cx="1802675" cy="369332"/>
          </a:xfrm>
          <a:prstGeom prst="rect">
            <a:avLst/>
          </a:prstGeom>
          <a:noFill/>
        </p:spPr>
        <p:txBody>
          <a:bodyPr wrap="square">
            <a:spAutoFit/>
          </a:bodyPr>
          <a:lstStyle/>
          <a:p>
            <a:r>
              <a:rPr lang="en-US" dirty="0"/>
              <a:t>3D pores model</a:t>
            </a:r>
            <a:endParaRPr lang="fr-FR" dirty="0"/>
          </a:p>
        </p:txBody>
      </p:sp>
      <p:sp>
        <p:nvSpPr>
          <p:cNvPr id="15" name="ZoneTexte 14">
            <a:extLst>
              <a:ext uri="{FF2B5EF4-FFF2-40B4-BE49-F238E27FC236}">
                <a16:creationId xmlns:a16="http://schemas.microsoft.com/office/drawing/2014/main" id="{EC11145A-349C-4FE8-AE62-B7BAA78128DE}"/>
              </a:ext>
            </a:extLst>
          </p:cNvPr>
          <p:cNvSpPr txBox="1"/>
          <p:nvPr/>
        </p:nvSpPr>
        <p:spPr>
          <a:xfrm>
            <a:off x="9559415" y="1073830"/>
            <a:ext cx="1314995" cy="369332"/>
          </a:xfrm>
          <a:prstGeom prst="rect">
            <a:avLst/>
          </a:prstGeom>
          <a:noFill/>
        </p:spPr>
        <p:txBody>
          <a:bodyPr wrap="square">
            <a:spAutoFit/>
          </a:bodyPr>
          <a:lstStyle/>
          <a:p>
            <a:r>
              <a:rPr lang="en-US" dirty="0"/>
              <a:t>3D PNM</a:t>
            </a:r>
            <a:endParaRPr lang="fr-FR" dirty="0"/>
          </a:p>
        </p:txBody>
      </p:sp>
      <p:sp>
        <p:nvSpPr>
          <p:cNvPr id="18" name="ZoneTexte 17">
            <a:extLst>
              <a:ext uri="{FF2B5EF4-FFF2-40B4-BE49-F238E27FC236}">
                <a16:creationId xmlns:a16="http://schemas.microsoft.com/office/drawing/2014/main" id="{B17FE14C-B24C-47F5-814B-064E1D9206C6}"/>
              </a:ext>
            </a:extLst>
          </p:cNvPr>
          <p:cNvSpPr txBox="1"/>
          <p:nvPr/>
        </p:nvSpPr>
        <p:spPr>
          <a:xfrm>
            <a:off x="304801" y="5826618"/>
            <a:ext cx="2281645" cy="369332"/>
          </a:xfrm>
          <a:prstGeom prst="rect">
            <a:avLst/>
          </a:prstGeom>
          <a:noFill/>
        </p:spPr>
        <p:txBody>
          <a:bodyPr wrap="square">
            <a:spAutoFit/>
          </a:bodyPr>
          <a:lstStyle/>
          <a:p>
            <a:r>
              <a:rPr lang="en-US" dirty="0"/>
              <a:t>Segmented XZ slice</a:t>
            </a:r>
            <a:endParaRPr lang="fr-FR" dirty="0"/>
          </a:p>
        </p:txBody>
      </p:sp>
      <p:sp>
        <p:nvSpPr>
          <p:cNvPr id="19" name="Footer Placeholder 3">
            <a:extLst>
              <a:ext uri="{FF2B5EF4-FFF2-40B4-BE49-F238E27FC236}">
                <a16:creationId xmlns:a16="http://schemas.microsoft.com/office/drawing/2014/main" id="{1D80F58F-43D6-4323-9C8F-7B9262690BBA}"/>
              </a:ext>
            </a:extLst>
          </p:cNvPr>
          <p:cNvSpPr>
            <a:spLocks noGrp="1"/>
          </p:cNvSpPr>
          <p:nvPr>
            <p:ph type="ftr" sz="quarter" idx="13"/>
          </p:nvPr>
        </p:nvSpPr>
        <p:spPr>
          <a:xfrm>
            <a:off x="304799" y="6553201"/>
            <a:ext cx="7620001" cy="304800"/>
          </a:xfrm>
        </p:spPr>
        <p:txBody>
          <a:bodyPr/>
          <a:lstStyle/>
          <a:p>
            <a:r>
              <a:rPr lang="en-US" dirty="0" err="1">
                <a:ea typeface="MS PGothic" panose="020B0600070205080204" pitchFamily="34" charset="-128"/>
              </a:rPr>
              <a:t>InterPore</a:t>
            </a:r>
            <a:r>
              <a:rPr lang="en-US" dirty="0">
                <a:ea typeface="MS PGothic" panose="020B0600070205080204" pitchFamily="34" charset="-128"/>
              </a:rPr>
              <a:t> 2022 | A Hybrid Multiscale Pore Network Modeling Method Applied to Complex Carbonate Rocks</a:t>
            </a:r>
          </a:p>
        </p:txBody>
      </p:sp>
      <p:sp>
        <p:nvSpPr>
          <p:cNvPr id="20" name="Slide Number Placeholder 2">
            <a:extLst>
              <a:ext uri="{FF2B5EF4-FFF2-40B4-BE49-F238E27FC236}">
                <a16:creationId xmlns:a16="http://schemas.microsoft.com/office/drawing/2014/main" id="{66300EF7-5648-4739-AD7C-C6DABBA01135}"/>
              </a:ext>
            </a:extLst>
          </p:cNvPr>
          <p:cNvSpPr>
            <a:spLocks noGrp="1"/>
          </p:cNvSpPr>
          <p:nvPr>
            <p:ph type="sldNum" sz="quarter" idx="10"/>
          </p:nvPr>
        </p:nvSpPr>
        <p:spPr>
          <a:xfrm>
            <a:off x="1" y="6553200"/>
            <a:ext cx="304799" cy="304799"/>
          </a:xfrm>
        </p:spPr>
        <p:txBody>
          <a:bodyPr/>
          <a:lstStyle/>
          <a:p>
            <a:fld id="{89006F1E-66CD-4A4B-9370-B4A3080F0E6C}" type="slidenum">
              <a:rPr lang="en-US" smtClean="0"/>
              <a:pPr/>
              <a:t>15</a:t>
            </a:fld>
            <a:endParaRPr lang="en-US" dirty="0"/>
          </a:p>
        </p:txBody>
      </p:sp>
    </p:spTree>
    <p:extLst>
      <p:ext uri="{BB962C8B-B14F-4D97-AF65-F5344CB8AC3E}">
        <p14:creationId xmlns:p14="http://schemas.microsoft.com/office/powerpoint/2010/main" val="361678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3F6346-B9D7-44A9-9555-A6397AD2F443}"/>
              </a:ext>
            </a:extLst>
          </p:cNvPr>
          <p:cNvSpPr>
            <a:spLocks noGrp="1"/>
          </p:cNvSpPr>
          <p:nvPr>
            <p:ph type="title"/>
          </p:nvPr>
        </p:nvSpPr>
        <p:spPr/>
        <p:txBody>
          <a:bodyPr/>
          <a:lstStyle/>
          <a:p>
            <a:r>
              <a:rPr lang="fr-FR" dirty="0"/>
              <a:t>Data </a:t>
            </a:r>
            <a:r>
              <a:rPr lang="fr-FR" dirty="0" err="1"/>
              <a:t>processing</a:t>
            </a:r>
            <a:r>
              <a:rPr lang="fr-FR" dirty="0"/>
              <a:t>: </a:t>
            </a:r>
            <a:r>
              <a:rPr lang="fr-FR" dirty="0" err="1"/>
              <a:t>Multiscale</a:t>
            </a:r>
            <a:r>
              <a:rPr lang="fr-FR" dirty="0"/>
              <a:t> PNM</a:t>
            </a:r>
          </a:p>
        </p:txBody>
      </p:sp>
      <p:pic>
        <p:nvPicPr>
          <p:cNvPr id="6" name="Image 5">
            <a:extLst>
              <a:ext uri="{FF2B5EF4-FFF2-40B4-BE49-F238E27FC236}">
                <a16:creationId xmlns:a16="http://schemas.microsoft.com/office/drawing/2014/main" id="{F1CFFB90-C728-4952-91C0-6ED5B8377DF9}"/>
              </a:ext>
            </a:extLst>
          </p:cNvPr>
          <p:cNvPicPr>
            <a:picLocks noChangeAspect="1"/>
          </p:cNvPicPr>
          <p:nvPr/>
        </p:nvPicPr>
        <p:blipFill>
          <a:blip r:embed="rId2"/>
          <a:stretch>
            <a:fillRect/>
          </a:stretch>
        </p:blipFill>
        <p:spPr>
          <a:xfrm>
            <a:off x="4105536" y="1803228"/>
            <a:ext cx="2784363" cy="3869123"/>
          </a:xfrm>
          <a:prstGeom prst="rect">
            <a:avLst/>
          </a:prstGeom>
        </p:spPr>
      </p:pic>
      <p:sp>
        <p:nvSpPr>
          <p:cNvPr id="9" name="ZoneTexte 8">
            <a:extLst>
              <a:ext uri="{FF2B5EF4-FFF2-40B4-BE49-F238E27FC236}">
                <a16:creationId xmlns:a16="http://schemas.microsoft.com/office/drawing/2014/main" id="{2F5FA54C-4676-4186-B7D3-490C33CDFEBE}"/>
              </a:ext>
            </a:extLst>
          </p:cNvPr>
          <p:cNvSpPr txBox="1"/>
          <p:nvPr/>
        </p:nvSpPr>
        <p:spPr>
          <a:xfrm>
            <a:off x="406345" y="1436120"/>
            <a:ext cx="3984680" cy="3416320"/>
          </a:xfrm>
          <a:prstGeom prst="rect">
            <a:avLst/>
          </a:prstGeom>
          <a:noFill/>
        </p:spPr>
        <p:txBody>
          <a:bodyPr wrap="square">
            <a:spAutoFit/>
          </a:bodyPr>
          <a:lstStyle/>
          <a:p>
            <a:r>
              <a:rPr lang="en-US" dirty="0"/>
              <a:t>Micro pores not equally distributed :</a:t>
            </a:r>
          </a:p>
          <a:p>
            <a:pPr marL="285750" indent="-285750">
              <a:buFont typeface="Arial" panose="020B0604020202020204" pitchFamily="34" charset="0"/>
              <a:buChar char="•"/>
            </a:pPr>
            <a:r>
              <a:rPr lang="en-US" dirty="0"/>
              <a:t>Pore space defined once for the rock type</a:t>
            </a:r>
          </a:p>
          <a:p>
            <a:pPr marL="285750" indent="-285750">
              <a:buFont typeface="Arial" panose="020B0604020202020204" pitchFamily="34" charset="0"/>
              <a:buChar char="•"/>
            </a:pPr>
            <a:r>
              <a:rPr lang="en-US" dirty="0"/>
              <a:t>Global PNM defined with a porosity map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Porosity of the micropores defined in conjunction with the intensity values</a:t>
            </a:r>
            <a:endParaRPr lang="fr-FR" dirty="0"/>
          </a:p>
        </p:txBody>
      </p:sp>
      <p:pic>
        <p:nvPicPr>
          <p:cNvPr id="11" name="Image 10">
            <a:extLst>
              <a:ext uri="{FF2B5EF4-FFF2-40B4-BE49-F238E27FC236}">
                <a16:creationId xmlns:a16="http://schemas.microsoft.com/office/drawing/2014/main" id="{A2A1F20D-D36C-4974-9A90-1E1593F1BC8F}"/>
              </a:ext>
            </a:extLst>
          </p:cNvPr>
          <p:cNvPicPr>
            <a:picLocks noChangeAspect="1"/>
          </p:cNvPicPr>
          <p:nvPr/>
        </p:nvPicPr>
        <p:blipFill>
          <a:blip r:embed="rId3"/>
          <a:stretch>
            <a:fillRect/>
          </a:stretch>
        </p:blipFill>
        <p:spPr>
          <a:xfrm>
            <a:off x="2064840" y="2880647"/>
            <a:ext cx="2057143" cy="857143"/>
          </a:xfrm>
          <a:prstGeom prst="rect">
            <a:avLst/>
          </a:prstGeom>
        </p:spPr>
      </p:pic>
      <p:pic>
        <p:nvPicPr>
          <p:cNvPr id="7" name="Image 6">
            <a:extLst>
              <a:ext uri="{FF2B5EF4-FFF2-40B4-BE49-F238E27FC236}">
                <a16:creationId xmlns:a16="http://schemas.microsoft.com/office/drawing/2014/main" id="{5A99FEFA-170C-4F90-8AFA-63B1E96FCAFD}"/>
              </a:ext>
            </a:extLst>
          </p:cNvPr>
          <p:cNvPicPr>
            <a:picLocks noChangeAspect="1"/>
          </p:cNvPicPr>
          <p:nvPr/>
        </p:nvPicPr>
        <p:blipFill>
          <a:blip r:embed="rId4"/>
          <a:stretch>
            <a:fillRect/>
          </a:stretch>
        </p:blipFill>
        <p:spPr>
          <a:xfrm>
            <a:off x="6984492" y="1889116"/>
            <a:ext cx="4902706" cy="3488564"/>
          </a:xfrm>
          <a:prstGeom prst="rect">
            <a:avLst/>
          </a:prstGeom>
        </p:spPr>
      </p:pic>
      <p:sp>
        <p:nvSpPr>
          <p:cNvPr id="12" name="ZoneTexte 11">
            <a:extLst>
              <a:ext uri="{FF2B5EF4-FFF2-40B4-BE49-F238E27FC236}">
                <a16:creationId xmlns:a16="http://schemas.microsoft.com/office/drawing/2014/main" id="{91C637E7-21E4-4B70-9C92-2B4B9EF4FA70}"/>
              </a:ext>
            </a:extLst>
          </p:cNvPr>
          <p:cNvSpPr txBox="1"/>
          <p:nvPr/>
        </p:nvSpPr>
        <p:spPr>
          <a:xfrm>
            <a:off x="6984492" y="5636393"/>
            <a:ext cx="3597717" cy="369332"/>
          </a:xfrm>
          <a:prstGeom prst="rect">
            <a:avLst/>
          </a:prstGeom>
          <a:noFill/>
        </p:spPr>
        <p:txBody>
          <a:bodyPr wrap="square">
            <a:spAutoFit/>
          </a:bodyPr>
          <a:lstStyle/>
          <a:p>
            <a:r>
              <a:rPr lang="en-US" dirty="0"/>
              <a:t>Multiscale Pore Network Model</a:t>
            </a:r>
            <a:endParaRPr lang="fr-FR" dirty="0"/>
          </a:p>
        </p:txBody>
      </p:sp>
      <p:sp>
        <p:nvSpPr>
          <p:cNvPr id="13" name="ZoneTexte 12">
            <a:extLst>
              <a:ext uri="{FF2B5EF4-FFF2-40B4-BE49-F238E27FC236}">
                <a16:creationId xmlns:a16="http://schemas.microsoft.com/office/drawing/2014/main" id="{1AE7A729-321E-4655-8B9A-1C9EFAB9C360}"/>
              </a:ext>
            </a:extLst>
          </p:cNvPr>
          <p:cNvSpPr txBox="1"/>
          <p:nvPr/>
        </p:nvSpPr>
        <p:spPr>
          <a:xfrm>
            <a:off x="4452257" y="5623387"/>
            <a:ext cx="2532235" cy="369332"/>
          </a:xfrm>
          <a:prstGeom prst="rect">
            <a:avLst/>
          </a:prstGeom>
          <a:noFill/>
        </p:spPr>
        <p:txBody>
          <a:bodyPr wrap="square">
            <a:spAutoFit/>
          </a:bodyPr>
          <a:lstStyle/>
          <a:p>
            <a:r>
              <a:rPr lang="en-US" dirty="0"/>
              <a:t>Pores &amp; micro-pores</a:t>
            </a:r>
            <a:endParaRPr lang="fr-FR" dirty="0"/>
          </a:p>
        </p:txBody>
      </p:sp>
      <p:sp>
        <p:nvSpPr>
          <p:cNvPr id="10" name="Footer Placeholder 3">
            <a:extLst>
              <a:ext uri="{FF2B5EF4-FFF2-40B4-BE49-F238E27FC236}">
                <a16:creationId xmlns:a16="http://schemas.microsoft.com/office/drawing/2014/main" id="{1701A33C-A7B4-46B7-81F9-A07F1DFE094B}"/>
              </a:ext>
            </a:extLst>
          </p:cNvPr>
          <p:cNvSpPr>
            <a:spLocks noGrp="1"/>
          </p:cNvSpPr>
          <p:nvPr>
            <p:ph type="ftr" sz="quarter" idx="13"/>
          </p:nvPr>
        </p:nvSpPr>
        <p:spPr>
          <a:xfrm>
            <a:off x="304799" y="6553201"/>
            <a:ext cx="7620001" cy="304800"/>
          </a:xfrm>
        </p:spPr>
        <p:txBody>
          <a:bodyPr/>
          <a:lstStyle/>
          <a:p>
            <a:r>
              <a:rPr lang="en-US" dirty="0" err="1">
                <a:ea typeface="MS PGothic" panose="020B0600070205080204" pitchFamily="34" charset="-128"/>
              </a:rPr>
              <a:t>InterPore</a:t>
            </a:r>
            <a:r>
              <a:rPr lang="en-US" dirty="0">
                <a:ea typeface="MS PGothic" panose="020B0600070205080204" pitchFamily="34" charset="-128"/>
              </a:rPr>
              <a:t> 2022 | A Hybrid Multiscale Pore Network Modeling Method Applied to Complex Carbonate Rocks</a:t>
            </a:r>
          </a:p>
        </p:txBody>
      </p:sp>
      <p:sp>
        <p:nvSpPr>
          <p:cNvPr id="14" name="Slide Number Placeholder 2">
            <a:extLst>
              <a:ext uri="{FF2B5EF4-FFF2-40B4-BE49-F238E27FC236}">
                <a16:creationId xmlns:a16="http://schemas.microsoft.com/office/drawing/2014/main" id="{9264D760-8549-4A3D-A124-46F91C56F1AC}"/>
              </a:ext>
            </a:extLst>
          </p:cNvPr>
          <p:cNvSpPr>
            <a:spLocks noGrp="1"/>
          </p:cNvSpPr>
          <p:nvPr>
            <p:ph type="sldNum" sz="quarter" idx="10"/>
          </p:nvPr>
        </p:nvSpPr>
        <p:spPr>
          <a:xfrm>
            <a:off x="1" y="6553200"/>
            <a:ext cx="304799" cy="304799"/>
          </a:xfrm>
        </p:spPr>
        <p:txBody>
          <a:bodyPr/>
          <a:lstStyle/>
          <a:p>
            <a:fld id="{89006F1E-66CD-4A4B-9370-B4A3080F0E6C}" type="slidenum">
              <a:rPr lang="en-US" smtClean="0"/>
              <a:pPr/>
              <a:t>16</a:t>
            </a:fld>
            <a:endParaRPr lang="en-US" dirty="0"/>
          </a:p>
        </p:txBody>
      </p:sp>
    </p:spTree>
    <p:extLst>
      <p:ext uri="{BB962C8B-B14F-4D97-AF65-F5344CB8AC3E}">
        <p14:creationId xmlns:p14="http://schemas.microsoft.com/office/powerpoint/2010/main" val="303650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8A4D1B-23AC-2240-A818-C4623F2D9E7C}"/>
              </a:ext>
            </a:extLst>
          </p:cNvPr>
          <p:cNvSpPr>
            <a:spLocks noGrp="1"/>
          </p:cNvSpPr>
          <p:nvPr>
            <p:ph type="title"/>
          </p:nvPr>
        </p:nvSpPr>
        <p:spPr/>
        <p:txBody>
          <a:bodyPr anchor="t"/>
          <a:lstStyle/>
          <a:p>
            <a:r>
              <a:rPr lang="en-US" dirty="0"/>
              <a:t>Multiscale flow simulation</a:t>
            </a:r>
          </a:p>
        </p:txBody>
      </p:sp>
      <p:sp>
        <p:nvSpPr>
          <p:cNvPr id="3" name="Slide Number Placeholder 2">
            <a:extLst>
              <a:ext uri="{FF2B5EF4-FFF2-40B4-BE49-F238E27FC236}">
                <a16:creationId xmlns:a16="http://schemas.microsoft.com/office/drawing/2014/main" id="{4C0F7437-BB7A-2E4E-9BC1-C0DD8BE743D2}"/>
              </a:ext>
            </a:extLst>
          </p:cNvPr>
          <p:cNvSpPr>
            <a:spLocks noGrp="1"/>
          </p:cNvSpPr>
          <p:nvPr>
            <p:ph type="sldNum" sz="quarter" idx="10"/>
          </p:nvPr>
        </p:nvSpPr>
        <p:spPr/>
        <p:txBody>
          <a:bodyPr/>
          <a:lstStyle/>
          <a:p>
            <a:fld id="{89006F1E-66CD-4A4B-9370-B4A3080F0E6C}" type="slidenum">
              <a:rPr lang="en-US" smtClean="0"/>
              <a:pPr/>
              <a:t>17</a:t>
            </a:fld>
            <a:endParaRPr lang="en-US" dirty="0"/>
          </a:p>
        </p:txBody>
      </p:sp>
      <p:sp>
        <p:nvSpPr>
          <p:cNvPr id="2" name="Footer Placeholder 1">
            <a:extLst>
              <a:ext uri="{FF2B5EF4-FFF2-40B4-BE49-F238E27FC236}">
                <a16:creationId xmlns:a16="http://schemas.microsoft.com/office/drawing/2014/main" id="{E3C5BD63-79E8-E94F-A632-69A5E2A07B2B}"/>
              </a:ext>
            </a:extLst>
          </p:cNvPr>
          <p:cNvSpPr>
            <a:spLocks noGrp="1"/>
          </p:cNvSpPr>
          <p:nvPr>
            <p:ph type="ftr" sz="quarter" idx="13"/>
          </p:nvPr>
        </p:nvSpPr>
        <p:spPr/>
        <p:txBody>
          <a:body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grpSp>
        <p:nvGrpSpPr>
          <p:cNvPr id="17" name="Group 16">
            <a:extLst>
              <a:ext uri="{FF2B5EF4-FFF2-40B4-BE49-F238E27FC236}">
                <a16:creationId xmlns:a16="http://schemas.microsoft.com/office/drawing/2014/main" id="{00DF73C6-3731-104F-91A8-04E68345F5ED}"/>
              </a:ext>
            </a:extLst>
          </p:cNvPr>
          <p:cNvGrpSpPr/>
          <p:nvPr/>
        </p:nvGrpSpPr>
        <p:grpSpPr>
          <a:xfrm>
            <a:off x="304800" y="995256"/>
            <a:ext cx="11593285" cy="5553288"/>
            <a:chOff x="580103" y="2153265"/>
            <a:chExt cx="11026087" cy="3420853"/>
          </a:xfrm>
          <a:effectLst>
            <a:outerShdw blurRad="76200" dist="38100" dir="5400000" algn="t" rotWithShape="0">
              <a:schemeClr val="tx1">
                <a:lumMod val="50000"/>
                <a:alpha val="20000"/>
              </a:schemeClr>
            </a:outerShdw>
          </a:effectLst>
        </p:grpSpPr>
        <p:sp>
          <p:nvSpPr>
            <p:cNvPr id="23" name="Rectangle 22">
              <a:extLst>
                <a:ext uri="{FF2B5EF4-FFF2-40B4-BE49-F238E27FC236}">
                  <a16:creationId xmlns:a16="http://schemas.microsoft.com/office/drawing/2014/main" id="{1C47B4B6-1E2C-E14F-992B-9244CBCD2B84}"/>
                </a:ext>
              </a:extLst>
            </p:cNvPr>
            <p:cNvSpPr/>
            <p:nvPr/>
          </p:nvSpPr>
          <p:spPr>
            <a:xfrm>
              <a:off x="580103" y="2156133"/>
              <a:ext cx="5465943" cy="16628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bIns="91440" rtlCol="0" anchor="t"/>
            <a:lstStyle/>
            <a:p>
              <a:pPr>
                <a:lnSpc>
                  <a:spcPct val="120000"/>
                </a:lnSpc>
              </a:pPr>
              <a:endParaRPr lang="en-US" sz="1400" dirty="0">
                <a:solidFill>
                  <a:schemeClr val="tx1"/>
                </a:solidFill>
                <a:latin typeface="Arial" pitchFamily="34" charset="0"/>
                <a:cs typeface="Arial" pitchFamily="34" charset="0"/>
              </a:endParaRPr>
            </a:p>
          </p:txBody>
        </p:sp>
        <p:sp>
          <p:nvSpPr>
            <p:cNvPr id="56" name="Rectangle 55">
              <a:extLst>
                <a:ext uri="{FF2B5EF4-FFF2-40B4-BE49-F238E27FC236}">
                  <a16:creationId xmlns:a16="http://schemas.microsoft.com/office/drawing/2014/main" id="{4B1D0F0B-C682-9846-A06B-B2B31E8F6914}"/>
                </a:ext>
              </a:extLst>
            </p:cNvPr>
            <p:cNvSpPr/>
            <p:nvPr/>
          </p:nvSpPr>
          <p:spPr>
            <a:xfrm>
              <a:off x="6140247" y="2153265"/>
              <a:ext cx="5465943" cy="16657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bIns="91440" rtlCol="0" anchor="t"/>
            <a:lstStyle/>
            <a:p>
              <a:pPr>
                <a:lnSpc>
                  <a:spcPct val="120000"/>
                </a:lnSpc>
              </a:pPr>
              <a:endParaRPr lang="en-US" sz="1400" dirty="0">
                <a:solidFill>
                  <a:schemeClr val="tx1"/>
                </a:solidFill>
                <a:latin typeface="Arial" pitchFamily="34" charset="0"/>
                <a:cs typeface="Arial" pitchFamily="34" charset="0"/>
              </a:endParaRPr>
            </a:p>
          </p:txBody>
        </p:sp>
        <p:sp>
          <p:nvSpPr>
            <p:cNvPr id="62" name="Rectangle 61">
              <a:extLst>
                <a:ext uri="{FF2B5EF4-FFF2-40B4-BE49-F238E27FC236}">
                  <a16:creationId xmlns:a16="http://schemas.microsoft.com/office/drawing/2014/main" id="{DB88124E-61F1-754B-BA2B-174F15BA29BA}"/>
                </a:ext>
              </a:extLst>
            </p:cNvPr>
            <p:cNvSpPr/>
            <p:nvPr/>
          </p:nvSpPr>
          <p:spPr>
            <a:xfrm>
              <a:off x="580103" y="3911238"/>
              <a:ext cx="5465943" cy="16628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bIns="91440" rtlCol="0" anchor="t"/>
            <a:lstStyle/>
            <a:p>
              <a:pPr>
                <a:lnSpc>
                  <a:spcPct val="120000"/>
                </a:lnSpc>
              </a:pPr>
              <a:endParaRPr lang="en-US" sz="1400" dirty="0">
                <a:solidFill>
                  <a:schemeClr val="tx1"/>
                </a:solidFill>
                <a:latin typeface="Arial" pitchFamily="34" charset="0"/>
                <a:cs typeface="Arial" pitchFamily="34" charset="0"/>
              </a:endParaRPr>
            </a:p>
          </p:txBody>
        </p:sp>
        <p:sp>
          <p:nvSpPr>
            <p:cNvPr id="68" name="Rectangle 67">
              <a:extLst>
                <a:ext uri="{FF2B5EF4-FFF2-40B4-BE49-F238E27FC236}">
                  <a16:creationId xmlns:a16="http://schemas.microsoft.com/office/drawing/2014/main" id="{8692C104-8F6B-B343-A376-04263A55E4EA}"/>
                </a:ext>
              </a:extLst>
            </p:cNvPr>
            <p:cNvSpPr/>
            <p:nvPr/>
          </p:nvSpPr>
          <p:spPr>
            <a:xfrm>
              <a:off x="6140247" y="3908369"/>
              <a:ext cx="5465943" cy="166574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bIns="91440" rtlCol="0" anchor="t"/>
            <a:lstStyle/>
            <a:p>
              <a:pPr>
                <a:lnSpc>
                  <a:spcPct val="120000"/>
                </a:lnSpc>
              </a:pPr>
              <a:endParaRPr lang="en-US" sz="1050" dirty="0">
                <a:solidFill>
                  <a:schemeClr val="tx1"/>
                </a:solidFill>
                <a:latin typeface="Arial" pitchFamily="34" charset="0"/>
                <a:cs typeface="Arial" pitchFamily="34" charset="0"/>
              </a:endParaRPr>
            </a:p>
          </p:txBody>
        </p:sp>
      </p:grpSp>
      <p:pic>
        <p:nvPicPr>
          <p:cNvPr id="18" name="Picture 17">
            <a:extLst>
              <a:ext uri="{FF2B5EF4-FFF2-40B4-BE49-F238E27FC236}">
                <a16:creationId xmlns:a16="http://schemas.microsoft.com/office/drawing/2014/main" id="{D4990114-DF57-43E4-8B76-0C80B6E66BBA}"/>
              </a:ext>
            </a:extLst>
          </p:cNvPr>
          <p:cNvPicPr>
            <a:picLocks noChangeAspect="1"/>
          </p:cNvPicPr>
          <p:nvPr/>
        </p:nvPicPr>
        <p:blipFill>
          <a:blip r:embed="rId2"/>
          <a:stretch>
            <a:fillRect/>
          </a:stretch>
        </p:blipFill>
        <p:spPr>
          <a:xfrm>
            <a:off x="1302209" y="1191917"/>
            <a:ext cx="3752299" cy="2310793"/>
          </a:xfrm>
          <a:prstGeom prst="rect">
            <a:avLst/>
          </a:prstGeom>
        </p:spPr>
      </p:pic>
      <p:sp>
        <p:nvSpPr>
          <p:cNvPr id="19" name="TextBox 18">
            <a:extLst>
              <a:ext uri="{FF2B5EF4-FFF2-40B4-BE49-F238E27FC236}">
                <a16:creationId xmlns:a16="http://schemas.microsoft.com/office/drawing/2014/main" id="{870AA793-A1C7-433C-BAFA-531C683F4F00}"/>
              </a:ext>
            </a:extLst>
          </p:cNvPr>
          <p:cNvSpPr txBox="1"/>
          <p:nvPr/>
        </p:nvSpPr>
        <p:spPr>
          <a:xfrm>
            <a:off x="1521491" y="2948713"/>
            <a:ext cx="1507459" cy="276999"/>
          </a:xfrm>
          <a:prstGeom prst="rect">
            <a:avLst/>
          </a:prstGeom>
          <a:noFill/>
        </p:spPr>
        <p:txBody>
          <a:bodyPr wrap="square">
            <a:spAutoFit/>
          </a:bodyPr>
          <a:lstStyle/>
          <a:p>
            <a:r>
              <a:rPr lang="en-US" sz="1200" dirty="0">
                <a:solidFill>
                  <a:schemeClr val="bg1"/>
                </a:solidFill>
              </a:rPr>
              <a:t>Drainage </a:t>
            </a:r>
            <a:r>
              <a:rPr lang="en-US" sz="1200" dirty="0" err="1">
                <a:solidFill>
                  <a:schemeClr val="bg1"/>
                </a:solidFill>
              </a:rPr>
              <a:t>kr</a:t>
            </a:r>
            <a:endParaRPr lang="en-US" sz="1200" dirty="0">
              <a:solidFill>
                <a:schemeClr val="bg1"/>
              </a:solidFill>
            </a:endParaRPr>
          </a:p>
        </p:txBody>
      </p:sp>
      <p:pic>
        <p:nvPicPr>
          <p:cNvPr id="20" name="Picture 19">
            <a:extLst>
              <a:ext uri="{FF2B5EF4-FFF2-40B4-BE49-F238E27FC236}">
                <a16:creationId xmlns:a16="http://schemas.microsoft.com/office/drawing/2014/main" id="{45C081D1-8D2A-48FE-9B8B-6F7187C24D2A}"/>
              </a:ext>
            </a:extLst>
          </p:cNvPr>
          <p:cNvPicPr>
            <a:picLocks noChangeAspect="1"/>
          </p:cNvPicPr>
          <p:nvPr/>
        </p:nvPicPr>
        <p:blipFill>
          <a:blip r:embed="rId3"/>
          <a:stretch>
            <a:fillRect/>
          </a:stretch>
        </p:blipFill>
        <p:spPr>
          <a:xfrm>
            <a:off x="7109855" y="1196044"/>
            <a:ext cx="3829339" cy="2343585"/>
          </a:xfrm>
          <a:prstGeom prst="rect">
            <a:avLst/>
          </a:prstGeom>
        </p:spPr>
      </p:pic>
      <p:sp>
        <p:nvSpPr>
          <p:cNvPr id="26" name="TextBox 25">
            <a:extLst>
              <a:ext uri="{FF2B5EF4-FFF2-40B4-BE49-F238E27FC236}">
                <a16:creationId xmlns:a16="http://schemas.microsoft.com/office/drawing/2014/main" id="{F7394DF3-0A57-4B54-B849-C88F878F1C8B}"/>
              </a:ext>
            </a:extLst>
          </p:cNvPr>
          <p:cNvSpPr txBox="1"/>
          <p:nvPr/>
        </p:nvSpPr>
        <p:spPr>
          <a:xfrm>
            <a:off x="9157451" y="2948713"/>
            <a:ext cx="2062999" cy="276999"/>
          </a:xfrm>
          <a:prstGeom prst="rect">
            <a:avLst/>
          </a:prstGeom>
          <a:noFill/>
        </p:spPr>
        <p:txBody>
          <a:bodyPr wrap="square">
            <a:spAutoFit/>
          </a:bodyPr>
          <a:lstStyle/>
          <a:p>
            <a:r>
              <a:rPr lang="en-US" sz="1200" dirty="0">
                <a:solidFill>
                  <a:schemeClr val="bg1"/>
                </a:solidFill>
              </a:rPr>
              <a:t>Water flooding </a:t>
            </a:r>
            <a:r>
              <a:rPr lang="en-US" sz="1200" dirty="0" err="1">
                <a:solidFill>
                  <a:schemeClr val="bg1"/>
                </a:solidFill>
              </a:rPr>
              <a:t>kr</a:t>
            </a:r>
            <a:endParaRPr lang="en-US" sz="1200" dirty="0">
              <a:solidFill>
                <a:schemeClr val="bg1"/>
              </a:solidFill>
            </a:endParaRPr>
          </a:p>
        </p:txBody>
      </p:sp>
      <p:pic>
        <p:nvPicPr>
          <p:cNvPr id="27" name="Picture 26">
            <a:extLst>
              <a:ext uri="{FF2B5EF4-FFF2-40B4-BE49-F238E27FC236}">
                <a16:creationId xmlns:a16="http://schemas.microsoft.com/office/drawing/2014/main" id="{6B53114F-D7F9-492F-988D-896E360DF158}"/>
              </a:ext>
            </a:extLst>
          </p:cNvPr>
          <p:cNvPicPr>
            <a:picLocks noChangeAspect="1"/>
          </p:cNvPicPr>
          <p:nvPr/>
        </p:nvPicPr>
        <p:blipFill>
          <a:blip r:embed="rId4"/>
          <a:stretch>
            <a:fillRect/>
          </a:stretch>
        </p:blipFill>
        <p:spPr>
          <a:xfrm>
            <a:off x="1302208" y="4049166"/>
            <a:ext cx="3752299" cy="2244300"/>
          </a:xfrm>
          <a:prstGeom prst="rect">
            <a:avLst/>
          </a:prstGeom>
        </p:spPr>
      </p:pic>
      <p:pic>
        <p:nvPicPr>
          <p:cNvPr id="28" name="Picture 27">
            <a:extLst>
              <a:ext uri="{FF2B5EF4-FFF2-40B4-BE49-F238E27FC236}">
                <a16:creationId xmlns:a16="http://schemas.microsoft.com/office/drawing/2014/main" id="{CE62C885-3B65-4348-B374-27F568301DD4}"/>
              </a:ext>
            </a:extLst>
          </p:cNvPr>
          <p:cNvPicPr>
            <a:picLocks noChangeAspect="1"/>
          </p:cNvPicPr>
          <p:nvPr/>
        </p:nvPicPr>
        <p:blipFill>
          <a:blip r:embed="rId5"/>
          <a:stretch>
            <a:fillRect/>
          </a:stretch>
        </p:blipFill>
        <p:spPr>
          <a:xfrm>
            <a:off x="7185637" y="4048038"/>
            <a:ext cx="3677773" cy="2245428"/>
          </a:xfrm>
          <a:prstGeom prst="rect">
            <a:avLst/>
          </a:prstGeom>
        </p:spPr>
      </p:pic>
      <p:sp>
        <p:nvSpPr>
          <p:cNvPr id="29" name="TextBox 28">
            <a:extLst>
              <a:ext uri="{FF2B5EF4-FFF2-40B4-BE49-F238E27FC236}">
                <a16:creationId xmlns:a16="http://schemas.microsoft.com/office/drawing/2014/main" id="{69422EE4-F6C1-46D9-BD29-9851D131DD02}"/>
              </a:ext>
            </a:extLst>
          </p:cNvPr>
          <p:cNvSpPr txBox="1"/>
          <p:nvPr/>
        </p:nvSpPr>
        <p:spPr>
          <a:xfrm>
            <a:off x="1521491" y="5827080"/>
            <a:ext cx="1507459" cy="276999"/>
          </a:xfrm>
          <a:prstGeom prst="rect">
            <a:avLst/>
          </a:prstGeom>
          <a:noFill/>
        </p:spPr>
        <p:txBody>
          <a:bodyPr wrap="square">
            <a:spAutoFit/>
          </a:bodyPr>
          <a:lstStyle/>
          <a:p>
            <a:r>
              <a:rPr lang="en-US" sz="1200" dirty="0">
                <a:solidFill>
                  <a:schemeClr val="bg1"/>
                </a:solidFill>
              </a:rPr>
              <a:t>Drainage Pc</a:t>
            </a:r>
          </a:p>
        </p:txBody>
      </p:sp>
      <p:sp>
        <p:nvSpPr>
          <p:cNvPr id="30" name="TextBox 29">
            <a:extLst>
              <a:ext uri="{FF2B5EF4-FFF2-40B4-BE49-F238E27FC236}">
                <a16:creationId xmlns:a16="http://schemas.microsoft.com/office/drawing/2014/main" id="{66A09A35-4179-47C4-90BD-15F89C94BBFC}"/>
              </a:ext>
            </a:extLst>
          </p:cNvPr>
          <p:cNvSpPr txBox="1"/>
          <p:nvPr/>
        </p:nvSpPr>
        <p:spPr>
          <a:xfrm>
            <a:off x="7485395" y="5827080"/>
            <a:ext cx="1507459" cy="276999"/>
          </a:xfrm>
          <a:prstGeom prst="rect">
            <a:avLst/>
          </a:prstGeom>
          <a:noFill/>
        </p:spPr>
        <p:txBody>
          <a:bodyPr wrap="square">
            <a:spAutoFit/>
          </a:bodyPr>
          <a:lstStyle/>
          <a:p>
            <a:r>
              <a:rPr lang="en-US" sz="1200" dirty="0">
                <a:solidFill>
                  <a:schemeClr val="bg1"/>
                </a:solidFill>
              </a:rPr>
              <a:t>Drainage resistivity</a:t>
            </a:r>
          </a:p>
        </p:txBody>
      </p:sp>
    </p:spTree>
    <p:extLst>
      <p:ext uri="{BB962C8B-B14F-4D97-AF65-F5344CB8AC3E}">
        <p14:creationId xmlns:p14="http://schemas.microsoft.com/office/powerpoint/2010/main" val="428563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gtallec\Pictures\snapshot.png">
            <a:extLst>
              <a:ext uri="{FF2B5EF4-FFF2-40B4-BE49-F238E27FC236}">
                <a16:creationId xmlns:a16="http://schemas.microsoft.com/office/drawing/2014/main" id="{BBF87057-49EF-4F70-B528-CC7979F254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478"/>
          <a:stretch/>
        </p:blipFill>
        <p:spPr bwMode="auto">
          <a:xfrm>
            <a:off x="-257175" y="1387075"/>
            <a:ext cx="1850642" cy="419708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7509FB9-7323-41A5-937C-E404B8C6E4F8}"/>
              </a:ext>
            </a:extLst>
          </p:cNvPr>
          <p:cNvSpPr/>
          <p:nvPr/>
        </p:nvSpPr>
        <p:spPr bwMode="auto">
          <a:xfrm>
            <a:off x="0" y="617541"/>
            <a:ext cx="12192000" cy="768655"/>
          </a:xfrm>
          <a:prstGeom prst="rect">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3" name="Title 2">
            <a:extLst>
              <a:ext uri="{FF2B5EF4-FFF2-40B4-BE49-F238E27FC236}">
                <a16:creationId xmlns:a16="http://schemas.microsoft.com/office/drawing/2014/main" id="{8718529F-A826-41B0-9C76-10F4FCE86453}"/>
              </a:ext>
            </a:extLst>
          </p:cNvPr>
          <p:cNvSpPr>
            <a:spLocks noGrp="1"/>
          </p:cNvSpPr>
          <p:nvPr>
            <p:ph type="title"/>
          </p:nvPr>
        </p:nvSpPr>
        <p:spPr>
          <a:xfrm>
            <a:off x="68828" y="113486"/>
            <a:ext cx="9753600" cy="381001"/>
          </a:xfrm>
        </p:spPr>
        <p:txBody>
          <a:bodyPr/>
          <a:lstStyle/>
          <a:p>
            <a:r>
              <a:rPr lang="en-US" dirty="0"/>
              <a:t>Multiscale imaging</a:t>
            </a:r>
          </a:p>
        </p:txBody>
      </p:sp>
      <p:sp>
        <p:nvSpPr>
          <p:cNvPr id="5" name="Rectangle 4">
            <a:extLst>
              <a:ext uri="{FF2B5EF4-FFF2-40B4-BE49-F238E27FC236}">
                <a16:creationId xmlns:a16="http://schemas.microsoft.com/office/drawing/2014/main" id="{1625165A-2EDF-4CF6-B468-5BA9CECC6BC0}"/>
              </a:ext>
            </a:extLst>
          </p:cNvPr>
          <p:cNvSpPr/>
          <p:nvPr/>
        </p:nvSpPr>
        <p:spPr bwMode="auto">
          <a:xfrm>
            <a:off x="0" y="5939623"/>
            <a:ext cx="12192000" cy="357809"/>
          </a:xfrm>
          <a:prstGeom prst="rect">
            <a:avLst/>
          </a:prstGeom>
          <a:solidFill>
            <a:srgbClr val="EE313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0" fontAlgn="base" latinLnBrk="0" hangingPunct="0">
              <a:spcBef>
                <a:spcPct val="0"/>
              </a:spcBef>
              <a:spcAft>
                <a:spcPct val="0"/>
              </a:spcAft>
              <a:buClrTx/>
              <a:buSzTx/>
              <a:tabLst/>
            </a:pPr>
            <a:r>
              <a:rPr lang="fr-FR" sz="1800" b="1" dirty="0" err="1">
                <a:solidFill>
                  <a:schemeClr val="bg1"/>
                </a:solidFill>
                <a:latin typeface="Arial" pitchFamily="124" charset="0"/>
              </a:rPr>
              <a:t>From</a:t>
            </a:r>
            <a:r>
              <a:rPr lang="fr-FR" sz="1800" b="1" dirty="0">
                <a:solidFill>
                  <a:schemeClr val="bg1"/>
                </a:solidFill>
                <a:latin typeface="Arial" pitchFamily="124" charset="0"/>
              </a:rPr>
              <a:t> </a:t>
            </a:r>
            <a:r>
              <a:rPr lang="fr-FR" sz="1800" b="1" dirty="0" err="1">
                <a:solidFill>
                  <a:schemeClr val="bg1"/>
                </a:solidFill>
                <a:latin typeface="Arial" pitchFamily="124" charset="0"/>
              </a:rPr>
              <a:t>Core</a:t>
            </a:r>
            <a:r>
              <a:rPr lang="fr-FR" sz="1800" b="1" dirty="0">
                <a:solidFill>
                  <a:schemeClr val="bg1"/>
                </a:solidFill>
                <a:latin typeface="Arial" pitchFamily="124" charset="0"/>
              </a:rPr>
              <a:t> to Pore</a:t>
            </a:r>
          </a:p>
        </p:txBody>
      </p:sp>
      <p:pic>
        <p:nvPicPr>
          <p:cNvPr id="6" name="Picture 5" descr="B:\MASDAR_MultiScale\TOSAVE\Overview3.png">
            <a:extLst>
              <a:ext uri="{FF2B5EF4-FFF2-40B4-BE49-F238E27FC236}">
                <a16:creationId xmlns:a16="http://schemas.microsoft.com/office/drawing/2014/main" id="{AB8FC195-0846-4616-8FAA-2D54CB10D4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0340" y="1684331"/>
            <a:ext cx="2204720" cy="34875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B:\MASDAR_MultiScale\TOSAVE\BSEM_2um.png">
            <a:extLst>
              <a:ext uri="{FF2B5EF4-FFF2-40B4-BE49-F238E27FC236}">
                <a16:creationId xmlns:a16="http://schemas.microsoft.com/office/drawing/2014/main" id="{0561C739-F6B8-45FE-BAB4-9FB91BF7ED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2067" y="2314963"/>
            <a:ext cx="2204951" cy="2226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MASDAR_MultiScale\TOSAVE\Overview.png">
            <a:extLst>
              <a:ext uri="{FF2B5EF4-FFF2-40B4-BE49-F238E27FC236}">
                <a16:creationId xmlns:a16="http://schemas.microsoft.com/office/drawing/2014/main" id="{162166B8-FBE4-4A5F-B1AA-8A8D3F892A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5049" y="1792242"/>
            <a:ext cx="2068284" cy="32717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gtallec\Pictures\snapshot.png">
            <a:extLst>
              <a:ext uri="{FF2B5EF4-FFF2-40B4-BE49-F238E27FC236}">
                <a16:creationId xmlns:a16="http://schemas.microsoft.com/office/drawing/2014/main" id="{825A0E71-5886-43C8-8A7D-FCB2443592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0474" y="1722255"/>
            <a:ext cx="1717568" cy="3411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6D369A3-98CC-4ACE-9872-EAB3108F5A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74024" y="2646422"/>
            <a:ext cx="1811206" cy="156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a:extLst>
              <a:ext uri="{FF2B5EF4-FFF2-40B4-BE49-F238E27FC236}">
                <a16:creationId xmlns:a16="http://schemas.microsoft.com/office/drawing/2014/main" id="{E32BC742-D15E-40C4-9BFD-40DC3B1D230F}"/>
              </a:ext>
            </a:extLst>
          </p:cNvPr>
          <p:cNvGrpSpPr/>
          <p:nvPr/>
        </p:nvGrpSpPr>
        <p:grpSpPr>
          <a:xfrm>
            <a:off x="68828" y="5522889"/>
            <a:ext cx="12016402" cy="402620"/>
            <a:chOff x="68828" y="5357423"/>
            <a:chExt cx="12016402" cy="402620"/>
          </a:xfrm>
        </p:grpSpPr>
        <p:grpSp>
          <p:nvGrpSpPr>
            <p:cNvPr id="12" name="Group 11">
              <a:extLst>
                <a:ext uri="{FF2B5EF4-FFF2-40B4-BE49-F238E27FC236}">
                  <a16:creationId xmlns:a16="http://schemas.microsoft.com/office/drawing/2014/main" id="{A52130A8-5CB5-4214-AF08-B5A2603B5C37}"/>
                </a:ext>
              </a:extLst>
            </p:cNvPr>
            <p:cNvGrpSpPr/>
            <p:nvPr/>
          </p:nvGrpSpPr>
          <p:grpSpPr>
            <a:xfrm>
              <a:off x="68828" y="5357423"/>
              <a:ext cx="12016402" cy="127221"/>
              <a:chOff x="326003" y="5659821"/>
              <a:chExt cx="12016402" cy="127221"/>
            </a:xfrm>
          </p:grpSpPr>
          <p:cxnSp>
            <p:nvCxnSpPr>
              <p:cNvPr id="13" name="Straight Connector 12">
                <a:extLst>
                  <a:ext uri="{FF2B5EF4-FFF2-40B4-BE49-F238E27FC236}">
                    <a16:creationId xmlns:a16="http://schemas.microsoft.com/office/drawing/2014/main" id="{723C31D8-F605-441A-B649-2718D7EDAD5D}"/>
                  </a:ext>
                </a:extLst>
              </p:cNvPr>
              <p:cNvCxnSpPr>
                <a:cxnSpLocks/>
              </p:cNvCxnSpPr>
              <p:nvPr/>
            </p:nvCxnSpPr>
            <p:spPr bwMode="auto">
              <a:xfrm>
                <a:off x="326003" y="5723432"/>
                <a:ext cx="12016402" cy="0"/>
              </a:xfrm>
              <a:prstGeom prst="line">
                <a:avLst/>
              </a:prstGeom>
              <a:solidFill>
                <a:schemeClr val="accent1"/>
              </a:solidFill>
              <a:ln w="28575" cap="flat" cmpd="sng" algn="ctr">
                <a:solidFill>
                  <a:srgbClr val="006680"/>
                </a:solidFill>
                <a:prstDash val="solid"/>
                <a:round/>
                <a:headEnd type="none" w="med" len="med"/>
                <a:tailEnd type="triangle" w="med" len="med"/>
              </a:ln>
              <a:effectLst/>
            </p:spPr>
          </p:cxnSp>
          <p:sp>
            <p:nvSpPr>
              <p:cNvPr id="14" name="Oval 13">
                <a:extLst>
                  <a:ext uri="{FF2B5EF4-FFF2-40B4-BE49-F238E27FC236}">
                    <a16:creationId xmlns:a16="http://schemas.microsoft.com/office/drawing/2014/main" id="{1C414F63-D571-4002-A5D5-FDE886D2FD70}"/>
                  </a:ext>
                </a:extLst>
              </p:cNvPr>
              <p:cNvSpPr/>
              <p:nvPr/>
            </p:nvSpPr>
            <p:spPr bwMode="auto">
              <a:xfrm>
                <a:off x="857332" y="5659821"/>
                <a:ext cx="127221" cy="127221"/>
              </a:xfrm>
              <a:prstGeom prst="ellipse">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15" name="Oval 14">
                <a:extLst>
                  <a:ext uri="{FF2B5EF4-FFF2-40B4-BE49-F238E27FC236}">
                    <a16:creationId xmlns:a16="http://schemas.microsoft.com/office/drawing/2014/main" id="{853B2720-84B8-4170-9C38-B9FE302D70A6}"/>
                  </a:ext>
                </a:extLst>
              </p:cNvPr>
              <p:cNvSpPr/>
              <p:nvPr/>
            </p:nvSpPr>
            <p:spPr bwMode="auto">
              <a:xfrm>
                <a:off x="2615450" y="5659821"/>
                <a:ext cx="127221" cy="127221"/>
              </a:xfrm>
              <a:prstGeom prst="ellipse">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16" name="Oval 15">
                <a:extLst>
                  <a:ext uri="{FF2B5EF4-FFF2-40B4-BE49-F238E27FC236}">
                    <a16:creationId xmlns:a16="http://schemas.microsoft.com/office/drawing/2014/main" id="{61BC4C33-1A70-40A2-B97E-AEE683D9C4B8}"/>
                  </a:ext>
                </a:extLst>
              </p:cNvPr>
              <p:cNvSpPr/>
              <p:nvPr/>
            </p:nvSpPr>
            <p:spPr bwMode="auto">
              <a:xfrm>
                <a:off x="6828555" y="5659821"/>
                <a:ext cx="127221" cy="127221"/>
              </a:xfrm>
              <a:prstGeom prst="ellipse">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21" name="Oval 20">
                <a:extLst>
                  <a:ext uri="{FF2B5EF4-FFF2-40B4-BE49-F238E27FC236}">
                    <a16:creationId xmlns:a16="http://schemas.microsoft.com/office/drawing/2014/main" id="{533E88E8-BA77-4882-AF1E-BD9B525C53CA}"/>
                  </a:ext>
                </a:extLst>
              </p:cNvPr>
              <p:cNvSpPr/>
              <p:nvPr/>
            </p:nvSpPr>
            <p:spPr bwMode="auto">
              <a:xfrm>
                <a:off x="4600215" y="5659821"/>
                <a:ext cx="127221" cy="127221"/>
              </a:xfrm>
              <a:prstGeom prst="ellipse">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25" name="Oval 24">
                <a:extLst>
                  <a:ext uri="{FF2B5EF4-FFF2-40B4-BE49-F238E27FC236}">
                    <a16:creationId xmlns:a16="http://schemas.microsoft.com/office/drawing/2014/main" id="{F40C37D3-71CE-4E55-858D-DCAD8034F46B}"/>
                  </a:ext>
                </a:extLst>
              </p:cNvPr>
              <p:cNvSpPr/>
              <p:nvPr/>
            </p:nvSpPr>
            <p:spPr bwMode="auto">
              <a:xfrm>
                <a:off x="9125227" y="5659821"/>
                <a:ext cx="127221" cy="127221"/>
              </a:xfrm>
              <a:prstGeom prst="ellipse">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26" name="Oval 25">
                <a:extLst>
                  <a:ext uri="{FF2B5EF4-FFF2-40B4-BE49-F238E27FC236}">
                    <a16:creationId xmlns:a16="http://schemas.microsoft.com/office/drawing/2014/main" id="{0D8CF306-E6AB-4993-8EF8-B76BD8BA3527}"/>
                  </a:ext>
                </a:extLst>
              </p:cNvPr>
              <p:cNvSpPr/>
              <p:nvPr/>
            </p:nvSpPr>
            <p:spPr bwMode="auto">
              <a:xfrm>
                <a:off x="11225145" y="5659821"/>
                <a:ext cx="127221" cy="127221"/>
              </a:xfrm>
              <a:prstGeom prst="ellipse">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grpSp>
        <p:sp>
          <p:nvSpPr>
            <p:cNvPr id="19" name="TextBox 18">
              <a:extLst>
                <a:ext uri="{FF2B5EF4-FFF2-40B4-BE49-F238E27FC236}">
                  <a16:creationId xmlns:a16="http://schemas.microsoft.com/office/drawing/2014/main" id="{DEDCDC6E-A49A-42D6-988B-7CF57940F832}"/>
                </a:ext>
              </a:extLst>
            </p:cNvPr>
            <p:cNvSpPr txBox="1"/>
            <p:nvPr/>
          </p:nvSpPr>
          <p:spPr>
            <a:xfrm>
              <a:off x="330982" y="5487122"/>
              <a:ext cx="665567" cy="261610"/>
            </a:xfrm>
            <a:prstGeom prst="rect">
              <a:avLst/>
            </a:prstGeom>
            <a:noFill/>
          </p:spPr>
          <p:txBody>
            <a:bodyPr wrap="none" rtlCol="0" anchor="ctr">
              <a:spAutoFit/>
            </a:bodyPr>
            <a:lstStyle/>
            <a:p>
              <a:pPr algn="ctr"/>
              <a:r>
                <a:rPr lang="en-US" sz="1100" b="1" dirty="0">
                  <a:solidFill>
                    <a:srgbClr val="006680"/>
                  </a:solidFill>
                </a:rPr>
                <a:t>300 µm</a:t>
              </a:r>
            </a:p>
          </p:txBody>
        </p:sp>
        <p:sp>
          <p:nvSpPr>
            <p:cNvPr id="20" name="TextBox 19">
              <a:extLst>
                <a:ext uri="{FF2B5EF4-FFF2-40B4-BE49-F238E27FC236}">
                  <a16:creationId xmlns:a16="http://schemas.microsoft.com/office/drawing/2014/main" id="{09A51365-2013-475D-B346-10DA0ACABD81}"/>
                </a:ext>
              </a:extLst>
            </p:cNvPr>
            <p:cNvSpPr txBox="1"/>
            <p:nvPr/>
          </p:nvSpPr>
          <p:spPr>
            <a:xfrm>
              <a:off x="2128376" y="5498433"/>
              <a:ext cx="587020" cy="261610"/>
            </a:xfrm>
            <a:prstGeom prst="rect">
              <a:avLst/>
            </a:prstGeom>
            <a:noFill/>
          </p:spPr>
          <p:txBody>
            <a:bodyPr wrap="none" rtlCol="0" anchor="ctr">
              <a:spAutoFit/>
            </a:bodyPr>
            <a:lstStyle/>
            <a:p>
              <a:pPr algn="ctr"/>
              <a:r>
                <a:rPr lang="en-US" sz="1100" b="1" dirty="0">
                  <a:solidFill>
                    <a:srgbClr val="006680"/>
                  </a:solidFill>
                </a:rPr>
                <a:t>50 µm</a:t>
              </a:r>
            </a:p>
          </p:txBody>
        </p:sp>
        <p:sp>
          <p:nvSpPr>
            <p:cNvPr id="22" name="TextBox 21">
              <a:extLst>
                <a:ext uri="{FF2B5EF4-FFF2-40B4-BE49-F238E27FC236}">
                  <a16:creationId xmlns:a16="http://schemas.microsoft.com/office/drawing/2014/main" id="{C862CB52-DA66-4E4A-BEAE-BBCFC3F0B0BE}"/>
                </a:ext>
              </a:extLst>
            </p:cNvPr>
            <p:cNvSpPr txBox="1"/>
            <p:nvPr/>
          </p:nvSpPr>
          <p:spPr>
            <a:xfrm>
              <a:off x="4113140" y="5498433"/>
              <a:ext cx="587020" cy="261610"/>
            </a:xfrm>
            <a:prstGeom prst="rect">
              <a:avLst/>
            </a:prstGeom>
            <a:noFill/>
          </p:spPr>
          <p:txBody>
            <a:bodyPr wrap="none" rtlCol="0" anchor="ctr">
              <a:spAutoFit/>
            </a:bodyPr>
            <a:lstStyle/>
            <a:p>
              <a:pPr algn="ctr"/>
              <a:r>
                <a:rPr lang="en-US" sz="1100" b="1" dirty="0">
                  <a:solidFill>
                    <a:srgbClr val="006680"/>
                  </a:solidFill>
                </a:rPr>
                <a:t>15 µm</a:t>
              </a:r>
            </a:p>
          </p:txBody>
        </p:sp>
        <p:sp>
          <p:nvSpPr>
            <p:cNvPr id="23" name="TextBox 22">
              <a:extLst>
                <a:ext uri="{FF2B5EF4-FFF2-40B4-BE49-F238E27FC236}">
                  <a16:creationId xmlns:a16="http://schemas.microsoft.com/office/drawing/2014/main" id="{CF5BC739-8EB0-4154-B3B8-54A93CE79E80}"/>
                </a:ext>
              </a:extLst>
            </p:cNvPr>
            <p:cNvSpPr txBox="1"/>
            <p:nvPr/>
          </p:nvSpPr>
          <p:spPr>
            <a:xfrm>
              <a:off x="6380754" y="5498433"/>
              <a:ext cx="508473" cy="261610"/>
            </a:xfrm>
            <a:prstGeom prst="rect">
              <a:avLst/>
            </a:prstGeom>
            <a:noFill/>
          </p:spPr>
          <p:txBody>
            <a:bodyPr wrap="none" rtlCol="0" anchor="ctr">
              <a:spAutoFit/>
            </a:bodyPr>
            <a:lstStyle/>
            <a:p>
              <a:pPr algn="ctr"/>
              <a:r>
                <a:rPr lang="en-US" sz="1100" b="1" dirty="0">
                  <a:solidFill>
                    <a:srgbClr val="006680"/>
                  </a:solidFill>
                </a:rPr>
                <a:t>1 µm</a:t>
              </a:r>
            </a:p>
          </p:txBody>
        </p:sp>
        <p:sp>
          <p:nvSpPr>
            <p:cNvPr id="24" name="TextBox 23">
              <a:extLst>
                <a:ext uri="{FF2B5EF4-FFF2-40B4-BE49-F238E27FC236}">
                  <a16:creationId xmlns:a16="http://schemas.microsoft.com/office/drawing/2014/main" id="{D99D9EEA-DB40-4052-8153-C3058CD362D9}"/>
                </a:ext>
              </a:extLst>
            </p:cNvPr>
            <p:cNvSpPr txBox="1"/>
            <p:nvPr/>
          </p:nvSpPr>
          <p:spPr>
            <a:xfrm>
              <a:off x="8596477" y="5498433"/>
              <a:ext cx="670375" cy="261610"/>
            </a:xfrm>
            <a:prstGeom prst="rect">
              <a:avLst/>
            </a:prstGeom>
            <a:noFill/>
          </p:spPr>
          <p:txBody>
            <a:bodyPr wrap="none" rtlCol="0" anchor="ctr">
              <a:spAutoFit/>
            </a:bodyPr>
            <a:lstStyle/>
            <a:p>
              <a:pPr algn="ctr"/>
              <a:r>
                <a:rPr lang="en-US" sz="1100" b="1" dirty="0">
                  <a:solidFill>
                    <a:srgbClr val="006680"/>
                  </a:solidFill>
                </a:rPr>
                <a:t>250 nm</a:t>
              </a:r>
            </a:p>
          </p:txBody>
        </p:sp>
        <p:sp>
          <p:nvSpPr>
            <p:cNvPr id="27" name="TextBox 26">
              <a:extLst>
                <a:ext uri="{FF2B5EF4-FFF2-40B4-BE49-F238E27FC236}">
                  <a16:creationId xmlns:a16="http://schemas.microsoft.com/office/drawing/2014/main" id="{E98E8BBB-B631-4EAD-A48B-19B3E2FF7FEA}"/>
                </a:ext>
              </a:extLst>
            </p:cNvPr>
            <p:cNvSpPr txBox="1"/>
            <p:nvPr/>
          </p:nvSpPr>
          <p:spPr>
            <a:xfrm>
              <a:off x="10774938" y="5498433"/>
              <a:ext cx="513281" cy="261610"/>
            </a:xfrm>
            <a:prstGeom prst="rect">
              <a:avLst/>
            </a:prstGeom>
            <a:noFill/>
          </p:spPr>
          <p:txBody>
            <a:bodyPr wrap="none" rtlCol="0" anchor="ctr">
              <a:spAutoFit/>
            </a:bodyPr>
            <a:lstStyle/>
            <a:p>
              <a:pPr algn="ctr"/>
              <a:r>
                <a:rPr lang="en-US" sz="1100" b="1" dirty="0">
                  <a:solidFill>
                    <a:srgbClr val="006680"/>
                  </a:solidFill>
                </a:rPr>
                <a:t>1 nm</a:t>
              </a:r>
            </a:p>
          </p:txBody>
        </p:sp>
      </p:grpSp>
      <p:sp>
        <p:nvSpPr>
          <p:cNvPr id="4" name="TextBox 3">
            <a:extLst>
              <a:ext uri="{FF2B5EF4-FFF2-40B4-BE49-F238E27FC236}">
                <a16:creationId xmlns:a16="http://schemas.microsoft.com/office/drawing/2014/main" id="{6CAD8A13-BFE4-4215-BCD0-4DBCEF002482}"/>
              </a:ext>
            </a:extLst>
          </p:cNvPr>
          <p:cNvSpPr txBox="1"/>
          <p:nvPr/>
        </p:nvSpPr>
        <p:spPr>
          <a:xfrm>
            <a:off x="36768" y="690026"/>
            <a:ext cx="1467068" cy="646331"/>
          </a:xfrm>
          <a:prstGeom prst="rect">
            <a:avLst/>
          </a:prstGeom>
          <a:noFill/>
        </p:spPr>
        <p:txBody>
          <a:bodyPr wrap="none" rtlCol="0" anchor="ctr">
            <a:spAutoFit/>
          </a:bodyPr>
          <a:lstStyle/>
          <a:p>
            <a:pPr algn="ctr"/>
            <a:r>
              <a:rPr lang="en-US" b="1" dirty="0">
                <a:solidFill>
                  <a:schemeClr val="bg1"/>
                </a:solidFill>
                <a:effectLst>
                  <a:outerShdw blurRad="38100" dist="38100" dir="2700000" algn="tl">
                    <a:srgbClr val="000000">
                      <a:alpha val="43137"/>
                    </a:srgbClr>
                  </a:outerShdw>
                </a:effectLst>
              </a:rPr>
              <a:t>Whole Core</a:t>
            </a:r>
          </a:p>
          <a:p>
            <a:pPr algn="ctr"/>
            <a:r>
              <a:rPr lang="en-US" b="1" dirty="0">
                <a:solidFill>
                  <a:schemeClr val="bg1"/>
                </a:solidFill>
                <a:effectLst>
                  <a:outerShdw blurRad="38100" dist="38100" dir="2700000" algn="tl">
                    <a:srgbClr val="000000">
                      <a:alpha val="43137"/>
                    </a:srgbClr>
                  </a:outerShdw>
                </a:effectLst>
              </a:rPr>
              <a:t>CT</a:t>
            </a:r>
          </a:p>
        </p:txBody>
      </p:sp>
      <p:sp>
        <p:nvSpPr>
          <p:cNvPr id="29" name="TextBox 28">
            <a:extLst>
              <a:ext uri="{FF2B5EF4-FFF2-40B4-BE49-F238E27FC236}">
                <a16:creationId xmlns:a16="http://schemas.microsoft.com/office/drawing/2014/main" id="{8D8EA821-33B1-4790-A54A-483BD7814AF8}"/>
              </a:ext>
            </a:extLst>
          </p:cNvPr>
          <p:cNvSpPr txBox="1"/>
          <p:nvPr/>
        </p:nvSpPr>
        <p:spPr>
          <a:xfrm>
            <a:off x="2175663" y="828525"/>
            <a:ext cx="492443" cy="369332"/>
          </a:xfrm>
          <a:prstGeom prst="rect">
            <a:avLst/>
          </a:prstGeom>
          <a:noFill/>
        </p:spPr>
        <p:txBody>
          <a:bodyPr wrap="none" rtlCol="0" anchor="ctr">
            <a:spAutoFit/>
          </a:bodyPr>
          <a:lstStyle/>
          <a:p>
            <a:pPr algn="ctr"/>
            <a:r>
              <a:rPr lang="en-US" b="1" dirty="0">
                <a:solidFill>
                  <a:schemeClr val="bg1"/>
                </a:solidFill>
                <a:effectLst>
                  <a:outerShdw blurRad="38100" dist="38100" dir="2700000" algn="tl">
                    <a:srgbClr val="000000">
                      <a:alpha val="43137"/>
                    </a:srgbClr>
                  </a:outerShdw>
                </a:effectLst>
              </a:rPr>
              <a:t>CT</a:t>
            </a:r>
          </a:p>
        </p:txBody>
      </p:sp>
      <p:sp>
        <p:nvSpPr>
          <p:cNvPr id="30" name="TextBox 29">
            <a:extLst>
              <a:ext uri="{FF2B5EF4-FFF2-40B4-BE49-F238E27FC236}">
                <a16:creationId xmlns:a16="http://schemas.microsoft.com/office/drawing/2014/main" id="{537C60D5-3353-4FB7-9155-5A6E31089034}"/>
              </a:ext>
            </a:extLst>
          </p:cNvPr>
          <p:cNvSpPr txBox="1"/>
          <p:nvPr/>
        </p:nvSpPr>
        <p:spPr>
          <a:xfrm>
            <a:off x="4093904" y="828525"/>
            <a:ext cx="625491" cy="369332"/>
          </a:xfrm>
          <a:prstGeom prst="rect">
            <a:avLst/>
          </a:prstGeom>
          <a:noFill/>
        </p:spPr>
        <p:txBody>
          <a:bodyPr wrap="none" rtlCol="0" anchor="ctr">
            <a:spAutoFit/>
          </a:bodyPr>
          <a:lstStyle/>
          <a:p>
            <a:pPr algn="ctr"/>
            <a:r>
              <a:rPr lang="fr-FR" b="1" dirty="0">
                <a:solidFill>
                  <a:schemeClr val="bg1"/>
                </a:solidFill>
                <a:effectLst>
                  <a:outerShdw blurRad="38100" dist="38100" dir="2700000" algn="tl">
                    <a:srgbClr val="000000">
                      <a:alpha val="43137"/>
                    </a:srgbClr>
                  </a:outerShdw>
                </a:effectLst>
              </a:rPr>
              <a:t>µCT</a:t>
            </a:r>
            <a:endParaRPr lang="en-US" b="1" dirty="0">
              <a:solidFill>
                <a:schemeClr val="bg1"/>
              </a:solidFill>
              <a:effectLst>
                <a:outerShdw blurRad="38100" dist="38100" dir="2700000" algn="tl">
                  <a:srgbClr val="000000">
                    <a:alpha val="43137"/>
                  </a:srgbClr>
                </a:outerShdw>
              </a:effectLst>
            </a:endParaRPr>
          </a:p>
        </p:txBody>
      </p:sp>
      <p:sp>
        <p:nvSpPr>
          <p:cNvPr id="31" name="TextBox 30">
            <a:extLst>
              <a:ext uri="{FF2B5EF4-FFF2-40B4-BE49-F238E27FC236}">
                <a16:creationId xmlns:a16="http://schemas.microsoft.com/office/drawing/2014/main" id="{8337C78D-865A-4799-9126-8DB57B8DC7DB}"/>
              </a:ext>
            </a:extLst>
          </p:cNvPr>
          <p:cNvSpPr txBox="1"/>
          <p:nvPr/>
        </p:nvSpPr>
        <p:spPr>
          <a:xfrm>
            <a:off x="6096000" y="828525"/>
            <a:ext cx="625491" cy="369332"/>
          </a:xfrm>
          <a:prstGeom prst="rect">
            <a:avLst/>
          </a:prstGeom>
          <a:noFill/>
        </p:spPr>
        <p:txBody>
          <a:bodyPr wrap="none" rtlCol="0" anchor="ctr">
            <a:spAutoFit/>
          </a:bodyPr>
          <a:lstStyle/>
          <a:p>
            <a:pPr algn="ctr"/>
            <a:r>
              <a:rPr lang="fr-FR" b="1" dirty="0">
                <a:solidFill>
                  <a:schemeClr val="bg1"/>
                </a:solidFill>
                <a:effectLst>
                  <a:outerShdw blurRad="38100" dist="38100" dir="2700000" algn="tl">
                    <a:srgbClr val="000000">
                      <a:alpha val="43137"/>
                    </a:srgbClr>
                  </a:outerShdw>
                </a:effectLst>
              </a:rPr>
              <a:t>µCT</a:t>
            </a:r>
            <a:endParaRPr lang="en-US" b="1" dirty="0">
              <a:solidFill>
                <a:schemeClr val="bg1"/>
              </a:solidFill>
              <a:effectLst>
                <a:outerShdw blurRad="38100" dist="38100" dir="2700000" algn="tl">
                  <a:srgbClr val="000000">
                    <a:alpha val="43137"/>
                  </a:srgbClr>
                </a:outerShdw>
              </a:effectLst>
            </a:endParaRPr>
          </a:p>
        </p:txBody>
      </p:sp>
      <p:sp>
        <p:nvSpPr>
          <p:cNvPr id="32" name="TextBox 31">
            <a:extLst>
              <a:ext uri="{FF2B5EF4-FFF2-40B4-BE49-F238E27FC236}">
                <a16:creationId xmlns:a16="http://schemas.microsoft.com/office/drawing/2014/main" id="{D8E2A2A2-C676-4B8C-B0E3-C3AC45BB8A4F}"/>
              </a:ext>
            </a:extLst>
          </p:cNvPr>
          <p:cNvSpPr txBox="1"/>
          <p:nvPr/>
        </p:nvSpPr>
        <p:spPr>
          <a:xfrm>
            <a:off x="8230188" y="690026"/>
            <a:ext cx="1402948" cy="646331"/>
          </a:xfrm>
          <a:prstGeom prst="rect">
            <a:avLst/>
          </a:prstGeom>
          <a:noFill/>
        </p:spPr>
        <p:txBody>
          <a:bodyPr wrap="none" rtlCol="0" anchor="ctr">
            <a:spAutoFit/>
          </a:bodyPr>
          <a:lstStyle/>
          <a:p>
            <a:pPr algn="ctr"/>
            <a:r>
              <a:rPr lang="fr-FR" b="1" dirty="0">
                <a:solidFill>
                  <a:schemeClr val="bg1"/>
                </a:solidFill>
                <a:effectLst>
                  <a:outerShdw blurRad="38100" dist="38100" dir="2700000" algn="tl">
                    <a:srgbClr val="000000">
                      <a:alpha val="43137"/>
                    </a:srgbClr>
                  </a:outerShdw>
                </a:effectLst>
              </a:rPr>
              <a:t>SEM/EDX</a:t>
            </a:r>
          </a:p>
          <a:p>
            <a:pPr algn="ctr"/>
            <a:r>
              <a:rPr lang="fr-FR" b="1" dirty="0" err="1">
                <a:solidFill>
                  <a:schemeClr val="bg1"/>
                </a:solidFill>
                <a:effectLst>
                  <a:outerShdw blurRad="38100" dist="38100" dir="2700000" algn="tl">
                    <a:srgbClr val="000000">
                      <a:alpha val="43137"/>
                    </a:srgbClr>
                  </a:outerShdw>
                </a:effectLst>
              </a:rPr>
              <a:t>Mineralogy</a:t>
            </a:r>
            <a:endParaRPr lang="en-US" b="1" dirty="0">
              <a:solidFill>
                <a:schemeClr val="bg1"/>
              </a:solidFill>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A3A0DE1B-532D-4FC7-B721-692F7391B19D}"/>
              </a:ext>
            </a:extLst>
          </p:cNvPr>
          <p:cNvSpPr txBox="1"/>
          <p:nvPr/>
        </p:nvSpPr>
        <p:spPr>
          <a:xfrm>
            <a:off x="10471168" y="828525"/>
            <a:ext cx="1120821" cy="369332"/>
          </a:xfrm>
          <a:prstGeom prst="rect">
            <a:avLst/>
          </a:prstGeom>
          <a:noFill/>
        </p:spPr>
        <p:txBody>
          <a:bodyPr wrap="none" rtlCol="0" anchor="ctr">
            <a:spAutoFit/>
          </a:bodyPr>
          <a:lstStyle/>
          <a:p>
            <a:pPr algn="ctr"/>
            <a:r>
              <a:rPr lang="fr-FR" b="1" dirty="0">
                <a:solidFill>
                  <a:schemeClr val="bg1"/>
                </a:solidFill>
                <a:effectLst>
                  <a:outerShdw blurRad="38100" dist="38100" dir="2700000" algn="tl">
                    <a:srgbClr val="000000">
                      <a:alpha val="43137"/>
                    </a:srgbClr>
                  </a:outerShdw>
                </a:effectLst>
              </a:rPr>
              <a:t>FIB/SEM</a:t>
            </a:r>
            <a:endParaRPr lang="en-US" b="1" dirty="0">
              <a:solidFill>
                <a:schemeClr val="bg1"/>
              </a:solidFill>
              <a:effectLst>
                <a:outerShdw blurRad="38100" dist="38100" dir="2700000" algn="tl">
                  <a:srgbClr val="000000">
                    <a:alpha val="43137"/>
                  </a:srgbClr>
                </a:outerShdw>
              </a:effectLst>
            </a:endParaRPr>
          </a:p>
        </p:txBody>
      </p:sp>
      <p:sp>
        <p:nvSpPr>
          <p:cNvPr id="53" name="Rectangle 52">
            <a:extLst>
              <a:ext uri="{FF2B5EF4-FFF2-40B4-BE49-F238E27FC236}">
                <a16:creationId xmlns:a16="http://schemas.microsoft.com/office/drawing/2014/main" id="{AA32EC06-4A51-454A-A317-63464E5E66CC}"/>
              </a:ext>
            </a:extLst>
          </p:cNvPr>
          <p:cNvSpPr/>
          <p:nvPr/>
        </p:nvSpPr>
        <p:spPr bwMode="auto">
          <a:xfrm>
            <a:off x="469809" y="3239790"/>
            <a:ext cx="581751" cy="1362689"/>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62" name="Rectangle 61">
            <a:extLst>
              <a:ext uri="{FF2B5EF4-FFF2-40B4-BE49-F238E27FC236}">
                <a16:creationId xmlns:a16="http://schemas.microsoft.com/office/drawing/2014/main" id="{B509AAD8-E38D-41B6-B5A1-5D7894DBD7F6}"/>
              </a:ext>
            </a:extLst>
          </p:cNvPr>
          <p:cNvSpPr/>
          <p:nvPr/>
        </p:nvSpPr>
        <p:spPr bwMode="auto">
          <a:xfrm>
            <a:off x="9601402" y="3428102"/>
            <a:ext cx="337446" cy="33744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73" name="Isosceles Triangle 72">
            <a:extLst>
              <a:ext uri="{FF2B5EF4-FFF2-40B4-BE49-F238E27FC236}">
                <a16:creationId xmlns:a16="http://schemas.microsoft.com/office/drawing/2014/main" id="{7912139A-792B-4E51-88B8-77D1EABFAFAA}"/>
              </a:ext>
            </a:extLst>
          </p:cNvPr>
          <p:cNvSpPr/>
          <p:nvPr/>
        </p:nvSpPr>
        <p:spPr bwMode="auto">
          <a:xfrm rot="16041288">
            <a:off x="38224" y="2706534"/>
            <a:ext cx="2778672" cy="1400823"/>
          </a:xfrm>
          <a:prstGeom prst="triangle">
            <a:avLst>
              <a:gd name="adj" fmla="val 35166"/>
            </a:avLst>
          </a:prstGeom>
          <a:gradFill>
            <a:gsLst>
              <a:gs pos="0">
                <a:schemeClr val="bg1">
                  <a:alpha val="80000"/>
                </a:schemeClr>
              </a:gs>
              <a:gs pos="100000">
                <a:srgbClr val="006680">
                  <a:alpha val="1000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74" name="Isosceles Triangle 73">
            <a:extLst>
              <a:ext uri="{FF2B5EF4-FFF2-40B4-BE49-F238E27FC236}">
                <a16:creationId xmlns:a16="http://schemas.microsoft.com/office/drawing/2014/main" id="{ACEC6232-51F9-49E9-982B-B8A10AAEBE94}"/>
              </a:ext>
            </a:extLst>
          </p:cNvPr>
          <p:cNvSpPr/>
          <p:nvPr/>
        </p:nvSpPr>
        <p:spPr bwMode="auto">
          <a:xfrm rot="16200000">
            <a:off x="2143132" y="2981329"/>
            <a:ext cx="2705100" cy="819140"/>
          </a:xfrm>
          <a:prstGeom prst="triangle">
            <a:avLst>
              <a:gd name="adj" fmla="val 35166"/>
            </a:avLst>
          </a:prstGeom>
          <a:gradFill>
            <a:gsLst>
              <a:gs pos="0">
                <a:schemeClr val="bg1">
                  <a:alpha val="80000"/>
                </a:schemeClr>
              </a:gs>
              <a:gs pos="100000">
                <a:srgbClr val="006680">
                  <a:alpha val="1000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75" name="Isosceles Triangle 74">
            <a:extLst>
              <a:ext uri="{FF2B5EF4-FFF2-40B4-BE49-F238E27FC236}">
                <a16:creationId xmlns:a16="http://schemas.microsoft.com/office/drawing/2014/main" id="{C6451D7A-6911-4CEC-A5E7-C76F925BC20B}"/>
              </a:ext>
            </a:extLst>
          </p:cNvPr>
          <p:cNvSpPr/>
          <p:nvPr/>
        </p:nvSpPr>
        <p:spPr bwMode="auto">
          <a:xfrm rot="16200000">
            <a:off x="4148141" y="2709862"/>
            <a:ext cx="2705099" cy="1362075"/>
          </a:xfrm>
          <a:prstGeom prst="triangle">
            <a:avLst>
              <a:gd name="adj" fmla="val 84479"/>
            </a:avLst>
          </a:prstGeom>
          <a:gradFill>
            <a:gsLst>
              <a:gs pos="0">
                <a:schemeClr val="bg1">
                  <a:alpha val="80000"/>
                </a:schemeClr>
              </a:gs>
              <a:gs pos="100000">
                <a:srgbClr val="006680">
                  <a:alpha val="1000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76" name="Isosceles Triangle 75">
            <a:extLst>
              <a:ext uri="{FF2B5EF4-FFF2-40B4-BE49-F238E27FC236}">
                <a16:creationId xmlns:a16="http://schemas.microsoft.com/office/drawing/2014/main" id="{8C0AB695-280C-475A-98F0-012201AD565C}"/>
              </a:ext>
            </a:extLst>
          </p:cNvPr>
          <p:cNvSpPr/>
          <p:nvPr/>
        </p:nvSpPr>
        <p:spPr bwMode="auto">
          <a:xfrm rot="16200000">
            <a:off x="6435798" y="3004967"/>
            <a:ext cx="2226275" cy="846265"/>
          </a:xfrm>
          <a:prstGeom prst="triangle">
            <a:avLst>
              <a:gd name="adj" fmla="val 51187"/>
            </a:avLst>
          </a:prstGeom>
          <a:gradFill>
            <a:gsLst>
              <a:gs pos="0">
                <a:schemeClr val="bg1">
                  <a:alpha val="80000"/>
                </a:schemeClr>
              </a:gs>
              <a:gs pos="100000">
                <a:srgbClr val="006680">
                  <a:alpha val="1000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77" name="Isosceles Triangle 76">
            <a:extLst>
              <a:ext uri="{FF2B5EF4-FFF2-40B4-BE49-F238E27FC236}">
                <a16:creationId xmlns:a16="http://schemas.microsoft.com/office/drawing/2014/main" id="{0BEF5D34-35F2-48C5-A93B-1EF310B5B164}"/>
              </a:ext>
            </a:extLst>
          </p:cNvPr>
          <p:cNvSpPr/>
          <p:nvPr/>
        </p:nvSpPr>
        <p:spPr bwMode="auto">
          <a:xfrm rot="16200000">
            <a:off x="9241658" y="3177413"/>
            <a:ext cx="1563357" cy="501374"/>
          </a:xfrm>
          <a:prstGeom prst="triangle">
            <a:avLst>
              <a:gd name="adj" fmla="val 39040"/>
            </a:avLst>
          </a:prstGeom>
          <a:gradFill>
            <a:gsLst>
              <a:gs pos="0">
                <a:schemeClr val="bg1">
                  <a:alpha val="80000"/>
                </a:schemeClr>
              </a:gs>
              <a:gs pos="100000">
                <a:srgbClr val="006680">
                  <a:alpha val="1000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Tree>
    <p:extLst>
      <p:ext uri="{BB962C8B-B14F-4D97-AF65-F5344CB8AC3E}">
        <p14:creationId xmlns:p14="http://schemas.microsoft.com/office/powerpoint/2010/main" val="206718701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70BC9A-5047-429E-8F34-828322369226}"/>
              </a:ext>
            </a:extLst>
          </p:cNvPr>
          <p:cNvSpPr>
            <a:spLocks noGrp="1"/>
          </p:cNvSpPr>
          <p:nvPr>
            <p:ph type="sldNum" sz="quarter" idx="10"/>
          </p:nvPr>
        </p:nvSpPr>
        <p:spPr/>
        <p:txBody>
          <a:bodyPr/>
          <a:lstStyle/>
          <a:p>
            <a:fld id="{89006F1E-66CD-4A4B-9370-B4A3080F0E6C}" type="slidenum">
              <a:rPr lang="en-US" smtClean="0"/>
              <a:pPr/>
              <a:t>19</a:t>
            </a:fld>
            <a:endParaRPr lang="en-US" dirty="0"/>
          </a:p>
        </p:txBody>
      </p:sp>
      <p:sp>
        <p:nvSpPr>
          <p:cNvPr id="4" name="Title 3">
            <a:extLst>
              <a:ext uri="{FF2B5EF4-FFF2-40B4-BE49-F238E27FC236}">
                <a16:creationId xmlns:a16="http://schemas.microsoft.com/office/drawing/2014/main" id="{2859D82E-A628-4A9A-8152-C703ECB25561}"/>
              </a:ext>
            </a:extLst>
          </p:cNvPr>
          <p:cNvSpPr>
            <a:spLocks noGrp="1"/>
          </p:cNvSpPr>
          <p:nvPr>
            <p:ph type="title"/>
          </p:nvPr>
        </p:nvSpPr>
        <p:spPr>
          <a:xfrm>
            <a:off x="152400" y="1257299"/>
            <a:ext cx="7010399" cy="381001"/>
          </a:xfrm>
        </p:spPr>
        <p:txBody>
          <a:bodyPr/>
          <a:lstStyle/>
          <a:p>
            <a:r>
              <a:rPr lang="en-US" sz="2400" b="0" dirty="0">
                <a:solidFill>
                  <a:schemeClr val="tx1"/>
                </a:solidFill>
              </a:rPr>
              <a:t>References</a:t>
            </a:r>
            <a:endParaRPr lang="en-US" b="0" dirty="0">
              <a:solidFill>
                <a:schemeClr val="tx1"/>
              </a:solidFill>
            </a:endParaRPr>
          </a:p>
        </p:txBody>
      </p:sp>
      <p:sp>
        <p:nvSpPr>
          <p:cNvPr id="5" name="Footer Placeholder 4">
            <a:extLst>
              <a:ext uri="{FF2B5EF4-FFF2-40B4-BE49-F238E27FC236}">
                <a16:creationId xmlns:a16="http://schemas.microsoft.com/office/drawing/2014/main" id="{8A9AD404-8FCF-4AC2-97B8-DF9AF0B2EF44}"/>
              </a:ext>
            </a:extLst>
          </p:cNvPr>
          <p:cNvSpPr>
            <a:spLocks noGrp="1"/>
          </p:cNvSpPr>
          <p:nvPr>
            <p:ph type="ftr" sz="quarter" idx="12"/>
          </p:nvPr>
        </p:nvSpPr>
        <p:spPr/>
        <p:txBody>
          <a:bodyPr/>
          <a:lstStyle/>
          <a:p>
            <a:r>
              <a:rPr lang="en-US" dirty="0">
                <a:ea typeface="MS PGothic" panose="020B0600070205080204" pitchFamily="34" charset="-128"/>
              </a:rPr>
              <a:t>InterPore 2022 | A Hybrid Multiscale Pore Network Modeling Method Applied to Complex Carbonate Rocks</a:t>
            </a:r>
          </a:p>
        </p:txBody>
      </p:sp>
      <p:sp>
        <p:nvSpPr>
          <p:cNvPr id="6" name="Content Placeholder 5">
            <a:extLst>
              <a:ext uri="{FF2B5EF4-FFF2-40B4-BE49-F238E27FC236}">
                <a16:creationId xmlns:a16="http://schemas.microsoft.com/office/drawing/2014/main" id="{A3FDF080-499C-40AE-A569-60F584D1A686}"/>
              </a:ext>
            </a:extLst>
          </p:cNvPr>
          <p:cNvSpPr>
            <a:spLocks noGrp="1"/>
          </p:cNvSpPr>
          <p:nvPr>
            <p:ph sz="quarter" idx="14"/>
          </p:nvPr>
        </p:nvSpPr>
        <p:spPr/>
        <p:txBody>
          <a:bodyPr/>
          <a:lstStyle/>
          <a:p>
            <a:r>
              <a:rPr lang="en-US" sz="1200" b="1" dirty="0">
                <a:latin typeface="+mj-lt"/>
              </a:rPr>
              <a:t>A Multi-Scale Imaging and Modeling Workflow for Tight Rocks</a:t>
            </a:r>
            <a:r>
              <a:rPr lang="en-US" sz="1200" dirty="0">
                <a:latin typeface="+mj-lt"/>
              </a:rPr>
              <a:t>, </a:t>
            </a:r>
            <a:br>
              <a:rPr lang="en-US" sz="1200" dirty="0">
                <a:latin typeface="+mj-lt"/>
              </a:rPr>
            </a:br>
            <a:r>
              <a:rPr lang="en-US" sz="1200" dirty="0">
                <a:latin typeface="+mj-lt"/>
              </a:rPr>
              <a:t>L. C. Ruspini, G. Lindkvist, S. Bakke, L. Alberts, A. M. Carnerup, and P. E. Øren, FEI Company</a:t>
            </a:r>
            <a:endParaRPr lang="fr-FR" sz="1200" dirty="0">
              <a:latin typeface="+mj-lt"/>
            </a:endParaRPr>
          </a:p>
          <a:p>
            <a:r>
              <a:rPr lang="fr-FR" sz="1200" b="1" dirty="0">
                <a:latin typeface="+mj-lt"/>
              </a:rPr>
              <a:t>Relative permeability assessment in a giant carbonate reservoir using Digital Rock Physics</a:t>
            </a:r>
            <a:br>
              <a:rPr lang="fr-FR" sz="1200" b="0" i="0" dirty="0">
                <a:solidFill>
                  <a:srgbClr val="414141"/>
                </a:solidFill>
                <a:effectLst/>
                <a:latin typeface="+mj-lt"/>
              </a:rPr>
            </a:br>
            <a:r>
              <a:rPr lang="fr-FR" sz="1200" dirty="0">
                <a:latin typeface="+mj-lt"/>
              </a:rPr>
              <a:t>Z. Kalam, S. Seraj, Z. Bhatti, A. Mock, P.E. Øren, V. Ravlo, O. Lopez</a:t>
            </a:r>
            <a:br>
              <a:rPr lang="fr-FR" sz="1200" dirty="0">
                <a:latin typeface="+mj-lt"/>
              </a:rPr>
            </a:br>
            <a:r>
              <a:rPr lang="fr-FR" sz="1200" dirty="0">
                <a:latin typeface="+mj-lt"/>
              </a:rPr>
              <a:t>Society of Core Analysts, SCA 2012-03</a:t>
            </a:r>
          </a:p>
          <a:p>
            <a:r>
              <a:rPr lang="fr-FR" sz="1200" b="1" dirty="0">
                <a:latin typeface="+mj-lt"/>
              </a:rPr>
              <a:t>Investigation into the reliability of predictive pore-scale modeling for siliciclastic reservoir rocks</a:t>
            </a:r>
            <a:r>
              <a:rPr lang="fr-FR" sz="1200" dirty="0">
                <a:latin typeface="+mj-lt"/>
              </a:rPr>
              <a:t> </a:t>
            </a:r>
            <a:br>
              <a:rPr lang="fr-FR" sz="1200" dirty="0">
                <a:latin typeface="+mj-lt"/>
              </a:rPr>
            </a:br>
            <a:r>
              <a:rPr lang="fr-FR" sz="1200" dirty="0">
                <a:latin typeface="+mj-lt"/>
              </a:rPr>
              <a:t>Olivier Lopez1, Alexander Mock1, Jostein Skretting2, Egil Boye Petersen Jr. 2, Pal-Eric Oren1 , Alf Birger Rustad2 (1)NumericalRocks AS and (2)Statoil ASA</a:t>
            </a:r>
          </a:p>
          <a:p>
            <a:pPr algn="l"/>
            <a:r>
              <a:rPr lang="en-US" sz="1200" b="1" i="0" u="none" strike="noStrike" baseline="0" dirty="0">
                <a:latin typeface="+mj-lt"/>
              </a:rPr>
              <a:t>Pore-scale modeling of capillary trapping in water-wet porous media: A new cooperative pore-body filling </a:t>
            </a:r>
            <a:r>
              <a:rPr lang="fr-FR" sz="1200" b="1" i="0" u="none" strike="noStrike" baseline="0" dirty="0">
                <a:latin typeface="+mj-lt"/>
              </a:rPr>
              <a:t>model</a:t>
            </a:r>
            <a:br>
              <a:rPr lang="fr-FR" sz="1200" b="1" dirty="0">
                <a:latin typeface="+mj-lt"/>
              </a:rPr>
            </a:br>
            <a:r>
              <a:rPr lang="fr-FR" sz="1200" b="0" i="0" u="none" strike="noStrike" baseline="0" dirty="0">
                <a:latin typeface="+mj-lt"/>
              </a:rPr>
              <a:t>L.C. Ruspinia,1, R. Farokhpoora, P.E. Ørenb</a:t>
            </a:r>
            <a:endParaRPr lang="fr-FR" sz="1200" dirty="0">
              <a:latin typeface="+mj-lt"/>
            </a:endParaRPr>
          </a:p>
          <a:p>
            <a:pPr fontAlgn="ctr"/>
            <a:r>
              <a:rPr lang="en-US" sz="1200" b="1" dirty="0">
                <a:latin typeface="+mj-lt"/>
              </a:rPr>
              <a:t>SPE 2019: Digital Pore Space Study of a Middle-Eastern Carbonate Rock Sample, </a:t>
            </a:r>
            <a:r>
              <a:rPr lang="fr-FR" sz="1200" b="1" dirty="0">
                <a:latin typeface="+mj-lt"/>
              </a:rPr>
              <a:t>SPE-196653-MS </a:t>
            </a:r>
            <a:br>
              <a:rPr lang="fr-FR" sz="1200" b="1" dirty="0">
                <a:latin typeface="+mj-lt"/>
              </a:rPr>
            </a:br>
            <a:r>
              <a:rPr lang="en-US" sz="1200" dirty="0">
                <a:latin typeface="+mj-lt"/>
              </a:rPr>
              <a:t>Gwenolé Tallec, Thermo Fisher Scientific, Merignac, France</a:t>
            </a:r>
          </a:p>
          <a:p>
            <a:endParaRPr lang="en-US" sz="1200" dirty="0"/>
          </a:p>
        </p:txBody>
      </p:sp>
      <p:sp>
        <p:nvSpPr>
          <p:cNvPr id="7" name="Text Placeholder 6">
            <a:extLst>
              <a:ext uri="{FF2B5EF4-FFF2-40B4-BE49-F238E27FC236}">
                <a16:creationId xmlns:a16="http://schemas.microsoft.com/office/drawing/2014/main" id="{B2EB531F-9F80-4C6E-8BBE-7A32F95EDA09}"/>
              </a:ext>
            </a:extLst>
          </p:cNvPr>
          <p:cNvSpPr>
            <a:spLocks noGrp="1"/>
          </p:cNvSpPr>
          <p:nvPr>
            <p:ph type="body" sz="quarter" idx="15"/>
          </p:nvPr>
        </p:nvSpPr>
        <p:spPr>
          <a:xfrm>
            <a:off x="304798" y="6338656"/>
            <a:ext cx="5255662" cy="206304"/>
          </a:xfrm>
        </p:spPr>
        <p:txBody>
          <a:bodyPr>
            <a:normAutofit fontScale="92500" lnSpcReduction="10000"/>
          </a:bodyPr>
          <a:lstStyle/>
          <a:p>
            <a:r>
              <a:rPr lang="en-US" sz="1400" dirty="0">
                <a:solidFill>
                  <a:srgbClr val="FF0000"/>
                </a:solidFill>
              </a:rPr>
              <a:t>Find out more at </a:t>
            </a:r>
            <a:r>
              <a:rPr lang="en-US" sz="1400" b="1" dirty="0">
                <a:solidFill>
                  <a:srgbClr val="FF0000"/>
                </a:solidFill>
              </a:rPr>
              <a:t>booth #01</a:t>
            </a:r>
            <a:endParaRPr lang="en-US" sz="1400" dirty="0">
              <a:solidFill>
                <a:srgbClr val="FF0000"/>
              </a:solidFill>
            </a:endParaRPr>
          </a:p>
        </p:txBody>
      </p:sp>
      <p:sp>
        <p:nvSpPr>
          <p:cNvPr id="10" name="Title 3">
            <a:extLst>
              <a:ext uri="{FF2B5EF4-FFF2-40B4-BE49-F238E27FC236}">
                <a16:creationId xmlns:a16="http://schemas.microsoft.com/office/drawing/2014/main" id="{E1BD297E-35F6-4C57-94DC-049D866A0C33}"/>
              </a:ext>
            </a:extLst>
          </p:cNvPr>
          <p:cNvSpPr txBox="1">
            <a:spLocks/>
          </p:cNvSpPr>
          <p:nvPr/>
        </p:nvSpPr>
        <p:spPr>
          <a:xfrm>
            <a:off x="152399" y="122539"/>
            <a:ext cx="7010399" cy="381001"/>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t>Questions</a:t>
            </a:r>
          </a:p>
        </p:txBody>
      </p:sp>
      <p:pic>
        <p:nvPicPr>
          <p:cNvPr id="11" name="Picture Placeholder 5">
            <a:extLst>
              <a:ext uri="{FF2B5EF4-FFF2-40B4-BE49-F238E27FC236}">
                <a16:creationId xmlns:a16="http://schemas.microsoft.com/office/drawing/2014/main" id="{E4D3440E-7894-4D1A-8A73-35E84DC9A043}"/>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l="26373" t="25564" r="26373" b="25564"/>
          <a:stretch/>
        </p:blipFill>
        <p:spPr>
          <a:xfrm>
            <a:off x="5560459" y="-1"/>
            <a:ext cx="6631541" cy="6858000"/>
          </a:xfrm>
        </p:spPr>
      </p:pic>
    </p:spTree>
    <p:extLst>
      <p:ext uri="{BB962C8B-B14F-4D97-AF65-F5344CB8AC3E}">
        <p14:creationId xmlns:p14="http://schemas.microsoft.com/office/powerpoint/2010/main" val="955276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0F10AA6-DB4D-C44A-A0B4-2EF6CFF71172}"/>
              </a:ext>
            </a:extLst>
          </p:cNvPr>
          <p:cNvSpPr/>
          <p:nvPr/>
        </p:nvSpPr>
        <p:spPr>
          <a:xfrm>
            <a:off x="304799" y="1576560"/>
            <a:ext cx="997951" cy="9623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527A58-4302-5D44-BC5D-0AFE1E7CE3AB}"/>
              </a:ext>
            </a:extLst>
          </p:cNvPr>
          <p:cNvSpPr>
            <a:spLocks noGrp="1"/>
          </p:cNvSpPr>
          <p:nvPr>
            <p:ph type="title"/>
          </p:nvPr>
        </p:nvSpPr>
        <p:spPr/>
        <p:txBody>
          <a:bodyPr/>
          <a:lstStyle/>
          <a:p>
            <a:r>
              <a:rPr lang="en-US" dirty="0"/>
              <a:t>Co-authors</a:t>
            </a:r>
          </a:p>
        </p:txBody>
      </p:sp>
      <p:sp>
        <p:nvSpPr>
          <p:cNvPr id="5" name="Slide Number Placeholder 4">
            <a:extLst>
              <a:ext uri="{FF2B5EF4-FFF2-40B4-BE49-F238E27FC236}">
                <a16:creationId xmlns:a16="http://schemas.microsoft.com/office/drawing/2014/main" id="{3613442C-55AA-2645-94D4-6CCCEC286792}"/>
              </a:ext>
            </a:extLst>
          </p:cNvPr>
          <p:cNvSpPr>
            <a:spLocks noGrp="1"/>
          </p:cNvSpPr>
          <p:nvPr>
            <p:ph type="sldNum" sz="quarter" idx="10"/>
          </p:nvPr>
        </p:nvSpPr>
        <p:spPr/>
        <p:txBody>
          <a:bodyPr/>
          <a:lstStyle/>
          <a:p>
            <a:fld id="{89006F1E-66CD-4A4B-9370-B4A3080F0E6C}" type="slidenum">
              <a:rPr lang="en-US" smtClean="0"/>
              <a:pPr/>
              <a:t>2</a:t>
            </a:fld>
            <a:endParaRPr lang="en-US" dirty="0"/>
          </a:p>
        </p:txBody>
      </p:sp>
      <p:sp>
        <p:nvSpPr>
          <p:cNvPr id="6" name="Footer Placeholder 5">
            <a:extLst>
              <a:ext uri="{FF2B5EF4-FFF2-40B4-BE49-F238E27FC236}">
                <a16:creationId xmlns:a16="http://schemas.microsoft.com/office/drawing/2014/main" id="{05C30C26-0CF1-4544-8F3D-6C3B8DED6355}"/>
              </a:ext>
            </a:extLst>
          </p:cNvPr>
          <p:cNvSpPr>
            <a:spLocks noGrp="1"/>
          </p:cNvSpPr>
          <p:nvPr>
            <p:ph type="ftr" sz="quarter" idx="12"/>
          </p:nvPr>
        </p:nvSpPr>
        <p:spPr/>
        <p:txBody>
          <a:body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sp>
        <p:nvSpPr>
          <p:cNvPr id="13" name="TextBox 12">
            <a:extLst>
              <a:ext uri="{FF2B5EF4-FFF2-40B4-BE49-F238E27FC236}">
                <a16:creationId xmlns:a16="http://schemas.microsoft.com/office/drawing/2014/main" id="{19C9F8CC-A241-EF4A-81D6-8A748119C367}"/>
              </a:ext>
            </a:extLst>
          </p:cNvPr>
          <p:cNvSpPr txBox="1"/>
          <p:nvPr/>
        </p:nvSpPr>
        <p:spPr>
          <a:xfrm>
            <a:off x="1841431" y="1576560"/>
            <a:ext cx="5231169" cy="1441849"/>
          </a:xfrm>
          <a:prstGeom prst="rect">
            <a:avLst/>
          </a:prstGeom>
          <a:noFill/>
        </p:spPr>
        <p:txBody>
          <a:bodyPr wrap="square" lIns="0" tIns="0" rIns="0" bIns="0" rtlCol="0" anchor="t">
            <a:normAutofit/>
          </a:bodyPr>
          <a:lstStyle/>
          <a:p>
            <a:pPr defTabSz="914400">
              <a:lnSpc>
                <a:spcPct val="120000"/>
              </a:lnSpc>
              <a:spcBef>
                <a:spcPts val="200"/>
              </a:spcBef>
              <a:buClr>
                <a:schemeClr val="tx2"/>
              </a:buClr>
              <a:buSzPct val="100000"/>
            </a:pPr>
            <a:r>
              <a:rPr lang="en-US" sz="2400" b="1" dirty="0" err="1"/>
              <a:t>Viswasanthi</a:t>
            </a:r>
            <a:r>
              <a:rPr lang="en-US" sz="2400" b="1" dirty="0"/>
              <a:t> Chandra</a:t>
            </a:r>
          </a:p>
          <a:p>
            <a:pPr defTabSz="914400">
              <a:lnSpc>
                <a:spcPct val="120000"/>
              </a:lnSpc>
              <a:spcBef>
                <a:spcPts val="200"/>
              </a:spcBef>
              <a:buClr>
                <a:schemeClr val="tx2"/>
              </a:buClr>
              <a:buSzPct val="100000"/>
            </a:pPr>
            <a:r>
              <a:rPr lang="en-US" sz="1100" dirty="0"/>
              <a:t>Research scientist,  King Abdullah University of Science and Technology</a:t>
            </a:r>
          </a:p>
          <a:p>
            <a:pPr defTabSz="914400"/>
            <a:r>
              <a:rPr lang="en-US" sz="1100" u="sng" dirty="0">
                <a:solidFill>
                  <a:srgbClr val="0070C0"/>
                </a:solidFill>
                <a:ea typeface="+mn-lt"/>
                <a:cs typeface="+mn-lt"/>
              </a:rPr>
              <a:t>V</a:t>
            </a:r>
            <a:r>
              <a:rPr lang="en-US" sz="1100" u="sng" dirty="0">
                <a:solidFill>
                  <a:srgbClr val="0070C0"/>
                </a:solidFill>
                <a:ea typeface="+mn-lt"/>
                <a:cs typeface="+mn-lt"/>
                <a:hlinkClick r:id="rId2">
                  <a:extLst>
                    <a:ext uri="{A12FA001-AC4F-418D-AE19-62706E023703}">
                      <ahyp:hlinkClr xmlns:ahyp="http://schemas.microsoft.com/office/drawing/2018/hyperlinkcolor" val="tx"/>
                    </a:ext>
                  </a:extLst>
                </a:hlinkClick>
              </a:rPr>
              <a:t>iswasanthi.Chandra@kaust.edu.sa</a:t>
            </a:r>
            <a:r>
              <a:rPr lang="en-US" sz="1100" u="sng" dirty="0">
                <a:solidFill>
                  <a:srgbClr val="0070C0"/>
                </a:solidFill>
                <a:ea typeface="+mn-lt"/>
                <a:cs typeface="+mn-lt"/>
              </a:rPr>
              <a:t> </a:t>
            </a:r>
            <a:endParaRPr lang="en-US" dirty="0">
              <a:solidFill>
                <a:srgbClr val="0070C0"/>
              </a:solidFill>
            </a:endParaRPr>
          </a:p>
          <a:p>
            <a:pPr defTabSz="914400">
              <a:lnSpc>
                <a:spcPct val="120000"/>
              </a:lnSpc>
              <a:spcBef>
                <a:spcPts val="200"/>
              </a:spcBef>
            </a:pPr>
            <a:endParaRPr lang="en-US" sz="1100" dirty="0">
              <a:cs typeface="Arial" panose="020B0604020202020204"/>
            </a:endParaRPr>
          </a:p>
          <a:p>
            <a:pPr algn="l" defTabSz="914400">
              <a:lnSpc>
                <a:spcPct val="120000"/>
              </a:lnSpc>
              <a:spcBef>
                <a:spcPts val="200"/>
              </a:spcBef>
            </a:pPr>
            <a:endParaRPr lang="en-US" sz="1100" dirty="0">
              <a:cs typeface="Arial" panose="020B0604020202020204"/>
            </a:endParaRPr>
          </a:p>
          <a:p>
            <a:pPr marL="342900" indent="-342900" defTabSz="914400">
              <a:lnSpc>
                <a:spcPct val="120000"/>
              </a:lnSpc>
              <a:spcBef>
                <a:spcPts val="200"/>
              </a:spcBef>
              <a:buClr>
                <a:schemeClr val="tx2"/>
              </a:buClr>
              <a:buSzPct val="100000"/>
              <a:buFont typeface="Arial" panose="020B0604020202020204" pitchFamily="34" charset="0"/>
              <a:buChar char="•"/>
            </a:pPr>
            <a:endParaRPr lang="en-US" sz="1600" dirty="0">
              <a:cs typeface="Arial" panose="020B0604020202020204"/>
            </a:endParaRPr>
          </a:p>
          <a:p>
            <a:pPr marL="287020" indent="-287020" defTabSz="914400">
              <a:lnSpc>
                <a:spcPct val="120000"/>
              </a:lnSpc>
              <a:spcBef>
                <a:spcPts val="200"/>
              </a:spcBef>
              <a:buClr>
                <a:schemeClr val="tx2"/>
              </a:buClr>
              <a:buSzPct val="100000"/>
              <a:buFont typeface="Arial" panose="020B0604020202020204" pitchFamily="34" charset="0"/>
              <a:buChar char="•"/>
            </a:pPr>
            <a:endParaRPr lang="en-US" sz="2000" dirty="0">
              <a:cs typeface="Arial" panose="020B0604020202020204"/>
            </a:endParaRPr>
          </a:p>
        </p:txBody>
      </p:sp>
      <p:sp>
        <p:nvSpPr>
          <p:cNvPr id="22" name="TextBox 21">
            <a:extLst>
              <a:ext uri="{FF2B5EF4-FFF2-40B4-BE49-F238E27FC236}">
                <a16:creationId xmlns:a16="http://schemas.microsoft.com/office/drawing/2014/main" id="{FFF5B858-763D-E54A-80B3-8699729079CE}"/>
              </a:ext>
            </a:extLst>
          </p:cNvPr>
          <p:cNvSpPr txBox="1"/>
          <p:nvPr/>
        </p:nvSpPr>
        <p:spPr>
          <a:xfrm>
            <a:off x="11612880" y="5888736"/>
            <a:ext cx="0" cy="0"/>
          </a:xfrm>
          <a:prstGeom prst="rect">
            <a:avLst/>
          </a:prstGeom>
          <a:noFill/>
        </p:spPr>
        <p:txBody>
          <a:bodyPr wrap="none" lIns="0" tIns="0" rIns="0" bIns="0" rtlCol="0">
            <a:normAutofit fontScale="25000" lnSpcReduction="20000"/>
          </a:bodyPr>
          <a:lstStyle/>
          <a:p>
            <a:pPr marL="287338" indent="-287338" algn="l" defTabSz="914400">
              <a:lnSpc>
                <a:spcPct val="120000"/>
              </a:lnSpc>
              <a:spcBef>
                <a:spcPts val="200"/>
              </a:spcBef>
              <a:buClr>
                <a:schemeClr val="tx2"/>
              </a:buClr>
              <a:buSzPct val="100000"/>
              <a:buFont typeface="Arial" panose="020B0604020202020204" pitchFamily="34" charset="0"/>
              <a:buChar char="•"/>
            </a:pPr>
            <a:endParaRPr lang="en-US" sz="2000" dirty="0"/>
          </a:p>
        </p:txBody>
      </p:sp>
      <p:pic>
        <p:nvPicPr>
          <p:cNvPr id="28" name="Picture 27">
            <a:extLst>
              <a:ext uri="{FF2B5EF4-FFF2-40B4-BE49-F238E27FC236}">
                <a16:creationId xmlns:a16="http://schemas.microsoft.com/office/drawing/2014/main" id="{5E0DA290-EF7E-3942-BF74-9AF618D2E289}"/>
              </a:ext>
            </a:extLst>
          </p:cNvPr>
          <p:cNvPicPr>
            <a:picLocks noChangeAspect="1"/>
          </p:cNvPicPr>
          <p:nvPr/>
        </p:nvPicPr>
        <p:blipFill rotWithShape="1">
          <a:blip r:embed="rId3"/>
          <a:srcRect/>
          <a:stretch/>
        </p:blipFill>
        <p:spPr>
          <a:xfrm>
            <a:off x="404241" y="1680661"/>
            <a:ext cx="1337748" cy="1337748"/>
          </a:xfrm>
          <a:prstGeom prst="rect">
            <a:avLst/>
          </a:prstGeom>
        </p:spPr>
      </p:pic>
      <p:sp>
        <p:nvSpPr>
          <p:cNvPr id="9" name="Rectangle 8">
            <a:extLst>
              <a:ext uri="{FF2B5EF4-FFF2-40B4-BE49-F238E27FC236}">
                <a16:creationId xmlns:a16="http://schemas.microsoft.com/office/drawing/2014/main" id="{1549A83C-3D0F-4D6E-8865-9A97D9E6DD49}"/>
              </a:ext>
            </a:extLst>
          </p:cNvPr>
          <p:cNvSpPr/>
          <p:nvPr/>
        </p:nvSpPr>
        <p:spPr>
          <a:xfrm>
            <a:off x="304799" y="3122510"/>
            <a:ext cx="997951" cy="9623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BD3E518-EB77-4CDD-8382-B7CD7B2D2567}"/>
              </a:ext>
            </a:extLst>
          </p:cNvPr>
          <p:cNvSpPr txBox="1"/>
          <p:nvPr/>
        </p:nvSpPr>
        <p:spPr>
          <a:xfrm>
            <a:off x="1841431" y="3122510"/>
            <a:ext cx="5231169" cy="1441849"/>
          </a:xfrm>
          <a:prstGeom prst="rect">
            <a:avLst/>
          </a:prstGeom>
          <a:noFill/>
        </p:spPr>
        <p:txBody>
          <a:bodyPr wrap="square" lIns="0" tIns="0" rIns="0" bIns="0" rtlCol="0" anchor="t">
            <a:normAutofit/>
          </a:bodyPr>
          <a:lstStyle>
            <a:defPPr>
              <a:defRPr lang="en-US"/>
            </a:defPPr>
            <a:lvl1pPr defTabSz="914400">
              <a:lnSpc>
                <a:spcPct val="120000"/>
              </a:lnSpc>
              <a:spcBef>
                <a:spcPts val="200"/>
              </a:spcBef>
              <a:buClr>
                <a:schemeClr val="tx2"/>
              </a:buClr>
              <a:buSzPct val="100000"/>
              <a:defRPr sz="2400" b="1"/>
            </a:lvl1pPr>
          </a:lstStyle>
          <a:p>
            <a:r>
              <a:rPr lang="en-US" dirty="0"/>
              <a:t>Gwenole Tallec</a:t>
            </a:r>
          </a:p>
          <a:p>
            <a:r>
              <a:rPr lang="en-US" sz="1100" b="0" dirty="0"/>
              <a:t>Product Expert, </a:t>
            </a:r>
            <a:r>
              <a:rPr lang="en-US" sz="1100" b="0" dirty="0" err="1"/>
              <a:t>Thermo</a:t>
            </a:r>
            <a:r>
              <a:rPr lang="en-US" sz="1100" b="0" dirty="0"/>
              <a:t> Fisher Scientific</a:t>
            </a:r>
            <a:endParaRPr lang="en-US" dirty="0"/>
          </a:p>
          <a:p>
            <a:r>
              <a:rPr lang="en-US" sz="1100" b="0" u="sng" dirty="0">
                <a:solidFill>
                  <a:srgbClr val="00677F"/>
                </a:solidFill>
                <a:hlinkClick r:id="rId4">
                  <a:extLst>
                    <a:ext uri="{A12FA001-AC4F-418D-AE19-62706E023703}">
                      <ahyp:hlinkClr xmlns:ahyp="http://schemas.microsoft.com/office/drawing/2018/hyperlinkcolor" val="tx"/>
                    </a:ext>
                  </a:extLst>
                </a:hlinkClick>
              </a:rPr>
              <a:t>Gwenole</a:t>
            </a:r>
            <a:r>
              <a:rPr lang="en-US" sz="1100" b="0" u="sng" dirty="0">
                <a:solidFill>
                  <a:srgbClr val="0070C0"/>
                </a:solidFill>
                <a:ea typeface="+mn-lt"/>
                <a:cs typeface="+mn-lt"/>
                <a:hlinkClick r:id="rId4">
                  <a:extLst>
                    <a:ext uri="{A12FA001-AC4F-418D-AE19-62706E023703}">
                      <ahyp:hlinkClr xmlns:ahyp="http://schemas.microsoft.com/office/drawing/2018/hyperlinkcolor" val="tx"/>
                    </a:ext>
                  </a:extLst>
                </a:hlinkClick>
              </a:rPr>
              <a:t>.Tallec@thermofisher.com</a:t>
            </a:r>
            <a:endParaRPr lang="en-US" dirty="0">
              <a:solidFill>
                <a:srgbClr val="0070C0"/>
              </a:solidFill>
              <a:cs typeface="Arial"/>
            </a:endParaRPr>
          </a:p>
          <a:p>
            <a:endParaRPr lang="en-US" sz="1100" b="0" dirty="0">
              <a:cs typeface="Arial" panose="020B0604020202020204"/>
            </a:endParaRPr>
          </a:p>
          <a:p>
            <a:endParaRPr lang="en-US" dirty="0">
              <a:cs typeface="Arial" panose="020B0604020202020204"/>
            </a:endParaRPr>
          </a:p>
        </p:txBody>
      </p:sp>
      <p:pic>
        <p:nvPicPr>
          <p:cNvPr id="11" name="Picture 10">
            <a:extLst>
              <a:ext uri="{FF2B5EF4-FFF2-40B4-BE49-F238E27FC236}">
                <a16:creationId xmlns:a16="http://schemas.microsoft.com/office/drawing/2014/main" id="{D63EFFE9-4756-4F35-B141-A10A5B5D2E96}"/>
              </a:ext>
            </a:extLst>
          </p:cNvPr>
          <p:cNvPicPr>
            <a:picLocks noChangeAspect="1"/>
          </p:cNvPicPr>
          <p:nvPr/>
        </p:nvPicPr>
        <p:blipFill rotWithShape="1">
          <a:blip r:embed="rId5"/>
          <a:srcRect/>
          <a:stretch/>
        </p:blipFill>
        <p:spPr>
          <a:xfrm>
            <a:off x="418574" y="3226611"/>
            <a:ext cx="1309081" cy="1337748"/>
          </a:xfrm>
          <a:prstGeom prst="rect">
            <a:avLst/>
          </a:prstGeom>
        </p:spPr>
      </p:pic>
      <p:sp>
        <p:nvSpPr>
          <p:cNvPr id="12" name="Rectangle 11">
            <a:extLst>
              <a:ext uri="{FF2B5EF4-FFF2-40B4-BE49-F238E27FC236}">
                <a16:creationId xmlns:a16="http://schemas.microsoft.com/office/drawing/2014/main" id="{AB50ACB0-D4E0-4399-92B1-FD920BD6A360}"/>
              </a:ext>
            </a:extLst>
          </p:cNvPr>
          <p:cNvSpPr/>
          <p:nvPr/>
        </p:nvSpPr>
        <p:spPr>
          <a:xfrm>
            <a:off x="304799" y="4666030"/>
            <a:ext cx="997951" cy="9623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B01FA60-0C08-4DBB-902D-2B464C783281}"/>
              </a:ext>
            </a:extLst>
          </p:cNvPr>
          <p:cNvSpPr txBox="1"/>
          <p:nvPr/>
        </p:nvSpPr>
        <p:spPr>
          <a:xfrm>
            <a:off x="1841431" y="4666030"/>
            <a:ext cx="5231169" cy="1441849"/>
          </a:xfrm>
          <a:prstGeom prst="rect">
            <a:avLst/>
          </a:prstGeom>
          <a:noFill/>
        </p:spPr>
        <p:txBody>
          <a:bodyPr wrap="square" lIns="0" tIns="0" rIns="0" bIns="0" rtlCol="0">
            <a:normAutofit/>
          </a:bodyPr>
          <a:lstStyle>
            <a:defPPr>
              <a:defRPr lang="en-US"/>
            </a:defPPr>
            <a:lvl1pPr defTabSz="914400">
              <a:lnSpc>
                <a:spcPct val="120000"/>
              </a:lnSpc>
              <a:spcBef>
                <a:spcPts val="200"/>
              </a:spcBef>
              <a:buClr>
                <a:schemeClr val="tx2"/>
              </a:buClr>
              <a:buSzPct val="100000"/>
              <a:defRPr sz="2400" b="1"/>
            </a:lvl1pPr>
          </a:lstStyle>
          <a:p>
            <a:pPr defTabSz="914400">
              <a:lnSpc>
                <a:spcPct val="120000"/>
              </a:lnSpc>
              <a:spcBef>
                <a:spcPts val="200"/>
              </a:spcBef>
              <a:buClr>
                <a:schemeClr val="tx2"/>
              </a:buClr>
              <a:buSzPct val="100000"/>
            </a:pPr>
            <a:r>
              <a:rPr lang="en-US" b="1" dirty="0"/>
              <a:t>Arsalan </a:t>
            </a:r>
            <a:r>
              <a:rPr lang="fr-FR" b="1" dirty="0" err="1"/>
              <a:t>Zolfaghari</a:t>
            </a:r>
            <a:endParaRPr lang="en-US" b="1" dirty="0"/>
          </a:p>
          <a:p>
            <a:pPr defTabSz="914400">
              <a:lnSpc>
                <a:spcPct val="120000"/>
              </a:lnSpc>
              <a:spcBef>
                <a:spcPts val="200"/>
              </a:spcBef>
              <a:buClr>
                <a:schemeClr val="tx2"/>
              </a:buClr>
              <a:buSzPct val="100000"/>
            </a:pPr>
            <a:r>
              <a:rPr lang="en-US" sz="1100" b="0" dirty="0"/>
              <a:t>Product Expert, Thermo Fisher Scientific</a:t>
            </a:r>
          </a:p>
          <a:p>
            <a:pPr defTabSz="914400">
              <a:lnSpc>
                <a:spcPct val="120000"/>
              </a:lnSpc>
              <a:spcBef>
                <a:spcPts val="200"/>
              </a:spcBef>
              <a:buClr>
                <a:schemeClr val="tx2"/>
              </a:buClr>
              <a:buSzPct val="100000"/>
            </a:pPr>
            <a:r>
              <a:rPr lang="fr-FR" sz="1100" b="0" u="sng" dirty="0">
                <a:solidFill>
                  <a:srgbClr val="0070C0"/>
                </a:solidFill>
                <a:latin typeface="+mj-lt"/>
                <a:cs typeface="Times New Roman" panose="02020603050405020304" pitchFamily="18" charset="0"/>
              </a:rPr>
              <a:t>A</a:t>
            </a:r>
            <a:r>
              <a:rPr lang="en-US" sz="1100" b="0" u="sng" dirty="0">
                <a:solidFill>
                  <a:srgbClr val="0070C0"/>
                </a:solidFill>
                <a:latin typeface="+mj-lt"/>
                <a:cs typeface="Times New Roman" panose="02020603050405020304" pitchFamily="18" charset="0"/>
              </a:rPr>
              <a:t>rsalan.Zolfaghari@thermofisher.com</a:t>
            </a:r>
            <a:endParaRPr lang="en-US" sz="1100" b="0" dirty="0">
              <a:solidFill>
                <a:srgbClr val="0070C0"/>
              </a:solidFill>
            </a:endParaRPr>
          </a:p>
        </p:txBody>
      </p:sp>
      <p:pic>
        <p:nvPicPr>
          <p:cNvPr id="15" name="Picture 14">
            <a:extLst>
              <a:ext uri="{FF2B5EF4-FFF2-40B4-BE49-F238E27FC236}">
                <a16:creationId xmlns:a16="http://schemas.microsoft.com/office/drawing/2014/main" id="{6E8D5229-59D1-42FF-ACD4-B4B37962DF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8574" y="4784464"/>
            <a:ext cx="1309081" cy="1309081"/>
          </a:xfrm>
          <a:prstGeom prst="rect">
            <a:avLst/>
          </a:prstGeom>
        </p:spPr>
      </p:pic>
      <p:pic>
        <p:nvPicPr>
          <p:cNvPr id="3" name="Image 9" descr="Une image contenant texte&#10;&#10;Description générée automatiquement">
            <a:extLst>
              <a:ext uri="{FF2B5EF4-FFF2-40B4-BE49-F238E27FC236}">
                <a16:creationId xmlns:a16="http://schemas.microsoft.com/office/drawing/2014/main" id="{7A4738CF-6143-A0F2-B936-3278E715CF6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65272"/>
          <a:stretch/>
        </p:blipFill>
        <p:spPr>
          <a:xfrm>
            <a:off x="6105236" y="1193168"/>
            <a:ext cx="3418194" cy="1652294"/>
          </a:xfrm>
          <a:prstGeom prst="rect">
            <a:avLst/>
          </a:prstGeom>
        </p:spPr>
      </p:pic>
      <p:pic>
        <p:nvPicPr>
          <p:cNvPr id="7" name="Image 6">
            <a:extLst>
              <a:ext uri="{FF2B5EF4-FFF2-40B4-BE49-F238E27FC236}">
                <a16:creationId xmlns:a16="http://schemas.microsoft.com/office/drawing/2014/main" id="{68051F93-BE5C-4F31-8F5A-B98C00949B8B}"/>
              </a:ext>
            </a:extLst>
          </p:cNvPr>
          <p:cNvPicPr>
            <a:picLocks noChangeAspect="1"/>
          </p:cNvPicPr>
          <p:nvPr/>
        </p:nvPicPr>
        <p:blipFill>
          <a:blip r:embed="rId8"/>
          <a:stretch>
            <a:fillRect/>
          </a:stretch>
        </p:blipFill>
        <p:spPr>
          <a:xfrm>
            <a:off x="7186376" y="3226611"/>
            <a:ext cx="1704762" cy="742857"/>
          </a:xfrm>
          <a:prstGeom prst="rect">
            <a:avLst/>
          </a:prstGeom>
        </p:spPr>
      </p:pic>
      <p:pic>
        <p:nvPicPr>
          <p:cNvPr id="16" name="Image 15">
            <a:extLst>
              <a:ext uri="{FF2B5EF4-FFF2-40B4-BE49-F238E27FC236}">
                <a16:creationId xmlns:a16="http://schemas.microsoft.com/office/drawing/2014/main" id="{517F8ACE-F6E6-4064-A466-BB0D1B64FC9F}"/>
              </a:ext>
            </a:extLst>
          </p:cNvPr>
          <p:cNvPicPr>
            <a:picLocks noChangeAspect="1"/>
          </p:cNvPicPr>
          <p:nvPr/>
        </p:nvPicPr>
        <p:blipFill>
          <a:blip r:embed="rId8"/>
          <a:stretch>
            <a:fillRect/>
          </a:stretch>
        </p:blipFill>
        <p:spPr>
          <a:xfrm>
            <a:off x="7183775" y="4906439"/>
            <a:ext cx="1704762" cy="742857"/>
          </a:xfrm>
          <a:prstGeom prst="rect">
            <a:avLst/>
          </a:prstGeom>
        </p:spPr>
      </p:pic>
    </p:spTree>
    <p:extLst>
      <p:ext uri="{BB962C8B-B14F-4D97-AF65-F5344CB8AC3E}">
        <p14:creationId xmlns:p14="http://schemas.microsoft.com/office/powerpoint/2010/main" val="2806389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0F47146-7B6D-7943-B260-E7AAD3C52046}"/>
              </a:ext>
            </a:extLst>
          </p:cNvPr>
          <p:cNvSpPr>
            <a:spLocks noGrp="1"/>
          </p:cNvSpPr>
          <p:nvPr>
            <p:ph type="sldNum" sz="quarter" idx="10"/>
          </p:nvPr>
        </p:nvSpPr>
        <p:spPr/>
        <p:txBody>
          <a:bodyPr/>
          <a:lstStyle/>
          <a:p>
            <a:fld id="{89006F1E-66CD-4A4B-9370-B4A3080F0E6C}" type="slidenum">
              <a:rPr lang="en-US" smtClean="0"/>
              <a:pPr/>
              <a:t>3</a:t>
            </a:fld>
            <a:endParaRPr lang="en-US" dirty="0"/>
          </a:p>
        </p:txBody>
      </p:sp>
      <p:sp>
        <p:nvSpPr>
          <p:cNvPr id="11" name="Title 10">
            <a:extLst>
              <a:ext uri="{FF2B5EF4-FFF2-40B4-BE49-F238E27FC236}">
                <a16:creationId xmlns:a16="http://schemas.microsoft.com/office/drawing/2014/main" id="{41E7272E-E08C-584E-BFF4-E3AF1C63BABE}"/>
              </a:ext>
            </a:extLst>
          </p:cNvPr>
          <p:cNvSpPr>
            <a:spLocks noGrp="1"/>
          </p:cNvSpPr>
          <p:nvPr>
            <p:ph type="title"/>
          </p:nvPr>
        </p:nvSpPr>
        <p:spPr/>
        <p:txBody>
          <a:bodyPr/>
          <a:lstStyle/>
          <a:p>
            <a:r>
              <a:rPr lang="fr-FR" dirty="0" err="1"/>
              <a:t>Outline</a:t>
            </a:r>
            <a:endParaRPr lang="en-US" dirty="0"/>
          </a:p>
        </p:txBody>
      </p:sp>
      <p:sp>
        <p:nvSpPr>
          <p:cNvPr id="2" name="Footer Placeholder 1">
            <a:extLst>
              <a:ext uri="{FF2B5EF4-FFF2-40B4-BE49-F238E27FC236}">
                <a16:creationId xmlns:a16="http://schemas.microsoft.com/office/drawing/2014/main" id="{16E318C1-C9DC-3444-82F7-DC77634D6492}"/>
              </a:ext>
            </a:extLst>
          </p:cNvPr>
          <p:cNvSpPr>
            <a:spLocks noGrp="1"/>
          </p:cNvSpPr>
          <p:nvPr>
            <p:ph type="ftr" sz="quarter" idx="12"/>
          </p:nvPr>
        </p:nvSpPr>
        <p:spPr/>
        <p:txBody>
          <a:body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grpSp>
        <p:nvGrpSpPr>
          <p:cNvPr id="20" name="Group 19">
            <a:extLst>
              <a:ext uri="{FF2B5EF4-FFF2-40B4-BE49-F238E27FC236}">
                <a16:creationId xmlns:a16="http://schemas.microsoft.com/office/drawing/2014/main" id="{2841B7DA-D190-0043-A136-5C59CBEDBA8C}"/>
              </a:ext>
            </a:extLst>
          </p:cNvPr>
          <p:cNvGrpSpPr/>
          <p:nvPr/>
        </p:nvGrpSpPr>
        <p:grpSpPr>
          <a:xfrm>
            <a:off x="748145" y="1341574"/>
            <a:ext cx="6055611" cy="5192576"/>
            <a:chOff x="748145" y="1817824"/>
            <a:chExt cx="6498025" cy="5192576"/>
          </a:xfrm>
        </p:grpSpPr>
        <p:cxnSp>
          <p:nvCxnSpPr>
            <p:cNvPr id="22" name="Straight Connector 21">
              <a:extLst>
                <a:ext uri="{FF2B5EF4-FFF2-40B4-BE49-F238E27FC236}">
                  <a16:creationId xmlns:a16="http://schemas.microsoft.com/office/drawing/2014/main" id="{6DEF54EF-46B5-3B4D-A5A5-FF6C1C74C2E4}"/>
                </a:ext>
              </a:extLst>
            </p:cNvPr>
            <p:cNvCxnSpPr>
              <a:cxnSpLocks/>
            </p:cNvCxnSpPr>
            <p:nvPr/>
          </p:nvCxnSpPr>
          <p:spPr>
            <a:xfrm>
              <a:off x="748145" y="1817824"/>
              <a:ext cx="649802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1C45473-214C-0B4E-91EF-1F592D56DF1B}"/>
                </a:ext>
              </a:extLst>
            </p:cNvPr>
            <p:cNvCxnSpPr>
              <a:cxnSpLocks/>
            </p:cNvCxnSpPr>
            <p:nvPr/>
          </p:nvCxnSpPr>
          <p:spPr>
            <a:xfrm>
              <a:off x="748145" y="2854606"/>
              <a:ext cx="614046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537A86-D9F0-5643-919A-80E66D623F48}"/>
                </a:ext>
              </a:extLst>
            </p:cNvPr>
            <p:cNvCxnSpPr>
              <a:cxnSpLocks/>
            </p:cNvCxnSpPr>
            <p:nvPr/>
          </p:nvCxnSpPr>
          <p:spPr>
            <a:xfrm>
              <a:off x="748145" y="3891388"/>
              <a:ext cx="577715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22ED4D-6AD9-6547-806A-4715BC14D61D}"/>
                </a:ext>
              </a:extLst>
            </p:cNvPr>
            <p:cNvCxnSpPr>
              <a:cxnSpLocks/>
            </p:cNvCxnSpPr>
            <p:nvPr/>
          </p:nvCxnSpPr>
          <p:spPr>
            <a:xfrm>
              <a:off x="748145" y="4928170"/>
              <a:ext cx="5400406"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E288F1-5F20-0B4C-B8AD-38B25DA8FBAA}"/>
                </a:ext>
              </a:extLst>
            </p:cNvPr>
            <p:cNvCxnSpPr>
              <a:cxnSpLocks/>
            </p:cNvCxnSpPr>
            <p:nvPr/>
          </p:nvCxnSpPr>
          <p:spPr>
            <a:xfrm>
              <a:off x="748145" y="5964951"/>
              <a:ext cx="503381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F29627D-EE7F-4D3B-AEC0-39A6D3693812}"/>
                </a:ext>
              </a:extLst>
            </p:cNvPr>
            <p:cNvCxnSpPr>
              <a:cxnSpLocks/>
            </p:cNvCxnSpPr>
            <p:nvPr/>
          </p:nvCxnSpPr>
          <p:spPr>
            <a:xfrm>
              <a:off x="748145" y="7010400"/>
              <a:ext cx="503381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37" name="Parallelogram 36">
            <a:extLst>
              <a:ext uri="{FF2B5EF4-FFF2-40B4-BE49-F238E27FC236}">
                <a16:creationId xmlns:a16="http://schemas.microsoft.com/office/drawing/2014/main" id="{4D042B6D-91C4-FB46-9BD0-C3BDEA7FFEF7}"/>
              </a:ext>
            </a:extLst>
          </p:cNvPr>
          <p:cNvSpPr/>
          <p:nvPr/>
        </p:nvSpPr>
        <p:spPr bwMode="auto">
          <a:xfrm>
            <a:off x="304801" y="966214"/>
            <a:ext cx="571507" cy="381001"/>
          </a:xfrm>
          <a:prstGeom prst="parallelogram">
            <a:avLst>
              <a:gd name="adj" fmla="val 31844"/>
            </a:avLst>
          </a:prstGeom>
          <a:solidFill>
            <a:schemeClr val="tx2"/>
          </a:solidFill>
          <a:ln w="317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eaLnBrk="0" fontAlgn="base" hangingPunct="0">
              <a:spcBef>
                <a:spcPct val="0"/>
              </a:spcBef>
              <a:spcAft>
                <a:spcPct val="0"/>
              </a:spcAft>
            </a:pPr>
            <a:r>
              <a:rPr lang="en-US" sz="1400" b="1" dirty="0">
                <a:solidFill>
                  <a:schemeClr val="bg1"/>
                </a:solidFill>
                <a:latin typeface="Arial" pitchFamily="124" charset="0"/>
              </a:rPr>
              <a:t>1</a:t>
            </a:r>
          </a:p>
        </p:txBody>
      </p:sp>
      <p:sp>
        <p:nvSpPr>
          <p:cNvPr id="38" name="TextBox 37">
            <a:extLst>
              <a:ext uri="{FF2B5EF4-FFF2-40B4-BE49-F238E27FC236}">
                <a16:creationId xmlns:a16="http://schemas.microsoft.com/office/drawing/2014/main" id="{90804F1A-C34A-904C-8E7B-4DC76F2716BE}"/>
              </a:ext>
            </a:extLst>
          </p:cNvPr>
          <p:cNvSpPr txBox="1"/>
          <p:nvPr/>
        </p:nvSpPr>
        <p:spPr>
          <a:xfrm>
            <a:off x="997527" y="827006"/>
            <a:ext cx="6069700" cy="507831"/>
          </a:xfrm>
          <a:prstGeom prst="rect">
            <a:avLst/>
          </a:prstGeom>
          <a:noFill/>
        </p:spPr>
        <p:txBody>
          <a:bodyPr wrap="square" rtlCol="0" anchor="b">
            <a:noAutofit/>
          </a:bodyPr>
          <a:lstStyle/>
          <a:p>
            <a:r>
              <a:rPr lang="fr-FR" sz="1600" dirty="0" err="1"/>
              <a:t>Context</a:t>
            </a:r>
            <a:endParaRPr lang="fr-FR" sz="1400" dirty="0"/>
          </a:p>
        </p:txBody>
      </p:sp>
      <p:sp>
        <p:nvSpPr>
          <p:cNvPr id="39" name="Parallelogram 38">
            <a:extLst>
              <a:ext uri="{FF2B5EF4-FFF2-40B4-BE49-F238E27FC236}">
                <a16:creationId xmlns:a16="http://schemas.microsoft.com/office/drawing/2014/main" id="{A7D2352C-8AC8-4B49-8F5D-D9DFB1E2E8AE}"/>
              </a:ext>
            </a:extLst>
          </p:cNvPr>
          <p:cNvSpPr/>
          <p:nvPr/>
        </p:nvSpPr>
        <p:spPr bwMode="auto">
          <a:xfrm>
            <a:off x="304801" y="2002996"/>
            <a:ext cx="571507" cy="381001"/>
          </a:xfrm>
          <a:prstGeom prst="parallelogram">
            <a:avLst>
              <a:gd name="adj" fmla="val 31844"/>
            </a:avLst>
          </a:prstGeom>
          <a:solidFill>
            <a:schemeClr val="tx2"/>
          </a:solidFill>
          <a:ln w="317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eaLnBrk="0" fontAlgn="base" hangingPunct="0">
              <a:spcBef>
                <a:spcPct val="0"/>
              </a:spcBef>
              <a:spcAft>
                <a:spcPct val="0"/>
              </a:spcAft>
            </a:pPr>
            <a:r>
              <a:rPr lang="en-US" sz="1400" b="1" dirty="0">
                <a:solidFill>
                  <a:schemeClr val="bg1"/>
                </a:solidFill>
                <a:latin typeface="Arial" pitchFamily="124" charset="0"/>
              </a:rPr>
              <a:t>2</a:t>
            </a:r>
          </a:p>
        </p:txBody>
      </p:sp>
      <p:sp>
        <p:nvSpPr>
          <p:cNvPr id="40" name="TextBox 39">
            <a:extLst>
              <a:ext uri="{FF2B5EF4-FFF2-40B4-BE49-F238E27FC236}">
                <a16:creationId xmlns:a16="http://schemas.microsoft.com/office/drawing/2014/main" id="{79FB9556-18AD-4D41-B2AC-AC2985A42BC4}"/>
              </a:ext>
            </a:extLst>
          </p:cNvPr>
          <p:cNvSpPr txBox="1"/>
          <p:nvPr/>
        </p:nvSpPr>
        <p:spPr>
          <a:xfrm>
            <a:off x="997527" y="1790107"/>
            <a:ext cx="5473015" cy="581512"/>
          </a:xfrm>
          <a:prstGeom prst="rect">
            <a:avLst/>
          </a:prstGeom>
          <a:noFill/>
        </p:spPr>
        <p:txBody>
          <a:bodyPr wrap="square" rtlCol="0" anchor="b">
            <a:noAutofit/>
          </a:bodyPr>
          <a:lstStyle/>
          <a:p>
            <a:r>
              <a:rPr lang="fr-FR" sz="1600" dirty="0"/>
              <a:t>Goals</a:t>
            </a:r>
            <a:endParaRPr lang="en-US" sz="1600" dirty="0"/>
          </a:p>
        </p:txBody>
      </p:sp>
      <p:sp>
        <p:nvSpPr>
          <p:cNvPr id="41" name="Parallelogram 40">
            <a:extLst>
              <a:ext uri="{FF2B5EF4-FFF2-40B4-BE49-F238E27FC236}">
                <a16:creationId xmlns:a16="http://schemas.microsoft.com/office/drawing/2014/main" id="{9F666B4F-67A4-544D-BB24-CC54294BEC57}"/>
              </a:ext>
            </a:extLst>
          </p:cNvPr>
          <p:cNvSpPr/>
          <p:nvPr/>
        </p:nvSpPr>
        <p:spPr bwMode="auto">
          <a:xfrm>
            <a:off x="304801" y="3039778"/>
            <a:ext cx="571507" cy="381001"/>
          </a:xfrm>
          <a:prstGeom prst="parallelogram">
            <a:avLst>
              <a:gd name="adj" fmla="val 31844"/>
            </a:avLst>
          </a:prstGeom>
          <a:solidFill>
            <a:schemeClr val="tx2"/>
          </a:solidFill>
          <a:ln w="317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eaLnBrk="0" fontAlgn="base" hangingPunct="0">
              <a:spcBef>
                <a:spcPct val="0"/>
              </a:spcBef>
              <a:spcAft>
                <a:spcPct val="0"/>
              </a:spcAft>
            </a:pPr>
            <a:r>
              <a:rPr lang="en-US" sz="1400" b="1" dirty="0">
                <a:solidFill>
                  <a:schemeClr val="bg1"/>
                </a:solidFill>
                <a:latin typeface="Arial" pitchFamily="124" charset="0"/>
              </a:rPr>
              <a:t>3</a:t>
            </a:r>
          </a:p>
        </p:txBody>
      </p:sp>
      <p:sp>
        <p:nvSpPr>
          <p:cNvPr id="42" name="TextBox 41">
            <a:extLst>
              <a:ext uri="{FF2B5EF4-FFF2-40B4-BE49-F238E27FC236}">
                <a16:creationId xmlns:a16="http://schemas.microsoft.com/office/drawing/2014/main" id="{CBC241A7-D65F-CF48-B955-88B37F719FA7}"/>
              </a:ext>
            </a:extLst>
          </p:cNvPr>
          <p:cNvSpPr txBox="1"/>
          <p:nvPr/>
        </p:nvSpPr>
        <p:spPr>
          <a:xfrm>
            <a:off x="997527" y="2826889"/>
            <a:ext cx="5134439" cy="581512"/>
          </a:xfrm>
          <a:prstGeom prst="rect">
            <a:avLst/>
          </a:prstGeom>
          <a:noFill/>
        </p:spPr>
        <p:txBody>
          <a:bodyPr wrap="square" rtlCol="0" anchor="b">
            <a:noAutofit/>
          </a:bodyPr>
          <a:lstStyle/>
          <a:p>
            <a:r>
              <a:rPr lang="fr-FR" sz="1600" dirty="0"/>
              <a:t>Tools</a:t>
            </a:r>
          </a:p>
        </p:txBody>
      </p:sp>
      <p:sp>
        <p:nvSpPr>
          <p:cNvPr id="43" name="Parallelogram 42">
            <a:extLst>
              <a:ext uri="{FF2B5EF4-FFF2-40B4-BE49-F238E27FC236}">
                <a16:creationId xmlns:a16="http://schemas.microsoft.com/office/drawing/2014/main" id="{324FE48B-2166-3149-9120-727138A09F97}"/>
              </a:ext>
            </a:extLst>
          </p:cNvPr>
          <p:cNvSpPr/>
          <p:nvPr/>
        </p:nvSpPr>
        <p:spPr bwMode="auto">
          <a:xfrm>
            <a:off x="304801" y="4076560"/>
            <a:ext cx="571507" cy="381001"/>
          </a:xfrm>
          <a:prstGeom prst="parallelogram">
            <a:avLst>
              <a:gd name="adj" fmla="val 31844"/>
            </a:avLst>
          </a:prstGeom>
          <a:solidFill>
            <a:schemeClr val="tx2"/>
          </a:solidFill>
          <a:ln w="317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eaLnBrk="0" fontAlgn="base" hangingPunct="0">
              <a:spcBef>
                <a:spcPct val="0"/>
              </a:spcBef>
              <a:spcAft>
                <a:spcPct val="0"/>
              </a:spcAft>
            </a:pPr>
            <a:r>
              <a:rPr lang="en-US" sz="1400" b="1" dirty="0">
                <a:solidFill>
                  <a:schemeClr val="bg1"/>
                </a:solidFill>
                <a:latin typeface="Arial" pitchFamily="124" charset="0"/>
              </a:rPr>
              <a:t>4</a:t>
            </a:r>
          </a:p>
        </p:txBody>
      </p:sp>
      <p:sp>
        <p:nvSpPr>
          <p:cNvPr id="44" name="TextBox 43">
            <a:extLst>
              <a:ext uri="{FF2B5EF4-FFF2-40B4-BE49-F238E27FC236}">
                <a16:creationId xmlns:a16="http://schemas.microsoft.com/office/drawing/2014/main" id="{FF6D4336-4548-5F4C-AFE5-8996BD563589}"/>
              </a:ext>
            </a:extLst>
          </p:cNvPr>
          <p:cNvSpPr txBox="1"/>
          <p:nvPr/>
        </p:nvSpPr>
        <p:spPr>
          <a:xfrm>
            <a:off x="997527" y="3902504"/>
            <a:ext cx="4853083" cy="542679"/>
          </a:xfrm>
          <a:prstGeom prst="rect">
            <a:avLst/>
          </a:prstGeom>
          <a:noFill/>
        </p:spPr>
        <p:txBody>
          <a:bodyPr wrap="square" rtlCol="0" anchor="b">
            <a:noAutofit/>
          </a:bodyPr>
          <a:lstStyle/>
          <a:p>
            <a:r>
              <a:rPr lang="fr-FR" sz="1600" dirty="0"/>
              <a:t>Data </a:t>
            </a:r>
            <a:r>
              <a:rPr lang="fr-FR" sz="1600" dirty="0" err="1"/>
              <a:t>processing</a:t>
            </a:r>
            <a:endParaRPr lang="fr-FR" sz="1600" dirty="0"/>
          </a:p>
        </p:txBody>
      </p:sp>
      <p:sp>
        <p:nvSpPr>
          <p:cNvPr id="45" name="Parallelogram 44">
            <a:extLst>
              <a:ext uri="{FF2B5EF4-FFF2-40B4-BE49-F238E27FC236}">
                <a16:creationId xmlns:a16="http://schemas.microsoft.com/office/drawing/2014/main" id="{8DB19297-93F2-B441-B1D1-44B3D101C195}"/>
              </a:ext>
            </a:extLst>
          </p:cNvPr>
          <p:cNvSpPr/>
          <p:nvPr/>
        </p:nvSpPr>
        <p:spPr bwMode="auto">
          <a:xfrm>
            <a:off x="304801" y="5113341"/>
            <a:ext cx="571507" cy="381001"/>
          </a:xfrm>
          <a:prstGeom prst="parallelogram">
            <a:avLst>
              <a:gd name="adj" fmla="val 31844"/>
            </a:avLst>
          </a:prstGeom>
          <a:solidFill>
            <a:schemeClr val="tx2"/>
          </a:solidFill>
          <a:ln w="317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eaLnBrk="0" fontAlgn="base" hangingPunct="0">
              <a:spcBef>
                <a:spcPct val="0"/>
              </a:spcBef>
              <a:spcAft>
                <a:spcPct val="0"/>
              </a:spcAft>
            </a:pPr>
            <a:r>
              <a:rPr lang="en-US" sz="1400" b="1" dirty="0">
                <a:solidFill>
                  <a:schemeClr val="bg1"/>
                </a:solidFill>
                <a:latin typeface="Arial" pitchFamily="124" charset="0"/>
              </a:rPr>
              <a:t>5</a:t>
            </a:r>
          </a:p>
        </p:txBody>
      </p:sp>
      <p:sp>
        <p:nvSpPr>
          <p:cNvPr id="46" name="TextBox 45">
            <a:extLst>
              <a:ext uri="{FF2B5EF4-FFF2-40B4-BE49-F238E27FC236}">
                <a16:creationId xmlns:a16="http://schemas.microsoft.com/office/drawing/2014/main" id="{9AB79F66-1322-2449-8B6B-3E437539BB5F}"/>
              </a:ext>
            </a:extLst>
          </p:cNvPr>
          <p:cNvSpPr txBox="1"/>
          <p:nvPr/>
        </p:nvSpPr>
        <p:spPr>
          <a:xfrm>
            <a:off x="997527" y="4900452"/>
            <a:ext cx="4562932" cy="581512"/>
          </a:xfrm>
          <a:prstGeom prst="rect">
            <a:avLst/>
          </a:prstGeom>
          <a:noFill/>
        </p:spPr>
        <p:txBody>
          <a:bodyPr wrap="square" rtlCol="0" anchor="b">
            <a:noAutofit/>
          </a:bodyPr>
          <a:lstStyle/>
          <a:p>
            <a:pPr lvl="0"/>
            <a:r>
              <a:rPr lang="fr-FR" sz="1600" dirty="0" err="1"/>
              <a:t>Results</a:t>
            </a:r>
            <a:endParaRPr lang="en-US" sz="1100" i="1" dirty="0">
              <a:solidFill>
                <a:srgbClr val="222222"/>
              </a:solidFill>
            </a:endParaRPr>
          </a:p>
        </p:txBody>
      </p:sp>
      <p:pic>
        <p:nvPicPr>
          <p:cNvPr id="6" name="Picture Placeholder 5">
            <a:extLst>
              <a:ext uri="{FF2B5EF4-FFF2-40B4-BE49-F238E27FC236}">
                <a16:creationId xmlns:a16="http://schemas.microsoft.com/office/drawing/2014/main" id="{E765ED0F-C289-4144-8418-3B156B2A0815}"/>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l="26373" t="25564" r="26373" b="25564"/>
          <a:stretch/>
        </p:blipFill>
        <p:spPr>
          <a:xfrm>
            <a:off x="5560459" y="-1"/>
            <a:ext cx="6631541" cy="6858000"/>
          </a:xfrm>
        </p:spPr>
      </p:pic>
      <p:sp>
        <p:nvSpPr>
          <p:cNvPr id="32" name="Parallelogram 31">
            <a:extLst>
              <a:ext uri="{FF2B5EF4-FFF2-40B4-BE49-F238E27FC236}">
                <a16:creationId xmlns:a16="http://schemas.microsoft.com/office/drawing/2014/main" id="{E62C85E9-26C3-4B70-9121-DE383B6D8AD9}"/>
              </a:ext>
            </a:extLst>
          </p:cNvPr>
          <p:cNvSpPr/>
          <p:nvPr/>
        </p:nvSpPr>
        <p:spPr bwMode="auto">
          <a:xfrm>
            <a:off x="304801" y="6151219"/>
            <a:ext cx="571507" cy="381001"/>
          </a:xfrm>
          <a:prstGeom prst="parallelogram">
            <a:avLst>
              <a:gd name="adj" fmla="val 31844"/>
            </a:avLst>
          </a:prstGeom>
          <a:solidFill>
            <a:schemeClr val="tx2"/>
          </a:solidFill>
          <a:ln w="317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eaLnBrk="0" fontAlgn="base" hangingPunct="0">
              <a:spcBef>
                <a:spcPct val="0"/>
              </a:spcBef>
              <a:spcAft>
                <a:spcPct val="0"/>
              </a:spcAft>
            </a:pPr>
            <a:r>
              <a:rPr lang="en-US" sz="1400" b="1" dirty="0">
                <a:solidFill>
                  <a:schemeClr val="bg1"/>
                </a:solidFill>
                <a:latin typeface="Arial" pitchFamily="124" charset="0"/>
              </a:rPr>
              <a:t>6</a:t>
            </a:r>
          </a:p>
        </p:txBody>
      </p:sp>
      <p:sp>
        <p:nvSpPr>
          <p:cNvPr id="33" name="TextBox 32">
            <a:extLst>
              <a:ext uri="{FF2B5EF4-FFF2-40B4-BE49-F238E27FC236}">
                <a16:creationId xmlns:a16="http://schemas.microsoft.com/office/drawing/2014/main" id="{26DF3674-079B-4969-8057-D14F964F0BE1}"/>
              </a:ext>
            </a:extLst>
          </p:cNvPr>
          <p:cNvSpPr txBox="1"/>
          <p:nvPr/>
        </p:nvSpPr>
        <p:spPr>
          <a:xfrm>
            <a:off x="997527" y="5938330"/>
            <a:ext cx="4562932" cy="581512"/>
          </a:xfrm>
          <a:prstGeom prst="rect">
            <a:avLst/>
          </a:prstGeom>
          <a:noFill/>
        </p:spPr>
        <p:txBody>
          <a:bodyPr wrap="square" rtlCol="0" anchor="b">
            <a:noAutofit/>
          </a:bodyPr>
          <a:lstStyle/>
          <a:p>
            <a:pPr lvl="0"/>
            <a:r>
              <a:rPr lang="fr-FR" sz="1600" dirty="0"/>
              <a:t>Conclusion</a:t>
            </a:r>
            <a:endParaRPr lang="en-US" sz="1100" i="1" dirty="0">
              <a:solidFill>
                <a:srgbClr val="222222"/>
              </a:solidFill>
            </a:endParaRPr>
          </a:p>
        </p:txBody>
      </p:sp>
    </p:spTree>
    <p:extLst>
      <p:ext uri="{BB962C8B-B14F-4D97-AF65-F5344CB8AC3E}">
        <p14:creationId xmlns:p14="http://schemas.microsoft.com/office/powerpoint/2010/main" val="1959553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gtallec\Pictures\snapshot.png">
            <a:extLst>
              <a:ext uri="{FF2B5EF4-FFF2-40B4-BE49-F238E27FC236}">
                <a16:creationId xmlns:a16="http://schemas.microsoft.com/office/drawing/2014/main" id="{BBF87057-49EF-4F70-B528-CC7979F254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478"/>
          <a:stretch/>
        </p:blipFill>
        <p:spPr bwMode="auto">
          <a:xfrm>
            <a:off x="-257175" y="1387075"/>
            <a:ext cx="1850642" cy="419708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7509FB9-7323-41A5-937C-E404B8C6E4F8}"/>
              </a:ext>
            </a:extLst>
          </p:cNvPr>
          <p:cNvSpPr/>
          <p:nvPr/>
        </p:nvSpPr>
        <p:spPr bwMode="auto">
          <a:xfrm>
            <a:off x="0" y="617541"/>
            <a:ext cx="12192000" cy="768655"/>
          </a:xfrm>
          <a:prstGeom prst="rect">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3" name="Title 2">
            <a:extLst>
              <a:ext uri="{FF2B5EF4-FFF2-40B4-BE49-F238E27FC236}">
                <a16:creationId xmlns:a16="http://schemas.microsoft.com/office/drawing/2014/main" id="{8718529F-A826-41B0-9C76-10F4FCE86453}"/>
              </a:ext>
            </a:extLst>
          </p:cNvPr>
          <p:cNvSpPr>
            <a:spLocks noGrp="1"/>
          </p:cNvSpPr>
          <p:nvPr>
            <p:ph type="title"/>
          </p:nvPr>
        </p:nvSpPr>
        <p:spPr>
          <a:xfrm>
            <a:off x="68828" y="113486"/>
            <a:ext cx="9753600" cy="381001"/>
          </a:xfrm>
        </p:spPr>
        <p:txBody>
          <a:bodyPr/>
          <a:lstStyle/>
          <a:p>
            <a:r>
              <a:rPr lang="en-US" dirty="0"/>
              <a:t>Multiscale imaging</a:t>
            </a:r>
          </a:p>
        </p:txBody>
      </p:sp>
      <p:sp>
        <p:nvSpPr>
          <p:cNvPr id="5" name="Rectangle 4">
            <a:extLst>
              <a:ext uri="{FF2B5EF4-FFF2-40B4-BE49-F238E27FC236}">
                <a16:creationId xmlns:a16="http://schemas.microsoft.com/office/drawing/2014/main" id="{1625165A-2EDF-4CF6-B468-5BA9CECC6BC0}"/>
              </a:ext>
            </a:extLst>
          </p:cNvPr>
          <p:cNvSpPr/>
          <p:nvPr/>
        </p:nvSpPr>
        <p:spPr bwMode="auto">
          <a:xfrm>
            <a:off x="0" y="5939623"/>
            <a:ext cx="12192000" cy="357809"/>
          </a:xfrm>
          <a:prstGeom prst="rect">
            <a:avLst/>
          </a:prstGeom>
          <a:solidFill>
            <a:srgbClr val="EE313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0" fontAlgn="base" latinLnBrk="0" hangingPunct="0">
              <a:spcBef>
                <a:spcPct val="0"/>
              </a:spcBef>
              <a:spcAft>
                <a:spcPct val="0"/>
              </a:spcAft>
              <a:buClrTx/>
              <a:buSzTx/>
              <a:tabLst/>
            </a:pPr>
            <a:r>
              <a:rPr lang="fr-FR" sz="1800" b="1" dirty="0" err="1">
                <a:solidFill>
                  <a:schemeClr val="bg1"/>
                </a:solidFill>
                <a:latin typeface="Arial" pitchFamily="124" charset="0"/>
              </a:rPr>
              <a:t>From</a:t>
            </a:r>
            <a:r>
              <a:rPr lang="fr-FR" sz="1800" b="1" dirty="0">
                <a:solidFill>
                  <a:schemeClr val="bg1"/>
                </a:solidFill>
                <a:latin typeface="Arial" pitchFamily="124" charset="0"/>
              </a:rPr>
              <a:t> </a:t>
            </a:r>
            <a:r>
              <a:rPr lang="fr-FR" sz="1800" b="1" dirty="0" err="1">
                <a:solidFill>
                  <a:schemeClr val="bg1"/>
                </a:solidFill>
                <a:latin typeface="Arial" pitchFamily="124" charset="0"/>
              </a:rPr>
              <a:t>Core</a:t>
            </a:r>
            <a:r>
              <a:rPr lang="fr-FR" sz="1800" b="1" dirty="0">
                <a:solidFill>
                  <a:schemeClr val="bg1"/>
                </a:solidFill>
                <a:latin typeface="Arial" pitchFamily="124" charset="0"/>
              </a:rPr>
              <a:t> to Pore</a:t>
            </a:r>
          </a:p>
        </p:txBody>
      </p:sp>
      <p:pic>
        <p:nvPicPr>
          <p:cNvPr id="6" name="Picture 5" descr="B:\MASDAR_MultiScale\TOSAVE\Overview3.png">
            <a:extLst>
              <a:ext uri="{FF2B5EF4-FFF2-40B4-BE49-F238E27FC236}">
                <a16:creationId xmlns:a16="http://schemas.microsoft.com/office/drawing/2014/main" id="{AB8FC195-0846-4616-8FAA-2D54CB10D4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0340" y="1684331"/>
            <a:ext cx="2204720" cy="34875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B:\MASDAR_MultiScale\TOSAVE\BSEM_2um.png">
            <a:extLst>
              <a:ext uri="{FF2B5EF4-FFF2-40B4-BE49-F238E27FC236}">
                <a16:creationId xmlns:a16="http://schemas.microsoft.com/office/drawing/2014/main" id="{0561C739-F6B8-45FE-BAB4-9FB91BF7ED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2067" y="2314963"/>
            <a:ext cx="2204951" cy="2226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MASDAR_MultiScale\TOSAVE\Overview.png">
            <a:extLst>
              <a:ext uri="{FF2B5EF4-FFF2-40B4-BE49-F238E27FC236}">
                <a16:creationId xmlns:a16="http://schemas.microsoft.com/office/drawing/2014/main" id="{162166B8-FBE4-4A5F-B1AA-8A8D3F892A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5049" y="1792242"/>
            <a:ext cx="2068284" cy="32717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gtallec\Pictures\snapshot.png">
            <a:extLst>
              <a:ext uri="{FF2B5EF4-FFF2-40B4-BE49-F238E27FC236}">
                <a16:creationId xmlns:a16="http://schemas.microsoft.com/office/drawing/2014/main" id="{825A0E71-5886-43C8-8A7D-FCB2443592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0474" y="1722255"/>
            <a:ext cx="1717568" cy="3411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6D369A3-98CC-4ACE-9872-EAB3108F5A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74024" y="2646422"/>
            <a:ext cx="1811206" cy="156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a:extLst>
              <a:ext uri="{FF2B5EF4-FFF2-40B4-BE49-F238E27FC236}">
                <a16:creationId xmlns:a16="http://schemas.microsoft.com/office/drawing/2014/main" id="{E32BC742-D15E-40C4-9BFD-40DC3B1D230F}"/>
              </a:ext>
            </a:extLst>
          </p:cNvPr>
          <p:cNvGrpSpPr/>
          <p:nvPr/>
        </p:nvGrpSpPr>
        <p:grpSpPr>
          <a:xfrm>
            <a:off x="68828" y="5522889"/>
            <a:ext cx="12016402" cy="402620"/>
            <a:chOff x="68828" y="5357423"/>
            <a:chExt cx="12016402" cy="402620"/>
          </a:xfrm>
        </p:grpSpPr>
        <p:grpSp>
          <p:nvGrpSpPr>
            <p:cNvPr id="12" name="Group 11">
              <a:extLst>
                <a:ext uri="{FF2B5EF4-FFF2-40B4-BE49-F238E27FC236}">
                  <a16:creationId xmlns:a16="http://schemas.microsoft.com/office/drawing/2014/main" id="{A52130A8-5CB5-4214-AF08-B5A2603B5C37}"/>
                </a:ext>
              </a:extLst>
            </p:cNvPr>
            <p:cNvGrpSpPr/>
            <p:nvPr/>
          </p:nvGrpSpPr>
          <p:grpSpPr>
            <a:xfrm>
              <a:off x="68828" y="5357423"/>
              <a:ext cx="12016402" cy="127221"/>
              <a:chOff x="326003" y="5659821"/>
              <a:chExt cx="12016402" cy="127221"/>
            </a:xfrm>
          </p:grpSpPr>
          <p:cxnSp>
            <p:nvCxnSpPr>
              <p:cNvPr id="13" name="Straight Connector 12">
                <a:extLst>
                  <a:ext uri="{FF2B5EF4-FFF2-40B4-BE49-F238E27FC236}">
                    <a16:creationId xmlns:a16="http://schemas.microsoft.com/office/drawing/2014/main" id="{723C31D8-F605-441A-B649-2718D7EDAD5D}"/>
                  </a:ext>
                </a:extLst>
              </p:cNvPr>
              <p:cNvCxnSpPr>
                <a:cxnSpLocks/>
              </p:cNvCxnSpPr>
              <p:nvPr/>
            </p:nvCxnSpPr>
            <p:spPr bwMode="auto">
              <a:xfrm>
                <a:off x="326003" y="5723432"/>
                <a:ext cx="12016402" cy="0"/>
              </a:xfrm>
              <a:prstGeom prst="line">
                <a:avLst/>
              </a:prstGeom>
              <a:solidFill>
                <a:schemeClr val="accent1"/>
              </a:solidFill>
              <a:ln w="28575" cap="flat" cmpd="sng" algn="ctr">
                <a:solidFill>
                  <a:srgbClr val="006680"/>
                </a:solidFill>
                <a:prstDash val="solid"/>
                <a:round/>
                <a:headEnd type="none" w="med" len="med"/>
                <a:tailEnd type="triangle" w="med" len="med"/>
              </a:ln>
              <a:effectLst/>
            </p:spPr>
          </p:cxnSp>
          <p:sp>
            <p:nvSpPr>
              <p:cNvPr id="14" name="Oval 13">
                <a:extLst>
                  <a:ext uri="{FF2B5EF4-FFF2-40B4-BE49-F238E27FC236}">
                    <a16:creationId xmlns:a16="http://schemas.microsoft.com/office/drawing/2014/main" id="{1C414F63-D571-4002-A5D5-FDE886D2FD70}"/>
                  </a:ext>
                </a:extLst>
              </p:cNvPr>
              <p:cNvSpPr/>
              <p:nvPr/>
            </p:nvSpPr>
            <p:spPr bwMode="auto">
              <a:xfrm>
                <a:off x="857332" y="5659821"/>
                <a:ext cx="127221" cy="127221"/>
              </a:xfrm>
              <a:prstGeom prst="ellipse">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15" name="Oval 14">
                <a:extLst>
                  <a:ext uri="{FF2B5EF4-FFF2-40B4-BE49-F238E27FC236}">
                    <a16:creationId xmlns:a16="http://schemas.microsoft.com/office/drawing/2014/main" id="{853B2720-84B8-4170-9C38-B9FE302D70A6}"/>
                  </a:ext>
                </a:extLst>
              </p:cNvPr>
              <p:cNvSpPr/>
              <p:nvPr/>
            </p:nvSpPr>
            <p:spPr bwMode="auto">
              <a:xfrm>
                <a:off x="2615450" y="5659821"/>
                <a:ext cx="127221" cy="127221"/>
              </a:xfrm>
              <a:prstGeom prst="ellipse">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16" name="Oval 15">
                <a:extLst>
                  <a:ext uri="{FF2B5EF4-FFF2-40B4-BE49-F238E27FC236}">
                    <a16:creationId xmlns:a16="http://schemas.microsoft.com/office/drawing/2014/main" id="{61BC4C33-1A70-40A2-B97E-AEE683D9C4B8}"/>
                  </a:ext>
                </a:extLst>
              </p:cNvPr>
              <p:cNvSpPr/>
              <p:nvPr/>
            </p:nvSpPr>
            <p:spPr bwMode="auto">
              <a:xfrm>
                <a:off x="6828555" y="5659821"/>
                <a:ext cx="127221" cy="127221"/>
              </a:xfrm>
              <a:prstGeom prst="ellipse">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21" name="Oval 20">
                <a:extLst>
                  <a:ext uri="{FF2B5EF4-FFF2-40B4-BE49-F238E27FC236}">
                    <a16:creationId xmlns:a16="http://schemas.microsoft.com/office/drawing/2014/main" id="{533E88E8-BA77-4882-AF1E-BD9B525C53CA}"/>
                  </a:ext>
                </a:extLst>
              </p:cNvPr>
              <p:cNvSpPr/>
              <p:nvPr/>
            </p:nvSpPr>
            <p:spPr bwMode="auto">
              <a:xfrm>
                <a:off x="4600215" y="5659821"/>
                <a:ext cx="127221" cy="127221"/>
              </a:xfrm>
              <a:prstGeom prst="ellipse">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25" name="Oval 24">
                <a:extLst>
                  <a:ext uri="{FF2B5EF4-FFF2-40B4-BE49-F238E27FC236}">
                    <a16:creationId xmlns:a16="http://schemas.microsoft.com/office/drawing/2014/main" id="{F40C37D3-71CE-4E55-858D-DCAD8034F46B}"/>
                  </a:ext>
                </a:extLst>
              </p:cNvPr>
              <p:cNvSpPr/>
              <p:nvPr/>
            </p:nvSpPr>
            <p:spPr bwMode="auto">
              <a:xfrm>
                <a:off x="9125227" y="5659821"/>
                <a:ext cx="127221" cy="127221"/>
              </a:xfrm>
              <a:prstGeom prst="ellipse">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26" name="Oval 25">
                <a:extLst>
                  <a:ext uri="{FF2B5EF4-FFF2-40B4-BE49-F238E27FC236}">
                    <a16:creationId xmlns:a16="http://schemas.microsoft.com/office/drawing/2014/main" id="{0D8CF306-E6AB-4993-8EF8-B76BD8BA3527}"/>
                  </a:ext>
                </a:extLst>
              </p:cNvPr>
              <p:cNvSpPr/>
              <p:nvPr/>
            </p:nvSpPr>
            <p:spPr bwMode="auto">
              <a:xfrm>
                <a:off x="11225145" y="5659821"/>
                <a:ext cx="127221" cy="127221"/>
              </a:xfrm>
              <a:prstGeom prst="ellipse">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grpSp>
        <p:sp>
          <p:nvSpPr>
            <p:cNvPr id="19" name="TextBox 18">
              <a:extLst>
                <a:ext uri="{FF2B5EF4-FFF2-40B4-BE49-F238E27FC236}">
                  <a16:creationId xmlns:a16="http://schemas.microsoft.com/office/drawing/2014/main" id="{DEDCDC6E-A49A-42D6-988B-7CF57940F832}"/>
                </a:ext>
              </a:extLst>
            </p:cNvPr>
            <p:cNvSpPr txBox="1"/>
            <p:nvPr/>
          </p:nvSpPr>
          <p:spPr>
            <a:xfrm>
              <a:off x="330982" y="5487122"/>
              <a:ext cx="665567" cy="261610"/>
            </a:xfrm>
            <a:prstGeom prst="rect">
              <a:avLst/>
            </a:prstGeom>
            <a:noFill/>
          </p:spPr>
          <p:txBody>
            <a:bodyPr wrap="none" rtlCol="0" anchor="ctr">
              <a:spAutoFit/>
            </a:bodyPr>
            <a:lstStyle/>
            <a:p>
              <a:pPr algn="ctr"/>
              <a:r>
                <a:rPr lang="en-US" sz="1100" b="1" dirty="0">
                  <a:solidFill>
                    <a:srgbClr val="006680"/>
                  </a:solidFill>
                </a:rPr>
                <a:t>300 µm</a:t>
              </a:r>
            </a:p>
          </p:txBody>
        </p:sp>
        <p:sp>
          <p:nvSpPr>
            <p:cNvPr id="20" name="TextBox 19">
              <a:extLst>
                <a:ext uri="{FF2B5EF4-FFF2-40B4-BE49-F238E27FC236}">
                  <a16:creationId xmlns:a16="http://schemas.microsoft.com/office/drawing/2014/main" id="{09A51365-2013-475D-B346-10DA0ACABD81}"/>
                </a:ext>
              </a:extLst>
            </p:cNvPr>
            <p:cNvSpPr txBox="1"/>
            <p:nvPr/>
          </p:nvSpPr>
          <p:spPr>
            <a:xfrm>
              <a:off x="2128376" y="5498433"/>
              <a:ext cx="587020" cy="261610"/>
            </a:xfrm>
            <a:prstGeom prst="rect">
              <a:avLst/>
            </a:prstGeom>
            <a:noFill/>
          </p:spPr>
          <p:txBody>
            <a:bodyPr wrap="none" rtlCol="0" anchor="ctr">
              <a:spAutoFit/>
            </a:bodyPr>
            <a:lstStyle/>
            <a:p>
              <a:pPr algn="ctr"/>
              <a:r>
                <a:rPr lang="en-US" sz="1100" b="1" dirty="0">
                  <a:solidFill>
                    <a:srgbClr val="006680"/>
                  </a:solidFill>
                </a:rPr>
                <a:t>50 µm</a:t>
              </a:r>
            </a:p>
          </p:txBody>
        </p:sp>
        <p:sp>
          <p:nvSpPr>
            <p:cNvPr id="22" name="TextBox 21">
              <a:extLst>
                <a:ext uri="{FF2B5EF4-FFF2-40B4-BE49-F238E27FC236}">
                  <a16:creationId xmlns:a16="http://schemas.microsoft.com/office/drawing/2014/main" id="{C862CB52-DA66-4E4A-BEAE-BBCFC3F0B0BE}"/>
                </a:ext>
              </a:extLst>
            </p:cNvPr>
            <p:cNvSpPr txBox="1"/>
            <p:nvPr/>
          </p:nvSpPr>
          <p:spPr>
            <a:xfrm>
              <a:off x="4113140" y="5498433"/>
              <a:ext cx="587020" cy="261610"/>
            </a:xfrm>
            <a:prstGeom prst="rect">
              <a:avLst/>
            </a:prstGeom>
            <a:noFill/>
          </p:spPr>
          <p:txBody>
            <a:bodyPr wrap="none" rtlCol="0" anchor="ctr">
              <a:spAutoFit/>
            </a:bodyPr>
            <a:lstStyle/>
            <a:p>
              <a:pPr algn="ctr"/>
              <a:r>
                <a:rPr lang="en-US" sz="1100" b="1" dirty="0">
                  <a:solidFill>
                    <a:srgbClr val="006680"/>
                  </a:solidFill>
                </a:rPr>
                <a:t>15 µm</a:t>
              </a:r>
            </a:p>
          </p:txBody>
        </p:sp>
        <p:sp>
          <p:nvSpPr>
            <p:cNvPr id="23" name="TextBox 22">
              <a:extLst>
                <a:ext uri="{FF2B5EF4-FFF2-40B4-BE49-F238E27FC236}">
                  <a16:creationId xmlns:a16="http://schemas.microsoft.com/office/drawing/2014/main" id="{CF5BC739-8EB0-4154-B3B8-54A93CE79E80}"/>
                </a:ext>
              </a:extLst>
            </p:cNvPr>
            <p:cNvSpPr txBox="1"/>
            <p:nvPr/>
          </p:nvSpPr>
          <p:spPr>
            <a:xfrm>
              <a:off x="6380754" y="5498433"/>
              <a:ext cx="508473" cy="261610"/>
            </a:xfrm>
            <a:prstGeom prst="rect">
              <a:avLst/>
            </a:prstGeom>
            <a:noFill/>
          </p:spPr>
          <p:txBody>
            <a:bodyPr wrap="none" rtlCol="0" anchor="ctr">
              <a:spAutoFit/>
            </a:bodyPr>
            <a:lstStyle/>
            <a:p>
              <a:pPr algn="ctr"/>
              <a:r>
                <a:rPr lang="en-US" sz="1100" b="1" dirty="0">
                  <a:solidFill>
                    <a:srgbClr val="006680"/>
                  </a:solidFill>
                </a:rPr>
                <a:t>1 µm</a:t>
              </a:r>
            </a:p>
          </p:txBody>
        </p:sp>
        <p:sp>
          <p:nvSpPr>
            <p:cNvPr id="24" name="TextBox 23">
              <a:extLst>
                <a:ext uri="{FF2B5EF4-FFF2-40B4-BE49-F238E27FC236}">
                  <a16:creationId xmlns:a16="http://schemas.microsoft.com/office/drawing/2014/main" id="{D99D9EEA-DB40-4052-8153-C3058CD362D9}"/>
                </a:ext>
              </a:extLst>
            </p:cNvPr>
            <p:cNvSpPr txBox="1"/>
            <p:nvPr/>
          </p:nvSpPr>
          <p:spPr>
            <a:xfrm>
              <a:off x="8596477" y="5498433"/>
              <a:ext cx="670375" cy="261610"/>
            </a:xfrm>
            <a:prstGeom prst="rect">
              <a:avLst/>
            </a:prstGeom>
            <a:noFill/>
          </p:spPr>
          <p:txBody>
            <a:bodyPr wrap="none" rtlCol="0" anchor="ctr">
              <a:spAutoFit/>
            </a:bodyPr>
            <a:lstStyle/>
            <a:p>
              <a:pPr algn="ctr"/>
              <a:r>
                <a:rPr lang="en-US" sz="1100" b="1" dirty="0">
                  <a:solidFill>
                    <a:srgbClr val="006680"/>
                  </a:solidFill>
                </a:rPr>
                <a:t>250 nm</a:t>
              </a:r>
            </a:p>
          </p:txBody>
        </p:sp>
        <p:sp>
          <p:nvSpPr>
            <p:cNvPr id="27" name="TextBox 26">
              <a:extLst>
                <a:ext uri="{FF2B5EF4-FFF2-40B4-BE49-F238E27FC236}">
                  <a16:creationId xmlns:a16="http://schemas.microsoft.com/office/drawing/2014/main" id="{E98E8BBB-B631-4EAD-A48B-19B3E2FF7FEA}"/>
                </a:ext>
              </a:extLst>
            </p:cNvPr>
            <p:cNvSpPr txBox="1"/>
            <p:nvPr/>
          </p:nvSpPr>
          <p:spPr>
            <a:xfrm>
              <a:off x="10774938" y="5498433"/>
              <a:ext cx="513281" cy="261610"/>
            </a:xfrm>
            <a:prstGeom prst="rect">
              <a:avLst/>
            </a:prstGeom>
            <a:noFill/>
          </p:spPr>
          <p:txBody>
            <a:bodyPr wrap="none" rtlCol="0" anchor="ctr">
              <a:spAutoFit/>
            </a:bodyPr>
            <a:lstStyle/>
            <a:p>
              <a:pPr algn="ctr"/>
              <a:r>
                <a:rPr lang="en-US" sz="1100" b="1" dirty="0">
                  <a:solidFill>
                    <a:srgbClr val="006680"/>
                  </a:solidFill>
                </a:rPr>
                <a:t>1 nm</a:t>
              </a:r>
            </a:p>
          </p:txBody>
        </p:sp>
      </p:grpSp>
      <p:sp>
        <p:nvSpPr>
          <p:cNvPr id="4" name="TextBox 3">
            <a:extLst>
              <a:ext uri="{FF2B5EF4-FFF2-40B4-BE49-F238E27FC236}">
                <a16:creationId xmlns:a16="http://schemas.microsoft.com/office/drawing/2014/main" id="{6CAD8A13-BFE4-4215-BCD0-4DBCEF002482}"/>
              </a:ext>
            </a:extLst>
          </p:cNvPr>
          <p:cNvSpPr txBox="1"/>
          <p:nvPr/>
        </p:nvSpPr>
        <p:spPr>
          <a:xfrm>
            <a:off x="36768" y="690026"/>
            <a:ext cx="1467068" cy="646331"/>
          </a:xfrm>
          <a:prstGeom prst="rect">
            <a:avLst/>
          </a:prstGeom>
          <a:noFill/>
        </p:spPr>
        <p:txBody>
          <a:bodyPr wrap="none" rtlCol="0" anchor="ctr">
            <a:spAutoFit/>
          </a:bodyPr>
          <a:lstStyle/>
          <a:p>
            <a:pPr algn="ctr"/>
            <a:r>
              <a:rPr lang="en-US" b="1" dirty="0">
                <a:solidFill>
                  <a:schemeClr val="bg1"/>
                </a:solidFill>
                <a:effectLst>
                  <a:outerShdw blurRad="38100" dist="38100" dir="2700000" algn="tl">
                    <a:srgbClr val="000000">
                      <a:alpha val="43137"/>
                    </a:srgbClr>
                  </a:outerShdw>
                </a:effectLst>
              </a:rPr>
              <a:t>Whole Core</a:t>
            </a:r>
          </a:p>
          <a:p>
            <a:pPr algn="ctr"/>
            <a:r>
              <a:rPr lang="en-US" b="1" dirty="0">
                <a:solidFill>
                  <a:schemeClr val="bg1"/>
                </a:solidFill>
                <a:effectLst>
                  <a:outerShdw blurRad="38100" dist="38100" dir="2700000" algn="tl">
                    <a:srgbClr val="000000">
                      <a:alpha val="43137"/>
                    </a:srgbClr>
                  </a:outerShdw>
                </a:effectLst>
              </a:rPr>
              <a:t>CT</a:t>
            </a:r>
          </a:p>
        </p:txBody>
      </p:sp>
      <p:sp>
        <p:nvSpPr>
          <p:cNvPr id="29" name="TextBox 28">
            <a:extLst>
              <a:ext uri="{FF2B5EF4-FFF2-40B4-BE49-F238E27FC236}">
                <a16:creationId xmlns:a16="http://schemas.microsoft.com/office/drawing/2014/main" id="{8D8EA821-33B1-4790-A54A-483BD7814AF8}"/>
              </a:ext>
            </a:extLst>
          </p:cNvPr>
          <p:cNvSpPr txBox="1"/>
          <p:nvPr/>
        </p:nvSpPr>
        <p:spPr>
          <a:xfrm>
            <a:off x="2175663" y="828525"/>
            <a:ext cx="492443" cy="369332"/>
          </a:xfrm>
          <a:prstGeom prst="rect">
            <a:avLst/>
          </a:prstGeom>
          <a:noFill/>
        </p:spPr>
        <p:txBody>
          <a:bodyPr wrap="none" rtlCol="0" anchor="ctr">
            <a:spAutoFit/>
          </a:bodyPr>
          <a:lstStyle/>
          <a:p>
            <a:pPr algn="ctr"/>
            <a:r>
              <a:rPr lang="en-US" b="1" dirty="0">
                <a:solidFill>
                  <a:schemeClr val="bg1"/>
                </a:solidFill>
                <a:effectLst>
                  <a:outerShdw blurRad="38100" dist="38100" dir="2700000" algn="tl">
                    <a:srgbClr val="000000">
                      <a:alpha val="43137"/>
                    </a:srgbClr>
                  </a:outerShdw>
                </a:effectLst>
              </a:rPr>
              <a:t>CT</a:t>
            </a:r>
          </a:p>
        </p:txBody>
      </p:sp>
      <p:sp>
        <p:nvSpPr>
          <p:cNvPr id="30" name="TextBox 29">
            <a:extLst>
              <a:ext uri="{FF2B5EF4-FFF2-40B4-BE49-F238E27FC236}">
                <a16:creationId xmlns:a16="http://schemas.microsoft.com/office/drawing/2014/main" id="{537C60D5-3353-4FB7-9155-5A6E31089034}"/>
              </a:ext>
            </a:extLst>
          </p:cNvPr>
          <p:cNvSpPr txBox="1"/>
          <p:nvPr/>
        </p:nvSpPr>
        <p:spPr>
          <a:xfrm>
            <a:off x="4093904" y="828525"/>
            <a:ext cx="625491" cy="369332"/>
          </a:xfrm>
          <a:prstGeom prst="rect">
            <a:avLst/>
          </a:prstGeom>
          <a:noFill/>
        </p:spPr>
        <p:txBody>
          <a:bodyPr wrap="none" rtlCol="0" anchor="ctr">
            <a:spAutoFit/>
          </a:bodyPr>
          <a:lstStyle/>
          <a:p>
            <a:pPr algn="ctr"/>
            <a:r>
              <a:rPr lang="fr-FR" b="1" dirty="0">
                <a:solidFill>
                  <a:schemeClr val="bg1"/>
                </a:solidFill>
                <a:effectLst>
                  <a:outerShdw blurRad="38100" dist="38100" dir="2700000" algn="tl">
                    <a:srgbClr val="000000">
                      <a:alpha val="43137"/>
                    </a:srgbClr>
                  </a:outerShdw>
                </a:effectLst>
              </a:rPr>
              <a:t>µCT</a:t>
            </a:r>
            <a:endParaRPr lang="en-US" b="1" dirty="0">
              <a:solidFill>
                <a:schemeClr val="bg1"/>
              </a:solidFill>
              <a:effectLst>
                <a:outerShdw blurRad="38100" dist="38100" dir="2700000" algn="tl">
                  <a:srgbClr val="000000">
                    <a:alpha val="43137"/>
                  </a:srgbClr>
                </a:outerShdw>
              </a:effectLst>
            </a:endParaRPr>
          </a:p>
        </p:txBody>
      </p:sp>
      <p:sp>
        <p:nvSpPr>
          <p:cNvPr id="31" name="TextBox 30">
            <a:extLst>
              <a:ext uri="{FF2B5EF4-FFF2-40B4-BE49-F238E27FC236}">
                <a16:creationId xmlns:a16="http://schemas.microsoft.com/office/drawing/2014/main" id="{8337C78D-865A-4799-9126-8DB57B8DC7DB}"/>
              </a:ext>
            </a:extLst>
          </p:cNvPr>
          <p:cNvSpPr txBox="1"/>
          <p:nvPr/>
        </p:nvSpPr>
        <p:spPr>
          <a:xfrm>
            <a:off x="6096000" y="828525"/>
            <a:ext cx="625491" cy="369332"/>
          </a:xfrm>
          <a:prstGeom prst="rect">
            <a:avLst/>
          </a:prstGeom>
          <a:noFill/>
        </p:spPr>
        <p:txBody>
          <a:bodyPr wrap="none" rtlCol="0" anchor="ctr">
            <a:spAutoFit/>
          </a:bodyPr>
          <a:lstStyle/>
          <a:p>
            <a:pPr algn="ctr"/>
            <a:r>
              <a:rPr lang="fr-FR" b="1" dirty="0">
                <a:solidFill>
                  <a:schemeClr val="bg1"/>
                </a:solidFill>
                <a:effectLst>
                  <a:outerShdw blurRad="38100" dist="38100" dir="2700000" algn="tl">
                    <a:srgbClr val="000000">
                      <a:alpha val="43137"/>
                    </a:srgbClr>
                  </a:outerShdw>
                </a:effectLst>
              </a:rPr>
              <a:t>µCT</a:t>
            </a:r>
            <a:endParaRPr lang="en-US" b="1" dirty="0">
              <a:solidFill>
                <a:schemeClr val="bg1"/>
              </a:solidFill>
              <a:effectLst>
                <a:outerShdw blurRad="38100" dist="38100" dir="2700000" algn="tl">
                  <a:srgbClr val="000000">
                    <a:alpha val="43137"/>
                  </a:srgbClr>
                </a:outerShdw>
              </a:effectLst>
            </a:endParaRPr>
          </a:p>
        </p:txBody>
      </p:sp>
      <p:sp>
        <p:nvSpPr>
          <p:cNvPr id="32" name="TextBox 31">
            <a:extLst>
              <a:ext uri="{FF2B5EF4-FFF2-40B4-BE49-F238E27FC236}">
                <a16:creationId xmlns:a16="http://schemas.microsoft.com/office/drawing/2014/main" id="{D8E2A2A2-C676-4B8C-B0E3-C3AC45BB8A4F}"/>
              </a:ext>
            </a:extLst>
          </p:cNvPr>
          <p:cNvSpPr txBox="1"/>
          <p:nvPr/>
        </p:nvSpPr>
        <p:spPr>
          <a:xfrm>
            <a:off x="8230188" y="690026"/>
            <a:ext cx="1402948" cy="646331"/>
          </a:xfrm>
          <a:prstGeom prst="rect">
            <a:avLst/>
          </a:prstGeom>
          <a:noFill/>
        </p:spPr>
        <p:txBody>
          <a:bodyPr wrap="none" rtlCol="0" anchor="ctr">
            <a:spAutoFit/>
          </a:bodyPr>
          <a:lstStyle/>
          <a:p>
            <a:pPr algn="ctr"/>
            <a:r>
              <a:rPr lang="fr-FR" b="1" dirty="0">
                <a:solidFill>
                  <a:schemeClr val="bg1"/>
                </a:solidFill>
                <a:effectLst>
                  <a:outerShdw blurRad="38100" dist="38100" dir="2700000" algn="tl">
                    <a:srgbClr val="000000">
                      <a:alpha val="43137"/>
                    </a:srgbClr>
                  </a:outerShdw>
                </a:effectLst>
              </a:rPr>
              <a:t>SEM/EDX</a:t>
            </a:r>
          </a:p>
          <a:p>
            <a:pPr algn="ctr"/>
            <a:r>
              <a:rPr lang="fr-FR" b="1" dirty="0" err="1">
                <a:solidFill>
                  <a:schemeClr val="bg1"/>
                </a:solidFill>
                <a:effectLst>
                  <a:outerShdw blurRad="38100" dist="38100" dir="2700000" algn="tl">
                    <a:srgbClr val="000000">
                      <a:alpha val="43137"/>
                    </a:srgbClr>
                  </a:outerShdw>
                </a:effectLst>
              </a:rPr>
              <a:t>Mineralogy</a:t>
            </a:r>
            <a:endParaRPr lang="en-US" b="1" dirty="0">
              <a:solidFill>
                <a:schemeClr val="bg1"/>
              </a:solidFill>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A3A0DE1B-532D-4FC7-B721-692F7391B19D}"/>
              </a:ext>
            </a:extLst>
          </p:cNvPr>
          <p:cNvSpPr txBox="1"/>
          <p:nvPr/>
        </p:nvSpPr>
        <p:spPr>
          <a:xfrm>
            <a:off x="10471168" y="828525"/>
            <a:ext cx="1120821" cy="369332"/>
          </a:xfrm>
          <a:prstGeom prst="rect">
            <a:avLst/>
          </a:prstGeom>
          <a:noFill/>
        </p:spPr>
        <p:txBody>
          <a:bodyPr wrap="none" rtlCol="0" anchor="ctr">
            <a:spAutoFit/>
          </a:bodyPr>
          <a:lstStyle/>
          <a:p>
            <a:pPr algn="ctr"/>
            <a:r>
              <a:rPr lang="fr-FR" b="1" dirty="0">
                <a:solidFill>
                  <a:schemeClr val="bg1"/>
                </a:solidFill>
                <a:effectLst>
                  <a:outerShdw blurRad="38100" dist="38100" dir="2700000" algn="tl">
                    <a:srgbClr val="000000">
                      <a:alpha val="43137"/>
                    </a:srgbClr>
                  </a:outerShdw>
                </a:effectLst>
              </a:rPr>
              <a:t>FIB/SEM</a:t>
            </a:r>
            <a:endParaRPr lang="en-US" b="1" dirty="0">
              <a:solidFill>
                <a:schemeClr val="bg1"/>
              </a:solidFill>
              <a:effectLst>
                <a:outerShdw blurRad="38100" dist="38100" dir="2700000" algn="tl">
                  <a:srgbClr val="000000">
                    <a:alpha val="43137"/>
                  </a:srgbClr>
                </a:outerShdw>
              </a:effectLst>
            </a:endParaRPr>
          </a:p>
        </p:txBody>
      </p:sp>
      <p:sp>
        <p:nvSpPr>
          <p:cNvPr id="53" name="Rectangle 52">
            <a:extLst>
              <a:ext uri="{FF2B5EF4-FFF2-40B4-BE49-F238E27FC236}">
                <a16:creationId xmlns:a16="http://schemas.microsoft.com/office/drawing/2014/main" id="{AA32EC06-4A51-454A-A317-63464E5E66CC}"/>
              </a:ext>
            </a:extLst>
          </p:cNvPr>
          <p:cNvSpPr/>
          <p:nvPr/>
        </p:nvSpPr>
        <p:spPr bwMode="auto">
          <a:xfrm>
            <a:off x="469809" y="3239790"/>
            <a:ext cx="581751" cy="1362689"/>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62" name="Rectangle 61">
            <a:extLst>
              <a:ext uri="{FF2B5EF4-FFF2-40B4-BE49-F238E27FC236}">
                <a16:creationId xmlns:a16="http://schemas.microsoft.com/office/drawing/2014/main" id="{B509AAD8-E38D-41B6-B5A1-5D7894DBD7F6}"/>
              </a:ext>
            </a:extLst>
          </p:cNvPr>
          <p:cNvSpPr/>
          <p:nvPr/>
        </p:nvSpPr>
        <p:spPr bwMode="auto">
          <a:xfrm>
            <a:off x="9601402" y="3428102"/>
            <a:ext cx="337446" cy="33744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73" name="Isosceles Triangle 72">
            <a:extLst>
              <a:ext uri="{FF2B5EF4-FFF2-40B4-BE49-F238E27FC236}">
                <a16:creationId xmlns:a16="http://schemas.microsoft.com/office/drawing/2014/main" id="{7912139A-792B-4E51-88B8-77D1EABFAFAA}"/>
              </a:ext>
            </a:extLst>
          </p:cNvPr>
          <p:cNvSpPr/>
          <p:nvPr/>
        </p:nvSpPr>
        <p:spPr bwMode="auto">
          <a:xfrm rot="16041288">
            <a:off x="38224" y="2706534"/>
            <a:ext cx="2778672" cy="1400823"/>
          </a:xfrm>
          <a:prstGeom prst="triangle">
            <a:avLst>
              <a:gd name="adj" fmla="val 35166"/>
            </a:avLst>
          </a:prstGeom>
          <a:gradFill>
            <a:gsLst>
              <a:gs pos="0">
                <a:schemeClr val="bg1">
                  <a:alpha val="80000"/>
                </a:schemeClr>
              </a:gs>
              <a:gs pos="100000">
                <a:srgbClr val="006680">
                  <a:alpha val="1000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74" name="Isosceles Triangle 73">
            <a:extLst>
              <a:ext uri="{FF2B5EF4-FFF2-40B4-BE49-F238E27FC236}">
                <a16:creationId xmlns:a16="http://schemas.microsoft.com/office/drawing/2014/main" id="{ACEC6232-51F9-49E9-982B-B8A10AAEBE94}"/>
              </a:ext>
            </a:extLst>
          </p:cNvPr>
          <p:cNvSpPr/>
          <p:nvPr/>
        </p:nvSpPr>
        <p:spPr bwMode="auto">
          <a:xfrm rot="16200000">
            <a:off x="2143132" y="2981329"/>
            <a:ext cx="2705100" cy="819140"/>
          </a:xfrm>
          <a:prstGeom prst="triangle">
            <a:avLst>
              <a:gd name="adj" fmla="val 35166"/>
            </a:avLst>
          </a:prstGeom>
          <a:gradFill>
            <a:gsLst>
              <a:gs pos="0">
                <a:schemeClr val="bg1">
                  <a:alpha val="80000"/>
                </a:schemeClr>
              </a:gs>
              <a:gs pos="100000">
                <a:srgbClr val="006680">
                  <a:alpha val="1000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75" name="Isosceles Triangle 74">
            <a:extLst>
              <a:ext uri="{FF2B5EF4-FFF2-40B4-BE49-F238E27FC236}">
                <a16:creationId xmlns:a16="http://schemas.microsoft.com/office/drawing/2014/main" id="{C6451D7A-6911-4CEC-A5E7-C76F925BC20B}"/>
              </a:ext>
            </a:extLst>
          </p:cNvPr>
          <p:cNvSpPr/>
          <p:nvPr/>
        </p:nvSpPr>
        <p:spPr bwMode="auto">
          <a:xfrm rot="16200000">
            <a:off x="4148141" y="2709862"/>
            <a:ext cx="2705099" cy="1362075"/>
          </a:xfrm>
          <a:prstGeom prst="triangle">
            <a:avLst>
              <a:gd name="adj" fmla="val 84479"/>
            </a:avLst>
          </a:prstGeom>
          <a:gradFill>
            <a:gsLst>
              <a:gs pos="0">
                <a:schemeClr val="bg1">
                  <a:alpha val="80000"/>
                </a:schemeClr>
              </a:gs>
              <a:gs pos="100000">
                <a:srgbClr val="006680">
                  <a:alpha val="1000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76" name="Isosceles Triangle 75">
            <a:extLst>
              <a:ext uri="{FF2B5EF4-FFF2-40B4-BE49-F238E27FC236}">
                <a16:creationId xmlns:a16="http://schemas.microsoft.com/office/drawing/2014/main" id="{8C0AB695-280C-475A-98F0-012201AD565C}"/>
              </a:ext>
            </a:extLst>
          </p:cNvPr>
          <p:cNvSpPr/>
          <p:nvPr/>
        </p:nvSpPr>
        <p:spPr bwMode="auto">
          <a:xfrm rot="16200000">
            <a:off x="6435798" y="3004967"/>
            <a:ext cx="2226275" cy="846265"/>
          </a:xfrm>
          <a:prstGeom prst="triangle">
            <a:avLst>
              <a:gd name="adj" fmla="val 51187"/>
            </a:avLst>
          </a:prstGeom>
          <a:gradFill>
            <a:gsLst>
              <a:gs pos="0">
                <a:schemeClr val="bg1">
                  <a:alpha val="80000"/>
                </a:schemeClr>
              </a:gs>
              <a:gs pos="100000">
                <a:srgbClr val="006680">
                  <a:alpha val="1000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77" name="Isosceles Triangle 76">
            <a:extLst>
              <a:ext uri="{FF2B5EF4-FFF2-40B4-BE49-F238E27FC236}">
                <a16:creationId xmlns:a16="http://schemas.microsoft.com/office/drawing/2014/main" id="{0BEF5D34-35F2-48C5-A93B-1EF310B5B164}"/>
              </a:ext>
            </a:extLst>
          </p:cNvPr>
          <p:cNvSpPr/>
          <p:nvPr/>
        </p:nvSpPr>
        <p:spPr bwMode="auto">
          <a:xfrm rot="16200000">
            <a:off x="9241658" y="3177413"/>
            <a:ext cx="1563357" cy="501374"/>
          </a:xfrm>
          <a:prstGeom prst="triangle">
            <a:avLst>
              <a:gd name="adj" fmla="val 39040"/>
            </a:avLst>
          </a:prstGeom>
          <a:gradFill>
            <a:gsLst>
              <a:gs pos="0">
                <a:schemeClr val="bg1">
                  <a:alpha val="80000"/>
                </a:schemeClr>
              </a:gs>
              <a:gs pos="100000">
                <a:srgbClr val="006680">
                  <a:alpha val="1000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Tree>
    <p:extLst>
      <p:ext uri="{BB962C8B-B14F-4D97-AF65-F5344CB8AC3E}">
        <p14:creationId xmlns:p14="http://schemas.microsoft.com/office/powerpoint/2010/main" val="375491043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931D-CEA0-4B92-8125-52880DAD331D}"/>
              </a:ext>
            </a:extLst>
          </p:cNvPr>
          <p:cNvSpPr>
            <a:spLocks noGrp="1"/>
          </p:cNvSpPr>
          <p:nvPr>
            <p:ph type="title"/>
          </p:nvPr>
        </p:nvSpPr>
        <p:spPr/>
        <p:txBody>
          <a:bodyPr/>
          <a:lstStyle/>
          <a:p>
            <a:r>
              <a:rPr lang="en-US" dirty="0"/>
              <a:t>Context</a:t>
            </a:r>
          </a:p>
        </p:txBody>
      </p:sp>
      <p:sp>
        <p:nvSpPr>
          <p:cNvPr id="3" name="Slide Number Placeholder 2">
            <a:extLst>
              <a:ext uri="{FF2B5EF4-FFF2-40B4-BE49-F238E27FC236}">
                <a16:creationId xmlns:a16="http://schemas.microsoft.com/office/drawing/2014/main" id="{8E6C7563-270B-4880-AC25-7B747B7F75F2}"/>
              </a:ext>
            </a:extLst>
          </p:cNvPr>
          <p:cNvSpPr>
            <a:spLocks noGrp="1"/>
          </p:cNvSpPr>
          <p:nvPr>
            <p:ph type="sldNum" sz="quarter" idx="10"/>
          </p:nvPr>
        </p:nvSpPr>
        <p:spPr/>
        <p:txBody>
          <a:bodyPr/>
          <a:lstStyle/>
          <a:p>
            <a:fld id="{89006F1E-66CD-4A4B-9370-B4A3080F0E6C}" type="slidenum">
              <a:rPr lang="en-US" smtClean="0"/>
              <a:pPr/>
              <a:t>5</a:t>
            </a:fld>
            <a:endParaRPr lang="en-US" dirty="0"/>
          </a:p>
        </p:txBody>
      </p:sp>
      <p:sp>
        <p:nvSpPr>
          <p:cNvPr id="4" name="Footer Placeholder 3">
            <a:extLst>
              <a:ext uri="{FF2B5EF4-FFF2-40B4-BE49-F238E27FC236}">
                <a16:creationId xmlns:a16="http://schemas.microsoft.com/office/drawing/2014/main" id="{D97DC17C-E374-4DDF-88E8-5AFE0BC73EC9}"/>
              </a:ext>
            </a:extLst>
          </p:cNvPr>
          <p:cNvSpPr>
            <a:spLocks noGrp="1"/>
          </p:cNvSpPr>
          <p:nvPr>
            <p:ph type="ftr" sz="quarter" idx="14"/>
          </p:nvPr>
        </p:nvSpPr>
        <p:spPr/>
        <p:txBody>
          <a:body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sp>
        <p:nvSpPr>
          <p:cNvPr id="7" name="Content Placeholder 6">
            <a:extLst>
              <a:ext uri="{FF2B5EF4-FFF2-40B4-BE49-F238E27FC236}">
                <a16:creationId xmlns:a16="http://schemas.microsoft.com/office/drawing/2014/main" id="{1894F6C6-A649-4C02-95BB-75CF93BAE55C}"/>
              </a:ext>
            </a:extLst>
          </p:cNvPr>
          <p:cNvSpPr>
            <a:spLocks noGrp="1"/>
          </p:cNvSpPr>
          <p:nvPr>
            <p:ph sz="quarter" idx="18"/>
          </p:nvPr>
        </p:nvSpPr>
        <p:spPr>
          <a:xfrm>
            <a:off x="304800" y="1026554"/>
            <a:ext cx="3657600" cy="5029200"/>
          </a:xfrm>
        </p:spPr>
        <p:txBody>
          <a:bodyPr>
            <a:normAutofit/>
          </a:bodyPr>
          <a:lstStyle/>
          <a:p>
            <a:pPr marL="0" indent="0" algn="ctr">
              <a:buNone/>
            </a:pPr>
            <a:r>
              <a:rPr lang="en-US" sz="1800" b="1" dirty="0"/>
              <a:t>Single scale imaging </a:t>
            </a:r>
          </a:p>
          <a:p>
            <a:pPr marL="0" indent="0" algn="ctr">
              <a:buNone/>
            </a:pPr>
            <a:r>
              <a:rPr lang="en-US" sz="1800" b="1" dirty="0"/>
              <a:t>Single scale simulation</a:t>
            </a:r>
          </a:p>
          <a:p>
            <a:pPr marL="0" indent="0" algn="ctr">
              <a:buNone/>
            </a:pPr>
            <a:endParaRPr lang="en-US" sz="1200" dirty="0"/>
          </a:p>
          <a:p>
            <a:r>
              <a:rPr lang="en-US" sz="1600" dirty="0"/>
              <a:t>1 sample – 1 resolution</a:t>
            </a:r>
          </a:p>
          <a:p>
            <a:r>
              <a:rPr lang="en-US" sz="1600" dirty="0"/>
              <a:t>1 scale Multiphase flow simulation</a:t>
            </a:r>
          </a:p>
          <a:p>
            <a:pPr algn="ctr"/>
            <a:endParaRPr lang="en-US" sz="1200" dirty="0"/>
          </a:p>
        </p:txBody>
      </p:sp>
      <p:sp>
        <p:nvSpPr>
          <p:cNvPr id="8" name="Content Placeholder 7">
            <a:extLst>
              <a:ext uri="{FF2B5EF4-FFF2-40B4-BE49-F238E27FC236}">
                <a16:creationId xmlns:a16="http://schemas.microsoft.com/office/drawing/2014/main" id="{CFB2FAC3-8DA1-437D-AD22-3BAD0F7ADCCB}"/>
              </a:ext>
            </a:extLst>
          </p:cNvPr>
          <p:cNvSpPr>
            <a:spLocks noGrp="1"/>
          </p:cNvSpPr>
          <p:nvPr>
            <p:ph sz="quarter" idx="19"/>
          </p:nvPr>
        </p:nvSpPr>
        <p:spPr>
          <a:xfrm>
            <a:off x="4267201" y="1026554"/>
            <a:ext cx="3657600" cy="5029200"/>
          </a:xfrm>
        </p:spPr>
        <p:txBody>
          <a:bodyPr>
            <a:normAutofit/>
          </a:bodyPr>
          <a:lstStyle/>
          <a:p>
            <a:pPr marL="0" indent="0" algn="ctr">
              <a:buNone/>
            </a:pPr>
            <a:r>
              <a:rPr lang="fr-FR" sz="1800" b="1" dirty="0" err="1"/>
              <a:t>Multiscale</a:t>
            </a:r>
            <a:r>
              <a:rPr lang="fr-FR" sz="1800" b="1" dirty="0"/>
              <a:t> </a:t>
            </a:r>
            <a:r>
              <a:rPr lang="fr-FR" sz="1800" b="1" dirty="0" err="1"/>
              <a:t>imaging</a:t>
            </a:r>
            <a:r>
              <a:rPr lang="fr-FR" sz="1800" b="1" dirty="0"/>
              <a:t> </a:t>
            </a:r>
          </a:p>
          <a:p>
            <a:pPr marL="0" indent="0" algn="ctr">
              <a:buNone/>
            </a:pPr>
            <a:r>
              <a:rPr lang="fr-FR" sz="1800" b="1" dirty="0"/>
              <a:t>Single </a:t>
            </a:r>
            <a:r>
              <a:rPr lang="fr-FR" sz="1800" b="1" dirty="0" err="1"/>
              <a:t>scale</a:t>
            </a:r>
            <a:r>
              <a:rPr lang="fr-FR" sz="1800" b="1" dirty="0"/>
              <a:t> simulation</a:t>
            </a:r>
            <a:endParaRPr lang="fr-FR" sz="1800" dirty="0">
              <a:highlight>
                <a:srgbClr val="FFFF00"/>
              </a:highlight>
            </a:endParaRPr>
          </a:p>
          <a:p>
            <a:endParaRPr lang="fr-FR" sz="1200" dirty="0"/>
          </a:p>
          <a:p>
            <a:r>
              <a:rPr lang="fr-FR" sz="1600" dirty="0"/>
              <a:t>N </a:t>
            </a:r>
            <a:r>
              <a:rPr lang="fr-FR" sz="1600" dirty="0" err="1"/>
              <a:t>samples</a:t>
            </a:r>
            <a:r>
              <a:rPr lang="fr-FR" sz="1600" dirty="0"/>
              <a:t> – N </a:t>
            </a:r>
            <a:r>
              <a:rPr lang="fr-FR" sz="1600" dirty="0" err="1"/>
              <a:t>resolution</a:t>
            </a:r>
            <a:endParaRPr lang="fr-FR" sz="1600" dirty="0"/>
          </a:p>
          <a:p>
            <a:r>
              <a:rPr lang="fr-FR" sz="1600" dirty="0" err="1"/>
              <a:t>Upscaling</a:t>
            </a:r>
            <a:r>
              <a:rPr lang="fr-FR" sz="1600" dirty="0"/>
              <a:t> the pore </a:t>
            </a:r>
            <a:r>
              <a:rPr lang="fr-FR" sz="1600" dirty="0" err="1"/>
              <a:t>space</a:t>
            </a:r>
            <a:endParaRPr lang="fr-FR" sz="1600" dirty="0"/>
          </a:p>
          <a:p>
            <a:r>
              <a:rPr lang="fr-FR" sz="1600" dirty="0"/>
              <a:t>1 </a:t>
            </a:r>
            <a:r>
              <a:rPr lang="fr-FR" sz="1600" dirty="0" err="1"/>
              <a:t>scale</a:t>
            </a:r>
            <a:r>
              <a:rPr lang="fr-FR" sz="1600" dirty="0"/>
              <a:t> </a:t>
            </a:r>
            <a:r>
              <a:rPr lang="fr-FR" sz="1600" dirty="0" err="1"/>
              <a:t>Multiphase</a:t>
            </a:r>
            <a:r>
              <a:rPr lang="fr-FR" sz="1600" dirty="0"/>
              <a:t> flow simulation</a:t>
            </a:r>
          </a:p>
        </p:txBody>
      </p:sp>
      <p:sp>
        <p:nvSpPr>
          <p:cNvPr id="9" name="Content Placeholder 8">
            <a:extLst>
              <a:ext uri="{FF2B5EF4-FFF2-40B4-BE49-F238E27FC236}">
                <a16:creationId xmlns:a16="http://schemas.microsoft.com/office/drawing/2014/main" id="{E51538C6-CD9C-43A0-9A18-64EB06BE9BB8}"/>
              </a:ext>
            </a:extLst>
          </p:cNvPr>
          <p:cNvSpPr>
            <a:spLocks noGrp="1"/>
          </p:cNvSpPr>
          <p:nvPr>
            <p:ph sz="quarter" idx="21"/>
          </p:nvPr>
        </p:nvSpPr>
        <p:spPr>
          <a:xfrm>
            <a:off x="8229594" y="1026554"/>
            <a:ext cx="3657603" cy="5029200"/>
          </a:xfrm>
        </p:spPr>
        <p:txBody>
          <a:bodyPr>
            <a:normAutofit/>
          </a:bodyPr>
          <a:lstStyle/>
          <a:p>
            <a:pPr marL="0" indent="0" algn="ctr">
              <a:buNone/>
            </a:pPr>
            <a:r>
              <a:rPr lang="fr-FR" sz="1800" b="1" dirty="0" err="1"/>
              <a:t>Multiscale</a:t>
            </a:r>
            <a:r>
              <a:rPr lang="fr-FR" sz="1800" b="1" dirty="0"/>
              <a:t> </a:t>
            </a:r>
            <a:r>
              <a:rPr lang="fr-FR" sz="1800" b="1" dirty="0" err="1"/>
              <a:t>imaging</a:t>
            </a:r>
            <a:r>
              <a:rPr lang="fr-FR" sz="1800" b="1" dirty="0"/>
              <a:t> </a:t>
            </a:r>
          </a:p>
          <a:p>
            <a:pPr marL="0" indent="0" algn="ctr">
              <a:buNone/>
            </a:pPr>
            <a:r>
              <a:rPr lang="fr-FR" sz="1800" b="1" dirty="0"/>
              <a:t>Multi </a:t>
            </a:r>
            <a:r>
              <a:rPr lang="fr-FR" sz="1800" b="1" dirty="0" err="1"/>
              <a:t>scale</a:t>
            </a:r>
            <a:r>
              <a:rPr lang="fr-FR" sz="1800" b="1" dirty="0"/>
              <a:t> simulation</a:t>
            </a:r>
            <a:endParaRPr lang="fr-FR" sz="1800" dirty="0">
              <a:highlight>
                <a:srgbClr val="FFFF00"/>
              </a:highlight>
            </a:endParaRPr>
          </a:p>
          <a:p>
            <a:endParaRPr lang="fr-FR" sz="1200" dirty="0"/>
          </a:p>
          <a:p>
            <a:r>
              <a:rPr lang="fr-FR" sz="1600" dirty="0"/>
              <a:t>N </a:t>
            </a:r>
            <a:r>
              <a:rPr lang="fr-FR" sz="1600" dirty="0" err="1"/>
              <a:t>samples</a:t>
            </a:r>
            <a:r>
              <a:rPr lang="fr-FR" sz="1600" dirty="0"/>
              <a:t> – N </a:t>
            </a:r>
            <a:r>
              <a:rPr lang="fr-FR" sz="1600" dirty="0" err="1"/>
              <a:t>resolution</a:t>
            </a:r>
            <a:endParaRPr lang="fr-FR" sz="1600" dirty="0"/>
          </a:p>
          <a:p>
            <a:r>
              <a:rPr lang="fr-FR" sz="1600" dirty="0" err="1"/>
              <a:t>Multiscale</a:t>
            </a:r>
            <a:r>
              <a:rPr lang="fr-FR" sz="1600" dirty="0"/>
              <a:t> </a:t>
            </a:r>
            <a:r>
              <a:rPr lang="fr-FR" sz="1600" dirty="0" err="1"/>
              <a:t>Multiphase</a:t>
            </a:r>
            <a:r>
              <a:rPr lang="fr-FR" sz="1600" dirty="0"/>
              <a:t> flow simulation</a:t>
            </a:r>
          </a:p>
        </p:txBody>
      </p:sp>
      <p:pic>
        <p:nvPicPr>
          <p:cNvPr id="10" name="Picture 9" descr="B:\MASDAR_MultiScale\TOSAVE\Overview3.png">
            <a:extLst>
              <a:ext uri="{FF2B5EF4-FFF2-40B4-BE49-F238E27FC236}">
                <a16:creationId xmlns:a16="http://schemas.microsoft.com/office/drawing/2014/main" id="{8CA1342B-973D-43AA-871A-D0B780F4CA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579" y="2559977"/>
            <a:ext cx="2204720" cy="34875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B:\MASDAR_MultiScale\TOSAVE\Overview3.png">
            <a:extLst>
              <a:ext uri="{FF2B5EF4-FFF2-40B4-BE49-F238E27FC236}">
                <a16:creationId xmlns:a16="http://schemas.microsoft.com/office/drawing/2014/main" id="{6271F2EE-F14B-4905-B9EC-BE1D36E543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2328" y="3106722"/>
            <a:ext cx="1606903" cy="25418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MASDAR_MultiScale\TOSAVE\Overview.png">
            <a:extLst>
              <a:ext uri="{FF2B5EF4-FFF2-40B4-BE49-F238E27FC236}">
                <a16:creationId xmlns:a16="http://schemas.microsoft.com/office/drawing/2014/main" id="{6DDB9864-1D73-4D19-B183-E1EDC21BF3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0179" y="3299394"/>
            <a:ext cx="1507463" cy="2384581"/>
          </a:xfrm>
          <a:prstGeom prst="rect">
            <a:avLst/>
          </a:prstGeom>
          <a:noFill/>
          <a:extLst>
            <a:ext uri="{909E8E84-426E-40DD-AFC4-6F175D3DCCD1}">
              <a14:hiddenFill xmlns:a14="http://schemas.microsoft.com/office/drawing/2010/main">
                <a:solidFill>
                  <a:srgbClr val="FFFFFF"/>
                </a:solidFill>
              </a14:hiddenFill>
            </a:ext>
          </a:extLst>
        </p:spPr>
      </p:pic>
      <p:sp>
        <p:nvSpPr>
          <p:cNvPr id="13" name="Isosceles Triangle 74">
            <a:extLst>
              <a:ext uri="{FF2B5EF4-FFF2-40B4-BE49-F238E27FC236}">
                <a16:creationId xmlns:a16="http://schemas.microsoft.com/office/drawing/2014/main" id="{14A1A288-F8CF-4D0D-B1D9-8A92294E662C}"/>
              </a:ext>
            </a:extLst>
          </p:cNvPr>
          <p:cNvSpPr/>
          <p:nvPr/>
        </p:nvSpPr>
        <p:spPr bwMode="auto">
          <a:xfrm rot="16200000">
            <a:off x="4992860" y="3932381"/>
            <a:ext cx="1971603" cy="890564"/>
          </a:xfrm>
          <a:prstGeom prst="triangle">
            <a:avLst>
              <a:gd name="adj" fmla="val 84479"/>
            </a:avLst>
          </a:prstGeom>
          <a:gradFill>
            <a:gsLst>
              <a:gs pos="0">
                <a:schemeClr val="bg1">
                  <a:alpha val="80000"/>
                </a:schemeClr>
              </a:gs>
              <a:gs pos="100000">
                <a:srgbClr val="006680">
                  <a:alpha val="1000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pic>
        <p:nvPicPr>
          <p:cNvPr id="14" name="Picture 5" descr="B:\MASDAR_MultiScale\TOSAVE\Overview3.png">
            <a:extLst>
              <a:ext uri="{FF2B5EF4-FFF2-40B4-BE49-F238E27FC236}">
                <a16:creationId xmlns:a16="http://schemas.microsoft.com/office/drawing/2014/main" id="{59345617-CED0-47B3-9D21-185BE5FC52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55290" y="2748881"/>
            <a:ext cx="1606903" cy="2541881"/>
          </a:xfrm>
          <a:prstGeom prst="rect">
            <a:avLst/>
          </a:prstGeom>
          <a:noFill/>
          <a:extLst>
            <a:ext uri="{909E8E84-426E-40DD-AFC4-6F175D3DCCD1}">
              <a14:hiddenFill xmlns:a14="http://schemas.microsoft.com/office/drawing/2010/main">
                <a:solidFill>
                  <a:srgbClr val="FFFFFF"/>
                </a:solidFill>
              </a14:hiddenFill>
            </a:ext>
          </a:extLst>
        </p:spPr>
      </p:pic>
      <p:sp>
        <p:nvSpPr>
          <p:cNvPr id="15" name="Isosceles Triangle 74">
            <a:extLst>
              <a:ext uri="{FF2B5EF4-FFF2-40B4-BE49-F238E27FC236}">
                <a16:creationId xmlns:a16="http://schemas.microsoft.com/office/drawing/2014/main" id="{7B723874-8F1C-4932-ABDC-00D1835DB087}"/>
              </a:ext>
            </a:extLst>
          </p:cNvPr>
          <p:cNvSpPr/>
          <p:nvPr/>
        </p:nvSpPr>
        <p:spPr bwMode="auto">
          <a:xfrm rot="16200000">
            <a:off x="9005822" y="3574540"/>
            <a:ext cx="1971603" cy="890564"/>
          </a:xfrm>
          <a:prstGeom prst="triangle">
            <a:avLst>
              <a:gd name="adj" fmla="val 84479"/>
            </a:avLst>
          </a:prstGeom>
          <a:gradFill>
            <a:gsLst>
              <a:gs pos="0">
                <a:schemeClr val="bg1">
                  <a:alpha val="80000"/>
                </a:schemeClr>
              </a:gs>
              <a:gs pos="100000">
                <a:srgbClr val="006680">
                  <a:alpha val="1000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pic>
        <p:nvPicPr>
          <p:cNvPr id="16" name="Image 13">
            <a:extLst>
              <a:ext uri="{FF2B5EF4-FFF2-40B4-BE49-F238E27FC236}">
                <a16:creationId xmlns:a16="http://schemas.microsoft.com/office/drawing/2014/main" id="{DA640B4E-C9BC-4FA4-9A0B-F9E7D0D8800C}"/>
              </a:ext>
            </a:extLst>
          </p:cNvPr>
          <p:cNvPicPr>
            <a:picLocks noChangeAspect="1"/>
          </p:cNvPicPr>
          <p:nvPr/>
        </p:nvPicPr>
        <p:blipFill>
          <a:blip r:embed="rId4"/>
          <a:stretch>
            <a:fillRect/>
          </a:stretch>
        </p:blipFill>
        <p:spPr>
          <a:xfrm>
            <a:off x="8229594" y="2941553"/>
            <a:ext cx="1854555" cy="2577072"/>
          </a:xfrm>
          <a:prstGeom prst="rect">
            <a:avLst/>
          </a:prstGeom>
        </p:spPr>
      </p:pic>
      <p:pic>
        <p:nvPicPr>
          <p:cNvPr id="17" name="Image 14" descr="Une image contenant basket-ball&#10;&#10;Description générée automatiquement">
            <a:extLst>
              <a:ext uri="{FF2B5EF4-FFF2-40B4-BE49-F238E27FC236}">
                <a16:creationId xmlns:a16="http://schemas.microsoft.com/office/drawing/2014/main" id="{83F22E65-7639-4AE0-9907-C0578D7932D5}"/>
              </a:ext>
            </a:extLst>
          </p:cNvPr>
          <p:cNvPicPr>
            <a:picLocks noChangeAspect="1"/>
          </p:cNvPicPr>
          <p:nvPr/>
        </p:nvPicPr>
        <p:blipFill>
          <a:blip r:embed="rId5"/>
          <a:stretch>
            <a:fillRect/>
          </a:stretch>
        </p:blipFill>
        <p:spPr>
          <a:xfrm>
            <a:off x="10304610" y="5020319"/>
            <a:ext cx="1137121" cy="1379894"/>
          </a:xfrm>
          <a:prstGeom prst="rect">
            <a:avLst/>
          </a:prstGeom>
        </p:spPr>
      </p:pic>
      <p:cxnSp>
        <p:nvCxnSpPr>
          <p:cNvPr id="19" name="Straight Connector 18">
            <a:extLst>
              <a:ext uri="{FF2B5EF4-FFF2-40B4-BE49-F238E27FC236}">
                <a16:creationId xmlns:a16="http://schemas.microsoft.com/office/drawing/2014/main" id="{C3E161FE-F5C7-4527-8A78-222E0AEDE0DA}"/>
              </a:ext>
            </a:extLst>
          </p:cNvPr>
          <p:cNvCxnSpPr>
            <a:cxnSpLocks/>
          </p:cNvCxnSpPr>
          <p:nvPr/>
        </p:nvCxnSpPr>
        <p:spPr>
          <a:xfrm>
            <a:off x="4067175" y="1106905"/>
            <a:ext cx="0" cy="53700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04DF1B-F478-44A8-8532-601444488097}"/>
              </a:ext>
            </a:extLst>
          </p:cNvPr>
          <p:cNvCxnSpPr>
            <a:cxnSpLocks/>
          </p:cNvCxnSpPr>
          <p:nvPr/>
        </p:nvCxnSpPr>
        <p:spPr>
          <a:xfrm>
            <a:off x="7924801" y="1026554"/>
            <a:ext cx="0" cy="54504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36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A6D0-1769-45D8-8241-9C945F6422E4}"/>
              </a:ext>
            </a:extLst>
          </p:cNvPr>
          <p:cNvSpPr>
            <a:spLocks noGrp="1"/>
          </p:cNvSpPr>
          <p:nvPr>
            <p:ph type="title"/>
          </p:nvPr>
        </p:nvSpPr>
        <p:spPr/>
        <p:txBody>
          <a:bodyPr/>
          <a:lstStyle/>
          <a:p>
            <a:r>
              <a:rPr lang="en-US" dirty="0"/>
              <a:t>Goals</a:t>
            </a:r>
          </a:p>
        </p:txBody>
      </p:sp>
      <p:sp>
        <p:nvSpPr>
          <p:cNvPr id="3" name="Slide Number Placeholder 2">
            <a:extLst>
              <a:ext uri="{FF2B5EF4-FFF2-40B4-BE49-F238E27FC236}">
                <a16:creationId xmlns:a16="http://schemas.microsoft.com/office/drawing/2014/main" id="{1AB72EEA-857A-4196-A2BC-E9FA8BB66C13}"/>
              </a:ext>
            </a:extLst>
          </p:cNvPr>
          <p:cNvSpPr>
            <a:spLocks noGrp="1"/>
          </p:cNvSpPr>
          <p:nvPr>
            <p:ph type="sldNum" sz="quarter" idx="10"/>
          </p:nvPr>
        </p:nvSpPr>
        <p:spPr/>
        <p:txBody>
          <a:bodyPr/>
          <a:lstStyle/>
          <a:p>
            <a:fld id="{89006F1E-66CD-4A4B-9370-B4A3080F0E6C}" type="slidenum">
              <a:rPr lang="en-US" smtClean="0"/>
              <a:pPr/>
              <a:t>6</a:t>
            </a:fld>
            <a:endParaRPr lang="en-US" dirty="0"/>
          </a:p>
        </p:txBody>
      </p:sp>
      <p:sp>
        <p:nvSpPr>
          <p:cNvPr id="4" name="Footer Placeholder 3">
            <a:extLst>
              <a:ext uri="{FF2B5EF4-FFF2-40B4-BE49-F238E27FC236}">
                <a16:creationId xmlns:a16="http://schemas.microsoft.com/office/drawing/2014/main" id="{C6656D66-CE6D-426B-B40E-53BCC45BE9EF}"/>
              </a:ext>
            </a:extLst>
          </p:cNvPr>
          <p:cNvSpPr>
            <a:spLocks noGrp="1"/>
          </p:cNvSpPr>
          <p:nvPr>
            <p:ph type="ftr" sz="quarter" idx="13"/>
          </p:nvPr>
        </p:nvSpPr>
        <p:spPr/>
        <p:txBody>
          <a:body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sp>
        <p:nvSpPr>
          <p:cNvPr id="6" name="Content Placeholder 5">
            <a:extLst>
              <a:ext uri="{FF2B5EF4-FFF2-40B4-BE49-F238E27FC236}">
                <a16:creationId xmlns:a16="http://schemas.microsoft.com/office/drawing/2014/main" id="{83F8D7BD-D112-4552-9511-4875B5EA6060}"/>
              </a:ext>
            </a:extLst>
          </p:cNvPr>
          <p:cNvSpPr>
            <a:spLocks noGrp="1"/>
          </p:cNvSpPr>
          <p:nvPr>
            <p:ph sz="quarter" idx="16"/>
          </p:nvPr>
        </p:nvSpPr>
        <p:spPr>
          <a:xfrm>
            <a:off x="304800" y="914400"/>
            <a:ext cx="5638796" cy="5141354"/>
          </a:xfrm>
        </p:spPr>
        <p:txBody>
          <a:bodyPr/>
          <a:lstStyle/>
          <a:p>
            <a:pPr marL="0" indent="0">
              <a:buNone/>
            </a:pPr>
            <a:r>
              <a:rPr lang="en-US" b="1" dirty="0"/>
              <a:t>Intrinsic</a:t>
            </a:r>
          </a:p>
          <a:p>
            <a:endParaRPr lang="en-US" dirty="0"/>
          </a:p>
          <a:p>
            <a:r>
              <a:rPr lang="en-US" dirty="0"/>
              <a:t>Accurate modeling of carbonate rocks</a:t>
            </a:r>
          </a:p>
          <a:p>
            <a:r>
              <a:rPr lang="en-US" dirty="0"/>
              <a:t>Fast simulation of multi-phase flows</a:t>
            </a:r>
          </a:p>
        </p:txBody>
      </p:sp>
      <p:sp>
        <p:nvSpPr>
          <p:cNvPr id="7" name="Content Placeholder 6">
            <a:extLst>
              <a:ext uri="{FF2B5EF4-FFF2-40B4-BE49-F238E27FC236}">
                <a16:creationId xmlns:a16="http://schemas.microsoft.com/office/drawing/2014/main" id="{2F21F775-F13C-4E3A-8CA2-9FFF879AE243}"/>
              </a:ext>
            </a:extLst>
          </p:cNvPr>
          <p:cNvSpPr>
            <a:spLocks noGrp="1"/>
          </p:cNvSpPr>
          <p:nvPr>
            <p:ph sz="quarter" idx="17"/>
          </p:nvPr>
        </p:nvSpPr>
        <p:spPr>
          <a:xfrm>
            <a:off x="6248398" y="954647"/>
            <a:ext cx="5638799" cy="5101107"/>
          </a:xfrm>
        </p:spPr>
        <p:txBody>
          <a:bodyPr/>
          <a:lstStyle/>
          <a:p>
            <a:pPr marL="0" indent="0">
              <a:buNone/>
            </a:pPr>
            <a:r>
              <a:rPr lang="en-US" b="1" dirty="0"/>
              <a:t>Useability</a:t>
            </a:r>
          </a:p>
          <a:p>
            <a:endParaRPr lang="en-US" dirty="0"/>
          </a:p>
          <a:p>
            <a:r>
              <a:rPr lang="en-US" dirty="0"/>
              <a:t>Define a workflow for further studies</a:t>
            </a:r>
          </a:p>
          <a:p>
            <a:r>
              <a:rPr lang="en-US" dirty="0"/>
              <a:t>Easily replicate the workflow</a:t>
            </a:r>
          </a:p>
          <a:p>
            <a:endParaRPr lang="en-US" dirty="0"/>
          </a:p>
        </p:txBody>
      </p:sp>
      <p:pic>
        <p:nvPicPr>
          <p:cNvPr id="11" name="Image 4">
            <a:extLst>
              <a:ext uri="{FF2B5EF4-FFF2-40B4-BE49-F238E27FC236}">
                <a16:creationId xmlns:a16="http://schemas.microsoft.com/office/drawing/2014/main" id="{81689710-CEF0-48F7-B412-A6BA825FC6BA}"/>
              </a:ext>
            </a:extLst>
          </p:cNvPr>
          <p:cNvPicPr>
            <a:picLocks noChangeAspect="1"/>
          </p:cNvPicPr>
          <p:nvPr/>
        </p:nvPicPr>
        <p:blipFill>
          <a:blip r:embed="rId2"/>
          <a:stretch>
            <a:fillRect/>
          </a:stretch>
        </p:blipFill>
        <p:spPr>
          <a:xfrm>
            <a:off x="1166686" y="2593903"/>
            <a:ext cx="3075944" cy="1569647"/>
          </a:xfrm>
          <a:prstGeom prst="rect">
            <a:avLst/>
          </a:prstGeom>
        </p:spPr>
      </p:pic>
      <p:pic>
        <p:nvPicPr>
          <p:cNvPr id="12" name="Picture 14">
            <a:extLst>
              <a:ext uri="{FF2B5EF4-FFF2-40B4-BE49-F238E27FC236}">
                <a16:creationId xmlns:a16="http://schemas.microsoft.com/office/drawing/2014/main" id="{9F9B9F4B-86D5-495B-A01A-E8319F4F1224}"/>
              </a:ext>
            </a:extLst>
          </p:cNvPr>
          <p:cNvPicPr>
            <a:picLocks noChangeAspect="1"/>
          </p:cNvPicPr>
          <p:nvPr/>
        </p:nvPicPr>
        <p:blipFill>
          <a:blip r:embed="rId3"/>
          <a:stretch>
            <a:fillRect/>
          </a:stretch>
        </p:blipFill>
        <p:spPr>
          <a:xfrm>
            <a:off x="1310956" y="4392150"/>
            <a:ext cx="2605209" cy="1892204"/>
          </a:xfrm>
          <a:prstGeom prst="rect">
            <a:avLst/>
          </a:prstGeom>
        </p:spPr>
      </p:pic>
      <p:pic>
        <p:nvPicPr>
          <p:cNvPr id="13" name="Image 6">
            <a:extLst>
              <a:ext uri="{FF2B5EF4-FFF2-40B4-BE49-F238E27FC236}">
                <a16:creationId xmlns:a16="http://schemas.microsoft.com/office/drawing/2014/main" id="{EA2A0B04-C703-4F73-A6BD-E61A9B017C64}"/>
              </a:ext>
            </a:extLst>
          </p:cNvPr>
          <p:cNvPicPr>
            <a:picLocks noChangeAspect="1"/>
          </p:cNvPicPr>
          <p:nvPr/>
        </p:nvPicPr>
        <p:blipFill>
          <a:blip r:embed="rId4"/>
          <a:stretch>
            <a:fillRect/>
          </a:stretch>
        </p:blipFill>
        <p:spPr>
          <a:xfrm>
            <a:off x="6248398" y="2641572"/>
            <a:ext cx="1188390" cy="847438"/>
          </a:xfrm>
          <a:prstGeom prst="rect">
            <a:avLst/>
          </a:prstGeom>
        </p:spPr>
      </p:pic>
      <p:pic>
        <p:nvPicPr>
          <p:cNvPr id="14" name="Image 7">
            <a:extLst>
              <a:ext uri="{FF2B5EF4-FFF2-40B4-BE49-F238E27FC236}">
                <a16:creationId xmlns:a16="http://schemas.microsoft.com/office/drawing/2014/main" id="{61C89E78-3A92-484C-9A39-F0A0A79CC24D}"/>
              </a:ext>
            </a:extLst>
          </p:cNvPr>
          <p:cNvPicPr>
            <a:picLocks noChangeAspect="1"/>
          </p:cNvPicPr>
          <p:nvPr/>
        </p:nvPicPr>
        <p:blipFill>
          <a:blip r:embed="rId5"/>
          <a:stretch>
            <a:fillRect/>
          </a:stretch>
        </p:blipFill>
        <p:spPr>
          <a:xfrm>
            <a:off x="10662703" y="2640970"/>
            <a:ext cx="1188390" cy="848040"/>
          </a:xfrm>
          <a:prstGeom prst="rect">
            <a:avLst/>
          </a:prstGeom>
        </p:spPr>
      </p:pic>
      <p:pic>
        <p:nvPicPr>
          <p:cNvPr id="15" name="Image 8">
            <a:extLst>
              <a:ext uri="{FF2B5EF4-FFF2-40B4-BE49-F238E27FC236}">
                <a16:creationId xmlns:a16="http://schemas.microsoft.com/office/drawing/2014/main" id="{6267C134-8517-441C-BF33-95C0ECC0392B}"/>
              </a:ext>
            </a:extLst>
          </p:cNvPr>
          <p:cNvPicPr>
            <a:picLocks noChangeAspect="1"/>
          </p:cNvPicPr>
          <p:nvPr/>
        </p:nvPicPr>
        <p:blipFill>
          <a:blip r:embed="rId6"/>
          <a:stretch>
            <a:fillRect/>
          </a:stretch>
        </p:blipFill>
        <p:spPr>
          <a:xfrm>
            <a:off x="8455452" y="2641572"/>
            <a:ext cx="1188586" cy="847438"/>
          </a:xfrm>
          <a:prstGeom prst="rect">
            <a:avLst/>
          </a:prstGeom>
        </p:spPr>
      </p:pic>
      <p:pic>
        <p:nvPicPr>
          <p:cNvPr id="16" name="Picture 5">
            <a:extLst>
              <a:ext uri="{FF2B5EF4-FFF2-40B4-BE49-F238E27FC236}">
                <a16:creationId xmlns:a16="http://schemas.microsoft.com/office/drawing/2014/main" id="{C1A79391-24C5-46B8-8DA5-5788A5FBB93C}"/>
              </a:ext>
            </a:extLst>
          </p:cNvPr>
          <p:cNvPicPr>
            <a:picLocks noChangeAspect="1"/>
          </p:cNvPicPr>
          <p:nvPr/>
        </p:nvPicPr>
        <p:blipFill>
          <a:blip r:embed="rId7"/>
          <a:stretch>
            <a:fillRect/>
          </a:stretch>
        </p:blipFill>
        <p:spPr>
          <a:xfrm>
            <a:off x="6817164" y="4054719"/>
            <a:ext cx="1276942" cy="1006680"/>
          </a:xfrm>
          <a:prstGeom prst="rect">
            <a:avLst/>
          </a:prstGeom>
        </p:spPr>
      </p:pic>
      <p:pic>
        <p:nvPicPr>
          <p:cNvPr id="17" name="Picture 12">
            <a:extLst>
              <a:ext uri="{FF2B5EF4-FFF2-40B4-BE49-F238E27FC236}">
                <a16:creationId xmlns:a16="http://schemas.microsoft.com/office/drawing/2014/main" id="{FA492E27-573D-4321-A730-B36A43734478}"/>
              </a:ext>
            </a:extLst>
          </p:cNvPr>
          <p:cNvPicPr>
            <a:picLocks noChangeAspect="1"/>
          </p:cNvPicPr>
          <p:nvPr/>
        </p:nvPicPr>
        <p:blipFill rotWithShape="1">
          <a:blip r:embed="rId8">
            <a:extLst>
              <a:ext uri="{28A0092B-C50C-407E-A947-70E740481C1C}">
                <a14:useLocalDpi xmlns:a14="http://schemas.microsoft.com/office/drawing/2010/main" val="0"/>
              </a:ext>
            </a:extLst>
          </a:blip>
          <a:srcRect l="2334" r="6054" b="8512"/>
          <a:stretch/>
        </p:blipFill>
        <p:spPr>
          <a:xfrm>
            <a:off x="6802214" y="4690062"/>
            <a:ext cx="1341435" cy="1737567"/>
          </a:xfrm>
          <a:prstGeom prst="rect">
            <a:avLst/>
          </a:prstGeom>
        </p:spPr>
      </p:pic>
      <p:pic>
        <p:nvPicPr>
          <p:cNvPr id="18" name="Picture 7">
            <a:extLst>
              <a:ext uri="{FF2B5EF4-FFF2-40B4-BE49-F238E27FC236}">
                <a16:creationId xmlns:a16="http://schemas.microsoft.com/office/drawing/2014/main" id="{DDF61828-C655-4A19-9A11-62EB63AEF996}"/>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91711" y="5313607"/>
            <a:ext cx="1529183" cy="1484294"/>
          </a:xfrm>
          <a:prstGeom prst="rect">
            <a:avLst/>
          </a:prstGeom>
          <a:noFill/>
        </p:spPr>
      </p:pic>
      <p:pic>
        <p:nvPicPr>
          <p:cNvPr id="19" name="Picture 8">
            <a:extLst>
              <a:ext uri="{FF2B5EF4-FFF2-40B4-BE49-F238E27FC236}">
                <a16:creationId xmlns:a16="http://schemas.microsoft.com/office/drawing/2014/main" id="{8BCF14CC-9DE7-4B14-8CC7-4FC7F5F2C3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95907" y="3673034"/>
            <a:ext cx="1724987" cy="1606364"/>
          </a:xfrm>
          <a:prstGeom prst="rect">
            <a:avLst/>
          </a:prstGeom>
        </p:spPr>
      </p:pic>
      <p:cxnSp>
        <p:nvCxnSpPr>
          <p:cNvPr id="21" name="Connector: Elbow 20">
            <a:extLst>
              <a:ext uri="{FF2B5EF4-FFF2-40B4-BE49-F238E27FC236}">
                <a16:creationId xmlns:a16="http://schemas.microsoft.com/office/drawing/2014/main" id="{19C2F572-024F-4014-9A32-2BC493FDEF54}"/>
              </a:ext>
            </a:extLst>
          </p:cNvPr>
          <p:cNvCxnSpPr>
            <a:stCxn id="16" idx="1"/>
            <a:endCxn id="17" idx="1"/>
          </p:cNvCxnSpPr>
          <p:nvPr/>
        </p:nvCxnSpPr>
        <p:spPr>
          <a:xfrm rot="10800000" flipV="1">
            <a:off x="6802214" y="4558058"/>
            <a:ext cx="14950" cy="1000787"/>
          </a:xfrm>
          <a:prstGeom prst="bentConnector3">
            <a:avLst>
              <a:gd name="adj1" fmla="val 1629097"/>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22" name="Straight Connector 21">
            <a:extLst>
              <a:ext uri="{FF2B5EF4-FFF2-40B4-BE49-F238E27FC236}">
                <a16:creationId xmlns:a16="http://schemas.microsoft.com/office/drawing/2014/main" id="{861F3A22-92DD-437F-A0DE-919556284C90}"/>
              </a:ext>
            </a:extLst>
          </p:cNvPr>
          <p:cNvCxnSpPr/>
          <p:nvPr/>
        </p:nvCxnSpPr>
        <p:spPr>
          <a:xfrm>
            <a:off x="6096000" y="1447800"/>
            <a:ext cx="0" cy="5029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90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8A4D1B-23AC-2240-A818-C4623F2D9E7C}"/>
              </a:ext>
            </a:extLst>
          </p:cNvPr>
          <p:cNvSpPr>
            <a:spLocks noGrp="1"/>
          </p:cNvSpPr>
          <p:nvPr>
            <p:ph type="title"/>
          </p:nvPr>
        </p:nvSpPr>
        <p:spPr/>
        <p:txBody>
          <a:bodyPr anchor="t"/>
          <a:lstStyle/>
          <a:p>
            <a:r>
              <a:rPr lang="en-US" dirty="0"/>
              <a:t>Tools</a:t>
            </a:r>
          </a:p>
        </p:txBody>
      </p:sp>
      <p:sp>
        <p:nvSpPr>
          <p:cNvPr id="3" name="Slide Number Placeholder 2">
            <a:extLst>
              <a:ext uri="{FF2B5EF4-FFF2-40B4-BE49-F238E27FC236}">
                <a16:creationId xmlns:a16="http://schemas.microsoft.com/office/drawing/2014/main" id="{4C0F7437-BB7A-2E4E-9BC1-C0DD8BE743D2}"/>
              </a:ext>
            </a:extLst>
          </p:cNvPr>
          <p:cNvSpPr>
            <a:spLocks noGrp="1"/>
          </p:cNvSpPr>
          <p:nvPr>
            <p:ph type="sldNum" sz="quarter" idx="10"/>
          </p:nvPr>
        </p:nvSpPr>
        <p:spPr/>
        <p:txBody>
          <a:bodyPr/>
          <a:lstStyle/>
          <a:p>
            <a:fld id="{89006F1E-66CD-4A4B-9370-B4A3080F0E6C}" type="slidenum">
              <a:rPr lang="en-US" smtClean="0"/>
              <a:pPr/>
              <a:t>7</a:t>
            </a:fld>
            <a:endParaRPr lang="en-US" dirty="0"/>
          </a:p>
        </p:txBody>
      </p:sp>
      <p:sp>
        <p:nvSpPr>
          <p:cNvPr id="2" name="Footer Placeholder 1">
            <a:extLst>
              <a:ext uri="{FF2B5EF4-FFF2-40B4-BE49-F238E27FC236}">
                <a16:creationId xmlns:a16="http://schemas.microsoft.com/office/drawing/2014/main" id="{E3C5BD63-79E8-E94F-A632-69A5E2A07B2B}"/>
              </a:ext>
            </a:extLst>
          </p:cNvPr>
          <p:cNvSpPr>
            <a:spLocks noGrp="1"/>
          </p:cNvSpPr>
          <p:nvPr>
            <p:ph type="ftr" sz="quarter" idx="13"/>
          </p:nvPr>
        </p:nvSpPr>
        <p:spPr/>
        <p:txBody>
          <a:body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grpSp>
        <p:nvGrpSpPr>
          <p:cNvPr id="17" name="Group 16">
            <a:extLst>
              <a:ext uri="{FF2B5EF4-FFF2-40B4-BE49-F238E27FC236}">
                <a16:creationId xmlns:a16="http://schemas.microsoft.com/office/drawing/2014/main" id="{00DF73C6-3731-104F-91A8-04E68345F5ED}"/>
              </a:ext>
            </a:extLst>
          </p:cNvPr>
          <p:cNvGrpSpPr/>
          <p:nvPr/>
        </p:nvGrpSpPr>
        <p:grpSpPr>
          <a:xfrm>
            <a:off x="304800" y="995256"/>
            <a:ext cx="11593285" cy="5553288"/>
            <a:chOff x="580103" y="2153265"/>
            <a:chExt cx="11026087" cy="3420853"/>
          </a:xfrm>
          <a:effectLst>
            <a:outerShdw blurRad="76200" dist="38100" dir="5400000" algn="t" rotWithShape="0">
              <a:schemeClr val="tx1">
                <a:lumMod val="50000"/>
                <a:alpha val="20000"/>
              </a:schemeClr>
            </a:outerShdw>
          </a:effectLst>
        </p:grpSpPr>
        <p:sp>
          <p:nvSpPr>
            <p:cNvPr id="23" name="Rectangle 22">
              <a:extLst>
                <a:ext uri="{FF2B5EF4-FFF2-40B4-BE49-F238E27FC236}">
                  <a16:creationId xmlns:a16="http://schemas.microsoft.com/office/drawing/2014/main" id="{1C47B4B6-1E2C-E14F-992B-9244CBCD2B84}"/>
                </a:ext>
              </a:extLst>
            </p:cNvPr>
            <p:cNvSpPr/>
            <p:nvPr/>
          </p:nvSpPr>
          <p:spPr>
            <a:xfrm>
              <a:off x="580103" y="2156133"/>
              <a:ext cx="5465943" cy="16628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bIns="91440" rtlCol="0" anchor="t"/>
            <a:lstStyle/>
            <a:p>
              <a:pPr>
                <a:lnSpc>
                  <a:spcPct val="120000"/>
                </a:lnSpc>
              </a:pPr>
              <a:r>
                <a:rPr lang="en-US" sz="1400" b="1" dirty="0">
                  <a:solidFill>
                    <a:schemeClr val="tx2"/>
                  </a:solidFill>
                  <a:latin typeface="Arial" pitchFamily="34" charset="0"/>
                  <a:cs typeface="Arial" pitchFamily="34" charset="0"/>
                </a:rPr>
                <a:t>Image segmentation</a:t>
              </a:r>
            </a:p>
            <a:p>
              <a:pPr>
                <a:lnSpc>
                  <a:spcPct val="120000"/>
                </a:lnSpc>
              </a:pPr>
              <a:endParaRPr lang="en-US" sz="1400" b="1" dirty="0">
                <a:solidFill>
                  <a:schemeClr val="tx2"/>
                </a:solidFill>
                <a:latin typeface="Arial" pitchFamily="34" charset="0"/>
                <a:cs typeface="Arial" pitchFamily="34" charset="0"/>
              </a:endParaRPr>
            </a:p>
            <a:p>
              <a:pPr>
                <a:lnSpc>
                  <a:spcPct val="120000"/>
                </a:lnSpc>
              </a:pPr>
              <a:r>
                <a:rPr lang="en-US" sz="1400" dirty="0">
                  <a:solidFill>
                    <a:schemeClr val="tx1"/>
                  </a:solidFill>
                  <a:latin typeface="Arial" pitchFamily="34" charset="0"/>
                  <a:cs typeface="Arial" pitchFamily="34" charset="0"/>
                </a:rPr>
                <a:t>Pore space definition at each scale</a:t>
              </a:r>
            </a:p>
            <a:p>
              <a:pPr>
                <a:lnSpc>
                  <a:spcPct val="120000"/>
                </a:lnSpc>
              </a:pPr>
              <a:r>
                <a:rPr lang="en-US" sz="1400" b="1" dirty="0">
                  <a:solidFill>
                    <a:schemeClr val="tx1"/>
                  </a:solidFill>
                  <a:latin typeface="Arial" pitchFamily="34" charset="0"/>
                  <a:cs typeface="Arial" pitchFamily="34" charset="0"/>
                </a:rPr>
                <a:t>Applications</a:t>
              </a:r>
            </a:p>
            <a:p>
              <a:pPr marL="285750" indent="-285750">
                <a:lnSpc>
                  <a:spcPct val="120000"/>
                </a:lnSpc>
                <a:buFont typeface="Arial" panose="020B0604020202020204" pitchFamily="34" charset="0"/>
                <a:buChar char="•"/>
              </a:pPr>
              <a:r>
                <a:rPr lang="en-US" sz="1400" dirty="0">
                  <a:solidFill>
                    <a:schemeClr val="tx1"/>
                  </a:solidFill>
                  <a:latin typeface="Arial" pitchFamily="34" charset="0"/>
                  <a:cs typeface="Arial" pitchFamily="34" charset="0"/>
                </a:rPr>
                <a:t>SEM : Deep Learning</a:t>
              </a:r>
            </a:p>
            <a:p>
              <a:pPr marL="285750" indent="-285750">
                <a:lnSpc>
                  <a:spcPct val="120000"/>
                </a:lnSpc>
                <a:buFont typeface="Arial" panose="020B0604020202020204" pitchFamily="34" charset="0"/>
                <a:buChar char="•"/>
              </a:pPr>
              <a:r>
                <a:rPr lang="en-US" sz="1400" dirty="0" err="1">
                  <a:solidFill>
                    <a:schemeClr val="tx1"/>
                  </a:solidFill>
                  <a:latin typeface="Arial" pitchFamily="34" charset="0"/>
                  <a:cs typeface="Arial" pitchFamily="34" charset="0"/>
                </a:rPr>
                <a:t>mCT</a:t>
              </a:r>
              <a:r>
                <a:rPr lang="en-US" sz="1400" dirty="0">
                  <a:solidFill>
                    <a:schemeClr val="tx1"/>
                  </a:solidFill>
                  <a:latin typeface="Arial" pitchFamily="34" charset="0"/>
                  <a:cs typeface="Arial" pitchFamily="34" charset="0"/>
                </a:rPr>
                <a:t> : Deep Learning</a:t>
              </a:r>
            </a:p>
            <a:p>
              <a:pPr>
                <a:lnSpc>
                  <a:spcPct val="120000"/>
                </a:lnSpc>
              </a:pPr>
              <a:r>
                <a:rPr lang="en-US" sz="1400" b="1" dirty="0">
                  <a:solidFill>
                    <a:schemeClr val="tx1"/>
                  </a:solidFill>
                  <a:latin typeface="Arial" pitchFamily="34" charset="0"/>
                  <a:cs typeface="Arial" pitchFamily="34" charset="0"/>
                </a:rPr>
                <a:t>Replicability</a:t>
              </a:r>
            </a:p>
            <a:p>
              <a:pPr marL="285750" indent="-285750">
                <a:lnSpc>
                  <a:spcPct val="120000"/>
                </a:lnSpc>
                <a:buFont typeface="Arial" panose="020B0604020202020204" pitchFamily="34" charset="0"/>
                <a:buChar char="•"/>
              </a:pPr>
              <a:r>
                <a:rPr lang="en-US" sz="1400" dirty="0">
                  <a:solidFill>
                    <a:schemeClr val="tx1"/>
                  </a:solidFill>
                  <a:latin typeface="Arial" pitchFamily="34" charset="0"/>
                  <a:cs typeface="Arial" pitchFamily="34" charset="0"/>
                </a:rPr>
                <a:t>Ground truth defined with Watershed or Machine Learning</a:t>
              </a:r>
            </a:p>
            <a:p>
              <a:pPr marL="285750" indent="-285750">
                <a:lnSpc>
                  <a:spcPct val="120000"/>
                </a:lnSpc>
                <a:buFont typeface="Arial" panose="020B0604020202020204" pitchFamily="34" charset="0"/>
                <a:buChar char="•"/>
              </a:pPr>
              <a:r>
                <a:rPr lang="en-US" sz="1400" dirty="0">
                  <a:solidFill>
                    <a:schemeClr val="tx1"/>
                  </a:solidFill>
                  <a:latin typeface="Arial" pitchFamily="34" charset="0"/>
                  <a:cs typeface="Arial" pitchFamily="34" charset="0"/>
                </a:rPr>
                <a:t>Applicable to other models with U-net Deep Learning</a:t>
              </a:r>
            </a:p>
          </p:txBody>
        </p:sp>
        <p:sp>
          <p:nvSpPr>
            <p:cNvPr id="56" name="Rectangle 55">
              <a:extLst>
                <a:ext uri="{FF2B5EF4-FFF2-40B4-BE49-F238E27FC236}">
                  <a16:creationId xmlns:a16="http://schemas.microsoft.com/office/drawing/2014/main" id="{4B1D0F0B-C682-9846-A06B-B2B31E8F6914}"/>
                </a:ext>
              </a:extLst>
            </p:cNvPr>
            <p:cNvSpPr/>
            <p:nvPr/>
          </p:nvSpPr>
          <p:spPr>
            <a:xfrm>
              <a:off x="6140247" y="2153265"/>
              <a:ext cx="5465943" cy="16657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bIns="91440" rtlCol="0" anchor="t"/>
            <a:lstStyle/>
            <a:p>
              <a:pPr>
                <a:lnSpc>
                  <a:spcPct val="120000"/>
                </a:lnSpc>
              </a:pPr>
              <a:r>
                <a:rPr lang="en-US" sz="1400" b="1" dirty="0">
                  <a:solidFill>
                    <a:schemeClr val="tx2"/>
                  </a:solidFill>
                  <a:latin typeface="Arial" pitchFamily="34" charset="0"/>
                  <a:cs typeface="Arial" pitchFamily="34" charset="0"/>
                </a:rPr>
                <a:t>Process Based Modelling</a:t>
              </a:r>
            </a:p>
            <a:p>
              <a:pPr>
                <a:lnSpc>
                  <a:spcPct val="120000"/>
                </a:lnSpc>
              </a:pPr>
              <a:endParaRPr lang="en-US" sz="1400" b="1" dirty="0">
                <a:solidFill>
                  <a:schemeClr val="tx2"/>
                </a:solidFill>
                <a:latin typeface="Arial" pitchFamily="34" charset="0"/>
                <a:cs typeface="Arial" pitchFamily="34" charset="0"/>
              </a:endParaRPr>
            </a:p>
            <a:p>
              <a:pPr>
                <a:lnSpc>
                  <a:spcPct val="120000"/>
                </a:lnSpc>
              </a:pPr>
              <a:r>
                <a:rPr lang="en-US" sz="1400" dirty="0">
                  <a:solidFill>
                    <a:schemeClr val="tx1"/>
                  </a:solidFill>
                  <a:latin typeface="Arial" pitchFamily="34" charset="0"/>
                  <a:cs typeface="Arial" pitchFamily="34" charset="0"/>
                </a:rPr>
                <a:t>Create a 3D Pore structure from 2D images</a:t>
              </a:r>
            </a:p>
          </p:txBody>
        </p:sp>
        <p:sp>
          <p:nvSpPr>
            <p:cNvPr id="62" name="Rectangle 61">
              <a:extLst>
                <a:ext uri="{FF2B5EF4-FFF2-40B4-BE49-F238E27FC236}">
                  <a16:creationId xmlns:a16="http://schemas.microsoft.com/office/drawing/2014/main" id="{DB88124E-61F1-754B-BA2B-174F15BA29BA}"/>
                </a:ext>
              </a:extLst>
            </p:cNvPr>
            <p:cNvSpPr/>
            <p:nvPr/>
          </p:nvSpPr>
          <p:spPr>
            <a:xfrm>
              <a:off x="580103" y="3911238"/>
              <a:ext cx="5465943" cy="16628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bIns="91440" rtlCol="0" anchor="t"/>
            <a:lstStyle/>
            <a:p>
              <a:pPr>
                <a:lnSpc>
                  <a:spcPct val="120000"/>
                </a:lnSpc>
              </a:pPr>
              <a:r>
                <a:rPr lang="en-US" sz="1400" b="1" dirty="0">
                  <a:solidFill>
                    <a:schemeClr val="tx2"/>
                  </a:solidFill>
                  <a:latin typeface="Arial" pitchFamily="34" charset="0"/>
                  <a:cs typeface="Arial" pitchFamily="34" charset="0"/>
                </a:rPr>
                <a:t>Pore Network Model extraction</a:t>
              </a:r>
            </a:p>
            <a:p>
              <a:pPr>
                <a:lnSpc>
                  <a:spcPct val="120000"/>
                </a:lnSpc>
              </a:pPr>
              <a:endParaRPr lang="en-US" sz="1400" b="1" dirty="0">
                <a:solidFill>
                  <a:schemeClr val="tx2"/>
                </a:solidFill>
                <a:latin typeface="Arial" pitchFamily="34" charset="0"/>
                <a:cs typeface="Arial" pitchFamily="34" charset="0"/>
              </a:endParaRPr>
            </a:p>
            <a:p>
              <a:pPr>
                <a:lnSpc>
                  <a:spcPct val="120000"/>
                </a:lnSpc>
              </a:pPr>
              <a:r>
                <a:rPr lang="en-US" sz="1400" dirty="0">
                  <a:solidFill>
                    <a:schemeClr val="tx1"/>
                  </a:solidFill>
                  <a:latin typeface="Arial" pitchFamily="34" charset="0"/>
                  <a:cs typeface="Arial" pitchFamily="34" charset="0"/>
                </a:rPr>
                <a:t>Dedicated extraction based on maximum inscribed spheres</a:t>
              </a:r>
            </a:p>
            <a:p>
              <a:pPr>
                <a:lnSpc>
                  <a:spcPct val="120000"/>
                </a:lnSpc>
              </a:pPr>
              <a:r>
                <a:rPr lang="en-US" sz="1400" dirty="0">
                  <a:solidFill>
                    <a:schemeClr val="tx1"/>
                  </a:solidFill>
                  <a:latin typeface="Arial" pitchFamily="34" charset="0"/>
                  <a:cs typeface="Arial" pitchFamily="34" charset="0"/>
                </a:rPr>
                <a:t>One PNM for each rock type</a:t>
              </a:r>
            </a:p>
          </p:txBody>
        </p:sp>
        <p:sp>
          <p:nvSpPr>
            <p:cNvPr id="68" name="Rectangle 67">
              <a:extLst>
                <a:ext uri="{FF2B5EF4-FFF2-40B4-BE49-F238E27FC236}">
                  <a16:creationId xmlns:a16="http://schemas.microsoft.com/office/drawing/2014/main" id="{8692C104-8F6B-B343-A376-04263A55E4EA}"/>
                </a:ext>
              </a:extLst>
            </p:cNvPr>
            <p:cNvSpPr/>
            <p:nvPr/>
          </p:nvSpPr>
          <p:spPr>
            <a:xfrm>
              <a:off x="6140247" y="3908369"/>
              <a:ext cx="5465943" cy="166574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bIns="91440" rtlCol="0" anchor="t"/>
            <a:lstStyle/>
            <a:p>
              <a:pPr>
                <a:lnSpc>
                  <a:spcPct val="120000"/>
                </a:lnSpc>
              </a:pPr>
              <a:r>
                <a:rPr lang="en-US" sz="1400" b="1" dirty="0">
                  <a:solidFill>
                    <a:schemeClr val="tx2"/>
                  </a:solidFill>
                  <a:latin typeface="Arial" pitchFamily="34" charset="0"/>
                  <a:cs typeface="Arial" pitchFamily="34" charset="0"/>
                </a:rPr>
                <a:t>2-Phase flow simulation</a:t>
              </a:r>
            </a:p>
            <a:p>
              <a:pPr>
                <a:lnSpc>
                  <a:spcPct val="120000"/>
                </a:lnSpc>
              </a:pPr>
              <a:endParaRPr lang="en-US" sz="1400" b="1" dirty="0">
                <a:solidFill>
                  <a:schemeClr val="tx2"/>
                </a:solidFill>
                <a:latin typeface="Arial" pitchFamily="34" charset="0"/>
                <a:cs typeface="Arial" pitchFamily="34" charset="0"/>
              </a:endParaRPr>
            </a:p>
            <a:p>
              <a:pPr>
                <a:lnSpc>
                  <a:spcPct val="120000"/>
                </a:lnSpc>
              </a:pPr>
              <a:r>
                <a:rPr lang="en-US" sz="1400" dirty="0">
                  <a:solidFill>
                    <a:schemeClr val="tx1"/>
                  </a:solidFill>
                  <a:latin typeface="Arial" pitchFamily="34" charset="0"/>
                  <a:cs typeface="Arial" pitchFamily="34" charset="0"/>
                </a:rPr>
                <a:t>Primary Drainage / Water Flooding</a:t>
              </a:r>
            </a:p>
            <a:p>
              <a:pPr>
                <a:lnSpc>
                  <a:spcPct val="120000"/>
                </a:lnSpc>
              </a:pPr>
              <a:r>
                <a:rPr lang="en-US" sz="1400" b="1" dirty="0">
                  <a:solidFill>
                    <a:schemeClr val="tx1"/>
                  </a:solidFill>
                  <a:latin typeface="Arial" pitchFamily="34" charset="0"/>
                  <a:cs typeface="Arial" pitchFamily="34" charset="0"/>
                </a:rPr>
                <a:t>Two-phase properties</a:t>
              </a:r>
            </a:p>
            <a:p>
              <a:pPr marL="285750" indent="-285750">
                <a:lnSpc>
                  <a:spcPct val="120000"/>
                </a:lnSpc>
                <a:buFont typeface="Arial" panose="020B0604020202020204" pitchFamily="34" charset="0"/>
                <a:buChar char="•"/>
              </a:pPr>
              <a:r>
                <a:rPr lang="en-US" sz="1050" dirty="0">
                  <a:solidFill>
                    <a:schemeClr val="tx1"/>
                  </a:solidFill>
                  <a:latin typeface="Arial" pitchFamily="34" charset="0"/>
                  <a:cs typeface="Arial" pitchFamily="34" charset="0"/>
                </a:rPr>
                <a:t>Capillary Pressure</a:t>
              </a:r>
            </a:p>
            <a:p>
              <a:pPr marL="285750" indent="-285750">
                <a:lnSpc>
                  <a:spcPct val="120000"/>
                </a:lnSpc>
                <a:buFont typeface="Arial" panose="020B0604020202020204" pitchFamily="34" charset="0"/>
                <a:buChar char="•"/>
              </a:pPr>
              <a:r>
                <a:rPr lang="en-US" sz="1050" dirty="0">
                  <a:solidFill>
                    <a:schemeClr val="tx1"/>
                  </a:solidFill>
                  <a:latin typeface="Arial" pitchFamily="34" charset="0"/>
                  <a:cs typeface="Arial" pitchFamily="34" charset="0"/>
                </a:rPr>
                <a:t>Relative Permeability</a:t>
              </a:r>
            </a:p>
            <a:p>
              <a:pPr marL="285750" indent="-285750">
                <a:lnSpc>
                  <a:spcPct val="120000"/>
                </a:lnSpc>
                <a:buFont typeface="Arial" panose="020B0604020202020204" pitchFamily="34" charset="0"/>
                <a:buChar char="•"/>
              </a:pPr>
              <a:r>
                <a:rPr lang="en-US" sz="1050" dirty="0">
                  <a:solidFill>
                    <a:schemeClr val="tx1"/>
                  </a:solidFill>
                  <a:latin typeface="Arial" pitchFamily="34" charset="0"/>
                  <a:cs typeface="Arial" pitchFamily="34" charset="0"/>
                </a:rPr>
                <a:t>Resistivity Index</a:t>
              </a:r>
            </a:p>
            <a:p>
              <a:pPr marL="285750" indent="-285750">
                <a:lnSpc>
                  <a:spcPct val="120000"/>
                </a:lnSpc>
                <a:buFont typeface="Arial" panose="020B0604020202020204" pitchFamily="34" charset="0"/>
                <a:buChar char="•"/>
              </a:pPr>
              <a:r>
                <a:rPr lang="en-US" sz="1050" dirty="0">
                  <a:solidFill>
                    <a:schemeClr val="tx1"/>
                  </a:solidFill>
                  <a:latin typeface="Arial" pitchFamily="34" charset="0"/>
                  <a:cs typeface="Arial" pitchFamily="34" charset="0"/>
                </a:rPr>
                <a:t>Residual Oil Saturation</a:t>
              </a:r>
            </a:p>
            <a:p>
              <a:pPr>
                <a:lnSpc>
                  <a:spcPct val="120000"/>
                </a:lnSpc>
              </a:pPr>
              <a:r>
                <a:rPr lang="en-US" sz="1400" b="1" dirty="0">
                  <a:solidFill>
                    <a:schemeClr val="tx1"/>
                  </a:solidFill>
                  <a:latin typeface="Arial" pitchFamily="34" charset="0"/>
                  <a:cs typeface="Arial" pitchFamily="34" charset="0"/>
                </a:rPr>
                <a:t>Conditions</a:t>
              </a:r>
            </a:p>
            <a:p>
              <a:pPr marL="171450" indent="-171450">
                <a:lnSpc>
                  <a:spcPct val="120000"/>
                </a:lnSpc>
                <a:buFont typeface="Arial" panose="020B0604020202020204" pitchFamily="34" charset="0"/>
                <a:buChar char="•"/>
              </a:pPr>
              <a:r>
                <a:rPr lang="en-US" sz="1050" dirty="0">
                  <a:solidFill>
                    <a:schemeClr val="tx1"/>
                  </a:solidFill>
                  <a:latin typeface="Arial" pitchFamily="34" charset="0"/>
                  <a:cs typeface="Arial" pitchFamily="34" charset="0"/>
                </a:rPr>
                <a:t>Assign wettability via contact angle distributions</a:t>
              </a:r>
            </a:p>
            <a:p>
              <a:pPr marL="171450" indent="-171450">
                <a:lnSpc>
                  <a:spcPct val="120000"/>
                </a:lnSpc>
                <a:buFont typeface="Arial" panose="020B0604020202020204" pitchFamily="34" charset="0"/>
                <a:buChar char="•"/>
              </a:pPr>
              <a:r>
                <a:rPr lang="en-US" sz="1050" dirty="0">
                  <a:solidFill>
                    <a:schemeClr val="tx1"/>
                  </a:solidFill>
                  <a:latin typeface="Arial" pitchFamily="34" charset="0"/>
                  <a:cs typeface="Arial" pitchFamily="34" charset="0"/>
                </a:rPr>
                <a:t>Simulate trapping of non-wetting phase</a:t>
              </a:r>
            </a:p>
          </p:txBody>
        </p:sp>
      </p:grpSp>
      <p:pic>
        <p:nvPicPr>
          <p:cNvPr id="10" name="Picture 5">
            <a:extLst>
              <a:ext uri="{FF2B5EF4-FFF2-40B4-BE49-F238E27FC236}">
                <a16:creationId xmlns:a16="http://schemas.microsoft.com/office/drawing/2014/main" id="{B182E98B-751F-4B5F-91B2-024CCDC24B1B}"/>
              </a:ext>
            </a:extLst>
          </p:cNvPr>
          <p:cNvPicPr>
            <a:picLocks noChangeAspect="1"/>
          </p:cNvPicPr>
          <p:nvPr/>
        </p:nvPicPr>
        <p:blipFill>
          <a:blip r:embed="rId2"/>
          <a:stretch>
            <a:fillRect/>
          </a:stretch>
        </p:blipFill>
        <p:spPr>
          <a:xfrm>
            <a:off x="6451933" y="1928150"/>
            <a:ext cx="1954542" cy="1540868"/>
          </a:xfrm>
          <a:prstGeom prst="rect">
            <a:avLst/>
          </a:prstGeom>
        </p:spPr>
      </p:pic>
      <p:pic>
        <p:nvPicPr>
          <p:cNvPr id="11" name="Picture 12">
            <a:extLst>
              <a:ext uri="{FF2B5EF4-FFF2-40B4-BE49-F238E27FC236}">
                <a16:creationId xmlns:a16="http://schemas.microsoft.com/office/drawing/2014/main" id="{6C179F40-BE4E-4341-97C1-DFA377706F6B}"/>
              </a:ext>
            </a:extLst>
          </p:cNvPr>
          <p:cNvPicPr>
            <a:picLocks noChangeAspect="1"/>
          </p:cNvPicPr>
          <p:nvPr/>
        </p:nvPicPr>
        <p:blipFill rotWithShape="1">
          <a:blip r:embed="rId3">
            <a:extLst>
              <a:ext uri="{28A0092B-C50C-407E-A947-70E740481C1C}">
                <a14:useLocalDpi xmlns:a14="http://schemas.microsoft.com/office/drawing/2010/main" val="0"/>
              </a:ext>
            </a:extLst>
          </a:blip>
          <a:srcRect l="2334" r="6054" b="8512"/>
          <a:stretch/>
        </p:blipFill>
        <p:spPr>
          <a:xfrm>
            <a:off x="9797554" y="1217741"/>
            <a:ext cx="1882442" cy="2438336"/>
          </a:xfrm>
          <a:prstGeom prst="rect">
            <a:avLst/>
          </a:prstGeom>
        </p:spPr>
      </p:pic>
      <p:pic>
        <p:nvPicPr>
          <p:cNvPr id="21" name="Picture 2" descr="C:\Users\gtallec\Pictures\snapshot.png">
            <a:extLst>
              <a:ext uri="{FF2B5EF4-FFF2-40B4-BE49-F238E27FC236}">
                <a16:creationId xmlns:a16="http://schemas.microsoft.com/office/drawing/2014/main" id="{92842519-F808-4D8A-830C-748D63E9E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9848" y="4885732"/>
            <a:ext cx="2575812" cy="14960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C9BEEDCD-4A87-4BA2-A2DD-B9291B8950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87284" y="4341218"/>
            <a:ext cx="2092712" cy="171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necteur droit avec flèche 5">
            <a:extLst>
              <a:ext uri="{FF2B5EF4-FFF2-40B4-BE49-F238E27FC236}">
                <a16:creationId xmlns:a16="http://schemas.microsoft.com/office/drawing/2014/main" id="{7618849C-32CB-41C3-A601-36F3CD76A393}"/>
              </a:ext>
            </a:extLst>
          </p:cNvPr>
          <p:cNvCxnSpPr/>
          <p:nvPr/>
        </p:nvCxnSpPr>
        <p:spPr>
          <a:xfrm>
            <a:off x="8493103" y="2685449"/>
            <a:ext cx="1391079" cy="0"/>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59284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4D179-328B-4F44-B22F-A7CD75B05791}"/>
              </a:ext>
            </a:extLst>
          </p:cNvPr>
          <p:cNvSpPr>
            <a:spLocks noGrp="1"/>
          </p:cNvSpPr>
          <p:nvPr>
            <p:ph type="title"/>
          </p:nvPr>
        </p:nvSpPr>
        <p:spPr/>
        <p:txBody>
          <a:bodyPr/>
          <a:lstStyle/>
          <a:p>
            <a:r>
              <a:rPr lang="en-US" dirty="0"/>
              <a:t>Tools : Image segmentation</a:t>
            </a:r>
          </a:p>
        </p:txBody>
      </p:sp>
      <p:sp>
        <p:nvSpPr>
          <p:cNvPr id="3" name="Slide Number Placeholder 2">
            <a:extLst>
              <a:ext uri="{FF2B5EF4-FFF2-40B4-BE49-F238E27FC236}">
                <a16:creationId xmlns:a16="http://schemas.microsoft.com/office/drawing/2014/main" id="{450797B3-B9E5-4A47-8571-AF964AC55A1F}"/>
              </a:ext>
            </a:extLst>
          </p:cNvPr>
          <p:cNvSpPr>
            <a:spLocks noGrp="1"/>
          </p:cNvSpPr>
          <p:nvPr>
            <p:ph type="sldNum" sz="quarter" idx="10"/>
          </p:nvPr>
        </p:nvSpPr>
        <p:spPr/>
        <p:txBody>
          <a:bodyPr/>
          <a:lstStyle/>
          <a:p>
            <a:fld id="{89006F1E-66CD-4A4B-9370-B4A3080F0E6C}" type="slidenum">
              <a:rPr lang="en-US" smtClean="0"/>
              <a:pPr/>
              <a:t>8</a:t>
            </a:fld>
            <a:endParaRPr lang="en-US" dirty="0"/>
          </a:p>
        </p:txBody>
      </p:sp>
      <p:sp>
        <p:nvSpPr>
          <p:cNvPr id="4" name="Footer Placeholder 3">
            <a:extLst>
              <a:ext uri="{FF2B5EF4-FFF2-40B4-BE49-F238E27FC236}">
                <a16:creationId xmlns:a16="http://schemas.microsoft.com/office/drawing/2014/main" id="{45995D8D-EB35-4F35-9677-D1E86C2E0969}"/>
              </a:ext>
            </a:extLst>
          </p:cNvPr>
          <p:cNvSpPr>
            <a:spLocks noGrp="1"/>
          </p:cNvSpPr>
          <p:nvPr>
            <p:ph type="ftr" sz="quarter" idx="13"/>
          </p:nvPr>
        </p:nvSpPr>
        <p:spPr/>
        <p:txBody>
          <a:bodyPr/>
          <a:lstStyle/>
          <a:p>
            <a:r>
              <a:rPr lang="en-US">
                <a:ea typeface="MS PGothic" panose="020B0600070205080204" pitchFamily="34" charset="-128"/>
              </a:rPr>
              <a:t>InterPore 2022 | A Hybrid Multiscale Pore Network Modeling Method Applied to Complex Carbonate Rocks</a:t>
            </a:r>
            <a:endParaRPr lang="en-US" dirty="0">
              <a:ea typeface="MS PGothic" panose="020B0600070205080204" pitchFamily="34" charset="-128"/>
            </a:endParaRPr>
          </a:p>
        </p:txBody>
      </p:sp>
      <p:sp>
        <p:nvSpPr>
          <p:cNvPr id="6" name="Content Placeholder 5">
            <a:extLst>
              <a:ext uri="{FF2B5EF4-FFF2-40B4-BE49-F238E27FC236}">
                <a16:creationId xmlns:a16="http://schemas.microsoft.com/office/drawing/2014/main" id="{5D30541D-4EC8-4FFF-AAAD-391A687E9331}"/>
              </a:ext>
            </a:extLst>
          </p:cNvPr>
          <p:cNvSpPr>
            <a:spLocks noGrp="1"/>
          </p:cNvSpPr>
          <p:nvPr>
            <p:ph sz="quarter" idx="16"/>
          </p:nvPr>
        </p:nvSpPr>
        <p:spPr/>
        <p:txBody>
          <a:bodyPr/>
          <a:lstStyle/>
          <a:p>
            <a:pPr marL="0" indent="0">
              <a:buNone/>
            </a:pPr>
            <a:r>
              <a:rPr lang="fr-FR" b="1" dirty="0" err="1"/>
              <a:t>Deep</a:t>
            </a:r>
            <a:r>
              <a:rPr lang="fr-FR" b="1" dirty="0"/>
              <a:t> </a:t>
            </a:r>
            <a:r>
              <a:rPr lang="fr-FR" b="1" dirty="0" err="1"/>
              <a:t>learning</a:t>
            </a:r>
            <a:r>
              <a:rPr lang="fr-FR" b="1" dirty="0"/>
              <a:t> </a:t>
            </a:r>
            <a:r>
              <a:rPr lang="fr-FR" b="1" dirty="0" err="1"/>
              <a:t>applied</a:t>
            </a:r>
            <a:r>
              <a:rPr lang="fr-FR" b="1" dirty="0"/>
              <a:t> to 3D </a:t>
            </a:r>
            <a:r>
              <a:rPr lang="fr-FR" b="1" dirty="0" err="1"/>
              <a:t>microCT</a:t>
            </a:r>
            <a:endParaRPr lang="fr-FR" b="1" dirty="0"/>
          </a:p>
          <a:p>
            <a:r>
              <a:rPr lang="fr-FR" dirty="0" err="1"/>
              <a:t>Define</a:t>
            </a:r>
            <a:r>
              <a:rPr lang="fr-FR" dirty="0"/>
              <a:t> the Ground Truth on a </a:t>
            </a:r>
            <a:r>
              <a:rPr lang="fr-FR" dirty="0" err="1"/>
              <a:t>subset</a:t>
            </a:r>
            <a:endParaRPr lang="fr-FR" dirty="0"/>
          </a:p>
          <a:p>
            <a:r>
              <a:rPr lang="fr-FR" dirty="0"/>
              <a:t>Training </a:t>
            </a:r>
          </a:p>
          <a:p>
            <a:r>
              <a:rPr lang="fr-FR" dirty="0" err="1"/>
              <a:t>Prediction</a:t>
            </a:r>
            <a:r>
              <a:rPr lang="fr-FR" dirty="0"/>
              <a:t> on </a:t>
            </a:r>
            <a:r>
              <a:rPr lang="fr-FR" dirty="0" err="1"/>
              <a:t>similar</a:t>
            </a:r>
            <a:r>
              <a:rPr lang="fr-FR" dirty="0"/>
              <a:t> </a:t>
            </a:r>
            <a:r>
              <a:rPr lang="fr-FR" dirty="0" err="1"/>
              <a:t>samples</a:t>
            </a:r>
            <a:r>
              <a:rPr lang="fr-FR" dirty="0"/>
              <a:t> and </a:t>
            </a:r>
            <a:r>
              <a:rPr lang="fr-FR" dirty="0" err="1"/>
              <a:t>larger</a:t>
            </a:r>
            <a:r>
              <a:rPr lang="fr-FR" dirty="0"/>
              <a:t> </a:t>
            </a:r>
            <a:r>
              <a:rPr lang="fr-FR" dirty="0" err="1"/>
              <a:t>scales</a:t>
            </a:r>
            <a:endParaRPr lang="en-US" dirty="0"/>
          </a:p>
        </p:txBody>
      </p:sp>
      <p:sp>
        <p:nvSpPr>
          <p:cNvPr id="7" name="Content Placeholder 6">
            <a:extLst>
              <a:ext uri="{FF2B5EF4-FFF2-40B4-BE49-F238E27FC236}">
                <a16:creationId xmlns:a16="http://schemas.microsoft.com/office/drawing/2014/main" id="{BD63FE56-50A5-49AE-B869-0E6A0A89AD77}"/>
              </a:ext>
            </a:extLst>
          </p:cNvPr>
          <p:cNvSpPr>
            <a:spLocks noGrp="1"/>
          </p:cNvSpPr>
          <p:nvPr>
            <p:ph sz="quarter" idx="17"/>
          </p:nvPr>
        </p:nvSpPr>
        <p:spPr/>
        <p:txBody>
          <a:bodyPr/>
          <a:lstStyle/>
          <a:p>
            <a:pPr marL="0" indent="0">
              <a:buNone/>
            </a:pPr>
            <a:r>
              <a:rPr lang="fr-FR" b="1" dirty="0" err="1"/>
              <a:t>Deep</a:t>
            </a:r>
            <a:r>
              <a:rPr lang="fr-FR" b="1" dirty="0"/>
              <a:t> </a:t>
            </a:r>
            <a:r>
              <a:rPr lang="fr-FR" b="1" dirty="0" err="1"/>
              <a:t>learning</a:t>
            </a:r>
            <a:r>
              <a:rPr lang="fr-FR" b="1" dirty="0"/>
              <a:t> </a:t>
            </a:r>
            <a:r>
              <a:rPr lang="fr-FR" b="1" dirty="0" err="1"/>
              <a:t>applied</a:t>
            </a:r>
            <a:r>
              <a:rPr lang="fr-FR" b="1" dirty="0"/>
              <a:t> to 2D SEM</a:t>
            </a:r>
          </a:p>
          <a:p>
            <a:r>
              <a:rPr lang="fr-FR" dirty="0" err="1"/>
              <a:t>Define</a:t>
            </a:r>
            <a:r>
              <a:rPr lang="fr-FR" dirty="0"/>
              <a:t> the Ground Truth on one single image</a:t>
            </a:r>
          </a:p>
          <a:p>
            <a:r>
              <a:rPr lang="fr-FR" dirty="0" err="1"/>
              <a:t>Automatically</a:t>
            </a:r>
            <a:r>
              <a:rPr lang="fr-FR" dirty="0"/>
              <a:t> </a:t>
            </a:r>
            <a:r>
              <a:rPr lang="fr-FR" dirty="0" err="1"/>
              <a:t>tiled</a:t>
            </a:r>
            <a:r>
              <a:rPr lang="fr-FR" dirty="0"/>
              <a:t> and sent to the trainer</a:t>
            </a:r>
          </a:p>
          <a:p>
            <a:r>
              <a:rPr lang="fr-FR" dirty="0"/>
              <a:t>Apply to </a:t>
            </a:r>
            <a:r>
              <a:rPr lang="fr-FR" dirty="0" err="1"/>
              <a:t>other</a:t>
            </a:r>
            <a:r>
              <a:rPr lang="fr-FR" dirty="0"/>
              <a:t> images </a:t>
            </a:r>
          </a:p>
        </p:txBody>
      </p:sp>
      <p:pic>
        <p:nvPicPr>
          <p:cNvPr id="9" name="Image 5">
            <a:extLst>
              <a:ext uri="{FF2B5EF4-FFF2-40B4-BE49-F238E27FC236}">
                <a16:creationId xmlns:a16="http://schemas.microsoft.com/office/drawing/2014/main" id="{498CAF51-F136-4B66-AA8F-A5574E40F20C}"/>
              </a:ext>
            </a:extLst>
          </p:cNvPr>
          <p:cNvPicPr>
            <a:picLocks noChangeAspect="1"/>
          </p:cNvPicPr>
          <p:nvPr/>
        </p:nvPicPr>
        <p:blipFill>
          <a:blip r:embed="rId2"/>
          <a:stretch>
            <a:fillRect/>
          </a:stretch>
        </p:blipFill>
        <p:spPr>
          <a:xfrm>
            <a:off x="304800" y="3352027"/>
            <a:ext cx="5638795" cy="2877463"/>
          </a:xfrm>
          <a:prstGeom prst="rect">
            <a:avLst/>
          </a:prstGeom>
        </p:spPr>
      </p:pic>
      <p:pic>
        <p:nvPicPr>
          <p:cNvPr id="10" name="Image 7">
            <a:extLst>
              <a:ext uri="{FF2B5EF4-FFF2-40B4-BE49-F238E27FC236}">
                <a16:creationId xmlns:a16="http://schemas.microsoft.com/office/drawing/2014/main" id="{C1B33255-8E4D-4C3B-896C-8C1D66B3FD54}"/>
              </a:ext>
            </a:extLst>
          </p:cNvPr>
          <p:cNvPicPr>
            <a:picLocks noChangeAspect="1"/>
          </p:cNvPicPr>
          <p:nvPr/>
        </p:nvPicPr>
        <p:blipFill>
          <a:blip r:embed="rId3"/>
          <a:stretch>
            <a:fillRect/>
          </a:stretch>
        </p:blipFill>
        <p:spPr>
          <a:xfrm>
            <a:off x="6248398" y="3352027"/>
            <a:ext cx="1771429" cy="1180952"/>
          </a:xfrm>
          <a:prstGeom prst="rect">
            <a:avLst/>
          </a:prstGeom>
        </p:spPr>
      </p:pic>
      <p:pic>
        <p:nvPicPr>
          <p:cNvPr id="11" name="Image 9">
            <a:extLst>
              <a:ext uri="{FF2B5EF4-FFF2-40B4-BE49-F238E27FC236}">
                <a16:creationId xmlns:a16="http://schemas.microsoft.com/office/drawing/2014/main" id="{641D6A9C-B47B-4113-928F-787EAF7F61D2}"/>
              </a:ext>
            </a:extLst>
          </p:cNvPr>
          <p:cNvPicPr>
            <a:picLocks noChangeAspect="1"/>
          </p:cNvPicPr>
          <p:nvPr/>
        </p:nvPicPr>
        <p:blipFill>
          <a:blip r:embed="rId4"/>
          <a:stretch>
            <a:fillRect/>
          </a:stretch>
        </p:blipFill>
        <p:spPr>
          <a:xfrm>
            <a:off x="8155256" y="3352027"/>
            <a:ext cx="1771429" cy="1180952"/>
          </a:xfrm>
          <a:prstGeom prst="rect">
            <a:avLst/>
          </a:prstGeom>
        </p:spPr>
      </p:pic>
      <p:pic>
        <p:nvPicPr>
          <p:cNvPr id="12" name="Image 11">
            <a:extLst>
              <a:ext uri="{FF2B5EF4-FFF2-40B4-BE49-F238E27FC236}">
                <a16:creationId xmlns:a16="http://schemas.microsoft.com/office/drawing/2014/main" id="{8CF0DE0B-7D79-44D5-AEAA-C0230923D9FB}"/>
              </a:ext>
            </a:extLst>
          </p:cNvPr>
          <p:cNvPicPr>
            <a:picLocks noChangeAspect="1"/>
          </p:cNvPicPr>
          <p:nvPr/>
        </p:nvPicPr>
        <p:blipFill>
          <a:blip r:embed="rId5"/>
          <a:stretch>
            <a:fillRect/>
          </a:stretch>
        </p:blipFill>
        <p:spPr>
          <a:xfrm>
            <a:off x="6248399" y="5490880"/>
            <a:ext cx="3221392" cy="899336"/>
          </a:xfrm>
          <a:prstGeom prst="rect">
            <a:avLst/>
          </a:prstGeom>
        </p:spPr>
      </p:pic>
      <p:pic>
        <p:nvPicPr>
          <p:cNvPr id="13" name="Image 13">
            <a:extLst>
              <a:ext uri="{FF2B5EF4-FFF2-40B4-BE49-F238E27FC236}">
                <a16:creationId xmlns:a16="http://schemas.microsoft.com/office/drawing/2014/main" id="{97BD354F-590C-4E89-89FB-215F28D0611E}"/>
              </a:ext>
            </a:extLst>
          </p:cNvPr>
          <p:cNvPicPr>
            <a:picLocks noChangeAspect="1"/>
          </p:cNvPicPr>
          <p:nvPr/>
        </p:nvPicPr>
        <p:blipFill>
          <a:blip r:embed="rId6"/>
          <a:stretch>
            <a:fillRect/>
          </a:stretch>
        </p:blipFill>
        <p:spPr>
          <a:xfrm>
            <a:off x="6248398" y="4629729"/>
            <a:ext cx="4017526" cy="877221"/>
          </a:xfrm>
          <a:prstGeom prst="rect">
            <a:avLst/>
          </a:prstGeom>
        </p:spPr>
      </p:pic>
    </p:spTree>
    <p:extLst>
      <p:ext uri="{BB962C8B-B14F-4D97-AF65-F5344CB8AC3E}">
        <p14:creationId xmlns:p14="http://schemas.microsoft.com/office/powerpoint/2010/main" val="181107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4D179-328B-4F44-B22F-A7CD75B05791}"/>
              </a:ext>
            </a:extLst>
          </p:cNvPr>
          <p:cNvSpPr>
            <a:spLocks noGrp="1"/>
          </p:cNvSpPr>
          <p:nvPr>
            <p:ph type="title"/>
          </p:nvPr>
        </p:nvSpPr>
        <p:spPr/>
        <p:txBody>
          <a:bodyPr/>
          <a:lstStyle/>
          <a:p>
            <a:r>
              <a:rPr lang="en-US" dirty="0"/>
              <a:t>Tools : Image segmentation</a:t>
            </a:r>
          </a:p>
        </p:txBody>
      </p:sp>
      <p:sp>
        <p:nvSpPr>
          <p:cNvPr id="3" name="Slide Number Placeholder 2">
            <a:extLst>
              <a:ext uri="{FF2B5EF4-FFF2-40B4-BE49-F238E27FC236}">
                <a16:creationId xmlns:a16="http://schemas.microsoft.com/office/drawing/2014/main" id="{450797B3-B9E5-4A47-8571-AF964AC55A1F}"/>
              </a:ext>
            </a:extLst>
          </p:cNvPr>
          <p:cNvSpPr>
            <a:spLocks noGrp="1"/>
          </p:cNvSpPr>
          <p:nvPr>
            <p:ph type="sldNum" sz="quarter" idx="10"/>
          </p:nvPr>
        </p:nvSpPr>
        <p:spPr/>
        <p:txBody>
          <a:bodyPr/>
          <a:lstStyle/>
          <a:p>
            <a:fld id="{89006F1E-66CD-4A4B-9370-B4A3080F0E6C}" type="slidenum">
              <a:rPr lang="en-US" smtClean="0"/>
              <a:pPr/>
              <a:t>9</a:t>
            </a:fld>
            <a:endParaRPr lang="en-US" dirty="0"/>
          </a:p>
        </p:txBody>
      </p:sp>
      <p:sp>
        <p:nvSpPr>
          <p:cNvPr id="4" name="Footer Placeholder 3">
            <a:extLst>
              <a:ext uri="{FF2B5EF4-FFF2-40B4-BE49-F238E27FC236}">
                <a16:creationId xmlns:a16="http://schemas.microsoft.com/office/drawing/2014/main" id="{45995D8D-EB35-4F35-9677-D1E86C2E0969}"/>
              </a:ext>
            </a:extLst>
          </p:cNvPr>
          <p:cNvSpPr>
            <a:spLocks noGrp="1"/>
          </p:cNvSpPr>
          <p:nvPr>
            <p:ph type="ftr" sz="quarter" idx="13"/>
          </p:nvPr>
        </p:nvSpPr>
        <p:spPr/>
        <p:txBody>
          <a:bodyPr/>
          <a:lstStyle/>
          <a:p>
            <a:r>
              <a:rPr lang="en-US" dirty="0" err="1">
                <a:ea typeface="MS PGothic" panose="020B0600070205080204" pitchFamily="34" charset="-128"/>
              </a:rPr>
              <a:t>InterPore</a:t>
            </a:r>
            <a:r>
              <a:rPr lang="en-US" dirty="0">
                <a:ea typeface="MS PGothic" panose="020B0600070205080204" pitchFamily="34" charset="-128"/>
              </a:rPr>
              <a:t> 2022 | A Hybrid Multiscale Pore Network Modeling Method Applied to Complex Carbonate Rocks</a:t>
            </a:r>
          </a:p>
        </p:txBody>
      </p:sp>
      <p:sp>
        <p:nvSpPr>
          <p:cNvPr id="6" name="Content Placeholder 5">
            <a:extLst>
              <a:ext uri="{FF2B5EF4-FFF2-40B4-BE49-F238E27FC236}">
                <a16:creationId xmlns:a16="http://schemas.microsoft.com/office/drawing/2014/main" id="{5D30541D-4EC8-4FFF-AAAD-391A687E9331}"/>
              </a:ext>
            </a:extLst>
          </p:cNvPr>
          <p:cNvSpPr>
            <a:spLocks noGrp="1"/>
          </p:cNvSpPr>
          <p:nvPr>
            <p:ph sz="quarter" idx="16"/>
          </p:nvPr>
        </p:nvSpPr>
        <p:spPr>
          <a:xfrm>
            <a:off x="304800" y="893063"/>
            <a:ext cx="5638796" cy="5162691"/>
          </a:xfrm>
        </p:spPr>
        <p:txBody>
          <a:bodyPr/>
          <a:lstStyle/>
          <a:p>
            <a:pPr marL="0" indent="0">
              <a:buNone/>
            </a:pPr>
            <a:r>
              <a:rPr lang="fr-FR" b="1" dirty="0">
                <a:solidFill>
                  <a:schemeClr val="tx2"/>
                </a:solidFill>
              </a:rPr>
              <a:t>Process </a:t>
            </a:r>
            <a:r>
              <a:rPr lang="fr-FR" b="1" dirty="0" err="1">
                <a:solidFill>
                  <a:schemeClr val="tx2"/>
                </a:solidFill>
              </a:rPr>
              <a:t>Based</a:t>
            </a:r>
            <a:r>
              <a:rPr lang="fr-FR" b="1" dirty="0">
                <a:solidFill>
                  <a:schemeClr val="tx2"/>
                </a:solidFill>
              </a:rPr>
              <a:t> </a:t>
            </a:r>
            <a:r>
              <a:rPr lang="fr-FR" b="1" dirty="0" err="1">
                <a:solidFill>
                  <a:schemeClr val="tx2"/>
                </a:solidFill>
              </a:rPr>
              <a:t>Modelling</a:t>
            </a:r>
            <a:endParaRPr lang="fr-FR" b="1" dirty="0">
              <a:solidFill>
                <a:schemeClr val="tx2"/>
              </a:solidFill>
            </a:endParaRPr>
          </a:p>
          <a:p>
            <a:pPr marL="0" indent="0">
              <a:buNone/>
            </a:pPr>
            <a:endParaRPr lang="fr-FR" b="1" dirty="0"/>
          </a:p>
          <a:p>
            <a:pPr marL="0" indent="0">
              <a:buNone/>
            </a:pPr>
            <a:r>
              <a:rPr lang="fr-FR" b="1" dirty="0"/>
              <a:t>Motivation</a:t>
            </a:r>
          </a:p>
          <a:p>
            <a:pPr marL="0" indent="0">
              <a:buNone/>
            </a:pPr>
            <a:r>
              <a:rPr lang="en-US" sz="1600" dirty="0">
                <a:latin typeface="+mn-lt"/>
              </a:rPr>
              <a:t>Generate</a:t>
            </a:r>
            <a:r>
              <a:rPr lang="en-US" sz="1600" dirty="0"/>
              <a:t> </a:t>
            </a:r>
            <a:r>
              <a:rPr lang="en-US" sz="1600" dirty="0">
                <a:latin typeface="+mn-lt"/>
              </a:rPr>
              <a:t>3D pore space from 2D images</a:t>
            </a:r>
            <a:endParaRPr lang="en-US" sz="1600" dirty="0"/>
          </a:p>
        </p:txBody>
      </p:sp>
      <p:sp>
        <p:nvSpPr>
          <p:cNvPr id="7" name="Content Placeholder 6">
            <a:extLst>
              <a:ext uri="{FF2B5EF4-FFF2-40B4-BE49-F238E27FC236}">
                <a16:creationId xmlns:a16="http://schemas.microsoft.com/office/drawing/2014/main" id="{BD63FE56-50A5-49AE-B869-0E6A0A89AD77}"/>
              </a:ext>
            </a:extLst>
          </p:cNvPr>
          <p:cNvSpPr>
            <a:spLocks noGrp="1"/>
          </p:cNvSpPr>
          <p:nvPr>
            <p:ph sz="quarter" idx="17"/>
          </p:nvPr>
        </p:nvSpPr>
        <p:spPr>
          <a:xfrm>
            <a:off x="6248398" y="893063"/>
            <a:ext cx="5638799" cy="5162691"/>
          </a:xfrm>
        </p:spPr>
        <p:txBody>
          <a:bodyPr/>
          <a:lstStyle/>
          <a:p>
            <a:pPr marL="0" indent="0">
              <a:buNone/>
            </a:pPr>
            <a:r>
              <a:rPr lang="fr-FR" b="1" dirty="0" err="1">
                <a:solidFill>
                  <a:schemeClr val="tx2"/>
                </a:solidFill>
              </a:rPr>
              <a:t>Multiscale</a:t>
            </a:r>
            <a:r>
              <a:rPr lang="fr-FR" b="1" dirty="0">
                <a:solidFill>
                  <a:schemeClr val="tx2"/>
                </a:solidFill>
              </a:rPr>
              <a:t> Pore Network Model</a:t>
            </a:r>
          </a:p>
          <a:p>
            <a:pPr marL="0" indent="0">
              <a:buNone/>
            </a:pPr>
            <a:r>
              <a:rPr lang="fr-FR" b="1" dirty="0">
                <a:latin typeface="+mn-lt"/>
              </a:rPr>
              <a:t>Motivation</a:t>
            </a:r>
          </a:p>
          <a:p>
            <a:pPr marL="0" indent="0">
              <a:buNone/>
            </a:pPr>
            <a:r>
              <a:rPr lang="fr-FR" sz="1600" dirty="0" err="1">
                <a:latin typeface="+mn-lt"/>
              </a:rPr>
              <a:t>Take</a:t>
            </a:r>
            <a:r>
              <a:rPr lang="fr-FR" sz="1600" dirty="0">
                <a:latin typeface="+mn-lt"/>
              </a:rPr>
              <a:t> </a:t>
            </a:r>
            <a:r>
              <a:rPr lang="fr-FR" sz="1600" dirty="0" err="1">
                <a:latin typeface="+mn-lt"/>
              </a:rPr>
              <a:t>into</a:t>
            </a:r>
            <a:r>
              <a:rPr lang="fr-FR" sz="1600" dirty="0">
                <a:latin typeface="+mn-lt"/>
              </a:rPr>
              <a:t> </a:t>
            </a:r>
            <a:r>
              <a:rPr lang="fr-FR" sz="1600" dirty="0" err="1">
                <a:latin typeface="+mn-lt"/>
              </a:rPr>
              <a:t>account</a:t>
            </a:r>
            <a:r>
              <a:rPr lang="fr-FR" sz="1600" dirty="0">
                <a:latin typeface="+mn-lt"/>
              </a:rPr>
              <a:t> </a:t>
            </a:r>
            <a:r>
              <a:rPr lang="fr-FR" sz="1600" dirty="0" err="1">
                <a:latin typeface="+mn-lt"/>
              </a:rPr>
              <a:t>heterogeneities</a:t>
            </a:r>
            <a:r>
              <a:rPr lang="fr-FR" sz="1600" dirty="0">
                <a:latin typeface="+mn-lt"/>
              </a:rPr>
              <a:t> at </a:t>
            </a:r>
            <a:r>
              <a:rPr lang="fr-FR" sz="1600" dirty="0" err="1">
                <a:latin typeface="+mn-lt"/>
              </a:rPr>
              <a:t>different</a:t>
            </a:r>
            <a:r>
              <a:rPr lang="fr-FR" sz="1600" dirty="0">
                <a:latin typeface="+mn-lt"/>
              </a:rPr>
              <a:t> </a:t>
            </a:r>
            <a:r>
              <a:rPr lang="fr-FR" sz="1600" dirty="0" err="1">
                <a:latin typeface="+mn-lt"/>
              </a:rPr>
              <a:t>scales</a:t>
            </a:r>
            <a:endParaRPr lang="fr-FR" sz="1600" dirty="0">
              <a:latin typeface="+mn-lt"/>
            </a:endParaRPr>
          </a:p>
          <a:p>
            <a:pPr marL="0" indent="0">
              <a:buNone/>
            </a:pPr>
            <a:r>
              <a:rPr lang="fr-FR" sz="1600" dirty="0">
                <a:latin typeface="+mn-lt"/>
              </a:rPr>
              <a:t>Combine a continuum model of </a:t>
            </a:r>
            <a:r>
              <a:rPr lang="fr-FR" sz="1600" dirty="0" err="1">
                <a:latin typeface="+mn-lt"/>
              </a:rPr>
              <a:t>porous</a:t>
            </a:r>
            <a:r>
              <a:rPr lang="fr-FR" sz="1600" dirty="0">
                <a:latin typeface="+mn-lt"/>
              </a:rPr>
              <a:t> media </a:t>
            </a:r>
            <a:r>
              <a:rPr lang="fr-FR" sz="1600" dirty="0" err="1">
                <a:latin typeface="+mn-lt"/>
              </a:rPr>
              <a:t>with</a:t>
            </a:r>
            <a:r>
              <a:rPr lang="fr-FR" sz="1600" dirty="0">
                <a:latin typeface="+mn-lt"/>
              </a:rPr>
              <a:t> the PNM technique </a:t>
            </a:r>
          </a:p>
          <a:p>
            <a:pPr marL="0" indent="0">
              <a:buNone/>
            </a:pPr>
            <a:r>
              <a:rPr lang="fr-FR" sz="1600" dirty="0" err="1">
                <a:latin typeface="+mn-lt"/>
              </a:rPr>
              <a:t>Predict</a:t>
            </a:r>
            <a:r>
              <a:rPr lang="fr-FR" sz="1600" dirty="0">
                <a:latin typeface="+mn-lt"/>
              </a:rPr>
              <a:t> </a:t>
            </a:r>
            <a:r>
              <a:rPr lang="fr-FR" sz="1600" dirty="0" err="1">
                <a:latin typeface="+mn-lt"/>
              </a:rPr>
              <a:t>petrophysical</a:t>
            </a:r>
            <a:r>
              <a:rPr lang="fr-FR" sz="1600" dirty="0">
                <a:latin typeface="+mn-lt"/>
              </a:rPr>
              <a:t> </a:t>
            </a:r>
            <a:r>
              <a:rPr lang="fr-FR" sz="1600" dirty="0" err="1">
                <a:latin typeface="+mn-lt"/>
              </a:rPr>
              <a:t>properties</a:t>
            </a:r>
            <a:r>
              <a:rPr lang="fr-FR" sz="1600" dirty="0">
                <a:latin typeface="+mn-lt"/>
              </a:rPr>
              <a:t> at </a:t>
            </a:r>
            <a:r>
              <a:rPr lang="fr-FR" sz="1600" dirty="0" err="1">
                <a:latin typeface="+mn-lt"/>
              </a:rPr>
              <a:t>larger</a:t>
            </a:r>
            <a:r>
              <a:rPr lang="fr-FR" sz="1600" dirty="0">
                <a:latin typeface="+mn-lt"/>
              </a:rPr>
              <a:t> </a:t>
            </a:r>
            <a:r>
              <a:rPr lang="fr-FR" sz="1600" dirty="0" err="1">
                <a:latin typeface="+mn-lt"/>
              </a:rPr>
              <a:t>fields</a:t>
            </a:r>
            <a:r>
              <a:rPr lang="fr-FR" sz="1600" dirty="0">
                <a:latin typeface="+mn-lt"/>
              </a:rPr>
              <a:t> of </a:t>
            </a:r>
            <a:r>
              <a:rPr lang="fr-FR" sz="1600" dirty="0" err="1">
                <a:latin typeface="+mn-lt"/>
              </a:rPr>
              <a:t>view</a:t>
            </a:r>
            <a:r>
              <a:rPr lang="fr-FR" sz="1600" dirty="0">
                <a:latin typeface="+mn-lt"/>
              </a:rPr>
              <a:t> for carbonates</a:t>
            </a:r>
          </a:p>
          <a:p>
            <a:pPr marL="0" indent="0">
              <a:buNone/>
            </a:pPr>
            <a:endParaRPr lang="fr-FR" sz="1600" dirty="0">
              <a:latin typeface="+mn-lt"/>
            </a:endParaRPr>
          </a:p>
          <a:p>
            <a:pPr marL="0" indent="0">
              <a:buNone/>
            </a:pPr>
            <a:r>
              <a:rPr lang="fr-FR" b="1" dirty="0">
                <a:latin typeface="+mn-lt"/>
              </a:rPr>
              <a:t>Applications</a:t>
            </a:r>
          </a:p>
          <a:p>
            <a:pPr marL="0" indent="0">
              <a:buNone/>
            </a:pPr>
            <a:r>
              <a:rPr lang="fr-FR" sz="1600" dirty="0" err="1">
                <a:latin typeface="+mn-lt"/>
              </a:rPr>
              <a:t>Simulate</a:t>
            </a:r>
            <a:r>
              <a:rPr lang="fr-FR" sz="1600" dirty="0">
                <a:latin typeface="+mn-lt"/>
              </a:rPr>
              <a:t> </a:t>
            </a:r>
            <a:r>
              <a:rPr lang="fr-FR" sz="1600" dirty="0" err="1">
                <a:latin typeface="+mn-lt"/>
              </a:rPr>
              <a:t>multiphase</a:t>
            </a:r>
            <a:r>
              <a:rPr lang="fr-FR" sz="1600" dirty="0">
                <a:latin typeface="+mn-lt"/>
              </a:rPr>
              <a:t> flow at </a:t>
            </a:r>
            <a:r>
              <a:rPr lang="fr-FR" sz="1600" dirty="0" err="1">
                <a:latin typeface="+mn-lt"/>
              </a:rPr>
              <a:t>several</a:t>
            </a:r>
            <a:r>
              <a:rPr lang="fr-FR" sz="1600" dirty="0">
                <a:latin typeface="+mn-lt"/>
              </a:rPr>
              <a:t> </a:t>
            </a:r>
            <a:r>
              <a:rPr lang="fr-FR" sz="1600" dirty="0" err="1">
                <a:latin typeface="+mn-lt"/>
              </a:rPr>
              <a:t>different</a:t>
            </a:r>
            <a:r>
              <a:rPr lang="fr-FR" sz="1600" dirty="0">
                <a:latin typeface="+mn-lt"/>
              </a:rPr>
              <a:t> </a:t>
            </a:r>
            <a:r>
              <a:rPr lang="fr-FR" sz="1600" dirty="0" err="1">
                <a:latin typeface="+mn-lt"/>
              </a:rPr>
              <a:t>scales</a:t>
            </a:r>
            <a:endParaRPr lang="fr-FR" sz="1600" dirty="0">
              <a:latin typeface="+mn-lt"/>
            </a:endParaRPr>
          </a:p>
        </p:txBody>
      </p:sp>
      <p:pic>
        <p:nvPicPr>
          <p:cNvPr id="16" name="Picture 2" descr="B:\MASDAR_MultiScale\TOSAVE\BSEM_2um_pores.png">
            <a:extLst>
              <a:ext uri="{FF2B5EF4-FFF2-40B4-BE49-F238E27FC236}">
                <a16:creationId xmlns:a16="http://schemas.microsoft.com/office/drawing/2014/main" id="{4C91CE60-7E59-4DAD-A16A-F61657233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319" y="2782399"/>
            <a:ext cx="1629832" cy="16361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7">
            <a:extLst>
              <a:ext uri="{FF2B5EF4-FFF2-40B4-BE49-F238E27FC236}">
                <a16:creationId xmlns:a16="http://schemas.microsoft.com/office/drawing/2014/main" id="{EAD89D08-DA8A-4FF4-9746-E99626B8BF2E}"/>
              </a:ext>
            </a:extLst>
          </p:cNvPr>
          <p:cNvPicPr>
            <a:picLocks noChangeAspect="1"/>
          </p:cNvPicPr>
          <p:nvPr/>
        </p:nvPicPr>
        <p:blipFill rotWithShape="1">
          <a:blip r:embed="rId3">
            <a:extLst>
              <a:ext uri="{28A0092B-C50C-407E-A947-70E740481C1C}">
                <a14:useLocalDpi xmlns:a14="http://schemas.microsoft.com/office/drawing/2010/main" val="0"/>
              </a:ext>
            </a:extLst>
          </a:blip>
          <a:srcRect l="20277" t="64790" r="25102" b="10969"/>
          <a:stretch/>
        </p:blipFill>
        <p:spPr>
          <a:xfrm>
            <a:off x="2418050" y="2782399"/>
            <a:ext cx="3079751" cy="1636101"/>
          </a:xfrm>
          <a:prstGeom prst="rect">
            <a:avLst/>
          </a:prstGeom>
        </p:spPr>
      </p:pic>
      <p:sp>
        <p:nvSpPr>
          <p:cNvPr id="18" name="ZoneTexte 16">
            <a:extLst>
              <a:ext uri="{FF2B5EF4-FFF2-40B4-BE49-F238E27FC236}">
                <a16:creationId xmlns:a16="http://schemas.microsoft.com/office/drawing/2014/main" id="{DFFA3C19-D4FD-44BF-94D4-016B1A2BEF29}"/>
              </a:ext>
            </a:extLst>
          </p:cNvPr>
          <p:cNvSpPr txBox="1"/>
          <p:nvPr/>
        </p:nvSpPr>
        <p:spPr>
          <a:xfrm>
            <a:off x="314996" y="4445063"/>
            <a:ext cx="2256366" cy="261610"/>
          </a:xfrm>
          <a:prstGeom prst="rect">
            <a:avLst/>
          </a:prstGeom>
          <a:noFill/>
        </p:spPr>
        <p:txBody>
          <a:bodyPr wrap="square">
            <a:spAutoFit/>
          </a:bodyPr>
          <a:lstStyle/>
          <a:p>
            <a:r>
              <a:rPr lang="en-US" sz="1050" dirty="0"/>
              <a:t>2µ pore space SEM</a:t>
            </a:r>
            <a:endParaRPr lang="en-US" sz="1050" dirty="0">
              <a:latin typeface="+mn-lt"/>
            </a:endParaRPr>
          </a:p>
        </p:txBody>
      </p:sp>
      <p:sp>
        <p:nvSpPr>
          <p:cNvPr id="19" name="ZoneTexte 17">
            <a:extLst>
              <a:ext uri="{FF2B5EF4-FFF2-40B4-BE49-F238E27FC236}">
                <a16:creationId xmlns:a16="http://schemas.microsoft.com/office/drawing/2014/main" id="{52BA5399-25B2-45DB-A185-58A1FBF1BC61}"/>
              </a:ext>
            </a:extLst>
          </p:cNvPr>
          <p:cNvSpPr txBox="1"/>
          <p:nvPr/>
        </p:nvSpPr>
        <p:spPr>
          <a:xfrm>
            <a:off x="2829742" y="4448555"/>
            <a:ext cx="2256366" cy="261610"/>
          </a:xfrm>
          <a:prstGeom prst="rect">
            <a:avLst/>
          </a:prstGeom>
          <a:noFill/>
        </p:spPr>
        <p:txBody>
          <a:bodyPr wrap="square">
            <a:spAutoFit/>
          </a:bodyPr>
          <a:lstStyle/>
          <a:p>
            <a:r>
              <a:rPr lang="en-US" sz="1050" dirty="0"/>
              <a:t>2µ pore space 3D</a:t>
            </a:r>
            <a:endParaRPr lang="en-US" sz="1050" dirty="0">
              <a:latin typeface="+mn-lt"/>
            </a:endParaRPr>
          </a:p>
        </p:txBody>
      </p:sp>
      <p:pic>
        <p:nvPicPr>
          <p:cNvPr id="20" name="Picture 5">
            <a:extLst>
              <a:ext uri="{FF2B5EF4-FFF2-40B4-BE49-F238E27FC236}">
                <a16:creationId xmlns:a16="http://schemas.microsoft.com/office/drawing/2014/main" id="{FD8F1DAB-8940-482E-9127-F00358988AA5}"/>
              </a:ext>
            </a:extLst>
          </p:cNvPr>
          <p:cNvPicPr>
            <a:picLocks noChangeAspect="1"/>
          </p:cNvPicPr>
          <p:nvPr/>
        </p:nvPicPr>
        <p:blipFill>
          <a:blip r:embed="rId4"/>
          <a:stretch>
            <a:fillRect/>
          </a:stretch>
        </p:blipFill>
        <p:spPr>
          <a:xfrm>
            <a:off x="304801" y="5044432"/>
            <a:ext cx="1438274" cy="1133867"/>
          </a:xfrm>
          <a:prstGeom prst="rect">
            <a:avLst/>
          </a:prstGeom>
        </p:spPr>
      </p:pic>
      <p:pic>
        <p:nvPicPr>
          <p:cNvPr id="21" name="Picture 12">
            <a:extLst>
              <a:ext uri="{FF2B5EF4-FFF2-40B4-BE49-F238E27FC236}">
                <a16:creationId xmlns:a16="http://schemas.microsoft.com/office/drawing/2014/main" id="{72714E27-E816-4D0C-B818-D07FDC806EE0}"/>
              </a:ext>
            </a:extLst>
          </p:cNvPr>
          <p:cNvPicPr>
            <a:picLocks noChangeAspect="1"/>
          </p:cNvPicPr>
          <p:nvPr/>
        </p:nvPicPr>
        <p:blipFill rotWithShape="1">
          <a:blip r:embed="rId5">
            <a:extLst>
              <a:ext uri="{28A0092B-C50C-407E-A947-70E740481C1C}">
                <a14:useLocalDpi xmlns:a14="http://schemas.microsoft.com/office/drawing/2010/main" val="0"/>
              </a:ext>
            </a:extLst>
          </a:blip>
          <a:srcRect l="2334" r="6054" b="8512"/>
          <a:stretch/>
        </p:blipFill>
        <p:spPr>
          <a:xfrm>
            <a:off x="4090095" y="4697712"/>
            <a:ext cx="1254393" cy="1624821"/>
          </a:xfrm>
          <a:prstGeom prst="rect">
            <a:avLst/>
          </a:prstGeom>
        </p:spPr>
      </p:pic>
      <p:pic>
        <p:nvPicPr>
          <p:cNvPr id="22" name="Picture 13">
            <a:extLst>
              <a:ext uri="{FF2B5EF4-FFF2-40B4-BE49-F238E27FC236}">
                <a16:creationId xmlns:a16="http://schemas.microsoft.com/office/drawing/2014/main" id="{9DCC35D9-0C7C-47D2-BAF3-2471683CFA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3656" y="4692072"/>
            <a:ext cx="1261393" cy="1636101"/>
          </a:xfrm>
          <a:prstGeom prst="rect">
            <a:avLst/>
          </a:prstGeom>
        </p:spPr>
      </p:pic>
      <p:sp>
        <p:nvSpPr>
          <p:cNvPr id="23" name="Rectangle 22">
            <a:extLst>
              <a:ext uri="{FF2B5EF4-FFF2-40B4-BE49-F238E27FC236}">
                <a16:creationId xmlns:a16="http://schemas.microsoft.com/office/drawing/2014/main" id="{8ACD5A4A-8A63-40D7-8041-497FC5601837}"/>
              </a:ext>
            </a:extLst>
          </p:cNvPr>
          <p:cNvSpPr/>
          <p:nvPr/>
        </p:nvSpPr>
        <p:spPr>
          <a:xfrm>
            <a:off x="318319" y="6125319"/>
            <a:ext cx="1037463" cy="276999"/>
          </a:xfrm>
          <a:prstGeom prst="rect">
            <a:avLst/>
          </a:prstGeom>
        </p:spPr>
        <p:txBody>
          <a:bodyPr wrap="none">
            <a:spAutoFit/>
          </a:bodyPr>
          <a:lstStyle/>
          <a:p>
            <a:r>
              <a:rPr lang="fr-FR" sz="1200" dirty="0" err="1"/>
              <a:t>Thin</a:t>
            </a:r>
            <a:r>
              <a:rPr lang="fr-FR" sz="1200" dirty="0"/>
              <a:t> Section</a:t>
            </a:r>
          </a:p>
        </p:txBody>
      </p:sp>
      <p:sp>
        <p:nvSpPr>
          <p:cNvPr id="24" name="Rectangle 23">
            <a:extLst>
              <a:ext uri="{FF2B5EF4-FFF2-40B4-BE49-F238E27FC236}">
                <a16:creationId xmlns:a16="http://schemas.microsoft.com/office/drawing/2014/main" id="{C4D0FC89-705C-410C-9A15-155AA6E2DB45}"/>
              </a:ext>
            </a:extLst>
          </p:cNvPr>
          <p:cNvSpPr/>
          <p:nvPr/>
        </p:nvSpPr>
        <p:spPr>
          <a:xfrm>
            <a:off x="2195533" y="6125319"/>
            <a:ext cx="840295" cy="276999"/>
          </a:xfrm>
          <a:prstGeom prst="rect">
            <a:avLst/>
          </a:prstGeom>
        </p:spPr>
        <p:txBody>
          <a:bodyPr wrap="none">
            <a:spAutoFit/>
          </a:bodyPr>
          <a:lstStyle/>
          <a:p>
            <a:r>
              <a:rPr lang="fr-FR" sz="1200" dirty="0"/>
              <a:t>3D model</a:t>
            </a:r>
          </a:p>
        </p:txBody>
      </p:sp>
      <p:sp>
        <p:nvSpPr>
          <p:cNvPr id="25" name="Rectangle 24">
            <a:extLst>
              <a:ext uri="{FF2B5EF4-FFF2-40B4-BE49-F238E27FC236}">
                <a16:creationId xmlns:a16="http://schemas.microsoft.com/office/drawing/2014/main" id="{9E02FD67-5976-4639-A198-EF3F8DEC8956}"/>
              </a:ext>
            </a:extLst>
          </p:cNvPr>
          <p:cNvSpPr/>
          <p:nvPr/>
        </p:nvSpPr>
        <p:spPr>
          <a:xfrm>
            <a:off x="3891609" y="6120739"/>
            <a:ext cx="824265" cy="276999"/>
          </a:xfrm>
          <a:prstGeom prst="rect">
            <a:avLst/>
          </a:prstGeom>
        </p:spPr>
        <p:txBody>
          <a:bodyPr wrap="none">
            <a:spAutoFit/>
          </a:bodyPr>
          <a:lstStyle/>
          <a:p>
            <a:r>
              <a:rPr lang="fr-FR" sz="1200" dirty="0"/>
              <a:t>3D Pores</a:t>
            </a:r>
          </a:p>
        </p:txBody>
      </p:sp>
      <p:pic>
        <p:nvPicPr>
          <p:cNvPr id="32" name="Picture 1">
            <a:extLst>
              <a:ext uri="{FF2B5EF4-FFF2-40B4-BE49-F238E27FC236}">
                <a16:creationId xmlns:a16="http://schemas.microsoft.com/office/drawing/2014/main" id="{F998A47F-42F6-4DE7-AF80-A2EB0C06C777}"/>
              </a:ext>
            </a:extLst>
          </p:cNvPr>
          <p:cNvPicPr>
            <a:picLocks noChangeAspect="1"/>
          </p:cNvPicPr>
          <p:nvPr/>
        </p:nvPicPr>
        <p:blipFill>
          <a:blip r:embed="rId7"/>
          <a:stretch>
            <a:fillRect/>
          </a:stretch>
        </p:blipFill>
        <p:spPr>
          <a:xfrm>
            <a:off x="6105849" y="4363792"/>
            <a:ext cx="2079473" cy="1464543"/>
          </a:xfrm>
          <a:prstGeom prst="rect">
            <a:avLst/>
          </a:prstGeom>
        </p:spPr>
      </p:pic>
      <p:pic>
        <p:nvPicPr>
          <p:cNvPr id="33" name="Picture 2">
            <a:extLst>
              <a:ext uri="{FF2B5EF4-FFF2-40B4-BE49-F238E27FC236}">
                <a16:creationId xmlns:a16="http://schemas.microsoft.com/office/drawing/2014/main" id="{C9968717-5EFB-49A6-B4DA-872AD43262C8}"/>
              </a:ext>
            </a:extLst>
          </p:cNvPr>
          <p:cNvPicPr>
            <a:picLocks/>
          </p:cNvPicPr>
          <p:nvPr/>
        </p:nvPicPr>
        <p:blipFill>
          <a:blip r:embed="rId8"/>
          <a:stretch>
            <a:fillRect/>
          </a:stretch>
        </p:blipFill>
        <p:spPr>
          <a:xfrm>
            <a:off x="9475750" y="4363791"/>
            <a:ext cx="2079473" cy="1464543"/>
          </a:xfrm>
          <a:prstGeom prst="rect">
            <a:avLst/>
          </a:prstGeom>
        </p:spPr>
      </p:pic>
      <p:sp>
        <p:nvSpPr>
          <p:cNvPr id="34" name="ZoneTexte 21">
            <a:extLst>
              <a:ext uri="{FF2B5EF4-FFF2-40B4-BE49-F238E27FC236}">
                <a16:creationId xmlns:a16="http://schemas.microsoft.com/office/drawing/2014/main" id="{F748C997-5292-4173-ADFF-34A0C45999B7}"/>
              </a:ext>
            </a:extLst>
          </p:cNvPr>
          <p:cNvSpPr txBox="1"/>
          <p:nvPr/>
        </p:nvSpPr>
        <p:spPr>
          <a:xfrm>
            <a:off x="6096000" y="5821313"/>
            <a:ext cx="2315270" cy="276999"/>
          </a:xfrm>
          <a:prstGeom prst="rect">
            <a:avLst/>
          </a:prstGeom>
          <a:noFill/>
        </p:spPr>
        <p:txBody>
          <a:bodyPr wrap="square">
            <a:spAutoFit/>
          </a:bodyPr>
          <a:lstStyle/>
          <a:p>
            <a:r>
              <a:rPr lang="en-US" sz="1200" dirty="0"/>
              <a:t>With multiscale PNM feature</a:t>
            </a:r>
          </a:p>
        </p:txBody>
      </p:sp>
      <p:sp>
        <p:nvSpPr>
          <p:cNvPr id="35" name="ZoneTexte 22">
            <a:extLst>
              <a:ext uri="{FF2B5EF4-FFF2-40B4-BE49-F238E27FC236}">
                <a16:creationId xmlns:a16="http://schemas.microsoft.com/office/drawing/2014/main" id="{D7C0083A-7B9A-4055-ADB3-8200634E5AF0}"/>
              </a:ext>
            </a:extLst>
          </p:cNvPr>
          <p:cNvSpPr txBox="1"/>
          <p:nvPr/>
        </p:nvSpPr>
        <p:spPr>
          <a:xfrm>
            <a:off x="9465901" y="5836719"/>
            <a:ext cx="2315270" cy="276999"/>
          </a:xfrm>
          <a:prstGeom prst="rect">
            <a:avLst/>
          </a:prstGeom>
          <a:noFill/>
        </p:spPr>
        <p:txBody>
          <a:bodyPr wrap="square">
            <a:spAutoFit/>
          </a:bodyPr>
          <a:lstStyle/>
          <a:p>
            <a:r>
              <a:rPr lang="en-US" sz="1200" dirty="0"/>
              <a:t>No multiscale PNM feature</a:t>
            </a:r>
          </a:p>
        </p:txBody>
      </p:sp>
      <p:cxnSp>
        <p:nvCxnSpPr>
          <p:cNvPr id="26" name="Connecteur droit avec flèche 25">
            <a:extLst>
              <a:ext uri="{FF2B5EF4-FFF2-40B4-BE49-F238E27FC236}">
                <a16:creationId xmlns:a16="http://schemas.microsoft.com/office/drawing/2014/main" id="{86E3C384-6612-4797-8F3B-61ACEFD021EA}"/>
              </a:ext>
            </a:extLst>
          </p:cNvPr>
          <p:cNvCxnSpPr>
            <a:cxnSpLocks/>
          </p:cNvCxnSpPr>
          <p:nvPr/>
        </p:nvCxnSpPr>
        <p:spPr>
          <a:xfrm>
            <a:off x="1864434" y="3609474"/>
            <a:ext cx="1107232" cy="0"/>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cxnSp>
        <p:nvCxnSpPr>
          <p:cNvPr id="30" name="Connecteur droit avec flèche 29">
            <a:extLst>
              <a:ext uri="{FF2B5EF4-FFF2-40B4-BE49-F238E27FC236}">
                <a16:creationId xmlns:a16="http://schemas.microsoft.com/office/drawing/2014/main" id="{106F74C2-385B-4947-9F6C-267BBB74C426}"/>
              </a:ext>
            </a:extLst>
          </p:cNvPr>
          <p:cNvCxnSpPr>
            <a:cxnSpLocks/>
          </p:cNvCxnSpPr>
          <p:nvPr/>
        </p:nvCxnSpPr>
        <p:spPr>
          <a:xfrm>
            <a:off x="1531100" y="5561798"/>
            <a:ext cx="886950" cy="0"/>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31" name="Connecteur droit avec flèche 30">
            <a:extLst>
              <a:ext uri="{FF2B5EF4-FFF2-40B4-BE49-F238E27FC236}">
                <a16:creationId xmlns:a16="http://schemas.microsoft.com/office/drawing/2014/main" id="{F9B3F603-0FDC-4188-AB04-7AD23B11D150}"/>
              </a:ext>
            </a:extLst>
          </p:cNvPr>
          <p:cNvCxnSpPr>
            <a:cxnSpLocks/>
          </p:cNvCxnSpPr>
          <p:nvPr/>
        </p:nvCxnSpPr>
        <p:spPr>
          <a:xfrm>
            <a:off x="3219991" y="5561798"/>
            <a:ext cx="1107232" cy="0"/>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36" name="Straight Connector 21">
            <a:extLst>
              <a:ext uri="{FF2B5EF4-FFF2-40B4-BE49-F238E27FC236}">
                <a16:creationId xmlns:a16="http://schemas.microsoft.com/office/drawing/2014/main" id="{CB9F3DC2-5068-4FE1-8858-E8A419131FF8}"/>
              </a:ext>
            </a:extLst>
          </p:cNvPr>
          <p:cNvCxnSpPr>
            <a:cxnSpLocks/>
          </p:cNvCxnSpPr>
          <p:nvPr/>
        </p:nvCxnSpPr>
        <p:spPr>
          <a:xfrm flipH="1">
            <a:off x="5942144" y="685800"/>
            <a:ext cx="9849" cy="58802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278350"/>
      </p:ext>
    </p:extLst>
  </p:cSld>
  <p:clrMapOvr>
    <a:masterClrMapping/>
  </p:clrMapOvr>
</p:sld>
</file>

<file path=ppt/theme/theme1.xml><?xml version="1.0" encoding="utf-8"?>
<a:theme xmlns:a="http://schemas.openxmlformats.org/drawingml/2006/main" name="1_Thermo 1">
  <a:themeElements>
    <a:clrScheme name="Thermo Fisher 2020">
      <a:dk1>
        <a:srgbClr val="222222"/>
      </a:dk1>
      <a:lt1>
        <a:srgbClr val="FFFFFF"/>
      </a:lt1>
      <a:dk2>
        <a:srgbClr val="E71315"/>
      </a:dk2>
      <a:lt2>
        <a:srgbClr val="E2E3E3"/>
      </a:lt2>
      <a:accent1>
        <a:srgbClr val="262160"/>
      </a:accent1>
      <a:accent2>
        <a:srgbClr val="9AD3DC"/>
      </a:accent2>
      <a:accent3>
        <a:srgbClr val="F0B234"/>
      </a:accent3>
      <a:accent4>
        <a:srgbClr val="EA7600"/>
      </a:accent4>
      <a:accent5>
        <a:srgbClr val="545859"/>
      </a:accent5>
      <a:accent6>
        <a:srgbClr val="B4BD01"/>
      </a:accent6>
      <a:hlink>
        <a:srgbClr val="00677F"/>
      </a:hlink>
      <a:folHlink>
        <a:srgbClr val="512C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tx2"/>
        </a:solidFill>
        <a:ln w="31750"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algn="ctr" defTabSz="914400" eaLnBrk="0" fontAlgn="base" hangingPunct="0">
          <a:spcBef>
            <a:spcPct val="0"/>
          </a:spcBef>
          <a:spcAft>
            <a:spcPct val="0"/>
          </a:spcAft>
          <a:defRPr sz="1800" dirty="0">
            <a:latin typeface="Arial" pitchFamily="124" charset="0"/>
          </a:defRPr>
        </a:defPPr>
      </a:lstStyle>
    </a:spDef>
    <a:txDef>
      <a:spPr>
        <a:noFill/>
      </a:spPr>
      <a:bodyPr wrap="square" lIns="0" tIns="0" rIns="0" bIns="0" rtlCol="0">
        <a:normAutofit/>
      </a:bodyPr>
      <a:lstStyle>
        <a:defPPr marL="287338" indent="-287338" algn="l" defTabSz="914400">
          <a:lnSpc>
            <a:spcPct val="120000"/>
          </a:lnSpc>
          <a:spcBef>
            <a:spcPts val="200"/>
          </a:spcBef>
          <a:buClr>
            <a:schemeClr val="tx2"/>
          </a:buClr>
          <a:buSzPct val="100000"/>
          <a:buFont typeface="Arial" panose="020B0604020202020204" pitchFamily="34" charset="0"/>
          <a:buChar char="•"/>
          <a:defRPr sz="2000" dirty="0" smtClean="0"/>
        </a:defPPr>
      </a:lstStyle>
    </a:txDef>
  </a:objectDefaults>
  <a:extraClrSchemeLst/>
  <a:extLst>
    <a:ext uri="{05A4C25C-085E-4340-85A3-A5531E510DB2}">
      <thm15:themeFamily xmlns:thm15="http://schemas.microsoft.com/office/thememl/2012/main" name="Presentation2" id="{0A3AF59E-B783-4B37-B4CA-8AF5E342F910}" vid="{409D2D3A-C389-43EB-946B-D7A0DE524F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0c51cc1-03ed-4e8f-906f-dd465aabc78d">
      <UserInfo>
        <DisplayName>Davis, Carol</DisplayName>
        <AccountId>487</AccountId>
        <AccountType/>
      </UserInfo>
      <UserInfo>
        <DisplayName>Penhard, Davy</DisplayName>
        <AccountId>156</AccountId>
        <AccountType/>
      </UserInfo>
      <UserInfo>
        <DisplayName>Dilling, Emily</DisplayName>
        <AccountId>866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09B2AF2006C794ABB9CCCB05E3CD906" ma:contentTypeVersion="13" ma:contentTypeDescription="Create a new document." ma:contentTypeScope="" ma:versionID="19ec8c4b90b38b9be9776447650d11d9">
  <xsd:schema xmlns:xsd="http://www.w3.org/2001/XMLSchema" xmlns:xs="http://www.w3.org/2001/XMLSchema" xmlns:p="http://schemas.microsoft.com/office/2006/metadata/properties" xmlns:ns2="b17d1f59-efb6-4a91-89b1-9dc2f0aecf3d" xmlns:ns3="c0c51cc1-03ed-4e8f-906f-dd465aabc78d" targetNamespace="http://schemas.microsoft.com/office/2006/metadata/properties" ma:root="true" ma:fieldsID="ff43144776ba0472cbb52ef05bf94980" ns2:_="" ns3:_="">
    <xsd:import namespace="b17d1f59-efb6-4a91-89b1-9dc2f0aecf3d"/>
    <xsd:import namespace="c0c51cc1-03ed-4e8f-906f-dd465aabc78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7d1f59-efb6-4a91-89b1-9dc2f0aecf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c51cc1-03ed-4e8f-906f-dd465aabc78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B06BEF-B4F7-4884-BC0B-05374E51E93C}">
  <ds:schemaRefs>
    <ds:schemaRef ds:uri="c0c51cc1-03ed-4e8f-906f-dd465aabc78d"/>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C2C939E-E347-4E9A-9AA3-6D647D63A1C1}">
  <ds:schemaRefs>
    <ds:schemaRef ds:uri="b17d1f59-efb6-4a91-89b1-9dc2f0aecf3d"/>
    <ds:schemaRef ds:uri="c0c51cc1-03ed-4e8f-906f-dd465aabc7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8E5FD0-3C89-4917-8A1B-B584DABE15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775</TotalTime>
  <Words>1232</Words>
  <Application>Microsoft Office PowerPoint</Application>
  <PresentationFormat>Grand écran</PresentationFormat>
  <Paragraphs>273</Paragraphs>
  <Slides>19</Slides>
  <Notes>6</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19</vt:i4>
      </vt:variant>
    </vt:vector>
  </HeadingPairs>
  <TitlesOfParts>
    <vt:vector size="23" baseType="lpstr">
      <vt:lpstr>Arial</vt:lpstr>
      <vt:lpstr>Calibri</vt:lpstr>
      <vt:lpstr>Tahoma</vt:lpstr>
      <vt:lpstr>1_Thermo 1</vt:lpstr>
      <vt:lpstr>A Hybrid Multiscale Pore Network Modeling Method Applied to Complex Carbonate Rocks</vt:lpstr>
      <vt:lpstr>Co-authors</vt:lpstr>
      <vt:lpstr>Outline</vt:lpstr>
      <vt:lpstr>Multiscale imaging</vt:lpstr>
      <vt:lpstr>Context</vt:lpstr>
      <vt:lpstr>Goals</vt:lpstr>
      <vt:lpstr>Tools</vt:lpstr>
      <vt:lpstr>Tools : Image segmentation</vt:lpstr>
      <vt:lpstr>Tools : Image segmentation</vt:lpstr>
      <vt:lpstr>Tools :  Multiscale Pore Network Model </vt:lpstr>
      <vt:lpstr>Data</vt:lpstr>
      <vt:lpstr>Data processing: microCT segmentation</vt:lpstr>
      <vt:lpstr>Data processing: SEM segmentation</vt:lpstr>
      <vt:lpstr>Data processing: generating 3D pore models from SEM</vt:lpstr>
      <vt:lpstr>Data processing: rock types definition</vt:lpstr>
      <vt:lpstr>Data processing: Multiscale PNM</vt:lpstr>
      <vt:lpstr>Multiscale flow simulation</vt:lpstr>
      <vt:lpstr>Multiscale imaging</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Day, Steve H.</dc:creator>
  <cp:lastModifiedBy>Tallec, Gwenole</cp:lastModifiedBy>
  <cp:revision>54</cp:revision>
  <dcterms:created xsi:type="dcterms:W3CDTF">2020-07-14T14:41:16Z</dcterms:created>
  <dcterms:modified xsi:type="dcterms:W3CDTF">2022-05-24T16:15:30Z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0x010100E09B2AF2006C794ABB9CCCB05E3CD906</vt:lpwstr>
  </property>
</Properties>
</file>