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4"/>
  </p:sldMasterIdLst>
  <p:notesMasterIdLst>
    <p:notesMasterId r:id="rId21"/>
  </p:notesMasterIdLst>
  <p:sldIdLst>
    <p:sldId id="259" r:id="rId5"/>
    <p:sldId id="333" r:id="rId6"/>
    <p:sldId id="335" r:id="rId7"/>
    <p:sldId id="329" r:id="rId8"/>
    <p:sldId id="336" r:id="rId9"/>
    <p:sldId id="334" r:id="rId10"/>
    <p:sldId id="337" r:id="rId11"/>
    <p:sldId id="339" r:id="rId12"/>
    <p:sldId id="343" r:id="rId13"/>
    <p:sldId id="340" r:id="rId14"/>
    <p:sldId id="341" r:id="rId15"/>
    <p:sldId id="342" r:id="rId16"/>
    <p:sldId id="344" r:id="rId17"/>
    <p:sldId id="345" r:id="rId18"/>
    <p:sldId id="346" r:id="rId19"/>
    <p:sldId id="34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2"/>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C6830-E3FE-49F4-908E-A6D4514FB441}" v="99" dt="2022-03-11T10:55:29.4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6"/>
    <p:restoredTop sz="86977" autoAdjust="0"/>
  </p:normalViewPr>
  <p:slideViewPr>
    <p:cSldViewPr snapToGrid="0" snapToObjects="1">
      <p:cViewPr varScale="1">
        <p:scale>
          <a:sx n="58" d="100"/>
          <a:sy n="58" d="100"/>
        </p:scale>
        <p:origin x="9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Geiger" userId="3cfc461f-16bb-4768-98ec-db5ad4d0a451" providerId="ADAL" clId="{3BDC6830-E3FE-49F4-908E-A6D4514FB441}"/>
    <pc:docChg chg="undo redo custSel addSld delSld modSld sldOrd">
      <pc:chgData name="Sebastian Geiger" userId="3cfc461f-16bb-4768-98ec-db5ad4d0a451" providerId="ADAL" clId="{3BDC6830-E3FE-49F4-908E-A6D4514FB441}" dt="2022-03-11T17:20:29.239" v="10873" actId="20577"/>
      <pc:docMkLst>
        <pc:docMk/>
      </pc:docMkLst>
      <pc:sldChg chg="modSp mod modTransition">
        <pc:chgData name="Sebastian Geiger" userId="3cfc461f-16bb-4768-98ec-db5ad4d0a451" providerId="ADAL" clId="{3BDC6830-E3FE-49F4-908E-A6D4514FB441}" dt="2022-03-09T16:42:32.326" v="15" actId="27636"/>
        <pc:sldMkLst>
          <pc:docMk/>
          <pc:sldMk cId="0" sldId="259"/>
        </pc:sldMkLst>
        <pc:spChg chg="mod">
          <ac:chgData name="Sebastian Geiger" userId="3cfc461f-16bb-4768-98ec-db5ad4d0a451" providerId="ADAL" clId="{3BDC6830-E3FE-49F4-908E-A6D4514FB441}" dt="2022-03-09T16:42:32.326" v="15" actId="27636"/>
          <ac:spMkLst>
            <pc:docMk/>
            <pc:sldMk cId="0" sldId="259"/>
            <ac:spMk id="3153" creationId="{00000000-0000-0000-0000-000000000000}"/>
          </ac:spMkLst>
        </pc:spChg>
      </pc:sldChg>
      <pc:sldChg chg="modSp mod">
        <pc:chgData name="Sebastian Geiger" userId="3cfc461f-16bb-4768-98ec-db5ad4d0a451" providerId="ADAL" clId="{3BDC6830-E3FE-49F4-908E-A6D4514FB441}" dt="2022-03-09T16:42:32.370" v="16" actId="27636"/>
        <pc:sldMkLst>
          <pc:docMk/>
          <pc:sldMk cId="0" sldId="265"/>
        </pc:sldMkLst>
        <pc:spChg chg="mod">
          <ac:chgData name="Sebastian Geiger" userId="3cfc461f-16bb-4768-98ec-db5ad4d0a451" providerId="ADAL" clId="{3BDC6830-E3FE-49F4-908E-A6D4514FB441}" dt="2022-03-09T16:42:32.370" v="16" actId="27636"/>
          <ac:spMkLst>
            <pc:docMk/>
            <pc:sldMk cId="0" sldId="265"/>
            <ac:spMk id="3194" creationId="{00000000-0000-0000-0000-000000000000}"/>
          </ac:spMkLst>
        </pc:spChg>
      </pc:sldChg>
      <pc:sldChg chg="addSp modSp">
        <pc:chgData name="Sebastian Geiger" userId="3cfc461f-16bb-4768-98ec-db5ad4d0a451" providerId="ADAL" clId="{3BDC6830-E3FE-49F4-908E-A6D4514FB441}" dt="2022-03-08T21:37:55.135" v="5"/>
        <pc:sldMkLst>
          <pc:docMk/>
          <pc:sldMk cId="1062321597" sldId="304"/>
        </pc:sldMkLst>
        <pc:picChg chg="add mod">
          <ac:chgData name="Sebastian Geiger" userId="3cfc461f-16bb-4768-98ec-db5ad4d0a451" providerId="ADAL" clId="{3BDC6830-E3FE-49F4-908E-A6D4514FB441}" dt="2022-03-08T21:37:55.135" v="5"/>
          <ac:picMkLst>
            <pc:docMk/>
            <pc:sldMk cId="1062321597" sldId="304"/>
            <ac:picMk id="6" creationId="{C6523327-0B4B-445C-8C01-0A1E1966569D}"/>
          </ac:picMkLst>
        </pc:picChg>
      </pc:sldChg>
      <pc:sldChg chg="modTransition">
        <pc:chgData name="Sebastian Geiger" userId="3cfc461f-16bb-4768-98ec-db5ad4d0a451" providerId="ADAL" clId="{3BDC6830-E3FE-49F4-908E-A6D4514FB441}" dt="2022-03-08T21:35:51.820" v="2"/>
        <pc:sldMkLst>
          <pc:docMk/>
          <pc:sldMk cId="4177848804" sldId="305"/>
        </pc:sldMkLst>
      </pc:sldChg>
      <pc:sldChg chg="modSp mod">
        <pc:chgData name="Sebastian Geiger" userId="3cfc461f-16bb-4768-98ec-db5ad4d0a451" providerId="ADAL" clId="{3BDC6830-E3FE-49F4-908E-A6D4514FB441}" dt="2022-03-09T22:28:46.522" v="9271" actId="114"/>
        <pc:sldMkLst>
          <pc:docMk/>
          <pc:sldMk cId="3145962578" sldId="307"/>
        </pc:sldMkLst>
        <pc:spChg chg="mod">
          <ac:chgData name="Sebastian Geiger" userId="3cfc461f-16bb-4768-98ec-db5ad4d0a451" providerId="ADAL" clId="{3BDC6830-E3FE-49F4-908E-A6D4514FB441}" dt="2022-03-09T22:28:46.522" v="9271" actId="114"/>
          <ac:spMkLst>
            <pc:docMk/>
            <pc:sldMk cId="3145962578" sldId="307"/>
            <ac:spMk id="7" creationId="{FDDCA085-00EC-9841-838E-ACD0F36237CD}"/>
          </ac:spMkLst>
        </pc:spChg>
        <pc:spChg chg="mod">
          <ac:chgData name="Sebastian Geiger" userId="3cfc461f-16bb-4768-98ec-db5ad4d0a451" providerId="ADAL" clId="{3BDC6830-E3FE-49F4-908E-A6D4514FB441}" dt="2022-03-08T21:40:44.415" v="13" actId="207"/>
          <ac:spMkLst>
            <pc:docMk/>
            <pc:sldMk cId="3145962578" sldId="307"/>
            <ac:spMk id="20" creationId="{5694F5D6-0EA8-FF4F-A82D-2C01CD5A0687}"/>
          </ac:spMkLst>
        </pc:spChg>
      </pc:sldChg>
      <pc:sldChg chg="modTransition">
        <pc:chgData name="Sebastian Geiger" userId="3cfc461f-16bb-4768-98ec-db5ad4d0a451" providerId="ADAL" clId="{3BDC6830-E3FE-49F4-908E-A6D4514FB441}" dt="2022-03-08T21:35:54.130" v="4"/>
        <pc:sldMkLst>
          <pc:docMk/>
          <pc:sldMk cId="1294925613" sldId="308"/>
        </pc:sldMkLst>
      </pc:sldChg>
      <pc:sldChg chg="modTransition">
        <pc:chgData name="Sebastian Geiger" userId="3cfc461f-16bb-4768-98ec-db5ad4d0a451" providerId="ADAL" clId="{3BDC6830-E3FE-49F4-908E-A6D4514FB441}" dt="2022-03-08T21:38:03.324" v="6"/>
        <pc:sldMkLst>
          <pc:docMk/>
          <pc:sldMk cId="921491093" sldId="310"/>
        </pc:sldMkLst>
      </pc:sldChg>
      <pc:sldChg chg="modTransition">
        <pc:chgData name="Sebastian Geiger" userId="3cfc461f-16bb-4768-98ec-db5ad4d0a451" providerId="ADAL" clId="{3BDC6830-E3FE-49F4-908E-A6D4514FB441}" dt="2022-03-08T21:38:05.734" v="7"/>
        <pc:sldMkLst>
          <pc:docMk/>
          <pc:sldMk cId="4008459985" sldId="311"/>
        </pc:sldMkLst>
      </pc:sldChg>
      <pc:sldChg chg="modTransition modAnim">
        <pc:chgData name="Sebastian Geiger" userId="3cfc461f-16bb-4768-98ec-db5ad4d0a451" providerId="ADAL" clId="{3BDC6830-E3FE-49F4-908E-A6D4514FB441}" dt="2022-03-10T08:36:58.421" v="9796"/>
        <pc:sldMkLst>
          <pc:docMk/>
          <pc:sldMk cId="726730382" sldId="312"/>
        </pc:sldMkLst>
      </pc:sldChg>
      <pc:sldChg chg="del modTransition">
        <pc:chgData name="Sebastian Geiger" userId="3cfc461f-16bb-4768-98ec-db5ad4d0a451" providerId="ADAL" clId="{3BDC6830-E3FE-49F4-908E-A6D4514FB441}" dt="2022-03-08T21:40:29.402" v="11" actId="47"/>
        <pc:sldMkLst>
          <pc:docMk/>
          <pc:sldMk cId="4240452556" sldId="313"/>
        </pc:sldMkLst>
      </pc:sldChg>
      <pc:sldChg chg="modSp mod">
        <pc:chgData name="Sebastian Geiger" userId="3cfc461f-16bb-4768-98ec-db5ad4d0a451" providerId="ADAL" clId="{3BDC6830-E3FE-49F4-908E-A6D4514FB441}" dt="2022-03-11T08:58:08.950" v="10593" actId="20577"/>
        <pc:sldMkLst>
          <pc:docMk/>
          <pc:sldMk cId="1051802350" sldId="315"/>
        </pc:sldMkLst>
        <pc:spChg chg="mod">
          <ac:chgData name="Sebastian Geiger" userId="3cfc461f-16bb-4768-98ec-db5ad4d0a451" providerId="ADAL" clId="{3BDC6830-E3FE-49F4-908E-A6D4514FB441}" dt="2022-03-11T08:58:08.950" v="10593" actId="20577"/>
          <ac:spMkLst>
            <pc:docMk/>
            <pc:sldMk cId="1051802350" sldId="315"/>
            <ac:spMk id="4" creationId="{00000000-0000-0000-0000-000000000000}"/>
          </ac:spMkLst>
        </pc:spChg>
      </pc:sldChg>
      <pc:sldChg chg="addSp delSp modSp mod">
        <pc:chgData name="Sebastian Geiger" userId="3cfc461f-16bb-4768-98ec-db5ad4d0a451" providerId="ADAL" clId="{3BDC6830-E3FE-49F4-908E-A6D4514FB441}" dt="2022-03-11T17:14:04.500" v="10821" actId="20577"/>
        <pc:sldMkLst>
          <pc:docMk/>
          <pc:sldMk cId="3606676481" sldId="322"/>
        </pc:sldMkLst>
        <pc:spChg chg="mod">
          <ac:chgData name="Sebastian Geiger" userId="3cfc461f-16bb-4768-98ec-db5ad4d0a451" providerId="ADAL" clId="{3BDC6830-E3FE-49F4-908E-A6D4514FB441}" dt="2022-03-11T17:14:04.500" v="10821" actId="20577"/>
          <ac:spMkLst>
            <pc:docMk/>
            <pc:sldMk cId="3606676481" sldId="322"/>
            <ac:spMk id="4" creationId="{00000000-0000-0000-0000-000000000000}"/>
          </ac:spMkLst>
        </pc:spChg>
        <pc:picChg chg="add del">
          <ac:chgData name="Sebastian Geiger" userId="3cfc461f-16bb-4768-98ec-db5ad4d0a451" providerId="ADAL" clId="{3BDC6830-E3FE-49F4-908E-A6D4514FB441}" dt="2022-03-09T22:31:57.164" v="9340" actId="22"/>
          <ac:picMkLst>
            <pc:docMk/>
            <pc:sldMk cId="3606676481" sldId="322"/>
            <ac:picMk id="5" creationId="{52B78E24-389A-4C25-A498-9B378FF92429}"/>
          </ac:picMkLst>
        </pc:picChg>
      </pc:sldChg>
      <pc:sldChg chg="addSp delSp modSp mod">
        <pc:chgData name="Sebastian Geiger" userId="3cfc461f-16bb-4768-98ec-db5ad4d0a451" providerId="ADAL" clId="{3BDC6830-E3FE-49F4-908E-A6D4514FB441}" dt="2022-03-10T08:38:47.309" v="9841" actId="20577"/>
        <pc:sldMkLst>
          <pc:docMk/>
          <pc:sldMk cId="323985911" sldId="325"/>
        </pc:sldMkLst>
        <pc:spChg chg="mod">
          <ac:chgData name="Sebastian Geiger" userId="3cfc461f-16bb-4768-98ec-db5ad4d0a451" providerId="ADAL" clId="{3BDC6830-E3FE-49F4-908E-A6D4514FB441}" dt="2022-03-10T08:38:47.309" v="9841" actId="20577"/>
          <ac:spMkLst>
            <pc:docMk/>
            <pc:sldMk cId="323985911" sldId="325"/>
            <ac:spMk id="5" creationId="{00000000-0000-0000-0000-000000000000}"/>
          </ac:spMkLst>
        </pc:spChg>
        <pc:picChg chg="del">
          <ac:chgData name="Sebastian Geiger" userId="3cfc461f-16bb-4768-98ec-db5ad4d0a451" providerId="ADAL" clId="{3BDC6830-E3FE-49F4-908E-A6D4514FB441}" dt="2022-03-10T08:35:41.889" v="9789" actId="478"/>
          <ac:picMkLst>
            <pc:docMk/>
            <pc:sldMk cId="323985911" sldId="325"/>
            <ac:picMk id="4" creationId="{00000000-0000-0000-0000-000000000000}"/>
          </ac:picMkLst>
        </pc:picChg>
        <pc:picChg chg="add mod modCrop">
          <ac:chgData name="Sebastian Geiger" userId="3cfc461f-16bb-4768-98ec-db5ad4d0a451" providerId="ADAL" clId="{3BDC6830-E3FE-49F4-908E-A6D4514FB441}" dt="2022-03-10T08:36:19.143" v="9795" actId="1076"/>
          <ac:picMkLst>
            <pc:docMk/>
            <pc:sldMk cId="323985911" sldId="325"/>
            <ac:picMk id="7" creationId="{6B747A83-4631-467F-A4A6-92E0BADC2B5A}"/>
          </ac:picMkLst>
        </pc:picChg>
      </pc:sldChg>
      <pc:sldChg chg="addSp delSp modSp mod">
        <pc:chgData name="Sebastian Geiger" userId="3cfc461f-16bb-4768-98ec-db5ad4d0a451" providerId="ADAL" clId="{3BDC6830-E3FE-49F4-908E-A6D4514FB441}" dt="2022-03-10T08:50:44.802" v="10029" actId="113"/>
        <pc:sldMkLst>
          <pc:docMk/>
          <pc:sldMk cId="940006515" sldId="326"/>
        </pc:sldMkLst>
        <pc:spChg chg="mod">
          <ac:chgData name="Sebastian Geiger" userId="3cfc461f-16bb-4768-98ec-db5ad4d0a451" providerId="ADAL" clId="{3BDC6830-E3FE-49F4-908E-A6D4514FB441}" dt="2022-03-10T08:50:44.802" v="10029" actId="113"/>
          <ac:spMkLst>
            <pc:docMk/>
            <pc:sldMk cId="940006515" sldId="326"/>
            <ac:spMk id="4" creationId="{00000000-0000-0000-0000-000000000000}"/>
          </ac:spMkLst>
        </pc:spChg>
        <pc:picChg chg="add del mod">
          <ac:chgData name="Sebastian Geiger" userId="3cfc461f-16bb-4768-98ec-db5ad4d0a451" providerId="ADAL" clId="{3BDC6830-E3FE-49F4-908E-A6D4514FB441}" dt="2022-03-09T22:30:35.794" v="9281"/>
          <ac:picMkLst>
            <pc:docMk/>
            <pc:sldMk cId="940006515" sldId="326"/>
            <ac:picMk id="6" creationId="{03FE566C-8C35-4087-9CCB-1A24AEE95CE8}"/>
          </ac:picMkLst>
        </pc:picChg>
      </pc:sldChg>
      <pc:sldChg chg="modSp mod modAnim">
        <pc:chgData name="Sebastian Geiger" userId="3cfc461f-16bb-4768-98ec-db5ad4d0a451" providerId="ADAL" clId="{3BDC6830-E3FE-49F4-908E-A6D4514FB441}" dt="2022-03-11T17:20:29.239" v="10873" actId="20577"/>
        <pc:sldMkLst>
          <pc:docMk/>
          <pc:sldMk cId="4026016940" sldId="327"/>
        </pc:sldMkLst>
        <pc:spChg chg="mod">
          <ac:chgData name="Sebastian Geiger" userId="3cfc461f-16bb-4768-98ec-db5ad4d0a451" providerId="ADAL" clId="{3BDC6830-E3FE-49F4-908E-A6D4514FB441}" dt="2022-03-11T17:20:29.239" v="10873" actId="20577"/>
          <ac:spMkLst>
            <pc:docMk/>
            <pc:sldMk cId="4026016940" sldId="327"/>
            <ac:spMk id="2" creationId="{00000000-0000-0000-0000-000000000000}"/>
          </ac:spMkLst>
        </pc:spChg>
      </pc:sldChg>
      <pc:sldChg chg="modSp mod">
        <pc:chgData name="Sebastian Geiger" userId="3cfc461f-16bb-4768-98ec-db5ad4d0a451" providerId="ADAL" clId="{3BDC6830-E3FE-49F4-908E-A6D4514FB441}" dt="2022-03-10T08:40:11.183" v="9873" actId="20577"/>
        <pc:sldMkLst>
          <pc:docMk/>
          <pc:sldMk cId="3549095260" sldId="328"/>
        </pc:sldMkLst>
        <pc:spChg chg="mod">
          <ac:chgData name="Sebastian Geiger" userId="3cfc461f-16bb-4768-98ec-db5ad4d0a451" providerId="ADAL" clId="{3BDC6830-E3FE-49F4-908E-A6D4514FB441}" dt="2022-03-10T08:40:11.183" v="9873" actId="20577"/>
          <ac:spMkLst>
            <pc:docMk/>
            <pc:sldMk cId="3549095260" sldId="328"/>
            <ac:spMk id="2" creationId="{00000000-0000-0000-0000-000000000000}"/>
          </ac:spMkLst>
        </pc:spChg>
      </pc:sldChg>
      <pc:sldChg chg="modSp mod">
        <pc:chgData name="Sebastian Geiger" userId="3cfc461f-16bb-4768-98ec-db5ad4d0a451" providerId="ADAL" clId="{3BDC6830-E3FE-49F4-908E-A6D4514FB441}" dt="2022-03-10T10:36:31.493" v="10357" actId="20577"/>
        <pc:sldMkLst>
          <pc:docMk/>
          <pc:sldMk cId="1780124230" sldId="330"/>
        </pc:sldMkLst>
        <pc:spChg chg="mod">
          <ac:chgData name="Sebastian Geiger" userId="3cfc461f-16bb-4768-98ec-db5ad4d0a451" providerId="ADAL" clId="{3BDC6830-E3FE-49F4-908E-A6D4514FB441}" dt="2022-03-10T10:36:31.493" v="10357" actId="20577"/>
          <ac:spMkLst>
            <pc:docMk/>
            <pc:sldMk cId="1780124230" sldId="330"/>
            <ac:spMk id="2" creationId="{00000000-0000-0000-0000-000000000000}"/>
          </ac:spMkLst>
        </pc:spChg>
        <pc:spChg chg="mod">
          <ac:chgData name="Sebastian Geiger" userId="3cfc461f-16bb-4768-98ec-db5ad4d0a451" providerId="ADAL" clId="{3BDC6830-E3FE-49F4-908E-A6D4514FB441}" dt="2022-03-10T10:35:51.920" v="10224" actId="20577"/>
          <ac:spMkLst>
            <pc:docMk/>
            <pc:sldMk cId="1780124230" sldId="330"/>
            <ac:spMk id="3157" creationId="{00000000-0000-0000-0000-000000000000}"/>
          </ac:spMkLst>
        </pc:spChg>
      </pc:sldChg>
      <pc:sldChg chg="modSp mod">
        <pc:chgData name="Sebastian Geiger" userId="3cfc461f-16bb-4768-98ec-db5ad4d0a451" providerId="ADAL" clId="{3BDC6830-E3FE-49F4-908E-A6D4514FB441}" dt="2022-03-09T22:25:10.332" v="9112" actId="27636"/>
        <pc:sldMkLst>
          <pc:docMk/>
          <pc:sldMk cId="867727953" sldId="332"/>
        </pc:sldMkLst>
        <pc:spChg chg="mod">
          <ac:chgData name="Sebastian Geiger" userId="3cfc461f-16bb-4768-98ec-db5ad4d0a451" providerId="ADAL" clId="{3BDC6830-E3FE-49F4-908E-A6D4514FB441}" dt="2022-03-09T22:25:10.332" v="9112" actId="27636"/>
          <ac:spMkLst>
            <pc:docMk/>
            <pc:sldMk cId="867727953" sldId="332"/>
            <ac:spMk id="2" creationId="{00000000-0000-0000-0000-000000000000}"/>
          </ac:spMkLst>
        </pc:spChg>
      </pc:sldChg>
      <pc:sldChg chg="modSp mod">
        <pc:chgData name="Sebastian Geiger" userId="3cfc461f-16bb-4768-98ec-db5ad4d0a451" providerId="ADAL" clId="{3BDC6830-E3FE-49F4-908E-A6D4514FB441}" dt="2022-03-11T08:52:47.852" v="10591" actId="20577"/>
        <pc:sldMkLst>
          <pc:docMk/>
          <pc:sldMk cId="2699807819" sldId="334"/>
        </pc:sldMkLst>
        <pc:spChg chg="mod">
          <ac:chgData name="Sebastian Geiger" userId="3cfc461f-16bb-4768-98ec-db5ad4d0a451" providerId="ADAL" clId="{3BDC6830-E3FE-49F4-908E-A6D4514FB441}" dt="2022-03-11T08:52:47.852" v="10591" actId="20577"/>
          <ac:spMkLst>
            <pc:docMk/>
            <pc:sldMk cId="2699807819" sldId="334"/>
            <ac:spMk id="2" creationId="{00000000-0000-0000-0000-000000000000}"/>
          </ac:spMkLst>
        </pc:spChg>
      </pc:sldChg>
      <pc:sldChg chg="addSp modSp mod">
        <pc:chgData name="Sebastian Geiger" userId="3cfc461f-16bb-4768-98ec-db5ad4d0a451" providerId="ADAL" clId="{3BDC6830-E3FE-49F4-908E-A6D4514FB441}" dt="2022-03-09T16:46:26.093" v="127" actId="1035"/>
        <pc:sldMkLst>
          <pc:docMk/>
          <pc:sldMk cId="1254180812" sldId="335"/>
        </pc:sldMkLst>
        <pc:picChg chg="add mod">
          <ac:chgData name="Sebastian Geiger" userId="3cfc461f-16bb-4768-98ec-db5ad4d0a451" providerId="ADAL" clId="{3BDC6830-E3FE-49F4-908E-A6D4514FB441}" dt="2022-03-09T16:46:26.093" v="127" actId="1035"/>
          <ac:picMkLst>
            <pc:docMk/>
            <pc:sldMk cId="1254180812" sldId="335"/>
            <ac:picMk id="5" creationId="{79F388FD-5FB3-419B-9572-072063045343}"/>
          </ac:picMkLst>
        </pc:picChg>
        <pc:picChg chg="mod">
          <ac:chgData name="Sebastian Geiger" userId="3cfc461f-16bb-4768-98ec-db5ad4d0a451" providerId="ADAL" clId="{3BDC6830-E3FE-49F4-908E-A6D4514FB441}" dt="2022-03-09T16:46:19.814" v="123" actId="1076"/>
          <ac:picMkLst>
            <pc:docMk/>
            <pc:sldMk cId="1254180812" sldId="335"/>
            <ac:picMk id="10" creationId="{B83538AD-5FA6-4766-A3DB-7EA15F229D3D}"/>
          </ac:picMkLst>
        </pc:picChg>
      </pc:sldChg>
      <pc:sldChg chg="modSp mod">
        <pc:chgData name="Sebastian Geiger" userId="3cfc461f-16bb-4768-98ec-db5ad4d0a451" providerId="ADAL" clId="{3BDC6830-E3FE-49F4-908E-A6D4514FB441}" dt="2022-03-09T16:43:31.109" v="30" actId="1076"/>
        <pc:sldMkLst>
          <pc:docMk/>
          <pc:sldMk cId="130118402" sldId="336"/>
        </pc:sldMkLst>
        <pc:spChg chg="mod">
          <ac:chgData name="Sebastian Geiger" userId="3cfc461f-16bb-4768-98ec-db5ad4d0a451" providerId="ADAL" clId="{3BDC6830-E3FE-49F4-908E-A6D4514FB441}" dt="2022-03-09T16:42:45.534" v="24" actId="20577"/>
          <ac:spMkLst>
            <pc:docMk/>
            <pc:sldMk cId="130118402" sldId="336"/>
            <ac:spMk id="3157" creationId="{00000000-0000-0000-0000-000000000000}"/>
          </ac:spMkLst>
        </pc:spChg>
        <pc:picChg chg="mod">
          <ac:chgData name="Sebastian Geiger" userId="3cfc461f-16bb-4768-98ec-db5ad4d0a451" providerId="ADAL" clId="{3BDC6830-E3FE-49F4-908E-A6D4514FB441}" dt="2022-03-09T16:43:12.633" v="27" actId="14100"/>
          <ac:picMkLst>
            <pc:docMk/>
            <pc:sldMk cId="130118402" sldId="336"/>
            <ac:picMk id="12" creationId="{F7F1EFDB-EF9C-4F80-BB85-24F8ED4651BB}"/>
          </ac:picMkLst>
        </pc:picChg>
        <pc:picChg chg="mod">
          <ac:chgData name="Sebastian Geiger" userId="3cfc461f-16bb-4768-98ec-db5ad4d0a451" providerId="ADAL" clId="{3BDC6830-E3FE-49F4-908E-A6D4514FB441}" dt="2022-03-09T16:43:25.825" v="29" actId="14100"/>
          <ac:picMkLst>
            <pc:docMk/>
            <pc:sldMk cId="130118402" sldId="336"/>
            <ac:picMk id="14" creationId="{F39980DB-39A0-49D6-9480-27E884561B93}"/>
          </ac:picMkLst>
        </pc:picChg>
        <pc:picChg chg="mod">
          <ac:chgData name="Sebastian Geiger" userId="3cfc461f-16bb-4768-98ec-db5ad4d0a451" providerId="ADAL" clId="{3BDC6830-E3FE-49F4-908E-A6D4514FB441}" dt="2022-03-09T16:43:31.109" v="30" actId="1076"/>
          <ac:picMkLst>
            <pc:docMk/>
            <pc:sldMk cId="130118402" sldId="336"/>
            <ac:picMk id="15" creationId="{F9EC04FC-1489-4FCD-A9AF-16FD6AACB946}"/>
          </ac:picMkLst>
        </pc:picChg>
      </pc:sldChg>
      <pc:sldChg chg="modSp mod">
        <pc:chgData name="Sebastian Geiger" userId="3cfc461f-16bb-4768-98ec-db5ad4d0a451" providerId="ADAL" clId="{3BDC6830-E3FE-49F4-908E-A6D4514FB441}" dt="2022-03-09T16:43:40.784" v="35" actId="20577"/>
        <pc:sldMkLst>
          <pc:docMk/>
          <pc:sldMk cId="3702174367" sldId="337"/>
        </pc:sldMkLst>
        <pc:spChg chg="mod">
          <ac:chgData name="Sebastian Geiger" userId="3cfc461f-16bb-4768-98ec-db5ad4d0a451" providerId="ADAL" clId="{3BDC6830-E3FE-49F4-908E-A6D4514FB441}" dt="2022-03-09T16:43:40.784" v="35" actId="20577"/>
          <ac:spMkLst>
            <pc:docMk/>
            <pc:sldMk cId="3702174367" sldId="337"/>
            <ac:spMk id="3157" creationId="{00000000-0000-0000-0000-000000000000}"/>
          </ac:spMkLst>
        </pc:spChg>
      </pc:sldChg>
      <pc:sldChg chg="addSp delSp modSp add mod ord">
        <pc:chgData name="Sebastian Geiger" userId="3cfc461f-16bb-4768-98ec-db5ad4d0a451" providerId="ADAL" clId="{3BDC6830-E3FE-49F4-908E-A6D4514FB441}" dt="2022-03-09T22:19:24.120" v="8929" actId="20577"/>
        <pc:sldMkLst>
          <pc:docMk/>
          <pc:sldMk cId="457041339" sldId="339"/>
        </pc:sldMkLst>
        <pc:spChg chg="mod">
          <ac:chgData name="Sebastian Geiger" userId="3cfc461f-16bb-4768-98ec-db5ad4d0a451" providerId="ADAL" clId="{3BDC6830-E3FE-49F4-908E-A6D4514FB441}" dt="2022-03-09T22:19:24.120" v="8929" actId="20577"/>
          <ac:spMkLst>
            <pc:docMk/>
            <pc:sldMk cId="457041339" sldId="339"/>
            <ac:spMk id="13" creationId="{00000000-0000-0000-0000-000000000000}"/>
          </ac:spMkLst>
        </pc:spChg>
        <pc:spChg chg="mod">
          <ac:chgData name="Sebastian Geiger" userId="3cfc461f-16bb-4768-98ec-db5ad4d0a451" providerId="ADAL" clId="{3BDC6830-E3FE-49F4-908E-A6D4514FB441}" dt="2022-03-09T16:44:07.415" v="83" actId="20577"/>
          <ac:spMkLst>
            <pc:docMk/>
            <pc:sldMk cId="457041339" sldId="339"/>
            <ac:spMk id="3157" creationId="{00000000-0000-0000-0000-000000000000}"/>
          </ac:spMkLst>
        </pc:spChg>
        <pc:picChg chg="add mod">
          <ac:chgData name="Sebastian Geiger" userId="3cfc461f-16bb-4768-98ec-db5ad4d0a451" providerId="ADAL" clId="{3BDC6830-E3FE-49F4-908E-A6D4514FB441}" dt="2022-03-09T17:25:52.492" v="884" actId="1076"/>
          <ac:picMkLst>
            <pc:docMk/>
            <pc:sldMk cId="457041339" sldId="339"/>
            <ac:picMk id="7" creationId="{59D9EFBC-B0F3-43B6-A809-40BF9DACABCC}"/>
          </ac:picMkLst>
        </pc:picChg>
        <pc:picChg chg="add mod">
          <ac:chgData name="Sebastian Geiger" userId="3cfc461f-16bb-4768-98ec-db5ad4d0a451" providerId="ADAL" clId="{3BDC6830-E3FE-49F4-908E-A6D4514FB441}" dt="2022-03-09T17:26:02.864" v="887" actId="1076"/>
          <ac:picMkLst>
            <pc:docMk/>
            <pc:sldMk cId="457041339" sldId="339"/>
            <ac:picMk id="8" creationId="{BCF2469D-2C17-4FB3-A965-1CAB96EA9091}"/>
          </ac:picMkLst>
        </pc:picChg>
        <pc:picChg chg="add mod">
          <ac:chgData name="Sebastian Geiger" userId="3cfc461f-16bb-4768-98ec-db5ad4d0a451" providerId="ADAL" clId="{3BDC6830-E3FE-49F4-908E-A6D4514FB441}" dt="2022-03-09T17:25:45.986" v="882" actId="1036"/>
          <ac:picMkLst>
            <pc:docMk/>
            <pc:sldMk cId="457041339" sldId="339"/>
            <ac:picMk id="9" creationId="{82013CAA-3331-41D0-A759-8BAE3C386C38}"/>
          </ac:picMkLst>
        </pc:picChg>
        <pc:picChg chg="del">
          <ac:chgData name="Sebastian Geiger" userId="3cfc461f-16bb-4768-98ec-db5ad4d0a451" providerId="ADAL" clId="{3BDC6830-E3FE-49F4-908E-A6D4514FB441}" dt="2022-03-09T16:44:15.629" v="85" actId="478"/>
          <ac:picMkLst>
            <pc:docMk/>
            <pc:sldMk cId="457041339" sldId="339"/>
            <ac:picMk id="12" creationId="{F7F1EFDB-EF9C-4F80-BB85-24F8ED4651BB}"/>
          </ac:picMkLst>
        </pc:picChg>
        <pc:picChg chg="del">
          <ac:chgData name="Sebastian Geiger" userId="3cfc461f-16bb-4768-98ec-db5ad4d0a451" providerId="ADAL" clId="{3BDC6830-E3FE-49F4-908E-A6D4514FB441}" dt="2022-03-09T16:44:13.971" v="84" actId="478"/>
          <ac:picMkLst>
            <pc:docMk/>
            <pc:sldMk cId="457041339" sldId="339"/>
            <ac:picMk id="14" creationId="{F39980DB-39A0-49D6-9480-27E884561B93}"/>
          </ac:picMkLst>
        </pc:picChg>
        <pc:picChg chg="del">
          <ac:chgData name="Sebastian Geiger" userId="3cfc461f-16bb-4768-98ec-db5ad4d0a451" providerId="ADAL" clId="{3BDC6830-E3FE-49F4-908E-A6D4514FB441}" dt="2022-03-09T16:44:13.971" v="84" actId="478"/>
          <ac:picMkLst>
            <pc:docMk/>
            <pc:sldMk cId="457041339" sldId="339"/>
            <ac:picMk id="15" creationId="{F9EC04FC-1489-4FCD-A9AF-16FD6AACB946}"/>
          </ac:picMkLst>
        </pc:picChg>
      </pc:sldChg>
      <pc:sldChg chg="addSp delSp modSp add mod">
        <pc:chgData name="Sebastian Geiger" userId="3cfc461f-16bb-4768-98ec-db5ad4d0a451" providerId="ADAL" clId="{3BDC6830-E3FE-49F4-908E-A6D4514FB441}" dt="2022-03-09T17:28:41.761" v="946" actId="20577"/>
        <pc:sldMkLst>
          <pc:docMk/>
          <pc:sldMk cId="1483737653" sldId="340"/>
        </pc:sldMkLst>
        <pc:spChg chg="add del mod">
          <ac:chgData name="Sebastian Geiger" userId="3cfc461f-16bb-4768-98ec-db5ad4d0a451" providerId="ADAL" clId="{3BDC6830-E3FE-49F4-908E-A6D4514FB441}" dt="2022-03-09T17:26:34.171" v="890" actId="478"/>
          <ac:spMkLst>
            <pc:docMk/>
            <pc:sldMk cId="1483737653" sldId="340"/>
            <ac:spMk id="3" creationId="{A05504DD-D238-4BBD-8D67-3AA086FECDE9}"/>
          </ac:spMkLst>
        </pc:spChg>
        <pc:spChg chg="add mod">
          <ac:chgData name="Sebastian Geiger" userId="3cfc461f-16bb-4768-98ec-db5ad4d0a451" providerId="ADAL" clId="{3BDC6830-E3FE-49F4-908E-A6D4514FB441}" dt="2022-03-09T17:28:41.761" v="946" actId="20577"/>
          <ac:spMkLst>
            <pc:docMk/>
            <pc:sldMk cId="1483737653" sldId="340"/>
            <ac:spMk id="11" creationId="{6964B296-90D6-4D64-BE89-1625493B1809}"/>
          </ac:spMkLst>
        </pc:spChg>
        <pc:spChg chg="del">
          <ac:chgData name="Sebastian Geiger" userId="3cfc461f-16bb-4768-98ec-db5ad4d0a451" providerId="ADAL" clId="{3BDC6830-E3FE-49F4-908E-A6D4514FB441}" dt="2022-03-09T17:26:31.523" v="889" actId="478"/>
          <ac:spMkLst>
            <pc:docMk/>
            <pc:sldMk cId="1483737653" sldId="340"/>
            <ac:spMk id="13" creationId="{00000000-0000-0000-0000-000000000000}"/>
          </ac:spMkLst>
        </pc:spChg>
        <pc:spChg chg="mod">
          <ac:chgData name="Sebastian Geiger" userId="3cfc461f-16bb-4768-98ec-db5ad4d0a451" providerId="ADAL" clId="{3BDC6830-E3FE-49F4-908E-A6D4514FB441}" dt="2022-03-09T17:26:39.226" v="909" actId="20577"/>
          <ac:spMkLst>
            <pc:docMk/>
            <pc:sldMk cId="1483737653" sldId="340"/>
            <ac:spMk id="3157" creationId="{00000000-0000-0000-0000-000000000000}"/>
          </ac:spMkLst>
        </pc:spChg>
        <pc:picChg chg="del">
          <ac:chgData name="Sebastian Geiger" userId="3cfc461f-16bb-4768-98ec-db5ad4d0a451" providerId="ADAL" clId="{3BDC6830-E3FE-49F4-908E-A6D4514FB441}" dt="2022-03-09T17:26:31.523" v="889" actId="478"/>
          <ac:picMkLst>
            <pc:docMk/>
            <pc:sldMk cId="1483737653" sldId="340"/>
            <ac:picMk id="7" creationId="{59D9EFBC-B0F3-43B6-A809-40BF9DACABCC}"/>
          </ac:picMkLst>
        </pc:picChg>
        <pc:picChg chg="del">
          <ac:chgData name="Sebastian Geiger" userId="3cfc461f-16bb-4768-98ec-db5ad4d0a451" providerId="ADAL" clId="{3BDC6830-E3FE-49F4-908E-A6D4514FB441}" dt="2022-03-09T17:26:31.523" v="889" actId="478"/>
          <ac:picMkLst>
            <pc:docMk/>
            <pc:sldMk cId="1483737653" sldId="340"/>
            <ac:picMk id="8" creationId="{BCF2469D-2C17-4FB3-A965-1CAB96EA9091}"/>
          </ac:picMkLst>
        </pc:picChg>
        <pc:picChg chg="del">
          <ac:chgData name="Sebastian Geiger" userId="3cfc461f-16bb-4768-98ec-db5ad4d0a451" providerId="ADAL" clId="{3BDC6830-E3FE-49F4-908E-A6D4514FB441}" dt="2022-03-09T17:26:31.523" v="889" actId="478"/>
          <ac:picMkLst>
            <pc:docMk/>
            <pc:sldMk cId="1483737653" sldId="340"/>
            <ac:picMk id="9" creationId="{82013CAA-3331-41D0-A759-8BAE3C386C38}"/>
          </ac:picMkLst>
        </pc:picChg>
        <pc:picChg chg="add mod">
          <ac:chgData name="Sebastian Geiger" userId="3cfc461f-16bb-4768-98ec-db5ad4d0a451" providerId="ADAL" clId="{3BDC6830-E3FE-49F4-908E-A6D4514FB441}" dt="2022-03-09T17:27:57.235" v="915" actId="1076"/>
          <ac:picMkLst>
            <pc:docMk/>
            <pc:sldMk cId="1483737653" sldId="340"/>
            <ac:picMk id="10" creationId="{7E932AA9-562C-440E-B45A-CC4ECCEE2EDA}"/>
          </ac:picMkLst>
        </pc:picChg>
      </pc:sldChg>
      <pc:sldChg chg="addSp delSp modSp add mod ord modAnim">
        <pc:chgData name="Sebastian Geiger" userId="3cfc461f-16bb-4768-98ec-db5ad4d0a451" providerId="ADAL" clId="{3BDC6830-E3FE-49F4-908E-A6D4514FB441}" dt="2022-03-09T22:20:05.992" v="8930"/>
        <pc:sldMkLst>
          <pc:docMk/>
          <pc:sldMk cId="4203190453" sldId="341"/>
        </pc:sldMkLst>
        <pc:spChg chg="del">
          <ac:chgData name="Sebastian Geiger" userId="3cfc461f-16bb-4768-98ec-db5ad4d0a451" providerId="ADAL" clId="{3BDC6830-E3FE-49F4-908E-A6D4514FB441}" dt="2022-03-09T17:31:08.552" v="974" actId="478"/>
          <ac:spMkLst>
            <pc:docMk/>
            <pc:sldMk cId="4203190453" sldId="341"/>
            <ac:spMk id="11" creationId="{6964B296-90D6-4D64-BE89-1625493B1809}"/>
          </ac:spMkLst>
        </pc:spChg>
        <pc:spChg chg="mod">
          <ac:chgData name="Sebastian Geiger" userId="3cfc461f-16bb-4768-98ec-db5ad4d0a451" providerId="ADAL" clId="{3BDC6830-E3FE-49F4-908E-A6D4514FB441}" dt="2022-03-09T17:31:52.760" v="1022" actId="20577"/>
          <ac:spMkLst>
            <pc:docMk/>
            <pc:sldMk cId="4203190453" sldId="341"/>
            <ac:spMk id="3157" creationId="{00000000-0000-0000-0000-000000000000}"/>
          </ac:spMkLst>
        </pc:spChg>
        <pc:picChg chg="add mod">
          <ac:chgData name="Sebastian Geiger" userId="3cfc461f-16bb-4768-98ec-db5ad4d0a451" providerId="ADAL" clId="{3BDC6830-E3FE-49F4-908E-A6D4514FB441}" dt="2022-03-09T17:31:48.947" v="1012" actId="1038"/>
          <ac:picMkLst>
            <pc:docMk/>
            <pc:sldMk cId="4203190453" sldId="341"/>
            <ac:picMk id="5" creationId="{44C95A62-0580-4E19-BEA8-C211F0176624}"/>
          </ac:picMkLst>
        </pc:picChg>
        <pc:picChg chg="add mod">
          <ac:chgData name="Sebastian Geiger" userId="3cfc461f-16bb-4768-98ec-db5ad4d0a451" providerId="ADAL" clId="{3BDC6830-E3FE-49F4-908E-A6D4514FB441}" dt="2022-03-09T17:31:44.448" v="1001" actId="1038"/>
          <ac:picMkLst>
            <pc:docMk/>
            <pc:sldMk cId="4203190453" sldId="341"/>
            <ac:picMk id="6" creationId="{0DBC7328-3D84-49E7-A757-CB7291C904FC}"/>
          </ac:picMkLst>
        </pc:picChg>
        <pc:picChg chg="del">
          <ac:chgData name="Sebastian Geiger" userId="3cfc461f-16bb-4768-98ec-db5ad4d0a451" providerId="ADAL" clId="{3BDC6830-E3FE-49F4-908E-A6D4514FB441}" dt="2022-03-09T17:30:58.982" v="948" actId="478"/>
          <ac:picMkLst>
            <pc:docMk/>
            <pc:sldMk cId="4203190453" sldId="341"/>
            <ac:picMk id="10" creationId="{7E932AA9-562C-440E-B45A-CC4ECCEE2EDA}"/>
          </ac:picMkLst>
        </pc:picChg>
      </pc:sldChg>
      <pc:sldChg chg="addSp delSp modSp add mod">
        <pc:chgData name="Sebastian Geiger" userId="3cfc461f-16bb-4768-98ec-db5ad4d0a451" providerId="ADAL" clId="{3BDC6830-E3FE-49F4-908E-A6D4514FB441}" dt="2022-03-11T11:17:44.367" v="10732" actId="5793"/>
        <pc:sldMkLst>
          <pc:docMk/>
          <pc:sldMk cId="1628724292" sldId="342"/>
        </pc:sldMkLst>
        <pc:spChg chg="add mod">
          <ac:chgData name="Sebastian Geiger" userId="3cfc461f-16bb-4768-98ec-db5ad4d0a451" providerId="ADAL" clId="{3BDC6830-E3FE-49F4-908E-A6D4514FB441}" dt="2022-03-11T11:17:44.367" v="10732" actId="5793"/>
          <ac:spMkLst>
            <pc:docMk/>
            <pc:sldMk cId="1628724292" sldId="342"/>
            <ac:spMk id="12" creationId="{5C2AA64C-0431-4552-A6F6-8CDB55B710C3}"/>
          </ac:spMkLst>
        </pc:spChg>
        <pc:spChg chg="mod">
          <ac:chgData name="Sebastian Geiger" userId="3cfc461f-16bb-4768-98ec-db5ad4d0a451" providerId="ADAL" clId="{3BDC6830-E3FE-49F4-908E-A6D4514FB441}" dt="2022-03-09T17:35:48.545" v="1161" actId="20577"/>
          <ac:spMkLst>
            <pc:docMk/>
            <pc:sldMk cId="1628724292" sldId="342"/>
            <ac:spMk id="3157" creationId="{00000000-0000-0000-0000-000000000000}"/>
          </ac:spMkLst>
        </pc:spChg>
        <pc:picChg chg="del">
          <ac:chgData name="Sebastian Geiger" userId="3cfc461f-16bb-4768-98ec-db5ad4d0a451" providerId="ADAL" clId="{3BDC6830-E3FE-49F4-908E-A6D4514FB441}" dt="2022-03-09T17:32:20.455" v="1088" actId="478"/>
          <ac:picMkLst>
            <pc:docMk/>
            <pc:sldMk cId="1628724292" sldId="342"/>
            <ac:picMk id="5" creationId="{44C95A62-0580-4E19-BEA8-C211F0176624}"/>
          </ac:picMkLst>
        </pc:picChg>
        <pc:picChg chg="del">
          <ac:chgData name="Sebastian Geiger" userId="3cfc461f-16bb-4768-98ec-db5ad4d0a451" providerId="ADAL" clId="{3BDC6830-E3FE-49F4-908E-A6D4514FB441}" dt="2022-03-09T17:32:22.385" v="1089" actId="478"/>
          <ac:picMkLst>
            <pc:docMk/>
            <pc:sldMk cId="1628724292" sldId="342"/>
            <ac:picMk id="6" creationId="{0DBC7328-3D84-49E7-A757-CB7291C904FC}"/>
          </ac:picMkLst>
        </pc:picChg>
        <pc:picChg chg="add mod">
          <ac:chgData name="Sebastian Geiger" userId="3cfc461f-16bb-4768-98ec-db5ad4d0a451" providerId="ADAL" clId="{3BDC6830-E3FE-49F4-908E-A6D4514FB441}" dt="2022-03-09T17:44:55.257" v="1974" actId="1038"/>
          <ac:picMkLst>
            <pc:docMk/>
            <pc:sldMk cId="1628724292" sldId="342"/>
            <ac:picMk id="7" creationId="{A183F7F4-28AA-4EF6-A8D7-CD4EDDD21A0C}"/>
          </ac:picMkLst>
        </pc:picChg>
        <pc:picChg chg="add mod">
          <ac:chgData name="Sebastian Geiger" userId="3cfc461f-16bb-4768-98ec-db5ad4d0a451" providerId="ADAL" clId="{3BDC6830-E3FE-49F4-908E-A6D4514FB441}" dt="2022-03-09T17:32:40.503" v="1092"/>
          <ac:picMkLst>
            <pc:docMk/>
            <pc:sldMk cId="1628724292" sldId="342"/>
            <ac:picMk id="8" creationId="{D25079C0-55A7-4A62-B730-319103322EE2}"/>
          </ac:picMkLst>
        </pc:picChg>
        <pc:picChg chg="add del mod">
          <ac:chgData name="Sebastian Geiger" userId="3cfc461f-16bb-4768-98ec-db5ad4d0a451" providerId="ADAL" clId="{3BDC6830-E3FE-49F4-908E-A6D4514FB441}" dt="2022-03-09T17:42:33.634" v="1956" actId="478"/>
          <ac:picMkLst>
            <pc:docMk/>
            <pc:sldMk cId="1628724292" sldId="342"/>
            <ac:picMk id="9" creationId="{BF44C2A0-7D4E-4FD6-8008-CBCDB3D1E0FE}"/>
          </ac:picMkLst>
        </pc:picChg>
        <pc:picChg chg="add del mod">
          <ac:chgData name="Sebastian Geiger" userId="3cfc461f-16bb-4768-98ec-db5ad4d0a451" providerId="ADAL" clId="{3BDC6830-E3FE-49F4-908E-A6D4514FB441}" dt="2022-03-09T17:34:43.508" v="1107" actId="478"/>
          <ac:picMkLst>
            <pc:docMk/>
            <pc:sldMk cId="1628724292" sldId="342"/>
            <ac:picMk id="10" creationId="{1C68AD91-D800-40C7-8A67-D9A19E43E304}"/>
          </ac:picMkLst>
        </pc:picChg>
        <pc:picChg chg="add del mod">
          <ac:chgData name="Sebastian Geiger" userId="3cfc461f-16bb-4768-98ec-db5ad4d0a451" providerId="ADAL" clId="{3BDC6830-E3FE-49F4-908E-A6D4514FB441}" dt="2022-03-09T17:35:41.334" v="1140" actId="478"/>
          <ac:picMkLst>
            <pc:docMk/>
            <pc:sldMk cId="1628724292" sldId="342"/>
            <ac:picMk id="11" creationId="{6F98C1A0-5F5B-4AFF-AE32-C8646A5DAF9F}"/>
          </ac:picMkLst>
        </pc:picChg>
        <pc:picChg chg="add del mod modCrop">
          <ac:chgData name="Sebastian Geiger" userId="3cfc461f-16bb-4768-98ec-db5ad4d0a451" providerId="ADAL" clId="{3BDC6830-E3FE-49F4-908E-A6D4514FB441}" dt="2022-03-09T17:46:15.175" v="1975" actId="478"/>
          <ac:picMkLst>
            <pc:docMk/>
            <pc:sldMk cId="1628724292" sldId="342"/>
            <ac:picMk id="13" creationId="{9B67F9AB-FAC5-445D-8AC6-B9C73577E134}"/>
          </ac:picMkLst>
        </pc:picChg>
        <pc:picChg chg="add mod">
          <ac:chgData name="Sebastian Geiger" userId="3cfc461f-16bb-4768-98ec-db5ad4d0a451" providerId="ADAL" clId="{3BDC6830-E3FE-49F4-908E-A6D4514FB441}" dt="2022-03-09T17:46:19.946" v="1977" actId="1076"/>
          <ac:picMkLst>
            <pc:docMk/>
            <pc:sldMk cId="1628724292" sldId="342"/>
            <ac:picMk id="14" creationId="{E910DDC9-0A83-4BEC-A3DD-58A967B3BAA7}"/>
          </ac:picMkLst>
        </pc:picChg>
      </pc:sldChg>
      <pc:sldChg chg="delSp modSp add mod ord">
        <pc:chgData name="Sebastian Geiger" userId="3cfc461f-16bb-4768-98ec-db5ad4d0a451" providerId="ADAL" clId="{3BDC6830-E3FE-49F4-908E-A6D4514FB441}" dt="2022-03-09T17:36:10.034" v="1168" actId="1036"/>
        <pc:sldMkLst>
          <pc:docMk/>
          <pc:sldMk cId="2859348515" sldId="343"/>
        </pc:sldMkLst>
        <pc:spChg chg="mod">
          <ac:chgData name="Sebastian Geiger" userId="3cfc461f-16bb-4768-98ec-db5ad4d0a451" providerId="ADAL" clId="{3BDC6830-E3FE-49F4-908E-A6D4514FB441}" dt="2022-03-09T17:35:25.852" v="1134" actId="20577"/>
          <ac:spMkLst>
            <pc:docMk/>
            <pc:sldMk cId="2859348515" sldId="343"/>
            <ac:spMk id="3157" creationId="{00000000-0000-0000-0000-000000000000}"/>
          </ac:spMkLst>
        </pc:spChg>
        <pc:picChg chg="del">
          <ac:chgData name="Sebastian Geiger" userId="3cfc461f-16bb-4768-98ec-db5ad4d0a451" providerId="ADAL" clId="{3BDC6830-E3FE-49F4-908E-A6D4514FB441}" dt="2022-03-09T17:35:03.327" v="1113" actId="478"/>
          <ac:picMkLst>
            <pc:docMk/>
            <pc:sldMk cId="2859348515" sldId="343"/>
            <ac:picMk id="7" creationId="{A183F7F4-28AA-4EF6-A8D7-CD4EDDD21A0C}"/>
          </ac:picMkLst>
        </pc:picChg>
        <pc:picChg chg="del">
          <ac:chgData name="Sebastian Geiger" userId="3cfc461f-16bb-4768-98ec-db5ad4d0a451" providerId="ADAL" clId="{3BDC6830-E3FE-49F4-908E-A6D4514FB441}" dt="2022-03-09T17:35:05.530" v="1114" actId="478"/>
          <ac:picMkLst>
            <pc:docMk/>
            <pc:sldMk cId="2859348515" sldId="343"/>
            <ac:picMk id="9" creationId="{BF44C2A0-7D4E-4FD6-8008-CBCDB3D1E0FE}"/>
          </ac:picMkLst>
        </pc:picChg>
        <pc:picChg chg="mod modCrop">
          <ac:chgData name="Sebastian Geiger" userId="3cfc461f-16bb-4768-98ec-db5ad4d0a451" providerId="ADAL" clId="{3BDC6830-E3FE-49F4-908E-A6D4514FB441}" dt="2022-03-09T17:36:10.034" v="1168" actId="1036"/>
          <ac:picMkLst>
            <pc:docMk/>
            <pc:sldMk cId="2859348515" sldId="343"/>
            <ac:picMk id="11" creationId="{6F98C1A0-5F5B-4AFF-AE32-C8646A5DAF9F}"/>
          </ac:picMkLst>
        </pc:picChg>
      </pc:sldChg>
      <pc:sldChg chg="addSp delSp modSp add mod">
        <pc:chgData name="Sebastian Geiger" userId="3cfc461f-16bb-4768-98ec-db5ad4d0a451" providerId="ADAL" clId="{3BDC6830-E3FE-49F4-908E-A6D4514FB441}" dt="2022-03-09T18:35:57.667" v="2712" actId="14100"/>
        <pc:sldMkLst>
          <pc:docMk/>
          <pc:sldMk cId="1819599001" sldId="344"/>
        </pc:sldMkLst>
        <pc:spChg chg="mod">
          <ac:chgData name="Sebastian Geiger" userId="3cfc461f-16bb-4768-98ec-db5ad4d0a451" providerId="ADAL" clId="{3BDC6830-E3FE-49F4-908E-A6D4514FB441}" dt="2022-03-09T17:49:06.840" v="2135"/>
          <ac:spMkLst>
            <pc:docMk/>
            <pc:sldMk cId="1819599001" sldId="344"/>
            <ac:spMk id="7" creationId="{1DE08158-03E6-49BE-870D-4D60D2A7434C}"/>
          </ac:spMkLst>
        </pc:spChg>
        <pc:spChg chg="mod">
          <ac:chgData name="Sebastian Geiger" userId="3cfc461f-16bb-4768-98ec-db5ad4d0a451" providerId="ADAL" clId="{3BDC6830-E3FE-49F4-908E-A6D4514FB441}" dt="2022-03-09T17:49:06.840" v="2135"/>
          <ac:spMkLst>
            <pc:docMk/>
            <pc:sldMk cId="1819599001" sldId="344"/>
            <ac:spMk id="8" creationId="{FB3E41BC-3AB8-4250-9FDB-329FFC79A222}"/>
          </ac:spMkLst>
        </pc:spChg>
        <pc:spChg chg="mod">
          <ac:chgData name="Sebastian Geiger" userId="3cfc461f-16bb-4768-98ec-db5ad4d0a451" providerId="ADAL" clId="{3BDC6830-E3FE-49F4-908E-A6D4514FB441}" dt="2022-03-09T17:49:06.840" v="2135"/>
          <ac:spMkLst>
            <pc:docMk/>
            <pc:sldMk cId="1819599001" sldId="344"/>
            <ac:spMk id="9" creationId="{0CEEAFD0-598E-4C59-838E-3914B8D89C87}"/>
          </ac:spMkLst>
        </pc:spChg>
        <pc:spChg chg="del">
          <ac:chgData name="Sebastian Geiger" userId="3cfc461f-16bb-4768-98ec-db5ad4d0a451" providerId="ADAL" clId="{3BDC6830-E3FE-49F4-908E-A6D4514FB441}" dt="2022-03-09T17:47:57.145" v="2132" actId="478"/>
          <ac:spMkLst>
            <pc:docMk/>
            <pc:sldMk cId="1819599001" sldId="344"/>
            <ac:spMk id="11" creationId="{6964B296-90D6-4D64-BE89-1625493B1809}"/>
          </ac:spMkLst>
        </pc:spChg>
        <pc:spChg chg="mod">
          <ac:chgData name="Sebastian Geiger" userId="3cfc461f-16bb-4768-98ec-db5ad4d0a451" providerId="ADAL" clId="{3BDC6830-E3FE-49F4-908E-A6D4514FB441}" dt="2022-03-09T17:49:06.840" v="2135"/>
          <ac:spMkLst>
            <pc:docMk/>
            <pc:sldMk cId="1819599001" sldId="344"/>
            <ac:spMk id="14" creationId="{FF907AF7-49EC-4C3C-8977-33BD27ADCDB5}"/>
          </ac:spMkLst>
        </pc:spChg>
        <pc:spChg chg="mod">
          <ac:chgData name="Sebastian Geiger" userId="3cfc461f-16bb-4768-98ec-db5ad4d0a451" providerId="ADAL" clId="{3BDC6830-E3FE-49F4-908E-A6D4514FB441}" dt="2022-03-09T17:49:06.840" v="2135"/>
          <ac:spMkLst>
            <pc:docMk/>
            <pc:sldMk cId="1819599001" sldId="344"/>
            <ac:spMk id="15" creationId="{7DA10695-1580-4688-83DD-04743FC100D9}"/>
          </ac:spMkLst>
        </pc:spChg>
        <pc:spChg chg="add mod">
          <ac:chgData name="Sebastian Geiger" userId="3cfc461f-16bb-4768-98ec-db5ad4d0a451" providerId="ADAL" clId="{3BDC6830-E3FE-49F4-908E-A6D4514FB441}" dt="2022-03-09T17:49:14.757" v="2136" actId="1076"/>
          <ac:spMkLst>
            <pc:docMk/>
            <pc:sldMk cId="1819599001" sldId="344"/>
            <ac:spMk id="17" creationId="{A379E8AD-7A94-4934-8C63-035D286F70DC}"/>
          </ac:spMkLst>
        </pc:spChg>
        <pc:spChg chg="add mod">
          <ac:chgData name="Sebastian Geiger" userId="3cfc461f-16bb-4768-98ec-db5ad4d0a451" providerId="ADAL" clId="{3BDC6830-E3FE-49F4-908E-A6D4514FB441}" dt="2022-03-09T17:49:14.757" v="2136" actId="1076"/>
          <ac:spMkLst>
            <pc:docMk/>
            <pc:sldMk cId="1819599001" sldId="344"/>
            <ac:spMk id="18" creationId="{D4EC0DFE-CD5B-44DE-90C9-45B53D740BBA}"/>
          </ac:spMkLst>
        </pc:spChg>
        <pc:spChg chg="add mod">
          <ac:chgData name="Sebastian Geiger" userId="3cfc461f-16bb-4768-98ec-db5ad4d0a451" providerId="ADAL" clId="{3BDC6830-E3FE-49F4-908E-A6D4514FB441}" dt="2022-03-09T17:49:14.757" v="2136" actId="1076"/>
          <ac:spMkLst>
            <pc:docMk/>
            <pc:sldMk cId="1819599001" sldId="344"/>
            <ac:spMk id="19" creationId="{37F92DE1-6332-4A68-BA36-1A69EB58053D}"/>
          </ac:spMkLst>
        </pc:spChg>
        <pc:spChg chg="add mod">
          <ac:chgData name="Sebastian Geiger" userId="3cfc461f-16bb-4768-98ec-db5ad4d0a451" providerId="ADAL" clId="{3BDC6830-E3FE-49F4-908E-A6D4514FB441}" dt="2022-03-09T17:49:14.757" v="2136" actId="1076"/>
          <ac:spMkLst>
            <pc:docMk/>
            <pc:sldMk cId="1819599001" sldId="344"/>
            <ac:spMk id="20" creationId="{2FAE3D10-32C9-4125-964D-8755FE9720AA}"/>
          </ac:spMkLst>
        </pc:spChg>
        <pc:spChg chg="add mod">
          <ac:chgData name="Sebastian Geiger" userId="3cfc461f-16bb-4768-98ec-db5ad4d0a451" providerId="ADAL" clId="{3BDC6830-E3FE-49F4-908E-A6D4514FB441}" dt="2022-03-09T17:49:14.757" v="2136" actId="1076"/>
          <ac:spMkLst>
            <pc:docMk/>
            <pc:sldMk cId="1819599001" sldId="344"/>
            <ac:spMk id="21" creationId="{B99CE618-5A0B-43AC-B38E-3B7DC2C3E02F}"/>
          </ac:spMkLst>
        </pc:spChg>
        <pc:spChg chg="add mod">
          <ac:chgData name="Sebastian Geiger" userId="3cfc461f-16bb-4768-98ec-db5ad4d0a451" providerId="ADAL" clId="{3BDC6830-E3FE-49F4-908E-A6D4514FB441}" dt="2022-03-09T18:35:01.163" v="2652" actId="20577"/>
          <ac:spMkLst>
            <pc:docMk/>
            <pc:sldMk cId="1819599001" sldId="344"/>
            <ac:spMk id="24" creationId="{EA3C016D-30E8-472A-8DD1-95A92FF592C7}"/>
          </ac:spMkLst>
        </pc:spChg>
        <pc:spChg chg="add del mod">
          <ac:chgData name="Sebastian Geiger" userId="3cfc461f-16bb-4768-98ec-db5ad4d0a451" providerId="ADAL" clId="{3BDC6830-E3FE-49F4-908E-A6D4514FB441}" dt="2022-03-09T18:35:19.182" v="2654"/>
          <ac:spMkLst>
            <pc:docMk/>
            <pc:sldMk cId="1819599001" sldId="344"/>
            <ac:spMk id="25" creationId="{26CA91D6-45E4-4176-A770-C07ADF9E82AF}"/>
          </ac:spMkLst>
        </pc:spChg>
        <pc:spChg chg="mod">
          <ac:chgData name="Sebastian Geiger" userId="3cfc461f-16bb-4768-98ec-db5ad4d0a451" providerId="ADAL" clId="{3BDC6830-E3FE-49F4-908E-A6D4514FB441}" dt="2022-03-09T17:47:53.960" v="2131" actId="20577"/>
          <ac:spMkLst>
            <pc:docMk/>
            <pc:sldMk cId="1819599001" sldId="344"/>
            <ac:spMk id="3157" creationId="{00000000-0000-0000-0000-000000000000}"/>
          </ac:spMkLst>
        </pc:spChg>
        <pc:grpChg chg="add mod">
          <ac:chgData name="Sebastian Geiger" userId="3cfc461f-16bb-4768-98ec-db5ad4d0a451" providerId="ADAL" clId="{3BDC6830-E3FE-49F4-908E-A6D4514FB441}" dt="2022-03-09T17:49:14.757" v="2136" actId="1076"/>
          <ac:grpSpMkLst>
            <pc:docMk/>
            <pc:sldMk cId="1819599001" sldId="344"/>
            <ac:grpSpMk id="6" creationId="{649DC9DF-F7F7-4B95-8892-E95E5694AD8A}"/>
          </ac:grpSpMkLst>
        </pc:grpChg>
        <pc:picChg chg="add mod">
          <ac:chgData name="Sebastian Geiger" userId="3cfc461f-16bb-4768-98ec-db5ad4d0a451" providerId="ADAL" clId="{3BDC6830-E3FE-49F4-908E-A6D4514FB441}" dt="2022-03-09T18:35:57.667" v="2712" actId="14100"/>
          <ac:picMkLst>
            <pc:docMk/>
            <pc:sldMk cId="1819599001" sldId="344"/>
            <ac:picMk id="5" creationId="{61F29318-49BC-46A3-92CB-E084C82E381B}"/>
          </ac:picMkLst>
        </pc:picChg>
        <pc:picChg chg="del">
          <ac:chgData name="Sebastian Geiger" userId="3cfc461f-16bb-4768-98ec-db5ad4d0a451" providerId="ADAL" clId="{3BDC6830-E3FE-49F4-908E-A6D4514FB441}" dt="2022-03-09T17:47:48.435" v="2105" actId="478"/>
          <ac:picMkLst>
            <pc:docMk/>
            <pc:sldMk cId="1819599001" sldId="344"/>
            <ac:picMk id="10" creationId="{7E932AA9-562C-440E-B45A-CC4ECCEE2EDA}"/>
          </ac:picMkLst>
        </pc:picChg>
        <pc:cxnChg chg="mod">
          <ac:chgData name="Sebastian Geiger" userId="3cfc461f-16bb-4768-98ec-db5ad4d0a451" providerId="ADAL" clId="{3BDC6830-E3FE-49F4-908E-A6D4514FB441}" dt="2022-03-09T17:49:06.840" v="2135"/>
          <ac:cxnSpMkLst>
            <pc:docMk/>
            <pc:sldMk cId="1819599001" sldId="344"/>
            <ac:cxnSpMk id="12" creationId="{071E2D2D-D0D1-47D1-B177-076DE91D208A}"/>
          </ac:cxnSpMkLst>
        </pc:cxnChg>
        <pc:cxnChg chg="mod">
          <ac:chgData name="Sebastian Geiger" userId="3cfc461f-16bb-4768-98ec-db5ad4d0a451" providerId="ADAL" clId="{3BDC6830-E3FE-49F4-908E-A6D4514FB441}" dt="2022-03-09T17:49:06.840" v="2135"/>
          <ac:cxnSpMkLst>
            <pc:docMk/>
            <pc:sldMk cId="1819599001" sldId="344"/>
            <ac:cxnSpMk id="13" creationId="{1CC89455-7910-4C0A-954B-E7BADE1D8A8F}"/>
          </ac:cxnSpMkLst>
        </pc:cxnChg>
        <pc:cxnChg chg="mod">
          <ac:chgData name="Sebastian Geiger" userId="3cfc461f-16bb-4768-98ec-db5ad4d0a451" providerId="ADAL" clId="{3BDC6830-E3FE-49F4-908E-A6D4514FB441}" dt="2022-03-09T17:49:06.840" v="2135"/>
          <ac:cxnSpMkLst>
            <pc:docMk/>
            <pc:sldMk cId="1819599001" sldId="344"/>
            <ac:cxnSpMk id="16" creationId="{E14049A9-A586-479A-9899-2C86C0E966E4}"/>
          </ac:cxnSpMkLst>
        </pc:cxnChg>
        <pc:cxnChg chg="add mod">
          <ac:chgData name="Sebastian Geiger" userId="3cfc461f-16bb-4768-98ec-db5ad4d0a451" providerId="ADAL" clId="{3BDC6830-E3FE-49F4-908E-A6D4514FB441}" dt="2022-03-09T17:49:14.757" v="2136" actId="1076"/>
          <ac:cxnSpMkLst>
            <pc:docMk/>
            <pc:sldMk cId="1819599001" sldId="344"/>
            <ac:cxnSpMk id="22" creationId="{4565C9F5-C333-4687-B574-725CD691FBFE}"/>
          </ac:cxnSpMkLst>
        </pc:cxnChg>
        <pc:cxnChg chg="add mod">
          <ac:chgData name="Sebastian Geiger" userId="3cfc461f-16bb-4768-98ec-db5ad4d0a451" providerId="ADAL" clId="{3BDC6830-E3FE-49F4-908E-A6D4514FB441}" dt="2022-03-09T17:49:14.757" v="2136" actId="1076"/>
          <ac:cxnSpMkLst>
            <pc:docMk/>
            <pc:sldMk cId="1819599001" sldId="344"/>
            <ac:cxnSpMk id="23" creationId="{22EAD6D5-290F-4C6F-88AE-2F7BFFEE5A73}"/>
          </ac:cxnSpMkLst>
        </pc:cxnChg>
      </pc:sldChg>
      <pc:sldChg chg="addSp delSp modSp add mod">
        <pc:chgData name="Sebastian Geiger" userId="3cfc461f-16bb-4768-98ec-db5ad4d0a451" providerId="ADAL" clId="{3BDC6830-E3FE-49F4-908E-A6D4514FB441}" dt="2022-03-09T18:40:53.557" v="2882" actId="1076"/>
        <pc:sldMkLst>
          <pc:docMk/>
          <pc:sldMk cId="649255002" sldId="345"/>
        </pc:sldMkLst>
        <pc:spChg chg="add del mod">
          <ac:chgData name="Sebastian Geiger" userId="3cfc461f-16bb-4768-98ec-db5ad4d0a451" providerId="ADAL" clId="{3BDC6830-E3FE-49F4-908E-A6D4514FB441}" dt="2022-03-09T18:35:44.286" v="2710" actId="478"/>
          <ac:spMkLst>
            <pc:docMk/>
            <pc:sldMk cId="649255002" sldId="345"/>
            <ac:spMk id="3" creationId="{A08AFE2A-AEDE-4C7E-A726-171968D8864D}"/>
          </ac:spMkLst>
        </pc:spChg>
        <pc:spChg chg="add mod">
          <ac:chgData name="Sebastian Geiger" userId="3cfc461f-16bb-4768-98ec-db5ad4d0a451" providerId="ADAL" clId="{3BDC6830-E3FE-49F4-908E-A6D4514FB441}" dt="2022-03-09T18:39:45.317" v="2793" actId="14100"/>
          <ac:spMkLst>
            <pc:docMk/>
            <pc:sldMk cId="649255002" sldId="345"/>
            <ac:spMk id="4" creationId="{36AC07FA-888C-4336-AEC8-A322895B2306}"/>
          </ac:spMkLst>
        </pc:spChg>
        <pc:spChg chg="del">
          <ac:chgData name="Sebastian Geiger" userId="3cfc461f-16bb-4768-98ec-db5ad4d0a451" providerId="ADAL" clId="{3BDC6830-E3FE-49F4-908E-A6D4514FB441}" dt="2022-03-09T18:35:48.615" v="2711" actId="478"/>
          <ac:spMkLst>
            <pc:docMk/>
            <pc:sldMk cId="649255002" sldId="345"/>
            <ac:spMk id="17" creationId="{A379E8AD-7A94-4934-8C63-035D286F70DC}"/>
          </ac:spMkLst>
        </pc:spChg>
        <pc:spChg chg="del">
          <ac:chgData name="Sebastian Geiger" userId="3cfc461f-16bb-4768-98ec-db5ad4d0a451" providerId="ADAL" clId="{3BDC6830-E3FE-49F4-908E-A6D4514FB441}" dt="2022-03-09T18:35:48.615" v="2711" actId="478"/>
          <ac:spMkLst>
            <pc:docMk/>
            <pc:sldMk cId="649255002" sldId="345"/>
            <ac:spMk id="18" creationId="{D4EC0DFE-CD5B-44DE-90C9-45B53D740BBA}"/>
          </ac:spMkLst>
        </pc:spChg>
        <pc:spChg chg="del">
          <ac:chgData name="Sebastian Geiger" userId="3cfc461f-16bb-4768-98ec-db5ad4d0a451" providerId="ADAL" clId="{3BDC6830-E3FE-49F4-908E-A6D4514FB441}" dt="2022-03-09T18:35:48.615" v="2711" actId="478"/>
          <ac:spMkLst>
            <pc:docMk/>
            <pc:sldMk cId="649255002" sldId="345"/>
            <ac:spMk id="19" creationId="{37F92DE1-6332-4A68-BA36-1A69EB58053D}"/>
          </ac:spMkLst>
        </pc:spChg>
        <pc:spChg chg="del">
          <ac:chgData name="Sebastian Geiger" userId="3cfc461f-16bb-4768-98ec-db5ad4d0a451" providerId="ADAL" clId="{3BDC6830-E3FE-49F4-908E-A6D4514FB441}" dt="2022-03-09T18:35:48.615" v="2711" actId="478"/>
          <ac:spMkLst>
            <pc:docMk/>
            <pc:sldMk cId="649255002" sldId="345"/>
            <ac:spMk id="20" creationId="{2FAE3D10-32C9-4125-964D-8755FE9720AA}"/>
          </ac:spMkLst>
        </pc:spChg>
        <pc:spChg chg="del">
          <ac:chgData name="Sebastian Geiger" userId="3cfc461f-16bb-4768-98ec-db5ad4d0a451" providerId="ADAL" clId="{3BDC6830-E3FE-49F4-908E-A6D4514FB441}" dt="2022-03-09T18:35:48.615" v="2711" actId="478"/>
          <ac:spMkLst>
            <pc:docMk/>
            <pc:sldMk cId="649255002" sldId="345"/>
            <ac:spMk id="21" creationId="{B99CE618-5A0B-43AC-B38E-3B7DC2C3E02F}"/>
          </ac:spMkLst>
        </pc:spChg>
        <pc:spChg chg="del">
          <ac:chgData name="Sebastian Geiger" userId="3cfc461f-16bb-4768-98ec-db5ad4d0a451" providerId="ADAL" clId="{3BDC6830-E3FE-49F4-908E-A6D4514FB441}" dt="2022-03-09T18:35:42.372" v="2709" actId="478"/>
          <ac:spMkLst>
            <pc:docMk/>
            <pc:sldMk cId="649255002" sldId="345"/>
            <ac:spMk id="24" creationId="{EA3C016D-30E8-472A-8DD1-95A92FF592C7}"/>
          </ac:spMkLst>
        </pc:spChg>
        <pc:spChg chg="add mod">
          <ac:chgData name="Sebastian Geiger" userId="3cfc461f-16bb-4768-98ec-db5ad4d0a451" providerId="ADAL" clId="{3BDC6830-E3FE-49F4-908E-A6D4514FB441}" dt="2022-03-09T18:39:48.872" v="2795" actId="1076"/>
          <ac:spMkLst>
            <pc:docMk/>
            <pc:sldMk cId="649255002" sldId="345"/>
            <ac:spMk id="26" creationId="{9C02B657-FB4D-4C82-A2E6-644A692FE573}"/>
          </ac:spMkLst>
        </pc:spChg>
        <pc:spChg chg="add mod">
          <ac:chgData name="Sebastian Geiger" userId="3cfc461f-16bb-4768-98ec-db5ad4d0a451" providerId="ADAL" clId="{3BDC6830-E3FE-49F4-908E-A6D4514FB441}" dt="2022-03-09T18:39:53.483" v="2797" actId="1076"/>
          <ac:spMkLst>
            <pc:docMk/>
            <pc:sldMk cId="649255002" sldId="345"/>
            <ac:spMk id="27" creationId="{E93EF59F-09B7-40C9-BC53-DF7890F2DA5F}"/>
          </ac:spMkLst>
        </pc:spChg>
        <pc:spChg chg="add mod">
          <ac:chgData name="Sebastian Geiger" userId="3cfc461f-16bb-4768-98ec-db5ad4d0a451" providerId="ADAL" clId="{3BDC6830-E3FE-49F4-908E-A6D4514FB441}" dt="2022-03-09T18:40:53.557" v="2882" actId="1076"/>
          <ac:spMkLst>
            <pc:docMk/>
            <pc:sldMk cId="649255002" sldId="345"/>
            <ac:spMk id="28" creationId="{8D204994-EB63-4FC4-AF43-B63B6226B875}"/>
          </ac:spMkLst>
        </pc:spChg>
        <pc:spChg chg="mod">
          <ac:chgData name="Sebastian Geiger" userId="3cfc461f-16bb-4768-98ec-db5ad4d0a451" providerId="ADAL" clId="{3BDC6830-E3FE-49F4-908E-A6D4514FB441}" dt="2022-03-09T18:38:12.612" v="2727" actId="20577"/>
          <ac:spMkLst>
            <pc:docMk/>
            <pc:sldMk cId="649255002" sldId="345"/>
            <ac:spMk id="3157" creationId="{00000000-0000-0000-0000-000000000000}"/>
          </ac:spMkLst>
        </pc:spChg>
        <pc:grpChg chg="del">
          <ac:chgData name="Sebastian Geiger" userId="3cfc461f-16bb-4768-98ec-db5ad4d0a451" providerId="ADAL" clId="{3BDC6830-E3FE-49F4-908E-A6D4514FB441}" dt="2022-03-09T18:35:48.615" v="2711" actId="478"/>
          <ac:grpSpMkLst>
            <pc:docMk/>
            <pc:sldMk cId="649255002" sldId="345"/>
            <ac:grpSpMk id="6" creationId="{649DC9DF-F7F7-4B95-8892-E95E5694AD8A}"/>
          </ac:grpSpMkLst>
        </pc:grpChg>
        <pc:picChg chg="del">
          <ac:chgData name="Sebastian Geiger" userId="3cfc461f-16bb-4768-98ec-db5ad4d0a451" providerId="ADAL" clId="{3BDC6830-E3FE-49F4-908E-A6D4514FB441}" dt="2022-03-09T18:35:37.969" v="2708" actId="478"/>
          <ac:picMkLst>
            <pc:docMk/>
            <pc:sldMk cId="649255002" sldId="345"/>
            <ac:picMk id="5" creationId="{61F29318-49BC-46A3-92CB-E084C82E381B}"/>
          </ac:picMkLst>
        </pc:picChg>
        <pc:picChg chg="add mod">
          <ac:chgData name="Sebastian Geiger" userId="3cfc461f-16bb-4768-98ec-db5ad4d0a451" providerId="ADAL" clId="{3BDC6830-E3FE-49F4-908E-A6D4514FB441}" dt="2022-03-09T18:38:55.733" v="2787" actId="14100"/>
          <ac:picMkLst>
            <pc:docMk/>
            <pc:sldMk cId="649255002" sldId="345"/>
            <ac:picMk id="25" creationId="{0FC0DECC-775E-4A12-BC4C-05F01E776062}"/>
          </ac:picMkLst>
        </pc:picChg>
        <pc:cxnChg chg="del">
          <ac:chgData name="Sebastian Geiger" userId="3cfc461f-16bb-4768-98ec-db5ad4d0a451" providerId="ADAL" clId="{3BDC6830-E3FE-49F4-908E-A6D4514FB441}" dt="2022-03-09T18:35:48.615" v="2711" actId="478"/>
          <ac:cxnSpMkLst>
            <pc:docMk/>
            <pc:sldMk cId="649255002" sldId="345"/>
            <ac:cxnSpMk id="22" creationId="{4565C9F5-C333-4687-B574-725CD691FBFE}"/>
          </ac:cxnSpMkLst>
        </pc:cxnChg>
        <pc:cxnChg chg="del">
          <ac:chgData name="Sebastian Geiger" userId="3cfc461f-16bb-4768-98ec-db5ad4d0a451" providerId="ADAL" clId="{3BDC6830-E3FE-49F4-908E-A6D4514FB441}" dt="2022-03-09T18:35:48.615" v="2711" actId="478"/>
          <ac:cxnSpMkLst>
            <pc:docMk/>
            <pc:sldMk cId="649255002" sldId="345"/>
            <ac:cxnSpMk id="23" creationId="{22EAD6D5-290F-4C6F-88AE-2F7BFFEE5A73}"/>
          </ac:cxnSpMkLst>
        </pc:cxnChg>
      </pc:sldChg>
      <pc:sldChg chg="addSp delSp modSp add mod">
        <pc:chgData name="Sebastian Geiger" userId="3cfc461f-16bb-4768-98ec-db5ad4d0a451" providerId="ADAL" clId="{3BDC6830-E3FE-49F4-908E-A6D4514FB441}" dt="2022-03-10T08:43:11.401" v="9876" actId="14100"/>
        <pc:sldMkLst>
          <pc:docMk/>
          <pc:sldMk cId="2586739813" sldId="346"/>
        </pc:sldMkLst>
        <pc:spChg chg="add del mod">
          <ac:chgData name="Sebastian Geiger" userId="3cfc461f-16bb-4768-98ec-db5ad4d0a451" providerId="ADAL" clId="{3BDC6830-E3FE-49F4-908E-A6D4514FB441}" dt="2022-03-09T18:41:46.589" v="2943" actId="478"/>
          <ac:spMkLst>
            <pc:docMk/>
            <pc:sldMk cId="2586739813" sldId="346"/>
            <ac:spMk id="3" creationId="{4EFD14DA-4179-442F-9C7B-1723771D3A66}"/>
          </ac:spMkLst>
        </pc:spChg>
        <pc:spChg chg="del">
          <ac:chgData name="Sebastian Geiger" userId="3cfc461f-16bb-4768-98ec-db5ad4d0a451" providerId="ADAL" clId="{3BDC6830-E3FE-49F4-908E-A6D4514FB441}" dt="2022-03-09T18:41:44.065" v="2942" actId="478"/>
          <ac:spMkLst>
            <pc:docMk/>
            <pc:sldMk cId="2586739813" sldId="346"/>
            <ac:spMk id="12" creationId="{5C2AA64C-0431-4552-A6F6-8CDB55B710C3}"/>
          </ac:spMkLst>
        </pc:spChg>
        <pc:spChg chg="mod">
          <ac:chgData name="Sebastian Geiger" userId="3cfc461f-16bb-4768-98ec-db5ad4d0a451" providerId="ADAL" clId="{3BDC6830-E3FE-49F4-908E-A6D4514FB441}" dt="2022-03-10T08:43:11.401" v="9876" actId="14100"/>
          <ac:spMkLst>
            <pc:docMk/>
            <pc:sldMk cId="2586739813" sldId="346"/>
            <ac:spMk id="17" creationId="{AD25F430-118A-47A9-98C9-3931203C89B6}"/>
          </ac:spMkLst>
        </pc:spChg>
        <pc:spChg chg="mod">
          <ac:chgData name="Sebastian Geiger" userId="3cfc461f-16bb-4768-98ec-db5ad4d0a451" providerId="ADAL" clId="{3BDC6830-E3FE-49F4-908E-A6D4514FB441}" dt="2022-03-10T08:43:06.891" v="9875" actId="404"/>
          <ac:spMkLst>
            <pc:docMk/>
            <pc:sldMk cId="2586739813" sldId="346"/>
            <ac:spMk id="18" creationId="{51FCE68E-E324-4EF3-8E20-4CA2BEC8AE9F}"/>
          </ac:spMkLst>
        </pc:spChg>
        <pc:spChg chg="mod">
          <ac:chgData name="Sebastian Geiger" userId="3cfc461f-16bb-4768-98ec-db5ad4d0a451" providerId="ADAL" clId="{3BDC6830-E3FE-49F4-908E-A6D4514FB441}" dt="2022-03-10T08:43:06.891" v="9875" actId="404"/>
          <ac:spMkLst>
            <pc:docMk/>
            <pc:sldMk cId="2586739813" sldId="346"/>
            <ac:spMk id="19" creationId="{E99B5A51-B6AA-49DF-A42D-1B435FD63BCC}"/>
          </ac:spMkLst>
        </pc:spChg>
        <pc:spChg chg="mod">
          <ac:chgData name="Sebastian Geiger" userId="3cfc461f-16bb-4768-98ec-db5ad4d0a451" providerId="ADAL" clId="{3BDC6830-E3FE-49F4-908E-A6D4514FB441}" dt="2022-03-09T18:54:32.786" v="3219" actId="20577"/>
          <ac:spMkLst>
            <pc:docMk/>
            <pc:sldMk cId="2586739813" sldId="346"/>
            <ac:spMk id="3157" creationId="{00000000-0000-0000-0000-000000000000}"/>
          </ac:spMkLst>
        </pc:spChg>
        <pc:grpChg chg="add mod">
          <ac:chgData name="Sebastian Geiger" userId="3cfc461f-16bb-4768-98ec-db5ad4d0a451" providerId="ADAL" clId="{3BDC6830-E3FE-49F4-908E-A6D4514FB441}" dt="2022-03-09T18:42:00.434" v="2947" actId="1076"/>
          <ac:grpSpMkLst>
            <pc:docMk/>
            <pc:sldMk cId="2586739813" sldId="346"/>
            <ac:grpSpMk id="11" creationId="{DA4C4856-717E-4A16-9171-2597FBFEB35A}"/>
          </ac:grpSpMkLst>
        </pc:grpChg>
        <pc:grpChg chg="mod">
          <ac:chgData name="Sebastian Geiger" userId="3cfc461f-16bb-4768-98ec-db5ad4d0a451" providerId="ADAL" clId="{3BDC6830-E3FE-49F4-908E-A6D4514FB441}" dt="2022-03-09T18:41:53.263" v="2946"/>
          <ac:grpSpMkLst>
            <pc:docMk/>
            <pc:sldMk cId="2586739813" sldId="346"/>
            <ac:grpSpMk id="13" creationId="{5D8EF4AF-BE69-456C-8EA6-22FFE83A8C72}"/>
          </ac:grpSpMkLst>
        </pc:grpChg>
        <pc:graphicFrameChg chg="add mod">
          <ac:chgData name="Sebastian Geiger" userId="3cfc461f-16bb-4768-98ec-db5ad4d0a451" providerId="ADAL" clId="{3BDC6830-E3FE-49F4-908E-A6D4514FB441}" dt="2022-03-09T18:42:00.434" v="2947" actId="1076"/>
          <ac:graphicFrameMkLst>
            <pc:docMk/>
            <pc:sldMk cId="2586739813" sldId="346"/>
            <ac:graphicFrameMk id="10" creationId="{61AB6D70-83F6-49FA-9390-F61BF9F8B574}"/>
          </ac:graphicFrameMkLst>
        </pc:graphicFrameChg>
        <pc:picChg chg="del">
          <ac:chgData name="Sebastian Geiger" userId="3cfc461f-16bb-4768-98ec-db5ad4d0a451" providerId="ADAL" clId="{3BDC6830-E3FE-49F4-908E-A6D4514FB441}" dt="2022-03-09T18:41:48.481" v="2944" actId="478"/>
          <ac:picMkLst>
            <pc:docMk/>
            <pc:sldMk cId="2586739813" sldId="346"/>
            <ac:picMk id="7" creationId="{A183F7F4-28AA-4EF6-A8D7-CD4EDDD21A0C}"/>
          </ac:picMkLst>
        </pc:picChg>
        <pc:picChg chg="add mod">
          <ac:chgData name="Sebastian Geiger" userId="3cfc461f-16bb-4768-98ec-db5ad4d0a451" providerId="ADAL" clId="{3BDC6830-E3FE-49F4-908E-A6D4514FB441}" dt="2022-03-09T18:42:00.434" v="2947" actId="1076"/>
          <ac:picMkLst>
            <pc:docMk/>
            <pc:sldMk cId="2586739813" sldId="346"/>
            <ac:picMk id="8" creationId="{8FD7AA59-810F-409E-8044-9D538D99B476}"/>
          </ac:picMkLst>
        </pc:picChg>
        <pc:picChg chg="add mod">
          <ac:chgData name="Sebastian Geiger" userId="3cfc461f-16bb-4768-98ec-db5ad4d0a451" providerId="ADAL" clId="{3BDC6830-E3FE-49F4-908E-A6D4514FB441}" dt="2022-03-09T18:42:00.434" v="2947" actId="1076"/>
          <ac:picMkLst>
            <pc:docMk/>
            <pc:sldMk cId="2586739813" sldId="346"/>
            <ac:picMk id="9" creationId="{CCABE2DA-EA98-4B0E-BD8C-9719201EDF41}"/>
          </ac:picMkLst>
        </pc:picChg>
        <pc:picChg chg="del">
          <ac:chgData name="Sebastian Geiger" userId="3cfc461f-16bb-4768-98ec-db5ad4d0a451" providerId="ADAL" clId="{3BDC6830-E3FE-49F4-908E-A6D4514FB441}" dt="2022-03-09T18:41:50.252" v="2945" actId="478"/>
          <ac:picMkLst>
            <pc:docMk/>
            <pc:sldMk cId="2586739813" sldId="346"/>
            <ac:picMk id="14" creationId="{E910DDC9-0A83-4BEC-A3DD-58A967B3BAA7}"/>
          </ac:picMkLst>
        </pc:picChg>
        <pc:picChg chg="mod">
          <ac:chgData name="Sebastian Geiger" userId="3cfc461f-16bb-4768-98ec-db5ad4d0a451" providerId="ADAL" clId="{3BDC6830-E3FE-49F4-908E-A6D4514FB441}" dt="2022-03-09T18:41:53.263" v="2946"/>
          <ac:picMkLst>
            <pc:docMk/>
            <pc:sldMk cId="2586739813" sldId="346"/>
            <ac:picMk id="15" creationId="{18088EF2-F0C9-4717-AC30-147B06E6BCF5}"/>
          </ac:picMkLst>
        </pc:picChg>
        <pc:picChg chg="mod">
          <ac:chgData name="Sebastian Geiger" userId="3cfc461f-16bb-4768-98ec-db5ad4d0a451" providerId="ADAL" clId="{3BDC6830-E3FE-49F4-908E-A6D4514FB441}" dt="2022-03-09T18:41:53.263" v="2946"/>
          <ac:picMkLst>
            <pc:docMk/>
            <pc:sldMk cId="2586739813" sldId="346"/>
            <ac:picMk id="16" creationId="{D26D93A3-BB48-4539-BE62-32FF06D505AE}"/>
          </ac:picMkLst>
        </pc:picChg>
        <pc:picChg chg="add mod">
          <ac:chgData name="Sebastian Geiger" userId="3cfc461f-16bb-4768-98ec-db5ad4d0a451" providerId="ADAL" clId="{3BDC6830-E3FE-49F4-908E-A6D4514FB441}" dt="2022-03-09T18:42:00.434" v="2947" actId="1076"/>
          <ac:picMkLst>
            <pc:docMk/>
            <pc:sldMk cId="2586739813" sldId="346"/>
            <ac:picMk id="20" creationId="{40CA06AB-C753-42DC-B6BB-7F790EF4FE9C}"/>
          </ac:picMkLst>
        </pc:picChg>
      </pc:sldChg>
      <pc:sldChg chg="addSp delSp modSp add mod ord">
        <pc:chgData name="Sebastian Geiger" userId="3cfc461f-16bb-4768-98ec-db5ad4d0a451" providerId="ADAL" clId="{3BDC6830-E3FE-49F4-908E-A6D4514FB441}" dt="2022-03-09T18:47:16.919" v="3075" actId="14100"/>
        <pc:sldMkLst>
          <pc:docMk/>
          <pc:sldMk cId="1631535492" sldId="347"/>
        </pc:sldMkLst>
        <pc:spChg chg="add del mod">
          <ac:chgData name="Sebastian Geiger" userId="3cfc461f-16bb-4768-98ec-db5ad4d0a451" providerId="ADAL" clId="{3BDC6830-E3FE-49F4-908E-A6D4514FB441}" dt="2022-03-09T18:43:53.015" v="3033" actId="478"/>
          <ac:spMkLst>
            <pc:docMk/>
            <pc:sldMk cId="1631535492" sldId="347"/>
            <ac:spMk id="3" creationId="{DF5A8A8A-9662-429A-8A12-0A62DD796CAC}"/>
          </ac:spMkLst>
        </pc:spChg>
        <pc:spChg chg="add mod">
          <ac:chgData name="Sebastian Geiger" userId="3cfc461f-16bb-4768-98ec-db5ad4d0a451" providerId="ADAL" clId="{3BDC6830-E3FE-49F4-908E-A6D4514FB441}" dt="2022-03-09T18:47:16.919" v="3075" actId="14100"/>
          <ac:spMkLst>
            <pc:docMk/>
            <pc:sldMk cId="1631535492" sldId="347"/>
            <ac:spMk id="9" creationId="{20A67106-74F3-4BF5-B81B-289C80E0AD57}"/>
          </ac:spMkLst>
        </pc:spChg>
        <pc:spChg chg="del">
          <ac:chgData name="Sebastian Geiger" userId="3cfc461f-16bb-4768-98ec-db5ad4d0a451" providerId="ADAL" clId="{3BDC6830-E3FE-49F4-908E-A6D4514FB441}" dt="2022-03-09T18:43:51.316" v="3032" actId="478"/>
          <ac:spMkLst>
            <pc:docMk/>
            <pc:sldMk cId="1631535492" sldId="347"/>
            <ac:spMk id="12" creationId="{5C2AA64C-0431-4552-A6F6-8CDB55B710C3}"/>
          </ac:spMkLst>
        </pc:spChg>
        <pc:spChg chg="mod">
          <ac:chgData name="Sebastian Geiger" userId="3cfc461f-16bb-4768-98ec-db5ad4d0a451" providerId="ADAL" clId="{3BDC6830-E3FE-49F4-908E-A6D4514FB441}" dt="2022-03-09T18:43:47.489" v="3031" actId="20577"/>
          <ac:spMkLst>
            <pc:docMk/>
            <pc:sldMk cId="1631535492" sldId="347"/>
            <ac:spMk id="3157" creationId="{00000000-0000-0000-0000-000000000000}"/>
          </ac:spMkLst>
        </pc:spChg>
        <pc:picChg chg="del">
          <ac:chgData name="Sebastian Geiger" userId="3cfc461f-16bb-4768-98ec-db5ad4d0a451" providerId="ADAL" clId="{3BDC6830-E3FE-49F4-908E-A6D4514FB441}" dt="2022-03-09T18:43:55.076" v="3034" actId="478"/>
          <ac:picMkLst>
            <pc:docMk/>
            <pc:sldMk cId="1631535492" sldId="347"/>
            <ac:picMk id="7" creationId="{A183F7F4-28AA-4EF6-A8D7-CD4EDDD21A0C}"/>
          </ac:picMkLst>
        </pc:picChg>
        <pc:picChg chg="add mod">
          <ac:chgData name="Sebastian Geiger" userId="3cfc461f-16bb-4768-98ec-db5ad4d0a451" providerId="ADAL" clId="{3BDC6830-E3FE-49F4-908E-A6D4514FB441}" dt="2022-03-09T18:46:57.109" v="3072" actId="1037"/>
          <ac:picMkLst>
            <pc:docMk/>
            <pc:sldMk cId="1631535492" sldId="347"/>
            <ac:picMk id="8" creationId="{04BE9C3D-F8CC-4E4D-A0F3-9A88A92B00EE}"/>
          </ac:picMkLst>
        </pc:picChg>
        <pc:picChg chg="del">
          <ac:chgData name="Sebastian Geiger" userId="3cfc461f-16bb-4768-98ec-db5ad4d0a451" providerId="ADAL" clId="{3BDC6830-E3FE-49F4-908E-A6D4514FB441}" dt="2022-03-09T18:43:56.822" v="3035" actId="478"/>
          <ac:picMkLst>
            <pc:docMk/>
            <pc:sldMk cId="1631535492" sldId="347"/>
            <ac:picMk id="14" creationId="{E910DDC9-0A83-4BEC-A3DD-58A967B3BAA7}"/>
          </ac:picMkLst>
        </pc:picChg>
      </pc:sldChg>
      <pc:sldChg chg="addSp delSp modSp add mod">
        <pc:chgData name="Sebastian Geiger" userId="3cfc461f-16bb-4768-98ec-db5ad4d0a451" providerId="ADAL" clId="{3BDC6830-E3FE-49F4-908E-A6D4514FB441}" dt="2022-03-09T18:53:14.997" v="3146" actId="20577"/>
        <pc:sldMkLst>
          <pc:docMk/>
          <pc:sldMk cId="4195254146" sldId="348"/>
        </pc:sldMkLst>
        <pc:spChg chg="del">
          <ac:chgData name="Sebastian Geiger" userId="3cfc461f-16bb-4768-98ec-db5ad4d0a451" providerId="ADAL" clId="{3BDC6830-E3FE-49F4-908E-A6D4514FB441}" dt="2022-03-09T18:48:09.503" v="3078" actId="478"/>
          <ac:spMkLst>
            <pc:docMk/>
            <pc:sldMk cId="4195254146" sldId="348"/>
            <ac:spMk id="9" creationId="{20A67106-74F3-4BF5-B81B-289C80E0AD57}"/>
          </ac:spMkLst>
        </pc:spChg>
        <pc:spChg chg="mod">
          <ac:chgData name="Sebastian Geiger" userId="3cfc461f-16bb-4768-98ec-db5ad4d0a451" providerId="ADAL" clId="{3BDC6830-E3FE-49F4-908E-A6D4514FB441}" dt="2022-03-09T18:53:14.997" v="3146" actId="20577"/>
          <ac:spMkLst>
            <pc:docMk/>
            <pc:sldMk cId="4195254146" sldId="348"/>
            <ac:spMk id="3157" creationId="{00000000-0000-0000-0000-000000000000}"/>
          </ac:spMkLst>
        </pc:spChg>
        <pc:picChg chg="add mod">
          <ac:chgData name="Sebastian Geiger" userId="3cfc461f-16bb-4768-98ec-db5ad4d0a451" providerId="ADAL" clId="{3BDC6830-E3FE-49F4-908E-A6D4514FB441}" dt="2022-03-09T18:52:48.682" v="3093" actId="1076"/>
          <ac:picMkLst>
            <pc:docMk/>
            <pc:sldMk cId="4195254146" sldId="348"/>
            <ac:picMk id="5" creationId="{040559BA-AA79-48FC-8C35-89D0819010D5}"/>
          </ac:picMkLst>
        </pc:picChg>
        <pc:picChg chg="add mod modCrop">
          <ac:chgData name="Sebastian Geiger" userId="3cfc461f-16bb-4768-98ec-db5ad4d0a451" providerId="ADAL" clId="{3BDC6830-E3FE-49F4-908E-A6D4514FB441}" dt="2022-03-09T18:52:02.400" v="3091" actId="1076"/>
          <ac:picMkLst>
            <pc:docMk/>
            <pc:sldMk cId="4195254146" sldId="348"/>
            <ac:picMk id="6" creationId="{4150C974-3CD7-4926-AA26-34116E83B947}"/>
          </ac:picMkLst>
        </pc:picChg>
        <pc:picChg chg="add mod modCrop">
          <ac:chgData name="Sebastian Geiger" userId="3cfc461f-16bb-4768-98ec-db5ad4d0a451" providerId="ADAL" clId="{3BDC6830-E3FE-49F4-908E-A6D4514FB441}" dt="2022-03-09T18:52:00.594" v="3090" actId="1076"/>
          <ac:picMkLst>
            <pc:docMk/>
            <pc:sldMk cId="4195254146" sldId="348"/>
            <ac:picMk id="7" creationId="{123A3E6F-FA8F-4422-B3E0-69B5E95DF234}"/>
          </ac:picMkLst>
        </pc:picChg>
        <pc:picChg chg="del">
          <ac:chgData name="Sebastian Geiger" userId="3cfc461f-16bb-4768-98ec-db5ad4d0a451" providerId="ADAL" clId="{3BDC6830-E3FE-49F4-908E-A6D4514FB441}" dt="2022-03-09T18:48:05.757" v="3077" actId="478"/>
          <ac:picMkLst>
            <pc:docMk/>
            <pc:sldMk cId="4195254146" sldId="348"/>
            <ac:picMk id="8" creationId="{04BE9C3D-F8CC-4E4D-A0F3-9A88A92B00EE}"/>
          </ac:picMkLst>
        </pc:picChg>
      </pc:sldChg>
      <pc:sldChg chg="addSp delSp modSp add mod">
        <pc:chgData name="Sebastian Geiger" userId="3cfc461f-16bb-4768-98ec-db5ad4d0a451" providerId="ADAL" clId="{3BDC6830-E3FE-49F4-908E-A6D4514FB441}" dt="2022-03-09T18:54:03.292" v="3196" actId="1037"/>
        <pc:sldMkLst>
          <pc:docMk/>
          <pc:sldMk cId="540651371" sldId="349"/>
        </pc:sldMkLst>
        <pc:spChg chg="mod">
          <ac:chgData name="Sebastian Geiger" userId="3cfc461f-16bb-4768-98ec-db5ad4d0a451" providerId="ADAL" clId="{3BDC6830-E3FE-49F4-908E-A6D4514FB441}" dt="2022-03-09T18:53:30.340" v="3177" actId="20577"/>
          <ac:spMkLst>
            <pc:docMk/>
            <pc:sldMk cId="540651371" sldId="349"/>
            <ac:spMk id="3157" creationId="{00000000-0000-0000-0000-000000000000}"/>
          </ac:spMkLst>
        </pc:spChg>
        <pc:picChg chg="del">
          <ac:chgData name="Sebastian Geiger" userId="3cfc461f-16bb-4768-98ec-db5ad4d0a451" providerId="ADAL" clId="{3BDC6830-E3FE-49F4-908E-A6D4514FB441}" dt="2022-03-09T18:53:32.413" v="3178" actId="478"/>
          <ac:picMkLst>
            <pc:docMk/>
            <pc:sldMk cId="540651371" sldId="349"/>
            <ac:picMk id="5" creationId="{040559BA-AA79-48FC-8C35-89D0819010D5}"/>
          </ac:picMkLst>
        </pc:picChg>
        <pc:picChg chg="del">
          <ac:chgData name="Sebastian Geiger" userId="3cfc461f-16bb-4768-98ec-db5ad4d0a451" providerId="ADAL" clId="{3BDC6830-E3FE-49F4-908E-A6D4514FB441}" dt="2022-03-09T18:53:34.073" v="3179" actId="478"/>
          <ac:picMkLst>
            <pc:docMk/>
            <pc:sldMk cId="540651371" sldId="349"/>
            <ac:picMk id="6" creationId="{4150C974-3CD7-4926-AA26-34116E83B947}"/>
          </ac:picMkLst>
        </pc:picChg>
        <pc:picChg chg="del">
          <ac:chgData name="Sebastian Geiger" userId="3cfc461f-16bb-4768-98ec-db5ad4d0a451" providerId="ADAL" clId="{3BDC6830-E3FE-49F4-908E-A6D4514FB441}" dt="2022-03-09T18:53:36.670" v="3180" actId="478"/>
          <ac:picMkLst>
            <pc:docMk/>
            <pc:sldMk cId="540651371" sldId="349"/>
            <ac:picMk id="7" creationId="{123A3E6F-FA8F-4422-B3E0-69B5E95DF234}"/>
          </ac:picMkLst>
        </pc:picChg>
        <pc:picChg chg="add mod">
          <ac:chgData name="Sebastian Geiger" userId="3cfc461f-16bb-4768-98ec-db5ad4d0a451" providerId="ADAL" clId="{3BDC6830-E3FE-49F4-908E-A6D4514FB441}" dt="2022-03-09T18:54:03.292" v="3196" actId="1037"/>
          <ac:picMkLst>
            <pc:docMk/>
            <pc:sldMk cId="540651371" sldId="349"/>
            <ac:picMk id="8" creationId="{FF08081F-8B3B-47C4-918E-B59005F00BB7}"/>
          </ac:picMkLst>
        </pc:picChg>
      </pc:sldChg>
      <pc:sldChg chg="addSp delSp modSp add mod ord">
        <pc:chgData name="Sebastian Geiger" userId="3cfc461f-16bb-4768-98ec-db5ad4d0a451" providerId="ADAL" clId="{3BDC6830-E3FE-49F4-908E-A6D4514FB441}" dt="2022-03-11T11:22:24.538" v="10776" actId="20577"/>
        <pc:sldMkLst>
          <pc:docMk/>
          <pc:sldMk cId="1483475020" sldId="350"/>
        </pc:sldMkLst>
        <pc:spChg chg="mod">
          <ac:chgData name="Sebastian Geiger" userId="3cfc461f-16bb-4768-98ec-db5ad4d0a451" providerId="ADAL" clId="{3BDC6830-E3FE-49F4-908E-A6D4514FB441}" dt="2022-03-11T11:22:24.538" v="10776" actId="20577"/>
          <ac:spMkLst>
            <pc:docMk/>
            <pc:sldMk cId="1483475020" sldId="350"/>
            <ac:spMk id="12" creationId="{5C2AA64C-0431-4552-A6F6-8CDB55B710C3}"/>
          </ac:spMkLst>
        </pc:spChg>
        <pc:spChg chg="mod">
          <ac:chgData name="Sebastian Geiger" userId="3cfc461f-16bb-4768-98ec-db5ad4d0a451" providerId="ADAL" clId="{3BDC6830-E3FE-49F4-908E-A6D4514FB441}" dt="2022-03-09T19:02:41.596" v="4164"/>
          <ac:spMkLst>
            <pc:docMk/>
            <pc:sldMk cId="1483475020" sldId="350"/>
            <ac:spMk id="13" creationId="{6AD704F7-0448-4FF4-AE7D-E665B23266B8}"/>
          </ac:spMkLst>
        </pc:spChg>
        <pc:spChg chg="mod">
          <ac:chgData name="Sebastian Geiger" userId="3cfc461f-16bb-4768-98ec-db5ad4d0a451" providerId="ADAL" clId="{3BDC6830-E3FE-49F4-908E-A6D4514FB441}" dt="2022-03-09T19:03:12.019" v="4182" actId="1035"/>
          <ac:spMkLst>
            <pc:docMk/>
            <pc:sldMk cId="1483475020" sldId="350"/>
            <ac:spMk id="16" creationId="{20457B99-A42A-4BA9-B4EE-F4884D15CA2B}"/>
          </ac:spMkLst>
        </pc:spChg>
        <pc:spChg chg="add mod">
          <ac:chgData name="Sebastian Geiger" userId="3cfc461f-16bb-4768-98ec-db5ad4d0a451" providerId="ADAL" clId="{3BDC6830-E3FE-49F4-908E-A6D4514FB441}" dt="2022-03-09T19:04:29.148" v="4229" actId="1076"/>
          <ac:spMkLst>
            <pc:docMk/>
            <pc:sldMk cId="1483475020" sldId="350"/>
            <ac:spMk id="17" creationId="{F756D0BC-8926-4CC7-8F3A-F8E942753817}"/>
          </ac:spMkLst>
        </pc:spChg>
        <pc:spChg chg="mod">
          <ac:chgData name="Sebastian Geiger" userId="3cfc461f-16bb-4768-98ec-db5ad4d0a451" providerId="ADAL" clId="{3BDC6830-E3FE-49F4-908E-A6D4514FB441}" dt="2022-03-09T19:05:37.746" v="4294" actId="20577"/>
          <ac:spMkLst>
            <pc:docMk/>
            <pc:sldMk cId="1483475020" sldId="350"/>
            <ac:spMk id="3157" creationId="{00000000-0000-0000-0000-000000000000}"/>
          </ac:spMkLst>
        </pc:spChg>
        <pc:grpChg chg="add mod">
          <ac:chgData name="Sebastian Geiger" userId="3cfc461f-16bb-4768-98ec-db5ad4d0a451" providerId="ADAL" clId="{3BDC6830-E3FE-49F4-908E-A6D4514FB441}" dt="2022-03-09T19:02:51.890" v="4167" actId="1076"/>
          <ac:grpSpMkLst>
            <pc:docMk/>
            <pc:sldMk cId="1483475020" sldId="350"/>
            <ac:grpSpMk id="9" creationId="{6CFE08DC-A081-4524-97A4-C8FB6B7EC9A1}"/>
          </ac:grpSpMkLst>
        </pc:grpChg>
        <pc:picChg chg="add mod modCrop">
          <ac:chgData name="Sebastian Geiger" userId="3cfc461f-16bb-4768-98ec-db5ad4d0a451" providerId="ADAL" clId="{3BDC6830-E3FE-49F4-908E-A6D4514FB441}" dt="2022-03-09T19:03:14.966" v="4183" actId="1076"/>
          <ac:picMkLst>
            <pc:docMk/>
            <pc:sldMk cId="1483475020" sldId="350"/>
            <ac:picMk id="3" creationId="{56A77845-DE1B-45C0-94DF-43B3197E83B8}"/>
          </ac:picMkLst>
        </pc:picChg>
        <pc:picChg chg="add del mod">
          <ac:chgData name="Sebastian Geiger" userId="3cfc461f-16bb-4768-98ec-db5ad4d0a451" providerId="ADAL" clId="{3BDC6830-E3FE-49F4-908E-A6D4514FB441}" dt="2022-03-09T19:00:12.883" v="4156"/>
          <ac:picMkLst>
            <pc:docMk/>
            <pc:sldMk cId="1483475020" sldId="350"/>
            <ac:picMk id="6" creationId="{12FD1EE5-8138-4556-8FB8-5198CBCC981E}"/>
          </ac:picMkLst>
        </pc:picChg>
        <pc:picChg chg="del">
          <ac:chgData name="Sebastian Geiger" userId="3cfc461f-16bb-4768-98ec-db5ad4d0a451" providerId="ADAL" clId="{3BDC6830-E3FE-49F4-908E-A6D4514FB441}" dt="2022-03-09T18:55:15.466" v="3293" actId="478"/>
          <ac:picMkLst>
            <pc:docMk/>
            <pc:sldMk cId="1483475020" sldId="350"/>
            <ac:picMk id="7" creationId="{A183F7F4-28AA-4EF6-A8D7-CD4EDDD21A0C}"/>
          </ac:picMkLst>
        </pc:picChg>
        <pc:picChg chg="mod">
          <ac:chgData name="Sebastian Geiger" userId="3cfc461f-16bb-4768-98ec-db5ad4d0a451" providerId="ADAL" clId="{3BDC6830-E3FE-49F4-908E-A6D4514FB441}" dt="2022-03-09T19:02:41.596" v="4164"/>
          <ac:picMkLst>
            <pc:docMk/>
            <pc:sldMk cId="1483475020" sldId="350"/>
            <ac:picMk id="10" creationId="{0B85B078-B7A9-465A-9FB7-127C63714C59}"/>
          </ac:picMkLst>
        </pc:picChg>
        <pc:picChg chg="del">
          <ac:chgData name="Sebastian Geiger" userId="3cfc461f-16bb-4768-98ec-db5ad4d0a451" providerId="ADAL" clId="{3BDC6830-E3FE-49F4-908E-A6D4514FB441}" dt="2022-03-09T18:55:17.177" v="3294" actId="478"/>
          <ac:picMkLst>
            <pc:docMk/>
            <pc:sldMk cId="1483475020" sldId="350"/>
            <ac:picMk id="14" creationId="{E910DDC9-0A83-4BEC-A3DD-58A967B3BAA7}"/>
          </ac:picMkLst>
        </pc:picChg>
        <pc:cxnChg chg="mod">
          <ac:chgData name="Sebastian Geiger" userId="3cfc461f-16bb-4768-98ec-db5ad4d0a451" providerId="ADAL" clId="{3BDC6830-E3FE-49F4-908E-A6D4514FB441}" dt="2022-03-09T19:02:41.596" v="4164"/>
          <ac:cxnSpMkLst>
            <pc:docMk/>
            <pc:sldMk cId="1483475020" sldId="350"/>
            <ac:cxnSpMk id="11" creationId="{3B3F6E17-A99B-4D25-9027-E69FCD913D13}"/>
          </ac:cxnSpMkLst>
        </pc:cxnChg>
        <pc:cxnChg chg="mod">
          <ac:chgData name="Sebastian Geiger" userId="3cfc461f-16bb-4768-98ec-db5ad4d0a451" providerId="ADAL" clId="{3BDC6830-E3FE-49F4-908E-A6D4514FB441}" dt="2022-03-09T19:02:41.596" v="4164"/>
          <ac:cxnSpMkLst>
            <pc:docMk/>
            <pc:sldMk cId="1483475020" sldId="350"/>
            <ac:cxnSpMk id="15" creationId="{F629AB39-8AFD-46B3-9AD4-D4ADCDC8F6FE}"/>
          </ac:cxnSpMkLst>
        </pc:cxnChg>
      </pc:sldChg>
      <pc:sldChg chg="addSp delSp modSp add mod">
        <pc:chgData name="Sebastian Geiger" userId="3cfc461f-16bb-4768-98ec-db5ad4d0a451" providerId="ADAL" clId="{3BDC6830-E3FE-49F4-908E-A6D4514FB441}" dt="2022-03-11T11:24:05.480" v="10778"/>
        <pc:sldMkLst>
          <pc:docMk/>
          <pc:sldMk cId="2149654784" sldId="351"/>
        </pc:sldMkLst>
        <pc:spChg chg="add del">
          <ac:chgData name="Sebastian Geiger" userId="3cfc461f-16bb-4768-98ec-db5ad4d0a451" providerId="ADAL" clId="{3BDC6830-E3FE-49F4-908E-A6D4514FB441}" dt="2022-03-09T19:14:57.188" v="5145" actId="22"/>
          <ac:spMkLst>
            <pc:docMk/>
            <pc:sldMk cId="2149654784" sldId="351"/>
            <ac:spMk id="5" creationId="{8830C294-BBE9-4AA8-ABC8-65AB097CF186}"/>
          </ac:spMkLst>
        </pc:spChg>
        <pc:spChg chg="mod">
          <ac:chgData name="Sebastian Geiger" userId="3cfc461f-16bb-4768-98ec-db5ad4d0a451" providerId="ADAL" clId="{3BDC6830-E3FE-49F4-908E-A6D4514FB441}" dt="2022-03-09T19:06:59.965" v="4319" actId="27636"/>
          <ac:spMkLst>
            <pc:docMk/>
            <pc:sldMk cId="2149654784" sldId="351"/>
            <ac:spMk id="3157" creationId="{00000000-0000-0000-0000-000000000000}"/>
          </ac:spMkLst>
        </pc:spChg>
        <pc:spChg chg="mod">
          <ac:chgData name="Sebastian Geiger" userId="3cfc461f-16bb-4768-98ec-db5ad4d0a451" providerId="ADAL" clId="{3BDC6830-E3FE-49F4-908E-A6D4514FB441}" dt="2022-03-11T11:24:05.480" v="10778"/>
          <ac:spMkLst>
            <pc:docMk/>
            <pc:sldMk cId="2149654784" sldId="351"/>
            <ac:spMk id="3158" creationId="{00000000-0000-0000-0000-000000000000}"/>
          </ac:spMkLst>
        </pc:spChg>
        <pc:picChg chg="add del mod ord">
          <ac:chgData name="Sebastian Geiger" userId="3cfc461f-16bb-4768-98ec-db5ad4d0a451" providerId="ADAL" clId="{3BDC6830-E3FE-49F4-908E-A6D4514FB441}" dt="2022-03-09T19:15:33.611" v="5152" actId="478"/>
          <ac:picMkLst>
            <pc:docMk/>
            <pc:sldMk cId="2149654784" sldId="351"/>
            <ac:picMk id="6" creationId="{CDCFD394-D094-4838-A453-CA53FB5D7304}"/>
          </ac:picMkLst>
        </pc:picChg>
      </pc:sldChg>
      <pc:sldChg chg="addSp modSp add mod">
        <pc:chgData name="Sebastian Geiger" userId="3cfc461f-16bb-4768-98ec-db5ad4d0a451" providerId="ADAL" clId="{3BDC6830-E3FE-49F4-908E-A6D4514FB441}" dt="2022-03-10T08:28:23.154" v="9689" actId="20577"/>
        <pc:sldMkLst>
          <pc:docMk/>
          <pc:sldMk cId="1226900776" sldId="352"/>
        </pc:sldMkLst>
        <pc:spChg chg="mod">
          <ac:chgData name="Sebastian Geiger" userId="3cfc461f-16bb-4768-98ec-db5ad4d0a451" providerId="ADAL" clId="{3BDC6830-E3FE-49F4-908E-A6D4514FB441}" dt="2022-03-09T19:26:25.055" v="6563" actId="20577"/>
          <ac:spMkLst>
            <pc:docMk/>
            <pc:sldMk cId="1226900776" sldId="352"/>
            <ac:spMk id="3157" creationId="{00000000-0000-0000-0000-000000000000}"/>
          </ac:spMkLst>
        </pc:spChg>
        <pc:spChg chg="mod">
          <ac:chgData name="Sebastian Geiger" userId="3cfc461f-16bb-4768-98ec-db5ad4d0a451" providerId="ADAL" clId="{3BDC6830-E3FE-49F4-908E-A6D4514FB441}" dt="2022-03-10T08:28:23.154" v="9689" actId="20577"/>
          <ac:spMkLst>
            <pc:docMk/>
            <pc:sldMk cId="1226900776" sldId="352"/>
            <ac:spMk id="3158" creationId="{00000000-0000-0000-0000-000000000000}"/>
          </ac:spMkLst>
        </pc:spChg>
        <pc:picChg chg="add mod ord">
          <ac:chgData name="Sebastian Geiger" userId="3cfc461f-16bb-4768-98ec-db5ad4d0a451" providerId="ADAL" clId="{3BDC6830-E3FE-49F4-908E-A6D4514FB441}" dt="2022-03-09T22:24:21.822" v="9055" actId="167"/>
          <ac:picMkLst>
            <pc:docMk/>
            <pc:sldMk cId="1226900776" sldId="352"/>
            <ac:picMk id="4" creationId="{1D72857D-BEC8-4FED-ABF0-520F2DFAA8D0}"/>
          </ac:picMkLst>
        </pc:picChg>
      </pc:sldChg>
      <pc:sldChg chg="new del">
        <pc:chgData name="Sebastian Geiger" userId="3cfc461f-16bb-4768-98ec-db5ad4d0a451" providerId="ADAL" clId="{3BDC6830-E3FE-49F4-908E-A6D4514FB441}" dt="2022-03-09T21:40:59.305" v="6733" actId="680"/>
        <pc:sldMkLst>
          <pc:docMk/>
          <pc:sldMk cId="3317156162" sldId="353"/>
        </pc:sldMkLst>
      </pc:sldChg>
      <pc:sldChg chg="addSp modSp new mod modTransition">
        <pc:chgData name="Sebastian Geiger" userId="3cfc461f-16bb-4768-98ec-db5ad4d0a451" providerId="ADAL" clId="{3BDC6830-E3FE-49F4-908E-A6D4514FB441}" dt="2022-03-09T22:39:19.289" v="9593"/>
        <pc:sldMkLst>
          <pc:docMk/>
          <pc:sldMk cId="4183713073" sldId="353"/>
        </pc:sldMkLst>
        <pc:spChg chg="mod">
          <ac:chgData name="Sebastian Geiger" userId="3cfc461f-16bb-4768-98ec-db5ad4d0a451" providerId="ADAL" clId="{3BDC6830-E3FE-49F4-908E-A6D4514FB441}" dt="2022-03-09T21:42:32.287" v="6848" actId="20577"/>
          <ac:spMkLst>
            <pc:docMk/>
            <pc:sldMk cId="4183713073" sldId="353"/>
            <ac:spMk id="2" creationId="{D17BD781-F3FB-4413-A6D6-46EEBAC912A2}"/>
          </ac:spMkLst>
        </pc:spChg>
        <pc:spChg chg="mod">
          <ac:chgData name="Sebastian Geiger" userId="3cfc461f-16bb-4768-98ec-db5ad4d0a451" providerId="ADAL" clId="{3BDC6830-E3FE-49F4-908E-A6D4514FB441}" dt="2022-03-09T21:43:25.335" v="6993" actId="20577"/>
          <ac:spMkLst>
            <pc:docMk/>
            <pc:sldMk cId="4183713073" sldId="353"/>
            <ac:spMk id="3" creationId="{85E4475E-4342-4761-8242-D66F778622CE}"/>
          </ac:spMkLst>
        </pc:spChg>
        <pc:spChg chg="add mod">
          <ac:chgData name="Sebastian Geiger" userId="3cfc461f-16bb-4768-98ec-db5ad4d0a451" providerId="ADAL" clId="{3BDC6830-E3FE-49F4-908E-A6D4514FB441}" dt="2022-03-09T21:55:58.787" v="8242" actId="1076"/>
          <ac:spMkLst>
            <pc:docMk/>
            <pc:sldMk cId="4183713073" sldId="353"/>
            <ac:spMk id="4" creationId="{AB297C7E-59E8-493D-A9C7-BC1CF2501484}"/>
          </ac:spMkLst>
        </pc:spChg>
      </pc:sldChg>
      <pc:sldChg chg="modSp add mod modTransition">
        <pc:chgData name="Sebastian Geiger" userId="3cfc461f-16bb-4768-98ec-db5ad4d0a451" providerId="ADAL" clId="{3BDC6830-E3FE-49F4-908E-A6D4514FB441}" dt="2022-03-10T08:44:46.466" v="9909" actId="20577"/>
        <pc:sldMkLst>
          <pc:docMk/>
          <pc:sldMk cId="3045821062" sldId="354"/>
        </pc:sldMkLst>
        <pc:spChg chg="mod">
          <ac:chgData name="Sebastian Geiger" userId="3cfc461f-16bb-4768-98ec-db5ad4d0a451" providerId="ADAL" clId="{3BDC6830-E3FE-49F4-908E-A6D4514FB441}" dt="2022-03-09T21:43:32.909" v="7001" actId="20577"/>
          <ac:spMkLst>
            <pc:docMk/>
            <pc:sldMk cId="3045821062" sldId="354"/>
            <ac:spMk id="2" creationId="{D17BD781-F3FB-4413-A6D6-46EEBAC912A2}"/>
          </ac:spMkLst>
        </pc:spChg>
        <pc:spChg chg="mod">
          <ac:chgData name="Sebastian Geiger" userId="3cfc461f-16bb-4768-98ec-db5ad4d0a451" providerId="ADAL" clId="{3BDC6830-E3FE-49F4-908E-A6D4514FB441}" dt="2022-03-10T08:44:46.466" v="9909" actId="20577"/>
          <ac:spMkLst>
            <pc:docMk/>
            <pc:sldMk cId="3045821062" sldId="354"/>
            <ac:spMk id="3" creationId="{85E4475E-4342-4761-8242-D66F778622CE}"/>
          </ac:spMkLst>
        </pc:spChg>
      </pc:sldChg>
      <pc:sldChg chg="modSp add mod modTransition">
        <pc:chgData name="Sebastian Geiger" userId="3cfc461f-16bb-4768-98ec-db5ad4d0a451" providerId="ADAL" clId="{3BDC6830-E3FE-49F4-908E-A6D4514FB441}" dt="2022-03-11T10:24:56.190" v="10666" actId="20577"/>
        <pc:sldMkLst>
          <pc:docMk/>
          <pc:sldMk cId="1911551145" sldId="355"/>
        </pc:sldMkLst>
        <pc:spChg chg="mod">
          <ac:chgData name="Sebastian Geiger" userId="3cfc461f-16bb-4768-98ec-db5ad4d0a451" providerId="ADAL" clId="{3BDC6830-E3FE-49F4-908E-A6D4514FB441}" dt="2022-03-09T21:46:41.888" v="7117" actId="20577"/>
          <ac:spMkLst>
            <pc:docMk/>
            <pc:sldMk cId="1911551145" sldId="355"/>
            <ac:spMk id="2" creationId="{D17BD781-F3FB-4413-A6D6-46EEBAC912A2}"/>
          </ac:spMkLst>
        </pc:spChg>
        <pc:spChg chg="mod">
          <ac:chgData name="Sebastian Geiger" userId="3cfc461f-16bb-4768-98ec-db5ad4d0a451" providerId="ADAL" clId="{3BDC6830-E3FE-49F4-908E-A6D4514FB441}" dt="2022-03-11T10:24:56.190" v="10666" actId="20577"/>
          <ac:spMkLst>
            <pc:docMk/>
            <pc:sldMk cId="1911551145" sldId="355"/>
            <ac:spMk id="3" creationId="{85E4475E-4342-4761-8242-D66F778622CE}"/>
          </ac:spMkLst>
        </pc:spChg>
      </pc:sldChg>
      <pc:sldChg chg="addSp delSp modSp add mod modTransition">
        <pc:chgData name="Sebastian Geiger" userId="3cfc461f-16bb-4768-98ec-db5ad4d0a451" providerId="ADAL" clId="{3BDC6830-E3FE-49F4-908E-A6D4514FB441}" dt="2022-03-10T10:43:05.056" v="10370" actId="20577"/>
        <pc:sldMkLst>
          <pc:docMk/>
          <pc:sldMk cId="1305965080" sldId="356"/>
        </pc:sldMkLst>
        <pc:spChg chg="mod">
          <ac:chgData name="Sebastian Geiger" userId="3cfc461f-16bb-4768-98ec-db5ad4d0a451" providerId="ADAL" clId="{3BDC6830-E3FE-49F4-908E-A6D4514FB441}" dt="2022-03-09T21:57:24.592" v="8250" actId="20577"/>
          <ac:spMkLst>
            <pc:docMk/>
            <pc:sldMk cId="1305965080" sldId="356"/>
            <ac:spMk id="2" creationId="{D17BD781-F3FB-4413-A6D6-46EEBAC912A2}"/>
          </ac:spMkLst>
        </pc:spChg>
        <pc:spChg chg="mod">
          <ac:chgData name="Sebastian Geiger" userId="3cfc461f-16bb-4768-98ec-db5ad4d0a451" providerId="ADAL" clId="{3BDC6830-E3FE-49F4-908E-A6D4514FB441}" dt="2022-03-10T10:43:05.056" v="10370" actId="20577"/>
          <ac:spMkLst>
            <pc:docMk/>
            <pc:sldMk cId="1305965080" sldId="356"/>
            <ac:spMk id="3" creationId="{85E4475E-4342-4761-8242-D66F778622CE}"/>
          </ac:spMkLst>
        </pc:spChg>
        <pc:picChg chg="add del mod modCrop">
          <ac:chgData name="Sebastian Geiger" userId="3cfc461f-16bb-4768-98ec-db5ad4d0a451" providerId="ADAL" clId="{3BDC6830-E3FE-49F4-908E-A6D4514FB441}" dt="2022-03-09T22:07:40.576" v="8887" actId="478"/>
          <ac:picMkLst>
            <pc:docMk/>
            <pc:sldMk cId="1305965080" sldId="356"/>
            <ac:picMk id="4" creationId="{7D3233A3-FD66-4DED-ABAB-BE41967EFFE1}"/>
          </ac:picMkLst>
        </pc:picChg>
        <pc:picChg chg="add mod modCrop">
          <ac:chgData name="Sebastian Geiger" userId="3cfc461f-16bb-4768-98ec-db5ad4d0a451" providerId="ADAL" clId="{3BDC6830-E3FE-49F4-908E-A6D4514FB441}" dt="2022-03-09T22:08:20.148" v="8898" actId="1076"/>
          <ac:picMkLst>
            <pc:docMk/>
            <pc:sldMk cId="1305965080" sldId="356"/>
            <ac:picMk id="6" creationId="{532F7124-2811-40CC-A9B1-B4240A44B301}"/>
          </ac:picMkLst>
        </pc:picChg>
      </pc:sldChg>
      <pc:sldChg chg="addSp delSp modSp add mod">
        <pc:chgData name="Sebastian Geiger" userId="3cfc461f-16bb-4768-98ec-db5ad4d0a451" providerId="ADAL" clId="{3BDC6830-E3FE-49F4-908E-A6D4514FB441}" dt="2022-03-09T22:40:31.981" v="9616" actId="20577"/>
        <pc:sldMkLst>
          <pc:docMk/>
          <pc:sldMk cId="2969125528" sldId="357"/>
        </pc:sldMkLst>
        <pc:spChg chg="mod">
          <ac:chgData name="Sebastian Geiger" userId="3cfc461f-16bb-4768-98ec-db5ad4d0a451" providerId="ADAL" clId="{3BDC6830-E3FE-49F4-908E-A6D4514FB441}" dt="2022-03-09T22:36:37.402" v="9389" actId="20577"/>
          <ac:spMkLst>
            <pc:docMk/>
            <pc:sldMk cId="2969125528" sldId="357"/>
            <ac:spMk id="2" creationId="{00000000-0000-0000-0000-000000000000}"/>
          </ac:spMkLst>
        </pc:spChg>
        <pc:spChg chg="del">
          <ac:chgData name="Sebastian Geiger" userId="3cfc461f-16bb-4768-98ec-db5ad4d0a451" providerId="ADAL" clId="{3BDC6830-E3FE-49F4-908E-A6D4514FB441}" dt="2022-03-09T22:31:06.878" v="9338" actId="478"/>
          <ac:spMkLst>
            <pc:docMk/>
            <pc:sldMk cId="2969125528" sldId="357"/>
            <ac:spMk id="4" creationId="{00000000-0000-0000-0000-000000000000}"/>
          </ac:spMkLst>
        </pc:spChg>
        <pc:spChg chg="del">
          <ac:chgData name="Sebastian Geiger" userId="3cfc461f-16bb-4768-98ec-db5ad4d0a451" providerId="ADAL" clId="{3BDC6830-E3FE-49F4-908E-A6D4514FB441}" dt="2022-03-09T22:30:58.319" v="9334" actId="478"/>
          <ac:spMkLst>
            <pc:docMk/>
            <pc:sldMk cId="2969125528" sldId="357"/>
            <ac:spMk id="7" creationId="{00000000-0000-0000-0000-000000000000}"/>
          </ac:spMkLst>
        </pc:spChg>
        <pc:spChg chg="add mod">
          <ac:chgData name="Sebastian Geiger" userId="3cfc461f-16bb-4768-98ec-db5ad4d0a451" providerId="ADAL" clId="{3BDC6830-E3FE-49F4-908E-A6D4514FB441}" dt="2022-03-09T22:40:31.981" v="9616" actId="20577"/>
          <ac:spMkLst>
            <pc:docMk/>
            <pc:sldMk cId="2969125528" sldId="357"/>
            <ac:spMk id="11" creationId="{360FF64A-13AE-4E12-B3C4-9B134B211C72}"/>
          </ac:spMkLst>
        </pc:spChg>
        <pc:picChg chg="del">
          <ac:chgData name="Sebastian Geiger" userId="3cfc461f-16bb-4768-98ec-db5ad4d0a451" providerId="ADAL" clId="{3BDC6830-E3FE-49F4-908E-A6D4514FB441}" dt="2022-03-09T22:31:00.779" v="9335" actId="478"/>
          <ac:picMkLst>
            <pc:docMk/>
            <pc:sldMk cId="2969125528" sldId="357"/>
            <ac:picMk id="5" creationId="{00000000-0000-0000-0000-000000000000}"/>
          </ac:picMkLst>
        </pc:picChg>
        <pc:picChg chg="add del mod modCrop">
          <ac:chgData name="Sebastian Geiger" userId="3cfc461f-16bb-4768-98ec-db5ad4d0a451" providerId="ADAL" clId="{3BDC6830-E3FE-49F4-908E-A6D4514FB441}" dt="2022-03-09T22:34:45.652" v="9367" actId="478"/>
          <ac:picMkLst>
            <pc:docMk/>
            <pc:sldMk cId="2969125528" sldId="357"/>
            <ac:picMk id="6" creationId="{E122F270-6B70-40EE-A1FD-39E207B05F58}"/>
          </ac:picMkLst>
        </pc:picChg>
        <pc:picChg chg="del">
          <ac:chgData name="Sebastian Geiger" userId="3cfc461f-16bb-4768-98ec-db5ad4d0a451" providerId="ADAL" clId="{3BDC6830-E3FE-49F4-908E-A6D4514FB441}" dt="2022-03-09T22:31:02.472" v="9336" actId="478"/>
          <ac:picMkLst>
            <pc:docMk/>
            <pc:sldMk cId="2969125528" sldId="357"/>
            <ac:picMk id="8" creationId="{00000000-0000-0000-0000-000000000000}"/>
          </ac:picMkLst>
        </pc:picChg>
        <pc:picChg chg="del">
          <ac:chgData name="Sebastian Geiger" userId="3cfc461f-16bb-4768-98ec-db5ad4d0a451" providerId="ADAL" clId="{3BDC6830-E3FE-49F4-908E-A6D4514FB441}" dt="2022-03-09T22:31:04.045" v="9337" actId="478"/>
          <ac:picMkLst>
            <pc:docMk/>
            <pc:sldMk cId="2969125528" sldId="357"/>
            <ac:picMk id="9" creationId="{00000000-0000-0000-0000-000000000000}"/>
          </ac:picMkLst>
        </pc:picChg>
      </pc:sldChg>
      <pc:sldChg chg="addSp delSp modSp add mod modAnim">
        <pc:chgData name="Sebastian Geiger" userId="3cfc461f-16bb-4768-98ec-db5ad4d0a451" providerId="ADAL" clId="{3BDC6830-E3FE-49F4-908E-A6D4514FB441}" dt="2022-03-10T08:48:58.123" v="10027" actId="20577"/>
        <pc:sldMkLst>
          <pc:docMk/>
          <pc:sldMk cId="3612559725" sldId="358"/>
        </pc:sldMkLst>
        <pc:spChg chg="add mod">
          <ac:chgData name="Sebastian Geiger" userId="3cfc461f-16bb-4768-98ec-db5ad4d0a451" providerId="ADAL" clId="{3BDC6830-E3FE-49F4-908E-A6D4514FB441}" dt="2022-03-10T08:48:39.794" v="10017" actId="164"/>
          <ac:spMkLst>
            <pc:docMk/>
            <pc:sldMk cId="3612559725" sldId="358"/>
            <ac:spMk id="16" creationId="{53EBFB92-E033-4DAC-B216-6F16688B2181}"/>
          </ac:spMkLst>
        </pc:spChg>
        <pc:spChg chg="del">
          <ac:chgData name="Sebastian Geiger" userId="3cfc461f-16bb-4768-98ec-db5ad4d0a451" providerId="ADAL" clId="{3BDC6830-E3FE-49F4-908E-A6D4514FB441}" dt="2022-03-10T08:47:06.638" v="9974" actId="478"/>
          <ac:spMkLst>
            <pc:docMk/>
            <pc:sldMk cId="3612559725" sldId="358"/>
            <ac:spMk id="28" creationId="{8D204994-EB63-4FC4-AF43-B63B6226B875}"/>
          </ac:spMkLst>
        </pc:spChg>
        <pc:spChg chg="mod">
          <ac:chgData name="Sebastian Geiger" userId="3cfc461f-16bb-4768-98ec-db5ad4d0a451" providerId="ADAL" clId="{3BDC6830-E3FE-49F4-908E-A6D4514FB441}" dt="2022-03-10T08:48:58.123" v="10027" actId="20577"/>
          <ac:spMkLst>
            <pc:docMk/>
            <pc:sldMk cId="3612559725" sldId="358"/>
            <ac:spMk id="3157" creationId="{00000000-0000-0000-0000-000000000000}"/>
          </ac:spMkLst>
        </pc:spChg>
        <pc:grpChg chg="add mod">
          <ac:chgData name="Sebastian Geiger" userId="3cfc461f-16bb-4768-98ec-db5ad4d0a451" providerId="ADAL" clId="{3BDC6830-E3FE-49F4-908E-A6D4514FB441}" dt="2022-03-10T08:48:39.794" v="10017" actId="164"/>
          <ac:grpSpMkLst>
            <pc:docMk/>
            <pc:sldMk cId="3612559725" sldId="358"/>
            <ac:grpSpMk id="2" creationId="{3D4E7787-2D0B-44E3-843A-CCA137980D8D}"/>
          </ac:grpSpMkLst>
        </pc:grpChg>
        <pc:grpChg chg="add mod">
          <ac:chgData name="Sebastian Geiger" userId="3cfc461f-16bb-4768-98ec-db5ad4d0a451" providerId="ADAL" clId="{3BDC6830-E3FE-49F4-908E-A6D4514FB441}" dt="2022-03-10T08:48:39.794" v="10017" actId="164"/>
          <ac:grpSpMkLst>
            <pc:docMk/>
            <pc:sldMk cId="3612559725" sldId="358"/>
            <ac:grpSpMk id="3" creationId="{49C54D1A-6CD6-4B86-A361-2B82F9ECE023}"/>
          </ac:grpSpMkLst>
        </pc:grpChg>
        <pc:grpChg chg="add mod">
          <ac:chgData name="Sebastian Geiger" userId="3cfc461f-16bb-4768-98ec-db5ad4d0a451" providerId="ADAL" clId="{3BDC6830-E3FE-49F4-908E-A6D4514FB441}" dt="2022-03-10T08:48:16.618" v="10001" actId="164"/>
          <ac:grpSpMkLst>
            <pc:docMk/>
            <pc:sldMk cId="3612559725" sldId="358"/>
            <ac:grpSpMk id="10" creationId="{1105C36A-ED2A-402A-9B84-B35FD6C7CB5E}"/>
          </ac:grpSpMkLst>
        </pc:grpChg>
        <pc:picChg chg="add mod">
          <ac:chgData name="Sebastian Geiger" userId="3cfc461f-16bb-4768-98ec-db5ad4d0a451" providerId="ADAL" clId="{3BDC6830-E3FE-49F4-908E-A6D4514FB441}" dt="2022-03-10T08:48:16.618" v="10001" actId="164"/>
          <ac:picMkLst>
            <pc:docMk/>
            <pc:sldMk cId="3612559725" sldId="358"/>
            <ac:picMk id="8" creationId="{AB75FACA-2AD8-468C-9A50-570DE0E19497}"/>
          </ac:picMkLst>
        </pc:picChg>
        <pc:picChg chg="add mod">
          <ac:chgData name="Sebastian Geiger" userId="3cfc461f-16bb-4768-98ec-db5ad4d0a451" providerId="ADAL" clId="{3BDC6830-E3FE-49F4-908E-A6D4514FB441}" dt="2022-03-10T08:48:16.618" v="10001" actId="164"/>
          <ac:picMkLst>
            <pc:docMk/>
            <pc:sldMk cId="3612559725" sldId="358"/>
            <ac:picMk id="9" creationId="{5F5AE5FD-C3FF-4CF7-84AA-B7119821EC14}"/>
          </ac:picMkLst>
        </pc:picChg>
        <pc:picChg chg="mod">
          <ac:chgData name="Sebastian Geiger" userId="3cfc461f-16bb-4768-98ec-db5ad4d0a451" providerId="ADAL" clId="{3BDC6830-E3FE-49F4-908E-A6D4514FB441}" dt="2022-03-10T08:47:11.233" v="9975"/>
          <ac:picMkLst>
            <pc:docMk/>
            <pc:sldMk cId="3612559725" sldId="358"/>
            <ac:picMk id="11" creationId="{6FC3C8B3-E312-4801-A2FF-361620BBDA9B}"/>
          </ac:picMkLst>
        </pc:picChg>
        <pc:picChg chg="mod">
          <ac:chgData name="Sebastian Geiger" userId="3cfc461f-16bb-4768-98ec-db5ad4d0a451" providerId="ADAL" clId="{3BDC6830-E3FE-49F4-908E-A6D4514FB441}" dt="2022-03-10T08:47:11.233" v="9975"/>
          <ac:picMkLst>
            <pc:docMk/>
            <pc:sldMk cId="3612559725" sldId="358"/>
            <ac:picMk id="12" creationId="{08BBCA2E-DC45-4113-859B-4516057EECF2}"/>
          </ac:picMkLst>
        </pc:picChg>
        <pc:picChg chg="add mod">
          <ac:chgData name="Sebastian Geiger" userId="3cfc461f-16bb-4768-98ec-db5ad4d0a451" providerId="ADAL" clId="{3BDC6830-E3FE-49F4-908E-A6D4514FB441}" dt="2022-03-10T08:47:13.904" v="9977" actId="571"/>
          <ac:picMkLst>
            <pc:docMk/>
            <pc:sldMk cId="3612559725" sldId="358"/>
            <ac:picMk id="13" creationId="{D0AF4773-20CB-4CF0-A01D-2469E94D78FD}"/>
          </ac:picMkLst>
        </pc:picChg>
        <pc:picChg chg="add mod">
          <ac:chgData name="Sebastian Geiger" userId="3cfc461f-16bb-4768-98ec-db5ad4d0a451" providerId="ADAL" clId="{3BDC6830-E3FE-49F4-908E-A6D4514FB441}" dt="2022-03-10T08:48:11.405" v="10000" actId="1076"/>
          <ac:picMkLst>
            <pc:docMk/>
            <pc:sldMk cId="3612559725" sldId="358"/>
            <ac:picMk id="14" creationId="{2FD5BE2F-98EA-4A56-A426-19659AD41217}"/>
          </ac:picMkLst>
        </pc:picChg>
        <pc:picChg chg="del">
          <ac:chgData name="Sebastian Geiger" userId="3cfc461f-16bb-4768-98ec-db5ad4d0a451" providerId="ADAL" clId="{3BDC6830-E3FE-49F4-908E-A6D4514FB441}" dt="2022-03-10T08:47:06.638" v="9974" actId="478"/>
          <ac:picMkLst>
            <pc:docMk/>
            <pc:sldMk cId="3612559725" sldId="358"/>
            <ac:picMk id="25" creationId="{0FC0DECC-775E-4A12-BC4C-05F01E776062}"/>
          </ac:picMkLst>
        </pc:picChg>
      </pc:sldChg>
      <pc:sldChg chg="addSp delSp modSp add del mod">
        <pc:chgData name="Sebastian Geiger" userId="3cfc461f-16bb-4768-98ec-db5ad4d0a451" providerId="ADAL" clId="{3BDC6830-E3FE-49F4-908E-A6D4514FB441}" dt="2022-03-11T10:55:24.423" v="10722" actId="2696"/>
        <pc:sldMkLst>
          <pc:docMk/>
          <pc:sldMk cId="661862325" sldId="359"/>
        </pc:sldMkLst>
        <pc:spChg chg="mod">
          <ac:chgData name="Sebastian Geiger" userId="3cfc461f-16bb-4768-98ec-db5ad4d0a451" providerId="ADAL" clId="{3BDC6830-E3FE-49F4-908E-A6D4514FB441}" dt="2022-03-11T10:54:09.737" v="10713" actId="20577"/>
          <ac:spMkLst>
            <pc:docMk/>
            <pc:sldMk cId="661862325" sldId="359"/>
            <ac:spMk id="2" creationId="{00000000-0000-0000-0000-000000000000}"/>
          </ac:spMkLst>
        </pc:spChg>
        <pc:picChg chg="del">
          <ac:chgData name="Sebastian Geiger" userId="3cfc461f-16bb-4768-98ec-db5ad4d0a451" providerId="ADAL" clId="{3BDC6830-E3FE-49F4-908E-A6D4514FB441}" dt="2022-03-11T10:54:13.319" v="10714" actId="478"/>
          <ac:picMkLst>
            <pc:docMk/>
            <pc:sldMk cId="661862325" sldId="359"/>
            <ac:picMk id="3" creationId="{00000000-0000-0000-0000-000000000000}"/>
          </ac:picMkLst>
        </pc:picChg>
        <pc:picChg chg="add mod modCrop">
          <ac:chgData name="Sebastian Geiger" userId="3cfc461f-16bb-4768-98ec-db5ad4d0a451" providerId="ADAL" clId="{3BDC6830-E3FE-49F4-908E-A6D4514FB441}" dt="2022-03-11T10:54:55.274" v="10721" actId="1076"/>
          <ac:picMkLst>
            <pc:docMk/>
            <pc:sldMk cId="661862325" sldId="359"/>
            <ac:picMk id="5" creationId="{86427AF6-69F5-41CF-9451-4AE3DB52BE40}"/>
          </ac:picMkLst>
        </pc:picChg>
        <pc:picChg chg="del">
          <ac:chgData name="Sebastian Geiger" userId="3cfc461f-16bb-4768-98ec-db5ad4d0a451" providerId="ADAL" clId="{3BDC6830-E3FE-49F4-908E-A6D4514FB441}" dt="2022-03-11T10:54:13.319" v="10714" actId="478"/>
          <ac:picMkLst>
            <pc:docMk/>
            <pc:sldMk cId="661862325" sldId="359"/>
            <ac:picMk id="1026" creationId="{00000000-0000-0000-0000-000000000000}"/>
          </ac:picMkLst>
        </pc:picChg>
      </pc:sldChg>
      <pc:sldChg chg="add">
        <pc:chgData name="Sebastian Geiger" userId="3cfc461f-16bb-4768-98ec-db5ad4d0a451" providerId="ADAL" clId="{3BDC6830-E3FE-49F4-908E-A6D4514FB441}" dt="2022-03-11T10:55:29.433" v="10723"/>
        <pc:sldMkLst>
          <pc:docMk/>
          <pc:sldMk cId="1785289411" sldId="359"/>
        </pc:sldMkLst>
      </pc:sldChg>
      <pc:sldMasterChg chg="delSldLayout">
        <pc:chgData name="Sebastian Geiger" userId="3cfc461f-16bb-4768-98ec-db5ad4d0a451" providerId="ADAL" clId="{3BDC6830-E3FE-49F4-908E-A6D4514FB441}" dt="2022-03-08T21:40:29.402" v="11" actId="47"/>
        <pc:sldMasterMkLst>
          <pc:docMk/>
          <pc:sldMasterMk cId="0" sldId="2147483648"/>
        </pc:sldMasterMkLst>
        <pc:sldLayoutChg chg="del">
          <pc:chgData name="Sebastian Geiger" userId="3cfc461f-16bb-4768-98ec-db5ad4d0a451" providerId="ADAL" clId="{3BDC6830-E3FE-49F4-908E-A6D4514FB441}" dt="2022-03-08T21:40:29.402" v="11" actId="47"/>
          <pc:sldLayoutMkLst>
            <pc:docMk/>
            <pc:sldMasterMk cId="0" sldId="2147483648"/>
            <pc:sldLayoutMk cId="2145424658"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dirty="0" smtClean="0">
                <a:effectLst/>
                <a:latin typeface="+mj-lt"/>
                <a:ea typeface="+mj-ea"/>
                <a:cs typeface="+mj-cs"/>
                <a:sym typeface="Calibri"/>
              </a:rPr>
              <a:t>Thank you very much for inviting me to</a:t>
            </a:r>
            <a:r>
              <a:rPr lang="en-US" sz="1200" b="0" i="0" baseline="0" dirty="0" smtClean="0">
                <a:effectLst/>
                <a:latin typeface="+mj-lt"/>
                <a:ea typeface="+mj-ea"/>
                <a:cs typeface="+mj-cs"/>
                <a:sym typeface="Calibri"/>
              </a:rPr>
              <a:t> give this presentation to </a:t>
            </a:r>
            <a:r>
              <a:rPr lang="en-US" sz="1200" b="0" i="0" baseline="0" dirty="0" err="1" smtClean="0">
                <a:effectLst/>
                <a:latin typeface="+mj-lt"/>
                <a:ea typeface="+mj-ea"/>
                <a:cs typeface="+mj-cs"/>
                <a:sym typeface="Calibri"/>
              </a:rPr>
              <a:t>honour</a:t>
            </a:r>
            <a:r>
              <a:rPr lang="en-US" sz="1200" b="0" i="0" baseline="0" dirty="0" smtClean="0">
                <a:effectLst/>
                <a:latin typeface="+mj-lt"/>
                <a:ea typeface="+mj-ea"/>
                <a:cs typeface="+mj-cs"/>
                <a:sym typeface="Calibri"/>
              </a:rPr>
              <a:t> Brian’s  </a:t>
            </a:r>
            <a:r>
              <a:rPr lang="en-US" sz="1200" b="0" i="0" baseline="0" dirty="0" err="1" smtClean="0">
                <a:effectLst/>
                <a:latin typeface="+mj-lt"/>
                <a:ea typeface="+mj-ea"/>
                <a:cs typeface="+mj-cs"/>
                <a:sym typeface="Calibri"/>
              </a:rPr>
              <a:t>InterPore</a:t>
            </a:r>
            <a:r>
              <a:rPr lang="en-US" sz="1200" b="0" i="0" baseline="0" dirty="0" smtClean="0">
                <a:effectLst/>
                <a:latin typeface="+mj-lt"/>
                <a:ea typeface="+mj-ea"/>
                <a:cs typeface="+mj-cs"/>
                <a:sym typeface="Calibri"/>
              </a:rPr>
              <a:t> Honorary Lifetime Membership Award. It is a great privilege to share some of my thoughts on flow and transport in fractured geological media with you, considering how much groundbreaking research Brian has done in this field for many decades </a:t>
            </a:r>
            <a:endParaRPr lang="en-GB" dirty="0"/>
          </a:p>
        </p:txBody>
      </p:sp>
    </p:spTree>
    <p:extLst>
      <p:ext uri="{BB962C8B-B14F-4D97-AF65-F5344CB8AC3E}">
        <p14:creationId xmlns:p14="http://schemas.microsoft.com/office/powerpoint/2010/main" val="610731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As I mentioned a couple of slides ago, the results that we obtained from the geological</a:t>
            </a:r>
            <a:r>
              <a:rPr lang="en-GB" baseline="0" dirty="0" smtClean="0"/>
              <a:t> well-testing were surprisingly unique, which made us wonder if there is a more consistent relationship between fracture network properties and well-testing signals that can be revealed. To try and answer this question, Alfredo created a set of over 2500 stochastically generated fracture network geometries with geologically realistic but variable properties, some examples of these networks can be seen on your right. For each network we then created a synthetic well-test signal, that is we simulated a pressure drawdown curve.</a:t>
            </a:r>
          </a:p>
          <a:p>
            <a:endParaRPr lang="en-GB" baseline="0" dirty="0" smtClean="0"/>
          </a:p>
          <a:p>
            <a:r>
              <a:rPr lang="en-GB" baseline="0" dirty="0" smtClean="0"/>
              <a:t>Using k-</a:t>
            </a:r>
            <a:r>
              <a:rPr lang="en-GB" baseline="0" dirty="0" err="1" smtClean="0"/>
              <a:t>medois</a:t>
            </a:r>
            <a:r>
              <a:rPr lang="en-GB" baseline="0" dirty="0" smtClean="0"/>
              <a:t> clustering we grouped the 1</a:t>
            </a:r>
            <a:r>
              <a:rPr lang="en-GB" baseline="30000" dirty="0" smtClean="0"/>
              <a:t>st</a:t>
            </a:r>
            <a:r>
              <a:rPr lang="en-GB" baseline="0" dirty="0" smtClean="0"/>
              <a:t> derivatives of the drawdown curves into clusters. This was easier said than done because k-</a:t>
            </a:r>
            <a:r>
              <a:rPr lang="en-GB" baseline="0" dirty="0" err="1" smtClean="0"/>
              <a:t>medoids</a:t>
            </a:r>
            <a:r>
              <a:rPr lang="en-GB" baseline="0" dirty="0" smtClean="0"/>
              <a:t> clustering normally works for static properties, not transient data, and the signals that we observed could vary in time quite substantially based on the fracture properties. After a lot of work, Alfredo found that dynamic time-warping, a technique that is normally used in speech recognition algorithms, is well places to essentially normalise the 2</a:t>
            </a:r>
            <a:r>
              <a:rPr lang="en-GB" baseline="30000" dirty="0" smtClean="0"/>
              <a:t>nd</a:t>
            </a:r>
            <a:r>
              <a:rPr lang="en-GB" baseline="0" dirty="0" smtClean="0"/>
              <a:t> derivative of the drawdown curves, and use these as input for the distance metric in the clustering algorithm. Of course, Alfredo validated the approach thoroughly first, using drawdown curves that were created with analytical solutions and hence had well-defined input parameters.</a:t>
            </a:r>
            <a:endParaRPr lang="en-GB" dirty="0"/>
          </a:p>
        </p:txBody>
      </p:sp>
    </p:spTree>
    <p:extLst>
      <p:ext uri="{BB962C8B-B14F-4D97-AF65-F5344CB8AC3E}">
        <p14:creationId xmlns:p14="http://schemas.microsoft.com/office/powerpoint/2010/main" val="338851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What Alfredo</a:t>
            </a:r>
            <a:r>
              <a:rPr lang="en-GB" baseline="0" dirty="0" smtClean="0"/>
              <a:t> found that there are 12 unique clusters for the 1</a:t>
            </a:r>
            <a:r>
              <a:rPr lang="en-GB" baseline="30000" dirty="0" smtClean="0"/>
              <a:t>st</a:t>
            </a:r>
            <a:r>
              <a:rPr lang="en-GB" baseline="0" dirty="0" smtClean="0"/>
              <a:t> derivative of the drawdown curve. You can see the variability of the </a:t>
            </a:r>
            <a:r>
              <a:rPr lang="en-GB" baseline="0" dirty="0" err="1" smtClean="0"/>
              <a:t>mediod</a:t>
            </a:r>
            <a:r>
              <a:rPr lang="en-GB" baseline="0" dirty="0" smtClean="0"/>
              <a:t> curves for each cluster on the right and the  corresponding silhouette plot on the left.</a:t>
            </a:r>
            <a:endParaRPr lang="en-GB" dirty="0"/>
          </a:p>
        </p:txBody>
      </p:sp>
    </p:spTree>
    <p:extLst>
      <p:ext uri="{BB962C8B-B14F-4D97-AF65-F5344CB8AC3E}">
        <p14:creationId xmlns:p14="http://schemas.microsoft.com/office/powerpoint/2010/main" val="253187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What Alfredo found is that his</a:t>
            </a:r>
            <a:r>
              <a:rPr lang="en-GB" baseline="0" dirty="0" smtClean="0"/>
              <a:t> machine-learning based approach gave him a much richer insight into the links between fracture properties and well-test response than classical analytical methods. You can see the box plots for the key fracture parameters on your right, grouped by each cluster. There is a consistent grouping and trend between the fracture properties and clusters, with the main control being </a:t>
            </a:r>
            <a:r>
              <a:rPr lang="en-150" baseline="0" dirty="0" smtClean="0"/>
              <a:t>–</a:t>
            </a:r>
            <a:r>
              <a:rPr lang="en-GB" baseline="0" dirty="0" smtClean="0"/>
              <a:t> somewhat surprisingly </a:t>
            </a:r>
            <a:r>
              <a:rPr lang="en-150" baseline="0" dirty="0" smtClean="0"/>
              <a:t>–</a:t>
            </a:r>
            <a:r>
              <a:rPr lang="en-GB" baseline="0" dirty="0" smtClean="0"/>
              <a:t> the distance between the well and the closest fracture. A secondary control is the degree of fracture intensity and connectivity </a:t>
            </a:r>
            <a:r>
              <a:rPr lang="en-150" baseline="0" dirty="0" smtClean="0"/>
              <a:t>–</a:t>
            </a:r>
            <a:r>
              <a:rPr lang="en-GB" baseline="0" dirty="0" smtClean="0"/>
              <a:t> the challenge Brian posed on his paper - while average fracture apertures are not important, at least for the ranges that we considered. Currently, Alfredo is using further machine learning techniques to work out the individual ranking of the fracture properties for each cluster.</a:t>
            </a:r>
            <a:endParaRPr lang="en-GB" dirty="0"/>
          </a:p>
        </p:txBody>
      </p:sp>
    </p:spTree>
    <p:extLst>
      <p:ext uri="{BB962C8B-B14F-4D97-AF65-F5344CB8AC3E}">
        <p14:creationId xmlns:p14="http://schemas.microsoft.com/office/powerpoint/2010/main" val="388682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Geological</a:t>
            </a:r>
            <a:r>
              <a:rPr lang="en-GB" baseline="0" dirty="0" smtClean="0"/>
              <a:t> </a:t>
            </a:r>
            <a:r>
              <a:rPr lang="en-GB" dirty="0" smtClean="0"/>
              <a:t>well-testing allows us to identify if fractures are present in the subsurface and, at least to some degree, what the properties of the fracture network are. The question though remains</a:t>
            </a:r>
            <a:r>
              <a:rPr lang="en-GB" baseline="0" dirty="0" smtClean="0"/>
              <a:t> is how we best incorporate fractures in reservoir models and when it is better to rely on conceptual models that represent each fracture explicitly, the discrete fracture models, or use fracture models that approximate the fracture network as an effective porous medium? </a:t>
            </a:r>
          </a:p>
          <a:p>
            <a:endParaRPr lang="en-GB" baseline="0" dirty="0" smtClean="0"/>
          </a:p>
          <a:p>
            <a:r>
              <a:rPr lang="en-GB" baseline="0" dirty="0" smtClean="0"/>
              <a:t>Florian Doster and I tried to look at this challenge together with our PhD student Daniel Wong. What you see here is an idealised conceptual model of a real gas reservoir located in an anticline. The reservoir contains fracture corridors that are well connected and a very large number of smaller, diffuse fractures. On the right hand side you see the map view f simulation result, showing the water saturation for a small part of the reservoir where all fractures and the fracture corridor, shown by the black lines, have been represented explicitly; gas is being produced at the left model boundary and water encroaches the reservoir from the aquifer.</a:t>
            </a:r>
            <a:endParaRPr lang="en-GB" dirty="0"/>
          </a:p>
        </p:txBody>
      </p:sp>
    </p:spTree>
    <p:extLst>
      <p:ext uri="{BB962C8B-B14F-4D97-AF65-F5344CB8AC3E}">
        <p14:creationId xmlns:p14="http://schemas.microsoft.com/office/powerpoint/2010/main" val="221336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Using a series of</a:t>
            </a:r>
            <a:r>
              <a:rPr lang="en-GB" baseline="0" dirty="0" smtClean="0"/>
              <a:t> detailed reference simulations where fractures and fracture corridors are represented explicitly as shown here on the right for the water saturation in the fractures and matrix at increasing production rates, Daniel made the following observations.</a:t>
            </a:r>
          </a:p>
          <a:p>
            <a:endParaRPr lang="en-GB" baseline="0" dirty="0" smtClean="0"/>
          </a:p>
          <a:p>
            <a:r>
              <a:rPr lang="en-US" dirty="0" smtClean="0"/>
              <a:t>Fracture corridors and diffuse fractures clearly have different flow </a:t>
            </a:r>
            <a:r>
              <a:rPr lang="en-US" dirty="0" err="1" smtClean="0"/>
              <a:t>behaviours</a:t>
            </a:r>
            <a:r>
              <a:rPr lang="en-US" dirty="0" smtClean="0"/>
              <a:t> and need to be modelled separately</a:t>
            </a:r>
          </a:p>
          <a:p>
            <a:r>
              <a:rPr lang="en-US" dirty="0" smtClean="0"/>
              <a:t>Imbibition of</a:t>
            </a:r>
            <a:r>
              <a:rPr lang="en-US" baseline="0" dirty="0" smtClean="0"/>
              <a:t> water</a:t>
            </a:r>
            <a:r>
              <a:rPr lang="en-US" dirty="0" smtClean="0"/>
              <a:t> into the matrix occurs at interface between the matrix and diffuse fractures, which cannot be modelled accurately by a single effective medium</a:t>
            </a:r>
          </a:p>
          <a:p>
            <a:r>
              <a:rPr lang="en-US" dirty="0" smtClean="0"/>
              <a:t>If production stops, water also redistributes in the fractures and matrix remains in transient state for long time, which needs to be captured in models</a:t>
            </a:r>
          </a:p>
          <a:p>
            <a:r>
              <a:rPr lang="en-US" dirty="0" smtClean="0"/>
              <a:t>Gravity forces are negligibly small, so fracture-matrix transfer can be modelled by functions that account only for capillary forces</a:t>
            </a:r>
          </a:p>
          <a:p>
            <a:endParaRPr lang="en-US" dirty="0" smtClean="0"/>
          </a:p>
          <a:p>
            <a:r>
              <a:rPr lang="en-US" dirty="0" smtClean="0"/>
              <a:t>These processes need to be represented through the appropriate</a:t>
            </a:r>
            <a:r>
              <a:rPr lang="en-US" baseline="0" dirty="0" smtClean="0"/>
              <a:t> conceptual models, and it seems that neither a continuum model is not appropriate and, for the entire reservoir, it is also not possible to represent all fractures explicitly. </a:t>
            </a:r>
            <a:endParaRPr lang="en-US" dirty="0" smtClean="0"/>
          </a:p>
          <a:p>
            <a:endParaRPr lang="en-GB" dirty="0"/>
          </a:p>
        </p:txBody>
      </p:sp>
    </p:spTree>
    <p:extLst>
      <p:ext uri="{BB962C8B-B14F-4D97-AF65-F5344CB8AC3E}">
        <p14:creationId xmlns:p14="http://schemas.microsoft.com/office/powerpoint/2010/main" val="378429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What you see here are the differences</a:t>
            </a:r>
            <a:r>
              <a:rPr lang="en-GB" baseline="0" dirty="0" smtClean="0"/>
              <a:t> in </a:t>
            </a:r>
            <a:r>
              <a:rPr lang="en-GB" dirty="0" smtClean="0"/>
              <a:t>gas recovery factors at the time of water breakthrough</a:t>
            </a:r>
            <a:r>
              <a:rPr lang="en-GB" baseline="0" dirty="0" smtClean="0"/>
              <a:t> for different simulation approaches and different levels in grid resolution. The reference case where all fractures are represented explicitly is shown in blue, the results from a simulation where all fractures are represented by a dual continua model </a:t>
            </a:r>
            <a:r>
              <a:rPr lang="en-150" baseline="0" dirty="0" smtClean="0"/>
              <a:t>–</a:t>
            </a:r>
            <a:r>
              <a:rPr lang="en-GB" baseline="0" dirty="0" smtClean="0"/>
              <a:t> separating the fast flowing fractures and stagnant matrix </a:t>
            </a:r>
            <a:r>
              <a:rPr lang="en-150" baseline="0" dirty="0" smtClean="0"/>
              <a:t>–</a:t>
            </a:r>
            <a:r>
              <a:rPr lang="en-GB" baseline="0" dirty="0" smtClean="0"/>
              <a:t> are shown in orange, the results from a simulation where the fracture corridors are represented explicitly and the diffuse fractures by a single effective medium together with the rock matrix in yellow, and the results from a simulation where the fracture corridors are represented explicitly and the diffuse fractures by a dual continuum model in blue. </a:t>
            </a:r>
          </a:p>
          <a:p>
            <a:endParaRPr lang="en-GB" baseline="0" dirty="0" smtClean="0"/>
          </a:p>
          <a:p>
            <a:r>
              <a:rPr lang="en-GB" baseline="0" dirty="0" smtClean="0"/>
              <a:t>Dual continua models seem to work quite well at certain levels of grid refinement but the simulated saturation fields are wrong as they do not capture the dominating flow in the fracture corridors. When the fracture corridors are represented explicitly and the diffusive fractures and matrix are represented as an effective porous medium, the error is significant because for a large part of the reservoir the models to not capture the transient fluid exchange between fractures and matrix. </a:t>
            </a:r>
            <a:r>
              <a:rPr lang="en-GB" baseline="0" dirty="0"/>
              <a:t> </a:t>
            </a:r>
            <a:r>
              <a:rPr lang="en-GB" baseline="0" dirty="0" smtClean="0"/>
              <a:t>The combination of discrete fracture models for the fracture corridors and a dual continua model that treats the diffuse fractures and rock matrix as two domains improves the results considerably, and we suspect that even better results can be achieved if we use better models that capture the transient, multi-rate exchange between rock matrix and fractures. </a:t>
            </a:r>
          </a:p>
          <a:p>
            <a:endParaRPr lang="en-GB"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baseline="0" dirty="0" smtClean="0"/>
              <a:t>Unfortunately, there is no generalised rule which conceptual model to use when </a:t>
            </a:r>
            <a:r>
              <a:rPr lang="en-150" baseline="0" dirty="0" smtClean="0"/>
              <a:t>–</a:t>
            </a:r>
            <a:r>
              <a:rPr lang="en-GB" baseline="0" dirty="0" smtClean="0"/>
              <a:t> the appropriate model choice depends on the fracture properties and the displacement mechanism, which need to be evaluated for each case.</a:t>
            </a:r>
          </a:p>
          <a:p>
            <a:endParaRPr lang="en-GB" baseline="0" dirty="0" smtClean="0"/>
          </a:p>
          <a:p>
            <a:r>
              <a:rPr lang="en-GB" baseline="0" dirty="0" smtClean="0"/>
              <a:t>Importantly though, getting good simulation results is not just a question of applying the appropriate model concept. Having the appropriate grid resolution is also very important, and it is indeed easy to get good agreement with reference solutions for the very wrong results because you have been unlucky enough to pick a poor grid resolution that cancels out the errors of a poor representation of the fracture model</a:t>
            </a:r>
          </a:p>
        </p:txBody>
      </p:sp>
    </p:spTree>
    <p:extLst>
      <p:ext uri="{BB962C8B-B14F-4D97-AF65-F5344CB8AC3E}">
        <p14:creationId xmlns:p14="http://schemas.microsoft.com/office/powerpoint/2010/main" val="218558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I want to close this presentations with</a:t>
            </a:r>
            <a:r>
              <a:rPr lang="en-GB" baseline="0" dirty="0" smtClean="0"/>
              <a:t> the quotes from these two gentlemen. </a:t>
            </a:r>
          </a:p>
          <a:p>
            <a:endParaRPr lang="en-GB" baseline="0" dirty="0" smtClean="0"/>
          </a:p>
          <a:p>
            <a:pPr>
              <a:spcBef>
                <a:spcPts val="600"/>
              </a:spcBef>
              <a:spcAft>
                <a:spcPts val="600"/>
              </a:spcAft>
            </a:pPr>
            <a:r>
              <a:rPr lang="en-US" i="1" dirty="0" smtClean="0"/>
              <a:t>Essentially all models are wrong, but some are useful… (George Box)</a:t>
            </a:r>
          </a:p>
          <a:p>
            <a:pPr>
              <a:spcBef>
                <a:spcPts val="600"/>
              </a:spcBef>
              <a:spcAft>
                <a:spcPts val="600"/>
              </a:spcAft>
            </a:pPr>
            <a:r>
              <a:rPr lang="en-US" i="1" dirty="0" smtClean="0"/>
              <a:t>Everything should be made as simple as possible but not simpler</a:t>
            </a:r>
            <a:r>
              <a:rPr lang="en-150" i="1" dirty="0" smtClean="0"/>
              <a:t>…</a:t>
            </a:r>
            <a:r>
              <a:rPr lang="en-US" i="1" dirty="0" smtClean="0"/>
              <a:t> (Albert Einstein)</a:t>
            </a:r>
          </a:p>
          <a:p>
            <a:endParaRPr lang="en-GB"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dirty="0" smtClean="0"/>
              <a:t>It is clear that Brian has made </a:t>
            </a:r>
            <a:r>
              <a:rPr lang="en-US" dirty="0" smtClean="0"/>
              <a:t>has made countless contributions to develop simple yet elegant models that are “less wrong” than the existing ones, for fractured reservoirs and beyond.</a:t>
            </a:r>
            <a:r>
              <a:rPr lang="en-US" baseline="0" dirty="0" smtClean="0"/>
              <a:t> These models have </a:t>
            </a:r>
            <a:r>
              <a:rPr lang="en-US" dirty="0" smtClean="0"/>
              <a:t>inspired the research of many generations</a:t>
            </a:r>
            <a:r>
              <a:rPr lang="en-US" baseline="0" dirty="0" smtClean="0"/>
              <a:t> of academics like myself. And our </a:t>
            </a:r>
            <a:r>
              <a:rPr lang="en-US" sz="1200" dirty="0" err="1" smtClean="0"/>
              <a:t>endeavour</a:t>
            </a:r>
            <a:r>
              <a:rPr lang="en-US" sz="1200" dirty="0" smtClean="0"/>
              <a:t> to improve our understanding of flow and transport in fractured reservoirs is instrumental to provide secure and affordable access to energy and freshwater resources, and store waste products </a:t>
            </a:r>
            <a:r>
              <a:rPr lang="en-150" sz="1200" dirty="0" smtClean="0"/>
              <a:t>–</a:t>
            </a:r>
            <a:r>
              <a:rPr lang="en-US" sz="1200" dirty="0" smtClean="0"/>
              <a:t> these are the very key points that Brian has made 20 years ago.</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t>Thank you </a:t>
            </a:r>
            <a:r>
              <a:rPr lang="en-US" sz="1200" smtClean="0"/>
              <a:t>very much</a:t>
            </a:r>
            <a:endParaRPr lang="en-GB" sz="1200" dirty="0" smtClean="0"/>
          </a:p>
          <a:p>
            <a:endParaRPr lang="en-US" dirty="0" smtClean="0"/>
          </a:p>
          <a:p>
            <a:endParaRPr lang="en-GB" dirty="0"/>
          </a:p>
        </p:txBody>
      </p:sp>
    </p:spTree>
    <p:extLst>
      <p:ext uri="{BB962C8B-B14F-4D97-AF65-F5344CB8AC3E}">
        <p14:creationId xmlns:p14="http://schemas.microsoft.com/office/powerpoint/2010/main" val="410084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Before I start,</a:t>
            </a:r>
            <a:r>
              <a:rPr lang="en-GB" baseline="0" dirty="0" smtClean="0"/>
              <a:t> I would like to take a moment to recall how I first met Brian </a:t>
            </a:r>
            <a:r>
              <a:rPr lang="en-150" baseline="0" dirty="0" smtClean="0"/>
              <a:t>–</a:t>
            </a:r>
            <a:r>
              <a:rPr lang="en-GB" baseline="0" dirty="0" smtClean="0"/>
              <a:t> it was at the 2000 Gordon Conference for Flow and Transport in Permeable Media. I was a first-year PhD student and had heard about Brian’s work on Continuous Time Random Walks and spoken quite a bit with one of his PhD students, Peter </a:t>
            </a:r>
            <a:r>
              <a:rPr lang="en-GB" baseline="0" dirty="0" err="1" smtClean="0"/>
              <a:t>Dijk</a:t>
            </a:r>
            <a:r>
              <a:rPr lang="en-GB" baseline="0" dirty="0" smtClean="0"/>
              <a:t>, at an AGU conference a year earlier. </a:t>
            </a:r>
            <a:r>
              <a:rPr lang="en-US" baseline="0" dirty="0" smtClean="0"/>
              <a:t>It was very impressed that Brian took the time to sit down with me, a 1st year PhD student he has just met for the first time, for a couple of hours at a major international conference to explain the theory on Continuous Time Random Walks (CTRW) and elaborate how it compares to other models that try to explain the physical nature of anomalous transport in porous media and geological formations.</a:t>
            </a:r>
          </a:p>
          <a:p>
            <a:endParaRPr lang="en-US" baseline="0" dirty="0" smtClean="0"/>
          </a:p>
          <a:p>
            <a:r>
              <a:rPr lang="en-US" baseline="0" dirty="0" smtClean="0"/>
              <a:t>Now, I contacted Brian’s former PhD students and postdocs if they have pictures of Brian from that time. The earliest we could find is this one from 2006 with a very young Alberto </a:t>
            </a:r>
            <a:r>
              <a:rPr lang="en-US" baseline="0" dirty="0" err="1" smtClean="0"/>
              <a:t>Guadagnini</a:t>
            </a:r>
            <a:r>
              <a:rPr lang="en-US" baseline="0" dirty="0" smtClean="0"/>
              <a:t>, who supported Brian’s nomination for the award. Clearly, like his research, Brian has hardly aged over the years! </a:t>
            </a:r>
            <a:endParaRPr lang="en-GB" dirty="0"/>
          </a:p>
        </p:txBody>
      </p:sp>
    </p:spTree>
    <p:extLst>
      <p:ext uri="{BB962C8B-B14F-4D97-AF65-F5344CB8AC3E}">
        <p14:creationId xmlns:p14="http://schemas.microsoft.com/office/powerpoint/2010/main" val="16302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But let me get to the actual presentation</a:t>
            </a:r>
            <a:r>
              <a:rPr lang="en-150" dirty="0" smtClean="0"/>
              <a:t>…</a:t>
            </a:r>
            <a:r>
              <a:rPr lang="en-GB" dirty="0" smtClean="0"/>
              <a:t> Throughout</a:t>
            </a:r>
            <a:r>
              <a:rPr lang="en-GB" baseline="0" dirty="0" smtClean="0"/>
              <a:t> the 1990ties, Brian has published an incredible amount of influential work on flow and transport in fractured rocks, from analysing the scaling behaviours of fracture networks to imaging flow in fractures,  from revisiting the idea of the cubic law to analysing results field-scale experiments, and, most notably his work on developing better conceptual models that quantify flow and transport in fractured formations which of course includes CTRW.</a:t>
            </a:r>
            <a:endParaRPr lang="en-GB" dirty="0"/>
          </a:p>
        </p:txBody>
      </p:sp>
    </p:spTree>
    <p:extLst>
      <p:ext uri="{BB962C8B-B14F-4D97-AF65-F5344CB8AC3E}">
        <p14:creationId xmlns:p14="http://schemas.microsoft.com/office/powerpoint/2010/main" val="119964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This</a:t>
            </a:r>
            <a:r>
              <a:rPr lang="en-GB" baseline="0" dirty="0" smtClean="0"/>
              <a:t> body of work was then summarised in this seminal paper which is the inspiration for my talk. The words “seminal paper” have seen quite an inflation in recent years, but Brian’s paper has been truly influential. Take last year for example: every 2.5 days a new paper was published that cited his review</a:t>
            </a:r>
            <a:r>
              <a:rPr lang="en-150" baseline="0" dirty="0" smtClean="0"/>
              <a:t>…</a:t>
            </a:r>
            <a:r>
              <a:rPr lang="en-GB" baseline="0" dirty="0" smtClean="0"/>
              <a:t> </a:t>
            </a:r>
            <a:endParaRPr lang="en-GB" dirty="0"/>
          </a:p>
        </p:txBody>
      </p:sp>
    </p:spTree>
    <p:extLst>
      <p:ext uri="{BB962C8B-B14F-4D97-AF65-F5344CB8AC3E}">
        <p14:creationId xmlns:p14="http://schemas.microsoft.com/office/powerpoint/2010/main" val="394109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So, why</a:t>
            </a:r>
            <a:r>
              <a:rPr lang="en-GB" baseline="0" dirty="0" smtClean="0"/>
              <a:t> do we care about fractures, why did Brian commit a significant part of his research to study flow and transport in fractured rocks?</a:t>
            </a:r>
          </a:p>
          <a:p>
            <a:endParaRPr lang="en-GB"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t>Fractures are ubiquitous the subsurface</a:t>
            </a:r>
            <a:r>
              <a:rPr lang="en-US" sz="1200" baseline="0" dirty="0" smtClean="0"/>
              <a:t>, they oven provide preferential flow paths that cause early breakthrough and bypassing of large reservoir volumes, and </a:t>
            </a:r>
            <a:r>
              <a:rPr lang="en-150" sz="1200" baseline="0" dirty="0" smtClean="0"/>
              <a:t>–</a:t>
            </a:r>
            <a:r>
              <a:rPr lang="en-US" sz="1200" baseline="0" dirty="0" smtClean="0"/>
              <a:t> to quote Brian </a:t>
            </a:r>
            <a:r>
              <a:rPr lang="en-150" sz="1200" baseline="0" dirty="0" smtClean="0"/>
              <a:t>–</a:t>
            </a:r>
            <a:r>
              <a:rPr lang="en-US" sz="1200" baseline="0" dirty="0" smtClean="0"/>
              <a:t> fractures often </a:t>
            </a:r>
            <a:r>
              <a:rPr lang="en-US" sz="1200" dirty="0" smtClean="0"/>
              <a:t>do not possess any </a:t>
            </a:r>
            <a:r>
              <a:rPr lang="en-US" sz="1200" dirty="0" err="1" smtClean="0"/>
              <a:t>homogenisation</a:t>
            </a:r>
            <a:r>
              <a:rPr lang="en-US" sz="1200" dirty="0" smtClean="0"/>
              <a:t> scale, so that, strictly speaking </a:t>
            </a:r>
            <a:r>
              <a:rPr lang="en-GB" sz="1200" dirty="0" smtClean="0"/>
              <a:t>an REV cannot be defined, which means it is very difficult to incorporate them into reservoir models because these models implicitly assume that an REV scale exists at</a:t>
            </a:r>
            <a:r>
              <a:rPr lang="en-GB" sz="1200" baseline="0" dirty="0" smtClean="0"/>
              <a:t> the size of your chosen grid block</a:t>
            </a:r>
          </a:p>
          <a:p>
            <a:pPr marL="0" marR="0" lvl="0" indent="0" defTabSz="91440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sz="1200" baseline="0" dirty="0" smtClean="0"/>
              <a:t>Because fractures can be found so often in the subsurface, we want to know when and where they impact flow, and what their effective properties are so that we can represent them in reservoir models. Since the rock matrix has a much larger volume than the fractures, we also want to how much energy is left in the rock matrix when we produce the reservoir, for example a geothermal reservoir, or how much fluids we can store in the rock matrix, for example in a CO2 storage site, and how fractures and matrix communicate with each other. </a:t>
            </a:r>
            <a:r>
              <a:rPr lang="en-US" sz="1200" baseline="0" dirty="0" smtClean="0"/>
              <a:t> Ultimately, because we cannot change the geology itself, we want to know how we can engineer our reservoir that contains fractures to minimize any risks during the production or storage of fluids.</a:t>
            </a:r>
            <a:endParaRPr lang="en-US" sz="1200" dirty="0" smtClean="0"/>
          </a:p>
          <a:p>
            <a:endParaRPr lang="en-GB" dirty="0"/>
          </a:p>
        </p:txBody>
      </p:sp>
    </p:spTree>
    <p:extLst>
      <p:ext uri="{BB962C8B-B14F-4D97-AF65-F5344CB8AC3E}">
        <p14:creationId xmlns:p14="http://schemas.microsoft.com/office/powerpoint/2010/main" val="281499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In his review paper,</a:t>
            </a:r>
            <a:r>
              <a:rPr lang="en-GB" baseline="0" dirty="0" smtClean="0"/>
              <a:t> Brian posed a number of questions for future research, three of which we have been trying to address, perhaps in a somewhat pragmatic way. The questions are as follows: </a:t>
            </a:r>
          </a:p>
          <a:p>
            <a:endParaRPr lang="en-GB" baseline="0" dirty="0" smtClean="0"/>
          </a:p>
          <a:p>
            <a:r>
              <a:rPr lang="en-US" dirty="0" smtClean="0"/>
              <a:t>Using numerical simulations, can connectivity properties be determined systematically from widely varying sets of fracture statistics?</a:t>
            </a:r>
          </a:p>
          <a:p>
            <a:r>
              <a:rPr lang="en-US" dirty="0" smtClean="0"/>
              <a:t>How can we best integrate advantages of continuum and discrete fracture models? </a:t>
            </a:r>
          </a:p>
          <a:p>
            <a:r>
              <a:rPr lang="en-US" dirty="0" smtClean="0"/>
              <a:t>How can we best develop quantitative modeling approaches that realistically capture immiscible two-phase flow [DNAPL migration] at the field scale?</a:t>
            </a:r>
          </a:p>
          <a:p>
            <a:endParaRPr lang="en-GB" dirty="0"/>
          </a:p>
        </p:txBody>
      </p:sp>
    </p:spTree>
    <p:extLst>
      <p:ext uri="{BB962C8B-B14F-4D97-AF65-F5344CB8AC3E}">
        <p14:creationId xmlns:p14="http://schemas.microsoft.com/office/powerpoint/2010/main" val="369500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To understand the connectivity of fractures in the subsurface, we have looked at well test data</a:t>
            </a:r>
            <a:r>
              <a:rPr lang="en-GB" baseline="0" dirty="0" smtClean="0"/>
              <a:t>. This is the work that I did together with Patrick Corbett and, most importantly, our PhD students David Egya and Alfredo Freites. Rather than relying on analytical solutions that idealise fracture flow, we have followed a geological well-testing approach where we use outcrop data and data from logs to build conceptual models of the reservoir in which the fractures are explicitly represented. We then simulate a well-test response for these models and see how this pressure response corresponds to the data observed in the field. If there is a mismatch, we re-evaluate our conceptual model until we get a good agreement between data and simulation, which eventually allows us to define properties such as average fracture conductivity or fracture connectivity. </a:t>
            </a:r>
          </a:p>
          <a:p>
            <a:endParaRPr lang="en-GB" baseline="0" dirty="0" smtClean="0"/>
          </a:p>
          <a:p>
            <a:r>
              <a:rPr lang="en-GB" baseline="0" dirty="0" smtClean="0"/>
              <a:t>This approach leads to some surprisingly unique results. For example, for a real subsurface reservoir David could show how a high-conductivity fracture network is depleted first and then successively recharged by the region of the rock matrix that has a higher permeability before additional recharge occurs from a second, less conductive fracture set and the part of the rock matrix that has a lower permeability.</a:t>
            </a:r>
            <a:endParaRPr lang="en-GB" dirty="0"/>
          </a:p>
        </p:txBody>
      </p:sp>
    </p:spTree>
    <p:extLst>
      <p:ext uri="{BB962C8B-B14F-4D97-AF65-F5344CB8AC3E}">
        <p14:creationId xmlns:p14="http://schemas.microsoft.com/office/powerpoint/2010/main" val="409262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For the same reservoir we also had well-test data that sampled only a very small region around</a:t>
            </a:r>
            <a:r>
              <a:rPr lang="en-GB" baseline="0" dirty="0" smtClean="0"/>
              <a:t> the well. Using this data, Alfredo could show that the average spacing of the high-conductivity fractures is approximately 1 fracture per 8 metres while the lower conductivity fractures are approximately 25m away from the well.</a:t>
            </a:r>
            <a:endParaRPr lang="en-GB" dirty="0"/>
          </a:p>
        </p:txBody>
      </p:sp>
    </p:spTree>
    <p:extLst>
      <p:ext uri="{BB962C8B-B14F-4D97-AF65-F5344CB8AC3E}">
        <p14:creationId xmlns:p14="http://schemas.microsoft.com/office/powerpoint/2010/main" val="738615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a:t>
            </a:r>
            <a:r>
              <a:rPr lang="en-GB" baseline="0" dirty="0" smtClean="0"/>
              <a:t> idea of “geological well-testing” is not new, however. Back in 1992, Brian published a paper where they used essentially the same concept, although relying on clever analytical solutions rather than numerical simulations, to estimate the fracture anisotropy in a fractured formation in Israel. For this formation, Brian and his co-authors developed a range of geological concept, shown on the right, and correlated the changes in the gradient of the hydraulic head and flow directions that were observed at wells as a response to annual variations in rainfall, shown on the top left, with analytical solutions that indicated how fracture anisotropy influences the gradient of the hydraulic head, shown on the bottom left to decipher the anisotropy pf the fracture network.</a:t>
            </a:r>
            <a:endParaRPr lang="en-GB" dirty="0"/>
          </a:p>
        </p:txBody>
      </p:sp>
    </p:spTree>
    <p:extLst>
      <p:ext uri="{BB962C8B-B14F-4D97-AF65-F5344CB8AC3E}">
        <p14:creationId xmlns:p14="http://schemas.microsoft.com/office/powerpoint/2010/main" val="429007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17" name="Groep 9"/>
          <p:cNvGrpSpPr/>
          <p:nvPr/>
        </p:nvGrpSpPr>
        <p:grpSpPr>
          <a:xfrm>
            <a:off x="2982511" y="-1228655"/>
            <a:ext cx="6226977" cy="490402"/>
            <a:chOff x="0" y="0"/>
            <a:chExt cx="6226976" cy="490400"/>
          </a:xfrm>
        </p:grpSpPr>
        <p:sp>
          <p:nvSpPr>
            <p:cNvPr id="105"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16" name="Groep 8"/>
            <p:cNvGrpSpPr/>
            <p:nvPr/>
          </p:nvGrpSpPr>
          <p:grpSpPr>
            <a:xfrm>
              <a:off x="0" y="0"/>
              <a:ext cx="6226975" cy="211381"/>
              <a:chOff x="0" y="0"/>
              <a:chExt cx="6226974" cy="211380"/>
            </a:xfrm>
          </p:grpSpPr>
          <p:sp>
            <p:nvSpPr>
              <p:cNvPr id="106"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7"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8"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9"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0"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1"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2"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4"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5"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Titelpagina</a:t>
            </a: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0" name="Groep 9"/>
          <p:cNvGrpSpPr/>
          <p:nvPr/>
        </p:nvGrpSpPr>
        <p:grpSpPr>
          <a:xfrm>
            <a:off x="2982511" y="-1228655"/>
            <a:ext cx="6226977" cy="490402"/>
            <a:chOff x="0" y="0"/>
            <a:chExt cx="6226976" cy="490400"/>
          </a:xfrm>
        </p:grpSpPr>
        <p:sp>
          <p:nvSpPr>
            <p:cNvPr id="22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39" name="Groep 8"/>
            <p:cNvGrpSpPr/>
            <p:nvPr/>
          </p:nvGrpSpPr>
          <p:grpSpPr>
            <a:xfrm>
              <a:off x="0" y="0"/>
              <a:ext cx="6226975" cy="211381"/>
              <a:chOff x="0" y="0"/>
              <a:chExt cx="6226974" cy="211380"/>
            </a:xfrm>
          </p:grpSpPr>
          <p:sp>
            <p:nvSpPr>
              <p:cNvPr id="22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Titelpagina + Beeld</a:t>
            </a: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r>
              <a:rPr lang="en-US"/>
              <a:t>Click icon to add picture</a:t>
            </a:r>
            <a:endParaRPr/>
          </a:p>
        </p:txBody>
      </p:sp>
      <p:sp>
        <p:nvSpPr>
          <p:cNvPr id="253" name="Body Level One…"/>
          <p:cNvSpPr txBox="1">
            <a:spLocks noGrp="1"/>
          </p:cNvSpPr>
          <p:nvPr>
            <p:ph type="body" sz="quarter" idx="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pPr lvl="0"/>
            <a:r>
              <a:rPr lang="en-US"/>
              <a:t>Edit Master text styles</a:t>
            </a:r>
          </a:p>
          <a:p>
            <a:pPr lvl="1"/>
            <a:r>
              <a:rPr lang="en-US"/>
              <a:t>Second level</a:t>
            </a:r>
          </a:p>
          <a:p>
            <a:pPr lvl="2"/>
            <a:r>
              <a:rPr lang="en-US"/>
              <a:t>Third level</a:t>
            </a:r>
          </a:p>
        </p:txBody>
      </p:sp>
      <p:sp>
        <p:nvSpPr>
          <p:cNvPr id="254" name="Tijdelijke aanduiding voor tekst 20"/>
          <p:cNvSpPr>
            <a:spLocks noGrp="1"/>
          </p:cNvSpPr>
          <p:nvPr>
            <p:ph type="body" sz="quarter" idx="22" hasCustomPrompt="1"/>
          </p:nvPr>
        </p:nvSpPr>
        <p:spPr>
          <a:xfrm>
            <a:off x="698498" y="1413981"/>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4800" y="5846400"/>
            <a:ext cx="1461599" cy="103308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62" name="Groep 9"/>
          <p:cNvGrpSpPr/>
          <p:nvPr/>
        </p:nvGrpSpPr>
        <p:grpSpPr>
          <a:xfrm>
            <a:off x="2982511" y="-1228655"/>
            <a:ext cx="6226977" cy="490402"/>
            <a:chOff x="0" y="0"/>
            <a:chExt cx="6226976" cy="490400"/>
          </a:xfrm>
        </p:grpSpPr>
        <p:sp>
          <p:nvSpPr>
            <p:cNvPr id="35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61" name="Groep 8"/>
            <p:cNvGrpSpPr/>
            <p:nvPr/>
          </p:nvGrpSpPr>
          <p:grpSpPr>
            <a:xfrm>
              <a:off x="0" y="0"/>
              <a:ext cx="6226975" cy="211381"/>
              <a:chOff x="0" y="0"/>
              <a:chExt cx="6226974" cy="211380"/>
            </a:xfrm>
          </p:grpSpPr>
          <p:sp>
            <p:nvSpPr>
              <p:cNvPr id="35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6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375"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5" name="Groep 9"/>
          <p:cNvGrpSpPr/>
          <p:nvPr/>
        </p:nvGrpSpPr>
        <p:grpSpPr>
          <a:xfrm>
            <a:off x="2982511" y="-1228655"/>
            <a:ext cx="6226977" cy="490402"/>
            <a:chOff x="0" y="0"/>
            <a:chExt cx="6226976" cy="490400"/>
          </a:xfrm>
        </p:grpSpPr>
        <p:sp>
          <p:nvSpPr>
            <p:cNvPr id="23"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4" name="Groep 8"/>
            <p:cNvGrpSpPr/>
            <p:nvPr/>
          </p:nvGrpSpPr>
          <p:grpSpPr>
            <a:xfrm>
              <a:off x="0" y="0"/>
              <a:ext cx="6226975" cy="211381"/>
              <a:chOff x="0" y="0"/>
              <a:chExt cx="6226974" cy="211380"/>
            </a:xfrm>
          </p:grpSpPr>
          <p:sp>
            <p:nvSpPr>
              <p:cNvPr id="24"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3"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Logo (Animatie)</a:t>
            </a:r>
          </a:p>
        </p:txBody>
      </p:sp>
      <p:sp>
        <p:nvSpPr>
          <p:cNvPr id="60" name="Freeform 5"/>
          <p:cNvSpPr/>
          <p:nvPr/>
        </p:nvSpPr>
        <p:spPr>
          <a:xfrm>
            <a:off x="4543471" y="3282713"/>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a:p>
        </p:txBody>
      </p:sp>
      <p:sp>
        <p:nvSpPr>
          <p:cNvPr id="61" name="Freeform 6"/>
          <p:cNvSpPr/>
          <p:nvPr/>
        </p:nvSpPr>
        <p:spPr>
          <a:xfrm>
            <a:off x="3518892" y="3282713"/>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a:p>
        </p:txBody>
      </p:sp>
      <p:sp>
        <p:nvSpPr>
          <p:cNvPr id="62" name="Freeform 7"/>
          <p:cNvSpPr/>
          <p:nvPr/>
        </p:nvSpPr>
        <p:spPr>
          <a:xfrm>
            <a:off x="3790419" y="2276031"/>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a:p>
        </p:txBody>
      </p:sp>
      <p:sp>
        <p:nvSpPr>
          <p:cNvPr id="64" name="Rectangle 9"/>
          <p:cNvSpPr/>
          <p:nvPr/>
        </p:nvSpPr>
        <p:spPr>
          <a:xfrm>
            <a:off x="7500883" y="3282713"/>
            <a:ext cx="118566" cy="1008922"/>
          </a:xfrm>
          <a:prstGeom prst="rect">
            <a:avLst/>
          </a:prstGeom>
          <a:solidFill>
            <a:srgbClr val="000000"/>
          </a:solidFill>
          <a:ln w="12700">
            <a:miter lim="400000"/>
          </a:ln>
        </p:spPr>
        <p:txBody>
          <a:bodyPr lIns="45719" rIns="45719"/>
          <a:lstStyle/>
          <a:p>
            <a:endParaRPr/>
          </a:p>
        </p:txBody>
      </p:sp>
      <p:sp>
        <p:nvSpPr>
          <p:cNvPr id="65" name="Freeform 10"/>
          <p:cNvSpPr/>
          <p:nvPr/>
        </p:nvSpPr>
        <p:spPr>
          <a:xfrm>
            <a:off x="7767094"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a:p>
        </p:txBody>
      </p:sp>
      <p:sp>
        <p:nvSpPr>
          <p:cNvPr id="66" name="Freeform 11"/>
          <p:cNvSpPr/>
          <p:nvPr/>
        </p:nvSpPr>
        <p:spPr>
          <a:xfrm>
            <a:off x="8272673"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a:p>
        </p:txBody>
      </p:sp>
      <p:sp>
        <p:nvSpPr>
          <p:cNvPr id="67" name="Freeform 12"/>
          <p:cNvSpPr/>
          <p:nvPr/>
        </p:nvSpPr>
        <p:spPr>
          <a:xfrm>
            <a:off x="5776098" y="3282713"/>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endParaRPr dirty="0"/>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Lst>
  <p:transition spd="med"/>
  <p:hf sldNum="0" hdr="0" ftr="0" dt="0"/>
  <p:txStyles>
    <p:title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 name="Ondertitel 23"/>
          <p:cNvSpPr txBox="1">
            <a:spLocks noGrp="1"/>
          </p:cNvSpPr>
          <p:nvPr>
            <p:ph type="body" sz="quarter" idx="1"/>
          </p:nvPr>
        </p:nvSpPr>
        <p:spPr>
          <a:xfrm>
            <a:off x="698500" y="4883660"/>
            <a:ext cx="3729203" cy="248473"/>
          </a:xfrm>
          <a:prstGeom prst="rect">
            <a:avLst/>
          </a:prstGeom>
        </p:spPr>
        <p:txBody>
          <a:bodyPr>
            <a:noAutofit/>
          </a:bodyPr>
          <a:lstStyle/>
          <a:p>
            <a:r>
              <a:rPr lang="nl-NL" sz="2400" dirty="0" smtClean="0"/>
              <a:t>Sebastian Geiger</a:t>
            </a:r>
            <a:endParaRPr sz="2400" dirty="0"/>
          </a:p>
        </p:txBody>
      </p:sp>
      <p:sp>
        <p:nvSpPr>
          <p:cNvPr id="3153" name="Tijdelijke aanduiding voor tekst 18"/>
          <p:cNvSpPr>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sz="3600" dirty="0" err="1"/>
              <a:t>Characterising</a:t>
            </a:r>
            <a:r>
              <a:rPr lang="en-US" sz="3600" dirty="0"/>
              <a:t> flow and transport in fractured geological media: 20 years later</a:t>
            </a:r>
            <a:endParaRPr lang="en-GB" sz="3600" dirty="0"/>
          </a:p>
        </p:txBody>
      </p:sp>
      <p:sp>
        <p:nvSpPr>
          <p:cNvPr id="3154" name="Tijdelijke aanduiding voor tekst 42"/>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r>
              <a:t> </a:t>
            </a:r>
          </a:p>
        </p:txBody>
      </p:sp>
      <p:pic>
        <p:nvPicPr>
          <p:cNvPr id="8" name="Picture 7">
            <a:extLst>
              <a:ext uri="{FF2B5EF4-FFF2-40B4-BE49-F238E27FC236}">
                <a16:creationId xmlns:a16="http://schemas.microsoft.com/office/drawing/2014/main" id="{C86677E8-0C87-483F-BC7D-0B74D8250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86" r="10414"/>
          <a:stretch/>
        </p:blipFill>
        <p:spPr>
          <a:xfrm>
            <a:off x="4937760" y="0"/>
            <a:ext cx="725424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Using machine for systematic determination of connectivity</a:t>
            </a:r>
            <a:endParaRPr lang="en-GB" dirty="0"/>
          </a:p>
        </p:txBody>
      </p:sp>
      <p:sp>
        <p:nvSpPr>
          <p:cNvPr id="8" name="Text Placeholder 1"/>
          <p:cNvSpPr>
            <a:spLocks noGrp="1"/>
          </p:cNvSpPr>
          <p:nvPr>
            <p:ph type="body" idx="1"/>
          </p:nvPr>
        </p:nvSpPr>
        <p:spPr>
          <a:xfrm>
            <a:off x="698499" y="1451222"/>
            <a:ext cx="3658116" cy="4427064"/>
          </a:xfrm>
        </p:spPr>
        <p:txBody>
          <a:bodyPr>
            <a:normAutofit/>
          </a:bodyPr>
          <a:lstStyle/>
          <a:p>
            <a:pPr>
              <a:spcBef>
                <a:spcPts val="800"/>
              </a:spcBef>
              <a:spcAft>
                <a:spcPts val="600"/>
              </a:spcAft>
            </a:pPr>
            <a:r>
              <a:rPr lang="en-US" sz="1800" dirty="0" smtClean="0"/>
              <a:t>Dataset of over 2500 fracture geometries</a:t>
            </a:r>
          </a:p>
          <a:p>
            <a:pPr>
              <a:spcBef>
                <a:spcPts val="800"/>
              </a:spcBef>
              <a:spcAft>
                <a:spcPts val="600"/>
              </a:spcAft>
            </a:pPr>
            <a:r>
              <a:rPr lang="en-US" sz="1800" dirty="0" smtClean="0"/>
              <a:t>Synthetic drawdown curve for each geometry</a:t>
            </a:r>
          </a:p>
          <a:p>
            <a:pPr>
              <a:spcBef>
                <a:spcPts val="800"/>
              </a:spcBef>
              <a:spcAft>
                <a:spcPts val="600"/>
              </a:spcAft>
            </a:pPr>
            <a:r>
              <a:rPr lang="en-US" sz="1800" dirty="0" smtClean="0"/>
              <a:t>k-</a:t>
            </a:r>
            <a:r>
              <a:rPr lang="en-US" sz="1800" dirty="0" err="1" smtClean="0"/>
              <a:t>medoids</a:t>
            </a:r>
            <a:r>
              <a:rPr lang="en-US" sz="1800" dirty="0" smtClean="0"/>
              <a:t> clustering to group 1</a:t>
            </a:r>
            <a:r>
              <a:rPr lang="en-US" sz="1800" baseline="30000" dirty="0" smtClean="0"/>
              <a:t>st</a:t>
            </a:r>
            <a:r>
              <a:rPr lang="en-US" sz="1800" dirty="0" smtClean="0"/>
              <a:t> derivative of drawdown curves</a:t>
            </a:r>
          </a:p>
          <a:p>
            <a:pPr>
              <a:spcBef>
                <a:spcPts val="800"/>
              </a:spcBef>
              <a:spcAft>
                <a:spcPts val="600"/>
              </a:spcAft>
            </a:pPr>
            <a:r>
              <a:rPr lang="en-US" sz="1800" dirty="0" smtClean="0"/>
              <a:t>Dynamic </a:t>
            </a:r>
            <a:r>
              <a:rPr lang="en-US" sz="1800" dirty="0"/>
              <a:t>time-warping </a:t>
            </a:r>
            <a:r>
              <a:rPr lang="en-US" sz="1800" dirty="0" smtClean="0"/>
              <a:t>as distance metric based on 2</a:t>
            </a:r>
            <a:r>
              <a:rPr lang="en-US" sz="1800" baseline="30000" dirty="0" smtClean="0"/>
              <a:t>nd</a:t>
            </a:r>
            <a:r>
              <a:rPr lang="en-US" sz="1800" dirty="0" smtClean="0"/>
              <a:t> derivative of drawdown curves as input for clustering algorithm</a:t>
            </a:r>
            <a:endParaRPr lang="en-US" sz="1800" dirty="0"/>
          </a:p>
          <a:p>
            <a:pPr>
              <a:spcBef>
                <a:spcPts val="800"/>
              </a:spcBef>
              <a:spcAft>
                <a:spcPts val="600"/>
              </a:spcAft>
            </a:pPr>
            <a:r>
              <a:rPr lang="en-US" sz="1800" dirty="0" smtClean="0"/>
              <a:t>Validated clustering approach using analytical solutions</a:t>
            </a:r>
            <a:endParaRPr lang="en-US" sz="1800" dirty="0"/>
          </a:p>
        </p:txBody>
      </p:sp>
      <p:pic>
        <p:nvPicPr>
          <p:cNvPr id="5" name="Picture 4"/>
          <p:cNvPicPr>
            <a:picLocks noChangeAspect="1"/>
          </p:cNvPicPr>
          <p:nvPr/>
        </p:nvPicPr>
        <p:blipFill>
          <a:blip r:embed="rId3"/>
          <a:stretch>
            <a:fillRect/>
          </a:stretch>
        </p:blipFill>
        <p:spPr>
          <a:xfrm>
            <a:off x="4377492" y="1551398"/>
            <a:ext cx="7682313" cy="4511823"/>
          </a:xfrm>
          <a:prstGeom prst="rect">
            <a:avLst/>
          </a:prstGeom>
          <a:ln w="19050">
            <a:noFill/>
          </a:ln>
        </p:spPr>
      </p:pic>
    </p:spTree>
    <p:extLst>
      <p:ext uri="{BB962C8B-B14F-4D97-AF65-F5344CB8AC3E}">
        <p14:creationId xmlns:p14="http://schemas.microsoft.com/office/powerpoint/2010/main" val="76286175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Clustering results</a:t>
            </a:r>
            <a:endParaRPr lang="en-GB" dirty="0"/>
          </a:p>
        </p:txBody>
      </p:sp>
      <p:pic>
        <p:nvPicPr>
          <p:cNvPr id="10" name="Picture 24">
            <a:extLst>
              <a:ext uri="{FF2B5EF4-FFF2-40B4-BE49-F238E27FC236}">
                <a16:creationId xmlns:a16="http://schemas.microsoft.com/office/drawing/2014/main" id="{D7E56956-63A2-4F55-9534-E399718A90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2557" y="1231899"/>
            <a:ext cx="7025909" cy="4593547"/>
          </a:xfrm>
          <a:prstGeom prst="rect">
            <a:avLst/>
          </a:prstGeom>
          <a:noFill/>
          <a:ln>
            <a:noFill/>
          </a:ln>
        </p:spPr>
      </p:pic>
      <p:pic>
        <p:nvPicPr>
          <p:cNvPr id="11" name="Picture 224">
            <a:extLst>
              <a:ext uri="{FF2B5EF4-FFF2-40B4-BE49-F238E27FC236}">
                <a16:creationId xmlns:a16="http://schemas.microsoft.com/office/drawing/2014/main" id="{BC17E83F-721F-488F-B48B-FCF7C7CC1FD3}"/>
              </a:ext>
            </a:extLst>
          </p:cNvPr>
          <p:cNvPicPr/>
          <p:nvPr/>
        </p:nvPicPr>
        <p:blipFill rotWithShape="1">
          <a:blip r:embed="rId4">
            <a:extLst>
              <a:ext uri="{28A0092B-C50C-407E-A947-70E740481C1C}">
                <a14:useLocalDpi xmlns:a14="http://schemas.microsoft.com/office/drawing/2010/main" val="0"/>
              </a:ext>
            </a:extLst>
          </a:blip>
          <a:srcRect t="5034" b="5501"/>
          <a:stretch/>
        </p:blipFill>
        <p:spPr bwMode="auto">
          <a:xfrm>
            <a:off x="6940907" y="1231900"/>
            <a:ext cx="4696911" cy="55090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923981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Clusters and fracture properties</a:t>
            </a:r>
            <a:endParaRPr lang="en-GB" dirty="0"/>
          </a:p>
        </p:txBody>
      </p:sp>
      <p:pic>
        <p:nvPicPr>
          <p:cNvPr id="7" name="Picture 6"/>
          <p:cNvPicPr>
            <a:picLocks noChangeAspect="1"/>
          </p:cNvPicPr>
          <p:nvPr/>
        </p:nvPicPr>
        <p:blipFill rotWithShape="1">
          <a:blip r:embed="rId3"/>
          <a:srcRect l="10480" r="6612"/>
          <a:stretch/>
        </p:blipFill>
        <p:spPr>
          <a:xfrm>
            <a:off x="4541178" y="908665"/>
            <a:ext cx="7650822" cy="6011360"/>
          </a:xfrm>
          <a:prstGeom prst="rect">
            <a:avLst/>
          </a:prstGeom>
        </p:spPr>
      </p:pic>
      <p:sp>
        <p:nvSpPr>
          <p:cNvPr id="5" name="Text Placeholder 1"/>
          <p:cNvSpPr>
            <a:spLocks noGrp="1"/>
          </p:cNvSpPr>
          <p:nvPr>
            <p:ph type="body" idx="1"/>
          </p:nvPr>
        </p:nvSpPr>
        <p:spPr>
          <a:xfrm>
            <a:off x="698499" y="1451222"/>
            <a:ext cx="3596099" cy="4427064"/>
          </a:xfrm>
        </p:spPr>
        <p:txBody>
          <a:bodyPr>
            <a:normAutofit/>
          </a:bodyPr>
          <a:lstStyle/>
          <a:p>
            <a:pPr>
              <a:spcBef>
                <a:spcPts val="800"/>
              </a:spcBef>
              <a:spcAft>
                <a:spcPts val="600"/>
              </a:spcAft>
            </a:pPr>
            <a:r>
              <a:rPr lang="en-US" sz="1800" dirty="0" smtClean="0"/>
              <a:t>Much richer response than classical analytical methods</a:t>
            </a:r>
          </a:p>
          <a:p>
            <a:pPr>
              <a:spcBef>
                <a:spcPts val="800"/>
              </a:spcBef>
              <a:spcAft>
                <a:spcPts val="600"/>
              </a:spcAft>
            </a:pPr>
            <a:r>
              <a:rPr lang="en-US" sz="1800" dirty="0" smtClean="0"/>
              <a:t>Consistent grouping and trends in fracture properties</a:t>
            </a:r>
          </a:p>
          <a:p>
            <a:pPr>
              <a:spcBef>
                <a:spcPts val="800"/>
              </a:spcBef>
              <a:spcAft>
                <a:spcPts val="600"/>
              </a:spcAft>
            </a:pPr>
            <a:r>
              <a:rPr lang="en-US" sz="1800" dirty="0" smtClean="0"/>
              <a:t>Main control: Distance between well and closest fracture</a:t>
            </a:r>
          </a:p>
          <a:p>
            <a:pPr>
              <a:spcBef>
                <a:spcPts val="800"/>
              </a:spcBef>
              <a:spcAft>
                <a:spcPts val="600"/>
              </a:spcAft>
            </a:pPr>
            <a:r>
              <a:rPr lang="en-US" sz="1800" dirty="0" smtClean="0"/>
              <a:t>Secondary control: Fracture intensity and connectivity</a:t>
            </a:r>
          </a:p>
          <a:p>
            <a:pPr>
              <a:spcBef>
                <a:spcPts val="800"/>
              </a:spcBef>
              <a:spcAft>
                <a:spcPts val="600"/>
              </a:spcAft>
            </a:pPr>
            <a:r>
              <a:rPr lang="en-US" sz="1800" dirty="0" smtClean="0"/>
              <a:t>Average fracture aperture not important for ranges considered</a:t>
            </a:r>
          </a:p>
          <a:p>
            <a:pPr>
              <a:spcBef>
                <a:spcPts val="800"/>
              </a:spcBef>
              <a:spcAft>
                <a:spcPts val="600"/>
              </a:spcAft>
            </a:pPr>
            <a:r>
              <a:rPr lang="en-US" sz="1800" dirty="0" smtClean="0"/>
              <a:t>Currently using PCA and MRA to identify ranking of properties for each cluster</a:t>
            </a:r>
          </a:p>
          <a:p>
            <a:pPr>
              <a:spcBef>
                <a:spcPts val="800"/>
              </a:spcBef>
              <a:spcAft>
                <a:spcPts val="600"/>
              </a:spcAft>
            </a:pPr>
            <a:endParaRPr lang="en-US" sz="1800" dirty="0" smtClean="0"/>
          </a:p>
        </p:txBody>
      </p:sp>
    </p:spTree>
    <p:extLst>
      <p:ext uri="{BB962C8B-B14F-4D97-AF65-F5344CB8AC3E}">
        <p14:creationId xmlns:p14="http://schemas.microsoft.com/office/powerpoint/2010/main" val="292026419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1190043"/>
          </a:xfrm>
          <a:prstGeom prst="rect">
            <a:avLst/>
          </a:prstGeom>
        </p:spPr>
        <p:txBody>
          <a:bodyPr>
            <a:normAutofit/>
          </a:bodyPr>
          <a:lstStyle>
            <a:lvl1pPr defTabSz="850391">
              <a:tabLst>
                <a:tab pos="1155700" algn="l"/>
              </a:tabLst>
              <a:defRPr sz="2976"/>
            </a:lvl1pPr>
          </a:lstStyle>
          <a:p>
            <a:r>
              <a:rPr lang="en-GB" dirty="0" smtClean="0"/>
              <a:t>Integrating continuum and discrete fracture models for two-phase flow modelling at the field scale</a:t>
            </a:r>
            <a:endParaRPr lang="en-GB" dirty="0"/>
          </a:p>
        </p:txBody>
      </p:sp>
      <p:pic>
        <p:nvPicPr>
          <p:cNvPr id="3" name="Picture 2"/>
          <p:cNvPicPr>
            <a:picLocks noChangeAspect="1"/>
          </p:cNvPicPr>
          <p:nvPr/>
        </p:nvPicPr>
        <p:blipFill rotWithShape="1">
          <a:blip r:embed="rId3"/>
          <a:srcRect l="21324" t="21452" r="8311" b="22421"/>
          <a:stretch/>
        </p:blipFill>
        <p:spPr>
          <a:xfrm>
            <a:off x="1253448" y="1787704"/>
            <a:ext cx="9935109" cy="4292648"/>
          </a:xfrm>
          <a:prstGeom prst="rect">
            <a:avLst/>
          </a:prstGeom>
        </p:spPr>
      </p:pic>
      <p:sp>
        <p:nvSpPr>
          <p:cNvPr id="8" name="TextBox 7"/>
          <p:cNvSpPr txBox="1"/>
          <p:nvPr/>
        </p:nvSpPr>
        <p:spPr>
          <a:xfrm>
            <a:off x="8811979" y="6355255"/>
            <a:ext cx="307071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Wong</a:t>
            </a:r>
            <a:r>
              <a:rPr kumimoji="0" lang="en-GB" sz="1600" b="0" i="0" u="none" strike="noStrike" cap="none" spc="0" normalizeH="0" dirty="0" smtClean="0">
                <a:ln>
                  <a:noFill/>
                </a:ln>
                <a:solidFill>
                  <a:srgbClr val="000000"/>
                </a:solidFill>
                <a:effectLst/>
                <a:uFillTx/>
                <a:latin typeface="Arial"/>
                <a:ea typeface="Arial"/>
                <a:cs typeface="Arial"/>
                <a:sym typeface="Arial"/>
              </a:rPr>
              <a:t> et al., 2020a, 2020b, 2021</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47646761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542771"/>
          </a:xfrm>
          <a:prstGeom prst="rect">
            <a:avLst/>
          </a:prstGeom>
        </p:spPr>
        <p:txBody>
          <a:bodyPr>
            <a:normAutofit/>
          </a:bodyPr>
          <a:lstStyle>
            <a:lvl1pPr defTabSz="850391">
              <a:tabLst>
                <a:tab pos="1155700" algn="l"/>
              </a:tabLst>
              <a:defRPr sz="2976"/>
            </a:lvl1pPr>
          </a:lstStyle>
          <a:p>
            <a:r>
              <a:rPr lang="en-GB" dirty="0" smtClean="0"/>
              <a:t>Investigation of flow behaviour</a:t>
            </a:r>
            <a:endParaRPr lang="en-GB" dirty="0"/>
          </a:p>
        </p:txBody>
      </p:sp>
      <p:pic>
        <p:nvPicPr>
          <p:cNvPr id="4" name="Picture 3"/>
          <p:cNvPicPr>
            <a:picLocks noChangeAspect="1"/>
          </p:cNvPicPr>
          <p:nvPr/>
        </p:nvPicPr>
        <p:blipFill rotWithShape="1">
          <a:blip r:embed="rId3"/>
          <a:srcRect l="41244" t="12480" r="24402" b="2562"/>
          <a:stretch/>
        </p:blipFill>
        <p:spPr>
          <a:xfrm>
            <a:off x="6868025" y="557049"/>
            <a:ext cx="4605546" cy="6169426"/>
          </a:xfrm>
          <a:prstGeom prst="rect">
            <a:avLst/>
          </a:prstGeom>
        </p:spPr>
      </p:pic>
      <p:sp>
        <p:nvSpPr>
          <p:cNvPr id="7" name="Text Placeholder 1"/>
          <p:cNvSpPr>
            <a:spLocks noGrp="1"/>
          </p:cNvSpPr>
          <p:nvPr>
            <p:ph type="body" idx="1"/>
          </p:nvPr>
        </p:nvSpPr>
        <p:spPr>
          <a:xfrm>
            <a:off x="698499" y="1451222"/>
            <a:ext cx="5901998" cy="4427064"/>
          </a:xfrm>
        </p:spPr>
        <p:txBody>
          <a:bodyPr>
            <a:normAutofit/>
          </a:bodyPr>
          <a:lstStyle/>
          <a:p>
            <a:pPr>
              <a:spcBef>
                <a:spcPts val="800"/>
              </a:spcBef>
              <a:spcAft>
                <a:spcPts val="600"/>
              </a:spcAft>
            </a:pPr>
            <a:r>
              <a:rPr lang="en-US" sz="1800" dirty="0" smtClean="0"/>
              <a:t>Reference simulations created using fully explicit representations of fractures in a small sub-sector</a:t>
            </a:r>
          </a:p>
          <a:p>
            <a:pPr>
              <a:spcBef>
                <a:spcPts val="800"/>
              </a:spcBef>
              <a:spcAft>
                <a:spcPts val="600"/>
              </a:spcAft>
            </a:pPr>
            <a:r>
              <a:rPr lang="en-US" sz="1800" dirty="0" smtClean="0"/>
              <a:t>Fracture corridors and diffuse fractures have different flow </a:t>
            </a:r>
            <a:r>
              <a:rPr lang="en-US" sz="1800" dirty="0" err="1" smtClean="0"/>
              <a:t>behaviours</a:t>
            </a:r>
            <a:r>
              <a:rPr lang="en-US" sz="1800" dirty="0" smtClean="0"/>
              <a:t> and need to be modelled separately</a:t>
            </a:r>
          </a:p>
          <a:p>
            <a:pPr>
              <a:spcBef>
                <a:spcPts val="800"/>
              </a:spcBef>
              <a:spcAft>
                <a:spcPts val="600"/>
              </a:spcAft>
            </a:pPr>
            <a:r>
              <a:rPr lang="en-US" sz="1800" dirty="0" smtClean="0"/>
              <a:t>Imbibition into the matrix occurs at interface between matrix and diffuse fractures, which cannot be represented by a single effective medium</a:t>
            </a:r>
          </a:p>
          <a:p>
            <a:pPr>
              <a:spcBef>
                <a:spcPts val="800"/>
              </a:spcBef>
              <a:spcAft>
                <a:spcPts val="600"/>
              </a:spcAft>
            </a:pPr>
            <a:r>
              <a:rPr lang="en-US" sz="1800" dirty="0" smtClean="0"/>
              <a:t>If production stops, water redistributes in the fractures and matrix remains in transient state for long time, which needs to be captured in models</a:t>
            </a:r>
          </a:p>
          <a:p>
            <a:pPr>
              <a:spcBef>
                <a:spcPts val="800"/>
              </a:spcBef>
              <a:spcAft>
                <a:spcPts val="600"/>
              </a:spcAft>
            </a:pPr>
            <a:r>
              <a:rPr lang="en-US" sz="1800" dirty="0" smtClean="0"/>
              <a:t>Gravity forces are negligibly small, so fracture-matrix transfer can be modelled by functions that account only for capillary forces</a:t>
            </a:r>
          </a:p>
        </p:txBody>
      </p:sp>
      <p:sp>
        <p:nvSpPr>
          <p:cNvPr id="5" name="TextBox 4"/>
          <p:cNvSpPr txBox="1"/>
          <p:nvPr/>
        </p:nvSpPr>
        <p:spPr>
          <a:xfrm>
            <a:off x="7861739" y="187719"/>
            <a:ext cx="95955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Fractures</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p:cNvSpPr txBox="1"/>
          <p:nvPr/>
        </p:nvSpPr>
        <p:spPr>
          <a:xfrm>
            <a:off x="9990085" y="187719"/>
            <a:ext cx="65177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Matrix</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rot="5400000">
            <a:off x="10259592" y="2114473"/>
            <a:ext cx="246477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Increasing production rate</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cxnSp>
        <p:nvCxnSpPr>
          <p:cNvPr id="11" name="Straight Arrow Connector 10"/>
          <p:cNvCxnSpPr/>
          <p:nvPr/>
        </p:nvCxnSpPr>
        <p:spPr>
          <a:xfrm>
            <a:off x="11473571" y="3641762"/>
            <a:ext cx="0" cy="1978948"/>
          </a:xfrm>
          <a:prstGeom prst="straightConnector1">
            <a:avLst/>
          </a:prstGeom>
          <a:noFill/>
          <a:ln w="38100" cap="flat">
            <a:solidFill>
              <a:schemeClr val="tx1"/>
            </a:solidFill>
            <a:prstDash val="solid"/>
            <a:miter lim="800000"/>
            <a:headEnd w="lg" len="lg"/>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4290538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26" t="12334" r="11577" b="4718"/>
          <a:stretch/>
        </p:blipFill>
        <p:spPr>
          <a:xfrm>
            <a:off x="4600575" y="1473521"/>
            <a:ext cx="6733420" cy="5225229"/>
          </a:xfrm>
          <a:prstGeom prst="rect">
            <a:avLst/>
          </a:prstGeom>
        </p:spPr>
      </p:pic>
      <p:sp>
        <p:nvSpPr>
          <p:cNvPr id="3157" name="Titel 9"/>
          <p:cNvSpPr txBox="1">
            <a:spLocks noGrp="1"/>
          </p:cNvSpPr>
          <p:nvPr>
            <p:ph type="title"/>
          </p:nvPr>
        </p:nvSpPr>
        <p:spPr>
          <a:xfrm>
            <a:off x="698499" y="741499"/>
            <a:ext cx="10775072" cy="542771"/>
          </a:xfrm>
          <a:prstGeom prst="rect">
            <a:avLst/>
          </a:prstGeom>
        </p:spPr>
        <p:txBody>
          <a:bodyPr>
            <a:normAutofit/>
          </a:bodyPr>
          <a:lstStyle>
            <a:lvl1pPr defTabSz="850391">
              <a:tabLst>
                <a:tab pos="1155700" algn="l"/>
              </a:tabLst>
              <a:defRPr sz="2976"/>
            </a:lvl1pPr>
          </a:lstStyle>
          <a:p>
            <a:r>
              <a:rPr lang="en-GB" dirty="0" smtClean="0"/>
              <a:t>Error for different model concepts and grid resolutions</a:t>
            </a:r>
            <a:endParaRPr lang="en-GB" dirty="0"/>
          </a:p>
        </p:txBody>
      </p:sp>
      <p:sp>
        <p:nvSpPr>
          <p:cNvPr id="7" name="Text Placeholder 1"/>
          <p:cNvSpPr>
            <a:spLocks noGrp="1"/>
          </p:cNvSpPr>
          <p:nvPr>
            <p:ph type="body" idx="1"/>
          </p:nvPr>
        </p:nvSpPr>
        <p:spPr>
          <a:xfrm>
            <a:off x="698499" y="1451222"/>
            <a:ext cx="3657744" cy="4427064"/>
          </a:xfrm>
        </p:spPr>
        <p:txBody>
          <a:bodyPr>
            <a:normAutofit lnSpcReduction="10000"/>
          </a:bodyPr>
          <a:lstStyle/>
          <a:p>
            <a:pPr>
              <a:spcBef>
                <a:spcPts val="800"/>
              </a:spcBef>
              <a:spcAft>
                <a:spcPts val="600"/>
              </a:spcAft>
            </a:pPr>
            <a:r>
              <a:rPr lang="en-US" sz="1800" dirty="0" smtClean="0"/>
              <a:t>Dual-continua models appear to have good agreement but yield incorrect saturation fields</a:t>
            </a:r>
          </a:p>
          <a:p>
            <a:pPr>
              <a:spcBef>
                <a:spcPts val="800"/>
              </a:spcBef>
              <a:spcAft>
                <a:spcPts val="600"/>
              </a:spcAft>
            </a:pPr>
            <a:r>
              <a:rPr lang="en-US" sz="1800" dirty="0" smtClean="0"/>
              <a:t>Large errors when combining discrete fracture models for fracture corridors with a single effective medium for the diffusive fractures</a:t>
            </a:r>
          </a:p>
          <a:p>
            <a:pPr>
              <a:spcBef>
                <a:spcPts val="800"/>
              </a:spcBef>
              <a:spcAft>
                <a:spcPts val="600"/>
              </a:spcAft>
            </a:pPr>
            <a:r>
              <a:rPr lang="en-US" sz="1800" dirty="0" smtClean="0"/>
              <a:t>Best approach to use discrete fracture models for fracture corridors and dual continua models for diffusive fractures (and transient transfer functions to capture redistribution in matrix)</a:t>
            </a:r>
          </a:p>
          <a:p>
            <a:pPr>
              <a:spcBef>
                <a:spcPts val="800"/>
              </a:spcBef>
              <a:spcAft>
                <a:spcPts val="600"/>
              </a:spcAft>
            </a:pPr>
            <a:r>
              <a:rPr lang="en-US" sz="1800" dirty="0" smtClean="0"/>
              <a:t>But not just a matter of the right model concept, grid resolution also significant impact on results</a:t>
            </a:r>
          </a:p>
        </p:txBody>
      </p:sp>
      <p:sp>
        <p:nvSpPr>
          <p:cNvPr id="12" name="TextBox 11"/>
          <p:cNvSpPr txBox="1"/>
          <p:nvPr/>
        </p:nvSpPr>
        <p:spPr>
          <a:xfrm rot="5400000">
            <a:off x="10410459" y="2589847"/>
            <a:ext cx="246477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Increasing production rate</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cxnSp>
        <p:nvCxnSpPr>
          <p:cNvPr id="13" name="Straight Arrow Connector 12"/>
          <p:cNvCxnSpPr/>
          <p:nvPr/>
        </p:nvCxnSpPr>
        <p:spPr>
          <a:xfrm>
            <a:off x="11624438" y="4117136"/>
            <a:ext cx="0" cy="1978948"/>
          </a:xfrm>
          <a:prstGeom prst="straightConnector1">
            <a:avLst/>
          </a:prstGeom>
          <a:noFill/>
          <a:ln w="38100" cap="flat">
            <a:solidFill>
              <a:schemeClr val="tx1"/>
            </a:solidFill>
            <a:prstDash val="solid"/>
            <a:miter lim="800000"/>
            <a:headEnd w="lg" len="lg"/>
            <a:tailEnd type="triangle" w="lg" len="lg"/>
          </a:ln>
          <a:effectLst/>
          <a:sp3d/>
        </p:spPr>
        <p:style>
          <a:lnRef idx="0">
            <a:scrgbClr r="0" g="0" b="0"/>
          </a:lnRef>
          <a:fillRef idx="0">
            <a:scrgbClr r="0" g="0" b="0"/>
          </a:fillRef>
          <a:effectRef idx="0">
            <a:scrgbClr r="0" g="0" b="0"/>
          </a:effectRef>
          <a:fontRef idx="none"/>
        </p:style>
      </p:cxnSp>
      <p:sp>
        <p:nvSpPr>
          <p:cNvPr id="3" name="TextBox 2"/>
          <p:cNvSpPr txBox="1"/>
          <p:nvPr/>
        </p:nvSpPr>
        <p:spPr>
          <a:xfrm>
            <a:off x="5218041" y="1219233"/>
            <a:ext cx="23365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Arial"/>
                <a:ea typeface="Arial"/>
                <a:cs typeface="Arial"/>
                <a:sym typeface="Arial"/>
              </a:rPr>
              <a:t>Difference</a:t>
            </a:r>
            <a:r>
              <a:rPr kumimoji="0" lang="en-GB" sz="1800" b="0" i="0" u="none" strike="noStrike" cap="none" spc="0" normalizeH="0" dirty="0" smtClean="0">
                <a:ln>
                  <a:noFill/>
                </a:ln>
                <a:solidFill>
                  <a:srgbClr val="000000"/>
                </a:solidFill>
                <a:effectLst/>
                <a:uFillTx/>
                <a:latin typeface="Arial"/>
                <a:ea typeface="Arial"/>
                <a:cs typeface="Arial"/>
                <a:sym typeface="Arial"/>
              </a:rPr>
              <a:t> in recovery</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extBox 7"/>
          <p:cNvSpPr txBox="1"/>
          <p:nvPr/>
        </p:nvSpPr>
        <p:spPr>
          <a:xfrm>
            <a:off x="8172042" y="1219233"/>
            <a:ext cx="32213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Arial"/>
                <a:ea typeface="Arial"/>
                <a:cs typeface="Arial"/>
                <a:sym typeface="Arial"/>
              </a:rPr>
              <a:t>Error with respect to finest</a:t>
            </a:r>
            <a:r>
              <a:rPr kumimoji="0" lang="en-GB" sz="1800" b="0" i="0" u="none" strike="noStrike" cap="none" spc="0" normalizeH="0" dirty="0" smtClean="0">
                <a:ln>
                  <a:noFill/>
                </a:ln>
                <a:solidFill>
                  <a:srgbClr val="000000"/>
                </a:solidFill>
                <a:effectLst/>
                <a:uFillTx/>
                <a:latin typeface="Arial"/>
                <a:ea typeface="Arial"/>
                <a:cs typeface="Arial"/>
                <a:sym typeface="Arial"/>
              </a:rPr>
              <a:t> grid</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85020968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542771"/>
          </a:xfrm>
          <a:prstGeom prst="rect">
            <a:avLst/>
          </a:prstGeom>
        </p:spPr>
        <p:txBody>
          <a:bodyPr>
            <a:normAutofit/>
          </a:bodyPr>
          <a:lstStyle>
            <a:lvl1pPr defTabSz="850391">
              <a:tabLst>
                <a:tab pos="1155700" algn="l"/>
              </a:tabLst>
              <a:defRPr sz="2976"/>
            </a:lvl1pPr>
          </a:lstStyle>
          <a:p>
            <a:r>
              <a:rPr lang="en-GB" dirty="0" smtClean="0"/>
              <a:t>Closing points</a:t>
            </a:r>
            <a:endParaRPr lang="en-GB" dirty="0"/>
          </a:p>
        </p:txBody>
      </p:sp>
      <p:sp>
        <p:nvSpPr>
          <p:cNvPr id="7" name="Text Placeholder 1"/>
          <p:cNvSpPr>
            <a:spLocks noGrp="1"/>
          </p:cNvSpPr>
          <p:nvPr>
            <p:ph type="body" idx="1"/>
          </p:nvPr>
        </p:nvSpPr>
        <p:spPr>
          <a:xfrm>
            <a:off x="698500" y="1360750"/>
            <a:ext cx="4612409" cy="4247614"/>
          </a:xfrm>
        </p:spPr>
        <p:txBody>
          <a:bodyPr>
            <a:noAutofit/>
          </a:bodyPr>
          <a:lstStyle/>
          <a:p>
            <a:pPr>
              <a:spcBef>
                <a:spcPts val="800"/>
              </a:spcBef>
              <a:spcAft>
                <a:spcPts val="1200"/>
              </a:spcAft>
            </a:pPr>
            <a:r>
              <a:rPr lang="en-GB" sz="2000" dirty="0" smtClean="0"/>
              <a:t>Brian has made countless contributions to develop simple yet elegant models that are “less wrong” than existing ones, for fractured reservoirs and beyond, and that inspired generations of researchers</a:t>
            </a:r>
          </a:p>
          <a:p>
            <a:pPr>
              <a:spcBef>
                <a:spcPts val="800"/>
              </a:spcBef>
              <a:spcAft>
                <a:spcPts val="1200"/>
              </a:spcAft>
            </a:pPr>
            <a:r>
              <a:rPr lang="en-US" sz="2000" dirty="0" smtClean="0"/>
              <a:t>The </a:t>
            </a:r>
            <a:r>
              <a:rPr lang="en-US" sz="2000" dirty="0" err="1"/>
              <a:t>endeavour</a:t>
            </a:r>
            <a:r>
              <a:rPr lang="en-US" sz="2000" dirty="0"/>
              <a:t> to </a:t>
            </a:r>
            <a:r>
              <a:rPr lang="en-US" sz="2000" dirty="0" smtClean="0"/>
              <a:t>improve our </a:t>
            </a:r>
            <a:r>
              <a:rPr lang="en-US" sz="2000" dirty="0"/>
              <a:t>understanding of flow and transport </a:t>
            </a:r>
            <a:r>
              <a:rPr lang="en-US" sz="2000" dirty="0" smtClean="0"/>
              <a:t>in </a:t>
            </a:r>
            <a:r>
              <a:rPr lang="en-US" sz="2000" dirty="0"/>
              <a:t>fractured </a:t>
            </a:r>
            <a:r>
              <a:rPr lang="en-US" sz="2000" dirty="0" smtClean="0"/>
              <a:t>reservoirs is </a:t>
            </a:r>
            <a:r>
              <a:rPr lang="en-US" sz="2000" dirty="0"/>
              <a:t>instrumental to </a:t>
            </a:r>
            <a:r>
              <a:rPr lang="en-US" sz="2000" dirty="0" smtClean="0"/>
              <a:t>provide secure </a:t>
            </a:r>
            <a:r>
              <a:rPr lang="en-US" sz="2000" dirty="0"/>
              <a:t>and affordable access to energy </a:t>
            </a:r>
            <a:r>
              <a:rPr lang="en-US" sz="2000" dirty="0" smtClean="0"/>
              <a:t>and </a:t>
            </a:r>
            <a:r>
              <a:rPr lang="en-US" sz="2000" dirty="0"/>
              <a:t>freshwater </a:t>
            </a:r>
            <a:r>
              <a:rPr lang="en-US" sz="2000" dirty="0" smtClean="0"/>
              <a:t>resources, and store </a:t>
            </a:r>
            <a:r>
              <a:rPr lang="en-US" sz="2000" dirty="0"/>
              <a:t>waste products </a:t>
            </a:r>
            <a:r>
              <a:rPr lang="en-150" sz="2000" dirty="0" smtClean="0"/>
              <a:t>–</a:t>
            </a:r>
            <a:r>
              <a:rPr lang="en-US" sz="2000" dirty="0" smtClean="0"/>
              <a:t> key </a:t>
            </a:r>
            <a:r>
              <a:rPr lang="en-US" sz="2000" dirty="0"/>
              <a:t>points that Brian has made 20 years </a:t>
            </a:r>
            <a:r>
              <a:rPr lang="en-US" sz="2000" dirty="0" smtClean="0"/>
              <a:t>ago</a:t>
            </a:r>
            <a:endParaRPr lang="en-GB" sz="2000" dirty="0" smtClean="0"/>
          </a:p>
          <a:p>
            <a:pPr>
              <a:spcBef>
                <a:spcPts val="800"/>
              </a:spcBef>
              <a:spcAft>
                <a:spcPts val="1200"/>
              </a:spcAft>
            </a:pPr>
            <a:endParaRPr lang="en-GB" sz="2000" dirty="0" smtClean="0"/>
          </a:p>
          <a:p>
            <a:pPr>
              <a:spcBef>
                <a:spcPts val="800"/>
              </a:spcBef>
              <a:spcAft>
                <a:spcPts val="1200"/>
              </a:spcAft>
            </a:pPr>
            <a:endParaRPr lang="en-US" sz="2000" dirty="0" smtClean="0"/>
          </a:p>
        </p:txBody>
      </p:sp>
      <p:pic>
        <p:nvPicPr>
          <p:cNvPr id="9" name="Content Placeholder 6" descr="426px-GeorgeEPBox.jpg">
            <a:extLst>
              <a:ext uri="{FF2B5EF4-FFF2-40B4-BE49-F238E27FC236}">
                <a16:creationId xmlns:a16="http://schemas.microsoft.com/office/drawing/2014/main" id="{FB01FE48-03A5-4813-BA03-2E5063695C37}"/>
              </a:ext>
            </a:extLst>
          </p:cNvPr>
          <p:cNvPicPr>
            <a:picLocks noChangeAspect="1"/>
          </p:cNvPicPr>
          <p:nvPr/>
        </p:nvPicPr>
        <p:blipFill rotWithShape="1">
          <a:blip r:embed="rId3" cstate="print"/>
          <a:srcRect l="7270" t="4319" r="7640" b="4244"/>
          <a:stretch/>
        </p:blipFill>
        <p:spPr>
          <a:xfrm>
            <a:off x="5468699" y="741499"/>
            <a:ext cx="2935620" cy="4435684"/>
          </a:xfrm>
          <a:prstGeom prst="rect">
            <a:avLst/>
          </a:prstGeom>
        </p:spPr>
      </p:pic>
      <p:pic>
        <p:nvPicPr>
          <p:cNvPr id="10" name="Picture 2" descr="Image result for albert einstein">
            <a:extLst>
              <a:ext uri="{FF2B5EF4-FFF2-40B4-BE49-F238E27FC236}">
                <a16:creationId xmlns:a16="http://schemas.microsoft.com/office/drawing/2014/main" id="{4E5EB2D4-CE9D-445F-855D-7A07A8487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451" y="741499"/>
            <a:ext cx="3451516" cy="4435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52332" y="5296703"/>
            <a:ext cx="6630938" cy="1354217"/>
          </a:xfrm>
          <a:prstGeom prst="rect">
            <a:avLst/>
          </a:prstGeom>
        </p:spPr>
        <p:txBody>
          <a:bodyPr wrap="square">
            <a:spAutoFit/>
          </a:bodyPr>
          <a:lstStyle/>
          <a:p>
            <a:pPr>
              <a:spcBef>
                <a:spcPts val="600"/>
              </a:spcBef>
              <a:spcAft>
                <a:spcPts val="600"/>
              </a:spcAft>
            </a:pPr>
            <a:r>
              <a:rPr lang="en-US" i="1" dirty="0"/>
              <a:t>Essentially all models are wrong, but some are useful… (George Box</a:t>
            </a:r>
            <a:r>
              <a:rPr lang="en-US" i="1" dirty="0" smtClean="0"/>
              <a:t>)</a:t>
            </a:r>
          </a:p>
          <a:p>
            <a:pPr>
              <a:spcBef>
                <a:spcPts val="600"/>
              </a:spcBef>
              <a:spcAft>
                <a:spcPts val="600"/>
              </a:spcAft>
            </a:pPr>
            <a:r>
              <a:rPr lang="en-US" i="1" dirty="0" smtClean="0"/>
              <a:t>Everything </a:t>
            </a:r>
            <a:r>
              <a:rPr lang="en-US" i="1" dirty="0"/>
              <a:t>should be made as simple as possible but not </a:t>
            </a:r>
            <a:r>
              <a:rPr lang="en-US" i="1" dirty="0" smtClean="0"/>
              <a:t>simpler</a:t>
            </a:r>
            <a:r>
              <a:rPr lang="en-150" i="1" dirty="0" smtClean="0"/>
              <a:t>…</a:t>
            </a:r>
            <a:r>
              <a:rPr lang="en-US" i="1" dirty="0" smtClean="0"/>
              <a:t> </a:t>
            </a:r>
            <a:r>
              <a:rPr lang="en-US" i="1" dirty="0"/>
              <a:t>(Albert Einstein)</a:t>
            </a:r>
          </a:p>
        </p:txBody>
      </p:sp>
    </p:spTree>
    <p:extLst>
      <p:ext uri="{BB962C8B-B14F-4D97-AF65-F5344CB8AC3E}">
        <p14:creationId xmlns:p14="http://schemas.microsoft.com/office/powerpoint/2010/main" val="119554136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smtClean="0"/>
              <a:t>My </a:t>
            </a:r>
            <a:r>
              <a:rPr lang="en-GB" dirty="0" smtClean="0"/>
              <a:t>first encounter with Brian: Gordon Conference 2000</a:t>
            </a:r>
            <a:endParaRPr lang="en-GB" dirty="0"/>
          </a:p>
        </p:txBody>
      </p:sp>
      <p:pic>
        <p:nvPicPr>
          <p:cNvPr id="12" name="Picture 11"/>
          <p:cNvPicPr>
            <a:picLocks noChangeAspect="1"/>
          </p:cNvPicPr>
          <p:nvPr/>
        </p:nvPicPr>
        <p:blipFill rotWithShape="1">
          <a:blip r:embed="rId3"/>
          <a:srcRect t="7795" r="1223"/>
          <a:stretch/>
        </p:blipFill>
        <p:spPr>
          <a:xfrm>
            <a:off x="349558" y="1391022"/>
            <a:ext cx="9770487" cy="544738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192" y="3051424"/>
            <a:ext cx="4679448" cy="3509586"/>
          </a:xfrm>
          <a:prstGeom prst="rect">
            <a:avLst/>
          </a:prstGeom>
        </p:spPr>
      </p:pic>
    </p:spTree>
    <p:extLst>
      <p:ext uri="{BB962C8B-B14F-4D97-AF65-F5344CB8AC3E}">
        <p14:creationId xmlns:p14="http://schemas.microsoft.com/office/powerpoint/2010/main" val="401293244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fractures to anomalous transport</a:t>
            </a:r>
            <a:endParaRPr lang="en-GB" dirty="0"/>
          </a:p>
        </p:txBody>
      </p:sp>
      <p:pic>
        <p:nvPicPr>
          <p:cNvPr id="5" name="Picture 4"/>
          <p:cNvPicPr>
            <a:picLocks noChangeAspect="1"/>
          </p:cNvPicPr>
          <p:nvPr/>
        </p:nvPicPr>
        <p:blipFill rotWithShape="1">
          <a:blip r:embed="rId3"/>
          <a:srcRect l="8291" t="41356" r="21376" b="36547"/>
          <a:stretch/>
        </p:blipFill>
        <p:spPr>
          <a:xfrm>
            <a:off x="421241" y="1535986"/>
            <a:ext cx="6339155" cy="1078787"/>
          </a:xfrm>
          <a:prstGeom prst="rect">
            <a:avLst/>
          </a:prstGeom>
        </p:spPr>
      </p:pic>
      <p:pic>
        <p:nvPicPr>
          <p:cNvPr id="6" name="Picture 5"/>
          <p:cNvPicPr>
            <a:picLocks noChangeAspect="1"/>
          </p:cNvPicPr>
          <p:nvPr/>
        </p:nvPicPr>
        <p:blipFill rotWithShape="1">
          <a:blip r:embed="rId4"/>
          <a:srcRect l="7417" t="21640" r="12218" b="34377"/>
          <a:stretch/>
        </p:blipFill>
        <p:spPr>
          <a:xfrm>
            <a:off x="6640840" y="1363349"/>
            <a:ext cx="4952143" cy="1468082"/>
          </a:xfrm>
          <a:prstGeom prst="rect">
            <a:avLst/>
          </a:prstGeom>
        </p:spPr>
      </p:pic>
      <p:pic>
        <p:nvPicPr>
          <p:cNvPr id="7" name="Picture 6"/>
          <p:cNvPicPr>
            <a:picLocks noChangeAspect="1"/>
          </p:cNvPicPr>
          <p:nvPr/>
        </p:nvPicPr>
        <p:blipFill rotWithShape="1">
          <a:blip r:embed="rId5"/>
          <a:srcRect l="23121" t="57541" r="11311" b="15930"/>
          <a:stretch/>
        </p:blipFill>
        <p:spPr>
          <a:xfrm>
            <a:off x="275877" y="2864420"/>
            <a:ext cx="3915979" cy="858198"/>
          </a:xfrm>
          <a:prstGeom prst="rect">
            <a:avLst/>
          </a:prstGeom>
        </p:spPr>
      </p:pic>
      <p:pic>
        <p:nvPicPr>
          <p:cNvPr id="8" name="Picture 7"/>
          <p:cNvPicPr>
            <a:picLocks noChangeAspect="1"/>
          </p:cNvPicPr>
          <p:nvPr/>
        </p:nvPicPr>
        <p:blipFill rotWithShape="1">
          <a:blip r:embed="rId6"/>
          <a:srcRect l="28538" t="23746" r="40608" b="64762"/>
          <a:stretch/>
        </p:blipFill>
        <p:spPr>
          <a:xfrm>
            <a:off x="7198759" y="3774543"/>
            <a:ext cx="4761187" cy="960635"/>
          </a:xfrm>
          <a:prstGeom prst="rect">
            <a:avLst/>
          </a:prstGeom>
        </p:spPr>
      </p:pic>
      <p:pic>
        <p:nvPicPr>
          <p:cNvPr id="9" name="Picture 8"/>
          <p:cNvPicPr>
            <a:picLocks noChangeAspect="1"/>
          </p:cNvPicPr>
          <p:nvPr/>
        </p:nvPicPr>
        <p:blipFill rotWithShape="1">
          <a:blip r:embed="rId7"/>
          <a:srcRect l="31660" t="21186" r="39129" b="66873"/>
          <a:stretch/>
        </p:blipFill>
        <p:spPr>
          <a:xfrm>
            <a:off x="7840233" y="256813"/>
            <a:ext cx="4261032" cy="943515"/>
          </a:xfrm>
          <a:prstGeom prst="rect">
            <a:avLst/>
          </a:prstGeom>
        </p:spPr>
      </p:pic>
      <p:pic>
        <p:nvPicPr>
          <p:cNvPr id="10" name="Picture 9"/>
          <p:cNvPicPr>
            <a:picLocks noChangeAspect="1"/>
          </p:cNvPicPr>
          <p:nvPr/>
        </p:nvPicPr>
        <p:blipFill rotWithShape="1">
          <a:blip r:embed="rId8"/>
          <a:srcRect l="22663" t="23298" r="35763" b="67453"/>
          <a:stretch/>
        </p:blipFill>
        <p:spPr>
          <a:xfrm>
            <a:off x="5732980" y="2947173"/>
            <a:ext cx="5512676" cy="664349"/>
          </a:xfrm>
          <a:prstGeom prst="rect">
            <a:avLst/>
          </a:prstGeom>
        </p:spPr>
      </p:pic>
      <p:pic>
        <p:nvPicPr>
          <p:cNvPr id="11" name="Picture 10"/>
          <p:cNvPicPr>
            <a:picLocks noChangeAspect="1"/>
          </p:cNvPicPr>
          <p:nvPr/>
        </p:nvPicPr>
        <p:blipFill rotWithShape="1">
          <a:blip r:embed="rId9"/>
          <a:srcRect l="38266" t="20790" r="38101" b="67748"/>
          <a:stretch/>
        </p:blipFill>
        <p:spPr>
          <a:xfrm>
            <a:off x="7931648" y="5002305"/>
            <a:ext cx="4169617" cy="1095408"/>
          </a:xfrm>
          <a:prstGeom prst="rect">
            <a:avLst/>
          </a:prstGeom>
        </p:spPr>
      </p:pic>
      <p:pic>
        <p:nvPicPr>
          <p:cNvPr id="12" name="Picture 11"/>
          <p:cNvPicPr>
            <a:picLocks noChangeAspect="1"/>
          </p:cNvPicPr>
          <p:nvPr/>
        </p:nvPicPr>
        <p:blipFill rotWithShape="1">
          <a:blip r:embed="rId10"/>
          <a:srcRect l="21749" t="24876" r="35419" b="45937"/>
          <a:stretch/>
        </p:blipFill>
        <p:spPr>
          <a:xfrm>
            <a:off x="53619" y="5270960"/>
            <a:ext cx="3948547" cy="1457404"/>
          </a:xfrm>
          <a:prstGeom prst="rect">
            <a:avLst/>
          </a:prstGeom>
        </p:spPr>
      </p:pic>
      <p:pic>
        <p:nvPicPr>
          <p:cNvPr id="13" name="Picture 12"/>
          <p:cNvPicPr>
            <a:picLocks noChangeAspect="1"/>
          </p:cNvPicPr>
          <p:nvPr/>
        </p:nvPicPr>
        <p:blipFill rotWithShape="1">
          <a:blip r:embed="rId11"/>
          <a:srcRect l="31589" t="22182" r="40302" b="62614"/>
          <a:stretch/>
        </p:blipFill>
        <p:spPr>
          <a:xfrm>
            <a:off x="3914454" y="3689330"/>
            <a:ext cx="3226085" cy="945223"/>
          </a:xfrm>
          <a:prstGeom prst="rect">
            <a:avLst/>
          </a:prstGeom>
        </p:spPr>
      </p:pic>
      <p:pic>
        <p:nvPicPr>
          <p:cNvPr id="14" name="Picture 13"/>
          <p:cNvPicPr>
            <a:picLocks noChangeAspect="1"/>
          </p:cNvPicPr>
          <p:nvPr/>
        </p:nvPicPr>
        <p:blipFill rotWithShape="1">
          <a:blip r:embed="rId12"/>
          <a:srcRect l="28222" t="23469" r="36971" b="49851"/>
          <a:stretch/>
        </p:blipFill>
        <p:spPr>
          <a:xfrm>
            <a:off x="157846" y="3774543"/>
            <a:ext cx="3311070" cy="1374723"/>
          </a:xfrm>
          <a:prstGeom prst="rect">
            <a:avLst/>
          </a:prstGeom>
        </p:spPr>
      </p:pic>
      <p:pic>
        <p:nvPicPr>
          <p:cNvPr id="15" name="Picture 14"/>
          <p:cNvPicPr>
            <a:picLocks noChangeAspect="1"/>
          </p:cNvPicPr>
          <p:nvPr/>
        </p:nvPicPr>
        <p:blipFill rotWithShape="1">
          <a:blip r:embed="rId13"/>
          <a:srcRect l="21627" t="45045" r="29567" b="29779"/>
          <a:stretch/>
        </p:blipFill>
        <p:spPr>
          <a:xfrm>
            <a:off x="4274050" y="4700239"/>
            <a:ext cx="3803467" cy="1062733"/>
          </a:xfrm>
          <a:prstGeom prst="rect">
            <a:avLst/>
          </a:prstGeom>
        </p:spPr>
      </p:pic>
      <p:pic>
        <p:nvPicPr>
          <p:cNvPr id="16" name="Picture 15"/>
          <p:cNvPicPr>
            <a:picLocks noChangeAspect="1"/>
          </p:cNvPicPr>
          <p:nvPr/>
        </p:nvPicPr>
        <p:blipFill rotWithShape="1">
          <a:blip r:embed="rId14"/>
          <a:srcRect l="27094" t="22822" r="39715" b="66709"/>
          <a:stretch/>
        </p:blipFill>
        <p:spPr>
          <a:xfrm>
            <a:off x="3799502" y="5988671"/>
            <a:ext cx="4329385" cy="739693"/>
          </a:xfrm>
          <a:prstGeom prst="rect">
            <a:avLst/>
          </a:prstGeom>
        </p:spPr>
      </p:pic>
      <p:sp>
        <p:nvSpPr>
          <p:cNvPr id="17" name="TextBox 16"/>
          <p:cNvSpPr txBox="1"/>
          <p:nvPr/>
        </p:nvSpPr>
        <p:spPr>
          <a:xfrm>
            <a:off x="8597297" y="6348760"/>
            <a:ext cx="274690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150" sz="1800" b="0" i="0" u="none" strike="noStrike" cap="none" spc="0" normalizeH="0" baseline="0" dirty="0" smtClean="0">
                <a:ln>
                  <a:noFill/>
                </a:ln>
                <a:solidFill>
                  <a:srgbClr val="000000"/>
                </a:solidFill>
                <a:effectLst/>
                <a:uFillTx/>
                <a:latin typeface="Arial"/>
                <a:ea typeface="Arial"/>
                <a:cs typeface="Arial"/>
                <a:sym typeface="Arial"/>
              </a:rPr>
              <a:t>…</a:t>
            </a:r>
            <a:r>
              <a:rPr kumimoji="0" lang="en-GB" sz="1800" b="0" i="0" u="none" strike="noStrike" cap="none" spc="0" normalizeH="0" baseline="0" dirty="0" smtClean="0">
                <a:ln>
                  <a:noFill/>
                </a:ln>
                <a:solidFill>
                  <a:srgbClr val="000000"/>
                </a:solidFill>
                <a:effectLst/>
                <a:uFillTx/>
                <a:latin typeface="Arial"/>
                <a:ea typeface="Arial"/>
                <a:cs typeface="Arial"/>
                <a:sym typeface="Arial"/>
              </a:rPr>
              <a:t> and much, much</a:t>
            </a:r>
            <a:r>
              <a:rPr kumimoji="0" lang="en-GB" sz="1800" b="0" i="0" u="none" strike="noStrike" cap="none" spc="0" normalizeH="0" dirty="0" smtClean="0">
                <a:ln>
                  <a:noFill/>
                </a:ln>
                <a:solidFill>
                  <a:srgbClr val="000000"/>
                </a:solidFill>
                <a:effectLst/>
                <a:uFillTx/>
                <a:latin typeface="Arial"/>
                <a:ea typeface="Arial"/>
                <a:cs typeface="Arial"/>
                <a:sym typeface="Arial"/>
              </a:rPr>
              <a:t> more!</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95990502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2299" t="17202" r="12759" b="2175"/>
          <a:stretch/>
        </p:blipFill>
        <p:spPr>
          <a:xfrm>
            <a:off x="693681" y="0"/>
            <a:ext cx="10198491" cy="6858000"/>
          </a:xfrm>
          <a:prstGeom prst="rect">
            <a:avLst/>
          </a:prstGeom>
        </p:spPr>
      </p:pic>
      <p:pic>
        <p:nvPicPr>
          <p:cNvPr id="2" name="Picture 1"/>
          <p:cNvPicPr>
            <a:picLocks noChangeAspect="1"/>
          </p:cNvPicPr>
          <p:nvPr/>
        </p:nvPicPr>
        <p:blipFill rotWithShape="1">
          <a:blip r:embed="rId4"/>
          <a:srcRect l="23506" t="64113" r="18826" b="10848"/>
          <a:stretch/>
        </p:blipFill>
        <p:spPr>
          <a:xfrm>
            <a:off x="4634636" y="4849402"/>
            <a:ext cx="7557364" cy="1777430"/>
          </a:xfrm>
          <a:prstGeom prst="rect">
            <a:avLst/>
          </a:prstGeom>
        </p:spPr>
      </p:pic>
    </p:spTree>
    <p:extLst>
      <p:ext uri="{BB962C8B-B14F-4D97-AF65-F5344CB8AC3E}">
        <p14:creationId xmlns:p14="http://schemas.microsoft.com/office/powerpoint/2010/main" val="3104048838"/>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Why do we care about fractures?</a:t>
            </a:r>
            <a:endParaRPr lang="en-GB" dirty="0"/>
          </a:p>
        </p:txBody>
      </p:sp>
      <p:sp>
        <p:nvSpPr>
          <p:cNvPr id="2" name="Text Placeholder 1"/>
          <p:cNvSpPr>
            <a:spLocks noGrp="1"/>
          </p:cNvSpPr>
          <p:nvPr>
            <p:ph type="body" idx="1"/>
          </p:nvPr>
        </p:nvSpPr>
        <p:spPr>
          <a:xfrm>
            <a:off x="698499" y="1451222"/>
            <a:ext cx="6534508" cy="4427064"/>
          </a:xfrm>
        </p:spPr>
        <p:txBody>
          <a:bodyPr>
            <a:noAutofit/>
          </a:bodyPr>
          <a:lstStyle/>
          <a:p>
            <a:pPr>
              <a:spcBef>
                <a:spcPts val="800"/>
              </a:spcBef>
            </a:pPr>
            <a:r>
              <a:rPr lang="en-US" sz="1800" dirty="0" smtClean="0"/>
              <a:t>Fractures are ubiquitous in subsurface reservoirs</a:t>
            </a:r>
          </a:p>
          <a:p>
            <a:pPr>
              <a:spcBef>
                <a:spcPts val="800"/>
              </a:spcBef>
            </a:pPr>
            <a:r>
              <a:rPr lang="en-US" sz="1800" dirty="0" smtClean="0"/>
              <a:t>Fractures can create preferential flow paths, causing early breakthrough and bypassing of large reservoir volumes</a:t>
            </a:r>
          </a:p>
          <a:p>
            <a:pPr>
              <a:spcBef>
                <a:spcPts val="800"/>
              </a:spcBef>
            </a:pPr>
            <a:r>
              <a:rPr lang="en-US" sz="1800" dirty="0" smtClean="0"/>
              <a:t>Fractures often “do not possess any </a:t>
            </a:r>
            <a:r>
              <a:rPr lang="en-US" sz="1800" dirty="0" err="1" smtClean="0"/>
              <a:t>homogenisation</a:t>
            </a:r>
            <a:r>
              <a:rPr lang="en-US" sz="1800" dirty="0" smtClean="0"/>
              <a:t> scale, so that, strictly speaking [</a:t>
            </a:r>
            <a:r>
              <a:rPr lang="en-150" sz="1800" dirty="0" smtClean="0"/>
              <a:t>…</a:t>
            </a:r>
            <a:r>
              <a:rPr lang="en-GB" sz="1800" dirty="0" smtClean="0"/>
              <a:t>] an REV cannot be defined”</a:t>
            </a:r>
          </a:p>
          <a:p>
            <a:pPr>
              <a:spcBef>
                <a:spcPts val="800"/>
              </a:spcBef>
            </a:pPr>
            <a:endParaRPr lang="en-US" sz="200" dirty="0" smtClean="0"/>
          </a:p>
          <a:p>
            <a:pPr marL="0" indent="0">
              <a:spcBef>
                <a:spcPts val="800"/>
              </a:spcBef>
              <a:buNone/>
            </a:pPr>
            <a:r>
              <a:rPr lang="en-GB" sz="2980" dirty="0" smtClean="0">
                <a:solidFill>
                  <a:srgbClr val="00A6D6"/>
                </a:solidFill>
                <a:latin typeface="Roboto Slab Regular Regular"/>
                <a:sym typeface="Roboto Slab Regular Regular"/>
              </a:rPr>
              <a:t>What do we want to know?</a:t>
            </a:r>
          </a:p>
          <a:p>
            <a:pPr marL="0" indent="0">
              <a:spcBef>
                <a:spcPts val="800"/>
              </a:spcBef>
              <a:buNone/>
            </a:pPr>
            <a:endParaRPr lang="en-US" sz="100" dirty="0" smtClean="0"/>
          </a:p>
          <a:p>
            <a:pPr>
              <a:spcBef>
                <a:spcPts val="800"/>
              </a:spcBef>
            </a:pPr>
            <a:r>
              <a:rPr lang="en-US" sz="1800" dirty="0" smtClean="0"/>
              <a:t>Where </a:t>
            </a:r>
            <a:r>
              <a:rPr lang="en-US" sz="1800" dirty="0"/>
              <a:t>and when do fractures impact flow?</a:t>
            </a:r>
          </a:p>
          <a:p>
            <a:pPr>
              <a:spcBef>
                <a:spcPts val="800"/>
              </a:spcBef>
            </a:pPr>
            <a:r>
              <a:rPr lang="en-US" sz="1800" dirty="0"/>
              <a:t>What are the effective properties of the fractures (+ rock matrix</a:t>
            </a:r>
            <a:r>
              <a:rPr lang="en-US" sz="1800" dirty="0" smtClean="0"/>
              <a:t>) and how do we represent them in reservoir models?</a:t>
            </a:r>
            <a:endParaRPr lang="en-US" sz="1800" dirty="0"/>
          </a:p>
          <a:p>
            <a:pPr>
              <a:spcBef>
                <a:spcPts val="800"/>
              </a:spcBef>
            </a:pPr>
            <a:r>
              <a:rPr lang="en-US" sz="1800" dirty="0"/>
              <a:t>How </a:t>
            </a:r>
            <a:r>
              <a:rPr lang="en-US" sz="1800" dirty="0" smtClean="0"/>
              <a:t>much energy (e.g. heat) is left in the rock matrix, how much fluids (e.g. CO</a:t>
            </a:r>
            <a:r>
              <a:rPr lang="en-US" sz="1800" baseline="-25000" dirty="0" smtClean="0"/>
              <a:t>2</a:t>
            </a:r>
            <a:r>
              <a:rPr lang="en-US" sz="1800" dirty="0" smtClean="0"/>
              <a:t>) can we store in the rock matrix?</a:t>
            </a:r>
            <a:endParaRPr lang="en-US" sz="1800" dirty="0"/>
          </a:p>
          <a:p>
            <a:pPr>
              <a:spcBef>
                <a:spcPts val="800"/>
              </a:spcBef>
            </a:pPr>
            <a:r>
              <a:rPr lang="en-US" sz="1800" dirty="0"/>
              <a:t>How can we engineer the reservoir to </a:t>
            </a:r>
            <a:r>
              <a:rPr lang="en-US" sz="1800" dirty="0" err="1"/>
              <a:t>minimise</a:t>
            </a:r>
            <a:r>
              <a:rPr lang="en-US" sz="1800" dirty="0"/>
              <a:t> risks?</a:t>
            </a:r>
          </a:p>
          <a:p>
            <a:pPr>
              <a:spcBef>
                <a:spcPts val="800"/>
              </a:spcBef>
            </a:pPr>
            <a:endParaRPr lang="en-US" sz="1800" dirty="0"/>
          </a:p>
        </p:txBody>
      </p:sp>
      <p:grpSp>
        <p:nvGrpSpPr>
          <p:cNvPr id="6" name="Group 5">
            <a:extLst>
              <a:ext uri="{FF2B5EF4-FFF2-40B4-BE49-F238E27FC236}">
                <a16:creationId xmlns:a16="http://schemas.microsoft.com/office/drawing/2014/main" id="{53447380-B4AF-45A5-83FD-5414C47461C4}"/>
              </a:ext>
            </a:extLst>
          </p:cNvPr>
          <p:cNvGrpSpPr/>
          <p:nvPr/>
        </p:nvGrpSpPr>
        <p:grpSpPr>
          <a:xfrm>
            <a:off x="7592602" y="272939"/>
            <a:ext cx="4298855" cy="6349583"/>
            <a:chOff x="5248249" y="1307103"/>
            <a:chExt cx="3402384" cy="5025459"/>
          </a:xfrm>
        </p:grpSpPr>
        <p:pic>
          <p:nvPicPr>
            <p:cNvPr id="9" name="Picture 8" descr="IMG_0992.jpg">
              <a:extLst>
                <a:ext uri="{FF2B5EF4-FFF2-40B4-BE49-F238E27FC236}">
                  <a16:creationId xmlns:a16="http://schemas.microsoft.com/office/drawing/2014/main" id="{79B29D10-ABCD-40DE-A2DF-7C895E6E8E88}"/>
                </a:ext>
              </a:extLst>
            </p:cNvPr>
            <p:cNvPicPr>
              <a:picLocks noChangeAspect="1"/>
            </p:cNvPicPr>
            <p:nvPr/>
          </p:nvPicPr>
          <p:blipFill>
            <a:blip r:embed="rId3" cstate="print"/>
            <a:srcRect l="2034"/>
            <a:stretch>
              <a:fillRect/>
            </a:stretch>
          </p:blipFill>
          <p:spPr>
            <a:xfrm>
              <a:off x="5255481" y="1307103"/>
              <a:ext cx="3395152" cy="2599221"/>
            </a:xfrm>
            <a:prstGeom prst="rect">
              <a:avLst/>
            </a:prstGeom>
          </p:spPr>
        </p:pic>
        <p:pic>
          <p:nvPicPr>
            <p:cNvPr id="10" name="Picture 9" descr="IMG_1008.jpg">
              <a:extLst>
                <a:ext uri="{FF2B5EF4-FFF2-40B4-BE49-F238E27FC236}">
                  <a16:creationId xmlns:a16="http://schemas.microsoft.com/office/drawing/2014/main" id="{D2709140-3BC1-4640-949F-282DD3D58B89}"/>
                </a:ext>
              </a:extLst>
            </p:cNvPr>
            <p:cNvPicPr>
              <a:picLocks noChangeAspect="1"/>
            </p:cNvPicPr>
            <p:nvPr/>
          </p:nvPicPr>
          <p:blipFill rotWithShape="1">
            <a:blip r:embed="rId4" cstate="print"/>
            <a:srcRect t="6459" r="5580"/>
            <a:stretch/>
          </p:blipFill>
          <p:spPr>
            <a:xfrm>
              <a:off x="5248249" y="3804845"/>
              <a:ext cx="3401952" cy="2527717"/>
            </a:xfrm>
            <a:prstGeom prst="rect">
              <a:avLst/>
            </a:prstGeom>
          </p:spPr>
        </p:pic>
      </p:grpSp>
    </p:spTree>
    <p:extLst>
      <p:ext uri="{BB962C8B-B14F-4D97-AF65-F5344CB8AC3E}">
        <p14:creationId xmlns:p14="http://schemas.microsoft.com/office/powerpoint/2010/main" val="354374059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Trying to address (pragmatically) three open questions</a:t>
            </a:r>
            <a:endParaRPr lang="en-GB" dirty="0"/>
          </a:p>
        </p:txBody>
      </p:sp>
      <p:sp>
        <p:nvSpPr>
          <p:cNvPr id="2" name="Text Placeholder 1"/>
          <p:cNvSpPr>
            <a:spLocks noGrp="1"/>
          </p:cNvSpPr>
          <p:nvPr>
            <p:ph type="body" idx="1"/>
          </p:nvPr>
        </p:nvSpPr>
        <p:spPr>
          <a:xfrm>
            <a:off x="698499" y="1451222"/>
            <a:ext cx="5558463" cy="4427064"/>
          </a:xfrm>
        </p:spPr>
        <p:txBody>
          <a:bodyPr>
            <a:normAutofit/>
          </a:bodyPr>
          <a:lstStyle/>
          <a:p>
            <a:pPr marL="342900" indent="-342900">
              <a:spcBef>
                <a:spcPts val="800"/>
              </a:spcBef>
              <a:spcAft>
                <a:spcPts val="600"/>
              </a:spcAft>
              <a:buFont typeface="+mj-lt"/>
              <a:buAutoNum type="arabicPeriod"/>
            </a:pPr>
            <a:r>
              <a:rPr lang="en-US" sz="2400" dirty="0"/>
              <a:t>Using numerical simulations, can connectivity </a:t>
            </a:r>
            <a:r>
              <a:rPr lang="en-US" sz="2400" dirty="0" smtClean="0"/>
              <a:t>properties be </a:t>
            </a:r>
            <a:r>
              <a:rPr lang="en-US" sz="2400" dirty="0"/>
              <a:t>determined systematically from widely </a:t>
            </a:r>
            <a:r>
              <a:rPr lang="en-US" sz="2400" dirty="0" smtClean="0"/>
              <a:t>varying sets </a:t>
            </a:r>
            <a:r>
              <a:rPr lang="en-US" sz="2400" dirty="0"/>
              <a:t>of fracture statistics</a:t>
            </a:r>
            <a:r>
              <a:rPr lang="en-US" sz="2400" dirty="0" smtClean="0"/>
              <a:t>?</a:t>
            </a:r>
          </a:p>
          <a:p>
            <a:pPr marL="342900" indent="-342900">
              <a:spcBef>
                <a:spcPts val="800"/>
              </a:spcBef>
              <a:spcAft>
                <a:spcPts val="600"/>
              </a:spcAft>
              <a:buFont typeface="+mj-lt"/>
              <a:buAutoNum type="arabicPeriod"/>
            </a:pPr>
            <a:r>
              <a:rPr lang="en-US" sz="2400" dirty="0" smtClean="0"/>
              <a:t>How can we best integrate advantages of continuum and </a:t>
            </a:r>
            <a:r>
              <a:rPr lang="en-US" sz="2400" dirty="0"/>
              <a:t>discrete fracture </a:t>
            </a:r>
            <a:r>
              <a:rPr lang="en-US" sz="2400" dirty="0" smtClean="0"/>
              <a:t>models? </a:t>
            </a:r>
            <a:endParaRPr lang="en-US" sz="2400" dirty="0"/>
          </a:p>
          <a:p>
            <a:pPr marL="342900" indent="-342900">
              <a:spcBef>
                <a:spcPts val="800"/>
              </a:spcBef>
              <a:spcAft>
                <a:spcPts val="600"/>
              </a:spcAft>
              <a:buFont typeface="+mj-lt"/>
              <a:buAutoNum type="arabicPeriod"/>
            </a:pPr>
            <a:r>
              <a:rPr lang="en-US" sz="2400" dirty="0" smtClean="0"/>
              <a:t>How can </a:t>
            </a:r>
            <a:r>
              <a:rPr lang="en-US" sz="2400" dirty="0"/>
              <a:t>we best develop quantitative modeling approaches that realistically capture immiscible two-phase flow [DNAPL migration] at the field </a:t>
            </a:r>
            <a:r>
              <a:rPr lang="en-US" sz="2400" dirty="0" smtClean="0"/>
              <a:t>scale?</a:t>
            </a:r>
            <a:endParaRPr lang="en-US" sz="2400" dirty="0"/>
          </a:p>
        </p:txBody>
      </p:sp>
      <p:pic>
        <p:nvPicPr>
          <p:cNvPr id="4" name="Content Placeholder 4">
            <a:extLst>
              <a:ext uri="{FF2B5EF4-FFF2-40B4-BE49-F238E27FC236}">
                <a16:creationId xmlns:a16="http://schemas.microsoft.com/office/drawing/2014/main" id="{70EC4FD1-6EE5-454E-9DAF-C7DE6CA486A1}"/>
              </a:ext>
            </a:extLst>
          </p:cNvPr>
          <p:cNvPicPr>
            <a:picLocks noChangeAspect="1"/>
          </p:cNvPicPr>
          <p:nvPr/>
        </p:nvPicPr>
        <p:blipFill rotWithShape="1">
          <a:blip r:embed="rId3">
            <a:extLst>
              <a:ext uri="{28A0092B-C50C-407E-A947-70E740481C1C}">
                <a14:useLocalDpi xmlns:a14="http://schemas.microsoft.com/office/drawing/2010/main" val="0"/>
              </a:ext>
            </a:extLst>
          </a:blip>
          <a:srcRect r="39942" b="9152"/>
          <a:stretch/>
        </p:blipFill>
        <p:spPr>
          <a:xfrm>
            <a:off x="6474658" y="1468202"/>
            <a:ext cx="5258430" cy="4568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274748321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Using geological well-testing to determine fracture connectivity</a:t>
            </a:r>
            <a:endParaRPr lang="en-GB" dirty="0"/>
          </a:p>
        </p:txBody>
      </p:sp>
      <p:sp>
        <p:nvSpPr>
          <p:cNvPr id="5" name="TextBox 4"/>
          <p:cNvSpPr txBox="1"/>
          <p:nvPr/>
        </p:nvSpPr>
        <p:spPr>
          <a:xfrm>
            <a:off x="8935268" y="1279821"/>
            <a:ext cx="305949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Corbett et al., 2012</a:t>
            </a:r>
          </a:p>
          <a:p>
            <a:pPr marL="0" marR="0" indent="0" algn="l" defTabSz="914400" rtl="0" fontAlgn="auto" latinLnBrk="0" hangingPunct="0">
              <a:lnSpc>
                <a:spcPct val="100000"/>
              </a:lnSpc>
              <a:spcBef>
                <a:spcPts val="0"/>
              </a:spcBef>
              <a:spcAft>
                <a:spcPts val="0"/>
              </a:spcAft>
              <a:buClrTx/>
              <a:buSzTx/>
              <a:buFontTx/>
              <a:buNone/>
              <a:tabLst/>
            </a:pPr>
            <a:r>
              <a:rPr lang="en-GB" sz="1600" dirty="0" smtClean="0"/>
              <a:t>Egya et al., 2019a, 2019b, 2021</a:t>
            </a:r>
            <a:r>
              <a:rPr kumimoji="0" lang="en-GB" sz="1600" b="0" i="0" u="none" strike="noStrike" cap="none" spc="0" normalizeH="0" baseline="0" dirty="0" smtClean="0">
                <a:ln>
                  <a:noFill/>
                </a:ln>
                <a:solidFill>
                  <a:srgbClr val="000000"/>
                </a:solidFill>
                <a:effectLst/>
                <a:uFillTx/>
                <a:latin typeface="Arial"/>
                <a:ea typeface="Arial"/>
                <a:cs typeface="Arial"/>
                <a:sym typeface="Arial"/>
              </a:rPr>
              <a:t> </a:t>
            </a:r>
          </a:p>
          <a:p>
            <a:pPr marL="0" marR="0" indent="0" algn="l" defTabSz="914400" rtl="0" fontAlgn="auto" latinLnBrk="0" hangingPunct="0">
              <a:lnSpc>
                <a:spcPct val="100000"/>
              </a:lnSpc>
              <a:spcBef>
                <a:spcPts val="0"/>
              </a:spcBef>
              <a:spcAft>
                <a:spcPts val="0"/>
              </a:spcAft>
              <a:buClrTx/>
              <a:buSzTx/>
              <a:buFontTx/>
              <a:buNone/>
              <a:tabLst/>
            </a:pPr>
            <a:r>
              <a:rPr lang="en-GB" sz="1600" dirty="0" smtClean="0"/>
              <a:t>Freites et al., 2019, in review</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pic>
        <p:nvPicPr>
          <p:cNvPr id="10" name="Picture 9"/>
          <p:cNvPicPr>
            <a:picLocks noChangeAspect="1"/>
          </p:cNvPicPr>
          <p:nvPr/>
        </p:nvPicPr>
        <p:blipFill rotWithShape="1">
          <a:blip r:embed="rId3"/>
          <a:srcRect l="32645" t="34988" r="16795" b="13956"/>
          <a:stretch/>
        </p:blipFill>
        <p:spPr>
          <a:xfrm>
            <a:off x="4428162" y="2596327"/>
            <a:ext cx="7763838" cy="4261673"/>
          </a:xfrm>
          <a:prstGeom prst="rect">
            <a:avLst/>
          </a:prstGeom>
        </p:spPr>
      </p:pic>
      <p:grpSp>
        <p:nvGrpSpPr>
          <p:cNvPr id="3" name="Group 2"/>
          <p:cNvGrpSpPr/>
          <p:nvPr/>
        </p:nvGrpSpPr>
        <p:grpSpPr>
          <a:xfrm>
            <a:off x="106422" y="1393180"/>
            <a:ext cx="4290918" cy="4431524"/>
            <a:chOff x="106422" y="1393180"/>
            <a:chExt cx="4290918" cy="4431524"/>
          </a:xfrm>
        </p:grpSpPr>
        <p:sp>
          <p:nvSpPr>
            <p:cNvPr id="11" name="TextBox 10"/>
            <p:cNvSpPr txBox="1"/>
            <p:nvPr/>
          </p:nvSpPr>
          <p:spPr>
            <a:xfrm>
              <a:off x="209980" y="4747488"/>
              <a:ext cx="4114624"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smtClean="0"/>
                <a:t>High-conductivity fractures drained first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Initial recharge</a:t>
              </a:r>
              <a:r>
                <a:rPr kumimoji="0" lang="en-GB" sz="1600" b="0" i="0" u="none" strike="noStrike" cap="none" spc="0" normalizeH="0" dirty="0" smtClean="0">
                  <a:ln>
                    <a:noFill/>
                  </a:ln>
                  <a:solidFill>
                    <a:srgbClr val="000000"/>
                  </a:solidFill>
                  <a:effectLst/>
                  <a:uFillTx/>
                  <a:latin typeface="Arial"/>
                  <a:ea typeface="Arial"/>
                  <a:cs typeface="Arial"/>
                  <a:sym typeface="Arial"/>
                </a:rPr>
                <a:t> from high-permeability matrix, then </a:t>
              </a:r>
              <a:r>
                <a:rPr lang="en-GB" sz="1600" baseline="0" dirty="0" smtClean="0"/>
                <a:t>from low-conductivity</a:t>
              </a:r>
              <a:r>
                <a:rPr lang="en-GB" sz="1600" dirty="0" smtClean="0"/>
                <a:t> fractures and low-permeability matrix</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pic>
          <p:nvPicPr>
            <p:cNvPr id="7" name="Picture 6">
              <a:extLst>
                <a:ext uri="{FF2B5EF4-FFF2-40B4-BE49-F238E27FC236}">
                  <a16:creationId xmlns:a16="http://schemas.microsoft.com/office/drawing/2014/main" id="{77B6C1D6-A1E4-472A-90DC-EBB6EFF0210B}"/>
                </a:ext>
              </a:extLst>
            </p:cNvPr>
            <p:cNvPicPr>
              <a:picLocks noChangeAspect="1"/>
            </p:cNvPicPr>
            <p:nvPr/>
          </p:nvPicPr>
          <p:blipFill rotWithShape="1">
            <a:blip r:embed="rId4">
              <a:extLst>
                <a:ext uri="{28A0092B-C50C-407E-A947-70E740481C1C}">
                  <a14:useLocalDpi xmlns:a14="http://schemas.microsoft.com/office/drawing/2010/main" val="0"/>
                </a:ext>
              </a:extLst>
            </a:blip>
            <a:srcRect r="51014"/>
            <a:stretch/>
          </p:blipFill>
          <p:spPr bwMode="auto">
            <a:xfrm>
              <a:off x="106422" y="1393180"/>
              <a:ext cx="4290918" cy="3359362"/>
            </a:xfrm>
            <a:prstGeom prst="rect">
              <a:avLst/>
            </a:prstGeom>
            <a:noFill/>
            <a:ln>
              <a:noFill/>
            </a:ln>
          </p:spPr>
        </p:pic>
      </p:grpSp>
    </p:spTree>
    <p:extLst>
      <p:ext uri="{BB962C8B-B14F-4D97-AF65-F5344CB8AC3E}">
        <p14:creationId xmlns:p14="http://schemas.microsoft.com/office/powerpoint/2010/main" val="157503076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a:t>Using </a:t>
            </a:r>
            <a:r>
              <a:rPr lang="en-GB" dirty="0" smtClean="0"/>
              <a:t>geological well-testing to </a:t>
            </a:r>
            <a:r>
              <a:rPr lang="en-GB" dirty="0"/>
              <a:t>determine fracture </a:t>
            </a:r>
            <a:r>
              <a:rPr lang="en-GB" dirty="0" smtClean="0"/>
              <a:t>connectivity</a:t>
            </a:r>
            <a:endParaRPr lang="en-GB" dirty="0"/>
          </a:p>
        </p:txBody>
      </p:sp>
      <p:sp>
        <p:nvSpPr>
          <p:cNvPr id="11" name="TextBox 10"/>
          <p:cNvSpPr txBox="1"/>
          <p:nvPr/>
        </p:nvSpPr>
        <p:spPr>
          <a:xfrm>
            <a:off x="8935268" y="1279821"/>
            <a:ext cx="305949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Corbett et al., 2012</a:t>
            </a:r>
          </a:p>
          <a:p>
            <a:pPr marL="0" marR="0" indent="0" algn="l" defTabSz="914400" rtl="0" fontAlgn="auto" latinLnBrk="0" hangingPunct="0">
              <a:lnSpc>
                <a:spcPct val="100000"/>
              </a:lnSpc>
              <a:spcBef>
                <a:spcPts val="0"/>
              </a:spcBef>
              <a:spcAft>
                <a:spcPts val="0"/>
              </a:spcAft>
              <a:buClrTx/>
              <a:buSzTx/>
              <a:buFontTx/>
              <a:buNone/>
              <a:tabLst/>
            </a:pPr>
            <a:r>
              <a:rPr lang="en-GB" sz="1600" dirty="0" smtClean="0"/>
              <a:t>Egya et al., 2019a, 2019b, 2021</a:t>
            </a:r>
            <a:r>
              <a:rPr kumimoji="0" lang="en-GB" sz="1600" b="0" i="0" u="none" strike="noStrike" cap="none" spc="0" normalizeH="0" baseline="0" dirty="0" smtClean="0">
                <a:ln>
                  <a:noFill/>
                </a:ln>
                <a:solidFill>
                  <a:srgbClr val="000000"/>
                </a:solidFill>
                <a:effectLst/>
                <a:uFillTx/>
                <a:latin typeface="Arial"/>
                <a:ea typeface="Arial"/>
                <a:cs typeface="Arial"/>
                <a:sym typeface="Arial"/>
              </a:rPr>
              <a:t> </a:t>
            </a:r>
          </a:p>
          <a:p>
            <a:pPr marL="0" marR="0" indent="0" algn="l" defTabSz="914400" rtl="0" fontAlgn="auto" latinLnBrk="0" hangingPunct="0">
              <a:lnSpc>
                <a:spcPct val="100000"/>
              </a:lnSpc>
              <a:spcBef>
                <a:spcPts val="0"/>
              </a:spcBef>
              <a:spcAft>
                <a:spcPts val="0"/>
              </a:spcAft>
              <a:buClrTx/>
              <a:buSzTx/>
              <a:buFontTx/>
              <a:buNone/>
              <a:tabLst/>
            </a:pPr>
            <a:r>
              <a:rPr lang="en-GB" sz="1600" dirty="0" smtClean="0"/>
              <a:t>Freites et al., 2019, in review</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pic>
        <p:nvPicPr>
          <p:cNvPr id="37" name="Picture 36"/>
          <p:cNvPicPr>
            <a:picLocks noChangeAspect="1"/>
          </p:cNvPicPr>
          <p:nvPr/>
        </p:nvPicPr>
        <p:blipFill rotWithShape="1">
          <a:blip r:embed="rId3"/>
          <a:srcRect l="32645" t="34988" r="16795" b="13956"/>
          <a:stretch/>
        </p:blipFill>
        <p:spPr>
          <a:xfrm>
            <a:off x="4428162" y="2596327"/>
            <a:ext cx="7763838" cy="4261673"/>
          </a:xfrm>
          <a:prstGeom prst="rect">
            <a:avLst/>
          </a:prstGeom>
        </p:spPr>
      </p:pic>
      <p:grpSp>
        <p:nvGrpSpPr>
          <p:cNvPr id="3" name="Group 2"/>
          <p:cNvGrpSpPr/>
          <p:nvPr/>
        </p:nvGrpSpPr>
        <p:grpSpPr>
          <a:xfrm>
            <a:off x="84841" y="1428106"/>
            <a:ext cx="4521351" cy="3857990"/>
            <a:chOff x="84841" y="1428106"/>
            <a:chExt cx="4521351" cy="3857990"/>
          </a:xfrm>
        </p:grpSpPr>
        <p:pic>
          <p:nvPicPr>
            <p:cNvPr id="38" name="Picture 37">
              <a:extLst>
                <a:ext uri="{FF2B5EF4-FFF2-40B4-BE49-F238E27FC236}">
                  <a16:creationId xmlns:a16="http://schemas.microsoft.com/office/drawing/2014/main" id="{C54CCB8A-B172-409C-988F-1F5DD037F208}"/>
                </a:ext>
              </a:extLst>
            </p:cNvPr>
            <p:cNvPicPr>
              <a:picLocks noChangeAspect="1"/>
            </p:cNvPicPr>
            <p:nvPr/>
          </p:nvPicPr>
          <p:blipFill>
            <a:blip r:embed="rId4"/>
            <a:stretch>
              <a:fillRect/>
            </a:stretch>
          </p:blipFill>
          <p:spPr>
            <a:xfrm>
              <a:off x="84841" y="1428106"/>
              <a:ext cx="4521351" cy="2624639"/>
            </a:xfrm>
            <a:prstGeom prst="rect">
              <a:avLst/>
            </a:prstGeom>
          </p:spPr>
        </p:pic>
        <p:sp>
          <p:nvSpPr>
            <p:cNvPr id="39" name="TextBox 38"/>
            <p:cNvSpPr txBox="1"/>
            <p:nvPr/>
          </p:nvSpPr>
          <p:spPr>
            <a:xfrm>
              <a:off x="313538" y="4208880"/>
              <a:ext cx="4114624"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smtClean="0"/>
                <a:t>Spacing of high-conductivity fractures approximately 1 fracture per 8m</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smtClean="0">
                  <a:ln>
                    <a:noFill/>
                  </a:ln>
                  <a:solidFill>
                    <a:srgbClr val="000000"/>
                  </a:solidFill>
                  <a:effectLst/>
                  <a:uFillTx/>
                  <a:latin typeface="Arial"/>
                  <a:ea typeface="Arial"/>
                  <a:cs typeface="Arial"/>
                  <a:sym typeface="Arial"/>
                </a:rPr>
                <a:t>Low-conductivity</a:t>
              </a:r>
              <a:r>
                <a:rPr kumimoji="0" lang="en-GB" sz="1600" b="0" i="0" u="none" strike="noStrike" cap="none" spc="0" normalizeH="0" dirty="0" smtClean="0">
                  <a:ln>
                    <a:noFill/>
                  </a:ln>
                  <a:solidFill>
                    <a:srgbClr val="000000"/>
                  </a:solidFill>
                  <a:effectLst/>
                  <a:uFillTx/>
                  <a:latin typeface="Arial"/>
                  <a:ea typeface="Arial"/>
                  <a:cs typeface="Arial"/>
                  <a:sym typeface="Arial"/>
                </a:rPr>
                <a:t> fractures approximately 25 m away from well</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grpSp>
    </p:spTree>
    <p:extLst>
      <p:ext uri="{BB962C8B-B14F-4D97-AF65-F5344CB8AC3E}">
        <p14:creationId xmlns:p14="http://schemas.microsoft.com/office/powerpoint/2010/main" val="287825901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GB" dirty="0" smtClean="0"/>
              <a:t>Geological well-testing idea not new</a:t>
            </a:r>
            <a:r>
              <a:rPr lang="en-150" dirty="0" smtClean="0"/>
              <a:t>…</a:t>
            </a:r>
            <a:endParaRPr lang="en-GB" dirty="0"/>
          </a:p>
        </p:txBody>
      </p:sp>
      <p:pic>
        <p:nvPicPr>
          <p:cNvPr id="2" name="Picture 1"/>
          <p:cNvPicPr>
            <a:picLocks noChangeAspect="1"/>
          </p:cNvPicPr>
          <p:nvPr/>
        </p:nvPicPr>
        <p:blipFill rotWithShape="1">
          <a:blip r:embed="rId3"/>
          <a:srcRect l="10556" t="30845" r="13663" b="46520"/>
          <a:stretch/>
        </p:blipFill>
        <p:spPr>
          <a:xfrm>
            <a:off x="1089062" y="1554990"/>
            <a:ext cx="6195316" cy="1002341"/>
          </a:xfrm>
          <a:prstGeom prst="rect">
            <a:avLst/>
          </a:prstGeom>
        </p:spPr>
      </p:pic>
      <p:pic>
        <p:nvPicPr>
          <p:cNvPr id="6" name="Picture 5"/>
          <p:cNvPicPr>
            <a:picLocks noChangeAspect="1"/>
          </p:cNvPicPr>
          <p:nvPr/>
        </p:nvPicPr>
        <p:blipFill rotWithShape="1">
          <a:blip r:embed="rId4"/>
          <a:srcRect l="19434" t="27961" r="23933" b="12269"/>
          <a:stretch/>
        </p:blipFill>
        <p:spPr>
          <a:xfrm>
            <a:off x="2364065" y="3938414"/>
            <a:ext cx="4807297" cy="2748169"/>
          </a:xfrm>
          <a:prstGeom prst="rect">
            <a:avLst/>
          </a:prstGeom>
        </p:spPr>
      </p:pic>
      <p:pic>
        <p:nvPicPr>
          <p:cNvPr id="8" name="Picture 7"/>
          <p:cNvPicPr>
            <a:picLocks noChangeAspect="1"/>
          </p:cNvPicPr>
          <p:nvPr/>
        </p:nvPicPr>
        <p:blipFill rotWithShape="1">
          <a:blip r:embed="rId5"/>
          <a:srcRect l="10660" t="33515" r="15275" b="45568"/>
          <a:stretch/>
        </p:blipFill>
        <p:spPr>
          <a:xfrm>
            <a:off x="965771" y="2691830"/>
            <a:ext cx="6390525" cy="977587"/>
          </a:xfrm>
          <a:prstGeom prst="rect">
            <a:avLst/>
          </a:prstGeom>
        </p:spPr>
      </p:pic>
      <p:pic>
        <p:nvPicPr>
          <p:cNvPr id="9" name="Picture 8"/>
          <p:cNvPicPr>
            <a:picLocks noChangeAspect="1"/>
          </p:cNvPicPr>
          <p:nvPr/>
        </p:nvPicPr>
        <p:blipFill rotWithShape="1">
          <a:blip r:embed="rId6"/>
          <a:srcRect l="48617" t="12413" r="31336" b="18165"/>
          <a:stretch/>
        </p:blipFill>
        <p:spPr>
          <a:xfrm>
            <a:off x="7541231" y="95549"/>
            <a:ext cx="3513763" cy="6591034"/>
          </a:xfrm>
          <a:prstGeom prst="rect">
            <a:avLst/>
          </a:prstGeom>
        </p:spPr>
      </p:pic>
      <p:sp>
        <p:nvSpPr>
          <p:cNvPr id="15" name="TextBox 14"/>
          <p:cNvSpPr txBox="1"/>
          <p:nvPr/>
        </p:nvSpPr>
        <p:spPr>
          <a:xfrm>
            <a:off x="10170458" y="6348031"/>
            <a:ext cx="17690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err="1" smtClean="0">
                <a:ln>
                  <a:noFill/>
                </a:ln>
                <a:solidFill>
                  <a:srgbClr val="000000"/>
                </a:solidFill>
                <a:effectLst/>
                <a:uFillTx/>
                <a:latin typeface="Arial"/>
                <a:ea typeface="Arial"/>
                <a:cs typeface="Arial"/>
                <a:sym typeface="Arial"/>
              </a:rPr>
              <a:t>Rophe</a:t>
            </a:r>
            <a:r>
              <a:rPr kumimoji="0" lang="en-GB" sz="1600" b="0" i="0" u="none" strike="noStrike" cap="none" spc="0" normalizeH="0" baseline="0" dirty="0" smtClean="0">
                <a:ln>
                  <a:noFill/>
                </a:ln>
                <a:solidFill>
                  <a:srgbClr val="000000"/>
                </a:solidFill>
                <a:effectLst/>
                <a:uFillTx/>
                <a:latin typeface="Arial"/>
                <a:ea typeface="Arial"/>
                <a:cs typeface="Arial"/>
                <a:sym typeface="Arial"/>
              </a:rPr>
              <a:t> et al., 1992</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92247846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asis uitgebreid sjabloon" id="{7ABB9B31-C26E-9F45-B8E1-C4367596BD41}" vid="{D87E1F4C-5743-0647-9856-AA25850189FC}"/>
    </a:ext>
  </a:ext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3A30FA5ED5C44A8B23C9F9D594A0BB" ma:contentTypeVersion="11" ma:contentTypeDescription="Een nieuw document maken." ma:contentTypeScope="" ma:versionID="96a7e02095bb97107c416ba40e1bfa48">
  <xsd:schema xmlns:xsd="http://www.w3.org/2001/XMLSchema" xmlns:xs="http://www.w3.org/2001/XMLSchema" xmlns:p="http://schemas.microsoft.com/office/2006/metadata/properties" xmlns:ns3="224fa4fe-c60c-48c5-acec-599531aa2d9f" targetNamespace="http://schemas.microsoft.com/office/2006/metadata/properties" ma:root="true" ma:fieldsID="23050a856a54f83643cce0a70afa3d5b" ns3:_="">
    <xsd:import namespace="224fa4fe-c60c-48c5-acec-599531aa2d9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fa4fe-c60c-48c5-acec-599531aa2d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267568-1C19-45B7-9A10-46A54BABB3BA}">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224fa4fe-c60c-48c5-acec-599531aa2d9f"/>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D0F34AA-0A35-4209-9CC3-7AA999D09C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fa4fe-c60c-48c5-acec-599531aa2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907AC6-0320-4B90-94BB-78233CD636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 stramien Powerpoint (uitgebreid)</Template>
  <TotalTime>2233</TotalTime>
  <Words>3232</Words>
  <Application>Microsoft Office PowerPoint</Application>
  <PresentationFormat>Widescreen</PresentationFormat>
  <Paragraphs>125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Roboto Slab Regular Regular</vt:lpstr>
      <vt:lpstr>Wingdings</vt:lpstr>
      <vt:lpstr>TU Delft</vt:lpstr>
      <vt:lpstr>PowerPoint Presentation</vt:lpstr>
      <vt:lpstr>My first encounter with Brian: Gordon Conference 2000</vt:lpstr>
      <vt:lpstr>From fractures to anomalous transport</vt:lpstr>
      <vt:lpstr>PowerPoint Presentation</vt:lpstr>
      <vt:lpstr>Why do we care about fractures?</vt:lpstr>
      <vt:lpstr>Trying to address (pragmatically) three open questions</vt:lpstr>
      <vt:lpstr>Using geological well-testing to determine fracture connectivity</vt:lpstr>
      <vt:lpstr>Using geological well-testing to determine fracture connectivity</vt:lpstr>
      <vt:lpstr>Geological well-testing idea not new…</vt:lpstr>
      <vt:lpstr>Using machine for systematic determination of connectivity</vt:lpstr>
      <vt:lpstr>Clustering results</vt:lpstr>
      <vt:lpstr>Clusters and fracture properties</vt:lpstr>
      <vt:lpstr>Integrating continuum and discrete fracture models for two-phase flow modelling at the field scale</vt:lpstr>
      <vt:lpstr>Investigation of flow behaviour</vt:lpstr>
      <vt:lpstr>Error for different model concepts and grid resolutions</vt:lpstr>
      <vt:lpstr>Closing points</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Geiger</dc:creator>
  <cp:lastModifiedBy>Sebastian Geiger</cp:lastModifiedBy>
  <cp:revision>273</cp:revision>
  <dcterms:created xsi:type="dcterms:W3CDTF">2022-03-08T17:22:08Z</dcterms:created>
  <dcterms:modified xsi:type="dcterms:W3CDTF">2022-05-30T08:50:42Z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0x010100753A30FA5ED5C44A8B23C9F9D594A0BB</vt:lpwstr>
  </property>
</Properties>
</file>