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sldIdLst>
    <p:sldId id="256" r:id="rId5"/>
    <p:sldId id="425" r:id="rId6"/>
    <p:sldId id="429" r:id="rId7"/>
    <p:sldId id="377" r:id="rId8"/>
    <p:sldId id="430" r:id="rId9"/>
    <p:sldId id="371" r:id="rId10"/>
    <p:sldId id="344" r:id="rId11"/>
    <p:sldId id="431" r:id="rId12"/>
    <p:sldId id="432" r:id="rId13"/>
    <p:sldId id="433" r:id="rId14"/>
    <p:sldId id="434" r:id="rId15"/>
    <p:sldId id="435" r:id="rId16"/>
    <p:sldId id="436" r:id="rId17"/>
    <p:sldId id="43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D0D3DA"/>
    <a:srgbClr val="DFE1E4"/>
    <a:srgbClr val="1F497D"/>
    <a:srgbClr val="DFE1E5"/>
    <a:srgbClr val="A9AAAC"/>
    <a:srgbClr val="000000"/>
    <a:srgbClr val="FFFFFF"/>
    <a:srgbClr val="9399A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0" autoAdjust="0"/>
    <p:restoredTop sz="77229" autoAdjust="0"/>
  </p:normalViewPr>
  <p:slideViewPr>
    <p:cSldViewPr snapToGrid="0" showGuides="1">
      <p:cViewPr varScale="1">
        <p:scale>
          <a:sx n="102" d="100"/>
          <a:sy n="102" d="100"/>
        </p:scale>
        <p:origin x="132" y="32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GAGLIANO" userId="9a356418-f68e-4418-9faa-a534b4c83c86" providerId="ADAL" clId="{DD01D7D1-E6E6-4B87-BC97-E03CD8256F6A}"/>
    <pc:docChg chg="undo redo custSel addSld delSld modSld sldOrd">
      <pc:chgData name="ERICA GAGLIANO" userId="9a356418-f68e-4418-9faa-a534b4c83c86" providerId="ADAL" clId="{DD01D7D1-E6E6-4B87-BC97-E03CD8256F6A}" dt="2021-04-22T15:43:54.127" v="35390" actId="2696"/>
      <pc:docMkLst>
        <pc:docMk/>
      </pc:docMkLst>
      <pc:sldChg chg="addSp modSp">
        <pc:chgData name="ERICA GAGLIANO" userId="9a356418-f68e-4418-9faa-a534b4c83c86" providerId="ADAL" clId="{DD01D7D1-E6E6-4B87-BC97-E03CD8256F6A}" dt="2021-04-20T17:41:50.785" v="31586" actId="27636"/>
        <pc:sldMkLst>
          <pc:docMk/>
          <pc:sldMk cId="4107849308" sldId="256"/>
        </pc:sldMkLst>
        <pc:spChg chg="mod">
          <ac:chgData name="ERICA GAGLIANO" userId="9a356418-f68e-4418-9faa-a534b4c83c86" providerId="ADAL" clId="{DD01D7D1-E6E6-4B87-BC97-E03CD8256F6A}" dt="2021-04-15T10:45:27.121" v="27907" actId="1076"/>
          <ac:spMkLst>
            <pc:docMk/>
            <pc:sldMk cId="4107849308" sldId="256"/>
            <ac:spMk id="2" creationId="{066FD7C5-4425-48BC-98B5-0026CBA64455}"/>
          </ac:spMkLst>
        </pc:spChg>
        <pc:spChg chg="mod">
          <ac:chgData name="ERICA GAGLIANO" userId="9a356418-f68e-4418-9faa-a534b4c83c86" providerId="ADAL" clId="{DD01D7D1-E6E6-4B87-BC97-E03CD8256F6A}" dt="2021-04-09T14:35:44.712" v="4" actId="14100"/>
          <ac:spMkLst>
            <pc:docMk/>
            <pc:sldMk cId="4107849308" sldId="256"/>
            <ac:spMk id="7" creationId="{9ED45821-993A-4F8A-BE10-EF2A9B4CC7B8}"/>
          </ac:spMkLst>
        </pc:spChg>
        <pc:spChg chg="mod">
          <ac:chgData name="ERICA GAGLIANO" userId="9a356418-f68e-4418-9faa-a534b4c83c86" providerId="ADAL" clId="{DD01D7D1-E6E6-4B87-BC97-E03CD8256F6A}" dt="2021-04-19T07:52:50.793" v="30877" actId="20577"/>
          <ac:spMkLst>
            <pc:docMk/>
            <pc:sldMk cId="4107849308" sldId="256"/>
            <ac:spMk id="11" creationId="{661AEB07-355D-4600-B548-45787768649D}"/>
          </ac:spMkLst>
        </pc:spChg>
        <pc:spChg chg="mod">
          <ac:chgData name="ERICA GAGLIANO" userId="9a356418-f68e-4418-9faa-a534b4c83c86" providerId="ADAL" clId="{DD01D7D1-E6E6-4B87-BC97-E03CD8256F6A}" dt="2021-04-15T10:47:18.666" v="27923" actId="27636"/>
          <ac:spMkLst>
            <pc:docMk/>
            <pc:sldMk cId="4107849308" sldId="256"/>
            <ac:spMk id="12" creationId="{146614A5-0DB2-4601-9894-EC47F727E0FD}"/>
          </ac:spMkLst>
        </pc:spChg>
        <pc:spChg chg="add mod">
          <ac:chgData name="ERICA GAGLIANO" userId="9a356418-f68e-4418-9faa-a534b4c83c86" providerId="ADAL" clId="{DD01D7D1-E6E6-4B87-BC97-E03CD8256F6A}" dt="2021-04-20T17:41:50.785" v="31586" actId="27636"/>
          <ac:spMkLst>
            <pc:docMk/>
            <pc:sldMk cId="4107849308" sldId="256"/>
            <ac:spMk id="13" creationId="{68675999-2AC3-4095-A6A5-F31C5BFB010B}"/>
          </ac:spMkLst>
        </pc:spChg>
        <pc:spChg chg="mod">
          <ac:chgData name="ERICA GAGLIANO" userId="9a356418-f68e-4418-9faa-a534b4c83c86" providerId="ADAL" clId="{DD01D7D1-E6E6-4B87-BC97-E03CD8256F6A}" dt="2021-04-09T14:36:27.288" v="37" actId="1076"/>
          <ac:spMkLst>
            <pc:docMk/>
            <pc:sldMk cId="4107849308" sldId="256"/>
            <ac:spMk id="14" creationId="{AF932229-6AE4-479E-832A-6BA0113B2EE1}"/>
          </ac:spMkLst>
        </pc:spChg>
        <pc:spChg chg="mod">
          <ac:chgData name="ERICA GAGLIANO" userId="9a356418-f68e-4418-9faa-a534b4c83c86" providerId="ADAL" clId="{DD01D7D1-E6E6-4B87-BC97-E03CD8256F6A}" dt="2021-04-09T14:35:57.832" v="36" actId="1037"/>
          <ac:spMkLst>
            <pc:docMk/>
            <pc:sldMk cId="4107849308" sldId="256"/>
            <ac:spMk id="15" creationId="{B4CC9D5D-D516-45A0-B000-D36211A135C0}"/>
          </ac:spMkLst>
        </pc:spChg>
        <pc:spChg chg="mod">
          <ac:chgData name="ERICA GAGLIANO" userId="9a356418-f68e-4418-9faa-a534b4c83c86" providerId="ADAL" clId="{DD01D7D1-E6E6-4B87-BC97-E03CD8256F6A}" dt="2021-04-15T10:45:33.151" v="27909" actId="27636"/>
          <ac:spMkLst>
            <pc:docMk/>
            <pc:sldMk cId="4107849308" sldId="256"/>
            <ac:spMk id="16" creationId="{A8A45024-7A27-4DD1-9F6E-9EC2C116A101}"/>
          </ac:spMkLst>
        </pc:spChg>
        <pc:spChg chg="mod">
          <ac:chgData name="ERICA GAGLIANO" userId="9a356418-f68e-4418-9faa-a534b4c83c86" providerId="ADAL" clId="{DD01D7D1-E6E6-4B87-BC97-E03CD8256F6A}" dt="2021-04-15T10:45:40.463" v="27912" actId="1036"/>
          <ac:spMkLst>
            <pc:docMk/>
            <pc:sldMk cId="4107849308" sldId="256"/>
            <ac:spMk id="17" creationId="{CB916A73-5EAA-4FD6-AA85-1F57B7D1D23F}"/>
          </ac:spMkLst>
        </pc:spChg>
        <pc:spChg chg="mod">
          <ac:chgData name="ERICA GAGLIANO" userId="9a356418-f68e-4418-9faa-a534b4c83c86" providerId="ADAL" clId="{DD01D7D1-E6E6-4B87-BC97-E03CD8256F6A}" dt="2021-04-19T14:18:32.976" v="30889" actId="20577"/>
          <ac:spMkLst>
            <pc:docMk/>
            <pc:sldMk cId="4107849308" sldId="256"/>
            <ac:spMk id="18" creationId="{913D5498-FA1A-4E43-AA29-3C6E625AE34F}"/>
          </ac:spMkLst>
        </pc:spChg>
        <pc:picChg chg="mod">
          <ac:chgData name="ERICA GAGLIANO" userId="9a356418-f68e-4418-9faa-a534b4c83c86" providerId="ADAL" clId="{DD01D7D1-E6E6-4B87-BC97-E03CD8256F6A}" dt="2021-04-09T14:35:29.512" v="3" actId="1076"/>
          <ac:picMkLst>
            <pc:docMk/>
            <pc:sldMk cId="4107849308" sldId="256"/>
            <ac:picMk id="9" creationId="{C03C224E-FB8D-428D-BFFB-8871A418360F}"/>
          </ac:picMkLst>
        </pc:picChg>
      </pc:sldChg>
      <pc:sldChg chg="addSp delSp modSp modNotesTx">
        <pc:chgData name="ERICA GAGLIANO" userId="9a356418-f68e-4418-9faa-a534b4c83c86" providerId="ADAL" clId="{DD01D7D1-E6E6-4B87-BC97-E03CD8256F6A}" dt="2021-04-22T07:48:22.486" v="33310" actId="20577"/>
        <pc:sldMkLst>
          <pc:docMk/>
          <pc:sldMk cId="2212587530" sldId="333"/>
        </pc:sldMkLst>
        <pc:spChg chg="del">
          <ac:chgData name="ERICA GAGLIANO" userId="9a356418-f68e-4418-9faa-a534b4c83c86" providerId="ADAL" clId="{DD01D7D1-E6E6-4B87-BC97-E03CD8256F6A}" dt="2021-04-13T14:43:09.920" v="16985" actId="478"/>
          <ac:spMkLst>
            <pc:docMk/>
            <pc:sldMk cId="2212587530" sldId="333"/>
            <ac:spMk id="10" creationId="{BF7473DD-5258-4091-92EE-47FEC8532A19}"/>
          </ac:spMkLst>
        </pc:spChg>
        <pc:spChg chg="del">
          <ac:chgData name="ERICA GAGLIANO" userId="9a356418-f68e-4418-9faa-a534b4c83c86" providerId="ADAL" clId="{DD01D7D1-E6E6-4B87-BC97-E03CD8256F6A}" dt="2021-04-13T14:40:46.430" v="16969" actId="478"/>
          <ac:spMkLst>
            <pc:docMk/>
            <pc:sldMk cId="2212587530" sldId="333"/>
            <ac:spMk id="16" creationId="{FB1BE871-EE7C-4F7D-836B-CAB1BD4F8CC8}"/>
          </ac:spMkLst>
        </pc:spChg>
        <pc:spChg chg="del">
          <ac:chgData name="ERICA GAGLIANO" userId="9a356418-f68e-4418-9faa-a534b4c83c86" providerId="ADAL" clId="{DD01D7D1-E6E6-4B87-BC97-E03CD8256F6A}" dt="2021-04-13T14:38:22.315" v="16959" actId="478"/>
          <ac:spMkLst>
            <pc:docMk/>
            <pc:sldMk cId="2212587530" sldId="333"/>
            <ac:spMk id="19" creationId="{360FEE76-A280-45C1-9D48-75116B6F8747}"/>
          </ac:spMkLst>
        </pc:spChg>
        <pc:spChg chg="add mod">
          <ac:chgData name="ERICA GAGLIANO" userId="9a356418-f68e-4418-9faa-a534b4c83c86" providerId="ADAL" clId="{DD01D7D1-E6E6-4B87-BC97-E03CD8256F6A}" dt="2021-04-14T09:38:27.188" v="20471" actId="403"/>
          <ac:spMkLst>
            <pc:docMk/>
            <pc:sldMk cId="2212587530" sldId="333"/>
            <ac:spMk id="20" creationId="{11561CD3-9EFE-4028-86E4-6C15CC739152}"/>
          </ac:spMkLst>
        </pc:spChg>
        <pc:spChg chg="del">
          <ac:chgData name="ERICA GAGLIANO" userId="9a356418-f68e-4418-9faa-a534b4c83c86" providerId="ADAL" clId="{DD01D7D1-E6E6-4B87-BC97-E03CD8256F6A}" dt="2021-04-09T14:53:34.007" v="404" actId="478"/>
          <ac:spMkLst>
            <pc:docMk/>
            <pc:sldMk cId="2212587530" sldId="333"/>
            <ac:spMk id="20" creationId="{68342371-AD41-4DA6-91EC-7A3B65F1031C}"/>
          </ac:spMkLst>
        </pc:spChg>
        <pc:spChg chg="mod">
          <ac:chgData name="ERICA GAGLIANO" userId="9a356418-f68e-4418-9faa-a534b4c83c86" providerId="ADAL" clId="{DD01D7D1-E6E6-4B87-BC97-E03CD8256F6A}" dt="2021-04-11T10:12:23.630" v="1627"/>
          <ac:spMkLst>
            <pc:docMk/>
            <pc:sldMk cId="2212587530" sldId="333"/>
            <ac:spMk id="24" creationId="{8E2C6903-74BF-439D-AB50-0B94FECE5E8D}"/>
          </ac:spMkLst>
        </pc:spChg>
        <pc:spChg chg="del">
          <ac:chgData name="ERICA GAGLIANO" userId="9a356418-f68e-4418-9faa-a534b4c83c86" providerId="ADAL" clId="{DD01D7D1-E6E6-4B87-BC97-E03CD8256F6A}" dt="2021-04-13T14:39:59.795" v="16965" actId="478"/>
          <ac:spMkLst>
            <pc:docMk/>
            <pc:sldMk cId="2212587530" sldId="333"/>
            <ac:spMk id="25" creationId="{666449CD-8744-4470-86DC-DBF91566ADE9}"/>
          </ac:spMkLst>
        </pc:spChg>
        <pc:spChg chg="add">
          <ac:chgData name="ERICA GAGLIANO" userId="9a356418-f68e-4418-9faa-a534b4c83c86" providerId="ADAL" clId="{DD01D7D1-E6E6-4B87-BC97-E03CD8256F6A}" dt="2021-04-09T14:53:34.899" v="405"/>
          <ac:spMkLst>
            <pc:docMk/>
            <pc:sldMk cId="2212587530" sldId="333"/>
            <ac:spMk id="27" creationId="{726B6A33-61B8-4A7B-AAB2-575845059C15}"/>
          </ac:spMkLst>
        </pc:spChg>
        <pc:spChg chg="add mod">
          <ac:chgData name="ERICA GAGLIANO" userId="9a356418-f68e-4418-9faa-a534b4c83c86" providerId="ADAL" clId="{DD01D7D1-E6E6-4B87-BC97-E03CD8256F6A}" dt="2021-04-14T09:38:22.844" v="20470" actId="403"/>
          <ac:spMkLst>
            <pc:docMk/>
            <pc:sldMk cId="2212587530" sldId="333"/>
            <ac:spMk id="28" creationId="{619C7D34-112B-49A8-B00E-A0F00DC68BEA}"/>
          </ac:spMkLst>
        </pc:spChg>
        <pc:spChg chg="del mod">
          <ac:chgData name="ERICA GAGLIANO" userId="9a356418-f68e-4418-9faa-a534b4c83c86" providerId="ADAL" clId="{DD01D7D1-E6E6-4B87-BC97-E03CD8256F6A}" dt="2021-04-14T08:22:59.228" v="18579" actId="478"/>
          <ac:spMkLst>
            <pc:docMk/>
            <pc:sldMk cId="2212587530" sldId="333"/>
            <ac:spMk id="29" creationId="{014A42AD-94FB-4CF8-B8FE-2E6D052F954B}"/>
          </ac:spMkLst>
        </pc:spChg>
        <pc:spChg chg="mod">
          <ac:chgData name="ERICA GAGLIANO" userId="9a356418-f68e-4418-9faa-a534b4c83c86" providerId="ADAL" clId="{DD01D7D1-E6E6-4B87-BC97-E03CD8256F6A}" dt="2021-04-13T15:04:02.960" v="17219" actId="1036"/>
          <ac:spMkLst>
            <pc:docMk/>
            <pc:sldMk cId="2212587530" sldId="333"/>
            <ac:spMk id="30" creationId="{36EA7BBF-9D99-4B56-9A6B-7153F47CDA6A}"/>
          </ac:spMkLst>
        </pc:spChg>
        <pc:spChg chg="mod">
          <ac:chgData name="ERICA GAGLIANO" userId="9a356418-f68e-4418-9faa-a534b4c83c86" providerId="ADAL" clId="{DD01D7D1-E6E6-4B87-BC97-E03CD8256F6A}" dt="2021-04-13T15:04:02.960" v="17219" actId="1036"/>
          <ac:spMkLst>
            <pc:docMk/>
            <pc:sldMk cId="2212587530" sldId="333"/>
            <ac:spMk id="31" creationId="{B762B679-F1B0-4803-BBEE-03E5771239AB}"/>
          </ac:spMkLst>
        </pc:spChg>
        <pc:spChg chg="del mod">
          <ac:chgData name="ERICA GAGLIANO" userId="9a356418-f68e-4418-9faa-a534b4c83c86" providerId="ADAL" clId="{DD01D7D1-E6E6-4B87-BC97-E03CD8256F6A}" dt="2021-04-13T14:48:26.315" v="17057" actId="478"/>
          <ac:spMkLst>
            <pc:docMk/>
            <pc:sldMk cId="2212587530" sldId="333"/>
            <ac:spMk id="32" creationId="{D0596245-D47A-4B7F-86E2-2A6967F75F1E}"/>
          </ac:spMkLst>
        </pc:spChg>
        <pc:spChg chg="add mod">
          <ac:chgData name="ERICA GAGLIANO" userId="9a356418-f68e-4418-9faa-a534b4c83c86" providerId="ADAL" clId="{DD01D7D1-E6E6-4B87-BC97-E03CD8256F6A}" dt="2021-04-13T14:52:35.037" v="17105" actId="1035"/>
          <ac:spMkLst>
            <pc:docMk/>
            <pc:sldMk cId="2212587530" sldId="333"/>
            <ac:spMk id="34" creationId="{2B3E206D-B179-4536-8D4B-09064E4A6A25}"/>
          </ac:spMkLst>
        </pc:spChg>
        <pc:spChg chg="add mod">
          <ac:chgData name="ERICA GAGLIANO" userId="9a356418-f68e-4418-9faa-a534b4c83c86" providerId="ADAL" clId="{DD01D7D1-E6E6-4B87-BC97-E03CD8256F6A}" dt="2021-04-13T14:51:01.915" v="17094" actId="1076"/>
          <ac:spMkLst>
            <pc:docMk/>
            <pc:sldMk cId="2212587530" sldId="333"/>
            <ac:spMk id="36" creationId="{1CC8F392-CD17-4A67-9F54-81C738F9550D}"/>
          </ac:spMkLst>
        </pc:spChg>
        <pc:spChg chg="add mod">
          <ac:chgData name="ERICA GAGLIANO" userId="9a356418-f68e-4418-9faa-a534b4c83c86" providerId="ADAL" clId="{DD01D7D1-E6E6-4B87-BC97-E03CD8256F6A}" dt="2021-04-13T15:04:02.960" v="17219" actId="1036"/>
          <ac:spMkLst>
            <pc:docMk/>
            <pc:sldMk cId="2212587530" sldId="333"/>
            <ac:spMk id="37" creationId="{588B2964-3379-4F89-9386-16A34C95D941}"/>
          </ac:spMkLst>
        </pc:spChg>
        <pc:spChg chg="add del mod">
          <ac:chgData name="ERICA GAGLIANO" userId="9a356418-f68e-4418-9faa-a534b4c83c86" providerId="ADAL" clId="{DD01D7D1-E6E6-4B87-BC97-E03CD8256F6A}" dt="2021-04-13T15:00:20.901" v="17162" actId="478"/>
          <ac:spMkLst>
            <pc:docMk/>
            <pc:sldMk cId="2212587530" sldId="333"/>
            <ac:spMk id="38" creationId="{0E31E72A-0DA4-4DEB-9432-B1C50848C884}"/>
          </ac:spMkLst>
        </pc:spChg>
        <pc:spChg chg="add del mod">
          <ac:chgData name="ERICA GAGLIANO" userId="9a356418-f68e-4418-9faa-a534b4c83c86" providerId="ADAL" clId="{DD01D7D1-E6E6-4B87-BC97-E03CD8256F6A}" dt="2021-04-13T15:00:22.289" v="17163" actId="478"/>
          <ac:spMkLst>
            <pc:docMk/>
            <pc:sldMk cId="2212587530" sldId="333"/>
            <ac:spMk id="39" creationId="{0180FE71-CFA6-4080-BA2A-2324653CEE69}"/>
          </ac:spMkLst>
        </pc:spChg>
        <pc:spChg chg="add mod">
          <ac:chgData name="ERICA GAGLIANO" userId="9a356418-f68e-4418-9faa-a534b4c83c86" providerId="ADAL" clId="{DD01D7D1-E6E6-4B87-BC97-E03CD8256F6A}" dt="2021-04-14T09:08:17.416" v="19601" actId="20577"/>
          <ac:spMkLst>
            <pc:docMk/>
            <pc:sldMk cId="2212587530" sldId="333"/>
            <ac:spMk id="40" creationId="{5331388A-9B5B-4DFC-A38F-2F844C1A8DB9}"/>
          </ac:spMkLst>
        </pc:spChg>
        <pc:spChg chg="add mod">
          <ac:chgData name="ERICA GAGLIANO" userId="9a356418-f68e-4418-9faa-a534b4c83c86" providerId="ADAL" clId="{DD01D7D1-E6E6-4B87-BC97-E03CD8256F6A}" dt="2021-04-13T15:18:42.888" v="17361" actId="1076"/>
          <ac:spMkLst>
            <pc:docMk/>
            <pc:sldMk cId="2212587530" sldId="333"/>
            <ac:spMk id="41" creationId="{407A5A60-4C49-495F-BCF0-0477A51C03AC}"/>
          </ac:spMkLst>
        </pc:spChg>
        <pc:spChg chg="add mod">
          <ac:chgData name="ERICA GAGLIANO" userId="9a356418-f68e-4418-9faa-a534b4c83c86" providerId="ADAL" clId="{DD01D7D1-E6E6-4B87-BC97-E03CD8256F6A}" dt="2021-04-13T15:01:29.074" v="17172" actId="14100"/>
          <ac:spMkLst>
            <pc:docMk/>
            <pc:sldMk cId="2212587530" sldId="333"/>
            <ac:spMk id="42" creationId="{11440FAF-CDDC-4268-9D5F-99CC436CF7B9}"/>
          </ac:spMkLst>
        </pc:spChg>
        <pc:spChg chg="add mod">
          <ac:chgData name="ERICA GAGLIANO" userId="9a356418-f68e-4418-9faa-a534b4c83c86" providerId="ADAL" clId="{DD01D7D1-E6E6-4B87-BC97-E03CD8256F6A}" dt="2021-04-21T15:11:23.160" v="32188" actId="20577"/>
          <ac:spMkLst>
            <pc:docMk/>
            <pc:sldMk cId="2212587530" sldId="333"/>
            <ac:spMk id="46" creationId="{D5EF865C-A5BF-4F1F-ADDA-C509E99C2C50}"/>
          </ac:spMkLst>
        </pc:spChg>
        <pc:spChg chg="add del mod">
          <ac:chgData name="ERICA GAGLIANO" userId="9a356418-f68e-4418-9faa-a534b4c83c86" providerId="ADAL" clId="{DD01D7D1-E6E6-4B87-BC97-E03CD8256F6A}" dt="2021-04-14T08:30:49.689" v="18811" actId="478"/>
          <ac:spMkLst>
            <pc:docMk/>
            <pc:sldMk cId="2212587530" sldId="333"/>
            <ac:spMk id="47" creationId="{C93F5D79-8925-45A3-B1AC-88C23C125B46}"/>
          </ac:spMkLst>
        </pc:spChg>
        <pc:spChg chg="add mod">
          <ac:chgData name="ERICA GAGLIANO" userId="9a356418-f68e-4418-9faa-a534b4c83c86" providerId="ADAL" clId="{DD01D7D1-E6E6-4B87-BC97-E03CD8256F6A}" dt="2021-04-21T15:28:08.959" v="32198" actId="947"/>
          <ac:spMkLst>
            <pc:docMk/>
            <pc:sldMk cId="2212587530" sldId="333"/>
            <ac:spMk id="48" creationId="{053CB1EA-86CB-46C0-B2FF-766492547726}"/>
          </ac:spMkLst>
        </pc:spChg>
        <pc:picChg chg="add mod">
          <ac:chgData name="ERICA GAGLIANO" userId="9a356418-f68e-4418-9faa-a534b4c83c86" providerId="ADAL" clId="{DD01D7D1-E6E6-4B87-BC97-E03CD8256F6A}" dt="2021-04-13T15:15:52.952" v="17249" actId="1076"/>
          <ac:picMkLst>
            <pc:docMk/>
            <pc:sldMk cId="2212587530" sldId="333"/>
            <ac:picMk id="3" creationId="{7C60F8A2-BC99-400A-8FC0-F6B61EA6F024}"/>
          </ac:picMkLst>
        </pc:picChg>
        <pc:picChg chg="mod">
          <ac:chgData name="ERICA GAGLIANO" userId="9a356418-f68e-4418-9faa-a534b4c83c86" providerId="ADAL" clId="{DD01D7D1-E6E6-4B87-BC97-E03CD8256F6A}" dt="2021-04-13T15:04:02.960" v="17219" actId="1036"/>
          <ac:picMkLst>
            <pc:docMk/>
            <pc:sldMk cId="2212587530" sldId="333"/>
            <ac:picMk id="6" creationId="{4883B5FC-CE0C-4B32-9A53-9F975CEB5715}"/>
          </ac:picMkLst>
        </pc:picChg>
        <pc:picChg chg="del mod">
          <ac:chgData name="ERICA GAGLIANO" userId="9a356418-f68e-4418-9faa-a534b4c83c86" providerId="ADAL" clId="{DD01D7D1-E6E6-4B87-BC97-E03CD8256F6A}" dt="2021-04-13T15:07:31.880" v="17223" actId="478"/>
          <ac:picMkLst>
            <pc:docMk/>
            <pc:sldMk cId="2212587530" sldId="333"/>
            <ac:picMk id="7" creationId="{F1EB44DE-A272-42CF-B9D2-4C1270212FE9}"/>
          </ac:picMkLst>
        </pc:picChg>
        <pc:picChg chg="del">
          <ac:chgData name="ERICA GAGLIANO" userId="9a356418-f68e-4418-9faa-a534b4c83c86" providerId="ADAL" clId="{DD01D7D1-E6E6-4B87-BC97-E03CD8256F6A}" dt="2021-04-13T14:41:46.645" v="16976" actId="478"/>
          <ac:picMkLst>
            <pc:docMk/>
            <pc:sldMk cId="2212587530" sldId="333"/>
            <ac:picMk id="8" creationId="{632E8832-8F42-433D-ADD0-5C4DE64D0EAB}"/>
          </ac:picMkLst>
        </pc:picChg>
        <pc:picChg chg="mod">
          <ac:chgData name="ERICA GAGLIANO" userId="9a356418-f68e-4418-9faa-a534b4c83c86" providerId="ADAL" clId="{DD01D7D1-E6E6-4B87-BC97-E03CD8256F6A}" dt="2021-04-13T15:04:02.960" v="17219" actId="1036"/>
          <ac:picMkLst>
            <pc:docMk/>
            <pc:sldMk cId="2212587530" sldId="333"/>
            <ac:picMk id="12" creationId="{F82D1AD2-ADA5-430D-8B73-75C48C5C16B8}"/>
          </ac:picMkLst>
        </pc:picChg>
        <pc:picChg chg="del">
          <ac:chgData name="ERICA GAGLIANO" userId="9a356418-f68e-4418-9faa-a534b4c83c86" providerId="ADAL" clId="{DD01D7D1-E6E6-4B87-BC97-E03CD8256F6A}" dt="2021-04-13T14:41:43.972" v="16975" actId="478"/>
          <ac:picMkLst>
            <pc:docMk/>
            <pc:sldMk cId="2212587530" sldId="333"/>
            <ac:picMk id="22" creationId="{FE7BB579-602A-46F4-9D6B-69CAAD6E02F3}"/>
          </ac:picMkLst>
        </pc:picChg>
        <pc:picChg chg="add mod">
          <ac:chgData name="ERICA GAGLIANO" userId="9a356418-f68e-4418-9faa-a534b4c83c86" providerId="ADAL" clId="{DD01D7D1-E6E6-4B87-BC97-E03CD8256F6A}" dt="2021-04-13T14:51:45.648" v="17096" actId="1076"/>
          <ac:picMkLst>
            <pc:docMk/>
            <pc:sldMk cId="2212587530" sldId="333"/>
            <ac:picMk id="33" creationId="{DC3A5851-07D8-493A-A528-B3EC701DF9F9}"/>
          </ac:picMkLst>
        </pc:picChg>
        <pc:picChg chg="add del mod">
          <ac:chgData name="ERICA GAGLIANO" userId="9a356418-f68e-4418-9faa-a534b4c83c86" providerId="ADAL" clId="{DD01D7D1-E6E6-4B87-BC97-E03CD8256F6A}" dt="2021-04-13T15:13:42.722" v="17225" actId="478"/>
          <ac:picMkLst>
            <pc:docMk/>
            <pc:sldMk cId="2212587530" sldId="333"/>
            <ac:picMk id="43" creationId="{F1F64BB5-D785-485E-AE35-C06E97A02A40}"/>
          </ac:picMkLst>
        </pc:picChg>
        <pc:picChg chg="add mod modCrop">
          <ac:chgData name="ERICA GAGLIANO" userId="9a356418-f68e-4418-9faa-a534b4c83c86" providerId="ADAL" clId="{DD01D7D1-E6E6-4B87-BC97-E03CD8256F6A}" dt="2021-04-13T15:15:08.791" v="17244" actId="1037"/>
          <ac:picMkLst>
            <pc:docMk/>
            <pc:sldMk cId="2212587530" sldId="333"/>
            <ac:picMk id="44" creationId="{32F3A16F-C0C6-4AE5-AAD6-17B6AAE4182D}"/>
          </ac:picMkLst>
        </pc:picChg>
        <pc:picChg chg="add del mod">
          <ac:chgData name="ERICA GAGLIANO" userId="9a356418-f68e-4418-9faa-a534b4c83c86" providerId="ADAL" clId="{DD01D7D1-E6E6-4B87-BC97-E03CD8256F6A}" dt="2021-04-13T15:13:59.676" v="17230" actId="478"/>
          <ac:picMkLst>
            <pc:docMk/>
            <pc:sldMk cId="2212587530" sldId="333"/>
            <ac:picMk id="45" creationId="{3F67C4C0-2C45-47DE-B89C-639604BEB3EF}"/>
          </ac:picMkLst>
        </pc:picChg>
        <pc:cxnChg chg="del">
          <ac:chgData name="ERICA GAGLIANO" userId="9a356418-f68e-4418-9faa-a534b4c83c86" providerId="ADAL" clId="{DD01D7D1-E6E6-4B87-BC97-E03CD8256F6A}" dt="2021-04-13T14:41:43.972" v="16975" actId="478"/>
          <ac:cxnSpMkLst>
            <pc:docMk/>
            <pc:sldMk cId="2212587530" sldId="333"/>
            <ac:cxnSpMk id="23" creationId="{44895131-B747-4ED6-B4C7-0F4D8C8F9D3E}"/>
          </ac:cxnSpMkLst>
        </pc:cxnChg>
        <pc:cxnChg chg="add mod">
          <ac:chgData name="ERICA GAGLIANO" userId="9a356418-f68e-4418-9faa-a534b4c83c86" providerId="ADAL" clId="{DD01D7D1-E6E6-4B87-BC97-E03CD8256F6A}" dt="2021-04-13T14:51:01.915" v="17094" actId="1076"/>
          <ac:cxnSpMkLst>
            <pc:docMk/>
            <pc:sldMk cId="2212587530" sldId="333"/>
            <ac:cxnSpMk id="35" creationId="{DA95B8E4-9546-4D41-AC3E-69979E2D1C6A}"/>
          </ac:cxnSpMkLst>
        </pc:cxnChg>
      </pc:sldChg>
      <pc:sldChg chg="addSp delSp modSp modAnim modNotesTx">
        <pc:chgData name="ERICA GAGLIANO" userId="9a356418-f68e-4418-9faa-a534b4c83c86" providerId="ADAL" clId="{DD01D7D1-E6E6-4B87-BC97-E03CD8256F6A}" dt="2021-04-22T07:37:09.651" v="33140" actId="20577"/>
        <pc:sldMkLst>
          <pc:docMk/>
          <pc:sldMk cId="3281510585" sldId="344"/>
        </pc:sldMkLst>
        <pc:spChg chg="add del mod">
          <ac:chgData name="ERICA GAGLIANO" userId="9a356418-f68e-4418-9faa-a534b4c83c86" providerId="ADAL" clId="{DD01D7D1-E6E6-4B87-BC97-E03CD8256F6A}" dt="2021-04-11T14:11:42.667" v="1677" actId="478"/>
          <ac:spMkLst>
            <pc:docMk/>
            <pc:sldMk cId="3281510585" sldId="344"/>
            <ac:spMk id="5" creationId="{A1EE9F5D-C050-4883-B614-CDA2F6E7C51E}"/>
          </ac:spMkLst>
        </pc:spChg>
        <pc:spChg chg="mod">
          <ac:chgData name="ERICA GAGLIANO" userId="9a356418-f68e-4418-9faa-a534b4c83c86" providerId="ADAL" clId="{DD01D7D1-E6E6-4B87-BC97-E03CD8256F6A}" dt="2021-04-20T13:58:19.404" v="31278" actId="1076"/>
          <ac:spMkLst>
            <pc:docMk/>
            <pc:sldMk cId="3281510585" sldId="344"/>
            <ac:spMk id="8" creationId="{9A62476D-1AF9-4F0C-BC49-E25D0F97DF14}"/>
          </ac:spMkLst>
        </pc:spChg>
        <pc:spChg chg="add mod">
          <ac:chgData name="ERICA GAGLIANO" userId="9a356418-f68e-4418-9faa-a534b4c83c86" providerId="ADAL" clId="{DD01D7D1-E6E6-4B87-BC97-E03CD8256F6A}" dt="2021-04-20T17:53:09.200" v="32017"/>
          <ac:spMkLst>
            <pc:docMk/>
            <pc:sldMk cId="3281510585" sldId="344"/>
            <ac:spMk id="9" creationId="{8A3C4BF8-0AB1-41CE-9739-E7F13269A687}"/>
          </ac:spMkLst>
        </pc:spChg>
        <pc:spChg chg="del">
          <ac:chgData name="ERICA GAGLIANO" userId="9a356418-f68e-4418-9faa-a534b4c83c86" providerId="ADAL" clId="{DD01D7D1-E6E6-4B87-BC97-E03CD8256F6A}" dt="2021-04-09T14:54:42.843" v="432" actId="478"/>
          <ac:spMkLst>
            <pc:docMk/>
            <pc:sldMk cId="3281510585" sldId="344"/>
            <ac:spMk id="10" creationId="{2766A918-0EE2-4AB2-9CB6-7455BDB3BA48}"/>
          </ac:spMkLst>
        </pc:spChg>
        <pc:spChg chg="add del mod">
          <ac:chgData name="ERICA GAGLIANO" userId="9a356418-f68e-4418-9faa-a534b4c83c86" providerId="ADAL" clId="{DD01D7D1-E6E6-4B87-BC97-E03CD8256F6A}" dt="2021-04-14T15:03:57.892" v="22859" actId="478"/>
          <ac:spMkLst>
            <pc:docMk/>
            <pc:sldMk cId="3281510585" sldId="344"/>
            <ac:spMk id="10" creationId="{F7D9DEC1-36F5-4456-9F66-9570F189F008}"/>
          </ac:spMkLst>
        </pc:spChg>
        <pc:spChg chg="mod">
          <ac:chgData name="ERICA GAGLIANO" userId="9a356418-f68e-4418-9faa-a534b4c83c86" providerId="ADAL" clId="{DD01D7D1-E6E6-4B87-BC97-E03CD8256F6A}" dt="2021-04-11T14:10:36.928" v="1673" actId="164"/>
          <ac:spMkLst>
            <pc:docMk/>
            <pc:sldMk cId="3281510585" sldId="344"/>
            <ac:spMk id="11" creationId="{73210517-98E0-40D9-A2A9-E0E7C75D25E9}"/>
          </ac:spMkLst>
        </pc:spChg>
        <pc:spChg chg="add">
          <ac:chgData name="ERICA GAGLIANO" userId="9a356418-f68e-4418-9faa-a534b4c83c86" providerId="ADAL" clId="{DD01D7D1-E6E6-4B87-BC97-E03CD8256F6A}" dt="2021-04-09T14:54:43.890" v="433"/>
          <ac:spMkLst>
            <pc:docMk/>
            <pc:sldMk cId="3281510585" sldId="344"/>
            <ac:spMk id="13" creationId="{38EA0CD4-B2C6-4C4D-AA7D-6B3C1935395B}"/>
          </ac:spMkLst>
        </pc:spChg>
        <pc:spChg chg="add mod">
          <ac:chgData name="ERICA GAGLIANO" userId="9a356418-f68e-4418-9faa-a534b4c83c86" providerId="ADAL" clId="{DD01D7D1-E6E6-4B87-BC97-E03CD8256F6A}" dt="2021-04-20T14:02:09.664" v="31280" actId="1076"/>
          <ac:spMkLst>
            <pc:docMk/>
            <pc:sldMk cId="3281510585" sldId="344"/>
            <ac:spMk id="14" creationId="{11749BBE-755B-4B1D-ABAC-6AE7104C7A37}"/>
          </ac:spMkLst>
        </pc:spChg>
        <pc:spChg chg="del">
          <ac:chgData name="ERICA GAGLIANO" userId="9a356418-f68e-4418-9faa-a534b4c83c86" providerId="ADAL" clId="{DD01D7D1-E6E6-4B87-BC97-E03CD8256F6A}" dt="2021-04-11T14:12:43.622" v="1685" actId="478"/>
          <ac:spMkLst>
            <pc:docMk/>
            <pc:sldMk cId="3281510585" sldId="344"/>
            <ac:spMk id="20" creationId="{155A96C8-C0E4-4DC6-9FF0-2C1505AB4C1E}"/>
          </ac:spMkLst>
        </pc:spChg>
        <pc:spChg chg="del">
          <ac:chgData name="ERICA GAGLIANO" userId="9a356418-f68e-4418-9faa-a534b4c83c86" providerId="ADAL" clId="{DD01D7D1-E6E6-4B87-BC97-E03CD8256F6A}" dt="2021-04-11T14:11:40.712" v="1676" actId="478"/>
          <ac:spMkLst>
            <pc:docMk/>
            <pc:sldMk cId="3281510585" sldId="344"/>
            <ac:spMk id="23" creationId="{1FE39E77-5B63-4015-934E-6B69EA03E65A}"/>
          </ac:spMkLst>
        </pc:spChg>
        <pc:spChg chg="mod">
          <ac:chgData name="ERICA GAGLIANO" userId="9a356418-f68e-4418-9faa-a534b4c83c86" providerId="ADAL" clId="{DD01D7D1-E6E6-4B87-BC97-E03CD8256F6A}" dt="2021-04-20T13:58:22.114" v="31279" actId="20577"/>
          <ac:spMkLst>
            <pc:docMk/>
            <pc:sldMk cId="3281510585" sldId="344"/>
            <ac:spMk id="24" creationId="{4C9F6641-439F-44DB-8041-FB91F5C27FC0}"/>
          </ac:spMkLst>
        </pc:spChg>
        <pc:grpChg chg="add del mod">
          <ac:chgData name="ERICA GAGLIANO" userId="9a356418-f68e-4418-9faa-a534b4c83c86" providerId="ADAL" clId="{DD01D7D1-E6E6-4B87-BC97-E03CD8256F6A}" dt="2021-04-12T09:26:01.831" v="5111" actId="478"/>
          <ac:grpSpMkLst>
            <pc:docMk/>
            <pc:sldMk cId="3281510585" sldId="344"/>
            <ac:grpSpMk id="3" creationId="{D8AA3DAB-D06D-4BE2-A482-D9CB97385154}"/>
          </ac:grpSpMkLst>
        </pc:grpChg>
        <pc:picChg chg="mod">
          <ac:chgData name="ERICA GAGLIANO" userId="9a356418-f68e-4418-9faa-a534b4c83c86" providerId="ADAL" clId="{DD01D7D1-E6E6-4B87-BC97-E03CD8256F6A}" dt="2021-04-11T14:10:36.928" v="1673" actId="164"/>
          <ac:picMkLst>
            <pc:docMk/>
            <pc:sldMk cId="3281510585" sldId="344"/>
            <ac:picMk id="12" creationId="{FC4292DD-F0BE-4FC0-BBFA-8F0E7F314202}"/>
          </ac:picMkLst>
        </pc:picChg>
      </pc:sldChg>
      <pc:sldChg chg="addSp delSp modSp modNotesTx">
        <pc:chgData name="ERICA GAGLIANO" userId="9a356418-f68e-4418-9faa-a534b4c83c86" providerId="ADAL" clId="{DD01D7D1-E6E6-4B87-BC97-E03CD8256F6A}" dt="2021-04-22T07:08:57.194" v="32305" actId="20577"/>
        <pc:sldMkLst>
          <pc:docMk/>
          <pc:sldMk cId="4156387619" sldId="370"/>
        </pc:sldMkLst>
        <pc:spChg chg="mod">
          <ac:chgData name="ERICA GAGLIANO" userId="9a356418-f68e-4418-9faa-a534b4c83c86" providerId="ADAL" clId="{DD01D7D1-E6E6-4B87-BC97-E03CD8256F6A}" dt="2021-04-11T09:58:07.077" v="1561" actId="1076"/>
          <ac:spMkLst>
            <pc:docMk/>
            <pc:sldMk cId="4156387619" sldId="370"/>
            <ac:spMk id="9" creationId="{23A7D62C-58A6-434E-B32A-FAC47E161B2D}"/>
          </ac:spMkLst>
        </pc:spChg>
        <pc:spChg chg="del">
          <ac:chgData name="ERICA GAGLIANO" userId="9a356418-f68e-4418-9faa-a534b4c83c86" providerId="ADAL" clId="{DD01D7D1-E6E6-4B87-BC97-E03CD8256F6A}" dt="2021-04-09T14:55:32.322" v="458" actId="478"/>
          <ac:spMkLst>
            <pc:docMk/>
            <pc:sldMk cId="4156387619" sldId="370"/>
            <ac:spMk id="10" creationId="{11034EA1-A5E5-4CA4-91C7-01FA0DE6640E}"/>
          </ac:spMkLst>
        </pc:spChg>
        <pc:spChg chg="add">
          <ac:chgData name="ERICA GAGLIANO" userId="9a356418-f68e-4418-9faa-a534b4c83c86" providerId="ADAL" clId="{DD01D7D1-E6E6-4B87-BC97-E03CD8256F6A}" dt="2021-04-09T14:55:32.795" v="459"/>
          <ac:spMkLst>
            <pc:docMk/>
            <pc:sldMk cId="4156387619" sldId="370"/>
            <ac:spMk id="12" creationId="{53085E77-A19E-435F-979A-AACD1D181FED}"/>
          </ac:spMkLst>
        </pc:spChg>
        <pc:spChg chg="add mod">
          <ac:chgData name="ERICA GAGLIANO" userId="9a356418-f68e-4418-9faa-a534b4c83c86" providerId="ADAL" clId="{DD01D7D1-E6E6-4B87-BC97-E03CD8256F6A}" dt="2021-04-20T08:44:22.687" v="31115" actId="113"/>
          <ac:spMkLst>
            <pc:docMk/>
            <pc:sldMk cId="4156387619" sldId="370"/>
            <ac:spMk id="15" creationId="{A346BA20-0F7E-4980-A107-8C5B42315FE5}"/>
          </ac:spMkLst>
        </pc:spChg>
        <pc:spChg chg="add del mod">
          <ac:chgData name="ERICA GAGLIANO" userId="9a356418-f68e-4418-9faa-a534b4c83c86" providerId="ADAL" clId="{DD01D7D1-E6E6-4B87-BC97-E03CD8256F6A}" dt="2021-04-11T16:49:45.949" v="4653" actId="478"/>
          <ac:spMkLst>
            <pc:docMk/>
            <pc:sldMk cId="4156387619" sldId="370"/>
            <ac:spMk id="16" creationId="{98DEF84F-8EBD-41F4-ADFA-74983767A119}"/>
          </ac:spMkLst>
        </pc:spChg>
        <pc:spChg chg="mod">
          <ac:chgData name="ERICA GAGLIANO" userId="9a356418-f68e-4418-9faa-a534b4c83c86" providerId="ADAL" clId="{DD01D7D1-E6E6-4B87-BC97-E03CD8256F6A}" dt="2021-04-14T13:57:24.687" v="21364" actId="207"/>
          <ac:spMkLst>
            <pc:docMk/>
            <pc:sldMk cId="4156387619" sldId="370"/>
            <ac:spMk id="28" creationId="{A654BAB1-422F-4D57-9319-B928BEDF4260}"/>
          </ac:spMkLst>
        </pc:spChg>
        <pc:picChg chg="add mod">
          <ac:chgData name="ERICA GAGLIANO" userId="9a356418-f68e-4418-9faa-a534b4c83c86" providerId="ADAL" clId="{DD01D7D1-E6E6-4B87-BC97-E03CD8256F6A}" dt="2021-04-11T15:40:28.588" v="3642" actId="1076"/>
          <ac:picMkLst>
            <pc:docMk/>
            <pc:sldMk cId="4156387619" sldId="370"/>
            <ac:picMk id="10" creationId="{5B42B627-58DC-46BC-B3C2-D314D3B4474F}"/>
          </ac:picMkLst>
        </pc:picChg>
        <pc:picChg chg="mod">
          <ac:chgData name="ERICA GAGLIANO" userId="9a356418-f68e-4418-9faa-a534b4c83c86" providerId="ADAL" clId="{DD01D7D1-E6E6-4B87-BC97-E03CD8256F6A}" dt="2021-04-11T15:40:32.778" v="3643" actId="1076"/>
          <ac:picMkLst>
            <pc:docMk/>
            <pc:sldMk cId="4156387619" sldId="370"/>
            <ac:picMk id="25" creationId="{8CBAA80E-4DF4-4FA4-B15F-8132BF7D45F0}"/>
          </ac:picMkLst>
        </pc:picChg>
        <pc:picChg chg="mod">
          <ac:chgData name="ERICA GAGLIANO" userId="9a356418-f68e-4418-9faa-a534b4c83c86" providerId="ADAL" clId="{DD01D7D1-E6E6-4B87-BC97-E03CD8256F6A}" dt="2021-04-11T15:56:54.591" v="3903" actId="1076"/>
          <ac:picMkLst>
            <pc:docMk/>
            <pc:sldMk cId="4156387619" sldId="370"/>
            <ac:picMk id="26" creationId="{7DFC38BB-E654-483E-9661-19FB3C8BF42E}"/>
          </ac:picMkLst>
        </pc:picChg>
      </pc:sldChg>
      <pc:sldChg chg="addSp delSp modSp modNotesTx">
        <pc:chgData name="ERICA GAGLIANO" userId="9a356418-f68e-4418-9faa-a534b4c83c86" providerId="ADAL" clId="{DD01D7D1-E6E6-4B87-BC97-E03CD8256F6A}" dt="2021-04-22T07:09:51.083" v="32311" actId="20577"/>
        <pc:sldMkLst>
          <pc:docMk/>
          <pc:sldMk cId="2098848245" sldId="371"/>
        </pc:sldMkLst>
        <pc:spChg chg="mod">
          <ac:chgData name="ERICA GAGLIANO" userId="9a356418-f68e-4418-9faa-a534b4c83c86" providerId="ADAL" clId="{DD01D7D1-E6E6-4B87-BC97-E03CD8256F6A}" dt="2021-04-11T14:43:30.282" v="2299" actId="1076"/>
          <ac:spMkLst>
            <pc:docMk/>
            <pc:sldMk cId="2098848245" sldId="371"/>
            <ac:spMk id="11" creationId="{E25A3929-3B61-4D77-874E-3BA59CE4DF45}"/>
          </ac:spMkLst>
        </pc:spChg>
        <pc:spChg chg="mod">
          <ac:chgData name="ERICA GAGLIANO" userId="9a356418-f68e-4418-9faa-a534b4c83c86" providerId="ADAL" clId="{DD01D7D1-E6E6-4B87-BC97-E03CD8256F6A}" dt="2021-04-11T14:44:07.024" v="2312" actId="1076"/>
          <ac:spMkLst>
            <pc:docMk/>
            <pc:sldMk cId="2098848245" sldId="371"/>
            <ac:spMk id="13" creationId="{8F6CFA60-2121-4381-9F1C-2A7011FE0033}"/>
          </ac:spMkLst>
        </pc:spChg>
        <pc:spChg chg="mod">
          <ac:chgData name="ERICA GAGLIANO" userId="9a356418-f68e-4418-9faa-a534b4c83c86" providerId="ADAL" clId="{DD01D7D1-E6E6-4B87-BC97-E03CD8256F6A}" dt="2021-04-11T14:43:48.649" v="2309" actId="1076"/>
          <ac:spMkLst>
            <pc:docMk/>
            <pc:sldMk cId="2098848245" sldId="371"/>
            <ac:spMk id="14" creationId="{2A8A19DF-F714-44D3-B0FE-1DE953E46736}"/>
          </ac:spMkLst>
        </pc:spChg>
        <pc:spChg chg="mod">
          <ac:chgData name="ERICA GAGLIANO" userId="9a356418-f68e-4418-9faa-a534b4c83c86" providerId="ADAL" clId="{DD01D7D1-E6E6-4B87-BC97-E03CD8256F6A}" dt="2021-04-11T14:43:54.165" v="2310" actId="1076"/>
          <ac:spMkLst>
            <pc:docMk/>
            <pc:sldMk cId="2098848245" sldId="371"/>
            <ac:spMk id="15" creationId="{E412FC8C-606A-427D-BCE4-C780D2CFAA1E}"/>
          </ac:spMkLst>
        </pc:spChg>
        <pc:spChg chg="mod">
          <ac:chgData name="ERICA GAGLIANO" userId="9a356418-f68e-4418-9faa-a534b4c83c86" providerId="ADAL" clId="{DD01D7D1-E6E6-4B87-BC97-E03CD8256F6A}" dt="2021-04-11T14:44:01.172" v="2311" actId="1076"/>
          <ac:spMkLst>
            <pc:docMk/>
            <pc:sldMk cId="2098848245" sldId="371"/>
            <ac:spMk id="16" creationId="{146394E5-B1AA-4A01-85CC-67B760A26B7F}"/>
          </ac:spMkLst>
        </pc:spChg>
        <pc:spChg chg="add">
          <ac:chgData name="ERICA GAGLIANO" userId="9a356418-f68e-4418-9faa-a534b4c83c86" providerId="ADAL" clId="{DD01D7D1-E6E6-4B87-BC97-E03CD8256F6A}" dt="2021-04-09T14:55:19.944" v="451"/>
          <ac:spMkLst>
            <pc:docMk/>
            <pc:sldMk cId="2098848245" sldId="371"/>
            <ac:spMk id="17" creationId="{6C7A66C6-4D60-43A1-A7D4-924247ADA32E}"/>
          </ac:spMkLst>
        </pc:spChg>
        <pc:spChg chg="mod">
          <ac:chgData name="ERICA GAGLIANO" userId="9a356418-f68e-4418-9faa-a534b4c83c86" providerId="ADAL" clId="{DD01D7D1-E6E6-4B87-BC97-E03CD8256F6A}" dt="2021-04-11T14:44:48.974" v="2321" actId="1076"/>
          <ac:spMkLst>
            <pc:docMk/>
            <pc:sldMk cId="2098848245" sldId="371"/>
            <ac:spMk id="18" creationId="{713C20D3-E13B-4227-A9AE-9C084C3E6D79}"/>
          </ac:spMkLst>
        </pc:spChg>
        <pc:spChg chg="mod">
          <ac:chgData name="ERICA GAGLIANO" userId="9a356418-f68e-4418-9faa-a534b4c83c86" providerId="ADAL" clId="{DD01D7D1-E6E6-4B87-BC97-E03CD8256F6A}" dt="2021-04-21T08:58:04.887" v="32067" actId="20577"/>
          <ac:spMkLst>
            <pc:docMk/>
            <pc:sldMk cId="2098848245" sldId="371"/>
            <ac:spMk id="19" creationId="{D271D336-1DDB-4293-832E-E74F147C10CB}"/>
          </ac:spMkLst>
        </pc:spChg>
        <pc:spChg chg="mod">
          <ac:chgData name="ERICA GAGLIANO" userId="9a356418-f68e-4418-9faa-a534b4c83c86" providerId="ADAL" clId="{DD01D7D1-E6E6-4B87-BC97-E03CD8256F6A}" dt="2021-04-11T10:07:35.157" v="1588" actId="1076"/>
          <ac:spMkLst>
            <pc:docMk/>
            <pc:sldMk cId="2098848245" sldId="371"/>
            <ac:spMk id="20" creationId="{6011C1CD-401C-4366-9AAB-8CCC23572B43}"/>
          </ac:spMkLst>
        </pc:spChg>
        <pc:spChg chg="del">
          <ac:chgData name="ERICA GAGLIANO" userId="9a356418-f68e-4418-9faa-a534b4c83c86" providerId="ADAL" clId="{DD01D7D1-E6E6-4B87-BC97-E03CD8256F6A}" dt="2021-04-09T14:55:19.467" v="450" actId="478"/>
          <ac:spMkLst>
            <pc:docMk/>
            <pc:sldMk cId="2098848245" sldId="371"/>
            <ac:spMk id="21" creationId="{9845E253-33D1-4187-B3E8-8AA8E13E441E}"/>
          </ac:spMkLst>
        </pc:spChg>
        <pc:spChg chg="add mod">
          <ac:chgData name="ERICA GAGLIANO" userId="9a356418-f68e-4418-9faa-a534b4c83c86" providerId="ADAL" clId="{DD01D7D1-E6E6-4B87-BC97-E03CD8256F6A}" dt="2021-04-20T08:55:22.347" v="31237" actId="14100"/>
          <ac:spMkLst>
            <pc:docMk/>
            <pc:sldMk cId="2098848245" sldId="371"/>
            <ac:spMk id="23" creationId="{AAB41D24-83F9-4F4F-8ED0-F3CAF7E9F59E}"/>
          </ac:spMkLst>
        </pc:spChg>
        <pc:grpChg chg="mod">
          <ac:chgData name="ERICA GAGLIANO" userId="9a356418-f68e-4418-9faa-a534b4c83c86" providerId="ADAL" clId="{DD01D7D1-E6E6-4B87-BC97-E03CD8256F6A}" dt="2021-04-11T15:00:01.767" v="2741" actId="1076"/>
          <ac:grpSpMkLst>
            <pc:docMk/>
            <pc:sldMk cId="2098848245" sldId="371"/>
            <ac:grpSpMk id="9" creationId="{EDCC8FDC-C362-4AE5-A117-0BC2CDAE9A1D}"/>
          </ac:grpSpMkLst>
        </pc:grpChg>
        <pc:picChg chg="mod">
          <ac:chgData name="ERICA GAGLIANO" userId="9a356418-f68e-4418-9faa-a534b4c83c86" providerId="ADAL" clId="{DD01D7D1-E6E6-4B87-BC97-E03CD8256F6A}" dt="2021-04-11T14:59:01.243" v="2739" actId="14100"/>
          <ac:picMkLst>
            <pc:docMk/>
            <pc:sldMk cId="2098848245" sldId="371"/>
            <ac:picMk id="2" creationId="{E8DF2170-5180-4A8D-A63E-9DA532240556}"/>
          </ac:picMkLst>
        </pc:picChg>
        <pc:picChg chg="add mod">
          <ac:chgData name="ERICA GAGLIANO" userId="9a356418-f68e-4418-9faa-a534b4c83c86" providerId="ADAL" clId="{DD01D7D1-E6E6-4B87-BC97-E03CD8256F6A}" dt="2021-04-11T14:59:55.052" v="2740" actId="1076"/>
          <ac:picMkLst>
            <pc:docMk/>
            <pc:sldMk cId="2098848245" sldId="371"/>
            <ac:picMk id="21" creationId="{EFC5427A-6408-4AB6-98EE-DB0E66C29F44}"/>
          </ac:picMkLst>
        </pc:picChg>
      </pc:sldChg>
      <pc:sldChg chg="addSp delSp modSp modAnim">
        <pc:chgData name="ERICA GAGLIANO" userId="9a356418-f68e-4418-9faa-a534b4c83c86" providerId="ADAL" clId="{DD01D7D1-E6E6-4B87-BC97-E03CD8256F6A}" dt="2021-04-20T09:47:31.728" v="31261" actId="20577"/>
        <pc:sldMkLst>
          <pc:docMk/>
          <pc:sldMk cId="2476718346" sldId="375"/>
        </pc:sldMkLst>
        <pc:spChg chg="add mod">
          <ac:chgData name="ERICA GAGLIANO" userId="9a356418-f68e-4418-9faa-a534b4c83c86" providerId="ADAL" clId="{DD01D7D1-E6E6-4B87-BC97-E03CD8256F6A}" dt="2021-04-20T09:47:20.876" v="31259" actId="20577"/>
          <ac:spMkLst>
            <pc:docMk/>
            <pc:sldMk cId="2476718346" sldId="375"/>
            <ac:spMk id="2" creationId="{A3ED79DC-D262-403D-B752-52468BFCA84C}"/>
          </ac:spMkLst>
        </pc:spChg>
        <pc:spChg chg="mod">
          <ac:chgData name="ERICA GAGLIANO" userId="9a356418-f68e-4418-9faa-a534b4c83c86" providerId="ADAL" clId="{DD01D7D1-E6E6-4B87-BC97-E03CD8256F6A}" dt="2021-04-20T09:41:03.457" v="31250" actId="1076"/>
          <ac:spMkLst>
            <pc:docMk/>
            <pc:sldMk cId="2476718346" sldId="375"/>
            <ac:spMk id="8" creationId="{D6702476-082C-4ACD-A20F-31A6987A3B5C}"/>
          </ac:spMkLst>
        </pc:spChg>
        <pc:spChg chg="mod">
          <ac:chgData name="ERICA GAGLIANO" userId="9a356418-f68e-4418-9faa-a534b4c83c86" providerId="ADAL" clId="{DD01D7D1-E6E6-4B87-BC97-E03CD8256F6A}" dt="2021-04-13T08:03:48.501" v="13115" actId="1076"/>
          <ac:spMkLst>
            <pc:docMk/>
            <pc:sldMk cId="2476718346" sldId="375"/>
            <ac:spMk id="15" creationId="{B3CB7D61-26AB-4360-AD87-0E06CFBA840F}"/>
          </ac:spMkLst>
        </pc:spChg>
        <pc:spChg chg="del">
          <ac:chgData name="ERICA GAGLIANO" userId="9a356418-f68e-4418-9faa-a534b4c83c86" providerId="ADAL" clId="{DD01D7D1-E6E6-4B87-BC97-E03CD8256F6A}" dt="2021-04-09T14:55:16.251" v="448" actId="478"/>
          <ac:spMkLst>
            <pc:docMk/>
            <pc:sldMk cId="2476718346" sldId="375"/>
            <ac:spMk id="16" creationId="{DC24927C-065C-442A-90B9-C893A3B4566C}"/>
          </ac:spMkLst>
        </pc:spChg>
        <pc:spChg chg="add del mod">
          <ac:chgData name="ERICA GAGLIANO" userId="9a356418-f68e-4418-9faa-a534b4c83c86" providerId="ADAL" clId="{DD01D7D1-E6E6-4B87-BC97-E03CD8256F6A}" dt="2021-04-12T17:21:31.374" v="13065"/>
          <ac:spMkLst>
            <pc:docMk/>
            <pc:sldMk cId="2476718346" sldId="375"/>
            <ac:spMk id="16" creationId="{FD36137F-6DA6-4022-A790-11BC20980385}"/>
          </ac:spMkLst>
        </pc:spChg>
        <pc:spChg chg="add">
          <ac:chgData name="ERICA GAGLIANO" userId="9a356418-f68e-4418-9faa-a534b4c83c86" providerId="ADAL" clId="{DD01D7D1-E6E6-4B87-BC97-E03CD8256F6A}" dt="2021-04-09T14:55:16.715" v="449"/>
          <ac:spMkLst>
            <pc:docMk/>
            <pc:sldMk cId="2476718346" sldId="375"/>
            <ac:spMk id="17" creationId="{7A8B6522-C28B-4BFB-8366-49E678B3E780}"/>
          </ac:spMkLst>
        </pc:spChg>
        <pc:spChg chg="mod">
          <ac:chgData name="ERICA GAGLIANO" userId="9a356418-f68e-4418-9faa-a534b4c83c86" providerId="ADAL" clId="{DD01D7D1-E6E6-4B87-BC97-E03CD8256F6A}" dt="2021-04-14T13:55:02.136" v="21352" actId="790"/>
          <ac:spMkLst>
            <pc:docMk/>
            <pc:sldMk cId="2476718346" sldId="375"/>
            <ac:spMk id="19" creationId="{1CF6E66A-EAF1-43D6-949A-50DF6D2D6640}"/>
          </ac:spMkLst>
        </pc:spChg>
        <pc:spChg chg="add mod">
          <ac:chgData name="ERICA GAGLIANO" userId="9a356418-f68e-4418-9faa-a534b4c83c86" providerId="ADAL" clId="{DD01D7D1-E6E6-4B87-BC97-E03CD8256F6A}" dt="2021-04-20T09:47:31.728" v="31261" actId="20577"/>
          <ac:spMkLst>
            <pc:docMk/>
            <pc:sldMk cId="2476718346" sldId="375"/>
            <ac:spMk id="20" creationId="{1C09B74D-05A2-4904-B13E-81D6A74BE084}"/>
          </ac:spMkLst>
        </pc:spChg>
        <pc:spChg chg="del">
          <ac:chgData name="ERICA GAGLIANO" userId="9a356418-f68e-4418-9faa-a534b4c83c86" providerId="ADAL" clId="{DD01D7D1-E6E6-4B87-BC97-E03CD8256F6A}" dt="2021-04-12T16:46:09.022" v="11712" actId="478"/>
          <ac:spMkLst>
            <pc:docMk/>
            <pc:sldMk cId="2476718346" sldId="375"/>
            <ac:spMk id="21" creationId="{F42E8BBC-DDDA-4A88-AF19-DBF16E2C837F}"/>
          </ac:spMkLst>
        </pc:spChg>
        <pc:spChg chg="del">
          <ac:chgData name="ERICA GAGLIANO" userId="9a356418-f68e-4418-9faa-a534b4c83c86" providerId="ADAL" clId="{DD01D7D1-E6E6-4B87-BC97-E03CD8256F6A}" dt="2021-04-12T16:46:12.423" v="11713" actId="478"/>
          <ac:spMkLst>
            <pc:docMk/>
            <pc:sldMk cId="2476718346" sldId="375"/>
            <ac:spMk id="22" creationId="{62B02CE8-7156-4AE4-8260-DBE7E17CDC7F}"/>
          </ac:spMkLst>
        </pc:spChg>
        <pc:spChg chg="del">
          <ac:chgData name="ERICA GAGLIANO" userId="9a356418-f68e-4418-9faa-a534b4c83c86" providerId="ADAL" clId="{DD01D7D1-E6E6-4B87-BC97-E03CD8256F6A}" dt="2021-04-12T16:46:52.108" v="11716" actId="478"/>
          <ac:spMkLst>
            <pc:docMk/>
            <pc:sldMk cId="2476718346" sldId="375"/>
            <ac:spMk id="24" creationId="{087689BB-2BF4-4A96-B6D3-2822C29485F3}"/>
          </ac:spMkLst>
        </pc:spChg>
        <pc:spChg chg="del">
          <ac:chgData name="ERICA GAGLIANO" userId="9a356418-f68e-4418-9faa-a534b4c83c86" providerId="ADAL" clId="{DD01D7D1-E6E6-4B87-BC97-E03CD8256F6A}" dt="2021-04-12T16:46:54.762" v="11717" actId="478"/>
          <ac:spMkLst>
            <pc:docMk/>
            <pc:sldMk cId="2476718346" sldId="375"/>
            <ac:spMk id="27" creationId="{E7D66145-850A-4F53-910D-0A4C5B704E3E}"/>
          </ac:spMkLst>
        </pc:spChg>
        <pc:spChg chg="del">
          <ac:chgData name="ERICA GAGLIANO" userId="9a356418-f68e-4418-9faa-a534b4c83c86" providerId="ADAL" clId="{DD01D7D1-E6E6-4B87-BC97-E03CD8256F6A}" dt="2021-04-12T17:09:09.640" v="12512" actId="478"/>
          <ac:spMkLst>
            <pc:docMk/>
            <pc:sldMk cId="2476718346" sldId="375"/>
            <ac:spMk id="30" creationId="{E062476F-4800-4639-B0BC-F9809E201B19}"/>
          </ac:spMkLst>
        </pc:spChg>
        <pc:spChg chg="del mod">
          <ac:chgData name="ERICA GAGLIANO" userId="9a356418-f68e-4418-9faa-a534b4c83c86" providerId="ADAL" clId="{DD01D7D1-E6E6-4B87-BC97-E03CD8256F6A}" dt="2021-04-12T17:09:22.696" v="12516" actId="478"/>
          <ac:spMkLst>
            <pc:docMk/>
            <pc:sldMk cId="2476718346" sldId="375"/>
            <ac:spMk id="31" creationId="{178AE90B-A1D2-4CDC-9873-34E1288EB409}"/>
          </ac:spMkLst>
        </pc:spChg>
        <pc:spChg chg="del">
          <ac:chgData name="ERICA GAGLIANO" userId="9a356418-f68e-4418-9faa-a534b4c83c86" providerId="ADAL" clId="{DD01D7D1-E6E6-4B87-BC97-E03CD8256F6A}" dt="2021-04-12T17:09:13.273" v="12513" actId="478"/>
          <ac:spMkLst>
            <pc:docMk/>
            <pc:sldMk cId="2476718346" sldId="375"/>
            <ac:spMk id="32" creationId="{26C3329A-51F7-4B68-BFBE-7421DD8645E6}"/>
          </ac:spMkLst>
        </pc:spChg>
      </pc:sldChg>
      <pc:sldChg chg="addSp delSp modSp modAnim modNotesTx">
        <pc:chgData name="ERICA GAGLIANO" userId="9a356418-f68e-4418-9faa-a534b4c83c86" providerId="ADAL" clId="{DD01D7D1-E6E6-4B87-BC97-E03CD8256F6A}" dt="2021-04-22T07:17:09.912" v="32558" actId="20577"/>
        <pc:sldMkLst>
          <pc:docMk/>
          <pc:sldMk cId="3415470132" sldId="376"/>
        </pc:sldMkLst>
        <pc:spChg chg="add del mod">
          <ac:chgData name="ERICA GAGLIANO" userId="9a356418-f68e-4418-9faa-a534b4c83c86" providerId="ADAL" clId="{DD01D7D1-E6E6-4B87-BC97-E03CD8256F6A}" dt="2021-04-14T10:32:02.521" v="20555" actId="478"/>
          <ac:spMkLst>
            <pc:docMk/>
            <pc:sldMk cId="3415470132" sldId="376"/>
            <ac:spMk id="3" creationId="{8739F54B-0581-4949-B004-9966941B9B7E}"/>
          </ac:spMkLst>
        </pc:spChg>
        <pc:spChg chg="del">
          <ac:chgData name="ERICA GAGLIANO" userId="9a356418-f68e-4418-9faa-a534b4c83c86" providerId="ADAL" clId="{DD01D7D1-E6E6-4B87-BC97-E03CD8256F6A}" dt="2021-04-09T14:55:09.873" v="444" actId="478"/>
          <ac:spMkLst>
            <pc:docMk/>
            <pc:sldMk cId="3415470132" sldId="376"/>
            <ac:spMk id="8" creationId="{A7B0886D-2C9A-48D4-8EED-011FEED0167C}"/>
          </ac:spMkLst>
        </pc:spChg>
        <pc:spChg chg="mod">
          <ac:chgData name="ERICA GAGLIANO" userId="9a356418-f68e-4418-9faa-a534b4c83c86" providerId="ADAL" clId="{DD01D7D1-E6E6-4B87-BC97-E03CD8256F6A}" dt="2021-04-14T14:56:14.822" v="22645" actId="1036"/>
          <ac:spMkLst>
            <pc:docMk/>
            <pc:sldMk cId="3415470132" sldId="376"/>
            <ac:spMk id="10" creationId="{8EB510FA-AB14-42C5-B380-7C98A1C1C5EB}"/>
          </ac:spMkLst>
        </pc:spChg>
        <pc:spChg chg="mod">
          <ac:chgData name="ERICA GAGLIANO" userId="9a356418-f68e-4418-9faa-a534b4c83c86" providerId="ADAL" clId="{DD01D7D1-E6E6-4B87-BC97-E03CD8256F6A}" dt="2021-04-14T13:54:49.146" v="21351" actId="790"/>
          <ac:spMkLst>
            <pc:docMk/>
            <pc:sldMk cId="3415470132" sldId="376"/>
            <ac:spMk id="11" creationId="{C6EB5832-720D-473E-BC8A-67A1E7DE0309}"/>
          </ac:spMkLst>
        </pc:spChg>
        <pc:spChg chg="add">
          <ac:chgData name="ERICA GAGLIANO" userId="9a356418-f68e-4418-9faa-a534b4c83c86" providerId="ADAL" clId="{DD01D7D1-E6E6-4B87-BC97-E03CD8256F6A}" dt="2021-04-09T14:55:10.394" v="445"/>
          <ac:spMkLst>
            <pc:docMk/>
            <pc:sldMk cId="3415470132" sldId="376"/>
            <ac:spMk id="13" creationId="{8FC4AE72-3AF7-463A-8A90-749CF75D3C99}"/>
          </ac:spMkLst>
        </pc:spChg>
        <pc:spChg chg="add mod">
          <ac:chgData name="ERICA GAGLIANO" userId="9a356418-f68e-4418-9faa-a534b4c83c86" providerId="ADAL" clId="{DD01D7D1-E6E6-4B87-BC97-E03CD8256F6A}" dt="2021-04-14T14:58:19.423" v="22739" actId="207"/>
          <ac:spMkLst>
            <pc:docMk/>
            <pc:sldMk cId="3415470132" sldId="376"/>
            <ac:spMk id="14" creationId="{302ADD31-2CEB-41CB-869E-CB79CE97C3D7}"/>
          </ac:spMkLst>
        </pc:spChg>
        <pc:spChg chg="add mod">
          <ac:chgData name="ERICA GAGLIANO" userId="9a356418-f68e-4418-9faa-a534b4c83c86" providerId="ADAL" clId="{DD01D7D1-E6E6-4B87-BC97-E03CD8256F6A}" dt="2021-04-21T07:24:07.567" v="32061" actId="1076"/>
          <ac:spMkLst>
            <pc:docMk/>
            <pc:sldMk cId="3415470132" sldId="376"/>
            <ac:spMk id="15" creationId="{93B5E2EE-E095-4BAD-86C5-79B92FF96AE0}"/>
          </ac:spMkLst>
        </pc:spChg>
        <pc:spChg chg="add mod">
          <ac:chgData name="ERICA GAGLIANO" userId="9a356418-f68e-4418-9faa-a534b4c83c86" providerId="ADAL" clId="{DD01D7D1-E6E6-4B87-BC97-E03CD8256F6A}" dt="2021-04-14T14:59:45.102" v="22796" actId="1035"/>
          <ac:spMkLst>
            <pc:docMk/>
            <pc:sldMk cId="3415470132" sldId="376"/>
            <ac:spMk id="16" creationId="{D70BBB27-34DF-4536-8C00-AEC66F55C1DA}"/>
          </ac:spMkLst>
        </pc:spChg>
        <pc:spChg chg="add mod">
          <ac:chgData name="ERICA GAGLIANO" userId="9a356418-f68e-4418-9faa-a534b4c83c86" providerId="ADAL" clId="{DD01D7D1-E6E6-4B87-BC97-E03CD8256F6A}" dt="2021-04-14T17:16:16.983" v="23863" actId="403"/>
          <ac:spMkLst>
            <pc:docMk/>
            <pc:sldMk cId="3415470132" sldId="376"/>
            <ac:spMk id="17" creationId="{4BF4EAEB-ABB1-400F-B109-7BEF2FD9FBEB}"/>
          </ac:spMkLst>
        </pc:spChg>
        <pc:spChg chg="add mod">
          <ac:chgData name="ERICA GAGLIANO" userId="9a356418-f68e-4418-9faa-a534b4c83c86" providerId="ADAL" clId="{DD01D7D1-E6E6-4B87-BC97-E03CD8256F6A}" dt="2021-04-14T14:59:45.102" v="22796" actId="1035"/>
          <ac:spMkLst>
            <pc:docMk/>
            <pc:sldMk cId="3415470132" sldId="376"/>
            <ac:spMk id="18" creationId="{83873B25-294B-45FC-90C1-D79B74E39F85}"/>
          </ac:spMkLst>
        </pc:spChg>
        <pc:spChg chg="del">
          <ac:chgData name="ERICA GAGLIANO" userId="9a356418-f68e-4418-9faa-a534b4c83c86" providerId="ADAL" clId="{DD01D7D1-E6E6-4B87-BC97-E03CD8256F6A}" dt="2021-04-14T10:31:59.616" v="20554" actId="478"/>
          <ac:spMkLst>
            <pc:docMk/>
            <pc:sldMk cId="3415470132" sldId="376"/>
            <ac:spMk id="19" creationId="{B1997F09-30DE-4FE9-88E0-35BCC3ED70F0}"/>
          </ac:spMkLst>
        </pc:spChg>
        <pc:spChg chg="del">
          <ac:chgData name="ERICA GAGLIANO" userId="9a356418-f68e-4418-9faa-a534b4c83c86" providerId="ADAL" clId="{DD01D7D1-E6E6-4B87-BC97-E03CD8256F6A}" dt="2021-04-14T10:32:07.018" v="20556" actId="478"/>
          <ac:spMkLst>
            <pc:docMk/>
            <pc:sldMk cId="3415470132" sldId="376"/>
            <ac:spMk id="20" creationId="{C347E1AB-D83A-4087-80F0-6182DDE8F240}"/>
          </ac:spMkLst>
        </pc:spChg>
        <pc:spChg chg="add mod">
          <ac:chgData name="ERICA GAGLIANO" userId="9a356418-f68e-4418-9faa-a534b4c83c86" providerId="ADAL" clId="{DD01D7D1-E6E6-4B87-BC97-E03CD8256F6A}" dt="2021-04-14T17:16:21.032" v="23864" actId="403"/>
          <ac:spMkLst>
            <pc:docMk/>
            <pc:sldMk cId="3415470132" sldId="376"/>
            <ac:spMk id="21" creationId="{CE257A5B-0F76-4650-92FD-FD03187C07B5}"/>
          </ac:spMkLst>
        </pc:spChg>
        <pc:spChg chg="add mod">
          <ac:chgData name="ERICA GAGLIANO" userId="9a356418-f68e-4418-9faa-a534b4c83c86" providerId="ADAL" clId="{DD01D7D1-E6E6-4B87-BC97-E03CD8256F6A}" dt="2021-04-14T14:59:45.102" v="22796" actId="1035"/>
          <ac:spMkLst>
            <pc:docMk/>
            <pc:sldMk cId="3415470132" sldId="376"/>
            <ac:spMk id="22" creationId="{80325372-570B-489E-9C18-A0BD533BC099}"/>
          </ac:spMkLst>
        </pc:spChg>
        <pc:spChg chg="add mod">
          <ac:chgData name="ERICA GAGLIANO" userId="9a356418-f68e-4418-9faa-a534b4c83c86" providerId="ADAL" clId="{DD01D7D1-E6E6-4B87-BC97-E03CD8256F6A}" dt="2021-04-14T17:16:24.786" v="23865" actId="403"/>
          <ac:spMkLst>
            <pc:docMk/>
            <pc:sldMk cId="3415470132" sldId="376"/>
            <ac:spMk id="23" creationId="{4D3CF66E-A30B-4100-AA13-42CC65715F25}"/>
          </ac:spMkLst>
        </pc:spChg>
        <pc:spChg chg="add mod">
          <ac:chgData name="ERICA GAGLIANO" userId="9a356418-f68e-4418-9faa-a534b4c83c86" providerId="ADAL" clId="{DD01D7D1-E6E6-4B87-BC97-E03CD8256F6A}" dt="2021-04-21T07:24:13.224" v="32062" actId="1076"/>
          <ac:spMkLst>
            <pc:docMk/>
            <pc:sldMk cId="3415470132" sldId="376"/>
            <ac:spMk id="24" creationId="{70AD05B0-287E-4A7A-9FFA-26DB4D0E8BAD}"/>
          </ac:spMkLst>
        </pc:spChg>
      </pc:sldChg>
      <pc:sldChg chg="addSp delSp modSp modNotesTx">
        <pc:chgData name="ERICA GAGLIANO" userId="9a356418-f68e-4418-9faa-a534b4c83c86" providerId="ADAL" clId="{DD01D7D1-E6E6-4B87-BC97-E03CD8256F6A}" dt="2021-04-22T07:32:20.841" v="33120" actId="6549"/>
        <pc:sldMkLst>
          <pc:docMk/>
          <pc:sldMk cId="84530292" sldId="377"/>
        </pc:sldMkLst>
        <pc:spChg chg="add del mod">
          <ac:chgData name="ERICA GAGLIANO" userId="9a356418-f68e-4418-9faa-a534b4c83c86" providerId="ADAL" clId="{DD01D7D1-E6E6-4B87-BC97-E03CD8256F6A}" dt="2021-04-15T08:45:26.324" v="24036" actId="478"/>
          <ac:spMkLst>
            <pc:docMk/>
            <pc:sldMk cId="84530292" sldId="377"/>
            <ac:spMk id="3" creationId="{039103DE-AEA4-4AEB-86F2-0F73BC78BE35}"/>
          </ac:spMkLst>
        </pc:spChg>
        <pc:spChg chg="add del mod">
          <ac:chgData name="ERICA GAGLIANO" userId="9a356418-f68e-4418-9faa-a534b4c83c86" providerId="ADAL" clId="{DD01D7D1-E6E6-4B87-BC97-E03CD8256F6A}" dt="2021-04-14T13:55:50.198" v="21354" actId="478"/>
          <ac:spMkLst>
            <pc:docMk/>
            <pc:sldMk cId="84530292" sldId="377"/>
            <ac:spMk id="4" creationId="{22F9B40A-7870-4F86-9DF0-B62D564C0B41}"/>
          </ac:spMkLst>
        </pc:spChg>
        <pc:spChg chg="add del mod">
          <ac:chgData name="ERICA GAGLIANO" userId="9a356418-f68e-4418-9faa-a534b4c83c86" providerId="ADAL" clId="{DD01D7D1-E6E6-4B87-BC97-E03CD8256F6A}" dt="2021-04-14T16:38:03.807" v="23463" actId="478"/>
          <ac:spMkLst>
            <pc:docMk/>
            <pc:sldMk cId="84530292" sldId="377"/>
            <ac:spMk id="6" creationId="{2C3D8C86-0161-42D9-A5B2-B30045F63744}"/>
          </ac:spMkLst>
        </pc:spChg>
        <pc:spChg chg="del mod">
          <ac:chgData name="ERICA GAGLIANO" userId="9a356418-f68e-4418-9faa-a534b4c83c86" providerId="ADAL" clId="{DD01D7D1-E6E6-4B87-BC97-E03CD8256F6A}" dt="2021-04-14T16:52:15.603" v="23766" actId="478"/>
          <ac:spMkLst>
            <pc:docMk/>
            <pc:sldMk cId="84530292" sldId="377"/>
            <ac:spMk id="11" creationId="{8F3252A0-C674-4780-996F-9E44ED0A0EFE}"/>
          </ac:spMkLst>
        </pc:spChg>
        <pc:spChg chg="mod">
          <ac:chgData name="ERICA GAGLIANO" userId="9a356418-f68e-4418-9faa-a534b4c83c86" providerId="ADAL" clId="{DD01D7D1-E6E6-4B87-BC97-E03CD8256F6A}" dt="2021-04-14T17:03:55.872" v="23855" actId="20577"/>
          <ac:spMkLst>
            <pc:docMk/>
            <pc:sldMk cId="84530292" sldId="377"/>
            <ac:spMk id="14" creationId="{49140DE7-A251-4007-A01A-783254ABFB73}"/>
          </ac:spMkLst>
        </pc:spChg>
        <pc:spChg chg="add mod">
          <ac:chgData name="ERICA GAGLIANO" userId="9a356418-f68e-4418-9faa-a534b4c83c86" providerId="ADAL" clId="{DD01D7D1-E6E6-4B87-BC97-E03CD8256F6A}" dt="2021-04-22T07:20:56.357" v="32581" actId="14100"/>
          <ac:spMkLst>
            <pc:docMk/>
            <pc:sldMk cId="84530292" sldId="377"/>
            <ac:spMk id="15" creationId="{1AB8DE40-FD9A-421D-BBAF-F1402810F73E}"/>
          </ac:spMkLst>
        </pc:spChg>
        <pc:spChg chg="del">
          <ac:chgData name="ERICA GAGLIANO" userId="9a356418-f68e-4418-9faa-a534b4c83c86" providerId="ADAL" clId="{DD01D7D1-E6E6-4B87-BC97-E03CD8256F6A}" dt="2021-04-14T15:00:21.482" v="22805" actId="478"/>
          <ac:spMkLst>
            <pc:docMk/>
            <pc:sldMk cId="84530292" sldId="377"/>
            <ac:spMk id="15" creationId="{B539C2AB-692D-4FC0-AAF9-04AD5E43621B}"/>
          </ac:spMkLst>
        </pc:spChg>
        <pc:spChg chg="add">
          <ac:chgData name="ERICA GAGLIANO" userId="9a356418-f68e-4418-9faa-a534b4c83c86" providerId="ADAL" clId="{DD01D7D1-E6E6-4B87-BC97-E03CD8256F6A}" dt="2021-04-09T14:55:06.298" v="443"/>
          <ac:spMkLst>
            <pc:docMk/>
            <pc:sldMk cId="84530292" sldId="377"/>
            <ac:spMk id="16" creationId="{A14DD267-97B9-4923-8E61-8EECF6BC9C91}"/>
          </ac:spMkLst>
        </pc:spChg>
        <pc:spChg chg="add mod">
          <ac:chgData name="ERICA GAGLIANO" userId="9a356418-f68e-4418-9faa-a534b4c83c86" providerId="ADAL" clId="{DD01D7D1-E6E6-4B87-BC97-E03CD8256F6A}" dt="2021-04-22T07:30:09.880" v="32964" actId="20577"/>
          <ac:spMkLst>
            <pc:docMk/>
            <pc:sldMk cId="84530292" sldId="377"/>
            <ac:spMk id="17" creationId="{9DF2FCC9-E869-44D6-820D-26835ED4F083}"/>
          </ac:spMkLst>
        </pc:spChg>
        <pc:spChg chg="del">
          <ac:chgData name="ERICA GAGLIANO" userId="9a356418-f68e-4418-9faa-a534b4c83c86" providerId="ADAL" clId="{DD01D7D1-E6E6-4B87-BC97-E03CD8256F6A}" dt="2021-04-14T13:55:48.252" v="21353" actId="478"/>
          <ac:spMkLst>
            <pc:docMk/>
            <pc:sldMk cId="84530292" sldId="377"/>
            <ac:spMk id="19" creationId="{B1997F09-30DE-4FE9-88E0-35BCC3ED70F0}"/>
          </ac:spMkLst>
        </pc:spChg>
        <pc:spChg chg="del mod">
          <ac:chgData name="ERICA GAGLIANO" userId="9a356418-f68e-4418-9faa-a534b4c83c86" providerId="ADAL" clId="{DD01D7D1-E6E6-4B87-BC97-E03CD8256F6A}" dt="2021-04-14T16:54:29.492" v="23849" actId="478"/>
          <ac:spMkLst>
            <pc:docMk/>
            <pc:sldMk cId="84530292" sldId="377"/>
            <ac:spMk id="20" creationId="{0888BCAB-4BF9-44CD-AB70-895B17113E9E}"/>
          </ac:spMkLst>
        </pc:spChg>
        <pc:spChg chg="del">
          <ac:chgData name="ERICA GAGLIANO" userId="9a356418-f68e-4418-9faa-a534b4c83c86" providerId="ADAL" clId="{DD01D7D1-E6E6-4B87-BC97-E03CD8256F6A}" dt="2021-04-09T14:55:05.729" v="442" actId="478"/>
          <ac:spMkLst>
            <pc:docMk/>
            <pc:sldMk cId="84530292" sldId="377"/>
            <ac:spMk id="22" creationId="{0857BE14-7B3C-4F5D-AC57-ADC58A14613F}"/>
          </ac:spMkLst>
        </pc:spChg>
        <pc:spChg chg="add mod">
          <ac:chgData name="ERICA GAGLIANO" userId="9a356418-f68e-4418-9faa-a534b4c83c86" providerId="ADAL" clId="{DD01D7D1-E6E6-4B87-BC97-E03CD8256F6A}" dt="2021-04-22T07:24:06.578" v="32609" actId="14100"/>
          <ac:spMkLst>
            <pc:docMk/>
            <pc:sldMk cId="84530292" sldId="377"/>
            <ac:spMk id="22" creationId="{801CEAFA-C8AB-49FE-B3C0-6B16A5C048A3}"/>
          </ac:spMkLst>
        </pc:spChg>
        <pc:spChg chg="del mod">
          <ac:chgData name="ERICA GAGLIANO" userId="9a356418-f68e-4418-9faa-a534b4c83c86" providerId="ADAL" clId="{DD01D7D1-E6E6-4B87-BC97-E03CD8256F6A}" dt="2021-04-14T17:21:01.874" v="23915" actId="478"/>
          <ac:spMkLst>
            <pc:docMk/>
            <pc:sldMk cId="84530292" sldId="377"/>
            <ac:spMk id="23" creationId="{76CDA536-86D2-4C03-A3C8-7EBF11DA1949}"/>
          </ac:spMkLst>
        </pc:spChg>
        <pc:spChg chg="mod">
          <ac:chgData name="ERICA GAGLIANO" userId="9a356418-f68e-4418-9faa-a534b4c83c86" providerId="ADAL" clId="{DD01D7D1-E6E6-4B87-BC97-E03CD8256F6A}" dt="2021-04-14T13:59:31.321" v="21373" actId="790"/>
          <ac:spMkLst>
            <pc:docMk/>
            <pc:sldMk cId="84530292" sldId="377"/>
            <ac:spMk id="24" creationId="{A38136CA-9EB0-4907-A335-254312B86EEF}"/>
          </ac:spMkLst>
        </pc:spChg>
        <pc:picChg chg="del mod">
          <ac:chgData name="ERICA GAGLIANO" userId="9a356418-f68e-4418-9faa-a534b4c83c86" providerId="ADAL" clId="{DD01D7D1-E6E6-4B87-BC97-E03CD8256F6A}" dt="2021-04-15T08:39:54.788" v="24007"/>
          <ac:picMkLst>
            <pc:docMk/>
            <pc:sldMk cId="84530292" sldId="377"/>
            <ac:picMk id="2" creationId="{01201336-4F7D-40CA-B6AB-FE1D05749BB2}"/>
          </ac:picMkLst>
        </pc:picChg>
        <pc:picChg chg="add mod">
          <ac:chgData name="ERICA GAGLIANO" userId="9a356418-f68e-4418-9faa-a534b4c83c86" providerId="ADAL" clId="{DD01D7D1-E6E6-4B87-BC97-E03CD8256F6A}" dt="2021-04-15T08:54:53.437" v="24381" actId="1076"/>
          <ac:picMkLst>
            <pc:docMk/>
            <pc:sldMk cId="84530292" sldId="377"/>
            <ac:picMk id="5" creationId="{805F205B-D2A2-482A-8532-7BB9A5248451}"/>
          </ac:picMkLst>
        </pc:picChg>
        <pc:picChg chg="add mod modCrop">
          <ac:chgData name="ERICA GAGLIANO" userId="9a356418-f68e-4418-9faa-a534b4c83c86" providerId="ADAL" clId="{DD01D7D1-E6E6-4B87-BC97-E03CD8256F6A}" dt="2021-04-15T08:54:56.576" v="24382" actId="1076"/>
          <ac:picMkLst>
            <pc:docMk/>
            <pc:sldMk cId="84530292" sldId="377"/>
            <ac:picMk id="7" creationId="{BA123E26-37E7-4B56-86E3-3B5D1BDB9EA3}"/>
          </ac:picMkLst>
        </pc:picChg>
        <pc:picChg chg="add del mod">
          <ac:chgData name="ERICA GAGLIANO" userId="9a356418-f68e-4418-9faa-a534b4c83c86" providerId="ADAL" clId="{DD01D7D1-E6E6-4B87-BC97-E03CD8256F6A}" dt="2021-04-15T08:39:54.788" v="24007"/>
          <ac:picMkLst>
            <pc:docMk/>
            <pc:sldMk cId="84530292" sldId="377"/>
            <ac:picMk id="8" creationId="{A3521A8C-A73D-437A-80B5-8EB7EF8CCFDB}"/>
          </ac:picMkLst>
        </pc:picChg>
        <pc:picChg chg="add del mod">
          <ac:chgData name="ERICA GAGLIANO" userId="9a356418-f68e-4418-9faa-a534b4c83c86" providerId="ADAL" clId="{DD01D7D1-E6E6-4B87-BC97-E03CD8256F6A}" dt="2021-04-15T08:53:51.178" v="24373" actId="478"/>
          <ac:picMkLst>
            <pc:docMk/>
            <pc:sldMk cId="84530292" sldId="377"/>
            <ac:picMk id="9" creationId="{336F2D48-CD61-45B0-9984-27F7E50009FE}"/>
          </ac:picMkLst>
        </pc:picChg>
        <pc:picChg chg="add del mod">
          <ac:chgData name="ERICA GAGLIANO" userId="9a356418-f68e-4418-9faa-a534b4c83c86" providerId="ADAL" clId="{DD01D7D1-E6E6-4B87-BC97-E03CD8256F6A}" dt="2021-04-15T08:53:49.234" v="24372" actId="478"/>
          <ac:picMkLst>
            <pc:docMk/>
            <pc:sldMk cId="84530292" sldId="377"/>
            <ac:picMk id="10" creationId="{3CA2E893-8616-4852-8D26-07DDBAEAA0B0}"/>
          </ac:picMkLst>
        </pc:picChg>
        <pc:picChg chg="del mod">
          <ac:chgData name="ERICA GAGLIANO" userId="9a356418-f68e-4418-9faa-a534b4c83c86" providerId="ADAL" clId="{DD01D7D1-E6E6-4B87-BC97-E03CD8256F6A}" dt="2021-04-14T16:32:15.932" v="23408" actId="478"/>
          <ac:picMkLst>
            <pc:docMk/>
            <pc:sldMk cId="84530292" sldId="377"/>
            <ac:picMk id="13" creationId="{93F0E801-7C02-4D3D-8ED0-C3F22ED3A081}"/>
          </ac:picMkLst>
        </pc:picChg>
        <pc:picChg chg="add del mod">
          <ac:chgData name="ERICA GAGLIANO" userId="9a356418-f68e-4418-9faa-a534b4c83c86" providerId="ADAL" clId="{DD01D7D1-E6E6-4B87-BC97-E03CD8256F6A}" dt="2021-04-15T08:53:54.057" v="24374" actId="478"/>
          <ac:picMkLst>
            <pc:docMk/>
            <pc:sldMk cId="84530292" sldId="377"/>
            <ac:picMk id="19" creationId="{CD503446-EFCB-43C6-A32E-2EC13A746F5A}"/>
          </ac:picMkLst>
        </pc:picChg>
        <pc:picChg chg="add del mod">
          <ac:chgData name="ERICA GAGLIANO" userId="9a356418-f68e-4418-9faa-a534b4c83c86" providerId="ADAL" clId="{DD01D7D1-E6E6-4B87-BC97-E03CD8256F6A}" dt="2021-04-15T08:53:56.186" v="24375" actId="478"/>
          <ac:picMkLst>
            <pc:docMk/>
            <pc:sldMk cId="84530292" sldId="377"/>
            <ac:picMk id="20" creationId="{F7F6032E-D1A5-4D63-B9D6-C6F04DAFBDDE}"/>
          </ac:picMkLst>
        </pc:picChg>
        <pc:picChg chg="mod">
          <ac:chgData name="ERICA GAGLIANO" userId="9a356418-f68e-4418-9faa-a534b4c83c86" providerId="ADAL" clId="{DD01D7D1-E6E6-4B87-BC97-E03CD8256F6A}" dt="2021-04-15T08:54:42.209" v="24379" actId="1076"/>
          <ac:picMkLst>
            <pc:docMk/>
            <pc:sldMk cId="84530292" sldId="377"/>
            <ac:picMk id="21" creationId="{DEA16EE1-4182-4BDA-8634-32E7022F273E}"/>
          </ac:picMkLst>
        </pc:picChg>
      </pc:sldChg>
      <pc:sldChg chg="addSp delSp modSp">
        <pc:chgData name="ERICA GAGLIANO" userId="9a356418-f68e-4418-9faa-a534b4c83c86" providerId="ADAL" clId="{DD01D7D1-E6E6-4B87-BC97-E03CD8256F6A}" dt="2021-04-13T14:57:15.642" v="17129" actId="790"/>
        <pc:sldMkLst>
          <pc:docMk/>
          <pc:sldMk cId="1887430062" sldId="380"/>
        </pc:sldMkLst>
        <pc:spChg chg="add mod">
          <ac:chgData name="ERICA GAGLIANO" userId="9a356418-f68e-4418-9faa-a534b4c83c86" providerId="ADAL" clId="{DD01D7D1-E6E6-4B87-BC97-E03CD8256F6A}" dt="2021-04-12T13:48:05.851" v="8803" actId="1037"/>
          <ac:spMkLst>
            <pc:docMk/>
            <pc:sldMk cId="1887430062" sldId="380"/>
            <ac:spMk id="3" creationId="{065985ED-7853-4768-BA22-2CD0E233697C}"/>
          </ac:spMkLst>
        </pc:spChg>
        <pc:spChg chg="add mod">
          <ac:chgData name="ERICA GAGLIANO" userId="9a356418-f68e-4418-9faa-a534b4c83c86" providerId="ADAL" clId="{DD01D7D1-E6E6-4B87-BC97-E03CD8256F6A}" dt="2021-04-12T13:54:31.217" v="9009" actId="1076"/>
          <ac:spMkLst>
            <pc:docMk/>
            <pc:sldMk cId="1887430062" sldId="380"/>
            <ac:spMk id="4" creationId="{1DCE5A90-FC5C-4D6E-913A-87A30ED73A67}"/>
          </ac:spMkLst>
        </pc:spChg>
        <pc:spChg chg="add">
          <ac:chgData name="ERICA GAGLIANO" userId="9a356418-f68e-4418-9faa-a534b4c83c86" providerId="ADAL" clId="{DD01D7D1-E6E6-4B87-BC97-E03CD8256F6A}" dt="2021-04-09T14:54:22.245" v="425"/>
          <ac:spMkLst>
            <pc:docMk/>
            <pc:sldMk cId="1887430062" sldId="380"/>
            <ac:spMk id="10" creationId="{F8D8DE1F-2CF9-4480-B659-5E56C17A1A37}"/>
          </ac:spMkLst>
        </pc:spChg>
        <pc:spChg chg="del">
          <ac:chgData name="ERICA GAGLIANO" userId="9a356418-f68e-4418-9faa-a534b4c83c86" providerId="ADAL" clId="{DD01D7D1-E6E6-4B87-BC97-E03CD8256F6A}" dt="2021-04-09T14:54:21.162" v="424" actId="478"/>
          <ac:spMkLst>
            <pc:docMk/>
            <pc:sldMk cId="1887430062" sldId="380"/>
            <ac:spMk id="12" creationId="{1B5A87E1-8DD4-46FE-A701-5DE7BE2648F7}"/>
          </ac:spMkLst>
        </pc:spChg>
        <pc:spChg chg="mod">
          <ac:chgData name="ERICA GAGLIANO" userId="9a356418-f68e-4418-9faa-a534b4c83c86" providerId="ADAL" clId="{DD01D7D1-E6E6-4B87-BC97-E03CD8256F6A}" dt="2021-04-13T14:57:15.642" v="17129" actId="790"/>
          <ac:spMkLst>
            <pc:docMk/>
            <pc:sldMk cId="1887430062" sldId="380"/>
            <ac:spMk id="14" creationId="{61142E9C-C41B-4E92-AC1C-5C352A472921}"/>
          </ac:spMkLst>
        </pc:spChg>
        <pc:spChg chg="mod">
          <ac:chgData name="ERICA GAGLIANO" userId="9a356418-f68e-4418-9faa-a534b4c83c86" providerId="ADAL" clId="{DD01D7D1-E6E6-4B87-BC97-E03CD8256F6A}" dt="2021-04-12T16:37:41.078" v="11710" actId="20577"/>
          <ac:spMkLst>
            <pc:docMk/>
            <pc:sldMk cId="1887430062" sldId="380"/>
            <ac:spMk id="40" creationId="{F55B21A9-E4C4-4C0C-B187-F09117709E7C}"/>
          </ac:spMkLst>
        </pc:spChg>
        <pc:spChg chg="del">
          <ac:chgData name="ERICA GAGLIANO" userId="9a356418-f68e-4418-9faa-a534b4c83c86" providerId="ADAL" clId="{DD01D7D1-E6E6-4B87-BC97-E03CD8256F6A}" dt="2021-04-12T10:33:51.587" v="7636" actId="478"/>
          <ac:spMkLst>
            <pc:docMk/>
            <pc:sldMk cId="1887430062" sldId="380"/>
            <ac:spMk id="49" creationId="{52459884-7DFB-4B2A-84E4-8E97B3F8D89D}"/>
          </ac:spMkLst>
        </pc:spChg>
        <pc:spChg chg="del">
          <ac:chgData name="ERICA GAGLIANO" userId="9a356418-f68e-4418-9faa-a534b4c83c86" providerId="ADAL" clId="{DD01D7D1-E6E6-4B87-BC97-E03CD8256F6A}" dt="2021-04-12T10:33:48.285" v="7635" actId="478"/>
          <ac:spMkLst>
            <pc:docMk/>
            <pc:sldMk cId="1887430062" sldId="380"/>
            <ac:spMk id="50" creationId="{1A24877D-A336-4829-83EB-CACA4539CF92}"/>
          </ac:spMkLst>
        </pc:spChg>
        <pc:spChg chg="del">
          <ac:chgData name="ERICA GAGLIANO" userId="9a356418-f68e-4418-9faa-a534b4c83c86" providerId="ADAL" clId="{DD01D7D1-E6E6-4B87-BC97-E03CD8256F6A}" dt="2021-04-12T10:31:14.565" v="7620" actId="478"/>
          <ac:spMkLst>
            <pc:docMk/>
            <pc:sldMk cId="1887430062" sldId="380"/>
            <ac:spMk id="78" creationId="{D2D58425-1BDD-4AE8-9217-DA229E20AD1E}"/>
          </ac:spMkLst>
        </pc:spChg>
        <pc:spChg chg="del">
          <ac:chgData name="ERICA GAGLIANO" userId="9a356418-f68e-4418-9faa-a534b4c83c86" providerId="ADAL" clId="{DD01D7D1-E6E6-4B87-BC97-E03CD8256F6A}" dt="2021-04-12T10:31:06.412" v="7617" actId="478"/>
          <ac:spMkLst>
            <pc:docMk/>
            <pc:sldMk cId="1887430062" sldId="380"/>
            <ac:spMk id="79" creationId="{F94D2A14-1AD8-466D-A1A9-30C2A94BB076}"/>
          </ac:spMkLst>
        </pc:spChg>
        <pc:spChg chg="del">
          <ac:chgData name="ERICA GAGLIANO" userId="9a356418-f68e-4418-9faa-a534b4c83c86" providerId="ADAL" clId="{DD01D7D1-E6E6-4B87-BC97-E03CD8256F6A}" dt="2021-04-12T10:31:12.236" v="7619" actId="478"/>
          <ac:spMkLst>
            <pc:docMk/>
            <pc:sldMk cId="1887430062" sldId="380"/>
            <ac:spMk id="84" creationId="{83F3B95C-5825-4E2D-BD76-4B573D2B4EE4}"/>
          </ac:spMkLst>
        </pc:spChg>
        <pc:spChg chg="del">
          <ac:chgData name="ERICA GAGLIANO" userId="9a356418-f68e-4418-9faa-a534b4c83c86" providerId="ADAL" clId="{DD01D7D1-E6E6-4B87-BC97-E03CD8256F6A}" dt="2021-04-12T10:31:21.582" v="7621" actId="478"/>
          <ac:spMkLst>
            <pc:docMk/>
            <pc:sldMk cId="1887430062" sldId="380"/>
            <ac:spMk id="86" creationId="{B08A063D-38D8-4CEA-9D15-D6A18C9953AE}"/>
          </ac:spMkLst>
        </pc:spChg>
        <pc:spChg chg="del">
          <ac:chgData name="ERICA GAGLIANO" userId="9a356418-f68e-4418-9faa-a534b4c83c86" providerId="ADAL" clId="{DD01D7D1-E6E6-4B87-BC97-E03CD8256F6A}" dt="2021-04-12T10:31:09.267" v="7618" actId="478"/>
          <ac:spMkLst>
            <pc:docMk/>
            <pc:sldMk cId="1887430062" sldId="380"/>
            <ac:spMk id="101" creationId="{41A1850E-D5A5-4B41-85DC-11030E965894}"/>
          </ac:spMkLst>
        </pc:spChg>
        <pc:spChg chg="add mod">
          <ac:chgData name="ERICA GAGLIANO" userId="9a356418-f68e-4418-9faa-a534b4c83c86" providerId="ADAL" clId="{DD01D7D1-E6E6-4B87-BC97-E03CD8256F6A}" dt="2021-04-12T13:46:01.429" v="8743" actId="1076"/>
          <ac:spMkLst>
            <pc:docMk/>
            <pc:sldMk cId="1887430062" sldId="380"/>
            <ac:spMk id="136" creationId="{FD7A96AB-D77B-4169-8B4E-D119422A0A77}"/>
          </ac:spMkLst>
        </pc:spChg>
        <pc:spChg chg="add del mod">
          <ac:chgData name="ERICA GAGLIANO" userId="9a356418-f68e-4418-9faa-a534b4c83c86" providerId="ADAL" clId="{DD01D7D1-E6E6-4B87-BC97-E03CD8256F6A}" dt="2021-04-13T08:38:49.499" v="13479" actId="478"/>
          <ac:spMkLst>
            <pc:docMk/>
            <pc:sldMk cId="1887430062" sldId="380"/>
            <ac:spMk id="137" creationId="{D7C86C4D-7F98-4859-8190-6A43E43E7DB0}"/>
          </ac:spMkLst>
        </pc:spChg>
        <pc:spChg chg="add mod">
          <ac:chgData name="ERICA GAGLIANO" userId="9a356418-f68e-4418-9faa-a534b4c83c86" providerId="ADAL" clId="{DD01D7D1-E6E6-4B87-BC97-E03CD8256F6A}" dt="2021-04-12T16:35:27.549" v="11703" actId="207"/>
          <ac:spMkLst>
            <pc:docMk/>
            <pc:sldMk cId="1887430062" sldId="380"/>
            <ac:spMk id="138" creationId="{E67DA01B-190F-4E87-B06C-50ABB4906870}"/>
          </ac:spMkLst>
        </pc:spChg>
        <pc:spChg chg="add mod">
          <ac:chgData name="ERICA GAGLIANO" userId="9a356418-f68e-4418-9faa-a534b4c83c86" providerId="ADAL" clId="{DD01D7D1-E6E6-4B87-BC97-E03CD8256F6A}" dt="2021-04-12T13:47:24.422" v="8776" actId="14100"/>
          <ac:spMkLst>
            <pc:docMk/>
            <pc:sldMk cId="1887430062" sldId="380"/>
            <ac:spMk id="139" creationId="{6058AB65-E4A8-4407-B304-8EA96677336C}"/>
          </ac:spMkLst>
        </pc:spChg>
        <pc:spChg chg="add mod">
          <ac:chgData name="ERICA GAGLIANO" userId="9a356418-f68e-4418-9faa-a534b4c83c86" providerId="ADAL" clId="{DD01D7D1-E6E6-4B87-BC97-E03CD8256F6A}" dt="2021-04-12T13:48:05.851" v="8803" actId="1037"/>
          <ac:spMkLst>
            <pc:docMk/>
            <pc:sldMk cId="1887430062" sldId="380"/>
            <ac:spMk id="140" creationId="{5D71AD40-5221-44B3-B43A-11A8565A2DE3}"/>
          </ac:spMkLst>
        </pc:spChg>
        <pc:spChg chg="add mod">
          <ac:chgData name="ERICA GAGLIANO" userId="9a356418-f68e-4418-9faa-a534b4c83c86" providerId="ADAL" clId="{DD01D7D1-E6E6-4B87-BC97-E03CD8256F6A}" dt="2021-04-12T13:48:05.851" v="8803" actId="1037"/>
          <ac:spMkLst>
            <pc:docMk/>
            <pc:sldMk cId="1887430062" sldId="380"/>
            <ac:spMk id="141" creationId="{DA53D988-BC32-4E26-AD68-5BF3CCCBFA3D}"/>
          </ac:spMkLst>
        </pc:spChg>
        <pc:spChg chg="add mod">
          <ac:chgData name="ERICA GAGLIANO" userId="9a356418-f68e-4418-9faa-a534b4c83c86" providerId="ADAL" clId="{DD01D7D1-E6E6-4B87-BC97-E03CD8256F6A}" dt="2021-04-12T13:48:05.851" v="8803" actId="1037"/>
          <ac:spMkLst>
            <pc:docMk/>
            <pc:sldMk cId="1887430062" sldId="380"/>
            <ac:spMk id="142" creationId="{BB83A715-57D6-4A0C-8BCD-53E930140389}"/>
          </ac:spMkLst>
        </pc:spChg>
        <pc:spChg chg="add del mod">
          <ac:chgData name="ERICA GAGLIANO" userId="9a356418-f68e-4418-9faa-a534b4c83c86" providerId="ADAL" clId="{DD01D7D1-E6E6-4B87-BC97-E03CD8256F6A}" dt="2021-04-12T10:51:38.300" v="8160" actId="478"/>
          <ac:spMkLst>
            <pc:docMk/>
            <pc:sldMk cId="1887430062" sldId="380"/>
            <ac:spMk id="143" creationId="{FA8CBE6A-A86A-43E2-B0F7-0947BCD115E8}"/>
          </ac:spMkLst>
        </pc:spChg>
        <pc:spChg chg="add del mod">
          <ac:chgData name="ERICA GAGLIANO" userId="9a356418-f68e-4418-9faa-a534b4c83c86" providerId="ADAL" clId="{DD01D7D1-E6E6-4B87-BC97-E03CD8256F6A}" dt="2021-04-12T13:48:24.966" v="8814" actId="478"/>
          <ac:spMkLst>
            <pc:docMk/>
            <pc:sldMk cId="1887430062" sldId="380"/>
            <ac:spMk id="144" creationId="{2082862D-2079-4E9C-8A03-8509974A4609}"/>
          </ac:spMkLst>
        </pc:spChg>
        <pc:spChg chg="add del mod">
          <ac:chgData name="ERICA GAGLIANO" userId="9a356418-f68e-4418-9faa-a534b4c83c86" providerId="ADAL" clId="{DD01D7D1-E6E6-4B87-BC97-E03CD8256F6A}" dt="2021-04-12T13:39:28.397" v="8603" actId="478"/>
          <ac:spMkLst>
            <pc:docMk/>
            <pc:sldMk cId="1887430062" sldId="380"/>
            <ac:spMk id="145" creationId="{0EC5AA50-F1B2-4106-BC79-4F392A37783C}"/>
          </ac:spMkLst>
        </pc:spChg>
        <pc:spChg chg="add del mod">
          <ac:chgData name="ERICA GAGLIANO" userId="9a356418-f68e-4418-9faa-a534b4c83c86" providerId="ADAL" clId="{DD01D7D1-E6E6-4B87-BC97-E03CD8256F6A}" dt="2021-04-12T10:55:10.772" v="8208" actId="478"/>
          <ac:spMkLst>
            <pc:docMk/>
            <pc:sldMk cId="1887430062" sldId="380"/>
            <ac:spMk id="147" creationId="{53C3A651-B9F2-417E-9E38-240EBAFB0E58}"/>
          </ac:spMkLst>
        </pc:spChg>
        <pc:spChg chg="add mod">
          <ac:chgData name="ERICA GAGLIANO" userId="9a356418-f68e-4418-9faa-a534b4c83c86" providerId="ADAL" clId="{DD01D7D1-E6E6-4B87-BC97-E03CD8256F6A}" dt="2021-04-12T16:35:30.563" v="11704" actId="207"/>
          <ac:spMkLst>
            <pc:docMk/>
            <pc:sldMk cId="1887430062" sldId="380"/>
            <ac:spMk id="148" creationId="{C7B105E6-2312-4C34-8825-86B3C76AA8F3}"/>
          </ac:spMkLst>
        </pc:spChg>
        <pc:spChg chg="add mod">
          <ac:chgData name="ERICA GAGLIANO" userId="9a356418-f68e-4418-9faa-a534b4c83c86" providerId="ADAL" clId="{DD01D7D1-E6E6-4B87-BC97-E03CD8256F6A}" dt="2021-04-12T13:51:38.978" v="8974" actId="1035"/>
          <ac:spMkLst>
            <pc:docMk/>
            <pc:sldMk cId="1887430062" sldId="380"/>
            <ac:spMk id="149" creationId="{A3469DDA-2298-48FE-8FBE-294506590840}"/>
          </ac:spMkLst>
        </pc:spChg>
        <pc:spChg chg="add del mod">
          <ac:chgData name="ERICA GAGLIANO" userId="9a356418-f68e-4418-9faa-a534b4c83c86" providerId="ADAL" clId="{DD01D7D1-E6E6-4B87-BC97-E03CD8256F6A}" dt="2021-04-12T13:41:37.262" v="8644" actId="478"/>
          <ac:spMkLst>
            <pc:docMk/>
            <pc:sldMk cId="1887430062" sldId="380"/>
            <ac:spMk id="150" creationId="{9DE55FE5-7A7C-48C7-8A2B-34C4509E5C92}"/>
          </ac:spMkLst>
        </pc:spChg>
        <pc:spChg chg="add mod">
          <ac:chgData name="ERICA GAGLIANO" userId="9a356418-f68e-4418-9faa-a534b4c83c86" providerId="ADAL" clId="{DD01D7D1-E6E6-4B87-BC97-E03CD8256F6A}" dt="2021-04-12T13:51:14.135" v="8967" actId="1076"/>
          <ac:spMkLst>
            <pc:docMk/>
            <pc:sldMk cId="1887430062" sldId="380"/>
            <ac:spMk id="151" creationId="{C0F0B599-E9D2-4C11-A188-3E3FCBF50C72}"/>
          </ac:spMkLst>
        </pc:spChg>
        <pc:spChg chg="add del mod">
          <ac:chgData name="ERICA GAGLIANO" userId="9a356418-f68e-4418-9faa-a534b4c83c86" providerId="ADAL" clId="{DD01D7D1-E6E6-4B87-BC97-E03CD8256F6A}" dt="2021-04-12T13:37:37.691" v="8554" actId="478"/>
          <ac:spMkLst>
            <pc:docMk/>
            <pc:sldMk cId="1887430062" sldId="380"/>
            <ac:spMk id="152" creationId="{A5DD18F3-C642-4266-87A6-7478D00CB969}"/>
          </ac:spMkLst>
        </pc:spChg>
        <pc:spChg chg="add mod">
          <ac:chgData name="ERICA GAGLIANO" userId="9a356418-f68e-4418-9faa-a534b4c83c86" providerId="ADAL" clId="{DD01D7D1-E6E6-4B87-BC97-E03CD8256F6A}" dt="2021-04-12T13:51:14.135" v="8967" actId="1076"/>
          <ac:spMkLst>
            <pc:docMk/>
            <pc:sldMk cId="1887430062" sldId="380"/>
            <ac:spMk id="153" creationId="{22A44133-C06A-4F95-AEA6-6237AE731794}"/>
          </ac:spMkLst>
        </pc:spChg>
        <pc:spChg chg="add mod">
          <ac:chgData name="ERICA GAGLIANO" userId="9a356418-f68e-4418-9faa-a534b4c83c86" providerId="ADAL" clId="{DD01D7D1-E6E6-4B87-BC97-E03CD8256F6A}" dt="2021-04-12T13:48:05.851" v="8803" actId="1037"/>
          <ac:spMkLst>
            <pc:docMk/>
            <pc:sldMk cId="1887430062" sldId="380"/>
            <ac:spMk id="154" creationId="{86656FE2-C3D8-4D14-8CB1-5451097DD163}"/>
          </ac:spMkLst>
        </pc:spChg>
        <pc:spChg chg="add del mod">
          <ac:chgData name="ERICA GAGLIANO" userId="9a356418-f68e-4418-9faa-a534b4c83c86" providerId="ADAL" clId="{DD01D7D1-E6E6-4B87-BC97-E03CD8256F6A}" dt="2021-04-12T13:41:01.214" v="8637" actId="478"/>
          <ac:spMkLst>
            <pc:docMk/>
            <pc:sldMk cId="1887430062" sldId="380"/>
            <ac:spMk id="155" creationId="{714192F3-2165-4E85-8890-D345744B7832}"/>
          </ac:spMkLst>
        </pc:spChg>
        <pc:spChg chg="add mod">
          <ac:chgData name="ERICA GAGLIANO" userId="9a356418-f68e-4418-9faa-a534b4c83c86" providerId="ADAL" clId="{DD01D7D1-E6E6-4B87-BC97-E03CD8256F6A}" dt="2021-04-12T13:51:38.978" v="8974" actId="1035"/>
          <ac:spMkLst>
            <pc:docMk/>
            <pc:sldMk cId="1887430062" sldId="380"/>
            <ac:spMk id="156" creationId="{5E44CEA7-68F9-4FCC-B291-1C867769777E}"/>
          </ac:spMkLst>
        </pc:spChg>
        <pc:spChg chg="add mod">
          <ac:chgData name="ERICA GAGLIANO" userId="9a356418-f68e-4418-9faa-a534b4c83c86" providerId="ADAL" clId="{DD01D7D1-E6E6-4B87-BC97-E03CD8256F6A}" dt="2021-04-12T13:51:38.978" v="8974" actId="1035"/>
          <ac:spMkLst>
            <pc:docMk/>
            <pc:sldMk cId="1887430062" sldId="380"/>
            <ac:spMk id="157" creationId="{24A548A1-EAC2-48DB-99BC-5F64BDD38F1D}"/>
          </ac:spMkLst>
        </pc:spChg>
        <pc:spChg chg="add mod">
          <ac:chgData name="ERICA GAGLIANO" userId="9a356418-f68e-4418-9faa-a534b4c83c86" providerId="ADAL" clId="{DD01D7D1-E6E6-4B87-BC97-E03CD8256F6A}" dt="2021-04-12T13:51:14.135" v="8967" actId="1076"/>
          <ac:spMkLst>
            <pc:docMk/>
            <pc:sldMk cId="1887430062" sldId="380"/>
            <ac:spMk id="158" creationId="{48298F31-7483-488B-998B-6CACFE38AB77}"/>
          </ac:spMkLst>
        </pc:spChg>
        <pc:spChg chg="add del mod">
          <ac:chgData name="ERICA GAGLIANO" userId="9a356418-f68e-4418-9faa-a534b4c83c86" providerId="ADAL" clId="{DD01D7D1-E6E6-4B87-BC97-E03CD8256F6A}" dt="2021-04-12T13:43:00.901" v="8681" actId="478"/>
          <ac:spMkLst>
            <pc:docMk/>
            <pc:sldMk cId="1887430062" sldId="380"/>
            <ac:spMk id="159" creationId="{603716CA-96CA-47AB-8532-E340AF9ACE36}"/>
          </ac:spMkLst>
        </pc:spChg>
        <pc:spChg chg="add mod">
          <ac:chgData name="ERICA GAGLIANO" userId="9a356418-f68e-4418-9faa-a534b4c83c86" providerId="ADAL" clId="{DD01D7D1-E6E6-4B87-BC97-E03CD8256F6A}" dt="2021-04-12T13:51:38.978" v="8974" actId="1035"/>
          <ac:spMkLst>
            <pc:docMk/>
            <pc:sldMk cId="1887430062" sldId="380"/>
            <ac:spMk id="160" creationId="{7CA24D4C-06F5-4B01-8387-2B3218AB40BF}"/>
          </ac:spMkLst>
        </pc:spChg>
        <pc:spChg chg="add mod">
          <ac:chgData name="ERICA GAGLIANO" userId="9a356418-f68e-4418-9faa-a534b4c83c86" providerId="ADAL" clId="{DD01D7D1-E6E6-4B87-BC97-E03CD8256F6A}" dt="2021-04-12T13:51:38.978" v="8974" actId="1035"/>
          <ac:spMkLst>
            <pc:docMk/>
            <pc:sldMk cId="1887430062" sldId="380"/>
            <ac:spMk id="161" creationId="{B3170619-41BA-4694-9982-89F1AC91F5AE}"/>
          </ac:spMkLst>
        </pc:spChg>
        <pc:spChg chg="add mod">
          <ac:chgData name="ERICA GAGLIANO" userId="9a356418-f68e-4418-9faa-a534b4c83c86" providerId="ADAL" clId="{DD01D7D1-E6E6-4B87-BC97-E03CD8256F6A}" dt="2021-04-12T13:51:38.978" v="8974" actId="1035"/>
          <ac:spMkLst>
            <pc:docMk/>
            <pc:sldMk cId="1887430062" sldId="380"/>
            <ac:spMk id="162" creationId="{B44E85B6-5605-4E13-A7C0-921CF5A64E3F}"/>
          </ac:spMkLst>
        </pc:spChg>
        <pc:spChg chg="add mod">
          <ac:chgData name="ERICA GAGLIANO" userId="9a356418-f68e-4418-9faa-a534b4c83c86" providerId="ADAL" clId="{DD01D7D1-E6E6-4B87-BC97-E03CD8256F6A}" dt="2021-04-12T13:49:26.572" v="8901" actId="1076"/>
          <ac:spMkLst>
            <pc:docMk/>
            <pc:sldMk cId="1887430062" sldId="380"/>
            <ac:spMk id="163" creationId="{3CF6C065-9B7F-47EF-80C2-E950F6A9A718}"/>
          </ac:spMkLst>
        </pc:spChg>
        <pc:spChg chg="add mod">
          <ac:chgData name="ERICA GAGLIANO" userId="9a356418-f68e-4418-9faa-a534b4c83c86" providerId="ADAL" clId="{DD01D7D1-E6E6-4B87-BC97-E03CD8256F6A}" dt="2021-04-12T13:51:43.919" v="8987" actId="1035"/>
          <ac:spMkLst>
            <pc:docMk/>
            <pc:sldMk cId="1887430062" sldId="380"/>
            <ac:spMk id="164" creationId="{DF99390C-D7BC-4F4E-8364-071B16696873}"/>
          </ac:spMkLst>
        </pc:spChg>
        <pc:spChg chg="add mod">
          <ac:chgData name="ERICA GAGLIANO" userId="9a356418-f68e-4418-9faa-a534b4c83c86" providerId="ADAL" clId="{DD01D7D1-E6E6-4B87-BC97-E03CD8256F6A}" dt="2021-04-12T13:51:14.135" v="8967" actId="1076"/>
          <ac:spMkLst>
            <pc:docMk/>
            <pc:sldMk cId="1887430062" sldId="380"/>
            <ac:spMk id="165" creationId="{C65DC96E-FA23-4E02-9D91-FEF1E3C015AE}"/>
          </ac:spMkLst>
        </pc:spChg>
        <pc:spChg chg="add mod">
          <ac:chgData name="ERICA GAGLIANO" userId="9a356418-f68e-4418-9faa-a534b4c83c86" providerId="ADAL" clId="{DD01D7D1-E6E6-4B87-BC97-E03CD8256F6A}" dt="2021-04-12T13:53:29.063" v="8998" actId="1076"/>
          <ac:spMkLst>
            <pc:docMk/>
            <pc:sldMk cId="1887430062" sldId="380"/>
            <ac:spMk id="166" creationId="{79B545F6-119E-4330-ABF3-9C560C56BEFA}"/>
          </ac:spMkLst>
        </pc:spChg>
        <pc:spChg chg="add mod">
          <ac:chgData name="ERICA GAGLIANO" userId="9a356418-f68e-4418-9faa-a534b4c83c86" providerId="ADAL" clId="{DD01D7D1-E6E6-4B87-BC97-E03CD8256F6A}" dt="2021-04-12T13:53:47.052" v="9003" actId="14100"/>
          <ac:spMkLst>
            <pc:docMk/>
            <pc:sldMk cId="1887430062" sldId="380"/>
            <ac:spMk id="167" creationId="{1EB0ACA9-7269-4684-A104-B6BB0CB303E3}"/>
          </ac:spMkLst>
        </pc:spChg>
        <pc:grpChg chg="add del">
          <ac:chgData name="ERICA GAGLIANO" userId="9a356418-f68e-4418-9faa-a534b4c83c86" providerId="ADAL" clId="{DD01D7D1-E6E6-4B87-BC97-E03CD8256F6A}" dt="2021-04-12T10:31:01.434" v="7614"/>
          <ac:grpSpMkLst>
            <pc:docMk/>
            <pc:sldMk cId="1887430062" sldId="380"/>
            <ac:grpSpMk id="12" creationId="{FFCCF70D-EA06-4C6B-97FF-29DE666F3966}"/>
          </ac:grpSpMkLst>
        </pc:grpChg>
        <pc:grpChg chg="add del mod">
          <ac:chgData name="ERICA GAGLIANO" userId="9a356418-f68e-4418-9faa-a534b4c83c86" providerId="ADAL" clId="{DD01D7D1-E6E6-4B87-BC97-E03CD8256F6A}" dt="2021-04-12T10:31:50.821" v="7625" actId="478"/>
          <ac:grpSpMkLst>
            <pc:docMk/>
            <pc:sldMk cId="1887430062" sldId="380"/>
            <ac:grpSpMk id="77" creationId="{F4948292-BB91-4865-B369-4C2E1FB4598A}"/>
          </ac:grpSpMkLst>
        </pc:grpChg>
        <pc:graphicFrameChg chg="add mod modGraphic">
          <ac:chgData name="ERICA GAGLIANO" userId="9a356418-f68e-4418-9faa-a534b4c83c86" providerId="ADAL" clId="{DD01D7D1-E6E6-4B87-BC97-E03CD8256F6A}" dt="2021-04-12T13:47:07.424" v="8774"/>
          <ac:graphicFrameMkLst>
            <pc:docMk/>
            <pc:sldMk cId="1887430062" sldId="380"/>
            <ac:graphicFrameMk id="146" creationId="{911F10FD-A151-4D9A-8D0D-8FAD0F2A078B}"/>
          </ac:graphicFrameMkLst>
        </pc:graphicFrameChg>
        <pc:picChg chg="add mod">
          <ac:chgData name="ERICA GAGLIANO" userId="9a356418-f68e-4418-9faa-a534b4c83c86" providerId="ADAL" clId="{DD01D7D1-E6E6-4B87-BC97-E03CD8256F6A}" dt="2021-04-13T08:38:59.546" v="13480" actId="1076"/>
          <ac:picMkLst>
            <pc:docMk/>
            <pc:sldMk cId="1887430062" sldId="380"/>
            <ac:picMk id="2" creationId="{3069C8E0-957F-4164-9B21-283657F413BF}"/>
          </ac:picMkLst>
        </pc:picChg>
        <pc:picChg chg="add del mod">
          <ac:chgData name="ERICA GAGLIANO" userId="9a356418-f68e-4418-9faa-a534b4c83c86" providerId="ADAL" clId="{DD01D7D1-E6E6-4B87-BC97-E03CD8256F6A}" dt="2021-04-12T13:51:52.519" v="8990" actId="478"/>
          <ac:picMkLst>
            <pc:docMk/>
            <pc:sldMk cId="1887430062" sldId="380"/>
            <ac:picMk id="11" creationId="{01A59808-5A95-41E1-B863-5B16C22DE1AB}"/>
          </ac:picMkLst>
        </pc:picChg>
        <pc:picChg chg="del">
          <ac:chgData name="ERICA GAGLIANO" userId="9a356418-f68e-4418-9faa-a534b4c83c86" providerId="ADAL" clId="{DD01D7D1-E6E6-4B87-BC97-E03CD8256F6A}" dt="2021-04-12T10:31:04.252" v="7616" actId="478"/>
          <ac:picMkLst>
            <pc:docMk/>
            <pc:sldMk cId="1887430062" sldId="380"/>
            <ac:picMk id="85" creationId="{433758C0-E3B9-46FF-8F7F-983A36CF0265}"/>
          </ac:picMkLst>
        </pc:picChg>
        <pc:picChg chg="del">
          <ac:chgData name="ERICA GAGLIANO" userId="9a356418-f68e-4418-9faa-a534b4c83c86" providerId="ADAL" clId="{DD01D7D1-E6E6-4B87-BC97-E03CD8256F6A}" dt="2021-04-12T10:31:28.793" v="7622" actId="478"/>
          <ac:picMkLst>
            <pc:docMk/>
            <pc:sldMk cId="1887430062" sldId="380"/>
            <ac:picMk id="87" creationId="{B632F02C-1D75-4321-A6C7-BC02E0466BB6}"/>
          </ac:picMkLst>
        </pc:picChg>
        <pc:picChg chg="add mod modCrop">
          <ac:chgData name="ERICA GAGLIANO" userId="9a356418-f68e-4418-9faa-a534b4c83c86" providerId="ADAL" clId="{DD01D7D1-E6E6-4B87-BC97-E03CD8256F6A}" dt="2021-04-12T15:13:56.661" v="9478" actId="1076"/>
          <ac:picMkLst>
            <pc:docMk/>
            <pc:sldMk cId="1887430062" sldId="380"/>
            <ac:picMk id="168" creationId="{480C3483-F1C8-4209-814F-0361FBE63C77}"/>
          </ac:picMkLst>
        </pc:picChg>
        <pc:cxnChg chg="mod">
          <ac:chgData name="ERICA GAGLIANO" userId="9a356418-f68e-4418-9faa-a534b4c83c86" providerId="ADAL" clId="{DD01D7D1-E6E6-4B87-BC97-E03CD8256F6A}" dt="2021-04-12T10:31:50.821" v="7625" actId="478"/>
          <ac:cxnSpMkLst>
            <pc:docMk/>
            <pc:sldMk cId="1887430062" sldId="380"/>
            <ac:cxnSpMk id="106" creationId="{1700AF84-AE29-4DCB-9924-E2807EE4E9C0}"/>
          </ac:cxnSpMkLst>
        </pc:cxnChg>
      </pc:sldChg>
      <pc:sldChg chg="addSp delSp modSp mod modNotesTx">
        <pc:chgData name="ERICA GAGLIANO" userId="9a356418-f68e-4418-9faa-a534b4c83c86" providerId="ADAL" clId="{DD01D7D1-E6E6-4B87-BC97-E03CD8256F6A}" dt="2021-04-22T07:43:33.694" v="33286" actId="20577"/>
        <pc:sldMkLst>
          <pc:docMk/>
          <pc:sldMk cId="3614635299" sldId="382"/>
        </pc:sldMkLst>
        <pc:spChg chg="del mod">
          <ac:chgData name="ERICA GAGLIANO" userId="9a356418-f68e-4418-9faa-a534b4c83c86" providerId="ADAL" clId="{DD01D7D1-E6E6-4B87-BC97-E03CD8256F6A}" dt="2021-04-12T14:05:29.031" v="9024" actId="478"/>
          <ac:spMkLst>
            <pc:docMk/>
            <pc:sldMk cId="3614635299" sldId="382"/>
            <ac:spMk id="11" creationId="{ADEF7857-634C-4E6F-8365-052AFA097664}"/>
          </ac:spMkLst>
        </pc:spChg>
        <pc:spChg chg="del">
          <ac:chgData name="ERICA GAGLIANO" userId="9a356418-f68e-4418-9faa-a534b4c83c86" providerId="ADAL" clId="{DD01D7D1-E6E6-4B87-BC97-E03CD8256F6A}" dt="2021-04-09T14:54:12.515" v="420" actId="478"/>
          <ac:spMkLst>
            <pc:docMk/>
            <pc:sldMk cId="3614635299" sldId="382"/>
            <ac:spMk id="16" creationId="{B6CB5D4C-3B9E-46F7-BFBC-DFD32FCB1063}"/>
          </ac:spMkLst>
        </pc:spChg>
        <pc:spChg chg="mod">
          <ac:chgData name="ERICA GAGLIANO" userId="9a356418-f68e-4418-9faa-a534b4c83c86" providerId="ADAL" clId="{DD01D7D1-E6E6-4B87-BC97-E03CD8256F6A}" dt="2021-04-11T16:03:02.864" v="4090" actId="164"/>
          <ac:spMkLst>
            <pc:docMk/>
            <pc:sldMk cId="3614635299" sldId="382"/>
            <ac:spMk id="17" creationId="{C06F40D1-55C6-4993-A2ED-C34359362619}"/>
          </ac:spMkLst>
        </pc:spChg>
        <pc:spChg chg="del mod">
          <ac:chgData name="ERICA GAGLIANO" userId="9a356418-f68e-4418-9faa-a534b4c83c86" providerId="ADAL" clId="{DD01D7D1-E6E6-4B87-BC97-E03CD8256F6A}" dt="2021-04-12T13:55:20.910" v="9016" actId="478"/>
          <ac:spMkLst>
            <pc:docMk/>
            <pc:sldMk cId="3614635299" sldId="382"/>
            <ac:spMk id="18" creationId="{9C3D6B7A-6361-4C58-A607-7D0EE83C795B}"/>
          </ac:spMkLst>
        </pc:spChg>
        <pc:spChg chg="mod">
          <ac:chgData name="ERICA GAGLIANO" userId="9a356418-f68e-4418-9faa-a534b4c83c86" providerId="ADAL" clId="{DD01D7D1-E6E6-4B87-BC97-E03CD8256F6A}" dt="2021-04-13T08:35:16.821" v="13456" actId="790"/>
          <ac:spMkLst>
            <pc:docMk/>
            <pc:sldMk cId="3614635299" sldId="382"/>
            <ac:spMk id="20" creationId="{0F803C22-B87A-4EEC-8EE7-9448A8A3A588}"/>
          </ac:spMkLst>
        </pc:spChg>
        <pc:spChg chg="mod">
          <ac:chgData name="ERICA GAGLIANO" userId="9a356418-f68e-4418-9faa-a534b4c83c86" providerId="ADAL" clId="{DD01D7D1-E6E6-4B87-BC97-E03CD8256F6A}" dt="2021-04-11T16:03:02.864" v="4090" actId="164"/>
          <ac:spMkLst>
            <pc:docMk/>
            <pc:sldMk cId="3614635299" sldId="382"/>
            <ac:spMk id="21" creationId="{1756C54D-168A-441B-BEF8-0BFBA7F1BA5A}"/>
          </ac:spMkLst>
        </pc:spChg>
        <pc:spChg chg="add">
          <ac:chgData name="ERICA GAGLIANO" userId="9a356418-f68e-4418-9faa-a534b4c83c86" providerId="ADAL" clId="{DD01D7D1-E6E6-4B87-BC97-E03CD8256F6A}" dt="2021-04-09T14:54:13.483" v="421"/>
          <ac:spMkLst>
            <pc:docMk/>
            <pc:sldMk cId="3614635299" sldId="382"/>
            <ac:spMk id="23" creationId="{668BCCA5-AB97-4C6D-A95B-B10EA8DCA0CF}"/>
          </ac:spMkLst>
        </pc:spChg>
        <pc:spChg chg="add mod">
          <ac:chgData name="ERICA GAGLIANO" userId="9a356418-f68e-4418-9faa-a534b4c83c86" providerId="ADAL" clId="{DD01D7D1-E6E6-4B87-BC97-E03CD8256F6A}" dt="2021-04-12T14:50:44.999" v="9114" actId="14100"/>
          <ac:spMkLst>
            <pc:docMk/>
            <pc:sldMk cId="3614635299" sldId="382"/>
            <ac:spMk id="25" creationId="{C0CAA000-6FC2-4C9E-8AD5-A4CC64EFF835}"/>
          </ac:spMkLst>
        </pc:spChg>
        <pc:spChg chg="del mod">
          <ac:chgData name="ERICA GAGLIANO" userId="9a356418-f68e-4418-9faa-a534b4c83c86" providerId="ADAL" clId="{DD01D7D1-E6E6-4B87-BC97-E03CD8256F6A}" dt="2021-04-12T14:05:29.031" v="9024" actId="478"/>
          <ac:spMkLst>
            <pc:docMk/>
            <pc:sldMk cId="3614635299" sldId="382"/>
            <ac:spMk id="27" creationId="{693EA973-B2DD-434C-BE5F-E27FD992AD1C}"/>
          </ac:spMkLst>
        </pc:spChg>
        <pc:spChg chg="add mod">
          <ac:chgData name="ERICA GAGLIANO" userId="9a356418-f68e-4418-9faa-a534b4c83c86" providerId="ADAL" clId="{DD01D7D1-E6E6-4B87-BC97-E03CD8256F6A}" dt="2021-04-12T15:39:45.643" v="9977" actId="20577"/>
          <ac:spMkLst>
            <pc:docMk/>
            <pc:sldMk cId="3614635299" sldId="382"/>
            <ac:spMk id="28" creationId="{9A999847-0AC8-4E02-9872-EEFE232AC456}"/>
          </ac:spMkLst>
        </pc:spChg>
        <pc:spChg chg="add mod">
          <ac:chgData name="ERICA GAGLIANO" userId="9a356418-f68e-4418-9faa-a534b4c83c86" providerId="ADAL" clId="{DD01D7D1-E6E6-4B87-BC97-E03CD8256F6A}" dt="2021-04-12T14:50:34.192" v="9111" actId="1076"/>
          <ac:spMkLst>
            <pc:docMk/>
            <pc:sldMk cId="3614635299" sldId="382"/>
            <ac:spMk id="29" creationId="{D47FC9E9-1C66-410F-86A4-46FFAD113258}"/>
          </ac:spMkLst>
        </pc:spChg>
        <pc:spChg chg="add mod">
          <ac:chgData name="ERICA GAGLIANO" userId="9a356418-f68e-4418-9faa-a534b4c83c86" providerId="ADAL" clId="{DD01D7D1-E6E6-4B87-BC97-E03CD8256F6A}" dt="2021-04-12T15:30:02.274" v="9822" actId="1038"/>
          <ac:spMkLst>
            <pc:docMk/>
            <pc:sldMk cId="3614635299" sldId="382"/>
            <ac:spMk id="30" creationId="{F9813C9E-5A58-4090-98F6-8BFEE18ABFDE}"/>
          </ac:spMkLst>
        </pc:spChg>
        <pc:spChg chg="add mod">
          <ac:chgData name="ERICA GAGLIANO" userId="9a356418-f68e-4418-9faa-a534b4c83c86" providerId="ADAL" clId="{DD01D7D1-E6E6-4B87-BC97-E03CD8256F6A}" dt="2021-04-12T14:55:07.012" v="9147" actId="14100"/>
          <ac:spMkLst>
            <pc:docMk/>
            <pc:sldMk cId="3614635299" sldId="382"/>
            <ac:spMk id="31" creationId="{D478EAB6-0B99-44A9-8CBA-6A48C8D69365}"/>
          </ac:spMkLst>
        </pc:spChg>
        <pc:spChg chg="add mod">
          <ac:chgData name="ERICA GAGLIANO" userId="9a356418-f68e-4418-9faa-a534b4c83c86" providerId="ADAL" clId="{DD01D7D1-E6E6-4B87-BC97-E03CD8256F6A}" dt="2021-04-12T15:37:03.102" v="9888" actId="14100"/>
          <ac:spMkLst>
            <pc:docMk/>
            <pc:sldMk cId="3614635299" sldId="382"/>
            <ac:spMk id="32" creationId="{45802B06-3224-4A71-A62E-4DC869B3C98E}"/>
          </ac:spMkLst>
        </pc:spChg>
        <pc:spChg chg="add mod">
          <ac:chgData name="ERICA GAGLIANO" userId="9a356418-f68e-4418-9faa-a534b4c83c86" providerId="ADAL" clId="{DD01D7D1-E6E6-4B87-BC97-E03CD8256F6A}" dt="2021-04-12T16:23:27.457" v="11599" actId="20577"/>
          <ac:spMkLst>
            <pc:docMk/>
            <pc:sldMk cId="3614635299" sldId="382"/>
            <ac:spMk id="33" creationId="{3C8D7DE9-90DC-4959-AF96-3D614693CDB7}"/>
          </ac:spMkLst>
        </pc:spChg>
        <pc:spChg chg="mod">
          <ac:chgData name="ERICA GAGLIANO" userId="9a356418-f68e-4418-9faa-a534b4c83c86" providerId="ADAL" clId="{DD01D7D1-E6E6-4B87-BC97-E03CD8256F6A}" dt="2021-04-12T14:55:51.104" v="9148" actId="790"/>
          <ac:spMkLst>
            <pc:docMk/>
            <pc:sldMk cId="3614635299" sldId="382"/>
            <ac:spMk id="40" creationId="{F55B21A9-E4C4-4C0C-B187-F09117709E7C}"/>
          </ac:spMkLst>
        </pc:spChg>
        <pc:grpChg chg="add del mod">
          <ac:chgData name="ERICA GAGLIANO" userId="9a356418-f68e-4418-9faa-a534b4c83c86" providerId="ADAL" clId="{DD01D7D1-E6E6-4B87-BC97-E03CD8256F6A}" dt="2021-04-12T14:14:32.037" v="9029" actId="478"/>
          <ac:grpSpMkLst>
            <pc:docMk/>
            <pc:sldMk cId="3614635299" sldId="382"/>
            <ac:grpSpMk id="2" creationId="{A92ECCD7-BE97-49B4-B767-056D691320F2}"/>
          </ac:grpSpMkLst>
        </pc:grpChg>
        <pc:graphicFrameChg chg="add">
          <ac:chgData name="ERICA GAGLIANO" userId="9a356418-f68e-4418-9faa-a534b4c83c86" providerId="ADAL" clId="{DD01D7D1-E6E6-4B87-BC97-E03CD8256F6A}" dt="2021-04-12T14:33:05.152" v="9042"/>
          <ac:graphicFrameMkLst>
            <pc:docMk/>
            <pc:sldMk cId="3614635299" sldId="382"/>
            <ac:graphicFrameMk id="24" creationId="{A8EE45AB-A3D1-4F83-939D-4F1406115A54}"/>
          </ac:graphicFrameMkLst>
        </pc:graphicFrameChg>
        <pc:picChg chg="add mod ord">
          <ac:chgData name="ERICA GAGLIANO" userId="9a356418-f68e-4418-9faa-a534b4c83c86" providerId="ADAL" clId="{DD01D7D1-E6E6-4B87-BC97-E03CD8256F6A}" dt="2021-04-12T14:48:00.830" v="9091" actId="1038"/>
          <ac:picMkLst>
            <pc:docMk/>
            <pc:sldMk cId="3614635299" sldId="382"/>
            <ac:picMk id="3" creationId="{ADF4458F-497D-418C-B652-AFD132AC6DD3}"/>
          </ac:picMkLst>
        </pc:picChg>
        <pc:picChg chg="mod">
          <ac:chgData name="ERICA GAGLIANO" userId="9a356418-f68e-4418-9faa-a534b4c83c86" providerId="ADAL" clId="{DD01D7D1-E6E6-4B87-BC97-E03CD8256F6A}" dt="2021-04-11T16:03:02.864" v="4090" actId="164"/>
          <ac:picMkLst>
            <pc:docMk/>
            <pc:sldMk cId="3614635299" sldId="382"/>
            <ac:picMk id="4" creationId="{06F15FB0-F4D8-42FF-821E-4C8E04DC4B6C}"/>
          </ac:picMkLst>
        </pc:picChg>
        <pc:picChg chg="add del mod">
          <ac:chgData name="ERICA GAGLIANO" userId="9a356418-f68e-4418-9faa-a534b4c83c86" providerId="ADAL" clId="{DD01D7D1-E6E6-4B87-BC97-E03CD8256F6A}" dt="2021-04-12T14:34:08.731" v="9052" actId="478"/>
          <ac:picMkLst>
            <pc:docMk/>
            <pc:sldMk cId="3614635299" sldId="382"/>
            <ac:picMk id="5" creationId="{85F5F29B-5FA1-49BF-9D6B-D4AA1CE145B3}"/>
          </ac:picMkLst>
        </pc:picChg>
        <pc:picChg chg="add mod ord modCrop">
          <ac:chgData name="ERICA GAGLIANO" userId="9a356418-f68e-4418-9faa-a534b4c83c86" providerId="ADAL" clId="{DD01D7D1-E6E6-4B87-BC97-E03CD8256F6A}" dt="2021-04-12T14:47:48.767" v="9088" actId="166"/>
          <ac:picMkLst>
            <pc:docMk/>
            <pc:sldMk cId="3614635299" sldId="382"/>
            <ac:picMk id="6" creationId="{E5C5F08B-1CA7-429D-B526-A58B64FD51C6}"/>
          </ac:picMkLst>
        </pc:picChg>
        <pc:picChg chg="del mod">
          <ac:chgData name="ERICA GAGLIANO" userId="9a356418-f68e-4418-9faa-a534b4c83c86" providerId="ADAL" clId="{DD01D7D1-E6E6-4B87-BC97-E03CD8256F6A}" dt="2021-04-12T14:14:54.761" v="9034" actId="478"/>
          <ac:picMkLst>
            <pc:docMk/>
            <pc:sldMk cId="3614635299" sldId="382"/>
            <ac:picMk id="7" creationId="{98814E89-DC60-46FC-9112-31D5BB05041E}"/>
          </ac:picMkLst>
        </pc:picChg>
        <pc:picChg chg="add mod modCrop">
          <ac:chgData name="ERICA GAGLIANO" userId="9a356418-f68e-4418-9faa-a534b4c83c86" providerId="ADAL" clId="{DD01D7D1-E6E6-4B87-BC97-E03CD8256F6A}" dt="2021-04-12T14:48:07.131" v="9093" actId="1038"/>
          <ac:picMkLst>
            <pc:docMk/>
            <pc:sldMk cId="3614635299" sldId="382"/>
            <ac:picMk id="8" creationId="{9DC9F67A-03A2-4014-B73E-DBF79DA98E83}"/>
          </ac:picMkLst>
        </pc:picChg>
        <pc:picChg chg="del mod">
          <ac:chgData name="ERICA GAGLIANO" userId="9a356418-f68e-4418-9faa-a534b4c83c86" providerId="ADAL" clId="{DD01D7D1-E6E6-4B87-BC97-E03CD8256F6A}" dt="2021-04-12T14:33:03.947" v="9040" actId="478"/>
          <ac:picMkLst>
            <pc:docMk/>
            <pc:sldMk cId="3614635299" sldId="382"/>
            <ac:picMk id="10" creationId="{1E715782-1747-4503-BD0B-865ED2260A11}"/>
          </ac:picMkLst>
        </pc:picChg>
        <pc:picChg chg="add del mod">
          <ac:chgData name="ERICA GAGLIANO" userId="9a356418-f68e-4418-9faa-a534b4c83c86" providerId="ADAL" clId="{DD01D7D1-E6E6-4B87-BC97-E03CD8256F6A}" dt="2021-04-12T15:13:24.729" v="9474"/>
          <ac:picMkLst>
            <pc:docMk/>
            <pc:sldMk cId="3614635299" sldId="382"/>
            <ac:picMk id="34" creationId="{313E4146-1F0C-4A6A-8AFC-67536B66C3A1}"/>
          </ac:picMkLst>
        </pc:picChg>
        <pc:cxnChg chg="mod">
          <ac:chgData name="ERICA GAGLIANO" userId="9a356418-f68e-4418-9faa-a534b4c83c86" providerId="ADAL" clId="{DD01D7D1-E6E6-4B87-BC97-E03CD8256F6A}" dt="2021-04-11T16:03:02.864" v="4090" actId="164"/>
          <ac:cxnSpMkLst>
            <pc:docMk/>
            <pc:sldMk cId="3614635299" sldId="382"/>
            <ac:cxnSpMk id="13" creationId="{2E59C8C6-E6FE-4293-94BA-E7D34879E5E3}"/>
          </ac:cxnSpMkLst>
        </pc:cxnChg>
        <pc:cxnChg chg="del mod">
          <ac:chgData name="ERICA GAGLIANO" userId="9a356418-f68e-4418-9faa-a534b4c83c86" providerId="ADAL" clId="{DD01D7D1-E6E6-4B87-BC97-E03CD8256F6A}" dt="2021-04-12T14:05:29.031" v="9024" actId="478"/>
          <ac:cxnSpMkLst>
            <pc:docMk/>
            <pc:sldMk cId="3614635299" sldId="382"/>
            <ac:cxnSpMk id="26" creationId="{F68F833C-EBF3-43D8-8AA6-3A67E5DF250D}"/>
          </ac:cxnSpMkLst>
        </pc:cxnChg>
      </pc:sldChg>
      <pc:sldChg chg="addSp delSp modSp modAnim modNotesTx">
        <pc:chgData name="ERICA GAGLIANO" userId="9a356418-f68e-4418-9faa-a534b4c83c86" providerId="ADAL" clId="{DD01D7D1-E6E6-4B87-BC97-E03CD8256F6A}" dt="2021-04-22T07:52:49.748" v="33637" actId="20577"/>
        <pc:sldMkLst>
          <pc:docMk/>
          <pc:sldMk cId="3240124538" sldId="394"/>
        </pc:sldMkLst>
        <pc:spChg chg="add mod">
          <ac:chgData name="ERICA GAGLIANO" userId="9a356418-f68e-4418-9faa-a534b4c83c86" providerId="ADAL" clId="{DD01D7D1-E6E6-4B87-BC97-E03CD8256F6A}" dt="2021-04-14T08:49:13.009" v="19178" actId="1076"/>
          <ac:spMkLst>
            <pc:docMk/>
            <pc:sldMk cId="3240124538" sldId="394"/>
            <ac:spMk id="3" creationId="{293B219E-D556-4D25-B745-91DBED3EDD3A}"/>
          </ac:spMkLst>
        </pc:spChg>
        <pc:spChg chg="del">
          <ac:chgData name="ERICA GAGLIANO" userId="9a356418-f68e-4418-9faa-a534b4c83c86" providerId="ADAL" clId="{DD01D7D1-E6E6-4B87-BC97-E03CD8256F6A}" dt="2021-04-13T15:25:38.588" v="17390" actId="478"/>
          <ac:spMkLst>
            <pc:docMk/>
            <pc:sldMk cId="3240124538" sldId="394"/>
            <ac:spMk id="10" creationId="{BF7473DD-5258-4091-92EE-47FEC8532A19}"/>
          </ac:spMkLst>
        </pc:spChg>
        <pc:spChg chg="del">
          <ac:chgData name="ERICA GAGLIANO" userId="9a356418-f68e-4418-9faa-a534b4c83c86" providerId="ADAL" clId="{DD01D7D1-E6E6-4B87-BC97-E03CD8256F6A}" dt="2021-04-09T14:53:04.314" v="400" actId="478"/>
          <ac:spMkLst>
            <pc:docMk/>
            <pc:sldMk cId="3240124538" sldId="394"/>
            <ac:spMk id="19" creationId="{121691E4-A4F4-499F-A38D-E7BFC41AE78F}"/>
          </ac:spMkLst>
        </pc:spChg>
        <pc:spChg chg="add mod">
          <ac:chgData name="ERICA GAGLIANO" userId="9a356418-f68e-4418-9faa-a534b4c83c86" providerId="ADAL" clId="{DD01D7D1-E6E6-4B87-BC97-E03CD8256F6A}" dt="2021-04-21T15:56:38.219" v="32199" actId="20577"/>
          <ac:spMkLst>
            <pc:docMk/>
            <pc:sldMk cId="3240124538" sldId="394"/>
            <ac:spMk id="19" creationId="{7F7554B9-EBEA-4C1B-B5FE-D19D59858093}"/>
          </ac:spMkLst>
        </pc:spChg>
        <pc:spChg chg="mod">
          <ac:chgData name="ERICA GAGLIANO" userId="9a356418-f68e-4418-9faa-a534b4c83c86" providerId="ADAL" clId="{DD01D7D1-E6E6-4B87-BC97-E03CD8256F6A}" dt="2021-04-14T09:43:01.406" v="20552" actId="207"/>
          <ac:spMkLst>
            <pc:docMk/>
            <pc:sldMk cId="3240124538" sldId="394"/>
            <ac:spMk id="20" creationId="{3D379737-D9A8-414C-9B80-5790993270E2}"/>
          </ac:spMkLst>
        </pc:spChg>
        <pc:spChg chg="mod">
          <ac:chgData name="ERICA GAGLIANO" userId="9a356418-f68e-4418-9faa-a534b4c83c86" providerId="ADAL" clId="{DD01D7D1-E6E6-4B87-BC97-E03CD8256F6A}" dt="2021-04-11T10:12:41.415" v="1629"/>
          <ac:spMkLst>
            <pc:docMk/>
            <pc:sldMk cId="3240124538" sldId="394"/>
            <ac:spMk id="24" creationId="{E74BAC62-DBDF-42D2-AC98-F3675EA1A8BF}"/>
          </ac:spMkLst>
        </pc:spChg>
        <pc:spChg chg="add mod">
          <ac:chgData name="ERICA GAGLIANO" userId="9a356418-f68e-4418-9faa-a534b4c83c86" providerId="ADAL" clId="{DD01D7D1-E6E6-4B87-BC97-E03CD8256F6A}" dt="2021-04-14T08:49:03.186" v="19177" actId="1076"/>
          <ac:spMkLst>
            <pc:docMk/>
            <pc:sldMk cId="3240124538" sldId="394"/>
            <ac:spMk id="25" creationId="{456A2AD9-E48F-4E13-B5A3-061BF0EE26B3}"/>
          </ac:spMkLst>
        </pc:spChg>
        <pc:spChg chg="del">
          <ac:chgData name="ERICA GAGLIANO" userId="9a356418-f68e-4418-9faa-a534b4c83c86" providerId="ADAL" clId="{DD01D7D1-E6E6-4B87-BC97-E03CD8256F6A}" dt="2021-04-13T15:25:41.370" v="17391" actId="478"/>
          <ac:spMkLst>
            <pc:docMk/>
            <pc:sldMk cId="3240124538" sldId="394"/>
            <ac:spMk id="25" creationId="{666449CD-8744-4470-86DC-DBF91566ADE9}"/>
          </ac:spMkLst>
        </pc:spChg>
        <pc:spChg chg="del mod">
          <ac:chgData name="ERICA GAGLIANO" userId="9a356418-f68e-4418-9faa-a534b4c83c86" providerId="ADAL" clId="{DD01D7D1-E6E6-4B87-BC97-E03CD8256F6A}" dt="2021-04-14T09:01:21.498" v="19388" actId="478"/>
          <ac:spMkLst>
            <pc:docMk/>
            <pc:sldMk cId="3240124538" sldId="394"/>
            <ac:spMk id="27" creationId="{5B3FA979-A58D-419D-94A7-5B9C17A2AE9D}"/>
          </ac:spMkLst>
        </pc:spChg>
        <pc:spChg chg="del mod">
          <ac:chgData name="ERICA GAGLIANO" userId="9a356418-f68e-4418-9faa-a534b4c83c86" providerId="ADAL" clId="{DD01D7D1-E6E6-4B87-BC97-E03CD8256F6A}" dt="2021-04-14T09:29:32.258" v="20103" actId="478"/>
          <ac:spMkLst>
            <pc:docMk/>
            <pc:sldMk cId="3240124538" sldId="394"/>
            <ac:spMk id="28" creationId="{4372FC54-59D7-4F7D-AFCF-F7CE6DF9D1D2}"/>
          </ac:spMkLst>
        </pc:spChg>
        <pc:spChg chg="add mod">
          <ac:chgData name="ERICA GAGLIANO" userId="9a356418-f68e-4418-9faa-a534b4c83c86" providerId="ADAL" clId="{DD01D7D1-E6E6-4B87-BC97-E03CD8256F6A}" dt="2021-04-14T09:42:05.200" v="20545" actId="14100"/>
          <ac:spMkLst>
            <pc:docMk/>
            <pc:sldMk cId="3240124538" sldId="394"/>
            <ac:spMk id="29" creationId="{798BE8E7-5F89-493A-B12A-8FE4AAEE9BC4}"/>
          </ac:spMkLst>
        </pc:spChg>
        <pc:spChg chg="del mod">
          <ac:chgData name="ERICA GAGLIANO" userId="9a356418-f68e-4418-9faa-a534b4c83c86" providerId="ADAL" clId="{DD01D7D1-E6E6-4B87-BC97-E03CD8256F6A}" dt="2021-04-13T15:25:43.454" v="17392" actId="478"/>
          <ac:spMkLst>
            <pc:docMk/>
            <pc:sldMk cId="3240124538" sldId="394"/>
            <ac:spMk id="29" creationId="{AF8BE074-6B3F-4B08-942F-5CB5C0241CAC}"/>
          </ac:spMkLst>
        </pc:spChg>
        <pc:spChg chg="del mod">
          <ac:chgData name="ERICA GAGLIANO" userId="9a356418-f68e-4418-9faa-a534b4c83c86" providerId="ADAL" clId="{DD01D7D1-E6E6-4B87-BC97-E03CD8256F6A}" dt="2021-04-14T08:49:25.449" v="19181" actId="478"/>
          <ac:spMkLst>
            <pc:docMk/>
            <pc:sldMk cId="3240124538" sldId="394"/>
            <ac:spMk id="30" creationId="{C1A70423-DB67-47E1-824D-EB1CCAE6B954}"/>
          </ac:spMkLst>
        </pc:spChg>
        <pc:spChg chg="del">
          <ac:chgData name="ERICA GAGLIANO" userId="9a356418-f68e-4418-9faa-a534b4c83c86" providerId="ADAL" clId="{DD01D7D1-E6E6-4B87-BC97-E03CD8256F6A}" dt="2021-04-13T15:00:02.572" v="17159" actId="478"/>
          <ac:spMkLst>
            <pc:docMk/>
            <pc:sldMk cId="3240124538" sldId="394"/>
            <ac:spMk id="32" creationId="{036A0071-0A5A-44C8-B4E0-66387932C5E5}"/>
          </ac:spMkLst>
        </pc:spChg>
        <pc:spChg chg="add mod">
          <ac:chgData name="ERICA GAGLIANO" userId="9a356418-f68e-4418-9faa-a534b4c83c86" providerId="ADAL" clId="{DD01D7D1-E6E6-4B87-BC97-E03CD8256F6A}" dt="2021-04-14T09:42:38.160" v="20550" actId="20577"/>
          <ac:spMkLst>
            <pc:docMk/>
            <pc:sldMk cId="3240124538" sldId="394"/>
            <ac:spMk id="32" creationId="{EACD734A-E155-4C89-8F32-DC67B95AF05B}"/>
          </ac:spMkLst>
        </pc:spChg>
        <pc:spChg chg="del mod">
          <ac:chgData name="ERICA GAGLIANO" userId="9a356418-f68e-4418-9faa-a534b4c83c86" providerId="ADAL" clId="{DD01D7D1-E6E6-4B87-BC97-E03CD8256F6A}" dt="2021-04-14T08:49:17.578" v="19179" actId="478"/>
          <ac:spMkLst>
            <pc:docMk/>
            <pc:sldMk cId="3240124538" sldId="394"/>
            <ac:spMk id="33" creationId="{A9BD6ED7-A088-4AC7-88EB-054726A18C1D}"/>
          </ac:spMkLst>
        </pc:spChg>
        <pc:spChg chg="del mod">
          <ac:chgData name="ERICA GAGLIANO" userId="9a356418-f68e-4418-9faa-a534b4c83c86" providerId="ADAL" clId="{DD01D7D1-E6E6-4B87-BC97-E03CD8256F6A}" dt="2021-04-14T08:49:21.612" v="19180" actId="478"/>
          <ac:spMkLst>
            <pc:docMk/>
            <pc:sldMk cId="3240124538" sldId="394"/>
            <ac:spMk id="34" creationId="{8612ABBC-CA74-4203-B4A6-D55A343B7A2C}"/>
          </ac:spMkLst>
        </pc:spChg>
        <pc:spChg chg="add">
          <ac:chgData name="ERICA GAGLIANO" userId="9a356418-f68e-4418-9faa-a534b4c83c86" providerId="ADAL" clId="{DD01D7D1-E6E6-4B87-BC97-E03CD8256F6A}" dt="2021-04-09T14:53:05.147" v="401"/>
          <ac:spMkLst>
            <pc:docMk/>
            <pc:sldMk cId="3240124538" sldId="394"/>
            <ac:spMk id="35" creationId="{0A2F16CA-3041-4C5D-BA46-0CA500373907}"/>
          </ac:spMkLst>
        </pc:spChg>
        <pc:spChg chg="add mod">
          <ac:chgData name="ERICA GAGLIANO" userId="9a356418-f68e-4418-9faa-a534b4c83c86" providerId="ADAL" clId="{DD01D7D1-E6E6-4B87-BC97-E03CD8256F6A}" dt="2021-04-14T10:17:10.994" v="20553" actId="20577"/>
          <ac:spMkLst>
            <pc:docMk/>
            <pc:sldMk cId="3240124538" sldId="394"/>
            <ac:spMk id="36" creationId="{5861862E-C4A8-47EC-AC02-D6CCEC6B9C10}"/>
          </ac:spMkLst>
        </pc:spChg>
        <pc:spChg chg="add mod">
          <ac:chgData name="ERICA GAGLIANO" userId="9a356418-f68e-4418-9faa-a534b4c83c86" providerId="ADAL" clId="{DD01D7D1-E6E6-4B87-BC97-E03CD8256F6A}" dt="2021-04-14T09:38:49.111" v="20476" actId="1076"/>
          <ac:spMkLst>
            <pc:docMk/>
            <pc:sldMk cId="3240124538" sldId="394"/>
            <ac:spMk id="37" creationId="{67FFC710-701C-473C-8670-3D5FFE93E198}"/>
          </ac:spMkLst>
        </pc:spChg>
        <pc:spChg chg="add">
          <ac:chgData name="ERICA GAGLIANO" userId="9a356418-f68e-4418-9faa-a534b4c83c86" providerId="ADAL" clId="{DD01D7D1-E6E6-4B87-BC97-E03CD8256F6A}" dt="2021-04-13T15:25:53.734" v="17393"/>
          <ac:spMkLst>
            <pc:docMk/>
            <pc:sldMk cId="3240124538" sldId="394"/>
            <ac:spMk id="38" creationId="{DFE0BC16-431D-4230-BE7C-3BF002E9EF0C}"/>
          </ac:spMkLst>
        </pc:spChg>
        <pc:picChg chg="mod">
          <ac:chgData name="ERICA GAGLIANO" userId="9a356418-f68e-4418-9faa-a534b4c83c86" providerId="ADAL" clId="{DD01D7D1-E6E6-4B87-BC97-E03CD8256F6A}" dt="2021-04-14T08:47:51.005" v="19160" actId="1036"/>
          <ac:picMkLst>
            <pc:docMk/>
            <pc:sldMk cId="3240124538" sldId="394"/>
            <ac:picMk id="2" creationId="{62FFD1AA-6D81-436E-895B-286409931FF9}"/>
          </ac:picMkLst>
        </pc:picChg>
        <pc:picChg chg="mod">
          <ac:chgData name="ERICA GAGLIANO" userId="9a356418-f68e-4418-9faa-a534b4c83c86" providerId="ADAL" clId="{DD01D7D1-E6E6-4B87-BC97-E03CD8256F6A}" dt="2021-04-14T09:41:53.725" v="20543" actId="1076"/>
          <ac:picMkLst>
            <pc:docMk/>
            <pc:sldMk cId="3240124538" sldId="394"/>
            <ac:picMk id="22" creationId="{C00718F0-48D4-4AE6-9FD5-D48C04256495}"/>
          </ac:picMkLst>
        </pc:picChg>
        <pc:picChg chg="mod">
          <ac:chgData name="ERICA GAGLIANO" userId="9a356418-f68e-4418-9faa-a534b4c83c86" providerId="ADAL" clId="{DD01D7D1-E6E6-4B87-BC97-E03CD8256F6A}" dt="2021-04-14T09:42:18.183" v="20547" actId="1076"/>
          <ac:picMkLst>
            <pc:docMk/>
            <pc:sldMk cId="3240124538" sldId="394"/>
            <ac:picMk id="23" creationId="{F523395D-A5A7-4D3E-9AE1-5D30FE7503D4}"/>
          </ac:picMkLst>
        </pc:picChg>
        <pc:picChg chg="mod">
          <ac:chgData name="ERICA GAGLIANO" userId="9a356418-f68e-4418-9faa-a534b4c83c86" providerId="ADAL" clId="{DD01D7D1-E6E6-4B87-BC97-E03CD8256F6A}" dt="2021-04-14T08:47:51.005" v="19160" actId="1036"/>
          <ac:picMkLst>
            <pc:docMk/>
            <pc:sldMk cId="3240124538" sldId="394"/>
            <ac:picMk id="26" creationId="{EE5BA2A7-42A7-488F-A7FB-D2303E8EDC3F}"/>
          </ac:picMkLst>
        </pc:picChg>
      </pc:sldChg>
      <pc:sldChg chg="addSp delSp modSp">
        <pc:chgData name="ERICA GAGLIANO" userId="9a356418-f68e-4418-9faa-a534b4c83c86" providerId="ADAL" clId="{DD01D7D1-E6E6-4B87-BC97-E03CD8256F6A}" dt="2021-04-09T14:52:13.216" v="386" actId="20577"/>
        <pc:sldMkLst>
          <pc:docMk/>
          <pc:sldMk cId="3256285271" sldId="397"/>
        </pc:sldMkLst>
        <pc:spChg chg="mod">
          <ac:chgData name="ERICA GAGLIANO" userId="9a356418-f68e-4418-9faa-a534b4c83c86" providerId="ADAL" clId="{DD01D7D1-E6E6-4B87-BC97-E03CD8256F6A}" dt="2021-04-09T14:51:08.338" v="371" actId="1036"/>
          <ac:spMkLst>
            <pc:docMk/>
            <pc:sldMk cId="3256285271" sldId="397"/>
            <ac:spMk id="3" creationId="{62F59979-69FE-47B9-92BF-959C747AB48A}"/>
          </ac:spMkLst>
        </pc:spChg>
        <pc:spChg chg="mod">
          <ac:chgData name="ERICA GAGLIANO" userId="9a356418-f68e-4418-9faa-a534b4c83c86" providerId="ADAL" clId="{DD01D7D1-E6E6-4B87-BC97-E03CD8256F6A}" dt="2021-04-09T14:52:13.216" v="386" actId="20577"/>
          <ac:spMkLst>
            <pc:docMk/>
            <pc:sldMk cId="3256285271" sldId="397"/>
            <ac:spMk id="7" creationId="{217D7C32-8E6B-4B4E-A487-ECC43FBDAA05}"/>
          </ac:spMkLst>
        </pc:spChg>
        <pc:spChg chg="del">
          <ac:chgData name="ERICA GAGLIANO" userId="9a356418-f68e-4418-9faa-a534b4c83c86" providerId="ADAL" clId="{DD01D7D1-E6E6-4B87-BC97-E03CD8256F6A}" dt="2021-04-09T14:49:23.747" v="348" actId="478"/>
          <ac:spMkLst>
            <pc:docMk/>
            <pc:sldMk cId="3256285271" sldId="397"/>
            <ac:spMk id="8" creationId="{F2B3D12A-9B98-48B8-AFF4-7A136D1BA29C}"/>
          </ac:spMkLst>
        </pc:spChg>
        <pc:spChg chg="add">
          <ac:chgData name="ERICA GAGLIANO" userId="9a356418-f68e-4418-9faa-a534b4c83c86" providerId="ADAL" clId="{DD01D7D1-E6E6-4B87-BC97-E03CD8256F6A}" dt="2021-04-09T14:49:25.119" v="349"/>
          <ac:spMkLst>
            <pc:docMk/>
            <pc:sldMk cId="3256285271" sldId="397"/>
            <ac:spMk id="10" creationId="{4ADA20F0-0D19-4797-B191-22CEB0358127}"/>
          </ac:spMkLst>
        </pc:spChg>
        <pc:grpChg chg="mod">
          <ac:chgData name="ERICA GAGLIANO" userId="9a356418-f68e-4418-9faa-a534b4c83c86" providerId="ADAL" clId="{DD01D7D1-E6E6-4B87-BC97-E03CD8256F6A}" dt="2021-04-09T14:51:23.649" v="375" actId="1036"/>
          <ac:grpSpMkLst>
            <pc:docMk/>
            <pc:sldMk cId="3256285271" sldId="397"/>
            <ac:grpSpMk id="9" creationId="{673F4AA2-9ACD-4AEB-B2F0-3B7E53E9573B}"/>
          </ac:grpSpMkLst>
        </pc:grpChg>
      </pc:sldChg>
      <pc:sldChg chg="addSp delSp modSp modAnim modNotesTx">
        <pc:chgData name="ERICA GAGLIANO" userId="9a356418-f68e-4418-9faa-a534b4c83c86" providerId="ADAL" clId="{DD01D7D1-E6E6-4B87-BC97-E03CD8256F6A}" dt="2021-04-22T10:06:17.517" v="34578" actId="20577"/>
        <pc:sldMkLst>
          <pc:docMk/>
          <pc:sldMk cId="1002735684" sldId="400"/>
        </pc:sldMkLst>
        <pc:spChg chg="add del mod">
          <ac:chgData name="ERICA GAGLIANO" userId="9a356418-f68e-4418-9faa-a534b4c83c86" providerId="ADAL" clId="{DD01D7D1-E6E6-4B87-BC97-E03CD8256F6A}" dt="2021-04-15T10:33:04.508" v="27691" actId="478"/>
          <ac:spMkLst>
            <pc:docMk/>
            <pc:sldMk cId="1002735684" sldId="400"/>
            <ac:spMk id="2" creationId="{45380D8D-3455-484E-9037-57A73C62B2F4}"/>
          </ac:spMkLst>
        </pc:spChg>
        <pc:spChg chg="del">
          <ac:chgData name="ERICA GAGLIANO" userId="9a356418-f68e-4418-9faa-a534b4c83c86" providerId="ADAL" clId="{DD01D7D1-E6E6-4B87-BC97-E03CD8256F6A}" dt="2021-04-09T14:52:58.403" v="398" actId="478"/>
          <ac:spMkLst>
            <pc:docMk/>
            <pc:sldMk cId="1002735684" sldId="400"/>
            <ac:spMk id="8" creationId="{29267E79-BC03-49FF-8EF2-D6583C57A406}"/>
          </ac:spMkLst>
        </pc:spChg>
        <pc:spChg chg="add mod">
          <ac:chgData name="ERICA GAGLIANO" userId="9a356418-f68e-4418-9faa-a534b4c83c86" providerId="ADAL" clId="{DD01D7D1-E6E6-4B87-BC97-E03CD8256F6A}" dt="2021-04-22T07:56:31.145" v="33672" actId="14100"/>
          <ac:spMkLst>
            <pc:docMk/>
            <pc:sldMk cId="1002735684" sldId="400"/>
            <ac:spMk id="8" creationId="{5A5A92E2-9DC5-4958-B825-30A6E463F3F5}"/>
          </ac:spMkLst>
        </pc:spChg>
        <pc:spChg chg="add">
          <ac:chgData name="ERICA GAGLIANO" userId="9a356418-f68e-4418-9faa-a534b4c83c86" providerId="ADAL" clId="{DD01D7D1-E6E6-4B87-BC97-E03CD8256F6A}" dt="2021-04-09T14:52:59.586" v="399"/>
          <ac:spMkLst>
            <pc:docMk/>
            <pc:sldMk cId="1002735684" sldId="400"/>
            <ac:spMk id="12" creationId="{267682EE-8929-47B0-A267-96CDE020E8AD}"/>
          </ac:spMkLst>
        </pc:spChg>
        <pc:spChg chg="add mod">
          <ac:chgData name="ERICA GAGLIANO" userId="9a356418-f68e-4418-9faa-a534b4c83c86" providerId="ADAL" clId="{DD01D7D1-E6E6-4B87-BC97-E03CD8256F6A}" dt="2021-04-22T07:55:00.586" v="33669" actId="1076"/>
          <ac:spMkLst>
            <pc:docMk/>
            <pc:sldMk cId="1002735684" sldId="400"/>
            <ac:spMk id="13" creationId="{332ECA94-53B9-4260-9B1B-B178309654F8}"/>
          </ac:spMkLst>
        </pc:spChg>
        <pc:spChg chg="mod ord">
          <ac:chgData name="ERICA GAGLIANO" userId="9a356418-f68e-4418-9faa-a534b4c83c86" providerId="ADAL" clId="{DD01D7D1-E6E6-4B87-BC97-E03CD8256F6A}" dt="2021-04-22T07:54:19.059" v="33665" actId="20577"/>
          <ac:spMkLst>
            <pc:docMk/>
            <pc:sldMk cId="1002735684" sldId="400"/>
            <ac:spMk id="16" creationId="{72722342-95C8-444A-B05B-A903C8A414F2}"/>
          </ac:spMkLst>
        </pc:spChg>
        <pc:spChg chg="mod">
          <ac:chgData name="ERICA GAGLIANO" userId="9a356418-f68e-4418-9faa-a534b4c83c86" providerId="ADAL" clId="{DD01D7D1-E6E6-4B87-BC97-E03CD8256F6A}" dt="2021-04-15T10:38:02.528" v="27761" actId="20577"/>
          <ac:spMkLst>
            <pc:docMk/>
            <pc:sldMk cId="1002735684" sldId="400"/>
            <ac:spMk id="19" creationId="{C83C0DCF-FAF8-4E86-9E7E-22F1A5FF6595}"/>
          </ac:spMkLst>
        </pc:spChg>
        <pc:grpChg chg="mod">
          <ac:chgData name="ERICA GAGLIANO" userId="9a356418-f68e-4418-9faa-a534b4c83c86" providerId="ADAL" clId="{DD01D7D1-E6E6-4B87-BC97-E03CD8256F6A}" dt="2021-04-09T14:52:51.610" v="397" actId="1036"/>
          <ac:grpSpMkLst>
            <pc:docMk/>
            <pc:sldMk cId="1002735684" sldId="400"/>
            <ac:grpSpMk id="9" creationId="{18BD833C-3F25-4589-ADDD-EEB4F906AFD2}"/>
          </ac:grpSpMkLst>
        </pc:grpChg>
      </pc:sldChg>
      <pc:sldChg chg="addSp delSp modSp delAnim modAnim modNotesTx">
        <pc:chgData name="ERICA GAGLIANO" userId="9a356418-f68e-4418-9faa-a534b4c83c86" providerId="ADAL" clId="{DD01D7D1-E6E6-4B87-BC97-E03CD8256F6A}" dt="2021-04-22T07:33:26.143" v="33129" actId="20577"/>
        <pc:sldMkLst>
          <pc:docMk/>
          <pc:sldMk cId="3024884223" sldId="404"/>
        </pc:sldMkLst>
        <pc:spChg chg="add">
          <ac:chgData name="ERICA GAGLIANO" userId="9a356418-f68e-4418-9faa-a534b4c83c86" providerId="ADAL" clId="{DD01D7D1-E6E6-4B87-BC97-E03CD8256F6A}" dt="2021-04-09T14:54:50.176" v="435"/>
          <ac:spMkLst>
            <pc:docMk/>
            <pc:sldMk cId="3024884223" sldId="404"/>
            <ac:spMk id="8" creationId="{18E263AB-8691-4926-BCDB-B2A30C002276}"/>
          </ac:spMkLst>
        </pc:spChg>
        <pc:spChg chg="del">
          <ac:chgData name="ERICA GAGLIANO" userId="9a356418-f68e-4418-9faa-a534b4c83c86" providerId="ADAL" clId="{DD01D7D1-E6E6-4B87-BC97-E03CD8256F6A}" dt="2021-04-15T09:00:12.393" v="24501" actId="478"/>
          <ac:spMkLst>
            <pc:docMk/>
            <pc:sldMk cId="3024884223" sldId="404"/>
            <ac:spMk id="9" creationId="{E01E0C75-76CC-4DE4-8E41-816636F6840C}"/>
          </ac:spMkLst>
        </pc:spChg>
        <pc:spChg chg="add mod">
          <ac:chgData name="ERICA GAGLIANO" userId="9a356418-f68e-4418-9faa-a534b4c83c86" providerId="ADAL" clId="{DD01D7D1-E6E6-4B87-BC97-E03CD8256F6A}" dt="2021-04-20T15:12:02.562" v="31532" actId="20577"/>
          <ac:spMkLst>
            <pc:docMk/>
            <pc:sldMk cId="3024884223" sldId="404"/>
            <ac:spMk id="10" creationId="{EB22C90D-F242-4500-90ED-3D21DD62CDDC}"/>
          </ac:spMkLst>
        </pc:spChg>
        <pc:spChg chg="add del mod">
          <ac:chgData name="ERICA GAGLIANO" userId="9a356418-f68e-4418-9faa-a534b4c83c86" providerId="ADAL" clId="{DD01D7D1-E6E6-4B87-BC97-E03CD8256F6A}" dt="2021-04-15T09:27:51.242" v="25606" actId="478"/>
          <ac:spMkLst>
            <pc:docMk/>
            <pc:sldMk cId="3024884223" sldId="404"/>
            <ac:spMk id="11" creationId="{F9CD197A-39BE-42FF-ABD8-EF9BF6B94EC2}"/>
          </ac:spMkLst>
        </pc:spChg>
        <pc:spChg chg="add del mod">
          <ac:chgData name="ERICA GAGLIANO" userId="9a356418-f68e-4418-9faa-a534b4c83c86" providerId="ADAL" clId="{DD01D7D1-E6E6-4B87-BC97-E03CD8256F6A}" dt="2021-04-15T09:27:48.266" v="25605" actId="478"/>
          <ac:spMkLst>
            <pc:docMk/>
            <pc:sldMk cId="3024884223" sldId="404"/>
            <ac:spMk id="12" creationId="{A9FD2CB8-F91C-4FBB-8B28-ED02555F5F33}"/>
          </ac:spMkLst>
        </pc:spChg>
        <pc:spChg chg="add mod">
          <ac:chgData name="ERICA GAGLIANO" userId="9a356418-f68e-4418-9faa-a534b4c83c86" providerId="ADAL" clId="{DD01D7D1-E6E6-4B87-BC97-E03CD8256F6A}" dt="2021-04-15T09:47:32.231" v="26384" actId="14100"/>
          <ac:spMkLst>
            <pc:docMk/>
            <pc:sldMk cId="3024884223" sldId="404"/>
            <ac:spMk id="13" creationId="{C6BF6828-43D9-4645-9058-F757998A3A44}"/>
          </ac:spMkLst>
        </pc:spChg>
        <pc:spChg chg="del mod">
          <ac:chgData name="ERICA GAGLIANO" userId="9a356418-f68e-4418-9faa-a534b4c83c86" providerId="ADAL" clId="{DD01D7D1-E6E6-4B87-BC97-E03CD8256F6A}" dt="2021-04-15T08:58:05.731" v="24389" actId="478"/>
          <ac:spMkLst>
            <pc:docMk/>
            <pc:sldMk cId="3024884223" sldId="404"/>
            <ac:spMk id="20" creationId="{0888BCAB-4BF9-44CD-AB70-895B17113E9E}"/>
          </ac:spMkLst>
        </pc:spChg>
        <pc:spChg chg="del">
          <ac:chgData name="ERICA GAGLIANO" userId="9a356418-f68e-4418-9faa-a534b4c83c86" providerId="ADAL" clId="{DD01D7D1-E6E6-4B87-BC97-E03CD8256F6A}" dt="2021-04-09T14:54:49.383" v="434" actId="478"/>
          <ac:spMkLst>
            <pc:docMk/>
            <pc:sldMk cId="3024884223" sldId="404"/>
            <ac:spMk id="22" creationId="{0857BE14-7B3C-4F5D-AC57-ADC58A14613F}"/>
          </ac:spMkLst>
        </pc:spChg>
        <pc:spChg chg="mod">
          <ac:chgData name="ERICA GAGLIANO" userId="9a356418-f68e-4418-9faa-a534b4c83c86" providerId="ADAL" clId="{DD01D7D1-E6E6-4B87-BC97-E03CD8256F6A}" dt="2021-04-09T14:55:00.184" v="441" actId="121"/>
          <ac:spMkLst>
            <pc:docMk/>
            <pc:sldMk cId="3024884223" sldId="404"/>
            <ac:spMk id="24" creationId="{9F73D4DA-921F-4CEE-9F2A-ACDA2DC92ED7}"/>
          </ac:spMkLst>
        </pc:spChg>
        <pc:grpChg chg="mod">
          <ac:chgData name="ERICA GAGLIANO" userId="9a356418-f68e-4418-9faa-a534b4c83c86" providerId="ADAL" clId="{DD01D7D1-E6E6-4B87-BC97-E03CD8256F6A}" dt="2021-04-09T14:54:55.466" v="440" actId="1036"/>
          <ac:grpSpMkLst>
            <pc:docMk/>
            <pc:sldMk cId="3024884223" sldId="404"/>
            <ac:grpSpMk id="18" creationId="{8EFC7A14-99E0-49AD-8AD9-A1D681044127}"/>
          </ac:grpSpMkLst>
        </pc:grpChg>
        <pc:picChg chg="add mod modCrop">
          <ac:chgData name="ERICA GAGLIANO" userId="9a356418-f68e-4418-9faa-a534b4c83c86" providerId="ADAL" clId="{DD01D7D1-E6E6-4B87-BC97-E03CD8256F6A}" dt="2021-04-15T09:52:14.891" v="26386"/>
          <ac:picMkLst>
            <pc:docMk/>
            <pc:sldMk cId="3024884223" sldId="404"/>
            <ac:picMk id="2" creationId="{878CE9DB-869F-4BE7-9D5E-86D812DE6C71}"/>
          </ac:picMkLst>
        </pc:picChg>
      </pc:sldChg>
      <pc:sldChg chg="addSp delSp modSp modAnim">
        <pc:chgData name="ERICA GAGLIANO" userId="9a356418-f68e-4418-9faa-a534b4c83c86" providerId="ADAL" clId="{DD01D7D1-E6E6-4B87-BC97-E03CD8256F6A}" dt="2021-04-14T13:56:42.249" v="21361" actId="1076"/>
        <pc:sldMkLst>
          <pc:docMk/>
          <pc:sldMk cId="784001102" sldId="405"/>
        </pc:sldMkLst>
        <pc:spChg chg="add mod">
          <ac:chgData name="ERICA GAGLIANO" userId="9a356418-f68e-4418-9faa-a534b4c83c86" providerId="ADAL" clId="{DD01D7D1-E6E6-4B87-BC97-E03CD8256F6A}" dt="2021-04-11T16:31:18.548" v="4452" actId="1035"/>
          <ac:spMkLst>
            <pc:docMk/>
            <pc:sldMk cId="784001102" sldId="405"/>
            <ac:spMk id="3" creationId="{EF258697-EA4B-4EEC-9EB5-7143C0A1A6EB}"/>
          </ac:spMkLst>
        </pc:spChg>
        <pc:spChg chg="add mod">
          <ac:chgData name="ERICA GAGLIANO" userId="9a356418-f68e-4418-9faa-a534b4c83c86" providerId="ADAL" clId="{DD01D7D1-E6E6-4B87-BC97-E03CD8256F6A}" dt="2021-04-11T16:46:04.064" v="4632" actId="1076"/>
          <ac:spMkLst>
            <pc:docMk/>
            <pc:sldMk cId="784001102" sldId="405"/>
            <ac:spMk id="4" creationId="{4D55C299-D409-49AC-9F37-3786F3209E02}"/>
          </ac:spMkLst>
        </pc:spChg>
        <pc:spChg chg="mod">
          <ac:chgData name="ERICA GAGLIANO" userId="9a356418-f68e-4418-9faa-a534b4c83c86" providerId="ADAL" clId="{DD01D7D1-E6E6-4B87-BC97-E03CD8256F6A}" dt="2021-04-11T09:54:16.069" v="1535" actId="1076"/>
          <ac:spMkLst>
            <pc:docMk/>
            <pc:sldMk cId="784001102" sldId="405"/>
            <ac:spMk id="16" creationId="{78902B5C-2E2B-4973-B35B-314DB5DEE5DF}"/>
          </ac:spMkLst>
        </pc:spChg>
        <pc:spChg chg="mod">
          <ac:chgData name="ERICA GAGLIANO" userId="9a356418-f68e-4418-9faa-a534b4c83c86" providerId="ADAL" clId="{DD01D7D1-E6E6-4B87-BC97-E03CD8256F6A}" dt="2021-04-09T14:55:48.728" v="466" actId="121"/>
          <ac:spMkLst>
            <pc:docMk/>
            <pc:sldMk cId="784001102" sldId="405"/>
            <ac:spMk id="19" creationId="{B7B6269F-DDD9-4F40-BDAD-02634F120DCD}"/>
          </ac:spMkLst>
        </pc:spChg>
        <pc:spChg chg="add mod">
          <ac:chgData name="ERICA GAGLIANO" userId="9a356418-f68e-4418-9faa-a534b4c83c86" providerId="ADAL" clId="{DD01D7D1-E6E6-4B87-BC97-E03CD8256F6A}" dt="2021-04-11T16:31:07.169" v="4442" actId="1076"/>
          <ac:spMkLst>
            <pc:docMk/>
            <pc:sldMk cId="784001102" sldId="405"/>
            <ac:spMk id="21" creationId="{02129F68-B361-482D-AF10-BE97E82E3712}"/>
          </ac:spMkLst>
        </pc:spChg>
        <pc:spChg chg="del mod ord">
          <ac:chgData name="ERICA GAGLIANO" userId="9a356418-f68e-4418-9faa-a534b4c83c86" providerId="ADAL" clId="{DD01D7D1-E6E6-4B87-BC97-E03CD8256F6A}" dt="2021-04-11T16:33:51.367" v="4505" actId="478"/>
          <ac:spMkLst>
            <pc:docMk/>
            <pc:sldMk cId="784001102" sldId="405"/>
            <ac:spMk id="22" creationId="{D772E474-0DB1-47F0-8933-99B1A9DFC4F0}"/>
          </ac:spMkLst>
        </pc:spChg>
        <pc:spChg chg="mod">
          <ac:chgData name="ERICA GAGLIANO" userId="9a356418-f68e-4418-9faa-a534b4c83c86" providerId="ADAL" clId="{DD01D7D1-E6E6-4B87-BC97-E03CD8256F6A}" dt="2021-04-12T08:40:42.641" v="4665" actId="208"/>
          <ac:spMkLst>
            <pc:docMk/>
            <pc:sldMk cId="784001102" sldId="405"/>
            <ac:spMk id="24" creationId="{FFA547B0-F272-4EBB-ACB7-9F99BEFD1D71}"/>
          </ac:spMkLst>
        </pc:spChg>
        <pc:spChg chg="add mod">
          <ac:chgData name="ERICA GAGLIANO" userId="9a356418-f68e-4418-9faa-a534b4c83c86" providerId="ADAL" clId="{DD01D7D1-E6E6-4B87-BC97-E03CD8256F6A}" dt="2021-04-11T16:46:40.693" v="4634" actId="1076"/>
          <ac:spMkLst>
            <pc:docMk/>
            <pc:sldMk cId="784001102" sldId="405"/>
            <ac:spMk id="25" creationId="{DE95EB70-B06B-4687-A44B-91C1E0079B1F}"/>
          </ac:spMkLst>
        </pc:spChg>
        <pc:spChg chg="add mod">
          <ac:chgData name="ERICA GAGLIANO" userId="9a356418-f68e-4418-9faa-a534b4c83c86" providerId="ADAL" clId="{DD01D7D1-E6E6-4B87-BC97-E03CD8256F6A}" dt="2021-04-11T16:45:11.881" v="4608" actId="1035"/>
          <ac:spMkLst>
            <pc:docMk/>
            <pc:sldMk cId="784001102" sldId="405"/>
            <ac:spMk id="26" creationId="{275E861D-E180-4FCA-963F-D904E89C36F1}"/>
          </ac:spMkLst>
        </pc:spChg>
        <pc:spChg chg="add mod">
          <ac:chgData name="ERICA GAGLIANO" userId="9a356418-f68e-4418-9faa-a534b4c83c86" providerId="ADAL" clId="{DD01D7D1-E6E6-4B87-BC97-E03CD8256F6A}" dt="2021-04-11T16:46:16.434" v="4633" actId="1076"/>
          <ac:spMkLst>
            <pc:docMk/>
            <pc:sldMk cId="784001102" sldId="405"/>
            <ac:spMk id="27" creationId="{E7E3794E-D5AE-40B6-87BF-91DBA4CC6132}"/>
          </ac:spMkLst>
        </pc:spChg>
        <pc:spChg chg="add mod">
          <ac:chgData name="ERICA GAGLIANO" userId="9a356418-f68e-4418-9faa-a534b4c83c86" providerId="ADAL" clId="{DD01D7D1-E6E6-4B87-BC97-E03CD8256F6A}" dt="2021-04-11T16:31:07.169" v="4442" actId="1076"/>
          <ac:spMkLst>
            <pc:docMk/>
            <pc:sldMk cId="784001102" sldId="405"/>
            <ac:spMk id="28" creationId="{6C68175A-EC80-4422-B4F3-E07C77520A66}"/>
          </ac:spMkLst>
        </pc:spChg>
        <pc:spChg chg="add mod">
          <ac:chgData name="ERICA GAGLIANO" userId="9a356418-f68e-4418-9faa-a534b4c83c86" providerId="ADAL" clId="{DD01D7D1-E6E6-4B87-BC97-E03CD8256F6A}" dt="2021-04-11T16:31:18.548" v="4452" actId="1035"/>
          <ac:spMkLst>
            <pc:docMk/>
            <pc:sldMk cId="784001102" sldId="405"/>
            <ac:spMk id="30" creationId="{55CD9B80-BB6D-4F5B-B0DB-08EEB0875621}"/>
          </ac:spMkLst>
        </pc:spChg>
        <pc:spChg chg="mod">
          <ac:chgData name="ERICA GAGLIANO" userId="9a356418-f68e-4418-9faa-a534b4c83c86" providerId="ADAL" clId="{DD01D7D1-E6E6-4B87-BC97-E03CD8256F6A}" dt="2021-04-14T13:56:31.070" v="21360" actId="1035"/>
          <ac:spMkLst>
            <pc:docMk/>
            <pc:sldMk cId="784001102" sldId="405"/>
            <ac:spMk id="31" creationId="{96150E21-4E04-4F30-A651-EE22DFF95427}"/>
          </ac:spMkLst>
        </pc:spChg>
        <pc:spChg chg="add mod">
          <ac:chgData name="ERICA GAGLIANO" userId="9a356418-f68e-4418-9faa-a534b4c83c86" providerId="ADAL" clId="{DD01D7D1-E6E6-4B87-BC97-E03CD8256F6A}" dt="2021-04-11T16:49:29.120" v="4652" actId="1076"/>
          <ac:spMkLst>
            <pc:docMk/>
            <pc:sldMk cId="784001102" sldId="405"/>
            <ac:spMk id="32" creationId="{41515DC9-1D3A-424D-82DB-19421E8B9BE9}"/>
          </ac:spMkLst>
        </pc:spChg>
        <pc:spChg chg="add mod">
          <ac:chgData name="ERICA GAGLIANO" userId="9a356418-f68e-4418-9faa-a534b4c83c86" providerId="ADAL" clId="{DD01D7D1-E6E6-4B87-BC97-E03CD8256F6A}" dt="2021-04-11T16:45:53.415" v="4630" actId="1076"/>
          <ac:spMkLst>
            <pc:docMk/>
            <pc:sldMk cId="784001102" sldId="405"/>
            <ac:spMk id="33" creationId="{599D8C11-1C92-4BD1-9296-B97E0AB41CFE}"/>
          </ac:spMkLst>
        </pc:spChg>
        <pc:spChg chg="add mod">
          <ac:chgData name="ERICA GAGLIANO" userId="9a356418-f68e-4418-9faa-a534b4c83c86" providerId="ADAL" clId="{DD01D7D1-E6E6-4B87-BC97-E03CD8256F6A}" dt="2021-04-11T16:45:55.625" v="4631" actId="113"/>
          <ac:spMkLst>
            <pc:docMk/>
            <pc:sldMk cId="784001102" sldId="405"/>
            <ac:spMk id="34" creationId="{64E4FA83-E849-4C42-B57B-A57BF136F927}"/>
          </ac:spMkLst>
        </pc:spChg>
        <pc:spChg chg="add mod">
          <ac:chgData name="ERICA GAGLIANO" userId="9a356418-f68e-4418-9faa-a534b4c83c86" providerId="ADAL" clId="{DD01D7D1-E6E6-4B87-BC97-E03CD8256F6A}" dt="2021-04-11T16:46:40.693" v="4634" actId="1076"/>
          <ac:spMkLst>
            <pc:docMk/>
            <pc:sldMk cId="784001102" sldId="405"/>
            <ac:spMk id="35" creationId="{1C735C15-FABC-46DE-A734-E6D3DC8CF548}"/>
          </ac:spMkLst>
        </pc:spChg>
        <pc:spChg chg="add del">
          <ac:chgData name="ERICA GAGLIANO" userId="9a356418-f68e-4418-9faa-a534b4c83c86" providerId="ADAL" clId="{DD01D7D1-E6E6-4B87-BC97-E03CD8256F6A}" dt="2021-04-11T16:37:21.260" v="4539" actId="478"/>
          <ac:spMkLst>
            <pc:docMk/>
            <pc:sldMk cId="784001102" sldId="405"/>
            <ac:spMk id="36" creationId="{E431A150-F7FE-4CA8-BF7B-8F558EB56F17}"/>
          </ac:spMkLst>
        </pc:spChg>
        <pc:spChg chg="add mod">
          <ac:chgData name="ERICA GAGLIANO" userId="9a356418-f68e-4418-9faa-a534b4c83c86" providerId="ADAL" clId="{DD01D7D1-E6E6-4B87-BC97-E03CD8256F6A}" dt="2021-04-11T16:49:29.120" v="4652" actId="1076"/>
          <ac:spMkLst>
            <pc:docMk/>
            <pc:sldMk cId="784001102" sldId="405"/>
            <ac:spMk id="37" creationId="{97A86DDD-139D-4E1C-8193-E4C2C8BAEC60}"/>
          </ac:spMkLst>
        </pc:spChg>
        <pc:spChg chg="mod">
          <ac:chgData name="ERICA GAGLIANO" userId="9a356418-f68e-4418-9faa-a534b4c83c86" providerId="ADAL" clId="{DD01D7D1-E6E6-4B87-BC97-E03CD8256F6A}" dt="2021-04-14T13:56:42.249" v="21361" actId="1076"/>
          <ac:spMkLst>
            <pc:docMk/>
            <pc:sldMk cId="784001102" sldId="405"/>
            <ac:spMk id="39" creationId="{31975123-EE86-44EA-A9B7-618094A02EE1}"/>
          </ac:spMkLst>
        </pc:spChg>
        <pc:grpChg chg="mod">
          <ac:chgData name="ERICA GAGLIANO" userId="9a356418-f68e-4418-9faa-a534b4c83c86" providerId="ADAL" clId="{DD01D7D1-E6E6-4B87-BC97-E03CD8256F6A}" dt="2021-04-09T14:55:44.267" v="465" actId="1036"/>
          <ac:grpSpMkLst>
            <pc:docMk/>
            <pc:sldMk cId="784001102" sldId="405"/>
            <ac:grpSpMk id="18" creationId="{E38D33C4-8CC5-446E-9ABE-ACD7480B21EF}"/>
          </ac:grpSpMkLst>
        </pc:grpChg>
        <pc:picChg chg="mod">
          <ac:chgData name="ERICA GAGLIANO" userId="9a356418-f68e-4418-9faa-a534b4c83c86" providerId="ADAL" clId="{DD01D7D1-E6E6-4B87-BC97-E03CD8256F6A}" dt="2021-04-11T09:53:57.648" v="1533" actId="1076"/>
          <ac:picMkLst>
            <pc:docMk/>
            <pc:sldMk cId="784001102" sldId="405"/>
            <ac:picMk id="2" creationId="{CC030BE8-CEA1-4AFB-92BC-14A252BB33CD}"/>
          </ac:picMkLst>
        </pc:picChg>
        <pc:picChg chg="mod">
          <ac:chgData name="ERICA GAGLIANO" userId="9a356418-f68e-4418-9faa-a534b4c83c86" providerId="ADAL" clId="{DD01D7D1-E6E6-4B87-BC97-E03CD8256F6A}" dt="2021-04-11T09:53:57.648" v="1533" actId="1076"/>
          <ac:picMkLst>
            <pc:docMk/>
            <pc:sldMk cId="784001102" sldId="405"/>
            <ac:picMk id="7" creationId="{53BF0911-1A9B-4892-88C3-74A08E56B77C}"/>
          </ac:picMkLst>
        </pc:picChg>
        <pc:picChg chg="mod">
          <ac:chgData name="ERICA GAGLIANO" userId="9a356418-f68e-4418-9faa-a534b4c83c86" providerId="ADAL" clId="{DD01D7D1-E6E6-4B87-BC97-E03CD8256F6A}" dt="2021-04-11T09:53:57.648" v="1533" actId="1076"/>
          <ac:picMkLst>
            <pc:docMk/>
            <pc:sldMk cId="784001102" sldId="405"/>
            <ac:picMk id="8" creationId="{96B6274E-77B7-4A97-AECC-369CE8809271}"/>
          </ac:picMkLst>
        </pc:picChg>
        <pc:picChg chg="mod ord">
          <ac:chgData name="ERICA GAGLIANO" userId="9a356418-f68e-4418-9faa-a534b4c83c86" providerId="ADAL" clId="{DD01D7D1-E6E6-4B87-BC97-E03CD8256F6A}" dt="2021-04-11T10:13:18.707" v="1631" actId="1076"/>
          <ac:picMkLst>
            <pc:docMk/>
            <pc:sldMk cId="784001102" sldId="405"/>
            <ac:picMk id="10" creationId="{6F460588-4B25-4F56-8942-124407663C7E}"/>
          </ac:picMkLst>
        </pc:picChg>
        <pc:picChg chg="mod">
          <ac:chgData name="ERICA GAGLIANO" userId="9a356418-f68e-4418-9faa-a534b4c83c86" providerId="ADAL" clId="{DD01D7D1-E6E6-4B87-BC97-E03CD8256F6A}" dt="2021-04-11T09:53:57.648" v="1533" actId="1076"/>
          <ac:picMkLst>
            <pc:docMk/>
            <pc:sldMk cId="784001102" sldId="405"/>
            <ac:picMk id="13" creationId="{E6AF3931-9CAD-41B3-B7E9-559D49BAD72F}"/>
          </ac:picMkLst>
        </pc:picChg>
        <pc:picChg chg="mod">
          <ac:chgData name="ERICA GAGLIANO" userId="9a356418-f68e-4418-9faa-a534b4c83c86" providerId="ADAL" clId="{DD01D7D1-E6E6-4B87-BC97-E03CD8256F6A}" dt="2021-04-11T09:53:57.648" v="1533" actId="1076"/>
          <ac:picMkLst>
            <pc:docMk/>
            <pc:sldMk cId="784001102" sldId="405"/>
            <ac:picMk id="14" creationId="{6C3C1C19-B23F-45E1-8664-6AA48F09B457}"/>
          </ac:picMkLst>
        </pc:picChg>
        <pc:picChg chg="mod">
          <ac:chgData name="ERICA GAGLIANO" userId="9a356418-f68e-4418-9faa-a534b4c83c86" providerId="ADAL" clId="{DD01D7D1-E6E6-4B87-BC97-E03CD8256F6A}" dt="2021-04-11T09:53:57.648" v="1533" actId="1076"/>
          <ac:picMkLst>
            <pc:docMk/>
            <pc:sldMk cId="784001102" sldId="405"/>
            <ac:picMk id="23" creationId="{99A6BF73-476C-453E-B89E-346E84692E51}"/>
          </ac:picMkLst>
        </pc:picChg>
      </pc:sldChg>
      <pc:sldChg chg="addSp delSp modSp add">
        <pc:chgData name="ERICA GAGLIANO" userId="9a356418-f68e-4418-9faa-a534b4c83c86" providerId="ADAL" clId="{DD01D7D1-E6E6-4B87-BC97-E03CD8256F6A}" dt="2021-04-20T18:05:44.202" v="32060" actId="20577"/>
        <pc:sldMkLst>
          <pc:docMk/>
          <pc:sldMk cId="3516021154" sldId="408"/>
        </pc:sldMkLst>
        <pc:spChg chg="mod">
          <ac:chgData name="ERICA GAGLIANO" userId="9a356418-f68e-4418-9faa-a534b4c83c86" providerId="ADAL" clId="{DD01D7D1-E6E6-4B87-BC97-E03CD8256F6A}" dt="2021-04-11T09:36:46.100" v="1419" actId="1076"/>
          <ac:spMkLst>
            <pc:docMk/>
            <pc:sldMk cId="3516021154" sldId="408"/>
            <ac:spMk id="5" creationId="{87258058-0572-4000-9F3D-BA86B1895486}"/>
          </ac:spMkLst>
        </pc:spChg>
        <pc:spChg chg="mod">
          <ac:chgData name="ERICA GAGLIANO" userId="9a356418-f68e-4418-9faa-a534b4c83c86" providerId="ADAL" clId="{DD01D7D1-E6E6-4B87-BC97-E03CD8256F6A}" dt="2021-04-11T09:36:04.649" v="1418" actId="1076"/>
          <ac:spMkLst>
            <pc:docMk/>
            <pc:sldMk cId="3516021154" sldId="408"/>
            <ac:spMk id="10" creationId="{17106DA5-E2B2-4D3D-AC67-2F94A158C373}"/>
          </ac:spMkLst>
        </pc:spChg>
        <pc:spChg chg="mod">
          <ac:chgData name="ERICA GAGLIANO" userId="9a356418-f68e-4418-9faa-a534b4c83c86" providerId="ADAL" clId="{DD01D7D1-E6E6-4B87-BC97-E03CD8256F6A}" dt="2021-04-20T18:05:23.372" v="32050" actId="20577"/>
          <ac:spMkLst>
            <pc:docMk/>
            <pc:sldMk cId="3516021154" sldId="408"/>
            <ac:spMk id="11" creationId="{930C50F5-A09B-424D-9E1E-FCBF622B7EA3}"/>
          </ac:spMkLst>
        </pc:spChg>
        <pc:spChg chg="mod">
          <ac:chgData name="ERICA GAGLIANO" userId="9a356418-f68e-4418-9faa-a534b4c83c86" providerId="ADAL" clId="{DD01D7D1-E6E6-4B87-BC97-E03CD8256F6A}" dt="2021-04-11T09:36:04.649" v="1418" actId="1076"/>
          <ac:spMkLst>
            <pc:docMk/>
            <pc:sldMk cId="3516021154" sldId="408"/>
            <ac:spMk id="12" creationId="{5AF74A64-27F7-4391-8B08-C07D0F8C557F}"/>
          </ac:spMkLst>
        </pc:spChg>
        <pc:spChg chg="mod">
          <ac:chgData name="ERICA GAGLIANO" userId="9a356418-f68e-4418-9faa-a534b4c83c86" providerId="ADAL" clId="{DD01D7D1-E6E6-4B87-BC97-E03CD8256F6A}" dt="2021-04-20T18:05:44.202" v="32060" actId="20577"/>
          <ac:spMkLst>
            <pc:docMk/>
            <pc:sldMk cId="3516021154" sldId="408"/>
            <ac:spMk id="13" creationId="{73EE0BB5-F224-4B2E-8D43-A3B428392812}"/>
          </ac:spMkLst>
        </pc:spChg>
        <pc:spChg chg="mod">
          <ac:chgData name="ERICA GAGLIANO" userId="9a356418-f68e-4418-9faa-a534b4c83c86" providerId="ADAL" clId="{DD01D7D1-E6E6-4B87-BC97-E03CD8256F6A}" dt="2021-04-11T09:36:04.649" v="1418" actId="1076"/>
          <ac:spMkLst>
            <pc:docMk/>
            <pc:sldMk cId="3516021154" sldId="408"/>
            <ac:spMk id="14" creationId="{3962A5CA-55E7-4D71-8D1F-F1F1DB633B88}"/>
          </ac:spMkLst>
        </pc:spChg>
        <pc:spChg chg="mod">
          <ac:chgData name="ERICA GAGLIANO" userId="9a356418-f68e-4418-9faa-a534b4c83c86" providerId="ADAL" clId="{DD01D7D1-E6E6-4B87-BC97-E03CD8256F6A}" dt="2021-04-20T17:47:24.965" v="31886" actId="20577"/>
          <ac:spMkLst>
            <pc:docMk/>
            <pc:sldMk cId="3516021154" sldId="408"/>
            <ac:spMk id="15" creationId="{26A4F934-1B5B-40AF-8512-9100F6BE47FC}"/>
          </ac:spMkLst>
        </pc:spChg>
        <pc:spChg chg="mod">
          <ac:chgData name="ERICA GAGLIANO" userId="9a356418-f68e-4418-9faa-a534b4c83c86" providerId="ADAL" clId="{DD01D7D1-E6E6-4B87-BC97-E03CD8256F6A}" dt="2021-04-11T09:36:04.649" v="1418" actId="1076"/>
          <ac:spMkLst>
            <pc:docMk/>
            <pc:sldMk cId="3516021154" sldId="408"/>
            <ac:spMk id="16" creationId="{F2BFBAAF-C95A-45E2-A05D-833AEABB6A85}"/>
          </ac:spMkLst>
        </pc:spChg>
        <pc:spChg chg="mod">
          <ac:chgData name="ERICA GAGLIANO" userId="9a356418-f68e-4418-9faa-a534b4c83c86" providerId="ADAL" clId="{DD01D7D1-E6E6-4B87-BC97-E03CD8256F6A}" dt="2021-04-11T09:36:04.649" v="1418" actId="1076"/>
          <ac:spMkLst>
            <pc:docMk/>
            <pc:sldMk cId="3516021154" sldId="408"/>
            <ac:spMk id="17" creationId="{E5DF5AE3-300F-45EB-971C-5DAE0A624EA8}"/>
          </ac:spMkLst>
        </pc:spChg>
        <pc:spChg chg="add del mod">
          <ac:chgData name="ERICA GAGLIANO" userId="9a356418-f68e-4418-9faa-a534b4c83c86" providerId="ADAL" clId="{DD01D7D1-E6E6-4B87-BC97-E03CD8256F6A}" dt="2021-04-14T09:39:19.587" v="20478" actId="478"/>
          <ac:spMkLst>
            <pc:docMk/>
            <pc:sldMk cId="3516021154" sldId="408"/>
            <ac:spMk id="21" creationId="{E15A77FB-3C38-4F19-A02B-0965B266FF4A}"/>
          </ac:spMkLst>
        </pc:spChg>
        <pc:spChg chg="mod">
          <ac:chgData name="ERICA GAGLIANO" userId="9a356418-f68e-4418-9faa-a534b4c83c86" providerId="ADAL" clId="{DD01D7D1-E6E6-4B87-BC97-E03CD8256F6A}" dt="2021-04-20T17:43:33.565" v="31593" actId="113"/>
          <ac:spMkLst>
            <pc:docMk/>
            <pc:sldMk cId="3516021154" sldId="408"/>
            <ac:spMk id="46" creationId="{1B8E130F-0E1D-47E2-9CFB-A60A725C80E7}"/>
          </ac:spMkLst>
        </pc:spChg>
        <pc:spChg chg="del">
          <ac:chgData name="ERICA GAGLIANO" userId="9a356418-f68e-4418-9faa-a534b4c83c86" providerId="ADAL" clId="{DD01D7D1-E6E6-4B87-BC97-E03CD8256F6A}" dt="2021-04-11T09:35:32.854" v="1379" actId="478"/>
          <ac:spMkLst>
            <pc:docMk/>
            <pc:sldMk cId="3516021154" sldId="408"/>
            <ac:spMk id="47" creationId="{E9E9E916-109A-4A6F-9C05-8B9A5F4B5F5B}"/>
          </ac:spMkLst>
        </pc:spChg>
        <pc:spChg chg="del">
          <ac:chgData name="ERICA GAGLIANO" userId="9a356418-f68e-4418-9faa-a534b4c83c86" providerId="ADAL" clId="{DD01D7D1-E6E6-4B87-BC97-E03CD8256F6A}" dt="2021-04-11T09:35:30.591" v="1378" actId="478"/>
          <ac:spMkLst>
            <pc:docMk/>
            <pc:sldMk cId="3516021154" sldId="408"/>
            <ac:spMk id="48" creationId="{C5C51F76-5373-4F78-A3CE-DEB5C2D50A7C}"/>
          </ac:spMkLst>
        </pc:spChg>
        <pc:picChg chg="add del mod">
          <ac:chgData name="ERICA GAGLIANO" userId="9a356418-f68e-4418-9faa-a534b4c83c86" providerId="ADAL" clId="{DD01D7D1-E6E6-4B87-BC97-E03CD8256F6A}" dt="2021-04-14T09:39:16.138" v="20477" actId="478"/>
          <ac:picMkLst>
            <pc:docMk/>
            <pc:sldMk cId="3516021154" sldId="408"/>
            <ac:picMk id="22" creationId="{E0A93173-AA8E-42F6-859B-046715FA5D6E}"/>
          </ac:picMkLst>
        </pc:picChg>
      </pc:sldChg>
      <pc:sldChg chg="addSp delSp modSp add modAnim modNotesTx">
        <pc:chgData name="ERICA GAGLIANO" userId="9a356418-f68e-4418-9faa-a534b4c83c86" providerId="ADAL" clId="{DD01D7D1-E6E6-4B87-BC97-E03CD8256F6A}" dt="2021-04-22T07:40:36.497" v="33162" actId="20577"/>
        <pc:sldMkLst>
          <pc:docMk/>
          <pc:sldMk cId="3445689949" sldId="412"/>
        </pc:sldMkLst>
        <pc:spChg chg="mod">
          <ac:chgData name="ERICA GAGLIANO" userId="9a356418-f68e-4418-9faa-a534b4c83c86" providerId="ADAL" clId="{DD01D7D1-E6E6-4B87-BC97-E03CD8256F6A}" dt="2021-04-12T10:28:28.507" v="7600" actId="14100"/>
          <ac:spMkLst>
            <pc:docMk/>
            <pc:sldMk cId="3445689949" sldId="412"/>
            <ac:spMk id="13" creationId="{F7581395-E15C-4940-93F7-CB17036CA9A5}"/>
          </ac:spMkLst>
        </pc:spChg>
        <pc:spChg chg="mod">
          <ac:chgData name="ERICA GAGLIANO" userId="9a356418-f68e-4418-9faa-a534b4c83c86" providerId="ADAL" clId="{DD01D7D1-E6E6-4B87-BC97-E03CD8256F6A}" dt="2021-04-12T10:28:46.596" v="7604" actId="14100"/>
          <ac:spMkLst>
            <pc:docMk/>
            <pc:sldMk cId="3445689949" sldId="412"/>
            <ac:spMk id="14" creationId="{C9B2D98C-E9AC-46A6-AFDA-9F9D14D99BE5}"/>
          </ac:spMkLst>
        </pc:spChg>
        <pc:spChg chg="mod">
          <ac:chgData name="ERICA GAGLIANO" userId="9a356418-f68e-4418-9faa-a534b4c83c86" providerId="ADAL" clId="{DD01D7D1-E6E6-4B87-BC97-E03CD8256F6A}" dt="2021-04-12T10:29:04.933" v="7607" actId="14100"/>
          <ac:spMkLst>
            <pc:docMk/>
            <pc:sldMk cId="3445689949" sldId="412"/>
            <ac:spMk id="21" creationId="{55CD5B24-C455-451D-B8C2-4F3D15797455}"/>
          </ac:spMkLst>
        </pc:spChg>
        <pc:spChg chg="add mod">
          <ac:chgData name="ERICA GAGLIANO" userId="9a356418-f68e-4418-9faa-a534b4c83c86" providerId="ADAL" clId="{DD01D7D1-E6E6-4B87-BC97-E03CD8256F6A}" dt="2021-04-13T15:44:52.329" v="17578" actId="404"/>
          <ac:spMkLst>
            <pc:docMk/>
            <pc:sldMk cId="3445689949" sldId="412"/>
            <ac:spMk id="22" creationId="{B53B1C98-394A-4903-9D94-380AD029B983}"/>
          </ac:spMkLst>
        </pc:spChg>
        <pc:spChg chg="mod">
          <ac:chgData name="ERICA GAGLIANO" userId="9a356418-f68e-4418-9faa-a534b4c83c86" providerId="ADAL" clId="{DD01D7D1-E6E6-4B87-BC97-E03CD8256F6A}" dt="2021-04-12T10:28:55.934" v="7606" actId="14100"/>
          <ac:spMkLst>
            <pc:docMk/>
            <pc:sldMk cId="3445689949" sldId="412"/>
            <ac:spMk id="23" creationId="{156921C6-F9D4-48D7-9796-3EFAD4DC9E6C}"/>
          </ac:spMkLst>
        </pc:spChg>
        <pc:spChg chg="mod">
          <ac:chgData name="ERICA GAGLIANO" userId="9a356418-f68e-4418-9faa-a534b4c83c86" providerId="ADAL" clId="{DD01D7D1-E6E6-4B87-BC97-E03CD8256F6A}" dt="2021-04-20T15:19:04.542" v="31578" actId="20577"/>
          <ac:spMkLst>
            <pc:docMk/>
            <pc:sldMk cId="3445689949" sldId="412"/>
            <ac:spMk id="24" creationId="{24C4FE3E-0BF7-452C-86DE-215F55CD1BB0}"/>
          </ac:spMkLst>
        </pc:spChg>
        <pc:spChg chg="mod">
          <ac:chgData name="ERICA GAGLIANO" userId="9a356418-f68e-4418-9faa-a534b4c83c86" providerId="ADAL" clId="{DD01D7D1-E6E6-4B87-BC97-E03CD8256F6A}" dt="2021-04-20T14:49:10.663" v="31495" actId="1037"/>
          <ac:spMkLst>
            <pc:docMk/>
            <pc:sldMk cId="3445689949" sldId="412"/>
            <ac:spMk id="25" creationId="{144FA227-949F-45AD-B239-C51DF3876118}"/>
          </ac:spMkLst>
        </pc:spChg>
        <pc:spChg chg="add mod">
          <ac:chgData name="ERICA GAGLIANO" userId="9a356418-f68e-4418-9faa-a534b4c83c86" providerId="ADAL" clId="{DD01D7D1-E6E6-4B87-BC97-E03CD8256F6A}" dt="2021-04-13T15:45:51.622" v="17606" actId="1076"/>
          <ac:spMkLst>
            <pc:docMk/>
            <pc:sldMk cId="3445689949" sldId="412"/>
            <ac:spMk id="26" creationId="{ED700594-8F5F-466F-B887-40F439AE1D7F}"/>
          </ac:spMkLst>
        </pc:spChg>
        <pc:spChg chg="add mod">
          <ac:chgData name="ERICA GAGLIANO" userId="9a356418-f68e-4418-9faa-a534b4c83c86" providerId="ADAL" clId="{DD01D7D1-E6E6-4B87-BC97-E03CD8256F6A}" dt="2021-04-13T15:46:16.639" v="17620" actId="20577"/>
          <ac:spMkLst>
            <pc:docMk/>
            <pc:sldMk cId="3445689949" sldId="412"/>
            <ac:spMk id="27" creationId="{C7F45910-9309-467C-B592-C524D9ACD0B4}"/>
          </ac:spMkLst>
        </pc:spChg>
        <pc:spChg chg="del">
          <ac:chgData name="ERICA GAGLIANO" userId="9a356418-f68e-4418-9faa-a534b4c83c86" providerId="ADAL" clId="{DD01D7D1-E6E6-4B87-BC97-E03CD8256F6A}" dt="2021-04-12T10:26:47.885" v="7555" actId="478"/>
          <ac:spMkLst>
            <pc:docMk/>
            <pc:sldMk cId="3445689949" sldId="412"/>
            <ac:spMk id="39" creationId="{DEE0EAFA-AF57-4166-BEC1-B44ECA1612E4}"/>
          </ac:spMkLst>
        </pc:spChg>
        <pc:spChg chg="del mod">
          <ac:chgData name="ERICA GAGLIANO" userId="9a356418-f68e-4418-9faa-a534b4c83c86" providerId="ADAL" clId="{DD01D7D1-E6E6-4B87-BC97-E03CD8256F6A}" dt="2021-04-13T08:38:00.223" v="13471" actId="478"/>
          <ac:spMkLst>
            <pc:docMk/>
            <pc:sldMk cId="3445689949" sldId="412"/>
            <ac:spMk id="50" creationId="{1A24877D-A336-4829-83EB-CACA4539CF92}"/>
          </ac:spMkLst>
        </pc:spChg>
        <pc:picChg chg="mod">
          <ac:chgData name="ERICA GAGLIANO" userId="9a356418-f68e-4418-9faa-a534b4c83c86" providerId="ADAL" clId="{DD01D7D1-E6E6-4B87-BC97-E03CD8256F6A}" dt="2021-04-13T15:45:31.214" v="17584" actId="1076"/>
          <ac:picMkLst>
            <pc:docMk/>
            <pc:sldMk cId="3445689949" sldId="412"/>
            <ac:picMk id="2" creationId="{A8A071B2-504A-4E77-A4C4-01901256275C}"/>
          </ac:picMkLst>
        </pc:picChg>
        <pc:picChg chg="mod">
          <ac:chgData name="ERICA GAGLIANO" userId="9a356418-f68e-4418-9faa-a534b4c83c86" providerId="ADAL" clId="{DD01D7D1-E6E6-4B87-BC97-E03CD8256F6A}" dt="2021-04-13T08:38:06.778" v="13472" actId="1076"/>
          <ac:picMkLst>
            <pc:docMk/>
            <pc:sldMk cId="3445689949" sldId="412"/>
            <ac:picMk id="12" creationId="{E1E02CAF-577C-4A75-9159-03C749A92927}"/>
          </ac:picMkLst>
        </pc:picChg>
        <pc:picChg chg="mod modCrop">
          <ac:chgData name="ERICA GAGLIANO" userId="9a356418-f68e-4418-9faa-a534b4c83c86" providerId="ADAL" clId="{DD01D7D1-E6E6-4B87-BC97-E03CD8256F6A}" dt="2021-04-13T15:45:28.335" v="17583" actId="1076"/>
          <ac:picMkLst>
            <pc:docMk/>
            <pc:sldMk cId="3445689949" sldId="412"/>
            <ac:picMk id="15" creationId="{A2B111D6-13B3-4CF2-93F9-FB53C928655E}"/>
          </ac:picMkLst>
        </pc:picChg>
        <pc:picChg chg="mod">
          <ac:chgData name="ERICA GAGLIANO" userId="9a356418-f68e-4418-9faa-a534b4c83c86" providerId="ADAL" clId="{DD01D7D1-E6E6-4B87-BC97-E03CD8256F6A}" dt="2021-04-12T10:27:00.667" v="7589" actId="1036"/>
          <ac:picMkLst>
            <pc:docMk/>
            <pc:sldMk cId="3445689949" sldId="412"/>
            <ac:picMk id="16" creationId="{5B902FD2-FC88-4BA9-B4C6-E590365F8307}"/>
          </ac:picMkLst>
        </pc:picChg>
      </pc:sldChg>
      <pc:sldChg chg="addSp delSp modSp add modNotesTx">
        <pc:chgData name="ERICA GAGLIANO" userId="9a356418-f68e-4418-9faa-a534b4c83c86" providerId="ADAL" clId="{DD01D7D1-E6E6-4B87-BC97-E03CD8256F6A}" dt="2021-04-22T07:45:51.343" v="33291" actId="20577"/>
        <pc:sldMkLst>
          <pc:docMk/>
          <pc:sldMk cId="2491173576" sldId="413"/>
        </pc:sldMkLst>
        <pc:spChg chg="add del">
          <ac:chgData name="ERICA GAGLIANO" userId="9a356418-f68e-4418-9faa-a534b4c83c86" providerId="ADAL" clId="{DD01D7D1-E6E6-4B87-BC97-E03CD8256F6A}" dt="2021-04-13T09:32:56.003" v="14498"/>
          <ac:spMkLst>
            <pc:docMk/>
            <pc:sldMk cId="2491173576" sldId="413"/>
            <ac:spMk id="2" creationId="{3DEDB7BE-CFBC-4298-8F9A-ED3E35A71D95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3" creationId="{740CB24D-4C6D-4977-A226-B514887A4B49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12" creationId="{6153C2EB-63B5-4641-A8E6-1E81FAF96D3B}"/>
          </ac:spMkLst>
        </pc:spChg>
        <pc:spChg chg="add del mod">
          <ac:chgData name="ERICA GAGLIANO" userId="9a356418-f68e-4418-9faa-a534b4c83c86" providerId="ADAL" clId="{DD01D7D1-E6E6-4B87-BC97-E03CD8256F6A}" dt="2021-04-13T09:05:02.465" v="13995" actId="478"/>
          <ac:spMkLst>
            <pc:docMk/>
            <pc:sldMk cId="2491173576" sldId="413"/>
            <ac:spMk id="13" creationId="{7DBF20FD-CC60-4A2F-B7BF-84FC40AD58E1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13" creationId="{9D322E3B-A8E6-4576-A3BF-437C2ACF3657}"/>
          </ac:spMkLst>
        </pc:spChg>
        <pc:spChg chg="add del mod">
          <ac:chgData name="ERICA GAGLIANO" userId="9a356418-f68e-4418-9faa-a534b4c83c86" providerId="ADAL" clId="{DD01D7D1-E6E6-4B87-BC97-E03CD8256F6A}" dt="2021-04-13T09:05:04.545" v="13996" actId="478"/>
          <ac:spMkLst>
            <pc:docMk/>
            <pc:sldMk cId="2491173576" sldId="413"/>
            <ac:spMk id="14" creationId="{1B8C3A15-F545-4FFA-A842-BF793F63A49A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15" creationId="{0FCA7F9F-9079-420A-8906-F8B36D43D445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16" creationId="{0B4876B3-788D-451B-A2F3-3F6FF3CA9722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17" creationId="{2BCFF6B2-1792-43F1-9FF3-C44B9B64B365}"/>
          </ac:spMkLst>
        </pc:spChg>
        <pc:spChg chg="mod topLvl">
          <ac:chgData name="ERICA GAGLIANO" userId="9a356418-f68e-4418-9faa-a534b4c83c86" providerId="ADAL" clId="{DD01D7D1-E6E6-4B87-BC97-E03CD8256F6A}" dt="2021-04-13T09:56:26.808" v="14989" actId="1038"/>
          <ac:spMkLst>
            <pc:docMk/>
            <pc:sldMk cId="2491173576" sldId="413"/>
            <ac:spMk id="17" creationId="{37DA98D3-99AB-4890-B752-DE9C3885F4F6}"/>
          </ac:spMkLst>
        </pc:spChg>
        <pc:spChg chg="del mod topLvl">
          <ac:chgData name="ERICA GAGLIANO" userId="9a356418-f68e-4418-9faa-a534b4c83c86" providerId="ADAL" clId="{DD01D7D1-E6E6-4B87-BC97-E03CD8256F6A}" dt="2021-04-13T08:47:30.896" v="13544" actId="478"/>
          <ac:spMkLst>
            <pc:docMk/>
            <pc:sldMk cId="2491173576" sldId="413"/>
            <ac:spMk id="18" creationId="{578EA078-9612-42CD-A350-1A4EDA52A794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18" creationId="{AECBCBE7-9FAF-4002-BFE1-4EE34F185322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19" creationId="{0EE17B50-EEEB-4A66-94B8-DA2F10E8FDC4}"/>
          </ac:spMkLst>
        </pc:spChg>
        <pc:spChg chg="del mod topLvl">
          <ac:chgData name="ERICA GAGLIANO" userId="9a356418-f68e-4418-9faa-a534b4c83c86" providerId="ADAL" clId="{DD01D7D1-E6E6-4B87-BC97-E03CD8256F6A}" dt="2021-04-13T08:44:11.178" v="13525" actId="478"/>
          <ac:spMkLst>
            <pc:docMk/>
            <pc:sldMk cId="2491173576" sldId="413"/>
            <ac:spMk id="19" creationId="{8AA21B89-AA17-407F-A49F-D422D6DF2215}"/>
          </ac:spMkLst>
        </pc:spChg>
        <pc:spChg chg="mod topLvl">
          <ac:chgData name="ERICA GAGLIANO" userId="9a356418-f68e-4418-9faa-a534b4c83c86" providerId="ADAL" clId="{DD01D7D1-E6E6-4B87-BC97-E03CD8256F6A}" dt="2021-04-13T09:55:19.613" v="14978" actId="164"/>
          <ac:spMkLst>
            <pc:docMk/>
            <pc:sldMk cId="2491173576" sldId="413"/>
            <ac:spMk id="20" creationId="{08919E85-A5AC-4E58-9B15-F71FE4B9212B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20" creationId="{19439688-B81A-4641-B9B7-47E450A55BE6}"/>
          </ac:spMkLst>
        </pc:spChg>
        <pc:spChg chg="add mod">
          <ac:chgData name="ERICA GAGLIANO" userId="9a356418-f68e-4418-9faa-a534b4c83c86" providerId="ADAL" clId="{DD01D7D1-E6E6-4B87-BC97-E03CD8256F6A}" dt="2021-04-21T10:17:44.176" v="32177" actId="20577"/>
          <ac:spMkLst>
            <pc:docMk/>
            <pc:sldMk cId="2491173576" sldId="413"/>
            <ac:spMk id="31" creationId="{52F3B681-305D-4BB2-AA53-5DE928EED105}"/>
          </ac:spMkLst>
        </pc:spChg>
        <pc:spChg chg="del mod topLvl">
          <ac:chgData name="ERICA GAGLIANO" userId="9a356418-f68e-4418-9faa-a534b4c83c86" providerId="ADAL" clId="{DD01D7D1-E6E6-4B87-BC97-E03CD8256F6A}" dt="2021-04-13T08:49:50.296" v="13565" actId="478"/>
          <ac:spMkLst>
            <pc:docMk/>
            <pc:sldMk cId="2491173576" sldId="413"/>
            <ac:spMk id="34" creationId="{A0F90DEB-2009-4B01-8B70-E2548301EFAF}"/>
          </ac:spMkLst>
        </pc:spChg>
        <pc:spChg chg="mod topLvl">
          <ac:chgData name="ERICA GAGLIANO" userId="9a356418-f68e-4418-9faa-a534b4c83c86" providerId="ADAL" clId="{DD01D7D1-E6E6-4B87-BC97-E03CD8256F6A}" dt="2021-04-13T09:54:23.803" v="14953" actId="207"/>
          <ac:spMkLst>
            <pc:docMk/>
            <pc:sldMk cId="2491173576" sldId="413"/>
            <ac:spMk id="35" creationId="{7FB1A670-A179-4D1E-B2CA-7518810DBBC0}"/>
          </ac:spMkLst>
        </pc:spChg>
        <pc:spChg chg="mod ord topLvl">
          <ac:chgData name="ERICA GAGLIANO" userId="9a356418-f68e-4418-9faa-a534b4c83c86" providerId="ADAL" clId="{DD01D7D1-E6E6-4B87-BC97-E03CD8256F6A}" dt="2021-04-13T09:56:11.960" v="14984" actId="1035"/>
          <ac:spMkLst>
            <pc:docMk/>
            <pc:sldMk cId="2491173576" sldId="413"/>
            <ac:spMk id="36" creationId="{24AC6620-83EA-427B-A4CE-72B93657C051}"/>
          </ac:spMkLst>
        </pc:spChg>
        <pc:spChg chg="del mod topLvl">
          <ac:chgData name="ERICA GAGLIANO" userId="9a356418-f68e-4418-9faa-a534b4c83c86" providerId="ADAL" clId="{DD01D7D1-E6E6-4B87-BC97-E03CD8256F6A}" dt="2021-04-13T08:49:47.826" v="13564" actId="478"/>
          <ac:spMkLst>
            <pc:docMk/>
            <pc:sldMk cId="2491173576" sldId="413"/>
            <ac:spMk id="37" creationId="{F18FF569-E1FF-4F34-BDE5-B0540F834D3C}"/>
          </ac:spMkLst>
        </pc:spChg>
        <pc:spChg chg="add del mod">
          <ac:chgData name="ERICA GAGLIANO" userId="9a356418-f68e-4418-9faa-a534b4c83c86" providerId="ADAL" clId="{DD01D7D1-E6E6-4B87-BC97-E03CD8256F6A}" dt="2021-04-13T09:05:27.953" v="13998" actId="478"/>
          <ac:spMkLst>
            <pc:docMk/>
            <pc:sldMk cId="2491173576" sldId="413"/>
            <ac:spMk id="38" creationId="{CFA1F3D1-5A65-4DBA-99E7-19B49DFB354A}"/>
          </ac:spMkLst>
        </pc:spChg>
        <pc:spChg chg="del">
          <ac:chgData name="ERICA GAGLIANO" userId="9a356418-f68e-4418-9faa-a534b4c83c86" providerId="ADAL" clId="{DD01D7D1-E6E6-4B87-BC97-E03CD8256F6A}" dt="2021-04-12T16:36:31.940" v="11706" actId="478"/>
          <ac:spMkLst>
            <pc:docMk/>
            <pc:sldMk cId="2491173576" sldId="413"/>
            <ac:spMk id="39" creationId="{DEE0EAFA-AF57-4166-BEC1-B44ECA1612E4}"/>
          </ac:spMkLst>
        </pc:spChg>
        <pc:spChg chg="mod">
          <ac:chgData name="ERICA GAGLIANO" userId="9a356418-f68e-4418-9faa-a534b4c83c86" providerId="ADAL" clId="{DD01D7D1-E6E6-4B87-BC97-E03CD8256F6A}" dt="2021-04-13T09:51:13.113" v="14929" actId="790"/>
          <ac:spMkLst>
            <pc:docMk/>
            <pc:sldMk cId="2491173576" sldId="413"/>
            <ac:spMk id="50" creationId="{D746BF58-257A-4B88-99CC-3DACEC38D972}"/>
          </ac:spMkLst>
        </pc:spChg>
        <pc:spChg chg="mod">
          <ac:chgData name="ERICA GAGLIANO" userId="9a356418-f68e-4418-9faa-a534b4c83c86" providerId="ADAL" clId="{DD01D7D1-E6E6-4B87-BC97-E03CD8256F6A}" dt="2021-04-13T10:29:46.051" v="15562" actId="14100"/>
          <ac:spMkLst>
            <pc:docMk/>
            <pc:sldMk cId="2491173576" sldId="413"/>
            <ac:spMk id="51" creationId="{0AFDE7BA-7499-40C3-B6C8-1926049CB782}"/>
          </ac:spMkLst>
        </pc:spChg>
        <pc:spChg chg="del mod">
          <ac:chgData name="ERICA GAGLIANO" userId="9a356418-f68e-4418-9faa-a534b4c83c86" providerId="ADAL" clId="{DD01D7D1-E6E6-4B87-BC97-E03CD8256F6A}" dt="2021-04-13T09:29:24.177" v="14452" actId="478"/>
          <ac:spMkLst>
            <pc:docMk/>
            <pc:sldMk cId="2491173576" sldId="413"/>
            <ac:spMk id="52" creationId="{AFCB1F01-FE7F-4014-A547-E9EB0431EF5A}"/>
          </ac:spMkLst>
        </pc:spChg>
        <pc:spChg chg="mod">
          <ac:chgData name="ERICA GAGLIANO" userId="9a356418-f68e-4418-9faa-a534b4c83c86" providerId="ADAL" clId="{DD01D7D1-E6E6-4B87-BC97-E03CD8256F6A}" dt="2021-04-13T09:51:25.601" v="14930" actId="790"/>
          <ac:spMkLst>
            <pc:docMk/>
            <pc:sldMk cId="2491173576" sldId="413"/>
            <ac:spMk id="53" creationId="{7A666762-D067-443D-830B-2B07D4A8C62A}"/>
          </ac:spMkLst>
        </pc:spChg>
        <pc:spChg chg="mod">
          <ac:chgData name="ERICA GAGLIANO" userId="9a356418-f68e-4418-9faa-a534b4c83c86" providerId="ADAL" clId="{DD01D7D1-E6E6-4B87-BC97-E03CD8256F6A}" dt="2021-04-13T10:29:49.955" v="15563" actId="14100"/>
          <ac:spMkLst>
            <pc:docMk/>
            <pc:sldMk cId="2491173576" sldId="413"/>
            <ac:spMk id="54" creationId="{F6983CEA-55AC-4238-A8F7-0F7C1C0DABD1}"/>
          </ac:spMkLst>
        </pc:spChg>
        <pc:spChg chg="mod">
          <ac:chgData name="ERICA GAGLIANO" userId="9a356418-f68e-4418-9faa-a534b4c83c86" providerId="ADAL" clId="{DD01D7D1-E6E6-4B87-BC97-E03CD8256F6A}" dt="2021-04-13T09:52:41.527" v="14938" actId="1076"/>
          <ac:spMkLst>
            <pc:docMk/>
            <pc:sldMk cId="2491173576" sldId="413"/>
            <ac:spMk id="55" creationId="{2FBA8C50-342B-4C0E-823F-2AC3DF5BB2B1}"/>
          </ac:spMkLst>
        </pc:spChg>
        <pc:spChg chg="mod">
          <ac:chgData name="ERICA GAGLIANO" userId="9a356418-f68e-4418-9faa-a534b4c83c86" providerId="ADAL" clId="{DD01D7D1-E6E6-4B87-BC97-E03CD8256F6A}" dt="2021-04-13T09:51:37.864" v="14931" actId="790"/>
          <ac:spMkLst>
            <pc:docMk/>
            <pc:sldMk cId="2491173576" sldId="413"/>
            <ac:spMk id="56" creationId="{7611B6CB-D9EC-46B6-A815-548E9B95E8C9}"/>
          </ac:spMkLst>
        </pc:spChg>
        <pc:spChg chg="mod">
          <ac:chgData name="ERICA GAGLIANO" userId="9a356418-f68e-4418-9faa-a534b4c83c86" providerId="ADAL" clId="{DD01D7D1-E6E6-4B87-BC97-E03CD8256F6A}" dt="2021-04-13T10:29:52.755" v="15564" actId="14100"/>
          <ac:spMkLst>
            <pc:docMk/>
            <pc:sldMk cId="2491173576" sldId="413"/>
            <ac:spMk id="57" creationId="{3AD985DA-D7F8-460D-8148-86D372FD42B4}"/>
          </ac:spMkLst>
        </pc:spChg>
        <pc:spChg chg="add mod">
          <ac:chgData name="ERICA GAGLIANO" userId="9a356418-f68e-4418-9faa-a534b4c83c86" providerId="ADAL" clId="{DD01D7D1-E6E6-4B87-BC97-E03CD8256F6A}" dt="2021-04-13T16:48:26.359" v="17716" actId="1076"/>
          <ac:spMkLst>
            <pc:docMk/>
            <pc:sldMk cId="2491173576" sldId="413"/>
            <ac:spMk id="58" creationId="{55F2B629-7598-453C-A6EB-C94917308FC3}"/>
          </ac:spMkLst>
        </pc:spChg>
        <pc:grpChg chg="add del mod">
          <ac:chgData name="ERICA GAGLIANO" userId="9a356418-f68e-4418-9faa-a534b4c83c86" providerId="ADAL" clId="{DD01D7D1-E6E6-4B87-BC97-E03CD8256F6A}" dt="2021-04-13T09:53:37.745" v="14942" actId="165"/>
          <ac:grpSpMkLst>
            <pc:docMk/>
            <pc:sldMk cId="2491173576" sldId="413"/>
            <ac:grpSpMk id="3" creationId="{E0D864BF-1BE4-4360-86CF-BDC5A6325C6D}"/>
          </ac:grpSpMkLst>
        </pc:grpChg>
        <pc:grpChg chg="add mod">
          <ac:chgData name="ERICA GAGLIANO" userId="9a356418-f68e-4418-9faa-a534b4c83c86" providerId="ADAL" clId="{DD01D7D1-E6E6-4B87-BC97-E03CD8256F6A}" dt="2021-04-13T09:55:28.331" v="14980" actId="1076"/>
          <ac:grpSpMkLst>
            <pc:docMk/>
            <pc:sldMk cId="2491173576" sldId="413"/>
            <ac:grpSpMk id="4" creationId="{FC403B17-3464-48D4-8440-AA43CA04BA89}"/>
          </ac:grpSpMkLst>
        </pc:grpChg>
        <pc:grpChg chg="add mod">
          <ac:chgData name="ERICA GAGLIANO" userId="9a356418-f68e-4418-9faa-a534b4c83c86" providerId="ADAL" clId="{DD01D7D1-E6E6-4B87-BC97-E03CD8256F6A}" dt="2021-04-13T09:55:25.390" v="14979" actId="1076"/>
          <ac:grpSpMkLst>
            <pc:docMk/>
            <pc:sldMk cId="2491173576" sldId="413"/>
            <ac:grpSpMk id="5" creationId="{94E22554-4A9F-436F-B3D2-0F5A09348786}"/>
          </ac:grpSpMkLst>
        </pc:grpChg>
        <pc:grpChg chg="add del mod">
          <ac:chgData name="ERICA GAGLIANO" userId="9a356418-f68e-4418-9faa-a534b4c83c86" providerId="ADAL" clId="{DD01D7D1-E6E6-4B87-BC97-E03CD8256F6A}" dt="2021-04-13T08:42:11.911" v="13500" actId="165"/>
          <ac:grpSpMkLst>
            <pc:docMk/>
            <pc:sldMk cId="2491173576" sldId="413"/>
            <ac:grpSpMk id="15" creationId="{CD2150B7-6314-45C5-B12E-5C391B00D411}"/>
          </ac:grpSpMkLst>
        </pc:grpChg>
        <pc:grpChg chg="add del mod">
          <ac:chgData name="ERICA GAGLIANO" userId="9a356418-f68e-4418-9faa-a534b4c83c86" providerId="ADAL" clId="{DD01D7D1-E6E6-4B87-BC97-E03CD8256F6A}" dt="2021-04-13T08:47:26.177" v="13543" actId="478"/>
          <ac:grpSpMkLst>
            <pc:docMk/>
            <pc:sldMk cId="2491173576" sldId="413"/>
            <ac:grpSpMk id="21" creationId="{FEE6FFFF-40C8-4D62-88A2-A3C383478D05}"/>
          </ac:grpSpMkLst>
        </pc:grpChg>
        <pc:grpChg chg="add del mod">
          <ac:chgData name="ERICA GAGLIANO" userId="9a356418-f68e-4418-9faa-a534b4c83c86" providerId="ADAL" clId="{DD01D7D1-E6E6-4B87-BC97-E03CD8256F6A}" dt="2021-04-13T08:44:17.227" v="13526" actId="165"/>
          <ac:grpSpMkLst>
            <pc:docMk/>
            <pc:sldMk cId="2491173576" sldId="413"/>
            <ac:grpSpMk id="32" creationId="{331CDABB-618A-4007-9DEB-09593927D7A8}"/>
          </ac:grpSpMkLst>
        </pc:grpChg>
        <pc:grpChg chg="add del mod">
          <ac:chgData name="ERICA GAGLIANO" userId="9a356418-f68e-4418-9faa-a534b4c83c86" providerId="ADAL" clId="{DD01D7D1-E6E6-4B87-BC97-E03CD8256F6A}" dt="2021-04-13T09:20:28.888" v="14322" actId="478"/>
          <ac:grpSpMkLst>
            <pc:docMk/>
            <pc:sldMk cId="2491173576" sldId="413"/>
            <ac:grpSpMk id="39" creationId="{2D2171E9-5782-4F56-88EA-DB000D1C832E}"/>
          </ac:grpSpMkLst>
        </pc:grpChg>
        <pc:grpChg chg="add mod">
          <ac:chgData name="ERICA GAGLIANO" userId="9a356418-f68e-4418-9faa-a534b4c83c86" providerId="ADAL" clId="{DD01D7D1-E6E6-4B87-BC97-E03CD8256F6A}" dt="2021-04-13T16:48:26.359" v="17716" actId="1076"/>
          <ac:grpSpMkLst>
            <pc:docMk/>
            <pc:sldMk cId="2491173576" sldId="413"/>
            <ac:grpSpMk id="49" creationId="{00580215-665C-448E-A9DF-5F6CA25FA228}"/>
          </ac:grpSpMkLst>
        </pc:grpChg>
        <pc:picChg chg="mod topLvl modCrop">
          <ac:chgData name="ERICA GAGLIANO" userId="9a356418-f68e-4418-9faa-a534b4c83c86" providerId="ADAL" clId="{DD01D7D1-E6E6-4B87-BC97-E03CD8256F6A}" dt="2021-04-13T09:55:19.613" v="14978" actId="164"/>
          <ac:picMkLst>
            <pc:docMk/>
            <pc:sldMk cId="2491173576" sldId="413"/>
            <ac:picMk id="16" creationId="{10CB07AC-3273-4D31-BC18-355CA646CFF4}"/>
          </ac:picMkLst>
        </pc:picChg>
        <pc:picChg chg="mod topLvl modCrop">
          <ac:chgData name="ERICA GAGLIANO" userId="9a356418-f68e-4418-9faa-a534b4c83c86" providerId="ADAL" clId="{DD01D7D1-E6E6-4B87-BC97-E03CD8256F6A}" dt="2021-04-13T09:53:40.568" v="14943" actId="164"/>
          <ac:picMkLst>
            <pc:docMk/>
            <pc:sldMk cId="2491173576" sldId="413"/>
            <ac:picMk id="33" creationId="{7D3A8F1B-ABCC-4E77-978F-C9E7AC046A6C}"/>
          </ac:picMkLst>
        </pc:picChg>
        <pc:picChg chg="add del mod">
          <ac:chgData name="ERICA GAGLIANO" userId="9a356418-f68e-4418-9faa-a534b4c83c86" providerId="ADAL" clId="{DD01D7D1-E6E6-4B87-BC97-E03CD8256F6A}" dt="2021-04-13T09:27:57.351" v="14437" actId="478"/>
          <ac:picMkLst>
            <pc:docMk/>
            <pc:sldMk cId="2491173576" sldId="413"/>
            <ac:picMk id="48" creationId="{2D63EE33-84BB-4272-8C4D-DDB5CBD8267B}"/>
          </ac:picMkLst>
        </pc:picChg>
      </pc:sldChg>
      <pc:sldChg chg="addSp delSp modSp add setBg modNotesTx">
        <pc:chgData name="ERICA GAGLIANO" userId="9a356418-f68e-4418-9faa-a534b4c83c86" providerId="ADAL" clId="{DD01D7D1-E6E6-4B87-BC97-E03CD8256F6A}" dt="2021-04-22T07:37:36.387" v="33149" actId="20577"/>
        <pc:sldMkLst>
          <pc:docMk/>
          <pc:sldMk cId="3894096713" sldId="414"/>
        </pc:sldMkLst>
        <pc:spChg chg="del">
          <ac:chgData name="ERICA GAGLIANO" userId="9a356418-f68e-4418-9faa-a534b4c83c86" providerId="ADAL" clId="{DD01D7D1-E6E6-4B87-BC97-E03CD8256F6A}" dt="2021-04-13T08:08:36.202" v="13149" actId="478"/>
          <ac:spMkLst>
            <pc:docMk/>
            <pc:sldMk cId="3894096713" sldId="414"/>
            <ac:spMk id="8" creationId="{9A62476D-1AF9-4F0C-BC49-E25D0F97DF14}"/>
          </ac:spMkLst>
        </pc:spChg>
        <pc:spChg chg="add mod">
          <ac:chgData name="ERICA GAGLIANO" userId="9a356418-f68e-4418-9faa-a534b4c83c86" providerId="ADAL" clId="{DD01D7D1-E6E6-4B87-BC97-E03CD8256F6A}" dt="2021-04-13T08:12:42.498" v="13261" actId="1076"/>
          <ac:spMkLst>
            <pc:docMk/>
            <pc:sldMk cId="3894096713" sldId="414"/>
            <ac:spMk id="9" creationId="{D91DD3CD-7D18-4219-A11A-838AF7D88D75}"/>
          </ac:spMkLst>
        </pc:spChg>
        <pc:spChg chg="add mod">
          <ac:chgData name="ERICA GAGLIANO" userId="9a356418-f68e-4418-9faa-a534b4c83c86" providerId="ADAL" clId="{DD01D7D1-E6E6-4B87-BC97-E03CD8256F6A}" dt="2021-04-20T18:00:45.015" v="32044" actId="1076"/>
          <ac:spMkLst>
            <pc:docMk/>
            <pc:sldMk cId="3894096713" sldId="414"/>
            <ac:spMk id="10" creationId="{C5C3D97E-C2F6-4DE5-90B6-A3F930CC5351}"/>
          </ac:spMkLst>
        </pc:spChg>
        <pc:spChg chg="del">
          <ac:chgData name="ERICA GAGLIANO" userId="9a356418-f68e-4418-9faa-a534b4c83c86" providerId="ADAL" clId="{DD01D7D1-E6E6-4B87-BC97-E03CD8256F6A}" dt="2021-04-13T08:08:44.978" v="13185" actId="478"/>
          <ac:spMkLst>
            <pc:docMk/>
            <pc:sldMk cId="3894096713" sldId="414"/>
            <ac:spMk id="14" creationId="{11749BBE-755B-4B1D-ABAC-6AE7104C7A37}"/>
          </ac:spMkLst>
        </pc:spChg>
        <pc:spChg chg="del mod topLvl">
          <ac:chgData name="ERICA GAGLIANO" userId="9a356418-f68e-4418-9faa-a534b4c83c86" providerId="ADAL" clId="{DD01D7D1-E6E6-4B87-BC97-E03CD8256F6A}" dt="2021-04-20T17:51:24.476" v="32014" actId="478"/>
          <ac:spMkLst>
            <pc:docMk/>
            <pc:sldMk cId="3894096713" sldId="414"/>
            <ac:spMk id="16" creationId="{8248F221-1084-4CC0-A565-5F487ED54234}"/>
          </ac:spMkLst>
        </pc:spChg>
        <pc:spChg chg="del">
          <ac:chgData name="ERICA GAGLIANO" userId="9a356418-f68e-4418-9faa-a534b4c83c86" providerId="ADAL" clId="{DD01D7D1-E6E6-4B87-BC97-E03CD8256F6A}" dt="2021-04-13T08:08:34.641" v="13148" actId="478"/>
          <ac:spMkLst>
            <pc:docMk/>
            <pc:sldMk cId="3894096713" sldId="414"/>
            <ac:spMk id="24" creationId="{4C9F6641-439F-44DB-8041-FB91F5C27FC0}"/>
          </ac:spMkLst>
        </pc:spChg>
        <pc:grpChg chg="add del mod">
          <ac:chgData name="ERICA GAGLIANO" userId="9a356418-f68e-4418-9faa-a534b4c83c86" providerId="ADAL" clId="{DD01D7D1-E6E6-4B87-BC97-E03CD8256F6A}" dt="2021-04-20T17:51:24.476" v="32014" actId="478"/>
          <ac:grpSpMkLst>
            <pc:docMk/>
            <pc:sldMk cId="3894096713" sldId="414"/>
            <ac:grpSpMk id="2" creationId="{62E73EAE-0637-48F1-BDAD-2AF3AB6550EA}"/>
          </ac:grpSpMkLst>
        </pc:grpChg>
        <pc:cxnChg chg="topLvl">
          <ac:chgData name="ERICA GAGLIANO" userId="9a356418-f68e-4418-9faa-a534b4c83c86" providerId="ADAL" clId="{DD01D7D1-E6E6-4B87-BC97-E03CD8256F6A}" dt="2021-04-20T17:51:24.476" v="32014" actId="478"/>
          <ac:cxnSpMkLst>
            <pc:docMk/>
            <pc:sldMk cId="3894096713" sldId="414"/>
            <ac:cxnSpMk id="21" creationId="{A75511A8-D4C1-4DDF-8C70-FFED5272D1AB}"/>
          </ac:cxnSpMkLst>
        </pc:cxnChg>
      </pc:sldChg>
      <pc:sldChg chg="addSp delSp modSp add ord modNotesTx">
        <pc:chgData name="ERICA GAGLIANO" userId="9a356418-f68e-4418-9faa-a534b4c83c86" providerId="ADAL" clId="{DD01D7D1-E6E6-4B87-BC97-E03CD8256F6A}" dt="2021-04-22T10:07:35.881" v="34598" actId="6549"/>
        <pc:sldMkLst>
          <pc:docMk/>
          <pc:sldMk cId="827119433" sldId="415"/>
        </pc:sldMkLst>
        <pc:spChg chg="add mod">
          <ac:chgData name="ERICA GAGLIANO" userId="9a356418-f68e-4418-9faa-a534b4c83c86" providerId="ADAL" clId="{DD01D7D1-E6E6-4B87-BC97-E03CD8256F6A}" dt="2021-04-20T18:00:39.435" v="32043" actId="1076"/>
          <ac:spMkLst>
            <pc:docMk/>
            <pc:sldMk cId="827119433" sldId="415"/>
            <ac:spMk id="3" creationId="{DABF667E-280A-48AB-B27D-3E7F822D855E}"/>
          </ac:spMkLst>
        </pc:spChg>
        <pc:spChg chg="add del mod">
          <ac:chgData name="ERICA GAGLIANO" userId="9a356418-f68e-4418-9faa-a534b4c83c86" providerId="ADAL" clId="{DD01D7D1-E6E6-4B87-BC97-E03CD8256F6A}" dt="2021-04-13T08:37:16.149" v="13460"/>
          <ac:spMkLst>
            <pc:docMk/>
            <pc:sldMk cId="827119433" sldId="415"/>
            <ac:spMk id="7" creationId="{252E3D9E-B21E-42FA-83A6-6FD0067E86D2}"/>
          </ac:spMkLst>
        </pc:spChg>
        <pc:spChg chg="add del mod">
          <ac:chgData name="ERICA GAGLIANO" userId="9a356418-f68e-4418-9faa-a534b4c83c86" providerId="ADAL" clId="{DD01D7D1-E6E6-4B87-BC97-E03CD8256F6A}" dt="2021-04-20T17:59:22.605" v="32028" actId="478"/>
          <ac:spMkLst>
            <pc:docMk/>
            <pc:sldMk cId="827119433" sldId="415"/>
            <ac:spMk id="8" creationId="{74BF15CA-DFF3-4B6F-B8E8-09DB154994E1}"/>
          </ac:spMkLst>
        </pc:spChg>
        <pc:spChg chg="mod">
          <ac:chgData name="ERICA GAGLIANO" userId="9a356418-f68e-4418-9faa-a534b4c83c86" providerId="ADAL" clId="{DD01D7D1-E6E6-4B87-BC97-E03CD8256F6A}" dt="2021-04-13T08:15:59.516" v="13336" actId="20577"/>
          <ac:spMkLst>
            <pc:docMk/>
            <pc:sldMk cId="827119433" sldId="415"/>
            <ac:spMk id="9" creationId="{D91DD3CD-7D18-4219-A11A-838AF7D88D75}"/>
          </ac:spMkLst>
        </pc:spChg>
        <pc:spChg chg="add mod">
          <ac:chgData name="ERICA GAGLIANO" userId="9a356418-f68e-4418-9faa-a534b4c83c86" providerId="ADAL" clId="{DD01D7D1-E6E6-4B87-BC97-E03CD8256F6A}" dt="2021-04-20T14:27:53.403" v="31376" actId="113"/>
          <ac:spMkLst>
            <pc:docMk/>
            <pc:sldMk cId="827119433" sldId="415"/>
            <ac:spMk id="11" creationId="{3954F206-89B4-49C5-99B8-D717A94D9096}"/>
          </ac:spMkLst>
        </pc:spChg>
        <pc:spChg chg="del mod topLvl">
          <ac:chgData name="ERICA GAGLIANO" userId="9a356418-f68e-4418-9faa-a534b4c83c86" providerId="ADAL" clId="{DD01D7D1-E6E6-4B87-BC97-E03CD8256F6A}" dt="2021-04-20T17:56:01.625" v="32019" actId="478"/>
          <ac:spMkLst>
            <pc:docMk/>
            <pc:sldMk cId="827119433" sldId="415"/>
            <ac:spMk id="16" creationId="{8248F221-1084-4CC0-A565-5F487ED54234}"/>
          </ac:spMkLst>
        </pc:spChg>
        <pc:grpChg chg="del">
          <ac:chgData name="ERICA GAGLIANO" userId="9a356418-f68e-4418-9faa-a534b4c83c86" providerId="ADAL" clId="{DD01D7D1-E6E6-4B87-BC97-E03CD8256F6A}" dt="2021-04-20T17:56:01.625" v="32019" actId="478"/>
          <ac:grpSpMkLst>
            <pc:docMk/>
            <pc:sldMk cId="827119433" sldId="415"/>
            <ac:grpSpMk id="2" creationId="{62E73EAE-0637-48F1-BDAD-2AF3AB6550EA}"/>
          </ac:grpSpMkLst>
        </pc:grpChg>
        <pc:picChg chg="add mod">
          <ac:chgData name="ERICA GAGLIANO" userId="9a356418-f68e-4418-9faa-a534b4c83c86" providerId="ADAL" clId="{DD01D7D1-E6E6-4B87-BC97-E03CD8256F6A}" dt="2021-04-19T14:23:34.970" v="31078" actId="1076"/>
          <ac:picMkLst>
            <pc:docMk/>
            <pc:sldMk cId="827119433" sldId="415"/>
            <ac:picMk id="10" creationId="{57BD3DDC-75DC-4002-85CF-80C23A6E8913}"/>
          </ac:picMkLst>
        </pc:picChg>
        <pc:cxnChg chg="topLvl">
          <ac:chgData name="ERICA GAGLIANO" userId="9a356418-f68e-4418-9faa-a534b4c83c86" providerId="ADAL" clId="{DD01D7D1-E6E6-4B87-BC97-E03CD8256F6A}" dt="2021-04-20T17:56:01.625" v="32019" actId="478"/>
          <ac:cxnSpMkLst>
            <pc:docMk/>
            <pc:sldMk cId="827119433" sldId="415"/>
            <ac:cxnSpMk id="21" creationId="{A75511A8-D4C1-4DDF-8C70-FFED5272D1AB}"/>
          </ac:cxnSpMkLst>
        </pc:cxnChg>
      </pc:sldChg>
      <pc:sldChg chg="addSp delSp modSp add ord">
        <pc:chgData name="ERICA GAGLIANO" userId="9a356418-f68e-4418-9faa-a534b4c83c86" providerId="ADAL" clId="{DD01D7D1-E6E6-4B87-BC97-E03CD8256F6A}" dt="2021-04-21T09:55:48.759" v="32134" actId="1035"/>
        <pc:sldMkLst>
          <pc:docMk/>
          <pc:sldMk cId="4083796025" sldId="416"/>
        </pc:sldMkLst>
        <pc:spChg chg="add del mod">
          <ac:chgData name="ERICA GAGLIANO" userId="9a356418-f68e-4418-9faa-a534b4c83c86" providerId="ADAL" clId="{DD01D7D1-E6E6-4B87-BC97-E03CD8256F6A}" dt="2021-04-21T09:55:10.832" v="32109" actId="478"/>
          <ac:spMkLst>
            <pc:docMk/>
            <pc:sldMk cId="4083796025" sldId="416"/>
            <ac:spMk id="2" creationId="{AAAFD41A-9313-4C26-BCF1-11C390827D27}"/>
          </ac:spMkLst>
        </pc:spChg>
        <pc:spChg chg="add mod">
          <ac:chgData name="ERICA GAGLIANO" userId="9a356418-f68e-4418-9faa-a534b4c83c86" providerId="ADAL" clId="{DD01D7D1-E6E6-4B87-BC97-E03CD8256F6A}" dt="2021-04-21T09:55:48.759" v="32134" actId="1035"/>
          <ac:spMkLst>
            <pc:docMk/>
            <pc:sldMk cId="4083796025" sldId="416"/>
            <ac:spMk id="3" creationId="{82292A1C-44E0-4F22-BD9D-3283B87670D2}"/>
          </ac:spMkLst>
        </pc:spChg>
        <pc:spChg chg="add del mod">
          <ac:chgData name="ERICA GAGLIANO" userId="9a356418-f68e-4418-9faa-a534b4c83c86" providerId="ADAL" clId="{DD01D7D1-E6E6-4B87-BC97-E03CD8256F6A}" dt="2021-04-21T09:53:21.178" v="32091" actId="478"/>
          <ac:spMkLst>
            <pc:docMk/>
            <pc:sldMk cId="4083796025" sldId="416"/>
            <ac:spMk id="7" creationId="{7A7A038E-F511-4E44-BAC5-8BD2A219ADCE}"/>
          </ac:spMkLst>
        </pc:spChg>
        <pc:spChg chg="add del mod">
          <ac:chgData name="ERICA GAGLIANO" userId="9a356418-f68e-4418-9faa-a534b4c83c86" providerId="ADAL" clId="{DD01D7D1-E6E6-4B87-BC97-E03CD8256F6A}" dt="2021-04-21T09:53:17.746" v="32090" actId="478"/>
          <ac:spMkLst>
            <pc:docMk/>
            <pc:sldMk cId="4083796025" sldId="416"/>
            <ac:spMk id="8" creationId="{722174F0-D5D0-4823-8576-78C0FD3E658A}"/>
          </ac:spMkLst>
        </pc:spChg>
        <pc:spChg chg="mod">
          <ac:chgData name="ERICA GAGLIANO" userId="9a356418-f68e-4418-9faa-a534b4c83c86" providerId="ADAL" clId="{DD01D7D1-E6E6-4B87-BC97-E03CD8256F6A}" dt="2021-04-13T08:34:46.096" v="13454" actId="20577"/>
          <ac:spMkLst>
            <pc:docMk/>
            <pc:sldMk cId="4083796025" sldId="416"/>
            <ac:spMk id="9" creationId="{D91DD3CD-7D18-4219-A11A-838AF7D88D75}"/>
          </ac:spMkLst>
        </pc:spChg>
        <pc:spChg chg="del mod topLvl">
          <ac:chgData name="ERICA GAGLIANO" userId="9a356418-f68e-4418-9faa-a534b4c83c86" providerId="ADAL" clId="{DD01D7D1-E6E6-4B87-BC97-E03CD8256F6A}" dt="2021-04-20T17:55:52.746" v="32018" actId="478"/>
          <ac:spMkLst>
            <pc:docMk/>
            <pc:sldMk cId="4083796025" sldId="416"/>
            <ac:spMk id="16" creationId="{8248F221-1084-4CC0-A565-5F487ED54234}"/>
          </ac:spMkLst>
        </pc:spChg>
        <pc:grpChg chg="del">
          <ac:chgData name="ERICA GAGLIANO" userId="9a356418-f68e-4418-9faa-a534b4c83c86" providerId="ADAL" clId="{DD01D7D1-E6E6-4B87-BC97-E03CD8256F6A}" dt="2021-04-20T17:55:52.746" v="32018" actId="478"/>
          <ac:grpSpMkLst>
            <pc:docMk/>
            <pc:sldMk cId="4083796025" sldId="416"/>
            <ac:grpSpMk id="2" creationId="{62E73EAE-0637-48F1-BDAD-2AF3AB6550EA}"/>
          </ac:grpSpMkLst>
        </pc:grpChg>
        <pc:cxnChg chg="topLvl">
          <ac:chgData name="ERICA GAGLIANO" userId="9a356418-f68e-4418-9faa-a534b4c83c86" providerId="ADAL" clId="{DD01D7D1-E6E6-4B87-BC97-E03CD8256F6A}" dt="2021-04-20T17:55:52.746" v="32018" actId="478"/>
          <ac:cxnSpMkLst>
            <pc:docMk/>
            <pc:sldMk cId="4083796025" sldId="416"/>
            <ac:cxnSpMk id="21" creationId="{A75511A8-D4C1-4DDF-8C70-FFED5272D1AB}"/>
          </ac:cxnSpMkLst>
        </pc:cxnChg>
      </pc:sldChg>
      <pc:sldChg chg="addSp delSp modSp add modAnim modNotesTx">
        <pc:chgData name="ERICA GAGLIANO" userId="9a356418-f68e-4418-9faa-a534b4c83c86" providerId="ADAL" clId="{DD01D7D1-E6E6-4B87-BC97-E03CD8256F6A}" dt="2021-04-22T07:47:33.593" v="33303" actId="20577"/>
        <pc:sldMkLst>
          <pc:docMk/>
          <pc:sldMk cId="1759066475" sldId="417"/>
        </pc:sldMkLst>
        <pc:spChg chg="add del mod">
          <ac:chgData name="ERICA GAGLIANO" userId="9a356418-f68e-4418-9faa-a534b4c83c86" providerId="ADAL" clId="{DD01D7D1-E6E6-4B87-BC97-E03CD8256F6A}" dt="2021-04-13T10:07:23.444" v="15173"/>
          <ac:spMkLst>
            <pc:docMk/>
            <pc:sldMk cId="1759066475" sldId="417"/>
            <ac:spMk id="2" creationId="{A5DB27F7-E69E-4896-A029-FAF096C9282C}"/>
          </ac:spMkLst>
        </pc:spChg>
        <pc:spChg chg="add del mod">
          <ac:chgData name="ERICA GAGLIANO" userId="9a356418-f68e-4418-9faa-a534b4c83c86" providerId="ADAL" clId="{DD01D7D1-E6E6-4B87-BC97-E03CD8256F6A}" dt="2021-04-21T16:07:12.159" v="32201" actId="478"/>
          <ac:spMkLst>
            <pc:docMk/>
            <pc:sldMk cId="1759066475" sldId="417"/>
            <ac:spMk id="2" creationId="{B10F5493-D0EE-4211-9385-6F74136ABAF2}"/>
          </ac:spMkLst>
        </pc:spChg>
        <pc:spChg chg="add mod">
          <ac:chgData name="ERICA GAGLIANO" userId="9a356418-f68e-4418-9faa-a534b4c83c86" providerId="ADAL" clId="{DD01D7D1-E6E6-4B87-BC97-E03CD8256F6A}" dt="2021-04-13T09:57:44.297" v="15017" actId="20577"/>
          <ac:spMkLst>
            <pc:docMk/>
            <pc:sldMk cId="1759066475" sldId="417"/>
            <ac:spMk id="24" creationId="{D94B96C8-2CA8-4B23-9459-CDBCB9771F82}"/>
          </ac:spMkLst>
        </pc:spChg>
        <pc:spChg chg="add mod">
          <ac:chgData name="ERICA GAGLIANO" userId="9a356418-f68e-4418-9faa-a534b4c83c86" providerId="ADAL" clId="{DD01D7D1-E6E6-4B87-BC97-E03CD8256F6A}" dt="2021-04-14T08:42:34.698" v="19052" actId="1582"/>
          <ac:spMkLst>
            <pc:docMk/>
            <pc:sldMk cId="1759066475" sldId="417"/>
            <ac:spMk id="25" creationId="{E2A368A4-F042-481C-991A-EFAF968FE048}"/>
          </ac:spMkLst>
        </pc:spChg>
        <pc:spChg chg="add mod ord">
          <ac:chgData name="ERICA GAGLIANO" userId="9a356418-f68e-4418-9faa-a534b4c83c86" providerId="ADAL" clId="{DD01D7D1-E6E6-4B87-BC97-E03CD8256F6A}" dt="2021-04-13T15:22:25.757" v="17371" actId="14100"/>
          <ac:spMkLst>
            <pc:docMk/>
            <pc:sldMk cId="1759066475" sldId="417"/>
            <ac:spMk id="28" creationId="{772CA781-75DD-4DB5-B561-0A0F4DE85524}"/>
          </ac:spMkLst>
        </pc:spChg>
        <pc:spChg chg="add mod">
          <ac:chgData name="ERICA GAGLIANO" userId="9a356418-f68e-4418-9faa-a534b4c83c86" providerId="ADAL" clId="{DD01D7D1-E6E6-4B87-BC97-E03CD8256F6A}" dt="2021-04-14T08:42:27.258" v="19051" actId="1582"/>
          <ac:spMkLst>
            <pc:docMk/>
            <pc:sldMk cId="1759066475" sldId="417"/>
            <ac:spMk id="29" creationId="{F298CC00-C771-46F6-B812-1E2A97F7308F}"/>
          </ac:spMkLst>
        </pc:spChg>
        <pc:spChg chg="add mod ord">
          <ac:chgData name="ERICA GAGLIANO" userId="9a356418-f68e-4418-9faa-a534b4c83c86" providerId="ADAL" clId="{DD01D7D1-E6E6-4B87-BC97-E03CD8256F6A}" dt="2021-04-13T15:23:35.732" v="17380" actId="166"/>
          <ac:spMkLst>
            <pc:docMk/>
            <pc:sldMk cId="1759066475" sldId="417"/>
            <ac:spMk id="30" creationId="{51D4E771-3B2E-46DB-9056-5ED1617B311C}"/>
          </ac:spMkLst>
        </pc:spChg>
        <pc:spChg chg="del">
          <ac:chgData name="ERICA GAGLIANO" userId="9a356418-f68e-4418-9faa-a534b4c83c86" providerId="ADAL" clId="{DD01D7D1-E6E6-4B87-BC97-E03CD8256F6A}" dt="2021-04-13T09:57:32.903" v="14991" actId="478"/>
          <ac:spMkLst>
            <pc:docMk/>
            <pc:sldMk cId="1759066475" sldId="417"/>
            <ac:spMk id="31" creationId="{52F3B681-305D-4BB2-AA53-5DE928EED105}"/>
          </ac:spMkLst>
        </pc:spChg>
        <pc:spChg chg="add mod">
          <ac:chgData name="ERICA GAGLIANO" userId="9a356418-f68e-4418-9faa-a534b4c83c86" providerId="ADAL" clId="{DD01D7D1-E6E6-4B87-BC97-E03CD8256F6A}" dt="2021-04-14T08:42:20.229" v="19050" actId="1582"/>
          <ac:spMkLst>
            <pc:docMk/>
            <pc:sldMk cId="1759066475" sldId="417"/>
            <ac:spMk id="32" creationId="{45007228-722E-463A-9ECE-05EC093F5FE2}"/>
          </ac:spMkLst>
        </pc:spChg>
        <pc:spChg chg="add mod">
          <ac:chgData name="ERICA GAGLIANO" userId="9a356418-f68e-4418-9faa-a534b4c83c86" providerId="ADAL" clId="{DD01D7D1-E6E6-4B87-BC97-E03CD8256F6A}" dt="2021-04-13T10:20:00.907" v="15235" actId="14100"/>
          <ac:spMkLst>
            <pc:docMk/>
            <pc:sldMk cId="1759066475" sldId="417"/>
            <ac:spMk id="34" creationId="{DD47E23B-7642-48BC-BE4A-E75965E08FF8}"/>
          </ac:spMkLst>
        </pc:spChg>
        <pc:spChg chg="add del mod">
          <ac:chgData name="ERICA GAGLIANO" userId="9a356418-f68e-4418-9faa-a534b4c83c86" providerId="ADAL" clId="{DD01D7D1-E6E6-4B87-BC97-E03CD8256F6A}" dt="2021-04-13T10:11:44.803" v="15206"/>
          <ac:spMkLst>
            <pc:docMk/>
            <pc:sldMk cId="1759066475" sldId="417"/>
            <ac:spMk id="37" creationId="{0CD7083C-9DEE-4067-AF1C-E014B3B319E9}"/>
          </ac:spMkLst>
        </pc:spChg>
        <pc:spChg chg="add del">
          <ac:chgData name="ERICA GAGLIANO" userId="9a356418-f68e-4418-9faa-a534b4c83c86" providerId="ADAL" clId="{DD01D7D1-E6E6-4B87-BC97-E03CD8256F6A}" dt="2021-04-13T10:18:50.314" v="15221"/>
          <ac:spMkLst>
            <pc:docMk/>
            <pc:sldMk cId="1759066475" sldId="417"/>
            <ac:spMk id="39" creationId="{3CB8936A-20BC-491A-B843-7A906B6FFEFF}"/>
          </ac:spMkLst>
        </pc:spChg>
        <pc:spChg chg="add del mod topLvl">
          <ac:chgData name="ERICA GAGLIANO" userId="9a356418-f68e-4418-9faa-a534b4c83c86" providerId="ADAL" clId="{DD01D7D1-E6E6-4B87-BC97-E03CD8256F6A}" dt="2021-04-13T10:10:25.032" v="15195" actId="478"/>
          <ac:spMkLst>
            <pc:docMk/>
            <pc:sldMk cId="1759066475" sldId="417"/>
            <ac:spMk id="41" creationId="{8C19EDAE-033F-40AC-9005-EE2BA7D42FDB}"/>
          </ac:spMkLst>
        </pc:spChg>
        <pc:spChg chg="add del">
          <ac:chgData name="ERICA GAGLIANO" userId="9a356418-f68e-4418-9faa-a534b4c83c86" providerId="ADAL" clId="{DD01D7D1-E6E6-4B87-BC97-E03CD8256F6A}" dt="2021-04-13T10:18:18.234" v="15216"/>
          <ac:spMkLst>
            <pc:docMk/>
            <pc:sldMk cId="1759066475" sldId="417"/>
            <ac:spMk id="43" creationId="{AB6F88FB-FA96-4346-A6C5-BD54D5F22CB3}"/>
          </ac:spMkLst>
        </pc:spChg>
        <pc:spChg chg="add del mod">
          <ac:chgData name="ERICA GAGLIANO" userId="9a356418-f68e-4418-9faa-a534b4c83c86" providerId="ADAL" clId="{DD01D7D1-E6E6-4B87-BC97-E03CD8256F6A}" dt="2021-04-13T10:19:53.802" v="15234"/>
          <ac:spMkLst>
            <pc:docMk/>
            <pc:sldMk cId="1759066475" sldId="417"/>
            <ac:spMk id="45" creationId="{2B7FF6C4-C025-473A-A370-06CF6CD4EA62}"/>
          </ac:spMkLst>
        </pc:spChg>
        <pc:spChg chg="add del">
          <ac:chgData name="ERICA GAGLIANO" userId="9a356418-f68e-4418-9faa-a534b4c83c86" providerId="ADAL" clId="{DD01D7D1-E6E6-4B87-BC97-E03CD8256F6A}" dt="2021-04-13T10:19:06.668" v="15226"/>
          <ac:spMkLst>
            <pc:docMk/>
            <pc:sldMk cId="1759066475" sldId="417"/>
            <ac:spMk id="46" creationId="{AA69ED4F-F6F1-41FA-A93D-08B6610E83B0}"/>
          </ac:spMkLst>
        </pc:spChg>
        <pc:spChg chg="add mod ord">
          <ac:chgData name="ERICA GAGLIANO" userId="9a356418-f68e-4418-9faa-a534b4c83c86" providerId="ADAL" clId="{DD01D7D1-E6E6-4B87-BC97-E03CD8256F6A}" dt="2021-04-13T15:36:15.698" v="17515" actId="14100"/>
          <ac:spMkLst>
            <pc:docMk/>
            <pc:sldMk cId="1759066475" sldId="417"/>
            <ac:spMk id="47" creationId="{AF7E355D-8C6A-4D85-9612-4116AE607A4B}"/>
          </ac:spMkLst>
        </pc:spChg>
        <pc:spChg chg="add mod ord">
          <ac:chgData name="ERICA GAGLIANO" userId="9a356418-f68e-4418-9faa-a534b4c83c86" providerId="ADAL" clId="{DD01D7D1-E6E6-4B87-BC97-E03CD8256F6A}" dt="2021-04-13T15:37:37.418" v="17519" actId="14100"/>
          <ac:spMkLst>
            <pc:docMk/>
            <pc:sldMk cId="1759066475" sldId="417"/>
            <ac:spMk id="48" creationId="{5B2283E7-5628-4DDC-B8DA-57C500D51BED}"/>
          </ac:spMkLst>
        </pc:spChg>
        <pc:spChg chg="add mod">
          <ac:chgData name="ERICA GAGLIANO" userId="9a356418-f68e-4418-9faa-a534b4c83c86" providerId="ADAL" clId="{DD01D7D1-E6E6-4B87-BC97-E03CD8256F6A}" dt="2021-04-13T15:38:17.569" v="17525" actId="14100"/>
          <ac:spMkLst>
            <pc:docMk/>
            <pc:sldMk cId="1759066475" sldId="417"/>
            <ac:spMk id="52" creationId="{C3C4806C-8424-421E-843A-76A1ACE8AD5C}"/>
          </ac:spMkLst>
        </pc:spChg>
        <pc:spChg chg="del">
          <ac:chgData name="ERICA GAGLIANO" userId="9a356418-f68e-4418-9faa-a534b4c83c86" providerId="ADAL" clId="{DD01D7D1-E6E6-4B87-BC97-E03CD8256F6A}" dt="2021-04-13T09:59:33.629" v="15032" actId="478"/>
          <ac:spMkLst>
            <pc:docMk/>
            <pc:sldMk cId="1759066475" sldId="417"/>
            <ac:spMk id="58" creationId="{55F2B629-7598-453C-A6EB-C94917308FC3}"/>
          </ac:spMkLst>
        </pc:spChg>
        <pc:spChg chg="add mod">
          <ac:chgData name="ERICA GAGLIANO" userId="9a356418-f68e-4418-9faa-a534b4c83c86" providerId="ADAL" clId="{DD01D7D1-E6E6-4B87-BC97-E03CD8256F6A}" dt="2021-04-13T15:24:10.915" v="17384" actId="164"/>
          <ac:spMkLst>
            <pc:docMk/>
            <pc:sldMk cId="1759066475" sldId="417"/>
            <ac:spMk id="59" creationId="{B6CEBD06-0055-4A4C-B484-D5F1C36C8173}"/>
          </ac:spMkLst>
        </pc:spChg>
        <pc:spChg chg="add del mod">
          <ac:chgData name="ERICA GAGLIANO" userId="9a356418-f68e-4418-9faa-a534b4c83c86" providerId="ADAL" clId="{DD01D7D1-E6E6-4B87-BC97-E03CD8256F6A}" dt="2021-04-13T11:01:48.487" v="16070" actId="478"/>
          <ac:spMkLst>
            <pc:docMk/>
            <pc:sldMk cId="1759066475" sldId="417"/>
            <ac:spMk id="60" creationId="{D23E431B-2666-4881-AC2D-41EE7F85A71D}"/>
          </ac:spMkLst>
        </pc:spChg>
        <pc:spChg chg="add mod">
          <ac:chgData name="ERICA GAGLIANO" userId="9a356418-f68e-4418-9faa-a534b4c83c86" providerId="ADAL" clId="{DD01D7D1-E6E6-4B87-BC97-E03CD8256F6A}" dt="2021-04-13T15:24:10.915" v="17384" actId="164"/>
          <ac:spMkLst>
            <pc:docMk/>
            <pc:sldMk cId="1759066475" sldId="417"/>
            <ac:spMk id="61" creationId="{D81A6C90-7F61-4B86-83AB-9BE12F23E5EE}"/>
          </ac:spMkLst>
        </pc:spChg>
        <pc:spChg chg="add mod">
          <ac:chgData name="ERICA GAGLIANO" userId="9a356418-f68e-4418-9faa-a534b4c83c86" providerId="ADAL" clId="{DD01D7D1-E6E6-4B87-BC97-E03CD8256F6A}" dt="2021-04-13T15:24:10.915" v="17384" actId="164"/>
          <ac:spMkLst>
            <pc:docMk/>
            <pc:sldMk cId="1759066475" sldId="417"/>
            <ac:spMk id="62" creationId="{86F97A70-B59A-4E64-B441-FDCACA023F40}"/>
          </ac:spMkLst>
        </pc:spChg>
        <pc:spChg chg="add mod">
          <ac:chgData name="ERICA GAGLIANO" userId="9a356418-f68e-4418-9faa-a534b4c83c86" providerId="ADAL" clId="{DD01D7D1-E6E6-4B87-BC97-E03CD8256F6A}" dt="2021-04-13T15:24:10.915" v="17384" actId="164"/>
          <ac:spMkLst>
            <pc:docMk/>
            <pc:sldMk cId="1759066475" sldId="417"/>
            <ac:spMk id="63" creationId="{F434E9DE-A004-4C51-B490-3D0C9779A828}"/>
          </ac:spMkLst>
        </pc:spChg>
        <pc:spChg chg="add del mod">
          <ac:chgData name="ERICA GAGLIANO" userId="9a356418-f68e-4418-9faa-a534b4c83c86" providerId="ADAL" clId="{DD01D7D1-E6E6-4B87-BC97-E03CD8256F6A}" dt="2021-04-13T10:57:21.334" v="15878" actId="478"/>
          <ac:spMkLst>
            <pc:docMk/>
            <pc:sldMk cId="1759066475" sldId="417"/>
            <ac:spMk id="64" creationId="{188BF0BC-8435-4AAF-A780-206D0345A2B5}"/>
          </ac:spMkLst>
        </pc:spChg>
        <pc:spChg chg="add mod">
          <ac:chgData name="ERICA GAGLIANO" userId="9a356418-f68e-4418-9faa-a534b4c83c86" providerId="ADAL" clId="{DD01D7D1-E6E6-4B87-BC97-E03CD8256F6A}" dt="2021-04-13T15:24:10.915" v="17384" actId="164"/>
          <ac:spMkLst>
            <pc:docMk/>
            <pc:sldMk cId="1759066475" sldId="417"/>
            <ac:spMk id="65" creationId="{B56FF67F-5B67-4A24-A0B3-3EF969964F93}"/>
          </ac:spMkLst>
        </pc:spChg>
        <pc:spChg chg="add del mod">
          <ac:chgData name="ERICA GAGLIANO" userId="9a356418-f68e-4418-9faa-a534b4c83c86" providerId="ADAL" clId="{DD01D7D1-E6E6-4B87-BC97-E03CD8256F6A}" dt="2021-04-13T14:00:41.024" v="16318" actId="478"/>
          <ac:spMkLst>
            <pc:docMk/>
            <pc:sldMk cId="1759066475" sldId="417"/>
            <ac:spMk id="66" creationId="{B7604E58-865D-4592-B621-A95BE8EF7D38}"/>
          </ac:spMkLst>
        </pc:spChg>
        <pc:spChg chg="add mod">
          <ac:chgData name="ERICA GAGLIANO" userId="9a356418-f68e-4418-9faa-a534b4c83c86" providerId="ADAL" clId="{DD01D7D1-E6E6-4B87-BC97-E03CD8256F6A}" dt="2021-04-21T10:36:46.138" v="32179" actId="20577"/>
          <ac:spMkLst>
            <pc:docMk/>
            <pc:sldMk cId="1759066475" sldId="417"/>
            <ac:spMk id="67" creationId="{11A250F4-AB9B-475F-B254-FF4271645BBD}"/>
          </ac:spMkLst>
        </pc:spChg>
        <pc:spChg chg="add mod">
          <ac:chgData name="ERICA GAGLIANO" userId="9a356418-f68e-4418-9faa-a534b4c83c86" providerId="ADAL" clId="{DD01D7D1-E6E6-4B87-BC97-E03CD8256F6A}" dt="2021-04-13T15:21:26.748" v="17363" actId="164"/>
          <ac:spMkLst>
            <pc:docMk/>
            <pc:sldMk cId="1759066475" sldId="417"/>
            <ac:spMk id="68" creationId="{788B0BCB-E5D5-4797-BD71-7C55CF57709D}"/>
          </ac:spMkLst>
        </pc:spChg>
        <pc:spChg chg="add del mod">
          <ac:chgData name="ERICA GAGLIANO" userId="9a356418-f68e-4418-9faa-a534b4c83c86" providerId="ADAL" clId="{DD01D7D1-E6E6-4B87-BC97-E03CD8256F6A}" dt="2021-04-13T13:59:07.839" v="16294" actId="478"/>
          <ac:spMkLst>
            <pc:docMk/>
            <pc:sldMk cId="1759066475" sldId="417"/>
            <ac:spMk id="69" creationId="{63C9F41A-FE03-477B-B1F7-4F9CBFE15571}"/>
          </ac:spMkLst>
        </pc:spChg>
        <pc:spChg chg="add mod">
          <ac:chgData name="ERICA GAGLIANO" userId="9a356418-f68e-4418-9faa-a534b4c83c86" providerId="ADAL" clId="{DD01D7D1-E6E6-4B87-BC97-E03CD8256F6A}" dt="2021-04-21T10:14:02.792" v="32174" actId="1038"/>
          <ac:spMkLst>
            <pc:docMk/>
            <pc:sldMk cId="1759066475" sldId="417"/>
            <ac:spMk id="70" creationId="{060D0B22-A78D-48A2-99F3-F5556D4DB16F}"/>
          </ac:spMkLst>
        </pc:spChg>
        <pc:spChg chg="add mod">
          <ac:chgData name="ERICA GAGLIANO" userId="9a356418-f68e-4418-9faa-a534b4c83c86" providerId="ADAL" clId="{DD01D7D1-E6E6-4B87-BC97-E03CD8256F6A}" dt="2021-04-21T10:14:02.792" v="32174" actId="1038"/>
          <ac:spMkLst>
            <pc:docMk/>
            <pc:sldMk cId="1759066475" sldId="417"/>
            <ac:spMk id="71" creationId="{2A816AFE-3EB5-4B73-BDC9-8D03AFCCC252}"/>
          </ac:spMkLst>
        </pc:spChg>
        <pc:spChg chg="add mod">
          <ac:chgData name="ERICA GAGLIANO" userId="9a356418-f68e-4418-9faa-a534b4c83c86" providerId="ADAL" clId="{DD01D7D1-E6E6-4B87-BC97-E03CD8256F6A}" dt="2021-04-21T10:14:02.792" v="32174" actId="1038"/>
          <ac:spMkLst>
            <pc:docMk/>
            <pc:sldMk cId="1759066475" sldId="417"/>
            <ac:spMk id="72" creationId="{E98CA3D8-3EF5-4E75-AD49-9F785DF661A9}"/>
          </ac:spMkLst>
        </pc:spChg>
        <pc:spChg chg="add del mod">
          <ac:chgData name="ERICA GAGLIANO" userId="9a356418-f68e-4418-9faa-a534b4c83c86" providerId="ADAL" clId="{DD01D7D1-E6E6-4B87-BC97-E03CD8256F6A}" dt="2021-04-13T14:34:26.546" v="16900" actId="478"/>
          <ac:spMkLst>
            <pc:docMk/>
            <pc:sldMk cId="1759066475" sldId="417"/>
            <ac:spMk id="73" creationId="{9CB1DF63-87A1-41B6-92A4-9568334B2C19}"/>
          </ac:spMkLst>
        </pc:spChg>
        <pc:spChg chg="add mod">
          <ac:chgData name="ERICA GAGLIANO" userId="9a356418-f68e-4418-9faa-a534b4c83c86" providerId="ADAL" clId="{DD01D7D1-E6E6-4B87-BC97-E03CD8256F6A}" dt="2021-04-21T10:36:51.288" v="32181" actId="20577"/>
          <ac:spMkLst>
            <pc:docMk/>
            <pc:sldMk cId="1759066475" sldId="417"/>
            <ac:spMk id="74" creationId="{88ADF307-ABA0-4C39-AA32-27791B5DC9FA}"/>
          </ac:spMkLst>
        </pc:spChg>
        <pc:spChg chg="add mod">
          <ac:chgData name="ERICA GAGLIANO" userId="9a356418-f68e-4418-9faa-a534b4c83c86" providerId="ADAL" clId="{DD01D7D1-E6E6-4B87-BC97-E03CD8256F6A}" dt="2021-04-13T15:23:20.364" v="17377" actId="164"/>
          <ac:spMkLst>
            <pc:docMk/>
            <pc:sldMk cId="1759066475" sldId="417"/>
            <ac:spMk id="75" creationId="{5735D032-82C0-4645-98D4-8E7779484E8F}"/>
          </ac:spMkLst>
        </pc:spChg>
        <pc:spChg chg="add mod">
          <ac:chgData name="ERICA GAGLIANO" userId="9a356418-f68e-4418-9faa-a534b4c83c86" providerId="ADAL" clId="{DD01D7D1-E6E6-4B87-BC97-E03CD8256F6A}" dt="2021-04-13T15:23:20.364" v="17377" actId="164"/>
          <ac:spMkLst>
            <pc:docMk/>
            <pc:sldMk cId="1759066475" sldId="417"/>
            <ac:spMk id="76" creationId="{C52F7B84-C820-44B9-8555-D3CCF6C7465B}"/>
          </ac:spMkLst>
        </pc:spChg>
        <pc:spChg chg="add mod">
          <ac:chgData name="ERICA GAGLIANO" userId="9a356418-f68e-4418-9faa-a534b4c83c86" providerId="ADAL" clId="{DD01D7D1-E6E6-4B87-BC97-E03CD8256F6A}" dt="2021-04-13T15:23:20.364" v="17377" actId="164"/>
          <ac:spMkLst>
            <pc:docMk/>
            <pc:sldMk cId="1759066475" sldId="417"/>
            <ac:spMk id="77" creationId="{9913C5FF-289C-430D-BA93-E28CF90DC244}"/>
          </ac:spMkLst>
        </pc:spChg>
        <pc:grpChg chg="add mod">
          <ac:chgData name="ERICA GAGLIANO" userId="9a356418-f68e-4418-9faa-a534b4c83c86" providerId="ADAL" clId="{DD01D7D1-E6E6-4B87-BC97-E03CD8256F6A}" dt="2021-04-13T15:21:50.413" v="17365" actId="164"/>
          <ac:grpSpMkLst>
            <pc:docMk/>
            <pc:sldMk cId="1759066475" sldId="417"/>
            <ac:grpSpMk id="3" creationId="{E56B93DC-AAB7-4415-AAC2-DFA447E4392B}"/>
          </ac:grpSpMkLst>
        </pc:grpChg>
        <pc:grpChg chg="del">
          <ac:chgData name="ERICA GAGLIANO" userId="9a356418-f68e-4418-9faa-a534b4c83c86" providerId="ADAL" clId="{DD01D7D1-E6E6-4B87-BC97-E03CD8256F6A}" dt="2021-04-13T09:57:52.312" v="15019" actId="478"/>
          <ac:grpSpMkLst>
            <pc:docMk/>
            <pc:sldMk cId="1759066475" sldId="417"/>
            <ac:grpSpMk id="4" creationId="{FC403B17-3464-48D4-8440-AA43CA04BA89}"/>
          </ac:grpSpMkLst>
        </pc:grpChg>
        <pc:grpChg chg="del">
          <ac:chgData name="ERICA GAGLIANO" userId="9a356418-f68e-4418-9faa-a534b4c83c86" providerId="ADAL" clId="{DD01D7D1-E6E6-4B87-BC97-E03CD8256F6A}" dt="2021-04-13T09:57:49.941" v="15018" actId="478"/>
          <ac:grpSpMkLst>
            <pc:docMk/>
            <pc:sldMk cId="1759066475" sldId="417"/>
            <ac:grpSpMk id="5" creationId="{94E22554-4A9F-436F-B3D2-0F5A09348786}"/>
          </ac:grpSpMkLst>
        </pc:grpChg>
        <pc:grpChg chg="add mod">
          <ac:chgData name="ERICA GAGLIANO" userId="9a356418-f68e-4418-9faa-a534b4c83c86" providerId="ADAL" clId="{DD01D7D1-E6E6-4B87-BC97-E03CD8256F6A}" dt="2021-04-13T15:21:50.413" v="17365" actId="164"/>
          <ac:grpSpMkLst>
            <pc:docMk/>
            <pc:sldMk cId="1759066475" sldId="417"/>
            <ac:grpSpMk id="6" creationId="{A7B07962-9923-482C-B3EB-4A21BE647704}"/>
          </ac:grpSpMkLst>
        </pc:grpChg>
        <pc:grpChg chg="add mod">
          <ac:chgData name="ERICA GAGLIANO" userId="9a356418-f68e-4418-9faa-a534b4c83c86" providerId="ADAL" clId="{DD01D7D1-E6E6-4B87-BC97-E03CD8256F6A}" dt="2021-04-13T15:21:50.413" v="17365" actId="164"/>
          <ac:grpSpMkLst>
            <pc:docMk/>
            <pc:sldMk cId="1759066475" sldId="417"/>
            <ac:grpSpMk id="7" creationId="{8082BE97-DC9E-4724-9370-D5DD8D13B802}"/>
          </ac:grpSpMkLst>
        </pc:grpChg>
        <pc:grpChg chg="add mod ord">
          <ac:chgData name="ERICA GAGLIANO" userId="9a356418-f68e-4418-9faa-a534b4c83c86" providerId="ADAL" clId="{DD01D7D1-E6E6-4B87-BC97-E03CD8256F6A}" dt="2021-04-13T15:23:02.083" v="17376" actId="164"/>
          <ac:grpSpMkLst>
            <pc:docMk/>
            <pc:sldMk cId="1759066475" sldId="417"/>
            <ac:grpSpMk id="8" creationId="{66811B59-AB3C-46B3-AF34-E0F34CE4296D}"/>
          </ac:grpSpMkLst>
        </pc:grpChg>
        <pc:grpChg chg="add mod">
          <ac:chgData name="ERICA GAGLIANO" userId="9a356418-f68e-4418-9faa-a534b4c83c86" providerId="ADAL" clId="{DD01D7D1-E6E6-4B87-BC97-E03CD8256F6A}" dt="2021-04-13T15:23:20.364" v="17377" actId="164"/>
          <ac:grpSpMkLst>
            <pc:docMk/>
            <pc:sldMk cId="1759066475" sldId="417"/>
            <ac:grpSpMk id="9" creationId="{7CB0A4DD-78C9-4E60-8616-AD83278A06FF}"/>
          </ac:grpSpMkLst>
        </pc:grpChg>
        <pc:grpChg chg="add mod">
          <ac:chgData name="ERICA GAGLIANO" userId="9a356418-f68e-4418-9faa-a534b4c83c86" providerId="ADAL" clId="{DD01D7D1-E6E6-4B87-BC97-E03CD8256F6A}" dt="2021-04-13T15:24:10.915" v="17384" actId="164"/>
          <ac:grpSpMkLst>
            <pc:docMk/>
            <pc:sldMk cId="1759066475" sldId="417"/>
            <ac:grpSpMk id="10" creationId="{4E5CC37E-A48B-4CC0-B954-4C5600104470}"/>
          </ac:grpSpMkLst>
        </pc:grpChg>
        <pc:grpChg chg="add del mod">
          <ac:chgData name="ERICA GAGLIANO" userId="9a356418-f68e-4418-9faa-a534b4c83c86" providerId="ADAL" clId="{DD01D7D1-E6E6-4B87-BC97-E03CD8256F6A}" dt="2021-04-13T10:09:03.285" v="15182" actId="165"/>
          <ac:grpSpMkLst>
            <pc:docMk/>
            <pc:sldMk cId="1759066475" sldId="417"/>
            <ac:grpSpMk id="40" creationId="{320454BD-90E5-4C35-90D5-CEBCABFF8FEE}"/>
          </ac:grpSpMkLst>
        </pc:grpChg>
        <pc:grpChg chg="del">
          <ac:chgData name="ERICA GAGLIANO" userId="9a356418-f68e-4418-9faa-a534b4c83c86" providerId="ADAL" clId="{DD01D7D1-E6E6-4B87-BC97-E03CD8256F6A}" dt="2021-04-13T09:59:33.629" v="15032" actId="478"/>
          <ac:grpSpMkLst>
            <pc:docMk/>
            <pc:sldMk cId="1759066475" sldId="417"/>
            <ac:grpSpMk id="49" creationId="{00580215-665C-448E-A9DF-5F6CA25FA228}"/>
          </ac:grpSpMkLst>
        </pc:grpChg>
        <pc:picChg chg="add mod ord modCrop">
          <ac:chgData name="ERICA GAGLIANO" userId="9a356418-f68e-4418-9faa-a534b4c83c86" providerId="ADAL" clId="{DD01D7D1-E6E6-4B87-BC97-E03CD8256F6A}" dt="2021-04-13T15:21:50.413" v="17365" actId="164"/>
          <ac:picMkLst>
            <pc:docMk/>
            <pc:sldMk cId="1759066475" sldId="417"/>
            <ac:picMk id="38" creationId="{EB575953-04DE-4B49-A328-5F1C5CA85C34}"/>
          </ac:picMkLst>
        </pc:picChg>
        <pc:picChg chg="add del mod topLvl modCrop">
          <ac:chgData name="ERICA GAGLIANO" userId="9a356418-f68e-4418-9faa-a534b4c83c86" providerId="ADAL" clId="{DD01D7D1-E6E6-4B87-BC97-E03CD8256F6A}" dt="2021-04-13T15:23:20.364" v="17377" actId="164"/>
          <ac:picMkLst>
            <pc:docMk/>
            <pc:sldMk cId="1759066475" sldId="417"/>
            <ac:picMk id="42" creationId="{97E9FF5E-97ED-4A23-A7CA-0DC573DAC04F}"/>
          </ac:picMkLst>
        </pc:picChg>
        <pc:picChg chg="add mod">
          <ac:chgData name="ERICA GAGLIANO" userId="9a356418-f68e-4418-9faa-a534b4c83c86" providerId="ADAL" clId="{DD01D7D1-E6E6-4B87-BC97-E03CD8256F6A}" dt="2021-04-13T15:23:20.364" v="17377" actId="164"/>
          <ac:picMkLst>
            <pc:docMk/>
            <pc:sldMk cId="1759066475" sldId="417"/>
            <ac:picMk id="44" creationId="{A76145B5-3E32-4169-BF01-F354B39A0373}"/>
          </ac:picMkLst>
        </pc:picChg>
        <pc:cxnChg chg="add del mod">
          <ac:chgData name="ERICA GAGLIANO" userId="9a356418-f68e-4418-9faa-a534b4c83c86" providerId="ADAL" clId="{DD01D7D1-E6E6-4B87-BC97-E03CD8256F6A}" dt="2021-04-21T16:07:09.619" v="32200" actId="478"/>
          <ac:cxnSpMkLst>
            <pc:docMk/>
            <pc:sldMk cId="1759066475" sldId="417"/>
            <ac:cxnSpMk id="5" creationId="{EDEEA7A7-AC88-4949-BFE5-63FE912270B9}"/>
          </ac:cxnSpMkLst>
        </pc:cxnChg>
      </pc:sldChg>
      <pc:sldChg chg="add modAnim modNotesTx">
        <pc:chgData name="ERICA GAGLIANO" userId="9a356418-f68e-4418-9faa-a534b4c83c86" providerId="ADAL" clId="{DD01D7D1-E6E6-4B87-BC97-E03CD8256F6A}" dt="2021-04-22T07:44:57.469" v="33289" actId="20577"/>
        <pc:sldMkLst>
          <pc:docMk/>
          <pc:sldMk cId="3473192663" sldId="420"/>
        </pc:sldMkLst>
      </pc:sldChg>
      <pc:sldChg chg="addSp delSp modSp add modAnim modNotesTx">
        <pc:chgData name="ERICA GAGLIANO" userId="9a356418-f68e-4418-9faa-a534b4c83c86" providerId="ADAL" clId="{DD01D7D1-E6E6-4B87-BC97-E03CD8256F6A}" dt="2021-04-22T10:06:46.881" v="34580" actId="20577"/>
        <pc:sldMkLst>
          <pc:docMk/>
          <pc:sldMk cId="566727998" sldId="421"/>
        </pc:sldMkLst>
        <pc:spChg chg="add del mod">
          <ac:chgData name="ERICA GAGLIANO" userId="9a356418-f68e-4418-9faa-a534b4c83c86" providerId="ADAL" clId="{DD01D7D1-E6E6-4B87-BC97-E03CD8256F6A}" dt="2021-04-15T14:38:10.466" v="29424" actId="478"/>
          <ac:spMkLst>
            <pc:docMk/>
            <pc:sldMk cId="566727998" sldId="421"/>
            <ac:spMk id="2" creationId="{C389EEA1-DA82-4A3C-A99A-E3C03DB0A3FA}"/>
          </ac:spMkLst>
        </pc:spChg>
        <pc:spChg chg="add del mod ord">
          <ac:chgData name="ERICA GAGLIANO" userId="9a356418-f68e-4418-9faa-a534b4c83c86" providerId="ADAL" clId="{DD01D7D1-E6E6-4B87-BC97-E03CD8256F6A}" dt="2021-04-15T14:45:20.520" v="29774" actId="478"/>
          <ac:spMkLst>
            <pc:docMk/>
            <pc:sldMk cId="566727998" sldId="421"/>
            <ac:spMk id="3" creationId="{B7711568-E7D4-4F1B-BDD9-D749A07D4E77}"/>
          </ac:spMkLst>
        </pc:spChg>
        <pc:spChg chg="add mod">
          <ac:chgData name="ERICA GAGLIANO" userId="9a356418-f68e-4418-9faa-a534b4c83c86" providerId="ADAL" clId="{DD01D7D1-E6E6-4B87-BC97-E03CD8256F6A}" dt="2021-04-15T15:05:26.941" v="30500" actId="1036"/>
          <ac:spMkLst>
            <pc:docMk/>
            <pc:sldMk cId="566727998" sldId="421"/>
            <ac:spMk id="4" creationId="{42426211-8F03-427C-85AA-131CDCE9AEE2}"/>
          </ac:spMkLst>
        </pc:spChg>
        <pc:spChg chg="add mod">
          <ac:chgData name="ERICA GAGLIANO" userId="9a356418-f68e-4418-9faa-a534b4c83c86" providerId="ADAL" clId="{DD01D7D1-E6E6-4B87-BC97-E03CD8256F6A}" dt="2021-04-22T08:26:42.872" v="34553" actId="20577"/>
          <ac:spMkLst>
            <pc:docMk/>
            <pc:sldMk cId="566727998" sldId="421"/>
            <ac:spMk id="6" creationId="{92A90825-4599-4159-AC01-2918A2E7D60D}"/>
          </ac:spMkLst>
        </pc:spChg>
        <pc:spChg chg="mod">
          <ac:chgData name="ERICA GAGLIANO" userId="9a356418-f68e-4418-9faa-a534b4c83c86" providerId="ADAL" clId="{DD01D7D1-E6E6-4B87-BC97-E03CD8256F6A}" dt="2021-04-21T17:46:36.388" v="32269" actId="20577"/>
          <ac:spMkLst>
            <pc:docMk/>
            <pc:sldMk cId="566727998" sldId="421"/>
            <ac:spMk id="16" creationId="{72722342-95C8-444A-B05B-A903C8A414F2}"/>
          </ac:spMkLst>
        </pc:spChg>
        <pc:spChg chg="add mod">
          <ac:chgData name="ERICA GAGLIANO" userId="9a356418-f68e-4418-9faa-a534b4c83c86" providerId="ADAL" clId="{DD01D7D1-E6E6-4B87-BC97-E03CD8256F6A}" dt="2021-04-15T15:11:39.535" v="30773" actId="790"/>
          <ac:spMkLst>
            <pc:docMk/>
            <pc:sldMk cId="566727998" sldId="421"/>
            <ac:spMk id="18" creationId="{BBF9B9F7-7299-44CF-974F-9D57591908FF}"/>
          </ac:spMkLst>
        </pc:spChg>
        <pc:spChg chg="mod">
          <ac:chgData name="ERICA GAGLIANO" userId="9a356418-f68e-4418-9faa-a534b4c83c86" providerId="ADAL" clId="{DD01D7D1-E6E6-4B87-BC97-E03CD8256F6A}" dt="2021-04-15T10:48:58.980" v="27939" actId="207"/>
          <ac:spMkLst>
            <pc:docMk/>
            <pc:sldMk cId="566727998" sldId="421"/>
            <ac:spMk id="19" creationId="{C83C0DCF-FAF8-4E86-9E7E-22F1A5FF6595}"/>
          </ac:spMkLst>
        </pc:spChg>
        <pc:spChg chg="add mod">
          <ac:chgData name="ERICA GAGLIANO" userId="9a356418-f68e-4418-9faa-a534b4c83c86" providerId="ADAL" clId="{DD01D7D1-E6E6-4B87-BC97-E03CD8256F6A}" dt="2021-04-15T15:11:18.420" v="30772" actId="164"/>
          <ac:spMkLst>
            <pc:docMk/>
            <pc:sldMk cId="566727998" sldId="421"/>
            <ac:spMk id="20" creationId="{F18BA0B2-78EA-441D-BD65-BADCE70FD54C}"/>
          </ac:spMkLst>
        </pc:spChg>
        <pc:spChg chg="add del mod">
          <ac:chgData name="ERICA GAGLIANO" userId="9a356418-f68e-4418-9faa-a534b4c83c86" providerId="ADAL" clId="{DD01D7D1-E6E6-4B87-BC97-E03CD8256F6A}" dt="2021-04-15T15:10:47.907" v="30771" actId="478"/>
          <ac:spMkLst>
            <pc:docMk/>
            <pc:sldMk cId="566727998" sldId="421"/>
            <ac:spMk id="21" creationId="{596500E4-BB8E-4A56-A622-0F62689B942B}"/>
          </ac:spMkLst>
        </pc:spChg>
        <pc:grpChg chg="add mod">
          <ac:chgData name="ERICA GAGLIANO" userId="9a356418-f68e-4418-9faa-a534b4c83c86" providerId="ADAL" clId="{DD01D7D1-E6E6-4B87-BC97-E03CD8256F6A}" dt="2021-04-15T15:11:18.420" v="30772" actId="164"/>
          <ac:grpSpMkLst>
            <pc:docMk/>
            <pc:sldMk cId="566727998" sldId="421"/>
            <ac:grpSpMk id="5" creationId="{9720267E-35CC-44C9-A13B-B402344FC7A6}"/>
          </ac:grpSpMkLst>
        </pc:grpChg>
        <pc:picChg chg="add mod">
          <ac:chgData name="ERICA GAGLIANO" userId="9a356418-f68e-4418-9faa-a534b4c83c86" providerId="ADAL" clId="{DD01D7D1-E6E6-4B87-BC97-E03CD8256F6A}" dt="2021-04-15T15:11:18.420" v="30772" actId="164"/>
          <ac:picMkLst>
            <pc:docMk/>
            <pc:sldMk cId="566727998" sldId="421"/>
            <ac:picMk id="13" creationId="{50B51DE0-78F2-4BB7-8012-86458AA04C90}"/>
          </ac:picMkLst>
        </pc:picChg>
        <pc:picChg chg="add mod modCrop">
          <ac:chgData name="ERICA GAGLIANO" userId="9a356418-f68e-4418-9faa-a534b4c83c86" providerId="ADAL" clId="{DD01D7D1-E6E6-4B87-BC97-E03CD8256F6A}" dt="2021-04-15T15:11:18.420" v="30772" actId="164"/>
          <ac:picMkLst>
            <pc:docMk/>
            <pc:sldMk cId="566727998" sldId="421"/>
            <ac:picMk id="14" creationId="{F4B55CAB-1E39-42B4-9B44-37355A45EEBE}"/>
          </ac:picMkLst>
        </pc:picChg>
        <pc:picChg chg="add mod">
          <ac:chgData name="ERICA GAGLIANO" userId="9a356418-f68e-4418-9faa-a534b4c83c86" providerId="ADAL" clId="{DD01D7D1-E6E6-4B87-BC97-E03CD8256F6A}" dt="2021-04-15T15:11:18.420" v="30772" actId="164"/>
          <ac:picMkLst>
            <pc:docMk/>
            <pc:sldMk cId="566727998" sldId="421"/>
            <ac:picMk id="15" creationId="{63009860-C673-427A-A061-A349D59315FA}"/>
          </ac:picMkLst>
        </pc:picChg>
        <pc:picChg chg="add del mod">
          <ac:chgData name="ERICA GAGLIANO" userId="9a356418-f68e-4418-9faa-a534b4c83c86" providerId="ADAL" clId="{DD01D7D1-E6E6-4B87-BC97-E03CD8256F6A}" dt="2021-04-15T14:49:24.796" v="29835" actId="478"/>
          <ac:picMkLst>
            <pc:docMk/>
            <pc:sldMk cId="566727998" sldId="421"/>
            <ac:picMk id="17" creationId="{AF59F0B4-5AD0-4D0A-B629-23F81BDCEC85}"/>
          </ac:picMkLst>
        </pc:picChg>
      </pc:sldChg>
      <pc:sldChg chg="addSp delSp modSp add del ord">
        <pc:chgData name="ERICA GAGLIANO" userId="9a356418-f68e-4418-9faa-a534b4c83c86" providerId="ADAL" clId="{DD01D7D1-E6E6-4B87-BC97-E03CD8256F6A}" dt="2021-04-22T15:43:54.127" v="35390" actId="2696"/>
        <pc:sldMkLst>
          <pc:docMk/>
          <pc:sldMk cId="3822889185" sldId="422"/>
        </pc:sldMkLst>
        <pc:spChg chg="mod">
          <ac:chgData name="ERICA GAGLIANO" userId="9a356418-f68e-4418-9faa-a534b4c83c86" providerId="ADAL" clId="{DD01D7D1-E6E6-4B87-BC97-E03CD8256F6A}" dt="2021-04-22T14:26:20.864" v="34735" actId="1036"/>
          <ac:spMkLst>
            <pc:docMk/>
            <pc:sldMk cId="3822889185" sldId="422"/>
            <ac:spMk id="2" creationId="{066FD7C5-4425-48BC-98B5-0026CBA64455}"/>
          </ac:spMkLst>
        </pc:spChg>
        <pc:spChg chg="mod">
          <ac:chgData name="ERICA GAGLIANO" userId="9a356418-f68e-4418-9faa-a534b4c83c86" providerId="ADAL" clId="{DD01D7D1-E6E6-4B87-BC97-E03CD8256F6A}" dt="2021-04-20T17:42:11.615" v="31592" actId="27636"/>
          <ac:spMkLst>
            <pc:docMk/>
            <pc:sldMk cId="3822889185" sldId="422"/>
            <ac:spMk id="13" creationId="{68675999-2AC3-4095-A6A5-F31C5BFB010B}"/>
          </ac:spMkLst>
        </pc:spChg>
        <pc:spChg chg="mod">
          <ac:chgData name="ERICA GAGLIANO" userId="9a356418-f68e-4418-9faa-a534b4c83c86" providerId="ADAL" clId="{DD01D7D1-E6E6-4B87-BC97-E03CD8256F6A}" dt="2021-04-22T14:26:34.654" v="34766" actId="1036"/>
          <ac:spMkLst>
            <pc:docMk/>
            <pc:sldMk cId="3822889185" sldId="422"/>
            <ac:spMk id="16" creationId="{A8A45024-7A27-4DD1-9F6E-9EC2C116A101}"/>
          </ac:spMkLst>
        </pc:spChg>
        <pc:spChg chg="mod">
          <ac:chgData name="ERICA GAGLIANO" userId="9a356418-f68e-4418-9faa-a534b4c83c86" providerId="ADAL" clId="{DD01D7D1-E6E6-4B87-BC97-E03CD8256F6A}" dt="2021-04-22T14:26:34.654" v="34766" actId="1036"/>
          <ac:spMkLst>
            <pc:docMk/>
            <pc:sldMk cId="3822889185" sldId="422"/>
            <ac:spMk id="17" creationId="{CB916A73-5EAA-4FD6-AA85-1F57B7D1D23F}"/>
          </ac:spMkLst>
        </pc:spChg>
        <pc:spChg chg="add del">
          <ac:chgData name="ERICA GAGLIANO" userId="9a356418-f68e-4418-9faa-a534b4c83c86" providerId="ADAL" clId="{DD01D7D1-E6E6-4B87-BC97-E03CD8256F6A}" dt="2021-04-22T14:26:44.475" v="34770"/>
          <ac:spMkLst>
            <pc:docMk/>
            <pc:sldMk cId="3822889185" sldId="422"/>
            <ac:spMk id="19" creationId="{5339216B-F814-4BBC-B324-1FBE87B1998D}"/>
          </ac:spMkLst>
        </pc:spChg>
        <pc:picChg chg="add mod">
          <ac:chgData name="ERICA GAGLIANO" userId="9a356418-f68e-4418-9faa-a534b4c83c86" providerId="ADAL" clId="{DD01D7D1-E6E6-4B87-BC97-E03CD8256F6A}" dt="2021-04-22T14:27:07.437" v="34775" actId="1076"/>
          <ac:picMkLst>
            <pc:docMk/>
            <pc:sldMk cId="3822889185" sldId="422"/>
            <ac:picMk id="3" creationId="{05817899-B794-470D-932E-11FB1C511A53}"/>
          </ac:picMkLst>
        </pc:picChg>
      </pc:sldChg>
      <pc:sldChg chg="delSp add del">
        <pc:chgData name="ERICA GAGLIANO" userId="9a356418-f68e-4418-9faa-a534b4c83c86" providerId="ADAL" clId="{DD01D7D1-E6E6-4B87-BC97-E03CD8256F6A}" dt="2021-04-22T14:44:11.325" v="35225" actId="2696"/>
        <pc:sldMkLst>
          <pc:docMk/>
          <pc:sldMk cId="1599618961" sldId="423"/>
        </pc:sldMkLst>
        <pc:spChg chg="del">
          <ac:chgData name="ERICA GAGLIANO" userId="9a356418-f68e-4418-9faa-a534b4c83c86" providerId="ADAL" clId="{DD01D7D1-E6E6-4B87-BC97-E03CD8256F6A}" dt="2021-04-22T14:21:17.961" v="34600" actId="478"/>
          <ac:spMkLst>
            <pc:docMk/>
            <pc:sldMk cId="1599618961" sldId="423"/>
            <ac:spMk id="3" creationId="{62F59979-69FE-47B9-92BF-959C747AB48A}"/>
          </ac:spMkLst>
        </pc:spChg>
        <pc:spChg chg="del">
          <ac:chgData name="ERICA GAGLIANO" userId="9a356418-f68e-4418-9faa-a534b4c83c86" providerId="ADAL" clId="{DD01D7D1-E6E6-4B87-BC97-E03CD8256F6A}" dt="2021-04-22T14:21:21.747" v="34601" actId="478"/>
          <ac:spMkLst>
            <pc:docMk/>
            <pc:sldMk cId="1599618961" sldId="423"/>
            <ac:spMk id="7" creationId="{217D7C32-8E6B-4B4E-A487-ECC43FBDAA05}"/>
          </ac:spMkLst>
        </pc:spChg>
      </pc:sldChg>
      <pc:sldChg chg="addSp delSp modSp add ord modAnim modNotesTx">
        <pc:chgData name="ERICA GAGLIANO" userId="9a356418-f68e-4418-9faa-a534b4c83c86" providerId="ADAL" clId="{DD01D7D1-E6E6-4B87-BC97-E03CD8256F6A}" dt="2021-04-22T15:26:12.285" v="35389" actId="14100"/>
        <pc:sldMkLst>
          <pc:docMk/>
          <pc:sldMk cId="2726177959" sldId="424"/>
        </pc:sldMkLst>
        <pc:spChg chg="del">
          <ac:chgData name="ERICA GAGLIANO" userId="9a356418-f68e-4418-9faa-a534b4c83c86" providerId="ADAL" clId="{DD01D7D1-E6E6-4B87-BC97-E03CD8256F6A}" dt="2021-04-22T14:22:56.427" v="34648" actId="478"/>
          <ac:spMkLst>
            <pc:docMk/>
            <pc:sldMk cId="2726177959" sldId="424"/>
            <ac:spMk id="3" creationId="{82292A1C-44E0-4F22-BD9D-3283B87670D2}"/>
          </ac:spMkLst>
        </pc:spChg>
        <pc:spChg chg="add mod">
          <ac:chgData name="ERICA GAGLIANO" userId="9a356418-f68e-4418-9faa-a534b4c83c86" providerId="ADAL" clId="{DD01D7D1-E6E6-4B87-BC97-E03CD8256F6A}" dt="2021-04-22T14:53:41.936" v="35340" actId="1076"/>
          <ac:spMkLst>
            <pc:docMk/>
            <pc:sldMk cId="2726177959" sldId="424"/>
            <ac:spMk id="6" creationId="{A22387EA-B70A-4536-9138-9576DF4CEE91}"/>
          </ac:spMkLst>
        </pc:spChg>
        <pc:spChg chg="add mod">
          <ac:chgData name="ERICA GAGLIANO" userId="9a356418-f68e-4418-9faa-a534b4c83c86" providerId="ADAL" clId="{DD01D7D1-E6E6-4B87-BC97-E03CD8256F6A}" dt="2021-04-22T14:43:59.734" v="35224" actId="1076"/>
          <ac:spMkLst>
            <pc:docMk/>
            <pc:sldMk cId="2726177959" sldId="424"/>
            <ac:spMk id="7" creationId="{9AB85460-DACF-4F22-BFCF-D54516503992}"/>
          </ac:spMkLst>
        </pc:spChg>
        <pc:spChg chg="mod">
          <ac:chgData name="ERICA GAGLIANO" userId="9a356418-f68e-4418-9faa-a534b4c83c86" providerId="ADAL" clId="{DD01D7D1-E6E6-4B87-BC97-E03CD8256F6A}" dt="2021-04-22T15:26:12.285" v="35389" actId="14100"/>
          <ac:spMkLst>
            <pc:docMk/>
            <pc:sldMk cId="2726177959" sldId="424"/>
            <ac:spMk id="9" creationId="{D91DD3CD-7D18-4219-A11A-838AF7D88D75}"/>
          </ac:spMkLst>
        </pc:spChg>
        <pc:spChg chg="add del mod">
          <ac:chgData name="ERICA GAGLIANO" userId="9a356418-f68e-4418-9faa-a534b4c83c86" providerId="ADAL" clId="{DD01D7D1-E6E6-4B87-BC97-E03CD8256F6A}" dt="2021-04-22T14:25:52.694" v="34709" actId="478"/>
          <ac:spMkLst>
            <pc:docMk/>
            <pc:sldMk cId="2726177959" sldId="424"/>
            <ac:spMk id="10" creationId="{1E34287B-04C4-4A38-8987-BE3F7AE1FB6B}"/>
          </ac:spMkLst>
        </pc:spChg>
        <pc:spChg chg="add mod">
          <ac:chgData name="ERICA GAGLIANO" userId="9a356418-f68e-4418-9faa-a534b4c83c86" providerId="ADAL" clId="{DD01D7D1-E6E6-4B87-BC97-E03CD8256F6A}" dt="2021-04-22T14:50:07.150" v="35289" actId="1076"/>
          <ac:spMkLst>
            <pc:docMk/>
            <pc:sldMk cId="2726177959" sldId="424"/>
            <ac:spMk id="11" creationId="{53183BE2-0ACB-4861-8B08-D4EBF0EE5583}"/>
          </ac:spMkLst>
        </pc:spChg>
        <pc:spChg chg="add mod">
          <ac:chgData name="ERICA GAGLIANO" userId="9a356418-f68e-4418-9faa-a534b4c83c86" providerId="ADAL" clId="{DD01D7D1-E6E6-4B87-BC97-E03CD8256F6A}" dt="2021-04-22T14:50:15.122" v="35290" actId="1076"/>
          <ac:spMkLst>
            <pc:docMk/>
            <pc:sldMk cId="2726177959" sldId="424"/>
            <ac:spMk id="12" creationId="{D9C1551F-5CFF-4984-AE45-A6D439FA745F}"/>
          </ac:spMkLst>
        </pc:spChg>
        <pc:spChg chg="del">
          <ac:chgData name="ERICA GAGLIANO" userId="9a356418-f68e-4418-9faa-a534b4c83c86" providerId="ADAL" clId="{DD01D7D1-E6E6-4B87-BC97-E03CD8256F6A}" dt="2021-04-22T14:23:45.185" v="34655" actId="478"/>
          <ac:spMkLst>
            <pc:docMk/>
            <pc:sldMk cId="2726177959" sldId="424"/>
            <ac:spMk id="13" creationId="{38EA0CD4-B2C6-4C4D-AA7D-6B3C1935395B}"/>
          </ac:spMkLst>
        </pc:spChg>
        <pc:spChg chg="add mod">
          <ac:chgData name="ERICA GAGLIANO" userId="9a356418-f68e-4418-9faa-a534b4c83c86" providerId="ADAL" clId="{DD01D7D1-E6E6-4B87-BC97-E03CD8256F6A}" dt="2021-04-22T14:58:48.054" v="35383" actId="1035"/>
          <ac:spMkLst>
            <pc:docMk/>
            <pc:sldMk cId="2726177959" sldId="424"/>
            <ac:spMk id="14" creationId="{6A2E6588-A90C-4DF7-921A-79326D03EB61}"/>
          </ac:spMkLst>
        </pc:spChg>
        <pc:spChg chg="add mod">
          <ac:chgData name="ERICA GAGLIANO" userId="9a356418-f68e-4418-9faa-a534b4c83c86" providerId="ADAL" clId="{DD01D7D1-E6E6-4B87-BC97-E03CD8256F6A}" dt="2021-04-22T14:54:52.321" v="35361" actId="20577"/>
          <ac:spMkLst>
            <pc:docMk/>
            <pc:sldMk cId="2726177959" sldId="424"/>
            <ac:spMk id="15" creationId="{2DAA9161-4180-48F1-AD96-92FEB46AF484}"/>
          </ac:spMkLst>
        </pc:spChg>
        <pc:spChg chg="add mod">
          <ac:chgData name="ERICA GAGLIANO" userId="9a356418-f68e-4418-9faa-a534b4c83c86" providerId="ADAL" clId="{DD01D7D1-E6E6-4B87-BC97-E03CD8256F6A}" dt="2021-04-22T14:54:29.420" v="35354" actId="14100"/>
          <ac:spMkLst>
            <pc:docMk/>
            <pc:sldMk cId="2726177959" sldId="424"/>
            <ac:spMk id="16" creationId="{B0DA4DBE-62FE-4B9E-ACC6-CA797F332E10}"/>
          </ac:spMkLst>
        </pc:spChg>
        <pc:picChg chg="add mod">
          <ac:chgData name="ERICA GAGLIANO" userId="9a356418-f68e-4418-9faa-a534b4c83c86" providerId="ADAL" clId="{DD01D7D1-E6E6-4B87-BC97-E03CD8256F6A}" dt="2021-04-22T14:50:21.440" v="35291" actId="1076"/>
          <ac:picMkLst>
            <pc:docMk/>
            <pc:sldMk cId="2726177959" sldId="424"/>
            <ac:picMk id="8" creationId="{625DBA9B-79B9-460C-8F93-76D8526A27F5}"/>
          </ac:picMkLst>
        </pc:picChg>
        <pc:cxnChg chg="del mod">
          <ac:chgData name="ERICA GAGLIANO" userId="9a356418-f68e-4418-9faa-a534b4c83c86" providerId="ADAL" clId="{DD01D7D1-E6E6-4B87-BC97-E03CD8256F6A}" dt="2021-04-22T14:49:19.592" v="35273" actId="478"/>
          <ac:cxnSpMkLst>
            <pc:docMk/>
            <pc:sldMk cId="2726177959" sldId="424"/>
            <ac:cxnSpMk id="21" creationId="{A75511A8-D4C1-4DDF-8C70-FFED5272D1AB}"/>
          </ac:cxnSpMkLst>
        </pc:cxnChg>
      </pc:sldChg>
    </pc:docChg>
  </pc:docChgLst>
  <pc:docChgLst>
    <pc:chgData name="ERICA GAGLIANO" userId="9a356418-f68e-4418-9faa-a534b4c83c86" providerId="ADAL" clId="{BF4DAFAF-EBBF-4D75-8491-F1E462CFB54F}"/>
    <pc:docChg chg="modSld">
      <pc:chgData name="ERICA GAGLIANO" userId="9a356418-f68e-4418-9faa-a534b4c83c86" providerId="ADAL" clId="{BF4DAFAF-EBBF-4D75-8491-F1E462CFB54F}" dt="2021-10-12T09:05:44.178" v="21" actId="20577"/>
      <pc:docMkLst>
        <pc:docMk/>
      </pc:docMkLst>
      <pc:sldChg chg="modNotesTx">
        <pc:chgData name="ERICA GAGLIANO" userId="9a356418-f68e-4418-9faa-a534b4c83c86" providerId="ADAL" clId="{BF4DAFAF-EBBF-4D75-8491-F1E462CFB54F}" dt="2021-10-12T09:05:34.008" v="18" actId="20577"/>
        <pc:sldMkLst>
          <pc:docMk/>
          <pc:sldMk cId="2212587530" sldId="333"/>
        </pc:sldMkLst>
      </pc:sldChg>
      <pc:sldChg chg="modNotesTx">
        <pc:chgData name="ERICA GAGLIANO" userId="9a356418-f68e-4418-9faa-a534b4c83c86" providerId="ADAL" clId="{BF4DAFAF-EBBF-4D75-8491-F1E462CFB54F}" dt="2021-10-12T09:04:59.119" v="8" actId="20577"/>
        <pc:sldMkLst>
          <pc:docMk/>
          <pc:sldMk cId="3281510585" sldId="344"/>
        </pc:sldMkLst>
      </pc:sldChg>
      <pc:sldChg chg="modNotesTx">
        <pc:chgData name="ERICA GAGLIANO" userId="9a356418-f68e-4418-9faa-a534b4c83c86" providerId="ADAL" clId="{BF4DAFAF-EBBF-4D75-8491-F1E462CFB54F}" dt="2021-10-12T09:04:36.351" v="2" actId="20577"/>
        <pc:sldMkLst>
          <pc:docMk/>
          <pc:sldMk cId="4156387619" sldId="370"/>
        </pc:sldMkLst>
      </pc:sldChg>
      <pc:sldChg chg="modNotesTx">
        <pc:chgData name="ERICA GAGLIANO" userId="9a356418-f68e-4418-9faa-a534b4c83c86" providerId="ADAL" clId="{BF4DAFAF-EBBF-4D75-8491-F1E462CFB54F}" dt="2021-10-12T09:04:40.070" v="3" actId="20577"/>
        <pc:sldMkLst>
          <pc:docMk/>
          <pc:sldMk cId="2098848245" sldId="371"/>
        </pc:sldMkLst>
      </pc:sldChg>
      <pc:sldChg chg="modNotesTx">
        <pc:chgData name="ERICA GAGLIANO" userId="9a356418-f68e-4418-9faa-a534b4c83c86" providerId="ADAL" clId="{BF4DAFAF-EBBF-4D75-8491-F1E462CFB54F}" dt="2021-10-12T09:04:44.297" v="4" actId="20577"/>
        <pc:sldMkLst>
          <pc:docMk/>
          <pc:sldMk cId="2476718346" sldId="375"/>
        </pc:sldMkLst>
      </pc:sldChg>
      <pc:sldChg chg="modNotesTx">
        <pc:chgData name="ERICA GAGLIANO" userId="9a356418-f68e-4418-9faa-a534b4c83c86" providerId="ADAL" clId="{BF4DAFAF-EBBF-4D75-8491-F1E462CFB54F}" dt="2021-10-12T09:04:47.565" v="5" actId="20577"/>
        <pc:sldMkLst>
          <pc:docMk/>
          <pc:sldMk cId="3415470132" sldId="376"/>
        </pc:sldMkLst>
      </pc:sldChg>
      <pc:sldChg chg="modNotesTx">
        <pc:chgData name="ERICA GAGLIANO" userId="9a356418-f68e-4418-9faa-a534b4c83c86" providerId="ADAL" clId="{BF4DAFAF-EBBF-4D75-8491-F1E462CFB54F}" dt="2021-10-12T09:04:50.339" v="6" actId="20577"/>
        <pc:sldMkLst>
          <pc:docMk/>
          <pc:sldMk cId="84530292" sldId="377"/>
        </pc:sldMkLst>
      </pc:sldChg>
      <pc:sldChg chg="modNotesTx">
        <pc:chgData name="ERICA GAGLIANO" userId="9a356418-f68e-4418-9faa-a534b4c83c86" providerId="ADAL" clId="{BF4DAFAF-EBBF-4D75-8491-F1E462CFB54F}" dt="2021-10-12T09:05:11.383" v="12" actId="20577"/>
        <pc:sldMkLst>
          <pc:docMk/>
          <pc:sldMk cId="1887430062" sldId="380"/>
        </pc:sldMkLst>
      </pc:sldChg>
      <pc:sldChg chg="modNotesTx">
        <pc:chgData name="ERICA GAGLIANO" userId="9a356418-f68e-4418-9faa-a534b4c83c86" providerId="ADAL" clId="{BF4DAFAF-EBBF-4D75-8491-F1E462CFB54F}" dt="2021-10-12T09:05:15.336" v="13" actId="20577"/>
        <pc:sldMkLst>
          <pc:docMk/>
          <pc:sldMk cId="3614635299" sldId="382"/>
        </pc:sldMkLst>
      </pc:sldChg>
      <pc:sldChg chg="modNotesTx">
        <pc:chgData name="ERICA GAGLIANO" userId="9a356418-f68e-4418-9faa-a534b4c83c86" providerId="ADAL" clId="{BF4DAFAF-EBBF-4D75-8491-F1E462CFB54F}" dt="2021-10-12T09:05:37.784" v="19" actId="20577"/>
        <pc:sldMkLst>
          <pc:docMk/>
          <pc:sldMk cId="3240124538" sldId="394"/>
        </pc:sldMkLst>
      </pc:sldChg>
      <pc:sldChg chg="modNotesTx">
        <pc:chgData name="ERICA GAGLIANO" userId="9a356418-f68e-4418-9faa-a534b4c83c86" providerId="ADAL" clId="{BF4DAFAF-EBBF-4D75-8491-F1E462CFB54F}" dt="2021-10-12T09:05:41.510" v="20" actId="20577"/>
        <pc:sldMkLst>
          <pc:docMk/>
          <pc:sldMk cId="1002735684" sldId="400"/>
        </pc:sldMkLst>
      </pc:sldChg>
      <pc:sldChg chg="modNotesTx">
        <pc:chgData name="ERICA GAGLIANO" userId="9a356418-f68e-4418-9faa-a534b4c83c86" providerId="ADAL" clId="{BF4DAFAF-EBBF-4D75-8491-F1E462CFB54F}" dt="2021-10-12T09:04:53.789" v="7" actId="20577"/>
        <pc:sldMkLst>
          <pc:docMk/>
          <pc:sldMk cId="3024884223" sldId="404"/>
        </pc:sldMkLst>
      </pc:sldChg>
      <pc:sldChg chg="modNotesTx">
        <pc:chgData name="ERICA GAGLIANO" userId="9a356418-f68e-4418-9faa-a534b4c83c86" providerId="ADAL" clId="{BF4DAFAF-EBBF-4D75-8491-F1E462CFB54F}" dt="2021-10-12T09:04:32.379" v="1" actId="20577"/>
        <pc:sldMkLst>
          <pc:docMk/>
          <pc:sldMk cId="784001102" sldId="405"/>
        </pc:sldMkLst>
      </pc:sldChg>
      <pc:sldChg chg="modNotesTx">
        <pc:chgData name="ERICA GAGLIANO" userId="9a356418-f68e-4418-9faa-a534b4c83c86" providerId="ADAL" clId="{BF4DAFAF-EBBF-4D75-8491-F1E462CFB54F}" dt="2021-10-12T09:04:28.520" v="0" actId="20577"/>
        <pc:sldMkLst>
          <pc:docMk/>
          <pc:sldMk cId="3516021154" sldId="408"/>
        </pc:sldMkLst>
      </pc:sldChg>
      <pc:sldChg chg="modNotesTx">
        <pc:chgData name="ERICA GAGLIANO" userId="9a356418-f68e-4418-9faa-a534b4c83c86" providerId="ADAL" clId="{BF4DAFAF-EBBF-4D75-8491-F1E462CFB54F}" dt="2021-10-12T09:05:05.485" v="10" actId="20577"/>
        <pc:sldMkLst>
          <pc:docMk/>
          <pc:sldMk cId="3445689949" sldId="412"/>
        </pc:sldMkLst>
      </pc:sldChg>
      <pc:sldChg chg="modNotesTx">
        <pc:chgData name="ERICA GAGLIANO" userId="9a356418-f68e-4418-9faa-a534b4c83c86" providerId="ADAL" clId="{BF4DAFAF-EBBF-4D75-8491-F1E462CFB54F}" dt="2021-10-12T09:05:25.633" v="16" actId="20577"/>
        <pc:sldMkLst>
          <pc:docMk/>
          <pc:sldMk cId="2491173576" sldId="413"/>
        </pc:sldMkLst>
      </pc:sldChg>
      <pc:sldChg chg="modNotesTx">
        <pc:chgData name="ERICA GAGLIANO" userId="9a356418-f68e-4418-9faa-a534b4c83c86" providerId="ADAL" clId="{BF4DAFAF-EBBF-4D75-8491-F1E462CFB54F}" dt="2021-10-12T09:05:02.253" v="9" actId="20577"/>
        <pc:sldMkLst>
          <pc:docMk/>
          <pc:sldMk cId="3894096713" sldId="414"/>
        </pc:sldMkLst>
      </pc:sldChg>
      <pc:sldChg chg="modNotesTx">
        <pc:chgData name="ERICA GAGLIANO" userId="9a356418-f68e-4418-9faa-a534b4c83c86" providerId="ADAL" clId="{BF4DAFAF-EBBF-4D75-8491-F1E462CFB54F}" dt="2021-10-12T09:05:08.816" v="11" actId="20577"/>
        <pc:sldMkLst>
          <pc:docMk/>
          <pc:sldMk cId="827119433" sldId="415"/>
        </pc:sldMkLst>
      </pc:sldChg>
      <pc:sldChg chg="modNotesTx">
        <pc:chgData name="ERICA GAGLIANO" userId="9a356418-f68e-4418-9faa-a534b4c83c86" providerId="ADAL" clId="{BF4DAFAF-EBBF-4D75-8491-F1E462CFB54F}" dt="2021-10-12T09:05:21.762" v="15" actId="20577"/>
        <pc:sldMkLst>
          <pc:docMk/>
          <pc:sldMk cId="4083796025" sldId="416"/>
        </pc:sldMkLst>
      </pc:sldChg>
      <pc:sldChg chg="modNotesTx">
        <pc:chgData name="ERICA GAGLIANO" userId="9a356418-f68e-4418-9faa-a534b4c83c86" providerId="ADAL" clId="{BF4DAFAF-EBBF-4D75-8491-F1E462CFB54F}" dt="2021-10-12T09:05:30.029" v="17" actId="20577"/>
        <pc:sldMkLst>
          <pc:docMk/>
          <pc:sldMk cId="1759066475" sldId="417"/>
        </pc:sldMkLst>
      </pc:sldChg>
      <pc:sldChg chg="modNotesTx">
        <pc:chgData name="ERICA GAGLIANO" userId="9a356418-f68e-4418-9faa-a534b4c83c86" providerId="ADAL" clId="{BF4DAFAF-EBBF-4D75-8491-F1E462CFB54F}" dt="2021-10-12T09:05:18.672" v="14" actId="20577"/>
        <pc:sldMkLst>
          <pc:docMk/>
          <pc:sldMk cId="3473192663" sldId="420"/>
        </pc:sldMkLst>
      </pc:sldChg>
      <pc:sldChg chg="modNotesTx">
        <pc:chgData name="ERICA GAGLIANO" userId="9a356418-f68e-4418-9faa-a534b4c83c86" providerId="ADAL" clId="{BF4DAFAF-EBBF-4D75-8491-F1E462CFB54F}" dt="2021-10-12T09:05:44.178" v="21" actId="20577"/>
        <pc:sldMkLst>
          <pc:docMk/>
          <pc:sldMk cId="566727998" sldId="4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CDFE6-B635-4B7F-98B9-564F949DF7C1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1FF07-2F3B-445F-9899-DD50D869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12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261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89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45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16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98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FF07-2F3B-445F-9899-DD50D8697D7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26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10" baseline="0" dirty="0"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87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510" baseline="0" dirty="0"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85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 recent years, microwave (MW) irradiation technology has been exploited as a powerful tool in several energy and environmental applications. 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growing interest in MW technique is also based on the passive ability of the irradiated matrix to convert a low power energy into a rapid and large temperature increase. 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depends on the dielectric features of the media, which undoubtedly represents a major driving force, decreases the energy requirements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and makes MW a very cost-effective and sustainable alternative (Falciglia et al., 2018b).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presence of an alternating electromagnetic field induces the rotation of the dipoles constituting the media and their intermolecular friction results in heat generation (Falciglia et al., 2018b). 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Other great advantages are the higher ability of MW over conventional thermal remediation to heat the irradiated materials homogenously and rapidly (Falciglia et al., 2017a). 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MW has attracted many attentions on AC regeneration, due to their excellent MW-absorbing properties because of the interactions of the delocalized p-electrons with MWs (Li et al., </a:t>
                </a:r>
                <a:r>
                  <a:rPr lang="da-DK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2014b; Sun et al., 2017; Yang et al., 2017). </a:t>
                </a:r>
              </a:p>
              <a:p>
                <a:r>
                  <a:rPr lang="da-DK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High mechanical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strength and a good resistance towards heat and radiation are other essential features (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Biniak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et al., 1997; Marsh and Rodríguez-</a:t>
                </a:r>
              </a:p>
              <a:p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Reinoso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2006).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Rate of heat generated (</a:t>
                </a:r>
                <a:r>
                  <a:rPr lang="it-IT" sz="1200" i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GB" sz="1200" i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it-IT" sz="1200" i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∆𝑡</a:t>
                </a:r>
                <a:r>
                  <a:rPr lang="en-GB" sz="1200" i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directly depends on magnitude of internal electric field (E) and </a:t>
                </a:r>
                <a:r>
                  <a:rPr lang="en-GB" sz="1200" i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sz="1200" i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dielectric properties of irradiated material (</a:t>
                </a:r>
                <a:r>
                  <a:rPr lang="it-IT" sz="1200" i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𝜀^𝐼𝐼</a:t>
                </a:r>
                <a:r>
                  <a:rPr lang="en-GB" sz="1200" i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dielectric loss factor: ability of the material to convert irradiation into heat</a:t>
                </a:r>
                <a:r>
                  <a:rPr lang="en-GB" sz="1200" i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GB" sz="12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6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30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72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96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99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F07-2F3B-445F-9899-DD50D8697D7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41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107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13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07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6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33344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4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02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81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61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620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0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951E811-F65A-4C14-ABF5-0F1B84A7859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975E2E8-2D8D-45B4-A87D-EE17FF590BA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377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pos="9216" userDrawn="1">
          <p15:clr>
            <a:srgbClr val="F26B43"/>
          </p15:clr>
        </p15:guide>
        <p15:guide id="13" pos="1248" userDrawn="1">
          <p15:clr>
            <a:srgbClr val="F26B43"/>
          </p15:clr>
        </p15:guide>
        <p15:guide id="14" pos="1152" userDrawn="1">
          <p15:clr>
            <a:srgbClr val="F26B43"/>
          </p15:clr>
        </p15:guide>
        <p15:guide id="15" orient="horz" pos="1368" userDrawn="1">
          <p15:clr>
            <a:srgbClr val="F26B43"/>
          </p15:clr>
        </p15:guide>
        <p15:guide id="16" orient="horz" pos="1440" userDrawn="1">
          <p15:clr>
            <a:srgbClr val="F26B43"/>
          </p15:clr>
        </p15:guide>
        <p15:guide id="17" orient="horz" pos="3696" userDrawn="1">
          <p15:clr>
            <a:srgbClr val="F26B43"/>
          </p15:clr>
        </p15:guide>
        <p15:guide id="18" orient="horz" pos="432" userDrawn="1">
          <p15:clr>
            <a:srgbClr val="F26B43"/>
          </p15:clr>
        </p15:guide>
        <p15:guide id="19" orient="horz" pos="1512" userDrawn="1">
          <p15:clr>
            <a:srgbClr val="F26B43"/>
          </p15:clr>
        </p15:guide>
        <p15:guide id="20" pos="6912" userDrawn="1">
          <p15:clr>
            <a:srgbClr val="F26B43"/>
          </p15:clr>
        </p15:guide>
        <p15:guide id="21" pos="936" userDrawn="1">
          <p15:clr>
            <a:srgbClr val="F26B43"/>
          </p15:clr>
        </p15:guide>
        <p15:guide id="22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FD7C5-4425-48BC-98B5-0026CBA64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701" y="3017909"/>
            <a:ext cx="10260788" cy="1690487"/>
          </a:xfrm>
        </p:spPr>
        <p:txBody>
          <a:bodyPr/>
          <a:lstStyle/>
          <a:p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 of granular activated carbon by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microwave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(MW) irradiation and its application in a novel in situ regenerating permeable reactive barrier (PRB) approach (MW-PRB) 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a a L 13">
            <a:extLst>
              <a:ext uri="{FF2B5EF4-FFF2-40B4-BE49-F238E27FC236}">
                <a16:creationId xmlns:a16="http://schemas.microsoft.com/office/drawing/2014/main" id="{AF932229-6AE4-479E-832A-6BA0113B2EE1}"/>
              </a:ext>
            </a:extLst>
          </p:cNvPr>
          <p:cNvSpPr/>
          <p:nvPr/>
        </p:nvSpPr>
        <p:spPr>
          <a:xfrm rot="16200000">
            <a:off x="8877179" y="2162871"/>
            <a:ext cx="3675442" cy="2673611"/>
          </a:xfrm>
          <a:prstGeom prst="corner">
            <a:avLst>
              <a:gd name="adj1" fmla="val 8921"/>
              <a:gd name="adj2" fmla="val 8884"/>
            </a:avLst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orma a L 14">
            <a:extLst>
              <a:ext uri="{FF2B5EF4-FFF2-40B4-BE49-F238E27FC236}">
                <a16:creationId xmlns:a16="http://schemas.microsoft.com/office/drawing/2014/main" id="{B4CC9D5D-D516-45A0-B000-D36211A135C0}"/>
              </a:ext>
            </a:extLst>
          </p:cNvPr>
          <p:cNvSpPr/>
          <p:nvPr/>
        </p:nvSpPr>
        <p:spPr>
          <a:xfrm rot="5400000">
            <a:off x="-298129" y="2101720"/>
            <a:ext cx="3164501" cy="2273223"/>
          </a:xfrm>
          <a:prstGeom prst="corner">
            <a:avLst>
              <a:gd name="adj1" fmla="val 8921"/>
              <a:gd name="adj2" fmla="val 8884"/>
            </a:avLst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A8A45024-7A27-4DD1-9F6E-9EC2C116A101}"/>
              </a:ext>
            </a:extLst>
          </p:cNvPr>
          <p:cNvSpPr txBox="1">
            <a:spLocks/>
          </p:cNvSpPr>
          <p:nvPr/>
        </p:nvSpPr>
        <p:spPr>
          <a:xfrm>
            <a:off x="1065579" y="4771303"/>
            <a:ext cx="7599950" cy="72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Pietro P. Falciglia</a:t>
            </a:r>
            <a:r>
              <a:rPr lang="it-IT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Erica Gagliano</a:t>
            </a:r>
            <a:r>
              <a:rPr lang="it-IT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Guido De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Guidi</a:t>
            </a:r>
            <a:r>
              <a:rPr lang="it-IT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Stefano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Romano</a:t>
            </a:r>
            <a:r>
              <a:rPr lang="it-IT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Paolo Roccaro</a:t>
            </a:r>
            <a:r>
              <a:rPr lang="it-IT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Federico G. A. Vagliasindi</a:t>
            </a:r>
            <a:r>
              <a:rPr lang="it-IT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913D5498-FA1A-4E43-AA29-3C6E625AE34F}"/>
              </a:ext>
            </a:extLst>
          </p:cNvPr>
          <p:cNvSpPr txBox="1">
            <a:spLocks/>
          </p:cNvSpPr>
          <p:nvPr/>
        </p:nvSpPr>
        <p:spPr>
          <a:xfrm>
            <a:off x="1065579" y="5553524"/>
            <a:ext cx="9974142" cy="1098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15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di Ingegneria Civile e Architettura, Università di Catania, Catania, </a:t>
            </a:r>
            <a:r>
              <a:rPr lang="it-IT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it-IT" sz="15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LNS – INFN, Catania, </a:t>
            </a:r>
            <a:r>
              <a:rPr lang="it-IT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it-IT" sz="15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Scienze Chimiche, Università di Catania, Catania, </a:t>
            </a:r>
            <a:r>
              <a:rPr lang="it-IT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it-IT" sz="15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CRAM3RA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Università di, Catania, </a:t>
            </a:r>
            <a:r>
              <a:rPr lang="it-IT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it-IT" sz="15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</a:t>
            </a:r>
            <a:r>
              <a:rPr lang="it-IT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Fisica e Astronomia, Università di Catania, Catania, </a:t>
            </a:r>
            <a:r>
              <a:rPr lang="it-IT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en-GB" sz="1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C:\Users\Piero\Desktop\RemPle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Connettore diritto 22"/>
          <p:cNvCxnSpPr/>
          <p:nvPr/>
        </p:nvCxnSpPr>
        <p:spPr>
          <a:xfrm>
            <a:off x="1165615" y="5513332"/>
            <a:ext cx="673238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4"/>
          <a:stretch/>
        </p:blipFill>
        <p:spPr>
          <a:xfrm>
            <a:off x="0" y="7937"/>
            <a:ext cx="12192000" cy="29056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78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1045409" y="121800"/>
            <a:ext cx="10324442" cy="588064"/>
            <a:chOff x="246273" y="-81004"/>
            <a:chExt cx="9694959" cy="588064"/>
          </a:xfrm>
        </p:grpSpPr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8100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Results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and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discussion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: batch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tests</a:t>
              </a:r>
              <a:endPara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470964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Immagin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1" y="4027492"/>
            <a:ext cx="5920216" cy="274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magin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" y="1292206"/>
            <a:ext cx="3833495" cy="262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magine 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6" r="1563" b="3007"/>
          <a:stretch/>
        </p:blipFill>
        <p:spPr bwMode="auto">
          <a:xfrm>
            <a:off x="4738601" y="2378305"/>
            <a:ext cx="1071762" cy="1422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8919" y="1355239"/>
            <a:ext cx="7283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Preliminary tests: very rapid temperature increase (</a:t>
            </a:r>
            <a:r>
              <a:rPr lang="en-US" sz="175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75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680 °C) due to GAC excellent dielectric properties [key factor in the whole regeneration process - Falciglia et al., 2018].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4883B5FC-CE0C-4B32-9A53-9F975CEB5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346" y="3322080"/>
            <a:ext cx="2497999" cy="1875012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F82D1AD2-ADA5-430D-8B73-75C48C5C1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424" y="3321319"/>
            <a:ext cx="2498387" cy="1875773"/>
          </a:xfrm>
          <a:prstGeom prst="rect">
            <a:avLst/>
          </a:prstGeom>
        </p:spPr>
      </p:pic>
      <p:sp>
        <p:nvSpPr>
          <p:cNvPr id="51" name="CasellaDiTesto 3">
            <a:extLst>
              <a:ext uri="{FF2B5EF4-FFF2-40B4-BE49-F238E27FC236}">
                <a16:creationId xmlns:a16="http://schemas.microsoft.com/office/drawing/2014/main" id="{36EA7BBF-9D99-4B56-9A6B-7153F47CD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38" y="3348453"/>
            <a:ext cx="1119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it-IT" altLang="it-IT" sz="1600" b="1" dirty="0">
                <a:solidFill>
                  <a:srgbClr val="FFFF00"/>
                </a:solidFill>
                <a:latin typeface="Arial" panose="020B0604020202020204" pitchFamily="34" charset="0"/>
              </a:rPr>
              <a:t>SEM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it-IT" altLang="it-IT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Analysis</a:t>
            </a:r>
          </a:p>
        </p:txBody>
      </p:sp>
      <p:sp>
        <p:nvSpPr>
          <p:cNvPr id="52" name="CasellaDiTesto 3">
            <a:extLst>
              <a:ext uri="{FF2B5EF4-FFF2-40B4-BE49-F238E27FC236}">
                <a16:creationId xmlns:a16="http://schemas.microsoft.com/office/drawing/2014/main" id="{B762B679-F1B0-4803-BBEE-03E57712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276" y="4583717"/>
            <a:ext cx="1696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Virgin GAC</a:t>
            </a:r>
          </a:p>
        </p:txBody>
      </p:sp>
      <p:sp>
        <p:nvSpPr>
          <p:cNvPr id="53" name="CasellaDiTesto 3">
            <a:extLst>
              <a:ext uri="{FF2B5EF4-FFF2-40B4-BE49-F238E27FC236}">
                <a16:creationId xmlns:a16="http://schemas.microsoft.com/office/drawing/2014/main" id="{588B2964-3379-4F89-9386-16A34C95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725" y="4580429"/>
            <a:ext cx="267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spcBef>
                <a:spcPct val="0"/>
              </a:spcBef>
              <a:buFont typeface="Arial" panose="020B0604020202020204" pitchFamily="34" charset="0"/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it-IT" altLang="it-IT" dirty="0"/>
              <a:t>MW </a:t>
            </a:r>
            <a:r>
              <a:rPr lang="it-IT" altLang="it-IT" dirty="0" err="1"/>
              <a:t>irradiated</a:t>
            </a:r>
            <a:r>
              <a:rPr lang="it-IT" altLang="it-IT" dirty="0"/>
              <a:t> GAC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25133" y="2354286"/>
            <a:ext cx="629398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Max Cs removal of 81% [in agreement with previous findings, temperatures 400-700 °C are enough to effectively desorb Cs from solid materials - Honda et al., 2017; Liu et al., 2003].</a:t>
            </a:r>
          </a:p>
        </p:txBody>
      </p:sp>
      <p:sp>
        <p:nvSpPr>
          <p:cNvPr id="54" name="CasellaDiTesto 3">
            <a:extLst>
              <a:ext uri="{FF2B5EF4-FFF2-40B4-BE49-F238E27FC236}">
                <a16:creationId xmlns:a16="http://schemas.microsoft.com/office/drawing/2014/main" id="{B762B679-F1B0-4803-BBEE-03E57712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630" y="3304799"/>
            <a:ext cx="965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it-IT" altLang="it-IT" sz="14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GACs</a:t>
            </a:r>
            <a:r>
              <a:rPr lang="it-IT" altLang="it-IT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14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at</a:t>
            </a:r>
            <a:r>
              <a:rPr lang="it-IT" altLang="it-IT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680 °C</a:t>
            </a:r>
          </a:p>
        </p:txBody>
      </p:sp>
      <p:sp>
        <p:nvSpPr>
          <p:cNvPr id="7" name="Rettangolo 6"/>
          <p:cNvSpPr/>
          <p:nvPr/>
        </p:nvSpPr>
        <p:spPr>
          <a:xfrm>
            <a:off x="6916357" y="5178657"/>
            <a:ext cx="52756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Highest BET area and pore volume at 5</a:t>
            </a:r>
            <a:r>
              <a:rPr lang="en-US" sz="175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cycle due to the increase in </a:t>
            </a:r>
            <a:r>
              <a:rPr lang="en-US" sz="17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micropores</a:t>
            </a:r>
            <a:r>
              <a:rPr lang="en-US" sz="1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(Mohamad Nor et al., 2016).</a:t>
            </a:r>
          </a:p>
          <a:p>
            <a:pPr algn="just"/>
            <a:r>
              <a:rPr lang="en-US" sz="1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Further regeneration cycles (&gt;5</a:t>
            </a:r>
            <a:r>
              <a:rPr lang="en-US" sz="175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led to the partial destruction of some </a:t>
            </a:r>
            <a:r>
              <a:rPr lang="en-US" sz="17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micropores</a:t>
            </a:r>
            <a:r>
              <a:rPr lang="en-US" sz="1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previously formed and the decrease in BET area and pore volume.</a:t>
            </a:r>
            <a:endParaRPr lang="en-US" sz="17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525" y="753509"/>
            <a:ext cx="8303472" cy="603556"/>
          </a:xfrm>
          <a:prstGeom prst="rect">
            <a:avLst/>
          </a:pr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542368" y="3640840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830139" y="6493526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1045409" y="121800"/>
            <a:ext cx="10324442" cy="588064"/>
            <a:chOff x="246273" y="-81004"/>
            <a:chExt cx="9694959" cy="588064"/>
          </a:xfrm>
        </p:grpSpPr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8100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Results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and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discussion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: batch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tests</a:t>
              </a:r>
              <a:endPara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470964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igura a mano libera: forma 27">
            <a:extLst>
              <a:ext uri="{FF2B5EF4-FFF2-40B4-BE49-F238E27FC236}">
                <a16:creationId xmlns:a16="http://schemas.microsoft.com/office/drawing/2014/main" id="{772CA781-75DD-4DB5-B561-0A0F4DE85524}"/>
              </a:ext>
            </a:extLst>
          </p:cNvPr>
          <p:cNvSpPr/>
          <p:nvPr/>
        </p:nvSpPr>
        <p:spPr bwMode="auto">
          <a:xfrm>
            <a:off x="2222206" y="781732"/>
            <a:ext cx="8282762" cy="609422"/>
          </a:xfrm>
          <a:custGeom>
            <a:avLst/>
            <a:gdLst>
              <a:gd name="connsiteX0" fmla="*/ 0 w 2055736"/>
              <a:gd name="connsiteY0" fmla="*/ 39919 h 399188"/>
              <a:gd name="connsiteX1" fmla="*/ 39919 w 2055736"/>
              <a:gd name="connsiteY1" fmla="*/ 0 h 399188"/>
              <a:gd name="connsiteX2" fmla="*/ 2015817 w 2055736"/>
              <a:gd name="connsiteY2" fmla="*/ 0 h 399188"/>
              <a:gd name="connsiteX3" fmla="*/ 2055736 w 2055736"/>
              <a:gd name="connsiteY3" fmla="*/ 39919 h 399188"/>
              <a:gd name="connsiteX4" fmla="*/ 2055736 w 2055736"/>
              <a:gd name="connsiteY4" fmla="*/ 359269 h 399188"/>
              <a:gd name="connsiteX5" fmla="*/ 2015817 w 2055736"/>
              <a:gd name="connsiteY5" fmla="*/ 399188 h 399188"/>
              <a:gd name="connsiteX6" fmla="*/ 39919 w 2055736"/>
              <a:gd name="connsiteY6" fmla="*/ 399188 h 399188"/>
              <a:gd name="connsiteX7" fmla="*/ 0 w 2055736"/>
              <a:gd name="connsiteY7" fmla="*/ 359269 h 399188"/>
              <a:gd name="connsiteX8" fmla="*/ 0 w 2055736"/>
              <a:gd name="connsiteY8" fmla="*/ 39919 h 39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736" h="399188">
                <a:moveTo>
                  <a:pt x="0" y="39919"/>
                </a:moveTo>
                <a:cubicBezTo>
                  <a:pt x="0" y="17872"/>
                  <a:pt x="17872" y="0"/>
                  <a:pt x="39919" y="0"/>
                </a:cubicBezTo>
                <a:lnTo>
                  <a:pt x="2015817" y="0"/>
                </a:lnTo>
                <a:cubicBezTo>
                  <a:pt x="2037864" y="0"/>
                  <a:pt x="2055736" y="17872"/>
                  <a:pt x="2055736" y="39919"/>
                </a:cubicBezTo>
                <a:lnTo>
                  <a:pt x="2055736" y="359269"/>
                </a:lnTo>
                <a:cubicBezTo>
                  <a:pt x="2055736" y="381316"/>
                  <a:pt x="2037864" y="399188"/>
                  <a:pt x="2015817" y="399188"/>
                </a:cubicBezTo>
                <a:lnTo>
                  <a:pt x="39919" y="399188"/>
                </a:lnTo>
                <a:cubicBezTo>
                  <a:pt x="17872" y="399188"/>
                  <a:pt x="0" y="381316"/>
                  <a:pt x="0" y="359269"/>
                </a:cubicBezTo>
                <a:lnTo>
                  <a:pt x="0" y="39919"/>
                </a:lnTo>
                <a:close/>
              </a:path>
            </a:pathLst>
          </a:custGeom>
          <a:solidFill>
            <a:srgbClr val="17375E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0" tIns="108000" rIns="42672" bIns="382160" spcCol="1270"/>
          <a:lstStyle/>
          <a:p>
            <a:pPr lvl="1"/>
            <a:endParaRPr lang="it-IT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F7E355D-8C6A-4D85-9612-4116AE607A4B}"/>
              </a:ext>
            </a:extLst>
          </p:cNvPr>
          <p:cNvSpPr txBox="1"/>
          <p:nvPr/>
        </p:nvSpPr>
        <p:spPr>
          <a:xfrm>
            <a:off x="2222206" y="867576"/>
            <a:ext cx="8282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ADSORPTION – MW REGENERATION MULTIPLE CYCLES</a:t>
            </a:r>
          </a:p>
        </p:txBody>
      </p:sp>
      <p:pic>
        <p:nvPicPr>
          <p:cNvPr id="15" name="Immagine 14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558744"/>
            <a:ext cx="4891082" cy="34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79" y="1558744"/>
            <a:ext cx="4932108" cy="3489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820865" y="5147047"/>
            <a:ext cx="11085444" cy="156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general increase in the removal efficiency was found up to the 5th 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cycle (highest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 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112%)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linear increase in GAC weight loss percentage with MW regeneration cycles was observed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At the end of the 10th cycle, it was ~6.78%, much lower than that ascribed to conventional thermal regeneration (5-15% for each regeneration cycle) (</a:t>
            </a:r>
            <a:r>
              <a:rPr lang="en-US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Zanella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2014).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evidence demonstrated that 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MWs preserve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 the life span of 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GAC compared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conventional thermal regeneration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Ania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2005).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1210779" y="4733129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6231692" y="4697619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1045409" y="121800"/>
            <a:ext cx="10324442" cy="588064"/>
            <a:chOff x="246273" y="-81004"/>
            <a:chExt cx="9694959" cy="588064"/>
          </a:xfrm>
        </p:grpSpPr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8100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Results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and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discussion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: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column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tests</a:t>
              </a:r>
              <a:endPara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470964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igura a mano libera: forma 27">
            <a:extLst>
              <a:ext uri="{FF2B5EF4-FFF2-40B4-BE49-F238E27FC236}">
                <a16:creationId xmlns:a16="http://schemas.microsoft.com/office/drawing/2014/main" id="{772CA781-75DD-4DB5-B561-0A0F4DE85524}"/>
              </a:ext>
            </a:extLst>
          </p:cNvPr>
          <p:cNvSpPr/>
          <p:nvPr/>
        </p:nvSpPr>
        <p:spPr bwMode="auto">
          <a:xfrm>
            <a:off x="2293167" y="847085"/>
            <a:ext cx="8282762" cy="609422"/>
          </a:xfrm>
          <a:custGeom>
            <a:avLst/>
            <a:gdLst>
              <a:gd name="connsiteX0" fmla="*/ 0 w 2055736"/>
              <a:gd name="connsiteY0" fmla="*/ 39919 h 399188"/>
              <a:gd name="connsiteX1" fmla="*/ 39919 w 2055736"/>
              <a:gd name="connsiteY1" fmla="*/ 0 h 399188"/>
              <a:gd name="connsiteX2" fmla="*/ 2015817 w 2055736"/>
              <a:gd name="connsiteY2" fmla="*/ 0 h 399188"/>
              <a:gd name="connsiteX3" fmla="*/ 2055736 w 2055736"/>
              <a:gd name="connsiteY3" fmla="*/ 39919 h 399188"/>
              <a:gd name="connsiteX4" fmla="*/ 2055736 w 2055736"/>
              <a:gd name="connsiteY4" fmla="*/ 359269 h 399188"/>
              <a:gd name="connsiteX5" fmla="*/ 2015817 w 2055736"/>
              <a:gd name="connsiteY5" fmla="*/ 399188 h 399188"/>
              <a:gd name="connsiteX6" fmla="*/ 39919 w 2055736"/>
              <a:gd name="connsiteY6" fmla="*/ 399188 h 399188"/>
              <a:gd name="connsiteX7" fmla="*/ 0 w 2055736"/>
              <a:gd name="connsiteY7" fmla="*/ 359269 h 399188"/>
              <a:gd name="connsiteX8" fmla="*/ 0 w 2055736"/>
              <a:gd name="connsiteY8" fmla="*/ 39919 h 39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736" h="399188">
                <a:moveTo>
                  <a:pt x="0" y="39919"/>
                </a:moveTo>
                <a:cubicBezTo>
                  <a:pt x="0" y="17872"/>
                  <a:pt x="17872" y="0"/>
                  <a:pt x="39919" y="0"/>
                </a:cubicBezTo>
                <a:lnTo>
                  <a:pt x="2015817" y="0"/>
                </a:lnTo>
                <a:cubicBezTo>
                  <a:pt x="2037864" y="0"/>
                  <a:pt x="2055736" y="17872"/>
                  <a:pt x="2055736" y="39919"/>
                </a:cubicBezTo>
                <a:lnTo>
                  <a:pt x="2055736" y="359269"/>
                </a:lnTo>
                <a:cubicBezTo>
                  <a:pt x="2055736" y="381316"/>
                  <a:pt x="2037864" y="399188"/>
                  <a:pt x="2015817" y="399188"/>
                </a:cubicBezTo>
                <a:lnTo>
                  <a:pt x="39919" y="399188"/>
                </a:lnTo>
                <a:cubicBezTo>
                  <a:pt x="17872" y="399188"/>
                  <a:pt x="0" y="381316"/>
                  <a:pt x="0" y="359269"/>
                </a:cubicBezTo>
                <a:lnTo>
                  <a:pt x="0" y="39919"/>
                </a:lnTo>
                <a:close/>
              </a:path>
            </a:pathLst>
          </a:custGeom>
          <a:solidFill>
            <a:srgbClr val="17375E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0" tIns="108000" rIns="42672" bIns="382160" spcCol="1270"/>
          <a:lstStyle/>
          <a:p>
            <a:pPr lvl="1"/>
            <a:endParaRPr lang="it-IT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F7E355D-8C6A-4D85-9612-4116AE607A4B}"/>
              </a:ext>
            </a:extLst>
          </p:cNvPr>
          <p:cNvSpPr txBox="1"/>
          <p:nvPr/>
        </p:nvSpPr>
        <p:spPr>
          <a:xfrm>
            <a:off x="2293167" y="932929"/>
            <a:ext cx="8282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ADSORPTION – DYNAMIC MW REGENERATION</a:t>
            </a:r>
          </a:p>
        </p:txBody>
      </p:sp>
      <p:pic>
        <p:nvPicPr>
          <p:cNvPr id="15" name="Immagin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02" y="1724854"/>
            <a:ext cx="6596698" cy="3788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con angoli arrotondati 41">
            <a:extLst>
              <a:ext uri="{FF2B5EF4-FFF2-40B4-BE49-F238E27FC236}">
                <a16:creationId xmlns:a16="http://schemas.microsoft.com/office/drawing/2014/main" id="{11440FAF-CDDC-4268-9D5F-99CC436CF7B9}"/>
              </a:ext>
            </a:extLst>
          </p:cNvPr>
          <p:cNvSpPr/>
          <p:nvPr/>
        </p:nvSpPr>
        <p:spPr>
          <a:xfrm>
            <a:off x="8118922" y="1724854"/>
            <a:ext cx="3865518" cy="4286062"/>
          </a:xfrm>
          <a:prstGeom prst="roundRect">
            <a:avLst>
              <a:gd name="adj" fmla="val 5547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72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53CB1EA-86CB-46C0-B2FF-766492547726}"/>
              </a:ext>
            </a:extLst>
          </p:cNvPr>
          <p:cNvSpPr/>
          <p:nvPr/>
        </p:nvSpPr>
        <p:spPr>
          <a:xfrm>
            <a:off x="1045409" y="5889885"/>
            <a:ext cx="3703591" cy="739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5" tIns="64243" rIns="64243" bIns="64244" numCol="1" spcCol="1270" anchor="ctr" anchorCtr="0">
            <a:noAutofit/>
          </a:bodyPr>
          <a:lstStyle/>
          <a:p>
            <a:pPr defTabSz="1200150">
              <a:spcBef>
                <a:spcPct val="0"/>
              </a:spcBef>
              <a:spcAft>
                <a:spcPct val="15000"/>
              </a:spcAft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Saturation plateau ~300 min</a:t>
            </a:r>
          </a:p>
          <a:p>
            <a:pPr defTabSz="1200150">
              <a:spcBef>
                <a:spcPct val="0"/>
              </a:spcBef>
              <a:spcAft>
                <a:spcPct val="15000"/>
              </a:spcAft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Yoon-Nelson (R</a:t>
            </a:r>
            <a:r>
              <a:rPr lang="en-GB" sz="16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=096)</a:t>
            </a:r>
          </a:p>
        </p:txBody>
      </p:sp>
      <p:sp>
        <p:nvSpPr>
          <p:cNvPr id="19" name="CasellaDiTesto 3">
            <a:extLst>
              <a:ext uri="{FF2B5EF4-FFF2-40B4-BE49-F238E27FC236}">
                <a16:creationId xmlns:a16="http://schemas.microsoft.com/office/drawing/2014/main" id="{5331388A-9B5B-4DFC-A38F-2F844C1A8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409" y="5513160"/>
            <a:ext cx="5707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T1= 5 </a:t>
            </a:r>
            <a:r>
              <a:rPr lang="it-IT" altLang="it-IT" sz="16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altLang="it-IT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T2= 10 </a:t>
            </a:r>
            <a:r>
              <a:rPr lang="it-IT" altLang="it-IT" sz="16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altLang="it-IT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T3= 15 </a:t>
            </a:r>
            <a:r>
              <a:rPr lang="it-IT" altLang="it-IT" sz="16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altLang="it-IT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altLang="it-IT" sz="16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it-IT" altLang="it-IT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it-IT" altLang="it-IT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W</a:t>
            </a:r>
          </a:p>
        </p:txBody>
      </p:sp>
      <p:cxnSp>
        <p:nvCxnSpPr>
          <p:cNvPr id="3" name="Connettore 2 2"/>
          <p:cNvCxnSpPr/>
          <p:nvPr/>
        </p:nvCxnSpPr>
        <p:spPr>
          <a:xfrm flipV="1">
            <a:off x="5305648" y="2743199"/>
            <a:ext cx="0" cy="1807535"/>
          </a:xfrm>
          <a:prstGeom prst="straightConnector1">
            <a:avLst/>
          </a:prstGeom>
          <a:ln w="19050">
            <a:headEnd type="triangl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5331388A-9B5B-4DFC-A38F-2F844C1A8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742" y="4109531"/>
            <a:ext cx="32955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4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Incresing</a:t>
            </a:r>
            <a:r>
              <a:rPr lang="it-IT" altLang="it-IT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it-IT" altLang="it-IT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it-IT" altLang="it-IT" sz="14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altLang="it-IT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</a:t>
            </a:r>
            <a:r>
              <a:rPr lang="it-IT" altLang="it-IT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it-IT" alt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it-IT" alt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118922" y="1787865"/>
            <a:ext cx="3783423" cy="413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adsorption phase: typical breakthrough curves.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Regeneration can take place even in dynamic condition with a permanent GAC water saturation.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Vapour steam </a:t>
            </a:r>
            <a:r>
              <a:rPr lang="en-GB" altLang="it-IT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 carrier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in the Cs removal with irradiation time (maximum value of 80% @ 15 min-irradiation).</a:t>
            </a:r>
            <a:endParaRPr lang="en-US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1055507" y="5131325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1045409" y="121800"/>
            <a:ext cx="10324442" cy="588064"/>
            <a:chOff x="246273" y="-81004"/>
            <a:chExt cx="9694959" cy="588064"/>
          </a:xfrm>
        </p:grpSpPr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8100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Conclusions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and future 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perspectives</a:t>
              </a: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470964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magin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2524538" y="2365658"/>
            <a:ext cx="7484166" cy="249985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93533" y="968284"/>
            <a:ext cx="104244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2001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finding demonstrated the feasibility of the proposed system.</a:t>
            </a:r>
          </a:p>
          <a:p>
            <a:pPr marL="285750" lvl="1" indent="-285750" algn="just" defTabSz="12001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are essential to guide the scaling-up of the MW based regenerating permeable reactive barriers (MW-PRB).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861862E-C4A8-47EC-AC02-D6CCEC6B9C10}"/>
              </a:ext>
            </a:extLst>
          </p:cNvPr>
          <p:cNvSpPr/>
          <p:nvPr/>
        </p:nvSpPr>
        <p:spPr>
          <a:xfrm>
            <a:off x="1045409" y="5375455"/>
            <a:ext cx="10775170" cy="1292025"/>
          </a:xfrm>
          <a:prstGeom prst="rect">
            <a:avLst/>
          </a:prstGeom>
          <a:solidFill>
            <a:srgbClr val="DFE1E4"/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5" tIns="64243" rIns="64243" bIns="64244" numCol="1" spcCol="1270" anchor="ctr" anchorCtr="0">
            <a:noAutofit/>
          </a:bodyPr>
          <a:lstStyle/>
          <a:p>
            <a:pPr marL="285750" lvl="1" indent="-285750" defTabSz="12001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techno-economic investigations are still needed.</a:t>
            </a: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12001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study + techno-economic analysis: MW-PRB feasibility and its PROs against conventional PRB</a:t>
            </a:r>
          </a:p>
          <a:p>
            <a:pPr marL="285750" lvl="1" indent="-285750" defTabSz="12001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investigations: co-existing contaminants and real groundwater conditions (variability).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2425151" y="4938223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FD7C5-4425-48BC-98B5-0026CBA64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606" y="3436070"/>
            <a:ext cx="10260788" cy="915329"/>
          </a:xfrm>
        </p:spPr>
        <p:txBody>
          <a:bodyPr/>
          <a:lstStyle/>
          <a:p>
            <a:r>
              <a:rPr lang="en-US" sz="6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a a L 13">
            <a:extLst>
              <a:ext uri="{FF2B5EF4-FFF2-40B4-BE49-F238E27FC236}">
                <a16:creationId xmlns:a16="http://schemas.microsoft.com/office/drawing/2014/main" id="{AF932229-6AE4-479E-832A-6BA0113B2EE1}"/>
              </a:ext>
            </a:extLst>
          </p:cNvPr>
          <p:cNvSpPr/>
          <p:nvPr/>
        </p:nvSpPr>
        <p:spPr>
          <a:xfrm rot="16200000">
            <a:off x="8877179" y="2162871"/>
            <a:ext cx="3675442" cy="2673611"/>
          </a:xfrm>
          <a:prstGeom prst="corner">
            <a:avLst>
              <a:gd name="adj1" fmla="val 8921"/>
              <a:gd name="adj2" fmla="val 8884"/>
            </a:avLst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Forma a L 14">
            <a:extLst>
              <a:ext uri="{FF2B5EF4-FFF2-40B4-BE49-F238E27FC236}">
                <a16:creationId xmlns:a16="http://schemas.microsoft.com/office/drawing/2014/main" id="{B4CC9D5D-D516-45A0-B000-D36211A135C0}"/>
              </a:ext>
            </a:extLst>
          </p:cNvPr>
          <p:cNvSpPr/>
          <p:nvPr/>
        </p:nvSpPr>
        <p:spPr>
          <a:xfrm rot="5400000">
            <a:off x="-298129" y="2101720"/>
            <a:ext cx="3164501" cy="2273223"/>
          </a:xfrm>
          <a:prstGeom prst="corner">
            <a:avLst>
              <a:gd name="adj1" fmla="val 8921"/>
              <a:gd name="adj2" fmla="val 8884"/>
            </a:avLst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A8A45024-7A27-4DD1-9F6E-9EC2C116A101}"/>
              </a:ext>
            </a:extLst>
          </p:cNvPr>
          <p:cNvSpPr txBox="1">
            <a:spLocks/>
          </p:cNvSpPr>
          <p:nvPr/>
        </p:nvSpPr>
        <p:spPr>
          <a:xfrm>
            <a:off x="1998133" y="4771302"/>
            <a:ext cx="6667396" cy="169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references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Pietro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Falciglia</a:t>
            </a:r>
          </a:p>
          <a:p>
            <a:pPr algn="l">
              <a:lnSpc>
                <a:spcPct val="100000"/>
              </a:lnSpc>
            </a:pPr>
            <a:r>
              <a:rPr lang="it-IT" b="1" dirty="0">
                <a:solidFill>
                  <a:srgbClr val="17406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di Ingegneria Civile e </a:t>
            </a:r>
            <a:r>
              <a:rPr lang="it-IT" b="1" dirty="0" smtClean="0">
                <a:solidFill>
                  <a:srgbClr val="17406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Architettura </a:t>
            </a:r>
          </a:p>
          <a:p>
            <a:pPr algn="l">
              <a:lnSpc>
                <a:spcPct val="100000"/>
              </a:lnSpc>
            </a:pPr>
            <a:r>
              <a:rPr lang="it-IT" b="1" dirty="0" smtClean="0">
                <a:solidFill>
                  <a:srgbClr val="17406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</a:t>
            </a:r>
            <a:r>
              <a:rPr lang="it-IT" b="1" dirty="0">
                <a:solidFill>
                  <a:srgbClr val="17406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Catania, Catania, </a:t>
            </a:r>
            <a:r>
              <a:rPr lang="it-IT" b="1" dirty="0" err="1" smtClean="0">
                <a:solidFill>
                  <a:srgbClr val="17406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b="1" dirty="0" smtClean="0">
              <a:solidFill>
                <a:srgbClr val="17406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b="1" dirty="0" smtClean="0">
                <a:solidFill>
                  <a:srgbClr val="17406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pietro.falciglia@unict.it</a:t>
            </a:r>
            <a:endParaRPr lang="it-IT" b="1" dirty="0">
              <a:solidFill>
                <a:srgbClr val="17406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913D5498-FA1A-4E43-AA29-3C6E625AE34F}"/>
              </a:ext>
            </a:extLst>
          </p:cNvPr>
          <p:cNvSpPr txBox="1">
            <a:spLocks/>
          </p:cNvSpPr>
          <p:nvPr/>
        </p:nvSpPr>
        <p:spPr>
          <a:xfrm>
            <a:off x="1065579" y="5553524"/>
            <a:ext cx="9974142" cy="1098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4" descr="C:\Users\Piero\Desktop\RemPle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4"/>
          <a:stretch/>
        </p:blipFill>
        <p:spPr>
          <a:xfrm>
            <a:off x="0" y="7937"/>
            <a:ext cx="12192000" cy="29056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3" y="4853928"/>
            <a:ext cx="1493056" cy="14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2015944" y="154958"/>
            <a:ext cx="8626714" cy="530416"/>
            <a:chOff x="529986" y="-141964"/>
            <a:chExt cx="8626714" cy="530416"/>
          </a:xfrm>
        </p:grpSpPr>
        <p:sp>
          <p:nvSpPr>
            <p:cNvPr id="19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542178" y="-141964"/>
              <a:ext cx="8613642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GB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Introduction</a:t>
              </a:r>
            </a:p>
          </p:txBody>
        </p: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>
              <a:off x="529986" y="388452"/>
              <a:ext cx="8626714" cy="0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800A3D1C-ED61-4D2C-AB18-350A4B916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13" y="3461133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Pump</a:t>
            </a:r>
            <a:r>
              <a:rPr lang="it-IT" altLang="it-IT" sz="2000" b="1" dirty="0">
                <a:solidFill>
                  <a:schemeClr val="tx2"/>
                </a:solidFill>
                <a:latin typeface="Arial" panose="020B0604020202020204" pitchFamily="34" charset="0"/>
              </a:rPr>
              <a:t> and </a:t>
            </a:r>
            <a:r>
              <a:rPr lang="it-IT" altLang="it-IT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treat</a:t>
            </a:r>
            <a:r>
              <a:rPr lang="it-IT" altLang="it-IT" sz="2000" b="1" dirty="0">
                <a:solidFill>
                  <a:schemeClr val="tx2"/>
                </a:solidFill>
                <a:latin typeface="Arial" panose="020B0604020202020204" pitchFamily="34" charset="0"/>
              </a:rPr>
              <a:t> (P&amp;T)</a:t>
            </a:r>
          </a:p>
        </p:txBody>
      </p:sp>
      <p:pic>
        <p:nvPicPr>
          <p:cNvPr id="17" name="Immagine 1">
            <a:extLst>
              <a:ext uri="{FF2B5EF4-FFF2-40B4-BE49-F238E27FC236}">
                <a16:creationId xmlns:a16="http://schemas.microsoft.com/office/drawing/2014/main" id="{DD889816-7CA1-4E45-AB0D-352E5805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98" y="922339"/>
            <a:ext cx="6244305" cy="38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3">
            <a:extLst>
              <a:ext uri="{FF2B5EF4-FFF2-40B4-BE49-F238E27FC236}">
                <a16:creationId xmlns:a16="http://schemas.microsoft.com/office/drawing/2014/main" id="{9E3A946E-3A00-4B94-BBE4-0041891FE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51" y="922339"/>
            <a:ext cx="3340925" cy="255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3">
            <a:extLst>
              <a:ext uri="{FF2B5EF4-FFF2-40B4-BE49-F238E27FC236}">
                <a16:creationId xmlns:a16="http://schemas.microsoft.com/office/drawing/2014/main" id="{6F2524D9-51E5-43ED-B2DB-C0474770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493" y="4908464"/>
            <a:ext cx="448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it-IT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Permeable</a:t>
            </a: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Reactive</a:t>
            </a: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Barrier</a:t>
            </a: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(PRB)</a:t>
            </a:r>
          </a:p>
        </p:txBody>
      </p: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B09CD746-BD49-4FAF-9AAA-A8E75243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930" y="5308514"/>
            <a:ext cx="51918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2000" dirty="0">
                <a:solidFill>
                  <a:schemeClr val="tx2"/>
                </a:solidFill>
                <a:latin typeface="Arial" panose="020B0604020202020204" pitchFamily="34" charset="0"/>
              </a:rPr>
              <a:t>In situ passive groundwater treatment;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lower </a:t>
            </a:r>
            <a:r>
              <a:rPr lang="en-US" altLang="it-IT" sz="2000" dirty="0">
                <a:solidFill>
                  <a:schemeClr val="tx2"/>
                </a:solidFill>
                <a:latin typeface="Arial" panose="020B0604020202020204" pitchFamily="34" charset="0"/>
              </a:rPr>
              <a:t>costs than P&amp;T;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eco-friendly</a:t>
            </a:r>
            <a:r>
              <a:rPr lang="en-US" altLang="it-IT" sz="2000" dirty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without </a:t>
            </a:r>
            <a:r>
              <a:rPr lang="en-US" altLang="it-IT" sz="2000" dirty="0">
                <a:solidFill>
                  <a:schemeClr val="tx2"/>
                </a:solidFill>
                <a:latin typeface="Arial" panose="020B0604020202020204" pitchFamily="34" charset="0"/>
              </a:rPr>
              <a:t>groundwater flow alteration.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56" y="4190520"/>
            <a:ext cx="3636437" cy="2473839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760976" y="6251977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05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it-IT" sz="105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  <a:r>
              <a:rPr lang="it-IT" sz="105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it-IT" sz="105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endParaRPr lang="it-IT" sz="105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1045409" y="60840"/>
            <a:ext cx="10324442" cy="1046068"/>
            <a:chOff x="246273" y="-141964"/>
            <a:chExt cx="9694959" cy="1046068"/>
          </a:xfrm>
        </p:grpSpPr>
        <p:sp>
          <p:nvSpPr>
            <p:cNvPr id="19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14196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Reduced longevity of Permeable Reactive Barriers (PRBs) and </a:t>
              </a:r>
              <a:r>
                <a:rPr lang="en-US" sz="3200" b="1" i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i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n situ </a:t>
              </a:r>
              <a:r>
                <a:rPr lang="en-GB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regeneration approach</a:t>
              </a:r>
            </a:p>
          </p:txBody>
        </p: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868008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4E22554-4A9F-436F-B3D2-0F5A09348786}"/>
              </a:ext>
            </a:extLst>
          </p:cNvPr>
          <p:cNvGrpSpPr/>
          <p:nvPr/>
        </p:nvGrpSpPr>
        <p:grpSpPr>
          <a:xfrm>
            <a:off x="6315307" y="1256168"/>
            <a:ext cx="5126985" cy="3666042"/>
            <a:chOff x="9041901" y="627768"/>
            <a:chExt cx="2926059" cy="2161098"/>
          </a:xfrm>
        </p:grpSpPr>
        <p:pic>
          <p:nvPicPr>
            <p:cNvPr id="15" name="Immagine 1">
              <a:extLst>
                <a:ext uri="{FF2B5EF4-FFF2-40B4-BE49-F238E27FC236}">
                  <a16:creationId xmlns:a16="http://schemas.microsoft.com/office/drawing/2014/main" id="{10CB07AC-3273-4D31-BC18-355CA646C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99" r="49439" b="2"/>
            <a:stretch/>
          </p:blipFill>
          <p:spPr bwMode="auto">
            <a:xfrm>
              <a:off x="9041901" y="627768"/>
              <a:ext cx="2926059" cy="21610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sellaDiTesto 1">
              <a:extLst>
                <a:ext uri="{FF2B5EF4-FFF2-40B4-BE49-F238E27FC236}">
                  <a16:creationId xmlns:a16="http://schemas.microsoft.com/office/drawing/2014/main" id="{37DA98D3-99AB-4890-B752-DE9C3885F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4599" y="642979"/>
              <a:ext cx="2903188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CONVENTIONAL PRB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08919E85-A5AC-4E58-9B15-F71FE4B9212B}"/>
                </a:ext>
              </a:extLst>
            </p:cNvPr>
            <p:cNvSpPr/>
            <p:nvPr/>
          </p:nvSpPr>
          <p:spPr bwMode="auto">
            <a:xfrm>
              <a:off x="9649452" y="945921"/>
              <a:ext cx="288925" cy="412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96150E21-4E04-4F30-A651-EE22DFF95427}"/>
              </a:ext>
            </a:extLst>
          </p:cNvPr>
          <p:cNvSpPr/>
          <p:nvPr/>
        </p:nvSpPr>
        <p:spPr>
          <a:xfrm>
            <a:off x="749708" y="1237785"/>
            <a:ext cx="4747844" cy="5487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5" tIns="64243" rIns="64243" bIns="64244" numCol="1" spcCol="1270" anchor="ctr" anchorCtr="0">
            <a:noAutofit/>
          </a:bodyPr>
          <a:lstStyle/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longevity due to a GAC saturation is the major problem affecting full-scale treatments 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Ghaeminia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Mokhtarani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2018).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Exhausted AC incineration or landfill disposal are considered uneconomic and causes of secondary hazardous environmental contaminations. 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PRB in situ regeneration: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promising but challenging alternative 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Ghaeminia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Mokhtarani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 PRB with other regeneration processes (biological,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electrokinetic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Careghini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2015;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Ghaeminia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Mokhtarani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2018) is considered a frontier research topic (Huang et al., 2017).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5930624" y="5165944"/>
            <a:ext cx="58963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studied approaches of PRBs coupled with biological,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electrokinetic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Careghini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2015;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Ghaeminia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Mokhtarani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2018) are generally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ineffective or uneconomical 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Careghini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2015).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10361239" y="4628651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DEA16EE1-4182-4BDA-8634-32E7022F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204" y="744617"/>
            <a:ext cx="3412758" cy="1958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49140DE7-A251-4007-A01A-783254ABFB73}"/>
              </a:ext>
            </a:extLst>
          </p:cNvPr>
          <p:cNvSpPr txBox="1">
            <a:spLocks/>
          </p:cNvSpPr>
          <p:nvPr/>
        </p:nvSpPr>
        <p:spPr>
          <a:xfrm>
            <a:off x="757986" y="6523953"/>
            <a:ext cx="6291611" cy="384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2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2018; </a:t>
            </a:r>
            <a:r>
              <a:rPr lang="it-IT" altLang="it-IT" sz="12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Kostas</a:t>
            </a:r>
            <a:r>
              <a:rPr lang="it-IT" altLang="it-IT" sz="12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2017; Falciglia et al., 2018; </a:t>
            </a:r>
            <a:r>
              <a:rPr lang="it-IT" altLang="it-IT" sz="12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it-IT" altLang="it-IT" sz="12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2016</a:t>
            </a:r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4C3A486-C226-4A09-954D-7861044C5C7A}"/>
              </a:ext>
            </a:extLst>
          </p:cNvPr>
          <p:cNvGrpSpPr/>
          <p:nvPr/>
        </p:nvGrpSpPr>
        <p:grpSpPr>
          <a:xfrm>
            <a:off x="757986" y="64663"/>
            <a:ext cx="11213434" cy="504272"/>
            <a:chOff x="594778" y="16532"/>
            <a:chExt cx="8626714" cy="504272"/>
          </a:xfrm>
        </p:grpSpPr>
        <p:sp>
          <p:nvSpPr>
            <p:cNvPr id="24" name="Titolo 1">
              <a:extLst>
                <a:ext uri="{FF2B5EF4-FFF2-40B4-BE49-F238E27FC236}">
                  <a16:creationId xmlns:a16="http://schemas.microsoft.com/office/drawing/2014/main" id="{A38136CA-9EB0-4907-A335-254312B86EEF}"/>
                </a:ext>
              </a:extLst>
            </p:cNvPr>
            <p:cNvSpPr txBox="1">
              <a:spLocks/>
            </p:cNvSpPr>
            <p:nvPr/>
          </p:nvSpPr>
          <p:spPr>
            <a:xfrm>
              <a:off x="594782" y="16532"/>
              <a:ext cx="8613642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GB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Microwave heating: innovative regeneration for saturated AC</a:t>
              </a:r>
            </a:p>
          </p:txBody>
        </p: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98C093D9-EED3-44DF-AC8E-CABB01F7AF43}"/>
                </a:ext>
              </a:extLst>
            </p:cNvPr>
            <p:cNvCxnSpPr>
              <a:cxnSpLocks/>
            </p:cNvCxnSpPr>
            <p:nvPr/>
          </p:nvCxnSpPr>
          <p:spPr>
            <a:xfrm>
              <a:off x="594778" y="520804"/>
              <a:ext cx="8626714" cy="0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DF2FCC9-E869-44D6-820D-26835ED4F083}"/>
              </a:ext>
            </a:extLst>
          </p:cNvPr>
          <p:cNvSpPr txBox="1"/>
          <p:nvPr/>
        </p:nvSpPr>
        <p:spPr>
          <a:xfrm>
            <a:off x="965864" y="676408"/>
            <a:ext cx="7111930" cy="4324261"/>
          </a:xfrm>
          <a:prstGeom prst="rect">
            <a:avLst/>
          </a:prstGeom>
          <a:solidFill>
            <a:srgbClr val="DFE1E4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369888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for communication, Microwave (MW) irradiation currently employed as cost-effective heating technology for several applications (mineral processing, remediation application, chemical synthesis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interest: passive ability of absorber materials (as ACs) to convert low irradiation energy into rapid temperature increase</a:t>
            </a:r>
          </a:p>
          <a:p>
            <a:pPr marL="369888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field → dipolar rotation and ionic conduction → heat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generation.</a:t>
            </a: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heating over conventional for regenerating AC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44500" indent="-1793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control</a:t>
            </a:r>
          </a:p>
          <a:p>
            <a:pPr marL="444500" indent="-1793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Volumetric heating (Uniformity)</a:t>
            </a:r>
          </a:p>
          <a:p>
            <a:pPr marL="444500" indent="-1793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regeneration time</a:t>
            </a:r>
          </a:p>
          <a:p>
            <a:pPr marL="444500" indent="-1793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 of AC porous structure</a:t>
            </a:r>
          </a:p>
          <a:p>
            <a:pPr marL="444500" indent="-1793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enhanced by AC dielectric nature and thermal resistance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5F205B-D2A2-482A-8532-7BB9A5248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204" y="4943041"/>
            <a:ext cx="3412758" cy="146566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123E26-37E7-4B56-86E3-3B5D1BDB9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1" t="4318" r="2103" b="3269"/>
          <a:stretch/>
        </p:blipFill>
        <p:spPr>
          <a:xfrm>
            <a:off x="8376204" y="2906911"/>
            <a:ext cx="3412758" cy="18324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AB8DE40-FD9A-421D-BBAF-F1402810F73E}"/>
                  </a:ext>
                </a:extLst>
              </p:cNvPr>
              <p:cNvSpPr txBox="1"/>
              <p:nvPr/>
            </p:nvSpPr>
            <p:spPr>
              <a:xfrm>
                <a:off x="3098108" y="5139330"/>
                <a:ext cx="2997892" cy="594330"/>
              </a:xfrm>
              <a:prstGeom prst="rect">
                <a:avLst/>
              </a:prstGeom>
              <a:noFill/>
              <a:ln>
                <a:solidFill>
                  <a:srgbClr val="17375E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it-IT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it-IT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 </m:t>
                        </m:r>
                        <m:sSup>
                          <m:sSupPr>
                            <m:ctrlPr>
                              <a:rPr lang="it-IT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it-IT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it-IT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𝐼𝐼</m:t>
                            </m:r>
                          </m:sup>
                        </m:sSup>
                        <m:r>
                          <a:rPr lang="it-IT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it-IT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it-IT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t-IT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it-IT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it-IT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AB8DE40-FD9A-421D-BBAF-F1402810F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108" y="5139330"/>
                <a:ext cx="2997892" cy="594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17375E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801CEAFA-C8AB-49FE-B3C0-6B16A5C048A3}"/>
                  </a:ext>
                </a:extLst>
              </p:cNvPr>
              <p:cNvSpPr/>
              <p:nvPr/>
            </p:nvSpPr>
            <p:spPr>
              <a:xfrm>
                <a:off x="738527" y="5810867"/>
                <a:ext cx="7339267" cy="7130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25" tIns="64243" rIns="64243" bIns="64244" numCol="1" spcCol="1270" anchor="ctr" anchorCtr="0">
                <a:noAutofit/>
              </a:bodyPr>
              <a:lstStyle/>
              <a:p>
                <a:pPr algn="just"/>
                <a:r>
                  <a:rPr lang="en-GB" sz="14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Rate of heat generated (</a:t>
                </a:r>
                <a14:m>
                  <m:oMath xmlns:m="http://schemas.openxmlformats.org/officeDocument/2006/math">
                    <m:r>
                      <a:rPr lang="it-IT" sz="1400" i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it-IT" sz="1400" i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sz="14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it-IT" sz="1400" i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it-IT" sz="1400" i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sz="14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directly depends on magnitude of internal electric field (E) and the dielectric properties of irradiated material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400" i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t-IT" sz="1400" i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II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dielectric loss factor: ability of the material to convert irradiation into heat).</a:t>
                </a:r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801CEAFA-C8AB-49FE-B3C0-6B16A5C04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27" y="5810867"/>
                <a:ext cx="7339267" cy="713086"/>
              </a:xfrm>
              <a:prstGeom prst="rect">
                <a:avLst/>
              </a:prstGeom>
              <a:blipFill>
                <a:blip r:embed="rId7"/>
                <a:stretch>
                  <a:fillRect t="-2564" r="-66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827704" y="60840"/>
            <a:ext cx="11148396" cy="1046068"/>
            <a:chOff x="246273" y="-141964"/>
            <a:chExt cx="9694959" cy="1046068"/>
          </a:xfrm>
        </p:grpSpPr>
        <p:sp>
          <p:nvSpPr>
            <p:cNvPr id="19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14196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Novel MW based in situ regenerating PRB (MW-PRBs): Concept of proof</a:t>
              </a:r>
              <a:endParaRPr lang="en-GB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868008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4">
            <a:extLst>
              <a:ext uri="{FF2B5EF4-FFF2-40B4-BE49-F238E27FC236}">
                <a16:creationId xmlns:a16="http://schemas.microsoft.com/office/drawing/2014/main" id="{9BF3D285-153A-4717-9333-A0B772B4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29" y="1294219"/>
            <a:ext cx="7700963" cy="517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FC403B17-3464-48D4-8440-AA43CA04BA89}"/>
              </a:ext>
            </a:extLst>
          </p:cNvPr>
          <p:cNvGrpSpPr/>
          <p:nvPr/>
        </p:nvGrpSpPr>
        <p:grpSpPr>
          <a:xfrm>
            <a:off x="930442" y="4230646"/>
            <a:ext cx="3117714" cy="2200535"/>
            <a:chOff x="9051757" y="2889367"/>
            <a:chExt cx="2926059" cy="2161098"/>
          </a:xfrm>
        </p:grpSpPr>
        <p:pic>
          <p:nvPicPr>
            <p:cNvPr id="23" name="Immagine 1">
              <a:extLst>
                <a:ext uri="{FF2B5EF4-FFF2-40B4-BE49-F238E27FC236}">
                  <a16:creationId xmlns:a16="http://schemas.microsoft.com/office/drawing/2014/main" id="{7D3A8F1B-ABCC-4E77-978F-C9E7AC046A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6" t="54846" b="2"/>
            <a:stretch/>
          </p:blipFill>
          <p:spPr bwMode="auto">
            <a:xfrm>
              <a:off x="9051757" y="2889367"/>
              <a:ext cx="2926059" cy="21610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24AC6620-83EA-427B-A4CE-72B93657C051}"/>
                </a:ext>
              </a:extLst>
            </p:cNvPr>
            <p:cNvSpPr/>
            <p:nvPr/>
          </p:nvSpPr>
          <p:spPr bwMode="auto">
            <a:xfrm>
              <a:off x="11247587" y="2904385"/>
              <a:ext cx="288925" cy="385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5" name="CasellaDiTesto 14">
              <a:extLst>
                <a:ext uri="{FF2B5EF4-FFF2-40B4-BE49-F238E27FC236}">
                  <a16:creationId xmlns:a16="http://schemas.microsoft.com/office/drawing/2014/main" id="{7FB1A670-A179-4D1E-B2CA-7518810DB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1059" y="2907568"/>
              <a:ext cx="2847741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MW-PRB SYSTEM</a:t>
              </a: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827703" y="1122200"/>
            <a:ext cx="322045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advantages:</a:t>
            </a:r>
          </a:p>
          <a:p>
            <a:pPr marL="180975" lvl="1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PRB longevity;</a:t>
            </a:r>
          </a:p>
          <a:p>
            <a:pPr marL="180975" lvl="1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PRB thickness and minimization of GAC final disposal to hazardous landfill. </a:t>
            </a:r>
          </a:p>
          <a:p>
            <a:pPr marL="180975" lvl="1" indent="-180975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reduction in both material costs and environment contamination risks.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827703" y="6104950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10891817" y="6451996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EDCC8FDC-C362-4AE5-A117-0BC2CDAE9A1D}"/>
              </a:ext>
            </a:extLst>
          </p:cNvPr>
          <p:cNvGrpSpPr/>
          <p:nvPr/>
        </p:nvGrpSpPr>
        <p:grpSpPr>
          <a:xfrm>
            <a:off x="1742907" y="4450746"/>
            <a:ext cx="5268857" cy="2076856"/>
            <a:chOff x="3609388" y="4450820"/>
            <a:chExt cx="5233988" cy="2238375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id="{116D1051-DE1B-4868-B8B1-7924B8F02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388" y="4450820"/>
              <a:ext cx="5233988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E25A3929-3B61-4D77-874E-3BA59CE4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0433" y="6444701"/>
              <a:ext cx="64770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latin typeface="Arial" panose="020B0604020202020204" pitchFamily="34" charset="0"/>
                </a:rPr>
                <a:t>PAPER</a:t>
              </a:r>
            </a:p>
          </p:txBody>
        </p:sp>
        <p:sp>
          <p:nvSpPr>
            <p:cNvPr id="13" name="CasellaDiTesto 10">
              <a:extLst>
                <a:ext uri="{FF2B5EF4-FFF2-40B4-BE49-F238E27FC236}">
                  <a16:creationId xmlns:a16="http://schemas.microsoft.com/office/drawing/2014/main" id="{8F6CFA60-2121-4381-9F1C-2A7011FE0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133" y="6447876"/>
              <a:ext cx="696655" cy="212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>
                <a:spcBef>
                  <a:spcPct val="0"/>
                </a:spcBef>
                <a:buFontTx/>
                <a:buNone/>
                <a:defRPr sz="900"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t-IT" altLang="it-IT" dirty="0"/>
                <a:t>TISSUE</a:t>
              </a:r>
            </a:p>
          </p:txBody>
        </p:sp>
        <p:sp>
          <p:nvSpPr>
            <p:cNvPr id="14" name="CasellaDiTesto 11">
              <a:extLst>
                <a:ext uri="{FF2B5EF4-FFF2-40B4-BE49-F238E27FC236}">
                  <a16:creationId xmlns:a16="http://schemas.microsoft.com/office/drawing/2014/main" id="{2A8A19DF-F714-44D3-B0FE-1DE953E46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589" y="6458642"/>
              <a:ext cx="765175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latin typeface="Arial" panose="020B0604020202020204" pitchFamily="34" charset="0"/>
                </a:rPr>
                <a:t>METAL</a:t>
              </a:r>
            </a:p>
          </p:txBody>
        </p:sp>
        <p:sp>
          <p:nvSpPr>
            <p:cNvPr id="15" name="CasellaDiTesto 12">
              <a:extLst>
                <a:ext uri="{FF2B5EF4-FFF2-40B4-BE49-F238E27FC236}">
                  <a16:creationId xmlns:a16="http://schemas.microsoft.com/office/drawing/2014/main" id="{E412FC8C-606A-427D-BCE4-C780D2CFA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9244" y="6447475"/>
              <a:ext cx="765175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latin typeface="Arial" panose="020B0604020202020204" pitchFamily="34" charset="0"/>
                </a:rPr>
                <a:t>WATER</a:t>
              </a:r>
            </a:p>
          </p:txBody>
        </p:sp>
        <p:sp>
          <p:nvSpPr>
            <p:cNvPr id="16" name="CasellaDiTesto 13">
              <a:extLst>
                <a:ext uri="{FF2B5EF4-FFF2-40B4-BE49-F238E27FC236}">
                  <a16:creationId xmlns:a16="http://schemas.microsoft.com/office/drawing/2014/main" id="{146394E5-B1AA-4A01-85CC-67B760A26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565" y="6444701"/>
              <a:ext cx="969211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latin typeface="Arial" panose="020B0604020202020204" pitchFamily="34" charset="0"/>
                </a:rPr>
                <a:t>CONCRETE</a:t>
              </a:r>
            </a:p>
          </p:txBody>
        </p:sp>
        <p:sp>
          <p:nvSpPr>
            <p:cNvPr id="18" name="CasellaDiTesto 14">
              <a:extLst>
                <a:ext uri="{FF2B5EF4-FFF2-40B4-BE49-F238E27FC236}">
                  <a16:creationId xmlns:a16="http://schemas.microsoft.com/office/drawing/2014/main" id="{713C20D3-E13B-4227-A9AE-9C084C3E6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6776" y="6462915"/>
              <a:ext cx="73660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latin typeface="Arial" panose="020B0604020202020204" pitchFamily="34" charset="0"/>
                </a:rPr>
                <a:t>LEAD</a:t>
              </a: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271D336-1DDB-4293-832E-E74F147C10CB}"/>
              </a:ext>
            </a:extLst>
          </p:cNvPr>
          <p:cNvSpPr txBox="1"/>
          <p:nvPr/>
        </p:nvSpPr>
        <p:spPr>
          <a:xfrm>
            <a:off x="1033021" y="737228"/>
            <a:ext cx="8052062" cy="2246769"/>
          </a:xfrm>
          <a:prstGeom prst="rect">
            <a:avLst/>
          </a:prstGeom>
          <a:solidFill>
            <a:srgbClr val="DFE1E4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Anthropogenic activities (nuclear plants and medical facilities)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Cesium-137 major radionuclide in spent nuclear fuel processing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risk driver after nuclear accidents (Chernobyl - Fukushima)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water solubility and bind to soil and mineral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composition similar to potassium and sodium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at low concentrations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decontamination urgent and challenging task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DF2170-5180-4A8D-A63E-9DA5322405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57" t="5631" r="1382" b="3716"/>
          <a:stretch/>
        </p:blipFill>
        <p:spPr>
          <a:xfrm>
            <a:off x="9291760" y="779468"/>
            <a:ext cx="2679799" cy="2178725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1111189" y="6580645"/>
            <a:ext cx="3947863" cy="260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5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05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Olatunji</a:t>
            </a:r>
            <a:r>
              <a:rPr lang="it-IT" sz="105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2018; Smith et al., 2001)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DD681B5-2FB0-4CAC-8170-C08AD30B3B2E}"/>
              </a:ext>
            </a:extLst>
          </p:cNvPr>
          <p:cNvGrpSpPr/>
          <p:nvPr/>
        </p:nvGrpSpPr>
        <p:grpSpPr>
          <a:xfrm>
            <a:off x="2053986" y="66230"/>
            <a:ext cx="8626714" cy="501127"/>
            <a:chOff x="529986" y="-112675"/>
            <a:chExt cx="8626714" cy="501127"/>
          </a:xfrm>
        </p:grpSpPr>
        <p:sp>
          <p:nvSpPr>
            <p:cNvPr id="24" name="Titolo 1">
              <a:extLst>
                <a:ext uri="{FF2B5EF4-FFF2-40B4-BE49-F238E27FC236}">
                  <a16:creationId xmlns:a16="http://schemas.microsoft.com/office/drawing/2014/main" id="{51699F81-D275-4B1C-B965-5089FCA51A6B}"/>
                </a:ext>
              </a:extLst>
            </p:cNvPr>
            <p:cNvSpPr txBox="1">
              <a:spLocks/>
            </p:cNvSpPr>
            <p:nvPr/>
          </p:nvSpPr>
          <p:spPr>
            <a:xfrm>
              <a:off x="529986" y="-112675"/>
              <a:ext cx="8613642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GB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Radioactive </a:t>
              </a:r>
              <a:r>
                <a:rPr lang="en-GB" sz="32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cesium</a:t>
              </a:r>
              <a:r>
                <a:rPr lang="en-GB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(</a:t>
              </a:r>
              <a:r>
                <a:rPr lang="it-IT" sz="3200" b="1" baseline="30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137</a:t>
              </a:r>
              <a:r>
                <a:rPr lang="it-IT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Cs</a:t>
              </a:r>
              <a:r>
                <a:rPr lang="en-GB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95685BE9-BAD7-4C7B-AA0B-C4B72C704D5C}"/>
                </a:ext>
              </a:extLst>
            </p:cNvPr>
            <p:cNvCxnSpPr>
              <a:cxnSpLocks/>
            </p:cNvCxnSpPr>
            <p:nvPr/>
          </p:nvCxnSpPr>
          <p:spPr>
            <a:xfrm>
              <a:off x="529986" y="388452"/>
              <a:ext cx="8626714" cy="0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EFC5427A-6408-4AB6-98EE-DB0E66C29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839" y="4399021"/>
            <a:ext cx="3464557" cy="2180307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AAB41D24-83F9-4F4F-8ED0-F3CAF7E9F59E}"/>
              </a:ext>
            </a:extLst>
          </p:cNvPr>
          <p:cNvSpPr/>
          <p:nvPr/>
        </p:nvSpPr>
        <p:spPr>
          <a:xfrm>
            <a:off x="1033021" y="3037039"/>
            <a:ext cx="10938538" cy="1293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5" tIns="64243" rIns="64243" bIns="64244" numCol="1" spcCol="127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interactions: cardiovascular, immune and respiratory systems</a:t>
            </a:r>
          </a:p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 long-term radiological effects</a:t>
            </a:r>
          </a:p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Half-life 30.2 years</a:t>
            </a:r>
          </a:p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“Radionuclides emitting beta particles and gamma radiation”: 4 millirems x year in drinking water (EPA)</a:t>
            </a: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A62476D-1AF9-4F0C-BC49-E25D0F97DF14}"/>
              </a:ext>
            </a:extLst>
          </p:cNvPr>
          <p:cNvSpPr/>
          <p:nvPr/>
        </p:nvSpPr>
        <p:spPr>
          <a:xfrm>
            <a:off x="1126117" y="800015"/>
            <a:ext cx="1347499" cy="1405547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contrast="5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C9F6641-439F-44DB-8041-FB91F5C27FC0}"/>
              </a:ext>
            </a:extLst>
          </p:cNvPr>
          <p:cNvSpPr/>
          <p:nvPr/>
        </p:nvSpPr>
        <p:spPr>
          <a:xfrm>
            <a:off x="1045409" y="2393767"/>
            <a:ext cx="10276318" cy="1355047"/>
          </a:xfrm>
          <a:prstGeom prst="rect">
            <a:avLst/>
          </a:prstGeom>
          <a:solidFill>
            <a:srgbClr val="DFE1E4"/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5" tIns="64243" rIns="64243" bIns="64244" numCol="1" spcCol="1270" anchor="ctr" anchorCtr="0">
            <a:noAutofit/>
          </a:bodyPr>
          <a:lstStyle/>
          <a:p>
            <a:pPr marL="0" lvl="1" algn="just" defTabSz="1200150">
              <a:spcBef>
                <a:spcPct val="0"/>
              </a:spcBef>
              <a:spcAft>
                <a:spcPct val="15000"/>
              </a:spcAft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OBJECTIVE: </a:t>
            </a:r>
          </a:p>
          <a:p>
            <a:pPr marL="0" lvl="1" algn="just" defTabSz="1200150">
              <a:spcBef>
                <a:spcPct val="0"/>
              </a:spcBef>
              <a:spcAft>
                <a:spcPct val="15000"/>
              </a:spcAft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the feasibility of the MW based regenerating PRB system (MW-PRB) as combined treatment for Cs-impacted water.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1045409" y="60840"/>
            <a:ext cx="10324442" cy="649024"/>
            <a:chOff x="246273" y="-141964"/>
            <a:chExt cx="9694959" cy="649024"/>
          </a:xfrm>
        </p:grpSpPr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14196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it-IT" sz="32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Objectives</a:t>
              </a:r>
              <a:r>
                <a:rPr lang="it-IT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of the work</a:t>
              </a:r>
              <a:endParaRPr lang="en-GB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470964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ttangolo 3"/>
          <p:cNvSpPr/>
          <p:nvPr/>
        </p:nvSpPr>
        <p:spPr>
          <a:xfrm>
            <a:off x="1261838" y="3933598"/>
            <a:ext cx="3740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defTabSz="1200150">
              <a:spcBef>
                <a:spcPct val="0"/>
              </a:spcBef>
              <a:spcAft>
                <a:spcPct val="15000"/>
              </a:spcAft>
            </a:pPr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OBJECTIVES:</a:t>
            </a:r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 rotWithShape="1">
          <a:blip r:embed="rId5"/>
          <a:srcRect r="36285"/>
          <a:stretch/>
        </p:blipFill>
        <p:spPr>
          <a:xfrm>
            <a:off x="3131901" y="4477204"/>
            <a:ext cx="6580136" cy="1707028"/>
          </a:xfrm>
          <a:prstGeom prst="rect">
            <a:avLst/>
          </a:prstGeom>
        </p:spPr>
      </p:pic>
      <p:pic>
        <p:nvPicPr>
          <p:cNvPr id="3" name="Elemento grafico 2" descr="Presentazione con elenco di controllo con riempimento a tinta unita">
            <a:extLst>
              <a:ext uri="{FF2B5EF4-FFF2-40B4-BE49-F238E27FC236}">
                <a16:creationId xmlns:a16="http://schemas.microsoft.com/office/drawing/2014/main" id="{AE02A491-FAA8-4285-9DE5-C66F84A81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14804" y="4116338"/>
            <a:ext cx="1355047" cy="1355047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1045409" y="121800"/>
            <a:ext cx="10324442" cy="588064"/>
            <a:chOff x="246273" y="-81004"/>
            <a:chExt cx="9694959" cy="588064"/>
          </a:xfrm>
        </p:grpSpPr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8100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Materials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and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methods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: batch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tests</a:t>
              </a:r>
              <a:endPara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470964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F7E355D-8C6A-4D85-9612-4116AE607A4B}"/>
              </a:ext>
            </a:extLst>
          </p:cNvPr>
          <p:cNvSpPr txBox="1"/>
          <p:nvPr/>
        </p:nvSpPr>
        <p:spPr>
          <a:xfrm>
            <a:off x="2218874" y="988084"/>
            <a:ext cx="8282762" cy="397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3180" tIns="57940" rIns="73180" bIns="57940" spcCol="1270" anchor="ctr"/>
          <a:lstStyle>
            <a:defPPr>
              <a:defRPr lang="en-US"/>
            </a:defPPr>
            <a:lvl1pPr algn="ctr" defTabSz="1066800">
              <a:lnSpc>
                <a:spcPct val="90000"/>
              </a:lnSpc>
              <a:spcAft>
                <a:spcPct val="35000"/>
              </a:spcAft>
              <a:defRPr sz="2200" b="1" ker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rgbClr val="FFFF00"/>
                </a:solidFill>
              </a:rPr>
              <a:t>ADSORPTION – MW REGENERATION MULTIPLE CYCLES</a:t>
            </a:r>
          </a:p>
        </p:txBody>
      </p:sp>
      <p:grpSp>
        <p:nvGrpSpPr>
          <p:cNvPr id="27" name="Gruppo 23">
            <a:extLst>
              <a:ext uri="{FF2B5EF4-FFF2-40B4-BE49-F238E27FC236}">
                <a16:creationId xmlns:a16="http://schemas.microsoft.com/office/drawing/2014/main" id="{ED7CC16E-95D9-4C1D-946F-53903EB53731}"/>
              </a:ext>
            </a:extLst>
          </p:cNvPr>
          <p:cNvGrpSpPr>
            <a:grpSpLocks/>
          </p:cNvGrpSpPr>
          <p:nvPr/>
        </p:nvGrpSpPr>
        <p:grpSpPr bwMode="auto">
          <a:xfrm>
            <a:off x="1320800" y="1491371"/>
            <a:ext cx="9617377" cy="4536007"/>
            <a:chOff x="-439376" y="1402665"/>
            <a:chExt cx="9758637" cy="5116929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A2A84A3-4900-41EF-9767-D39905A3B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39376" y="1862298"/>
              <a:ext cx="9758637" cy="4072438"/>
              <a:chOff x="-549178" y="1897352"/>
              <a:chExt cx="10163760" cy="4438494"/>
            </a:xfrm>
          </p:grpSpPr>
          <p:sp>
            <p:nvSpPr>
              <p:cNvPr id="35" name="Figura a mano libera: forma 11">
                <a:extLst>
                  <a:ext uri="{FF2B5EF4-FFF2-40B4-BE49-F238E27FC236}">
                    <a16:creationId xmlns:a16="http://schemas.microsoft.com/office/drawing/2014/main" id="{D231F973-60F8-4035-8ADF-27121FF9AE77}"/>
                  </a:ext>
                </a:extLst>
              </p:cNvPr>
              <p:cNvSpPr/>
              <p:nvPr/>
            </p:nvSpPr>
            <p:spPr>
              <a:xfrm>
                <a:off x="-549178" y="1927018"/>
                <a:ext cx="4930257" cy="3867798"/>
              </a:xfrm>
              <a:custGeom>
                <a:avLst/>
                <a:gdLst>
                  <a:gd name="connsiteX0" fmla="*/ 0 w 3245316"/>
                  <a:gd name="connsiteY0" fmla="*/ 259229 h 2592287"/>
                  <a:gd name="connsiteX1" fmla="*/ 259229 w 3245316"/>
                  <a:gd name="connsiteY1" fmla="*/ 0 h 2592287"/>
                  <a:gd name="connsiteX2" fmla="*/ 2986087 w 3245316"/>
                  <a:gd name="connsiteY2" fmla="*/ 0 h 2592287"/>
                  <a:gd name="connsiteX3" fmla="*/ 3245316 w 3245316"/>
                  <a:gd name="connsiteY3" fmla="*/ 259229 h 2592287"/>
                  <a:gd name="connsiteX4" fmla="*/ 3245316 w 3245316"/>
                  <a:gd name="connsiteY4" fmla="*/ 2333058 h 2592287"/>
                  <a:gd name="connsiteX5" fmla="*/ 2986087 w 3245316"/>
                  <a:gd name="connsiteY5" fmla="*/ 2592287 h 2592287"/>
                  <a:gd name="connsiteX6" fmla="*/ 259229 w 3245316"/>
                  <a:gd name="connsiteY6" fmla="*/ 2592287 h 2592287"/>
                  <a:gd name="connsiteX7" fmla="*/ 0 w 3245316"/>
                  <a:gd name="connsiteY7" fmla="*/ 2333058 h 2592287"/>
                  <a:gd name="connsiteX8" fmla="*/ 0 w 3245316"/>
                  <a:gd name="connsiteY8" fmla="*/ 259229 h 259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5316" h="2592287">
                    <a:moveTo>
                      <a:pt x="0" y="259229"/>
                    </a:moveTo>
                    <a:cubicBezTo>
                      <a:pt x="0" y="116061"/>
                      <a:pt x="116061" y="0"/>
                      <a:pt x="259229" y="0"/>
                    </a:cubicBezTo>
                    <a:lnTo>
                      <a:pt x="2986087" y="0"/>
                    </a:lnTo>
                    <a:cubicBezTo>
                      <a:pt x="3129255" y="0"/>
                      <a:pt x="3245316" y="116061"/>
                      <a:pt x="3245316" y="259229"/>
                    </a:cubicBezTo>
                    <a:lnTo>
                      <a:pt x="3245316" y="2333058"/>
                    </a:lnTo>
                    <a:cubicBezTo>
                      <a:pt x="3245316" y="2476226"/>
                      <a:pt x="3129255" y="2592287"/>
                      <a:pt x="2986087" y="2592287"/>
                    </a:cubicBezTo>
                    <a:lnTo>
                      <a:pt x="259229" y="2592287"/>
                    </a:lnTo>
                    <a:cubicBezTo>
                      <a:pt x="116061" y="2592287"/>
                      <a:pt x="0" y="2476226"/>
                      <a:pt x="0" y="2333058"/>
                    </a:cubicBezTo>
                    <a:lnTo>
                      <a:pt x="0" y="259229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83481" tIns="183481" rIns="183481" bIns="738971" spcCol="1270"/>
              <a:lstStyle/>
              <a:p>
                <a:pPr marL="228600" lvl="1" indent="-228600" defTabSz="8890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"/>
                  <a:defRPr/>
                </a:pPr>
                <a:endParaRPr lang="it-IT" sz="20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orma 35">
                <a:extLst>
                  <a:ext uri="{FF2B5EF4-FFF2-40B4-BE49-F238E27FC236}">
                    <a16:creationId xmlns:a16="http://schemas.microsoft.com/office/drawing/2014/main" id="{78FA3A41-C611-4780-BDD0-A1847338D921}"/>
                  </a:ext>
                </a:extLst>
              </p:cNvPr>
              <p:cNvSpPr/>
              <p:nvPr/>
            </p:nvSpPr>
            <p:spPr>
              <a:xfrm rot="21097307">
                <a:off x="2775902" y="2313873"/>
                <a:ext cx="3637489" cy="4021973"/>
              </a:xfrm>
              <a:prstGeom prst="leftCircularArrow">
                <a:avLst>
                  <a:gd name="adj1" fmla="val 3175"/>
                  <a:gd name="adj2" fmla="val 251275"/>
                  <a:gd name="adj3" fmla="val 4244435"/>
                  <a:gd name="adj4" fmla="val 7552031"/>
                  <a:gd name="adj5" fmla="val 3161"/>
                </a:avLst>
              </a:prstGeom>
              <a:solidFill>
                <a:srgbClr val="FFFF00"/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8" name="Figura a mano libera: forma 14">
                <a:extLst>
                  <a:ext uri="{FF2B5EF4-FFF2-40B4-BE49-F238E27FC236}">
                    <a16:creationId xmlns:a16="http://schemas.microsoft.com/office/drawing/2014/main" id="{B347FA0C-5525-4E7E-AF4C-A244898ADF51}"/>
                  </a:ext>
                </a:extLst>
              </p:cNvPr>
              <p:cNvSpPr/>
              <p:nvPr/>
            </p:nvSpPr>
            <p:spPr>
              <a:xfrm>
                <a:off x="4762832" y="1897352"/>
                <a:ext cx="4851750" cy="3930249"/>
              </a:xfrm>
              <a:custGeom>
                <a:avLst/>
                <a:gdLst>
                  <a:gd name="connsiteX0" fmla="*/ 0 w 3344857"/>
                  <a:gd name="connsiteY0" fmla="*/ 259229 h 2592287"/>
                  <a:gd name="connsiteX1" fmla="*/ 259229 w 3344857"/>
                  <a:gd name="connsiteY1" fmla="*/ 0 h 2592287"/>
                  <a:gd name="connsiteX2" fmla="*/ 3085628 w 3344857"/>
                  <a:gd name="connsiteY2" fmla="*/ 0 h 2592287"/>
                  <a:gd name="connsiteX3" fmla="*/ 3344857 w 3344857"/>
                  <a:gd name="connsiteY3" fmla="*/ 259229 h 2592287"/>
                  <a:gd name="connsiteX4" fmla="*/ 3344857 w 3344857"/>
                  <a:gd name="connsiteY4" fmla="*/ 2333058 h 2592287"/>
                  <a:gd name="connsiteX5" fmla="*/ 3085628 w 3344857"/>
                  <a:gd name="connsiteY5" fmla="*/ 2592287 h 2592287"/>
                  <a:gd name="connsiteX6" fmla="*/ 259229 w 3344857"/>
                  <a:gd name="connsiteY6" fmla="*/ 2592287 h 2592287"/>
                  <a:gd name="connsiteX7" fmla="*/ 0 w 3344857"/>
                  <a:gd name="connsiteY7" fmla="*/ 2333058 h 2592287"/>
                  <a:gd name="connsiteX8" fmla="*/ 0 w 3344857"/>
                  <a:gd name="connsiteY8" fmla="*/ 259229 h 259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4857" h="2592287">
                    <a:moveTo>
                      <a:pt x="0" y="259229"/>
                    </a:moveTo>
                    <a:cubicBezTo>
                      <a:pt x="0" y="116061"/>
                      <a:pt x="116061" y="0"/>
                      <a:pt x="259229" y="0"/>
                    </a:cubicBezTo>
                    <a:lnTo>
                      <a:pt x="3085628" y="0"/>
                    </a:lnTo>
                    <a:cubicBezTo>
                      <a:pt x="3228796" y="0"/>
                      <a:pt x="3344857" y="116061"/>
                      <a:pt x="3344857" y="259229"/>
                    </a:cubicBezTo>
                    <a:lnTo>
                      <a:pt x="3344857" y="2333058"/>
                    </a:lnTo>
                    <a:cubicBezTo>
                      <a:pt x="3344857" y="2476226"/>
                      <a:pt x="3228796" y="2592287"/>
                      <a:pt x="3085628" y="2592287"/>
                    </a:cubicBezTo>
                    <a:lnTo>
                      <a:pt x="259229" y="2592287"/>
                    </a:lnTo>
                    <a:cubicBezTo>
                      <a:pt x="116061" y="2592287"/>
                      <a:pt x="0" y="2476226"/>
                      <a:pt x="0" y="2333058"/>
                    </a:cubicBezTo>
                    <a:lnTo>
                      <a:pt x="0" y="259229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83481" tIns="183481" rIns="183481" bIns="738971" spcCol="1270"/>
              <a:lstStyle/>
              <a:p>
                <a:pPr marL="228600" lvl="1" indent="-228600" defTabSz="8890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"/>
                  <a:defRPr/>
                </a:pPr>
                <a:endParaRPr lang="it-IT" sz="20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lvl="1" indent="-228600" defTabSz="8890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"/>
                  <a:defRPr/>
                </a:pPr>
                <a:endParaRPr lang="it-IT" sz="20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726308AE-8D23-4061-B31D-32AD07A217A3}"/>
                </a:ext>
              </a:extLst>
            </p:cNvPr>
            <p:cNvSpPr/>
            <p:nvPr/>
          </p:nvSpPr>
          <p:spPr>
            <a:xfrm>
              <a:off x="1056279" y="5998764"/>
              <a:ext cx="7148144" cy="5208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73180" tIns="57940" rIns="73180" bIns="579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10 ADSORPTION – MW REGENERATION CYCLES</a:t>
              </a:r>
            </a:p>
          </p:txBody>
        </p:sp>
        <p:pic>
          <p:nvPicPr>
            <p:cNvPr id="30" name="Immagine 10">
              <a:extLst>
                <a:ext uri="{FF2B5EF4-FFF2-40B4-BE49-F238E27FC236}">
                  <a16:creationId xmlns:a16="http://schemas.microsoft.com/office/drawing/2014/main" id="{92AAF5FC-39F5-4E8F-BADA-10ABC0B66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658" y="3059811"/>
              <a:ext cx="2966870" cy="1816246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orma 30">
              <a:extLst>
                <a:ext uri="{FF2B5EF4-FFF2-40B4-BE49-F238E27FC236}">
                  <a16:creationId xmlns:a16="http://schemas.microsoft.com/office/drawing/2014/main" id="{11E5688E-5EBD-416E-99C7-8B70ED7D21EB}"/>
                </a:ext>
              </a:extLst>
            </p:cNvPr>
            <p:cNvSpPr/>
            <p:nvPr/>
          </p:nvSpPr>
          <p:spPr>
            <a:xfrm rot="10371804">
              <a:off x="2800349" y="1402665"/>
              <a:ext cx="3494088" cy="3691858"/>
            </a:xfrm>
            <a:prstGeom prst="leftCircularArrow">
              <a:avLst>
                <a:gd name="adj1" fmla="val 3175"/>
                <a:gd name="adj2" fmla="val 251275"/>
                <a:gd name="adj3" fmla="val 4244435"/>
                <a:gd name="adj4" fmla="val 7552031"/>
                <a:gd name="adj5" fmla="val 3161"/>
              </a:avLst>
            </a:prstGeom>
            <a:solidFill>
              <a:srgbClr val="FFFF0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CasellaDiTesto 18">
              <a:extLst>
                <a:ext uri="{FF2B5EF4-FFF2-40B4-BE49-F238E27FC236}">
                  <a16:creationId xmlns:a16="http://schemas.microsoft.com/office/drawing/2014/main" id="{EC9EE08B-6CCB-4BAB-A14A-7EF5AA479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792" y="4930249"/>
              <a:ext cx="4059063" cy="48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it-IT" sz="10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GAC sample, 2: quartz reactor, 3: thermocouple, 4: analyzer, 5: condenser, 6: condensate, 7: filter, 8: vacuum pump</a:t>
              </a:r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F4D3202-99FD-43A2-9063-83D747A05E41}"/>
              </a:ext>
            </a:extLst>
          </p:cNvPr>
          <p:cNvSpPr txBox="1"/>
          <p:nvPr/>
        </p:nvSpPr>
        <p:spPr>
          <a:xfrm>
            <a:off x="856035" y="6074440"/>
            <a:ext cx="9829686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each cycle: 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 Efficiency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Loss</a:t>
            </a:r>
          </a:p>
        </p:txBody>
      </p: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11A250F4-AB9B-475F-B254-FF427164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028" y="2023260"/>
            <a:ext cx="4571817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133-Cs (isotope of </a:t>
            </a:r>
            <a:r>
              <a:rPr lang="en-GB" sz="170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GB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Cs) as </a:t>
            </a:r>
            <a:r>
              <a:rPr lang="en-GB" sz="17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CsCl</a:t>
            </a:r>
            <a:r>
              <a:rPr lang="en-GB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133-Cs: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-physical properties of 137-Cs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7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Norit</a:t>
            </a:r>
            <a:r>
              <a:rPr lang="en-GB" altLang="it-IT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GAC 830 (S/L ratio 1:10)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</a:t>
            </a:r>
            <a:r>
              <a:rPr lang="en-GB" altLang="it-IT" sz="17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it-IT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]=250 mg/L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rpm for 24 h (20 °C)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ICP-MS analysis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GB" altLang="it-IT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fitting (</a:t>
            </a:r>
            <a:r>
              <a:rPr lang="it-IT" altLang="it-IT" sz="17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Langmuir</a:t>
            </a:r>
            <a:r>
              <a:rPr lang="it-IT" altLang="it-IT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17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Freundlich</a:t>
            </a:r>
            <a:r>
              <a:rPr lang="it-IT" altLang="it-IT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788B0BCB-E5D5-4797-BD71-7C55CF57709D}"/>
                  </a:ext>
                </a:extLst>
              </p:cNvPr>
              <p:cNvSpPr txBox="1"/>
              <p:nvPr/>
            </p:nvSpPr>
            <p:spPr>
              <a:xfrm>
                <a:off x="4059252" y="3976251"/>
                <a:ext cx="1810614" cy="563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000" b="1" dirty="0">
                    <a:solidFill>
                      <a:srgbClr val="17375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1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  <m:r>
                              <a:rPr lang="it-IT" sz="2000" b="1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000" b="1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it-IT" sz="2000" b="1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000" b="1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000" b="1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it-IT" sz="2000" b="1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it-IT" sz="2000" b="1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2000" b="1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it-IT" sz="20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788B0BCB-E5D5-4797-BD71-7C55CF57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52" y="3976251"/>
                <a:ext cx="1810614" cy="563296"/>
              </a:xfrm>
              <a:prstGeom prst="rect">
                <a:avLst/>
              </a:prstGeom>
              <a:blipFill>
                <a:blip r:embed="rId4"/>
                <a:stretch>
                  <a:fillRect b="-5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/>
          <p:cNvSpPr/>
          <p:nvPr/>
        </p:nvSpPr>
        <p:spPr>
          <a:xfrm>
            <a:off x="4045328" y="4537031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GB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Adsorption</a:t>
            </a:r>
            <a:endParaRPr lang="en-GB" alt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6515353" y="1922953"/>
            <a:ext cx="339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GB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 by MWs</a:t>
            </a:r>
            <a:endParaRPr lang="en-GB" alt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sellaDiTesto 3">
            <a:extLst>
              <a:ext uri="{FF2B5EF4-FFF2-40B4-BE49-F238E27FC236}">
                <a16:creationId xmlns:a16="http://schemas.microsoft.com/office/drawing/2014/main" id="{060D0B22-A78D-48A2-99F3-F5556D4D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331" y="2337877"/>
            <a:ext cx="4269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 of Cs-saturated GAC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MW: Power=440 </a:t>
            </a:r>
            <a:r>
              <a:rPr lang="en-GB" alt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W, time = 3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2A816AFE-3EB5-4B73-BDC9-8D03AFCCC252}"/>
                  </a:ext>
                </a:extLst>
              </p:cNvPr>
              <p:cNvSpPr txBox="1"/>
              <p:nvPr/>
            </p:nvSpPr>
            <p:spPr>
              <a:xfrm>
                <a:off x="6818486" y="6065548"/>
                <a:ext cx="1468690" cy="497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17375E"/>
                        </a:solidFill>
                        <a:latin typeface="Cambria Math" panose="02040503050406030204" pitchFamily="18" charset="0"/>
                      </a:rPr>
                      <m:t>𝑅𝐸</m:t>
                    </m:r>
                    <m:r>
                      <a:rPr lang="it-IT" b="0" i="1" smtClean="0">
                        <a:solidFill>
                          <a:srgbClr val="17375E"/>
                        </a:solidFill>
                        <a:latin typeface="Cambria Math" panose="02040503050406030204" pitchFamily="18" charset="0"/>
                      </a:rPr>
                      <m:t>(%)</m:t>
                    </m:r>
                  </m:oMath>
                </a14:m>
                <a:r>
                  <a:rPr lang="it-IT" dirty="0">
                    <a:solidFill>
                      <a:srgbClr val="17375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2A816AFE-3EB5-4B73-BDC9-8D03AFCCC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486" y="6065548"/>
                <a:ext cx="1468690" cy="497316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E98CA3D8-3EF5-4E75-AD49-9F785DF661A9}"/>
                  </a:ext>
                </a:extLst>
              </p:cNvPr>
              <p:cNvSpPr txBox="1"/>
              <p:nvPr/>
            </p:nvSpPr>
            <p:spPr>
              <a:xfrm>
                <a:off x="9727826" y="6034975"/>
                <a:ext cx="1915789" cy="520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17375E"/>
                        </a:solidFill>
                        <a:latin typeface="Cambria Math" panose="02040503050406030204" pitchFamily="18" charset="0"/>
                      </a:rPr>
                      <m:t>𝑊𝐿</m:t>
                    </m:r>
                    <m:r>
                      <a:rPr lang="it-IT" b="0" i="1" smtClean="0">
                        <a:solidFill>
                          <a:srgbClr val="17375E"/>
                        </a:solidFill>
                        <a:latin typeface="Cambria Math" panose="02040503050406030204" pitchFamily="18" charset="0"/>
                      </a:rPr>
                      <m:t>(%)</m:t>
                    </m:r>
                  </m:oMath>
                </a14:m>
                <a:r>
                  <a:rPr lang="it-IT" dirty="0">
                    <a:solidFill>
                      <a:srgbClr val="17375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rgbClr val="17375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17375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E98CA3D8-3EF5-4E75-AD49-9F785DF66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826" y="6034975"/>
                <a:ext cx="1915789" cy="520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F4D3202-99FD-43A2-9063-83D747A05E41}"/>
              </a:ext>
            </a:extLst>
          </p:cNvPr>
          <p:cNvSpPr txBox="1"/>
          <p:nvPr/>
        </p:nvSpPr>
        <p:spPr>
          <a:xfrm>
            <a:off x="856036" y="6439497"/>
            <a:ext cx="11137546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Temperature, Changes in GAC textural properties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(BET area, SEM analysis)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88B0BCB-E5D5-4797-BD71-7C55CF57709D}"/>
                  </a:ext>
                </a:extLst>
              </p:cNvPr>
              <p:cNvSpPr txBox="1"/>
              <p:nvPr/>
            </p:nvSpPr>
            <p:spPr>
              <a:xfrm>
                <a:off x="1493566" y="3932319"/>
                <a:ext cx="26536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𝐂𝐬</m:t>
                      </m:r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𝐚𝐝𝐬𝐨𝐫𝐩𝐭𝐢𝐨𝐧</m:t>
                      </m:r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𝐜𝐚𝐩𝐚𝐜𝐢𝐭𝐲</m:t>
                      </m:r>
                    </m:oMath>
                  </m:oMathPara>
                </a14:m>
                <a:endParaRPr lang="it-IT" b="1" dirty="0">
                  <a:solidFill>
                    <a:srgbClr val="17375E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𝐦𝐠</m:t>
                      </m:r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b="1" i="0" smtClean="0">
                          <a:solidFill>
                            <a:srgbClr val="17375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88B0BCB-E5D5-4797-BD71-7C55CF57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66" y="3932319"/>
                <a:ext cx="2653641" cy="646331"/>
              </a:xfrm>
              <a:prstGeom prst="rect">
                <a:avLst/>
              </a:prstGeom>
              <a:blipFill>
                <a:blip r:embed="rId7"/>
                <a:stretch>
                  <a:fillRect b="-84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8D33C4-8CC5-446E-9ABE-ACD7480B21EF}"/>
              </a:ext>
            </a:extLst>
          </p:cNvPr>
          <p:cNvGrpSpPr/>
          <p:nvPr/>
        </p:nvGrpSpPr>
        <p:grpSpPr>
          <a:xfrm>
            <a:off x="1045409" y="121800"/>
            <a:ext cx="10324442" cy="588064"/>
            <a:chOff x="246273" y="-81004"/>
            <a:chExt cx="9694959" cy="588064"/>
          </a:xfrm>
        </p:grpSpPr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B7B6269F-DDD9-4F40-BDAD-02634F120DCD}"/>
                </a:ext>
              </a:extLst>
            </p:cNvPr>
            <p:cNvSpPr txBox="1">
              <a:spLocks/>
            </p:cNvSpPr>
            <p:nvPr/>
          </p:nvSpPr>
          <p:spPr>
            <a:xfrm>
              <a:off x="246273" y="-81004"/>
              <a:ext cx="9649769" cy="4399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Materials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and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methods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: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column</a:t>
              </a:r>
              <a:r>
                <a:rPr lang="it-IT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 </a:t>
              </a:r>
              <a:r>
                <a:rPr lang="it-IT" sz="36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panose="020B0604020202020204" pitchFamily="34" charset="0"/>
                </a:rPr>
                <a:t>tests</a:t>
              </a:r>
              <a:endPara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716C155-3162-4D3A-88CD-3DE519FA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3" y="470964"/>
              <a:ext cx="9649769" cy="36096"/>
            </a:xfrm>
            <a:prstGeom prst="line">
              <a:avLst/>
            </a:prstGeom>
            <a:ln w="38100" cap="sq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igura a mano libera: forma 11">
            <a:extLst>
              <a:ext uri="{FF2B5EF4-FFF2-40B4-BE49-F238E27FC236}">
                <a16:creationId xmlns:a16="http://schemas.microsoft.com/office/drawing/2014/main" id="{D231F973-60F8-4035-8ADF-27121FF9AE77}"/>
              </a:ext>
            </a:extLst>
          </p:cNvPr>
          <p:cNvSpPr/>
          <p:nvPr/>
        </p:nvSpPr>
        <p:spPr bwMode="auto">
          <a:xfrm>
            <a:off x="877301" y="1437022"/>
            <a:ext cx="6214616" cy="4734059"/>
          </a:xfrm>
          <a:custGeom>
            <a:avLst/>
            <a:gdLst>
              <a:gd name="connsiteX0" fmla="*/ 0 w 3245316"/>
              <a:gd name="connsiteY0" fmla="*/ 259229 h 2592287"/>
              <a:gd name="connsiteX1" fmla="*/ 259229 w 3245316"/>
              <a:gd name="connsiteY1" fmla="*/ 0 h 2592287"/>
              <a:gd name="connsiteX2" fmla="*/ 2986087 w 3245316"/>
              <a:gd name="connsiteY2" fmla="*/ 0 h 2592287"/>
              <a:gd name="connsiteX3" fmla="*/ 3245316 w 3245316"/>
              <a:gd name="connsiteY3" fmla="*/ 259229 h 2592287"/>
              <a:gd name="connsiteX4" fmla="*/ 3245316 w 3245316"/>
              <a:gd name="connsiteY4" fmla="*/ 2333058 h 2592287"/>
              <a:gd name="connsiteX5" fmla="*/ 2986087 w 3245316"/>
              <a:gd name="connsiteY5" fmla="*/ 2592287 h 2592287"/>
              <a:gd name="connsiteX6" fmla="*/ 259229 w 3245316"/>
              <a:gd name="connsiteY6" fmla="*/ 2592287 h 2592287"/>
              <a:gd name="connsiteX7" fmla="*/ 0 w 3245316"/>
              <a:gd name="connsiteY7" fmla="*/ 2333058 h 2592287"/>
              <a:gd name="connsiteX8" fmla="*/ 0 w 3245316"/>
              <a:gd name="connsiteY8" fmla="*/ 259229 h 259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5316" h="2592287">
                <a:moveTo>
                  <a:pt x="0" y="259229"/>
                </a:moveTo>
                <a:cubicBezTo>
                  <a:pt x="0" y="116061"/>
                  <a:pt x="116061" y="0"/>
                  <a:pt x="259229" y="0"/>
                </a:cubicBezTo>
                <a:lnTo>
                  <a:pt x="2986087" y="0"/>
                </a:lnTo>
                <a:cubicBezTo>
                  <a:pt x="3129255" y="0"/>
                  <a:pt x="3245316" y="116061"/>
                  <a:pt x="3245316" y="259229"/>
                </a:cubicBezTo>
                <a:lnTo>
                  <a:pt x="3245316" y="2333058"/>
                </a:lnTo>
                <a:cubicBezTo>
                  <a:pt x="3245316" y="2476226"/>
                  <a:pt x="3129255" y="2592287"/>
                  <a:pt x="2986087" y="2592287"/>
                </a:cubicBezTo>
                <a:lnTo>
                  <a:pt x="259229" y="2592287"/>
                </a:lnTo>
                <a:cubicBezTo>
                  <a:pt x="116061" y="2592287"/>
                  <a:pt x="0" y="2476226"/>
                  <a:pt x="0" y="2333058"/>
                </a:cubicBezTo>
                <a:lnTo>
                  <a:pt x="0" y="259229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3481" tIns="183481" rIns="183481" bIns="738971" spcCol="1270"/>
          <a:lstStyle/>
          <a:p>
            <a:pPr marL="228600" lvl="1" indent="-228600" defTabSz="8890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"/>
              <a:defRPr/>
            </a:pPr>
            <a:endParaRPr lang="it-IT" sz="2000" kern="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2469426" y="1513209"/>
            <a:ext cx="2955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GB" alt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MW-Column test setup</a:t>
            </a:r>
            <a:endParaRPr lang="en-GB" alt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magine 5">
            <a:extLst>
              <a:ext uri="{FF2B5EF4-FFF2-40B4-BE49-F238E27FC236}">
                <a16:creationId xmlns:a16="http://schemas.microsoft.com/office/drawing/2014/main" id="{B7F3BF72-E67F-4EFE-9DD0-FA7243B9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3" y="2023180"/>
            <a:ext cx="5781258" cy="35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726308AE-8D23-4061-B31D-32AD07A217A3}"/>
              </a:ext>
            </a:extLst>
          </p:cNvPr>
          <p:cNvSpPr/>
          <p:nvPr/>
        </p:nvSpPr>
        <p:spPr bwMode="auto">
          <a:xfrm>
            <a:off x="7208875" y="1740410"/>
            <a:ext cx="4644871" cy="26598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3180" tIns="57940" rIns="73180" bIns="57940" spcCol="1270" anchor="ctr"/>
          <a:lstStyle/>
          <a:p>
            <a:pPr indent="180975" defTabSz="1066800">
              <a:lnSpc>
                <a:spcPct val="90000"/>
              </a:lnSpc>
              <a:spcAft>
                <a:spcPct val="35000"/>
              </a:spcAft>
            </a:pP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MW regeneration dynamic study</a:t>
            </a:r>
          </a:p>
          <a:p>
            <a:pPr indent="180975" defTabSz="1066800">
              <a:lnSpc>
                <a:spcPct val="90000"/>
              </a:lnSpc>
              <a:spcAft>
                <a:spcPct val="35000"/>
              </a:spcAft>
            </a:pPr>
            <a:r>
              <a:rPr lang="en-US" sz="22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phases</a:t>
            </a: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8038" indent="-361950" defTabSz="1066800">
              <a:lnSpc>
                <a:spcPct val="90000"/>
              </a:lnSpc>
              <a:spcAft>
                <a:spcPct val="35000"/>
              </a:spcAft>
              <a:buAutoNum type="arabicPeriod"/>
            </a:pP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Adsorption in column.</a:t>
            </a:r>
          </a:p>
          <a:p>
            <a:pPr marL="808038" indent="-361950" defTabSz="1066800">
              <a:lnSpc>
                <a:spcPct val="90000"/>
              </a:lnSpc>
              <a:spcAft>
                <a:spcPct val="35000"/>
              </a:spcAft>
              <a:buAutoNum type="arabicPeriod"/>
            </a:pP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MW regeneration of the material in column.</a:t>
            </a:r>
          </a:p>
          <a:p>
            <a:pPr marL="808038" indent="-361950" defTabSz="1066800">
              <a:lnSpc>
                <a:spcPct val="90000"/>
              </a:lnSpc>
              <a:spcAft>
                <a:spcPct val="35000"/>
              </a:spcAft>
              <a:buAutoNum type="arabicPeriod"/>
            </a:pP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Next adsorption in columns.</a:t>
            </a:r>
          </a:p>
        </p:txBody>
      </p:sp>
      <p:sp>
        <p:nvSpPr>
          <p:cNvPr id="44" name="CasellaDiTesto 3">
            <a:extLst>
              <a:ext uri="{FF2B5EF4-FFF2-40B4-BE49-F238E27FC236}">
                <a16:creationId xmlns:a16="http://schemas.microsoft.com/office/drawing/2014/main" id="{060D0B22-A78D-48A2-99F3-F5556D4D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90" y="4503303"/>
            <a:ext cx="33858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it-IT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Norit</a:t>
            </a:r>
            <a:r>
              <a:rPr lang="en-GB" alt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GAC 830 (bed length=21 cm)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height = 50 cm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rate 10 mL/min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[Cs] = 100 mg/L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regeneration at 300 W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 times = 5,10,15 min</a:t>
            </a:r>
          </a:p>
        </p:txBody>
      </p:sp>
      <p:pic>
        <p:nvPicPr>
          <p:cNvPr id="37" name="Immagine 3">
            <a:extLst>
              <a:ext uri="{FF2B5EF4-FFF2-40B4-BE49-F238E27FC236}">
                <a16:creationId xmlns:a16="http://schemas.microsoft.com/office/drawing/2014/main" id="{A76145B5-3E32-4169-BF01-F354B39A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41" y="5406177"/>
            <a:ext cx="1714540" cy="65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sellaDiTesto 3">
            <a:extLst>
              <a:ext uri="{FF2B5EF4-FFF2-40B4-BE49-F238E27FC236}">
                <a16:creationId xmlns:a16="http://schemas.microsoft.com/office/drawing/2014/main" id="{5735D032-82C0-4645-98D4-8E777948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424" y="4532822"/>
            <a:ext cx="42114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Breakthrough curves for phases 1 and 3.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mathematical models to fix experimental data</a:t>
            </a:r>
          </a:p>
        </p:txBody>
      </p:sp>
      <p:sp>
        <p:nvSpPr>
          <p:cNvPr id="49" name="CasellaDiTesto 3">
            <a:extLst>
              <a:ext uri="{FF2B5EF4-FFF2-40B4-BE49-F238E27FC236}">
                <a16:creationId xmlns:a16="http://schemas.microsoft.com/office/drawing/2014/main" id="{C52F7B84-C820-44B9-8555-D3CCF6C74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345" y="5514921"/>
            <a:ext cx="2412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Yoon-Nelson Model</a:t>
            </a:r>
            <a:endParaRPr lang="en-GB" altLang="it-IT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63BD8A6-954A-4412-9698-A1D1C8B2FDE7}"/>
              </a:ext>
            </a:extLst>
          </p:cNvPr>
          <p:cNvSpPr txBox="1"/>
          <p:nvPr/>
        </p:nvSpPr>
        <p:spPr>
          <a:xfrm>
            <a:off x="2185420" y="898990"/>
            <a:ext cx="8282762" cy="397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3180" tIns="57940" rIns="73180" bIns="57940" spcCol="1270" anchor="ctr"/>
          <a:lstStyle>
            <a:defPPr>
              <a:defRPr lang="en-US"/>
            </a:defPPr>
            <a:lvl1pPr algn="ctr" defTabSz="1066800">
              <a:lnSpc>
                <a:spcPct val="90000"/>
              </a:lnSpc>
              <a:spcAft>
                <a:spcPct val="35000"/>
              </a:spcAft>
              <a:defRPr sz="2200" b="1" ker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rgbClr val="FFFF00"/>
                </a:solidFill>
              </a:rPr>
              <a:t>ADSORPTION – DYNAMIC MW REGENERATION</a:t>
            </a:r>
          </a:p>
        </p:txBody>
      </p:sp>
      <p:sp>
        <p:nvSpPr>
          <p:cNvPr id="2" name="Rettangolo 1"/>
          <p:cNvSpPr/>
          <p:nvPr/>
        </p:nvSpPr>
        <p:spPr>
          <a:xfrm>
            <a:off x="877301" y="6265915"/>
            <a:ext cx="11224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outlet section was split in two different hydraulic lines: (</a:t>
            </a:r>
            <a:r>
              <a:rPr lang="en-US" sz="1600" dirty="0" err="1"/>
              <a:t>i</a:t>
            </a:r>
            <a:r>
              <a:rPr lang="en-US" sz="1600" dirty="0"/>
              <a:t>) water line, working during the adsorption phases and (ii) </a:t>
            </a:r>
            <a:r>
              <a:rPr lang="en-US" sz="1600" dirty="0" err="1"/>
              <a:t>vapour</a:t>
            </a:r>
            <a:r>
              <a:rPr lang="en-US" sz="1600" dirty="0"/>
              <a:t> line, which collected the exhaust gas produced during the regeneration phase.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6011C1CD-401C-4366-9AAB-8CCC23572B43}"/>
              </a:ext>
            </a:extLst>
          </p:cNvPr>
          <p:cNvSpPr txBox="1">
            <a:spLocks/>
          </p:cNvSpPr>
          <p:nvPr/>
        </p:nvSpPr>
        <p:spPr>
          <a:xfrm>
            <a:off x="932657" y="5766180"/>
            <a:ext cx="1199080" cy="364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B18A7684-4D0D-424D-86E3-6E18005A7BE5}"/>
              </a:ext>
            </a:extLst>
          </p:cNvPr>
          <p:cNvSpPr txBox="1">
            <a:spLocks/>
          </p:cNvSpPr>
          <p:nvPr/>
        </p:nvSpPr>
        <p:spPr>
          <a:xfrm rot="16200000">
            <a:off x="-3189737" y="3200431"/>
            <a:ext cx="6870526" cy="4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INTERPORE 2022 - Pietro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P. Falciglia,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PhD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aglio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4C9BB54F40A4CBF94AFEB83CFF429" ma:contentTypeVersion="13" ma:contentTypeDescription="Create a new document." ma:contentTypeScope="" ma:versionID="2748b307d70c1c85351672e02b99f920">
  <xsd:schema xmlns:xsd="http://www.w3.org/2001/XMLSchema" xmlns:xs="http://www.w3.org/2001/XMLSchema" xmlns:p="http://schemas.microsoft.com/office/2006/metadata/properties" xmlns:ns3="a59bc1a7-df37-4ec2-9347-d273234c1ffd" xmlns:ns4="4b7b668f-afe1-4b44-a189-41fb2e990db9" targetNamespace="http://schemas.microsoft.com/office/2006/metadata/properties" ma:root="true" ma:fieldsID="ebb36eb8fa1d54e530c758e7e7216b7e" ns3:_="" ns4:_="">
    <xsd:import namespace="a59bc1a7-df37-4ec2-9347-d273234c1ffd"/>
    <xsd:import namespace="4b7b668f-afe1-4b44-a189-41fb2e990d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bc1a7-df37-4ec2-9347-d273234c1f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b668f-afe1-4b44-a189-41fb2e990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737C79-F5D6-43CB-9487-98C27D660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B288A3-0E58-4C67-A4D0-76BBC7709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9bc1a7-df37-4ec2-9347-d273234c1ffd"/>
    <ds:schemaRef ds:uri="4b7b668f-afe1-4b44-a189-41fb2e990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46450A-68BB-43A7-A06B-7609A348283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4b7b668f-afe1-4b44-a189-41fb2e990db9"/>
    <ds:schemaRef ds:uri="http://schemas.microsoft.com/office/2006/documentManagement/types"/>
    <ds:schemaRef ds:uri="a59bc1a7-df37-4ec2-9347-d273234c1ff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15029</TotalTime>
  <Words>1461</Words>
  <Application>Microsoft Office PowerPoint</Application>
  <PresentationFormat>Widescreen</PresentationFormat>
  <Paragraphs>179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Franklin Gothic Book</vt:lpstr>
      <vt:lpstr>Lucida Bright</vt:lpstr>
      <vt:lpstr>Wingdings</vt:lpstr>
      <vt:lpstr>Ritaglio</vt:lpstr>
      <vt:lpstr>  Regeneration of granular activated carbon by microwave (MW) irradiation and its application in a novel in situ regenerating permeable reactive barrier (PRB) approach (MW-PRB)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Tecnologie innovative per il trattamento di matrici ambientali</dc:title>
  <dc:creator>Erica Gagliano</dc:creator>
  <cp:lastModifiedBy>Pietro Falciglia</cp:lastModifiedBy>
  <cp:revision>848</cp:revision>
  <dcterms:created xsi:type="dcterms:W3CDTF">2018-04-03T16:12:49Z</dcterms:created>
  <dcterms:modified xsi:type="dcterms:W3CDTF">2022-05-20T09:33:23Z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0x010100DE34C9BB54F40A4CBF94AFEB83CFF429</vt:lpwstr>
  </property>
</Properties>
</file>