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18.jpg" ContentType="image/tiff"/>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handoutMasterIdLst>
    <p:handoutMasterId r:id="rId40"/>
  </p:handoutMasterIdLst>
  <p:sldIdLst>
    <p:sldId id="259" r:id="rId2"/>
    <p:sldId id="392" r:id="rId3"/>
    <p:sldId id="472" r:id="rId4"/>
    <p:sldId id="447" r:id="rId5"/>
    <p:sldId id="448" r:id="rId6"/>
    <p:sldId id="450" r:id="rId7"/>
    <p:sldId id="449" r:id="rId8"/>
    <p:sldId id="444" r:id="rId9"/>
    <p:sldId id="445" r:id="rId10"/>
    <p:sldId id="446" r:id="rId11"/>
    <p:sldId id="454" r:id="rId12"/>
    <p:sldId id="455" r:id="rId13"/>
    <p:sldId id="302" r:id="rId14"/>
    <p:sldId id="456" r:id="rId15"/>
    <p:sldId id="459" r:id="rId16"/>
    <p:sldId id="457" r:id="rId17"/>
    <p:sldId id="460" r:id="rId18"/>
    <p:sldId id="461" r:id="rId19"/>
    <p:sldId id="462" r:id="rId20"/>
    <p:sldId id="464" r:id="rId21"/>
    <p:sldId id="465" r:id="rId22"/>
    <p:sldId id="466" r:id="rId23"/>
    <p:sldId id="467" r:id="rId24"/>
    <p:sldId id="468" r:id="rId25"/>
    <p:sldId id="469" r:id="rId26"/>
    <p:sldId id="470" r:id="rId27"/>
    <p:sldId id="473" r:id="rId28"/>
    <p:sldId id="350" r:id="rId29"/>
    <p:sldId id="440" r:id="rId30"/>
    <p:sldId id="352" r:id="rId31"/>
    <p:sldId id="351" r:id="rId32"/>
    <p:sldId id="429" r:id="rId33"/>
    <p:sldId id="430" r:id="rId34"/>
    <p:sldId id="432" r:id="rId35"/>
    <p:sldId id="437" r:id="rId36"/>
    <p:sldId id="438" r:id="rId37"/>
    <p:sldId id="436" r:id="rId38"/>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F6FF"/>
    <a:srgbClr val="00A6D6"/>
    <a:srgbClr val="47D8FF"/>
    <a:srgbClr val="A3EBFF"/>
    <a:srgbClr val="F1BE3E"/>
    <a:srgbClr val="B9F0FF"/>
    <a:srgbClr val="FFFFFF"/>
    <a:srgbClr val="E6E6E6"/>
    <a:srgbClr val="0066A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0F0"/>
          </a:solidFill>
        </a:fill>
      </a:tcStyle>
    </a:wholeTbl>
    <a:band2H>
      <a:tcTxStyle/>
      <a:tcStyle>
        <a:tcBdr/>
        <a:fill>
          <a:solidFill>
            <a:srgbClr val="E6F0F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7D4CE"/>
          </a:solidFill>
        </a:fill>
      </a:tcStyle>
    </a:wholeTbl>
    <a:band2H>
      <a:tcTxStyle/>
      <a:tcStyle>
        <a:tcBdr/>
        <a:fill>
          <a:solidFill>
            <a:srgbClr val="FBEBE8"/>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9CCCC"/>
          </a:solidFill>
        </a:fill>
      </a:tcStyle>
    </a:wholeTbl>
    <a:band2H>
      <a:tcTxStyle/>
      <a:tcStyle>
        <a:tcBdr/>
        <a:fill>
          <a:solidFill>
            <a:srgbClr val="F4E7E7"/>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rial"/>
          <a:ea typeface="Arial"/>
          <a:cs typeface="Arial"/>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rial"/>
          <a:ea typeface="Arial"/>
          <a:cs typeface="Arial"/>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rial"/>
          <a:ea typeface="Arial"/>
          <a:cs typeface="Arial"/>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rial"/>
          <a:ea typeface="Arial"/>
          <a:cs typeface="Arial"/>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rial"/>
          <a:ea typeface="Arial"/>
          <a:cs typeface="Arial"/>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30" autoAdjust="0"/>
    <p:restoredTop sz="81744" autoAdjust="0"/>
  </p:normalViewPr>
  <p:slideViewPr>
    <p:cSldViewPr snapToGrid="0">
      <p:cViewPr varScale="1">
        <p:scale>
          <a:sx n="94" d="100"/>
          <a:sy n="94" d="100"/>
        </p:scale>
        <p:origin x="1302" y="84"/>
      </p:cViewPr>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6EDB4EE-6A27-4819-9364-A5D6E57F476D}" type="datetimeFigureOut">
              <a:rPr lang="en-GB" smtClean="0"/>
              <a:t>23/05/2022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C49E33-791B-426D-8115-7D6768981688}" type="slidenum">
              <a:rPr lang="en-GB" smtClean="0"/>
              <a:t>‹#›</a:t>
            </a:fld>
            <a:endParaRPr lang="en-GB"/>
          </a:p>
        </p:txBody>
      </p:sp>
    </p:spTree>
    <p:extLst>
      <p:ext uri="{BB962C8B-B14F-4D97-AF65-F5344CB8AC3E}">
        <p14:creationId xmlns:p14="http://schemas.microsoft.com/office/powerpoint/2010/main" val="40259204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43" name="Shape 3143"/>
          <p:cNvSpPr>
            <a:spLocks noGrp="1" noRot="1" noChangeAspect="1"/>
          </p:cNvSpPr>
          <p:nvPr>
            <p:ph type="sldImg"/>
          </p:nvPr>
        </p:nvSpPr>
        <p:spPr>
          <a:xfrm>
            <a:off x="1143000" y="685800"/>
            <a:ext cx="4572000" cy="3429000"/>
          </a:xfrm>
          <a:prstGeom prst="rect">
            <a:avLst/>
          </a:prstGeom>
        </p:spPr>
        <p:txBody>
          <a:bodyPr/>
          <a:lstStyle/>
          <a:p>
            <a:endParaRPr/>
          </a:p>
        </p:txBody>
      </p:sp>
      <p:sp>
        <p:nvSpPr>
          <p:cNvPr id="3144" name="Shape 314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en-GB" dirty="0"/>
          </a:p>
        </p:txBody>
      </p:sp>
    </p:spTree>
    <p:extLst>
      <p:ext uri="{BB962C8B-B14F-4D97-AF65-F5344CB8AC3E}">
        <p14:creationId xmlns:p14="http://schemas.microsoft.com/office/powerpoint/2010/main" val="3897446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l" rtl="0" latinLnBrk="0"/>
            <a:endParaRPr lang="en-GB" dirty="0"/>
          </a:p>
        </p:txBody>
      </p:sp>
    </p:spTree>
    <p:extLst>
      <p:ext uri="{BB962C8B-B14F-4D97-AF65-F5344CB8AC3E}">
        <p14:creationId xmlns:p14="http://schemas.microsoft.com/office/powerpoint/2010/main" val="934706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l" rtl="0" latinLnBrk="0"/>
            <a:endParaRPr lang="en-GB" dirty="0"/>
          </a:p>
        </p:txBody>
      </p:sp>
    </p:spTree>
    <p:extLst>
      <p:ext uri="{BB962C8B-B14F-4D97-AF65-F5344CB8AC3E}">
        <p14:creationId xmlns:p14="http://schemas.microsoft.com/office/powerpoint/2010/main" val="3801233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l" rtl="0" latinLnBrk="0"/>
            <a:endParaRPr lang="en-GB" dirty="0"/>
          </a:p>
        </p:txBody>
      </p:sp>
    </p:spTree>
    <p:extLst>
      <p:ext uri="{BB962C8B-B14F-4D97-AF65-F5344CB8AC3E}">
        <p14:creationId xmlns:p14="http://schemas.microsoft.com/office/powerpoint/2010/main" val="2752372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88310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l" rtl="0" latinLnBrk="0"/>
            <a:endParaRPr lang="en-GB" dirty="0"/>
          </a:p>
        </p:txBody>
      </p:sp>
    </p:spTree>
    <p:extLst>
      <p:ext uri="{BB962C8B-B14F-4D97-AF65-F5344CB8AC3E}">
        <p14:creationId xmlns:p14="http://schemas.microsoft.com/office/powerpoint/2010/main" val="223272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l" rtl="0" latinLnBrk="0"/>
            <a:endParaRPr lang="en-GB" dirty="0"/>
          </a:p>
        </p:txBody>
      </p:sp>
    </p:spTree>
    <p:extLst>
      <p:ext uri="{BB962C8B-B14F-4D97-AF65-F5344CB8AC3E}">
        <p14:creationId xmlns:p14="http://schemas.microsoft.com/office/powerpoint/2010/main" val="1455684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l" rtl="0" latinLnBrk="0"/>
            <a:endParaRPr lang="en-GB" dirty="0"/>
          </a:p>
        </p:txBody>
      </p:sp>
    </p:spTree>
    <p:extLst>
      <p:ext uri="{BB962C8B-B14F-4D97-AF65-F5344CB8AC3E}">
        <p14:creationId xmlns:p14="http://schemas.microsoft.com/office/powerpoint/2010/main" val="3717013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l" rtl="0" latinLnBrk="0"/>
            <a:endParaRPr lang="en-GB" dirty="0"/>
          </a:p>
        </p:txBody>
      </p:sp>
    </p:spTree>
    <p:extLst>
      <p:ext uri="{BB962C8B-B14F-4D97-AF65-F5344CB8AC3E}">
        <p14:creationId xmlns:p14="http://schemas.microsoft.com/office/powerpoint/2010/main" val="23165455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l" rtl="0" latinLnBrk="0"/>
            <a:endParaRPr lang="en-GB" dirty="0"/>
          </a:p>
        </p:txBody>
      </p:sp>
    </p:spTree>
    <p:extLst>
      <p:ext uri="{BB962C8B-B14F-4D97-AF65-F5344CB8AC3E}">
        <p14:creationId xmlns:p14="http://schemas.microsoft.com/office/powerpoint/2010/main" val="3533130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l" rtl="0" latinLnBrk="0"/>
            <a:endParaRPr lang="en-GB" dirty="0"/>
          </a:p>
        </p:txBody>
      </p:sp>
    </p:spTree>
    <p:extLst>
      <p:ext uri="{BB962C8B-B14F-4D97-AF65-F5344CB8AC3E}">
        <p14:creationId xmlns:p14="http://schemas.microsoft.com/office/powerpoint/2010/main" val="1805079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428721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l" rtl="0" latinLnBrk="0"/>
            <a:endParaRPr lang="en-GB" dirty="0"/>
          </a:p>
        </p:txBody>
      </p:sp>
    </p:spTree>
    <p:extLst>
      <p:ext uri="{BB962C8B-B14F-4D97-AF65-F5344CB8AC3E}">
        <p14:creationId xmlns:p14="http://schemas.microsoft.com/office/powerpoint/2010/main" val="36367631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l" rtl="0" latinLnBrk="0"/>
            <a:endParaRPr lang="en-GB" dirty="0"/>
          </a:p>
        </p:txBody>
      </p:sp>
    </p:spTree>
    <p:extLst>
      <p:ext uri="{BB962C8B-B14F-4D97-AF65-F5344CB8AC3E}">
        <p14:creationId xmlns:p14="http://schemas.microsoft.com/office/powerpoint/2010/main" val="3337244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l" rtl="0" latinLnBrk="0"/>
            <a:endParaRPr lang="en-GB" dirty="0"/>
          </a:p>
        </p:txBody>
      </p:sp>
    </p:spTree>
    <p:extLst>
      <p:ext uri="{BB962C8B-B14F-4D97-AF65-F5344CB8AC3E}">
        <p14:creationId xmlns:p14="http://schemas.microsoft.com/office/powerpoint/2010/main" val="37819668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l" rtl="0" latinLnBrk="0"/>
            <a:endParaRPr lang="en-GB" dirty="0"/>
          </a:p>
        </p:txBody>
      </p:sp>
    </p:spTree>
    <p:extLst>
      <p:ext uri="{BB962C8B-B14F-4D97-AF65-F5344CB8AC3E}">
        <p14:creationId xmlns:p14="http://schemas.microsoft.com/office/powerpoint/2010/main" val="2604831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l" rtl="0" latinLnBrk="0"/>
            <a:endParaRPr lang="en-GB" dirty="0"/>
          </a:p>
        </p:txBody>
      </p:sp>
    </p:spTree>
    <p:extLst>
      <p:ext uri="{BB962C8B-B14F-4D97-AF65-F5344CB8AC3E}">
        <p14:creationId xmlns:p14="http://schemas.microsoft.com/office/powerpoint/2010/main" val="1898466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l" rtl="0" latinLnBrk="0"/>
            <a:endParaRPr lang="en-GB" dirty="0"/>
          </a:p>
        </p:txBody>
      </p:sp>
    </p:spTree>
    <p:extLst>
      <p:ext uri="{BB962C8B-B14F-4D97-AF65-F5344CB8AC3E}">
        <p14:creationId xmlns:p14="http://schemas.microsoft.com/office/powerpoint/2010/main" val="2821256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algn="l" rtl="0" latinLnBrk="0"/>
            <a:endParaRPr lang="en-GB" dirty="0"/>
          </a:p>
        </p:txBody>
      </p:sp>
    </p:spTree>
    <p:extLst>
      <p:ext uri="{BB962C8B-B14F-4D97-AF65-F5344CB8AC3E}">
        <p14:creationId xmlns:p14="http://schemas.microsoft.com/office/powerpoint/2010/main" val="61007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pPr marL="0" indent="0">
              <a:buFontTx/>
              <a:buNone/>
            </a:pPr>
            <a:endParaRPr lang="en-GB" dirty="0"/>
          </a:p>
        </p:txBody>
      </p:sp>
    </p:spTree>
    <p:extLst>
      <p:ext uri="{BB962C8B-B14F-4D97-AF65-F5344CB8AC3E}">
        <p14:creationId xmlns:p14="http://schemas.microsoft.com/office/powerpoint/2010/main" val="3332720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169005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36415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9690962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922816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01060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407588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087333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www.pptsolutions.nl/"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elpagina">
    <p:spTree>
      <p:nvGrpSpPr>
        <p:cNvPr id="1" name=""/>
        <p:cNvGrpSpPr/>
        <p:nvPr/>
      </p:nvGrpSpPr>
      <p:grpSpPr>
        <a:xfrm>
          <a:off x="0" y="0"/>
          <a:ext cx="0" cy="0"/>
          <a:chOff x="0" y="0"/>
          <a:chExt cx="0" cy="0"/>
        </a:xfrm>
      </p:grpSpPr>
      <p:grpSp>
        <p:nvGrpSpPr>
          <p:cNvPr id="104" name="Instructie"/>
          <p:cNvGrpSpPr/>
          <p:nvPr/>
        </p:nvGrpSpPr>
        <p:grpSpPr>
          <a:xfrm>
            <a:off x="-7462" y="7107104"/>
            <a:ext cx="3391307" cy="1765091"/>
            <a:chOff x="0" y="0"/>
            <a:chExt cx="3391306" cy="1765089"/>
          </a:xfrm>
        </p:grpSpPr>
        <p:sp>
          <p:nvSpPr>
            <p:cNvPr id="84"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03" name="Instructie"/>
            <p:cNvGrpSpPr/>
            <p:nvPr/>
          </p:nvGrpSpPr>
          <p:grpSpPr>
            <a:xfrm>
              <a:off x="98270" y="12607"/>
              <a:ext cx="3194766" cy="1752483"/>
              <a:chOff x="0" y="0"/>
              <a:chExt cx="3194765" cy="1752482"/>
            </a:xfrm>
          </p:grpSpPr>
          <p:grpSp>
            <p:nvGrpSpPr>
              <p:cNvPr id="87" name="Rechthoek 17"/>
              <p:cNvGrpSpPr/>
              <p:nvPr/>
            </p:nvGrpSpPr>
            <p:grpSpPr>
              <a:xfrm>
                <a:off x="0" y="0"/>
                <a:ext cx="3194766" cy="431900"/>
                <a:chOff x="0" y="0"/>
                <a:chExt cx="3194764" cy="431899"/>
              </a:xfrm>
            </p:grpSpPr>
            <p:sp>
              <p:nvSpPr>
                <p:cNvPr id="85"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86"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90" name="Ovaal 18"/>
              <p:cNvGrpSpPr/>
              <p:nvPr/>
            </p:nvGrpSpPr>
            <p:grpSpPr>
              <a:xfrm>
                <a:off x="0" y="485877"/>
                <a:ext cx="260915" cy="269241"/>
                <a:chOff x="0" y="0"/>
                <a:chExt cx="260914" cy="269240"/>
              </a:xfrm>
            </p:grpSpPr>
            <p:sp>
              <p:nvSpPr>
                <p:cNvPr id="8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89"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91"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94" name="Ovaal 20"/>
              <p:cNvGrpSpPr/>
              <p:nvPr/>
            </p:nvGrpSpPr>
            <p:grpSpPr>
              <a:xfrm>
                <a:off x="0" y="922202"/>
                <a:ext cx="260915" cy="269241"/>
                <a:chOff x="0" y="0"/>
                <a:chExt cx="260914" cy="269240"/>
              </a:xfrm>
            </p:grpSpPr>
            <p:sp>
              <p:nvSpPr>
                <p:cNvPr id="9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93"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95"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102" name="Groep 22"/>
              <p:cNvGrpSpPr/>
              <p:nvPr/>
            </p:nvGrpSpPr>
            <p:grpSpPr>
              <a:xfrm>
                <a:off x="2513632" y="470171"/>
                <a:ext cx="681134" cy="696748"/>
                <a:chOff x="0" y="0"/>
                <a:chExt cx="681132" cy="696747"/>
              </a:xfrm>
            </p:grpSpPr>
            <p:grpSp>
              <p:nvGrpSpPr>
                <p:cNvPr id="100" name="Groep 23"/>
                <p:cNvGrpSpPr/>
                <p:nvPr/>
              </p:nvGrpSpPr>
              <p:grpSpPr>
                <a:xfrm>
                  <a:off x="197031" y="0"/>
                  <a:ext cx="287071" cy="379108"/>
                  <a:chOff x="0" y="0"/>
                  <a:chExt cx="287070" cy="379106"/>
                </a:xfrm>
              </p:grpSpPr>
              <p:sp>
                <p:nvSpPr>
                  <p:cNvPr id="96"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97"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98"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99"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01"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grpSp>
        <p:nvGrpSpPr>
          <p:cNvPr id="117" name="Groep 9"/>
          <p:cNvGrpSpPr/>
          <p:nvPr/>
        </p:nvGrpSpPr>
        <p:grpSpPr>
          <a:xfrm>
            <a:off x="2982511" y="-1228655"/>
            <a:ext cx="6226977" cy="490402"/>
            <a:chOff x="0" y="0"/>
            <a:chExt cx="6226976" cy="490400"/>
          </a:xfrm>
        </p:grpSpPr>
        <p:sp>
          <p:nvSpPr>
            <p:cNvPr id="105"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116" name="Groep 8"/>
            <p:cNvGrpSpPr/>
            <p:nvPr/>
          </p:nvGrpSpPr>
          <p:grpSpPr>
            <a:xfrm>
              <a:off x="0" y="0"/>
              <a:ext cx="6226975" cy="211381"/>
              <a:chOff x="0" y="0"/>
              <a:chExt cx="6226974" cy="211380"/>
            </a:xfrm>
          </p:grpSpPr>
          <p:sp>
            <p:nvSpPr>
              <p:cNvPr id="106"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7"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8"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09"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0"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1"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2"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3"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4"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115"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126" name="Group 4"/>
          <p:cNvGrpSpPr/>
          <p:nvPr/>
        </p:nvGrpSpPr>
        <p:grpSpPr>
          <a:xfrm>
            <a:off x="698501" y="5884314"/>
            <a:ext cx="1454912" cy="577167"/>
            <a:chOff x="0" y="0"/>
            <a:chExt cx="1454911" cy="577165"/>
          </a:xfrm>
        </p:grpSpPr>
        <p:sp>
          <p:nvSpPr>
            <p:cNvPr id="118"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19"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0"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1"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2"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23"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4"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25"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127" name="Rechthoek 6"/>
          <p:cNvSpPr/>
          <p:nvPr/>
        </p:nvSpPr>
        <p:spPr>
          <a:xfrm>
            <a:off x="-10751" y="0"/>
            <a:ext cx="12202752" cy="6858000"/>
          </a:xfrm>
          <a:prstGeom prst="rect">
            <a:avLst/>
          </a:prstGeom>
          <a:solidFill>
            <a:schemeClr val="accent1"/>
          </a:solidFill>
          <a:ln w="12700">
            <a:miter lim="400000"/>
          </a:ln>
        </p:spPr>
        <p:txBody>
          <a:bodyPr lIns="45719" rIns="45719" anchor="ctr"/>
          <a:lstStyle/>
          <a:p>
            <a:pPr algn="ctr">
              <a:defRPr>
                <a:solidFill>
                  <a:srgbClr val="FFFFFF"/>
                </a:solidFill>
              </a:defRPr>
            </a:pPr>
            <a:endParaRPr/>
          </a:p>
        </p:txBody>
      </p:sp>
      <p:sp>
        <p:nvSpPr>
          <p:cNvPr id="128" name="Plaats hier de titel van de presentatie, max. 2 regels"/>
          <p:cNvSpPr txBox="1">
            <a:spLocks noGrp="1"/>
          </p:cNvSpPr>
          <p:nvPr>
            <p:ph type="title" hasCustomPrompt="1"/>
          </p:nvPr>
        </p:nvSpPr>
        <p:spPr>
          <a:xfrm>
            <a:off x="2153412" y="3879851"/>
            <a:ext cx="9358257" cy="1621064"/>
          </a:xfrm>
          <a:prstGeom prst="rect">
            <a:avLst/>
          </a:prstGeom>
        </p:spPr>
        <p:txBody>
          <a:bodyPr anchor="b">
            <a:normAutofit/>
          </a:bodyPr>
          <a:lstStyle>
            <a:lvl1pPr algn="r">
              <a:defRPr sz="3800">
                <a:solidFill>
                  <a:srgbClr val="FFFFFF"/>
                </a:solidFill>
              </a:defRPr>
            </a:lvl1pPr>
          </a:lstStyle>
          <a:p>
            <a:r>
              <a:t>Plaats hier de titel van de presentatie, max. 2 regels</a:t>
            </a:r>
          </a:p>
        </p:txBody>
      </p:sp>
      <p:sp>
        <p:nvSpPr>
          <p:cNvPr id="129" name="Tekstvak 4"/>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Titelpagina</a:t>
            </a:r>
          </a:p>
        </p:txBody>
      </p:sp>
      <p:sp>
        <p:nvSpPr>
          <p:cNvPr id="130" name="Body Level One…"/>
          <p:cNvSpPr txBox="1">
            <a:spLocks noGrp="1"/>
          </p:cNvSpPr>
          <p:nvPr>
            <p:ph type="body" sz="quarter" idx="1" hasCustomPrompt="1"/>
          </p:nvPr>
        </p:nvSpPr>
        <p:spPr>
          <a:xfrm>
            <a:off x="7782466" y="5664394"/>
            <a:ext cx="3729204" cy="248473"/>
          </a:xfrm>
          <a:prstGeom prst="rect">
            <a:avLst/>
          </a:prstGeom>
        </p:spPr>
        <p:txBody>
          <a:bodyPr anchor="ctr">
            <a:normAutofit/>
          </a:bodyPr>
          <a:lstStyle>
            <a:lvl1pPr marL="0" indent="0" algn="r">
              <a:buClrTx/>
              <a:buSzTx/>
              <a:buNone/>
              <a:defRPr b="1">
                <a:solidFill>
                  <a:srgbClr val="FFFFFF"/>
                </a:solidFill>
              </a:defRPr>
            </a:lvl1pPr>
            <a:lvl2pPr marL="0" indent="457200" algn="r">
              <a:buClrTx/>
              <a:buSzTx/>
              <a:buNone/>
              <a:defRPr b="1">
                <a:solidFill>
                  <a:srgbClr val="FFFFFF"/>
                </a:solidFill>
              </a:defRPr>
            </a:lvl2pPr>
            <a:lvl3pPr indent="914400" algn="r">
              <a:buClrTx/>
              <a:buFontTx/>
              <a:defRPr b="1">
                <a:solidFill>
                  <a:srgbClr val="FFFFFF"/>
                </a:solidFill>
              </a:defRPr>
            </a:lvl3pPr>
            <a:lvl4pPr indent="1371600" algn="r">
              <a:buClrTx/>
              <a:buFontTx/>
              <a:defRPr b="1">
                <a:solidFill>
                  <a:srgbClr val="FFFFFF"/>
                </a:solidFill>
              </a:defRPr>
            </a:lvl4pPr>
            <a:lvl5pPr marL="0" indent="1828800" algn="r">
              <a:buClrTx/>
              <a:buSzTx/>
              <a:buFontTx/>
              <a:buNone/>
              <a:defRPr b="1">
                <a:solidFill>
                  <a:srgbClr val="FFFFFF"/>
                </a:solidFill>
              </a:defRPr>
            </a:lvl5pPr>
          </a:lstStyle>
          <a:p>
            <a:r>
              <a:t>Naam van de spreker of datum</a:t>
            </a:r>
          </a:p>
          <a:p>
            <a:pPr lvl="1"/>
            <a:endParaRPr/>
          </a:p>
          <a:p>
            <a:pPr lvl="2"/>
            <a:endParaRPr/>
          </a:p>
          <a:p>
            <a:pPr lvl="3"/>
            <a:endParaRPr/>
          </a:p>
          <a:p>
            <a:pPr lvl="4"/>
            <a:endParaRPr/>
          </a:p>
        </p:txBody>
      </p:sp>
      <p:grpSp>
        <p:nvGrpSpPr>
          <p:cNvPr id="143" name="Groep 70"/>
          <p:cNvGrpSpPr/>
          <p:nvPr/>
        </p:nvGrpSpPr>
        <p:grpSpPr>
          <a:xfrm>
            <a:off x="-7461" y="-1785441"/>
            <a:ext cx="2591201" cy="1583829"/>
            <a:chOff x="0" y="0"/>
            <a:chExt cx="2591200" cy="1583828"/>
          </a:xfrm>
        </p:grpSpPr>
        <p:sp>
          <p:nvSpPr>
            <p:cNvPr id="131" name="Rechthoek 71"/>
            <p:cNvSpPr/>
            <p:nvPr/>
          </p:nvSpPr>
          <p:spPr>
            <a:xfrm>
              <a:off x="0" y="-1"/>
              <a:ext cx="2591201" cy="1583830"/>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34" name="Rechthoek 72"/>
            <p:cNvGrpSpPr/>
            <p:nvPr/>
          </p:nvGrpSpPr>
          <p:grpSpPr>
            <a:xfrm>
              <a:off x="98270" y="102557"/>
              <a:ext cx="2412001" cy="252001"/>
              <a:chOff x="0" y="0"/>
              <a:chExt cx="2412000" cy="252000"/>
            </a:xfrm>
          </p:grpSpPr>
          <p:sp>
            <p:nvSpPr>
              <p:cNvPr id="132" name="Rectangle"/>
              <p:cNvSpPr/>
              <p:nvPr/>
            </p:nvSpPr>
            <p:spPr>
              <a:xfrm>
                <a:off x="-1" y="-1"/>
                <a:ext cx="2412002"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33" name="Kleuren aanpassen (vlam)"/>
              <p:cNvSpPr txBox="1"/>
              <p:nvPr/>
            </p:nvSpPr>
            <p:spPr>
              <a:xfrm>
                <a:off x="107999" y="18050"/>
                <a:ext cx="2304002"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Kleuren aanpassen (vlam)</a:t>
                </a:r>
              </a:p>
            </p:txBody>
          </p:sp>
        </p:grpSp>
        <p:grpSp>
          <p:nvGrpSpPr>
            <p:cNvPr id="137" name="Ovaal 73"/>
            <p:cNvGrpSpPr/>
            <p:nvPr/>
          </p:nvGrpSpPr>
          <p:grpSpPr>
            <a:xfrm>
              <a:off x="98269" y="498484"/>
              <a:ext cx="260915" cy="269241"/>
              <a:chOff x="0" y="0"/>
              <a:chExt cx="260914" cy="269240"/>
            </a:xfrm>
          </p:grpSpPr>
          <p:sp>
            <p:nvSpPr>
              <p:cNvPr id="13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36"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38" name="Rechthoek 74"/>
            <p:cNvSpPr txBox="1"/>
            <p:nvPr/>
          </p:nvSpPr>
          <p:spPr>
            <a:xfrm>
              <a:off x="463951" y="503263"/>
              <a:ext cx="2067635"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Selecteer de vlam. Klik rechter-muisknop en kies </a:t>
              </a:r>
              <a:r>
                <a:rPr b="1"/>
                <a:t>‘Opvulling’</a:t>
              </a:r>
              <a:r>
                <a:t>. </a:t>
              </a:r>
            </a:p>
          </p:txBody>
        </p:sp>
        <p:grpSp>
          <p:nvGrpSpPr>
            <p:cNvPr id="141" name="Ovaal 75"/>
            <p:cNvGrpSpPr/>
            <p:nvPr/>
          </p:nvGrpSpPr>
          <p:grpSpPr>
            <a:xfrm>
              <a:off x="98269" y="934809"/>
              <a:ext cx="260915" cy="269241"/>
              <a:chOff x="0" y="0"/>
              <a:chExt cx="260914" cy="269240"/>
            </a:xfrm>
          </p:grpSpPr>
          <p:sp>
            <p:nvSpPr>
              <p:cNvPr id="13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40"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42" name="Rechthoek 76"/>
            <p:cNvSpPr txBox="1"/>
            <p:nvPr/>
          </p:nvSpPr>
          <p:spPr>
            <a:xfrm>
              <a:off x="463951" y="939589"/>
              <a:ext cx="2067635" cy="495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Kies een van de themakleuren of klik op </a:t>
              </a:r>
              <a:r>
                <a:rPr b="1"/>
                <a:t>‘Pipet’</a:t>
              </a:r>
              <a:r>
                <a:t> en kies een van de kleuren die hiernaast staan. </a:t>
              </a:r>
            </a:p>
          </p:txBody>
        </p:sp>
      </p:grpSp>
      <p:sp>
        <p:nvSpPr>
          <p:cNvPr id="144" name="Tijdelijke aanduiding voor tekst 49"/>
          <p:cNvSpPr>
            <a:spLocks noGrp="1"/>
          </p:cNvSpPr>
          <p:nvPr>
            <p:ph type="body" idx="21" hasCustomPrompt="1"/>
          </p:nvPr>
        </p:nvSpPr>
        <p:spPr>
          <a:xfrm>
            <a:off x="-10752" y="0"/>
            <a:ext cx="12202753" cy="6858000"/>
          </a:xfrm>
          <a:prstGeom prst="rect">
            <a:avLst/>
          </a:prstGeom>
          <a:solidFill>
            <a:srgbClr val="99D28C"/>
          </a:solidFill>
        </p:spPr>
        <p:txBody>
          <a:bodyPr>
            <a:normAutofit/>
          </a:bodyPr>
          <a:lstStyle>
            <a:lvl1pPr marL="0" indent="0">
              <a:buClrTx/>
              <a:buSzTx/>
              <a:buNone/>
            </a:lvl1pPr>
          </a:lstStyle>
          <a:p>
            <a:r>
              <a:t>  </a:t>
            </a:r>
          </a:p>
        </p:txBody>
      </p:sp>
      <p:sp>
        <p:nvSpPr>
          <p:cNvPr id="145" name="Tijdelijke aanduiding voor tekst 7"/>
          <p:cNvSpPr>
            <a:spLocks noGrp="1"/>
          </p:cNvSpPr>
          <p:nvPr>
            <p:ph type="body" sz="quarter" idx="22" hasCustomPrompt="1"/>
          </p:nvPr>
        </p:nvSpPr>
        <p:spPr>
          <a:xfrm>
            <a:off x="698499" y="5835456"/>
            <a:ext cx="1454915" cy="688795"/>
          </a:xfrm>
          <a:prstGeom prst="rect">
            <a:avLst/>
          </a:prstGeom>
          <a:blipFill>
            <a:blip r:embed="rId2"/>
            <a:stretch>
              <a:fillRect/>
            </a:stretch>
          </a:blipFill>
        </p:spPr>
        <p:txBody>
          <a:bodyPr>
            <a:normAutofit/>
          </a:bodyPr>
          <a:lstStyle>
            <a:lvl1pPr marL="0" indent="0">
              <a:buClrTx/>
              <a:buSzTx/>
              <a:buNone/>
            </a:lvl1pPr>
          </a:lstStyle>
          <a:p>
            <a:r>
              <a:t>  </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elpagina + Beeld">
    <p:spTree>
      <p:nvGrpSpPr>
        <p:cNvPr id="1" name=""/>
        <p:cNvGrpSpPr/>
        <p:nvPr/>
      </p:nvGrpSpPr>
      <p:grpSpPr>
        <a:xfrm>
          <a:off x="0" y="0"/>
          <a:ext cx="0" cy="0"/>
          <a:chOff x="0" y="0"/>
          <a:chExt cx="0" cy="0"/>
        </a:xfrm>
      </p:grpSpPr>
      <p:grpSp>
        <p:nvGrpSpPr>
          <p:cNvPr id="249" name="Group 4"/>
          <p:cNvGrpSpPr/>
          <p:nvPr/>
        </p:nvGrpSpPr>
        <p:grpSpPr>
          <a:xfrm>
            <a:off x="698501" y="5884314"/>
            <a:ext cx="1454912" cy="577167"/>
            <a:chOff x="0" y="0"/>
            <a:chExt cx="1454911" cy="577165"/>
          </a:xfrm>
        </p:grpSpPr>
        <p:sp>
          <p:nvSpPr>
            <p:cNvPr id="24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4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4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4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50" name="Rechthoek 6"/>
          <p:cNvSpPr/>
          <p:nvPr/>
        </p:nvSpPr>
        <p:spPr>
          <a:xfrm>
            <a:off x="-12032" y="-1"/>
            <a:ext cx="12204032" cy="6858001"/>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252" name="Tijdelijke aanduiding voor afbeelding 16"/>
          <p:cNvSpPr>
            <a:spLocks noGrp="1"/>
          </p:cNvSpPr>
          <p:nvPr>
            <p:ph type="pic" idx="21"/>
          </p:nvPr>
        </p:nvSpPr>
        <p:spPr>
          <a:xfrm>
            <a:off x="4852465" y="0"/>
            <a:ext cx="7339534" cy="6858000"/>
          </a:xfrm>
          <a:prstGeom prst="rect">
            <a:avLst/>
          </a:prstGeom>
        </p:spPr>
        <p:txBody>
          <a:bodyPr lIns="91439" tIns="45719" rIns="91439" bIns="45719"/>
          <a:lstStyle/>
          <a:p>
            <a:endParaRPr/>
          </a:p>
        </p:txBody>
      </p:sp>
      <p:sp>
        <p:nvSpPr>
          <p:cNvPr id="253" name="Body Level One…"/>
          <p:cNvSpPr txBox="1">
            <a:spLocks noGrp="1"/>
          </p:cNvSpPr>
          <p:nvPr>
            <p:ph type="body" sz="quarter" idx="1" hasCustomPrompt="1"/>
          </p:nvPr>
        </p:nvSpPr>
        <p:spPr>
          <a:xfrm>
            <a:off x="698500" y="4883660"/>
            <a:ext cx="3729203" cy="248473"/>
          </a:xfrm>
          <a:prstGeom prst="rect">
            <a:avLst/>
          </a:prstGeom>
        </p:spPr>
        <p:txBody>
          <a:bodyPr anchor="ctr">
            <a:normAutofit/>
          </a:bodyPr>
          <a:lstStyle>
            <a:lvl1pPr marL="0" indent="0">
              <a:buClrTx/>
              <a:buSzTx/>
              <a:buNone/>
              <a:defRPr b="1">
                <a:solidFill>
                  <a:srgbClr val="FFFFFF"/>
                </a:solidFill>
              </a:defRPr>
            </a:lvl1pPr>
            <a:lvl2pPr marL="0" indent="457200">
              <a:buClrTx/>
              <a:buSzTx/>
              <a:buNone/>
              <a:defRPr b="1">
                <a:solidFill>
                  <a:srgbClr val="FFFFFF"/>
                </a:solidFill>
              </a:defRPr>
            </a:lvl2pPr>
            <a:lvl3pPr indent="914400">
              <a:buClrTx/>
              <a:buFontTx/>
              <a:defRPr b="1">
                <a:solidFill>
                  <a:srgbClr val="FFFFFF"/>
                </a:solidFill>
              </a:defRPr>
            </a:lvl3pPr>
            <a:lvl4pPr indent="1371600">
              <a:buClrTx/>
              <a:buFontTx/>
              <a:defRPr b="1">
                <a:solidFill>
                  <a:srgbClr val="FFFFFF"/>
                </a:solidFill>
              </a:defRPr>
            </a:lvl4pPr>
            <a:lvl5pPr marL="0" indent="1828800">
              <a:buClrTx/>
              <a:buSzTx/>
              <a:buFontTx/>
              <a:buNone/>
              <a:defRPr b="1">
                <a:solidFill>
                  <a:srgbClr val="FFFFFF"/>
                </a:solidFill>
              </a:defRPr>
            </a:lvl5pPr>
          </a:lstStyle>
          <a:p>
            <a:r>
              <a:t>Naam van de spreker of datum</a:t>
            </a:r>
          </a:p>
          <a:p>
            <a:pPr lvl="1"/>
            <a:endParaRPr/>
          </a:p>
          <a:p>
            <a:pPr lvl="2"/>
            <a:endParaRPr/>
          </a:p>
          <a:p>
            <a:pPr lvl="3"/>
            <a:endParaRPr/>
          </a:p>
          <a:p>
            <a:pPr lvl="4"/>
            <a:endParaRPr/>
          </a:p>
        </p:txBody>
      </p:sp>
      <p:sp>
        <p:nvSpPr>
          <p:cNvPr id="254" name="Tijdelijke aanduiding voor tekst 20"/>
          <p:cNvSpPr>
            <a:spLocks noGrp="1"/>
          </p:cNvSpPr>
          <p:nvPr>
            <p:ph type="body" sz="quarter" idx="22" hasCustomPrompt="1"/>
          </p:nvPr>
        </p:nvSpPr>
        <p:spPr>
          <a:xfrm>
            <a:off x="698499" y="1712684"/>
            <a:ext cx="3729206" cy="2925403"/>
          </a:xfrm>
          <a:prstGeom prst="rect">
            <a:avLst/>
          </a:prstGeom>
        </p:spPr>
        <p:txBody>
          <a:bodyPr anchor="b">
            <a:normAutofit/>
          </a:bodyPr>
          <a:lstStyle>
            <a:lvl1pPr marL="0" indent="0" defTabSz="914400">
              <a:lnSpc>
                <a:spcPct val="100000"/>
              </a:lnSpc>
              <a:spcBef>
                <a:spcPts val="500"/>
              </a:spcBef>
              <a:buClrTx/>
              <a:buSzTx/>
              <a:buNone/>
              <a:defRPr sz="3800">
                <a:solidFill>
                  <a:srgbClr val="FFFFFF"/>
                </a:solidFill>
                <a:latin typeface="Roboto Slab Regular Regular"/>
                <a:ea typeface="Roboto Slab Regular Regular"/>
                <a:cs typeface="Roboto Slab Regular Regular"/>
                <a:sym typeface="Roboto Slab Regular Regular"/>
              </a:defRPr>
            </a:lvl1pPr>
          </a:lstStyle>
          <a:p>
            <a:r>
              <a:t>Plaats hier de titel van de presentatie</a:t>
            </a:r>
          </a:p>
        </p:txBody>
      </p:sp>
      <p:sp>
        <p:nvSpPr>
          <p:cNvPr id="255" name="Tijdelijke aanduiding voor tekst 17"/>
          <p:cNvSpPr>
            <a:spLocks noGrp="1"/>
          </p:cNvSpPr>
          <p:nvPr>
            <p:ph type="body" sz="quarter" idx="23" hasCustomPrompt="1"/>
          </p:nvPr>
        </p:nvSpPr>
        <p:spPr>
          <a:xfrm>
            <a:off x="698500" y="5377708"/>
            <a:ext cx="1454400" cy="7201"/>
          </a:xfrm>
          <a:prstGeom prst="rect">
            <a:avLst/>
          </a:prstGeom>
          <a:solidFill>
            <a:srgbClr val="FFFFFF"/>
          </a:solidFill>
        </p:spPr>
        <p:txBody>
          <a:bodyPr>
            <a:normAutofit/>
          </a:bodyPr>
          <a:lstStyle>
            <a:lvl1pPr marL="0" indent="0" defTabSz="287655">
              <a:spcBef>
                <a:spcPts val="400"/>
              </a:spcBef>
              <a:buClrTx/>
              <a:buSzTx/>
              <a:buNone/>
              <a:defRPr sz="640"/>
            </a:lvl1pPr>
          </a:lstStyle>
          <a:p>
            <a:r>
              <a:t>  </a:t>
            </a:r>
          </a:p>
        </p:txBody>
      </p:sp>
      <p:sp>
        <p:nvSpPr>
          <p:cNvPr id="269" name="Tijdelijke aanduiding voor tekst 7"/>
          <p:cNvSpPr>
            <a:spLocks noGrp="1"/>
          </p:cNvSpPr>
          <p:nvPr>
            <p:ph type="body" sz="quarter" idx="24" hasCustomPrompt="1"/>
          </p:nvPr>
        </p:nvSpPr>
        <p:spPr>
          <a:xfrm>
            <a:off x="698499" y="5835456"/>
            <a:ext cx="1454915" cy="688795"/>
          </a:xfrm>
          <a:prstGeom prst="rect">
            <a:avLst/>
          </a:prstGeom>
          <a:blipFill>
            <a:blip r:embed="rId2"/>
            <a:stretch>
              <a:fillRect/>
            </a:stretch>
          </a:blipFill>
        </p:spPr>
        <p:txBody>
          <a:bodyPr>
            <a:normAutofit/>
          </a:bodyPr>
          <a:lstStyle>
            <a:lvl1pPr marL="0" indent="0">
              <a:buClrTx/>
              <a:buSzTx/>
              <a:buNone/>
            </a:lvl1pPr>
          </a:lstStyle>
          <a:p>
            <a:r>
              <a:t>  </a:t>
            </a:r>
          </a:p>
        </p:txBody>
      </p:sp>
      <p:sp>
        <p:nvSpPr>
          <p:cNvPr id="2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Alleen titel">
    <p:spTree>
      <p:nvGrpSpPr>
        <p:cNvPr id="1" name=""/>
        <p:cNvGrpSpPr/>
        <p:nvPr/>
      </p:nvGrpSpPr>
      <p:grpSpPr>
        <a:xfrm>
          <a:off x="0" y="0"/>
          <a:ext cx="0" cy="0"/>
          <a:chOff x="0" y="0"/>
          <a:chExt cx="0" cy="0"/>
        </a:xfrm>
      </p:grpSpPr>
      <p:grpSp>
        <p:nvGrpSpPr>
          <p:cNvPr id="319" name="Group 4"/>
          <p:cNvGrpSpPr/>
          <p:nvPr/>
        </p:nvGrpSpPr>
        <p:grpSpPr>
          <a:xfrm>
            <a:off x="698501" y="5884314"/>
            <a:ext cx="1454912" cy="577167"/>
            <a:chOff x="0" y="0"/>
            <a:chExt cx="1454911" cy="577165"/>
          </a:xfrm>
        </p:grpSpPr>
        <p:sp>
          <p:nvSpPr>
            <p:cNvPr id="311"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12"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3"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4"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5"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316"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7"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18"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320" name="Plaats hier je titel"/>
          <p:cNvSpPr txBox="1">
            <a:spLocks noGrp="1"/>
          </p:cNvSpPr>
          <p:nvPr>
            <p:ph type="title" hasCustomPrompt="1"/>
          </p:nvPr>
        </p:nvSpPr>
        <p:spPr>
          <a:xfrm>
            <a:off x="698500" y="741499"/>
            <a:ext cx="10775071" cy="490401"/>
          </a:xfrm>
          <a:prstGeom prst="rect">
            <a:avLst/>
          </a:prstGeom>
        </p:spPr>
        <p:txBody>
          <a:bodyPr>
            <a:normAutofit/>
          </a:bodyPr>
          <a:lstStyle/>
          <a:p>
            <a:r>
              <a:t>Plaats hier je titel</a:t>
            </a:r>
          </a:p>
        </p:txBody>
      </p:sp>
      <p:sp>
        <p:nvSpPr>
          <p:cNvPr id="321"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ekst">
    <p:spTree>
      <p:nvGrpSpPr>
        <p:cNvPr id="1" name=""/>
        <p:cNvGrpSpPr/>
        <p:nvPr/>
      </p:nvGrpSpPr>
      <p:grpSpPr>
        <a:xfrm>
          <a:off x="0" y="0"/>
          <a:ext cx="0" cy="0"/>
          <a:chOff x="0" y="0"/>
          <a:chExt cx="0" cy="0"/>
        </a:xfrm>
      </p:grpSpPr>
      <p:grpSp>
        <p:nvGrpSpPr>
          <p:cNvPr id="371" name="Group 4"/>
          <p:cNvGrpSpPr/>
          <p:nvPr/>
        </p:nvGrpSpPr>
        <p:grpSpPr>
          <a:xfrm>
            <a:off x="698501" y="5884314"/>
            <a:ext cx="1454912" cy="577167"/>
            <a:chOff x="0" y="0"/>
            <a:chExt cx="1454911" cy="577165"/>
          </a:xfrm>
        </p:grpSpPr>
        <p:sp>
          <p:nvSpPr>
            <p:cNvPr id="363"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64"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5"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6"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7"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368"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69"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70"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372" name="Plaats hier je titel"/>
          <p:cNvSpPr txBox="1">
            <a:spLocks noGrp="1"/>
          </p:cNvSpPr>
          <p:nvPr>
            <p:ph type="title" hasCustomPrompt="1"/>
          </p:nvPr>
        </p:nvSpPr>
        <p:spPr>
          <a:xfrm>
            <a:off x="698500" y="741499"/>
            <a:ext cx="10775071" cy="490401"/>
          </a:xfrm>
          <a:prstGeom prst="rect">
            <a:avLst/>
          </a:prstGeom>
        </p:spPr>
        <p:txBody>
          <a:bodyPr>
            <a:normAutofit/>
          </a:bodyPr>
          <a:lstStyle/>
          <a:p>
            <a:r>
              <a:t>Plaats hier je titel</a:t>
            </a:r>
          </a:p>
        </p:txBody>
      </p:sp>
      <p:sp>
        <p:nvSpPr>
          <p:cNvPr id="373" name="Body Level One…"/>
          <p:cNvSpPr txBox="1">
            <a:spLocks noGrp="1"/>
          </p:cNvSpPr>
          <p:nvPr>
            <p:ph type="body" idx="1" hasCustomPrompt="1"/>
          </p:nvPr>
        </p:nvSpPr>
        <p:spPr>
          <a:xfrm>
            <a:off x="698500" y="1591900"/>
            <a:ext cx="10773500" cy="4356464"/>
          </a:xfrm>
          <a:prstGeom prst="rect">
            <a:avLst/>
          </a:prstGeom>
        </p:spPr>
        <p:txBody>
          <a:bodyPr>
            <a:normAutofit/>
          </a:bodyPr>
          <a:lstStyle/>
          <a:p>
            <a:r>
              <a:t>Klik hier om een bullet te plaatsen.</a:t>
            </a:r>
          </a:p>
          <a:p>
            <a:pPr lvl="1"/>
            <a:endParaRPr/>
          </a:p>
          <a:p>
            <a:pPr lvl="2"/>
            <a:endParaRPr/>
          </a:p>
          <a:p>
            <a:pPr lvl="3"/>
            <a:endParaRPr/>
          </a:p>
          <a:p>
            <a:pPr lvl="4"/>
            <a:endParaRPr/>
          </a:p>
        </p:txBody>
      </p:sp>
      <p:sp>
        <p:nvSpPr>
          <p:cNvPr id="374"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a:t>
            </a:fld>
            <a:endParaRPr/>
          </a:p>
        </p:txBody>
      </p:sp>
    </p:spTree>
  </p:cSld>
  <p:clrMapOvr>
    <a:masterClrMapping/>
  </p:clrMapOvr>
  <p:transition spd="med"/>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Tekst en Beeld (S)">
    <p:spTree>
      <p:nvGrpSpPr>
        <p:cNvPr id="1" name=""/>
        <p:cNvGrpSpPr/>
        <p:nvPr/>
      </p:nvGrpSpPr>
      <p:grpSpPr>
        <a:xfrm>
          <a:off x="0" y="0"/>
          <a:ext cx="0" cy="0"/>
          <a:chOff x="0" y="0"/>
          <a:chExt cx="0" cy="0"/>
        </a:xfrm>
      </p:grpSpPr>
      <p:sp>
        <p:nvSpPr>
          <p:cNvPr id="213" name="Rectangle 212">
            <a:extLst>
              <a:ext uri="{FF2B5EF4-FFF2-40B4-BE49-F238E27FC236}">
                <a16:creationId xmlns:a16="http://schemas.microsoft.com/office/drawing/2014/main" id="{B79EBF51-D5FE-1DB0-8B63-FE4DCD8D1F6E}"/>
              </a:ext>
            </a:extLst>
          </p:cNvPr>
          <p:cNvSpPr/>
          <p:nvPr userDrawn="1"/>
        </p:nvSpPr>
        <p:spPr>
          <a:xfrm>
            <a:off x="0" y="6246130"/>
            <a:ext cx="12192000" cy="611870"/>
          </a:xfrm>
          <a:prstGeom prst="rect">
            <a:avLst/>
          </a:prstGeom>
          <a:solidFill>
            <a:srgbClr val="D5F6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
        <p:nvSpPr>
          <p:cNvPr id="861" name="Plaats hier je titel"/>
          <p:cNvSpPr txBox="1">
            <a:spLocks noGrp="1"/>
          </p:cNvSpPr>
          <p:nvPr>
            <p:ph type="title" hasCustomPrompt="1"/>
          </p:nvPr>
        </p:nvSpPr>
        <p:spPr>
          <a:xfrm>
            <a:off x="705147" y="741499"/>
            <a:ext cx="6322009" cy="490401"/>
          </a:xfrm>
          <a:prstGeom prst="rect">
            <a:avLst/>
          </a:prstGeom>
        </p:spPr>
        <p:txBody>
          <a:bodyPr>
            <a:normAutofit/>
          </a:bodyPr>
          <a:lstStyle/>
          <a:p>
            <a:r>
              <a:t>Plaats hier je titel</a:t>
            </a:r>
          </a:p>
        </p:txBody>
      </p:sp>
      <p:sp>
        <p:nvSpPr>
          <p:cNvPr id="862" name="Tijdelijke aanduiding voor verticale tekst 2"/>
          <p:cNvSpPr>
            <a:spLocks noGrp="1"/>
          </p:cNvSpPr>
          <p:nvPr>
            <p:ph type="body" sz="half" idx="22" hasCustomPrompt="1"/>
          </p:nvPr>
        </p:nvSpPr>
        <p:spPr>
          <a:xfrm>
            <a:off x="705145" y="1591899"/>
            <a:ext cx="6321089" cy="4356465"/>
          </a:xfrm>
          <a:prstGeom prst="rect">
            <a:avLst/>
          </a:prstGeom>
        </p:spPr>
        <p:txBody>
          <a:bodyPr>
            <a:normAutofit/>
          </a:bodyPr>
          <a:lstStyle/>
          <a:p>
            <a:r>
              <a:t>Klik hier om een bullet te plaatsen.
Sub-bullets
Leestekst
Subtitel
Numerieke bullets
# Abc
# Bullets
Cursief
Alt. Subtitel</a:t>
            </a:r>
          </a:p>
        </p:txBody>
      </p:sp>
      <p:sp>
        <p:nvSpPr>
          <p:cNvPr id="864" name="Slide Number"/>
          <p:cNvSpPr txBox="1">
            <a:spLocks noGrp="1"/>
          </p:cNvSpPr>
          <p:nvPr>
            <p:ph type="sldNum" sz="quarter" idx="2"/>
          </p:nvPr>
        </p:nvSpPr>
        <p:spPr>
          <a:xfrm>
            <a:off x="11303793" y="6419279"/>
            <a:ext cx="312586" cy="307777"/>
          </a:xfrm>
          <a:prstGeom prst="rect">
            <a:avLst/>
          </a:prstGeom>
        </p:spPr>
        <p:txBody>
          <a:bodyPr/>
          <a:lstStyle>
            <a:lvl1pPr>
              <a:defRPr sz="2000">
                <a:solidFill>
                  <a:schemeClr val="tx1"/>
                </a:solidFill>
              </a:defRPr>
            </a:lvl1pPr>
          </a:lstStyle>
          <a:p>
            <a:fld id="{86CB4B4D-7CA3-9044-876B-883B54F8677D}" type="slidenum">
              <a:rPr lang="en-NL" smtClean="0"/>
              <a:pPr/>
              <a:t>‹#›</a:t>
            </a:fld>
            <a:endParaRPr lang="en-NL" dirty="0"/>
          </a:p>
        </p:txBody>
      </p:sp>
      <p:grpSp>
        <p:nvGrpSpPr>
          <p:cNvPr id="215" name="Group 4">
            <a:extLst>
              <a:ext uri="{FF2B5EF4-FFF2-40B4-BE49-F238E27FC236}">
                <a16:creationId xmlns:a16="http://schemas.microsoft.com/office/drawing/2014/main" id="{87933912-BBB0-3DC9-D347-B48BEF9DDB1A}"/>
              </a:ext>
            </a:extLst>
          </p:cNvPr>
          <p:cNvGrpSpPr/>
          <p:nvPr userDrawn="1"/>
        </p:nvGrpSpPr>
        <p:grpSpPr>
          <a:xfrm>
            <a:off x="476746" y="6269813"/>
            <a:ext cx="1324766" cy="525538"/>
            <a:chOff x="0" y="0"/>
            <a:chExt cx="1454911" cy="577165"/>
          </a:xfrm>
        </p:grpSpPr>
        <p:sp>
          <p:nvSpPr>
            <p:cNvPr id="216" name="Freeform 5">
              <a:extLst>
                <a:ext uri="{FF2B5EF4-FFF2-40B4-BE49-F238E27FC236}">
                  <a16:creationId xmlns:a16="http://schemas.microsoft.com/office/drawing/2014/main" id="{7F70FCA9-2CA3-615E-75E8-14CE77BFED33}"/>
                </a:ext>
              </a:extLst>
            </p:cNvPr>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17" name="Freeform 6">
              <a:extLst>
                <a:ext uri="{FF2B5EF4-FFF2-40B4-BE49-F238E27FC236}">
                  <a16:creationId xmlns:a16="http://schemas.microsoft.com/office/drawing/2014/main" id="{3FAB7CC4-E930-0AE5-9729-224E3863FFD0}"/>
                </a:ext>
              </a:extLst>
            </p:cNvPr>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18" name="Freeform 7">
              <a:extLst>
                <a:ext uri="{FF2B5EF4-FFF2-40B4-BE49-F238E27FC236}">
                  <a16:creationId xmlns:a16="http://schemas.microsoft.com/office/drawing/2014/main" id="{19D9DA99-4357-BCD8-4806-623215678862}"/>
                </a:ext>
              </a:extLst>
            </p:cNvPr>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19" name="Freeform 8">
              <a:extLst>
                <a:ext uri="{FF2B5EF4-FFF2-40B4-BE49-F238E27FC236}">
                  <a16:creationId xmlns:a16="http://schemas.microsoft.com/office/drawing/2014/main" id="{7432AFBB-8E9D-7AD5-9CB5-A7B5CD4B88BC}"/>
                </a:ext>
              </a:extLst>
            </p:cNvPr>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20" name="Rectangle 9">
              <a:extLst>
                <a:ext uri="{FF2B5EF4-FFF2-40B4-BE49-F238E27FC236}">
                  <a16:creationId xmlns:a16="http://schemas.microsoft.com/office/drawing/2014/main" id="{8AA68673-A5AD-B397-699B-450C231FBD24}"/>
                </a:ext>
              </a:extLst>
            </p:cNvPr>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21" name="Freeform 10">
              <a:extLst>
                <a:ext uri="{FF2B5EF4-FFF2-40B4-BE49-F238E27FC236}">
                  <a16:creationId xmlns:a16="http://schemas.microsoft.com/office/drawing/2014/main" id="{98F04590-5E76-2DD8-32CC-857BC7A68D6C}"/>
                </a:ext>
              </a:extLst>
            </p:cNvPr>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22" name="Freeform 11">
              <a:extLst>
                <a:ext uri="{FF2B5EF4-FFF2-40B4-BE49-F238E27FC236}">
                  <a16:creationId xmlns:a16="http://schemas.microsoft.com/office/drawing/2014/main" id="{3F6BC12D-1F87-4DAA-C3E2-A11E5B89D9D2}"/>
                </a:ext>
              </a:extLst>
            </p:cNvPr>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23" name="Freeform 12">
              <a:extLst>
                <a:ext uri="{FF2B5EF4-FFF2-40B4-BE49-F238E27FC236}">
                  <a16:creationId xmlns:a16="http://schemas.microsoft.com/office/drawing/2014/main" id="{581DC0D3-2E8F-581D-F5FF-4BF1FAC0EF12}"/>
                </a:ext>
              </a:extLst>
            </p:cNvPr>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pic>
        <p:nvPicPr>
          <p:cNvPr id="224" name="Picture 1">
            <a:extLst>
              <a:ext uri="{FF2B5EF4-FFF2-40B4-BE49-F238E27FC236}">
                <a16:creationId xmlns:a16="http://schemas.microsoft.com/office/drawing/2014/main" id="{6C978D47-DECA-9972-EEA2-8E64AA65F805}"/>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9167" b="90000" l="9371" r="93427">
                        <a14:foregroundMark x1="9510" y1="55000" x2="9510" y2="55000"/>
                        <a14:foregroundMark x1="21818" y1="13333" x2="21818" y2="13333"/>
                        <a14:foregroundMark x1="48671" y1="45000" x2="48671" y2="45000"/>
                        <a14:foregroundMark x1="53007" y1="41667" x2="53007" y2="41667"/>
                        <a14:foregroundMark x1="62937" y1="35833" x2="62937" y2="35833"/>
                        <a14:foregroundMark x1="74685" y1="37917" x2="74685" y2="37917"/>
                        <a14:foregroundMark x1="78042" y1="37083" x2="78042" y2="37083"/>
                        <a14:foregroundMark x1="88112" y1="42083" x2="88112" y2="42083"/>
                        <a14:foregroundMark x1="49371" y1="75833" x2="49371" y2="75833"/>
                        <a14:foregroundMark x1="53427" y1="79167" x2="53427" y2="79167"/>
                        <a14:foregroundMark x1="56084" y1="78750" x2="56084" y2="78750"/>
                        <a14:foregroundMark x1="59580" y1="77917" x2="59580" y2="77917"/>
                        <a14:foregroundMark x1="61958" y1="77083" x2="61958" y2="77083"/>
                        <a14:foregroundMark x1="65315" y1="76667" x2="65315" y2="76667"/>
                        <a14:foregroundMark x1="70070" y1="78333" x2="70070" y2="78333"/>
                        <a14:foregroundMark x1="71748" y1="77083" x2="71748" y2="77083"/>
                        <a14:foregroundMark x1="76643" y1="76250" x2="76643" y2="76250"/>
                        <a14:foregroundMark x1="78741" y1="78750" x2="78741" y2="78750"/>
                        <a14:foregroundMark x1="82657" y1="74167" x2="82657" y2="74167"/>
                        <a14:foregroundMark x1="93566" y1="31250" x2="93566" y2="31250"/>
                        <a14:foregroundMark x1="55105" y1="76250" x2="55105" y2="76250"/>
                        <a14:foregroundMark x1="69930" y1="35833" x2="69930" y2="35833"/>
                        <a14:foregroundMark x1="23217" y1="9167" x2="23217" y2="9167"/>
                        <a14:backgroundMark x1="56923" y1="78333" x2="56923" y2="78333"/>
                        <a14:backgroundMark x1="66014" y1="77500" x2="66014" y2="77500"/>
                        <a14:backgroundMark x1="69790" y1="77083" x2="69790" y2="77083"/>
                        <a14:backgroundMark x1="79860" y1="77500" x2="79860" y2="77500"/>
                        <a14:backgroundMark x1="83497" y1="78333" x2="83497" y2="78333"/>
                        <a14:backgroundMark x1="62937" y1="78333" x2="62937" y2="78333"/>
                      </a14:backgroundRemoval>
                    </a14:imgEffect>
                  </a14:imgLayer>
                </a14:imgProps>
              </a:ext>
            </a:extLst>
          </a:blip>
          <a:stretch>
            <a:fillRect/>
          </a:stretch>
        </p:blipFill>
        <p:spPr>
          <a:xfrm>
            <a:off x="2019219" y="6318100"/>
            <a:ext cx="1781382" cy="597946"/>
          </a:xfrm>
          <a:prstGeom prst="rect">
            <a:avLst/>
          </a:prstGeom>
        </p:spPr>
      </p:pic>
      <p:sp>
        <p:nvSpPr>
          <p:cNvPr id="2" name="TextBox 1">
            <a:extLst>
              <a:ext uri="{FF2B5EF4-FFF2-40B4-BE49-F238E27FC236}">
                <a16:creationId xmlns:a16="http://schemas.microsoft.com/office/drawing/2014/main" id="{4B032B21-495E-B99E-9E96-2CBA2B22E5FA}"/>
              </a:ext>
            </a:extLst>
          </p:cNvPr>
          <p:cNvSpPr txBox="1"/>
          <p:nvPr userDrawn="1"/>
        </p:nvSpPr>
        <p:spPr>
          <a:xfrm>
            <a:off x="4774389" y="6376738"/>
            <a:ext cx="300659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err="1">
                <a:ln>
                  <a:noFill/>
                </a:ln>
                <a:solidFill>
                  <a:srgbClr val="000000"/>
                </a:solidFill>
                <a:effectLst/>
                <a:uFillTx/>
                <a:latin typeface="Arial"/>
                <a:ea typeface="Arial"/>
                <a:cs typeface="Arial"/>
                <a:sym typeface="Arial"/>
              </a:rPr>
              <a:t>W.A.vanRooijen@TUDelft.nl</a:t>
            </a:r>
            <a:endParaRPr kumimoji="0" lang="en-US" sz="1800" b="0" i="0" u="none" strike="noStrike" cap="none" spc="0" normalizeH="0" baseline="0" dirty="0">
              <a:ln>
                <a:noFill/>
              </a:ln>
              <a:solidFill>
                <a:srgbClr val="000000"/>
              </a:solidFill>
              <a:effectLst/>
              <a:uFillTx/>
              <a:latin typeface="Arial"/>
              <a:ea typeface="Arial"/>
              <a:cs typeface="Arial"/>
              <a:sym typeface="Arial"/>
            </a:endParaRPr>
          </a:p>
        </p:txBody>
      </p:sp>
    </p:spTree>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Video">
    <p:spTree>
      <p:nvGrpSpPr>
        <p:cNvPr id="1" name=""/>
        <p:cNvGrpSpPr/>
        <p:nvPr/>
      </p:nvGrpSpPr>
      <p:grpSpPr>
        <a:xfrm>
          <a:off x="0" y="0"/>
          <a:ext cx="0" cy="0"/>
          <a:chOff x="0" y="0"/>
          <a:chExt cx="0" cy="0"/>
        </a:xfrm>
      </p:grpSpPr>
      <p:grpSp>
        <p:nvGrpSpPr>
          <p:cNvPr id="1959" name="Instructie"/>
          <p:cNvGrpSpPr/>
          <p:nvPr/>
        </p:nvGrpSpPr>
        <p:grpSpPr>
          <a:xfrm>
            <a:off x="-7462" y="7107104"/>
            <a:ext cx="3391307" cy="1765091"/>
            <a:chOff x="0" y="0"/>
            <a:chExt cx="3391306" cy="1765089"/>
          </a:xfrm>
        </p:grpSpPr>
        <p:sp>
          <p:nvSpPr>
            <p:cNvPr id="1939"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1958" name="Instructie"/>
            <p:cNvGrpSpPr/>
            <p:nvPr/>
          </p:nvGrpSpPr>
          <p:grpSpPr>
            <a:xfrm>
              <a:off x="98270" y="12607"/>
              <a:ext cx="3194766" cy="1752483"/>
              <a:chOff x="0" y="0"/>
              <a:chExt cx="3194765" cy="1752482"/>
            </a:xfrm>
          </p:grpSpPr>
          <p:grpSp>
            <p:nvGrpSpPr>
              <p:cNvPr id="1942" name="Rechthoek 17"/>
              <p:cNvGrpSpPr/>
              <p:nvPr/>
            </p:nvGrpSpPr>
            <p:grpSpPr>
              <a:xfrm>
                <a:off x="0" y="0"/>
                <a:ext cx="3194766" cy="431900"/>
                <a:chOff x="0" y="0"/>
                <a:chExt cx="3194764" cy="431899"/>
              </a:xfrm>
            </p:grpSpPr>
            <p:sp>
              <p:nvSpPr>
                <p:cNvPr id="1940"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941"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1945" name="Ovaal 18"/>
              <p:cNvGrpSpPr/>
              <p:nvPr/>
            </p:nvGrpSpPr>
            <p:grpSpPr>
              <a:xfrm>
                <a:off x="0" y="485877"/>
                <a:ext cx="260915" cy="269241"/>
                <a:chOff x="0" y="0"/>
                <a:chExt cx="260914" cy="269240"/>
              </a:xfrm>
            </p:grpSpPr>
            <p:sp>
              <p:nvSpPr>
                <p:cNvPr id="194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944"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1946"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1949" name="Ovaal 20"/>
              <p:cNvGrpSpPr/>
              <p:nvPr/>
            </p:nvGrpSpPr>
            <p:grpSpPr>
              <a:xfrm>
                <a:off x="0" y="922202"/>
                <a:ext cx="260915" cy="269241"/>
                <a:chOff x="0" y="0"/>
                <a:chExt cx="260914" cy="269240"/>
              </a:xfrm>
            </p:grpSpPr>
            <p:sp>
              <p:nvSpPr>
                <p:cNvPr id="194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948"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1950"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1957" name="Groep 22"/>
              <p:cNvGrpSpPr/>
              <p:nvPr/>
            </p:nvGrpSpPr>
            <p:grpSpPr>
              <a:xfrm>
                <a:off x="2513632" y="470171"/>
                <a:ext cx="681134" cy="696748"/>
                <a:chOff x="0" y="0"/>
                <a:chExt cx="681132" cy="696747"/>
              </a:xfrm>
            </p:grpSpPr>
            <p:grpSp>
              <p:nvGrpSpPr>
                <p:cNvPr id="1955" name="Groep 23"/>
                <p:cNvGrpSpPr/>
                <p:nvPr/>
              </p:nvGrpSpPr>
              <p:grpSpPr>
                <a:xfrm>
                  <a:off x="197031" y="0"/>
                  <a:ext cx="287071" cy="379108"/>
                  <a:chOff x="0" y="0"/>
                  <a:chExt cx="287070" cy="379106"/>
                </a:xfrm>
              </p:grpSpPr>
              <p:sp>
                <p:nvSpPr>
                  <p:cNvPr id="1951"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952"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953"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1954"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1956"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grpSp>
        <p:nvGrpSpPr>
          <p:cNvPr id="1981" name="Group 4"/>
          <p:cNvGrpSpPr/>
          <p:nvPr/>
        </p:nvGrpSpPr>
        <p:grpSpPr>
          <a:xfrm>
            <a:off x="698501" y="5884314"/>
            <a:ext cx="1454912" cy="577167"/>
            <a:chOff x="0" y="0"/>
            <a:chExt cx="1454911" cy="577165"/>
          </a:xfrm>
        </p:grpSpPr>
        <p:sp>
          <p:nvSpPr>
            <p:cNvPr id="1973"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1974"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975"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976"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977"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1978"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979"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1980"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1982" name="Rechthoek 1"/>
          <p:cNvSpPr/>
          <p:nvPr/>
        </p:nvSpPr>
        <p:spPr>
          <a:xfrm>
            <a:off x="-1" y="0"/>
            <a:ext cx="12193769" cy="6858000"/>
          </a:xfrm>
          <a:prstGeom prst="rect">
            <a:avLst/>
          </a:prstGeom>
          <a:solidFill>
            <a:schemeClr val="accent1"/>
          </a:solidFill>
          <a:ln w="12700">
            <a:miter lim="400000"/>
          </a:ln>
        </p:spPr>
        <p:txBody>
          <a:bodyPr lIns="45719" rIns="45719" anchor="ctr"/>
          <a:lstStyle/>
          <a:p>
            <a:pPr algn="ctr">
              <a:defRPr sz="1600">
                <a:solidFill>
                  <a:srgbClr val="FFFFFF"/>
                </a:solidFill>
              </a:defRPr>
            </a:pPr>
            <a:endParaRPr/>
          </a:p>
        </p:txBody>
      </p:sp>
      <p:sp>
        <p:nvSpPr>
          <p:cNvPr id="1983" name="Body Level One…"/>
          <p:cNvSpPr txBox="1">
            <a:spLocks noGrp="1"/>
          </p:cNvSpPr>
          <p:nvPr>
            <p:ph type="body" idx="1" hasCustomPrompt="1"/>
          </p:nvPr>
        </p:nvSpPr>
        <p:spPr>
          <a:xfrm>
            <a:off x="-12700" y="0"/>
            <a:ext cx="12204700" cy="6858000"/>
          </a:xfrm>
          <a:prstGeom prst="rect">
            <a:avLst/>
          </a:prstGeom>
          <a:solidFill>
            <a:srgbClr val="61A4B4"/>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1984" name="Tijdelijke aanduiding voor media 28"/>
          <p:cNvSpPr>
            <a:spLocks noGrp="1"/>
          </p:cNvSpPr>
          <p:nvPr>
            <p:ph type="media" idx="21"/>
          </p:nvPr>
        </p:nvSpPr>
        <p:spPr>
          <a:xfrm>
            <a:off x="0" y="1"/>
            <a:ext cx="12192000" cy="6858000"/>
          </a:xfrm>
          <a:prstGeom prst="rect">
            <a:avLst/>
          </a:prstGeom>
        </p:spPr>
        <p:txBody>
          <a:bodyPr lIns="91439" tIns="45719" rIns="91439" bIns="45719"/>
          <a:lstStyle/>
          <a:p>
            <a:endParaRPr/>
          </a:p>
        </p:txBody>
      </p:sp>
      <p:sp>
        <p:nvSpPr>
          <p:cNvPr id="1985" name="Slide Number"/>
          <p:cNvSpPr txBox="1">
            <a:spLocks noGrp="1"/>
          </p:cNvSpPr>
          <p:nvPr>
            <p:ph type="sldNum" sz="quarter" idx="2"/>
          </p:nvPr>
        </p:nvSpPr>
        <p:spPr>
          <a:xfrm>
            <a:off x="11289785" y="6246130"/>
            <a:ext cx="182216" cy="172815"/>
          </a:xfrm>
          <a:prstGeom prst="rect">
            <a:avLst/>
          </a:prstGeom>
        </p:spPr>
        <p:txBody>
          <a:bodyPr/>
          <a:lstStyle>
            <a:lvl1pPr>
              <a:defRPr>
                <a:solidFill>
                  <a:srgbClr val="FFFFFF"/>
                </a:solidFill>
              </a:defRPr>
            </a:lvl1pPr>
          </a:lstStyle>
          <a:p>
            <a:fld id="{86CB4B4D-7CA3-9044-876B-883B54F8677D}" type="slidenum">
              <a:t>‹#›</a:t>
            </a:fld>
            <a:endParaRPr/>
          </a:p>
        </p:txBody>
      </p:sp>
      <p:sp>
        <p:nvSpPr>
          <p:cNvPr id="1986" name="Tekstvak 6"/>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Video</a:t>
            </a:r>
          </a:p>
        </p:txBody>
      </p:sp>
      <p:grpSp>
        <p:nvGrpSpPr>
          <p:cNvPr id="2034" name="Instructie"/>
          <p:cNvGrpSpPr/>
          <p:nvPr userDrawn="1"/>
        </p:nvGrpSpPr>
        <p:grpSpPr>
          <a:xfrm>
            <a:off x="12441539" y="-99301"/>
            <a:ext cx="3391308" cy="7056603"/>
            <a:chOff x="0" y="0"/>
            <a:chExt cx="3391306" cy="7056601"/>
          </a:xfrm>
        </p:grpSpPr>
        <p:sp>
          <p:nvSpPr>
            <p:cNvPr id="1987" name="Rechthoek 104"/>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1988" name="Ovaal 105"/>
            <p:cNvSpPr/>
            <p:nvPr/>
          </p:nvSpPr>
          <p:spPr>
            <a:xfrm>
              <a:off x="3060168" y="6072224"/>
              <a:ext cx="230837" cy="230837"/>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1989" name="Graphic 163"/>
            <p:cNvSpPr/>
            <p:nvPr/>
          </p:nvSpPr>
          <p:spPr>
            <a:xfrm>
              <a:off x="3041808" y="6053864"/>
              <a:ext cx="267557" cy="26755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sp>
          <p:nvSpPr>
            <p:cNvPr id="1990" name="Rechthoek 107"/>
            <p:cNvSpPr txBox="1"/>
            <p:nvPr/>
          </p:nvSpPr>
          <p:spPr>
            <a:xfrm>
              <a:off x="114599"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nvGrpSpPr>
            <p:cNvPr id="2033" name="INSTRUCTIE"/>
            <p:cNvGrpSpPr/>
            <p:nvPr/>
          </p:nvGrpSpPr>
          <p:grpSpPr>
            <a:xfrm>
              <a:off x="114896" y="9350"/>
              <a:ext cx="3194767" cy="3809439"/>
              <a:chOff x="0" y="0"/>
              <a:chExt cx="3194766" cy="3809438"/>
            </a:xfrm>
          </p:grpSpPr>
          <p:grpSp>
            <p:nvGrpSpPr>
              <p:cNvPr id="1993" name="Rechthoek 66"/>
              <p:cNvGrpSpPr/>
              <p:nvPr/>
            </p:nvGrpSpPr>
            <p:grpSpPr>
              <a:xfrm>
                <a:off x="1" y="0"/>
                <a:ext cx="3194766" cy="431900"/>
                <a:chOff x="0" y="0"/>
                <a:chExt cx="3194764" cy="431899"/>
              </a:xfrm>
            </p:grpSpPr>
            <p:sp>
              <p:nvSpPr>
                <p:cNvPr id="199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1992" name="Video invoegen/verander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Video invoegen/veranderen</a:t>
                  </a:r>
                </a:p>
              </p:txBody>
            </p:sp>
          </p:grpSp>
          <p:grpSp>
            <p:nvGrpSpPr>
              <p:cNvPr id="1997" name="Video icoon"/>
              <p:cNvGrpSpPr/>
              <p:nvPr/>
            </p:nvGrpSpPr>
            <p:grpSpPr>
              <a:xfrm>
                <a:off x="365681" y="1202808"/>
                <a:ext cx="326088" cy="328144"/>
                <a:chOff x="0" y="0"/>
                <a:chExt cx="326086" cy="328143"/>
              </a:xfrm>
            </p:grpSpPr>
            <p:sp>
              <p:nvSpPr>
                <p:cNvPr id="1994" name="Rechthoek 97"/>
                <p:cNvSpPr/>
                <p:nvPr/>
              </p:nvSpPr>
              <p:spPr>
                <a:xfrm>
                  <a:off x="-1" y="2588"/>
                  <a:ext cx="323499" cy="323498"/>
                </a:xfrm>
                <a:prstGeom prst="rect">
                  <a:avLst/>
                </a:prstGeom>
                <a:solidFill>
                  <a:srgbClr val="FFFFFF"/>
                </a:solidFill>
                <a:ln w="12700" cap="flat">
                  <a:solidFill>
                    <a:srgbClr val="6C6C6C"/>
                  </a:solidFill>
                  <a:prstDash val="solid"/>
                  <a:miter lim="8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1995" name="Vrije vorm 112"/>
                <p:cNvSpPr/>
                <p:nvPr/>
              </p:nvSpPr>
              <p:spPr>
                <a:xfrm>
                  <a:off x="2588" y="-1"/>
                  <a:ext cx="323499" cy="49173"/>
                </a:xfrm>
                <a:custGeom>
                  <a:avLst/>
                  <a:gdLst/>
                  <a:ahLst/>
                  <a:cxnLst>
                    <a:cxn ang="0">
                      <a:pos x="wd2" y="hd2"/>
                    </a:cxn>
                    <a:cxn ang="5400000">
                      <a:pos x="wd2" y="hd2"/>
                    </a:cxn>
                    <a:cxn ang="10800000">
                      <a:pos x="wd2" y="hd2"/>
                    </a:cxn>
                    <a:cxn ang="16200000">
                      <a:pos x="wd2" y="hd2"/>
                    </a:cxn>
                  </a:cxnLst>
                  <a:rect l="0" t="0" r="r" b="b"/>
                  <a:pathLst>
                    <a:path w="21600" h="21600" extrusionOk="0">
                      <a:moveTo>
                        <a:pt x="18841" y="4360"/>
                      </a:moveTo>
                      <a:lnTo>
                        <a:pt x="18841" y="18364"/>
                      </a:lnTo>
                      <a:lnTo>
                        <a:pt x="20888" y="18364"/>
                      </a:lnTo>
                      <a:lnTo>
                        <a:pt x="20888" y="4360"/>
                      </a:lnTo>
                      <a:close/>
                      <a:moveTo>
                        <a:pt x="15211" y="4360"/>
                      </a:moveTo>
                      <a:lnTo>
                        <a:pt x="15211" y="18364"/>
                      </a:lnTo>
                      <a:lnTo>
                        <a:pt x="17258" y="18364"/>
                      </a:lnTo>
                      <a:lnTo>
                        <a:pt x="17258" y="4360"/>
                      </a:lnTo>
                      <a:close/>
                      <a:moveTo>
                        <a:pt x="11579" y="4360"/>
                      </a:moveTo>
                      <a:lnTo>
                        <a:pt x="11579" y="18364"/>
                      </a:lnTo>
                      <a:lnTo>
                        <a:pt x="13626" y="18364"/>
                      </a:lnTo>
                      <a:lnTo>
                        <a:pt x="13626" y="4360"/>
                      </a:lnTo>
                      <a:close/>
                      <a:moveTo>
                        <a:pt x="7840" y="4360"/>
                      </a:moveTo>
                      <a:lnTo>
                        <a:pt x="7840" y="18364"/>
                      </a:lnTo>
                      <a:lnTo>
                        <a:pt x="9887" y="18364"/>
                      </a:lnTo>
                      <a:lnTo>
                        <a:pt x="9887" y="4360"/>
                      </a:lnTo>
                      <a:close/>
                      <a:moveTo>
                        <a:pt x="4133" y="4360"/>
                      </a:moveTo>
                      <a:lnTo>
                        <a:pt x="4133" y="18364"/>
                      </a:lnTo>
                      <a:lnTo>
                        <a:pt x="6180" y="18364"/>
                      </a:lnTo>
                      <a:lnTo>
                        <a:pt x="6180" y="4360"/>
                      </a:lnTo>
                      <a:close/>
                      <a:moveTo>
                        <a:pt x="558" y="4360"/>
                      </a:moveTo>
                      <a:lnTo>
                        <a:pt x="558" y="18364"/>
                      </a:lnTo>
                      <a:lnTo>
                        <a:pt x="2605" y="18364"/>
                      </a:lnTo>
                      <a:lnTo>
                        <a:pt x="2605" y="4360"/>
                      </a:lnTo>
                      <a:close/>
                      <a:moveTo>
                        <a:pt x="0" y="0"/>
                      </a:moveTo>
                      <a:lnTo>
                        <a:pt x="21600" y="0"/>
                      </a:lnTo>
                      <a:lnTo>
                        <a:pt x="21600" y="21600"/>
                      </a:lnTo>
                      <a:lnTo>
                        <a:pt x="0" y="21600"/>
                      </a:lnTo>
                      <a:close/>
                    </a:path>
                  </a:pathLst>
                </a:custGeom>
                <a:solidFill>
                  <a:srgbClr val="6C6C6C"/>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sp>
              <p:nvSpPr>
                <p:cNvPr id="1996" name="Vrije vorm 113"/>
                <p:cNvSpPr/>
                <p:nvPr/>
              </p:nvSpPr>
              <p:spPr>
                <a:xfrm>
                  <a:off x="1194" y="278971"/>
                  <a:ext cx="323500" cy="49173"/>
                </a:xfrm>
                <a:custGeom>
                  <a:avLst/>
                  <a:gdLst/>
                  <a:ahLst/>
                  <a:cxnLst>
                    <a:cxn ang="0">
                      <a:pos x="wd2" y="hd2"/>
                    </a:cxn>
                    <a:cxn ang="5400000">
                      <a:pos x="wd2" y="hd2"/>
                    </a:cxn>
                    <a:cxn ang="10800000">
                      <a:pos x="wd2" y="hd2"/>
                    </a:cxn>
                    <a:cxn ang="16200000">
                      <a:pos x="wd2" y="hd2"/>
                    </a:cxn>
                  </a:cxnLst>
                  <a:rect l="0" t="0" r="r" b="b"/>
                  <a:pathLst>
                    <a:path w="21600" h="21600" extrusionOk="0">
                      <a:moveTo>
                        <a:pt x="18841" y="4360"/>
                      </a:moveTo>
                      <a:lnTo>
                        <a:pt x="18841" y="18364"/>
                      </a:lnTo>
                      <a:lnTo>
                        <a:pt x="20888" y="18364"/>
                      </a:lnTo>
                      <a:lnTo>
                        <a:pt x="20888" y="4360"/>
                      </a:lnTo>
                      <a:close/>
                      <a:moveTo>
                        <a:pt x="15211" y="4360"/>
                      </a:moveTo>
                      <a:lnTo>
                        <a:pt x="15211" y="18364"/>
                      </a:lnTo>
                      <a:lnTo>
                        <a:pt x="17258" y="18364"/>
                      </a:lnTo>
                      <a:lnTo>
                        <a:pt x="17258" y="4360"/>
                      </a:lnTo>
                      <a:close/>
                      <a:moveTo>
                        <a:pt x="11579" y="4360"/>
                      </a:moveTo>
                      <a:lnTo>
                        <a:pt x="11579" y="18364"/>
                      </a:lnTo>
                      <a:lnTo>
                        <a:pt x="13626" y="18364"/>
                      </a:lnTo>
                      <a:lnTo>
                        <a:pt x="13626" y="4360"/>
                      </a:lnTo>
                      <a:close/>
                      <a:moveTo>
                        <a:pt x="7840" y="4360"/>
                      </a:moveTo>
                      <a:lnTo>
                        <a:pt x="7840" y="18364"/>
                      </a:lnTo>
                      <a:lnTo>
                        <a:pt x="9887" y="18364"/>
                      </a:lnTo>
                      <a:lnTo>
                        <a:pt x="9887" y="4360"/>
                      </a:lnTo>
                      <a:close/>
                      <a:moveTo>
                        <a:pt x="4133" y="4360"/>
                      </a:moveTo>
                      <a:lnTo>
                        <a:pt x="4133" y="18364"/>
                      </a:lnTo>
                      <a:lnTo>
                        <a:pt x="6180" y="18364"/>
                      </a:lnTo>
                      <a:lnTo>
                        <a:pt x="6180" y="4360"/>
                      </a:lnTo>
                      <a:close/>
                      <a:moveTo>
                        <a:pt x="558" y="4360"/>
                      </a:moveTo>
                      <a:lnTo>
                        <a:pt x="558" y="18364"/>
                      </a:lnTo>
                      <a:lnTo>
                        <a:pt x="2605" y="18364"/>
                      </a:lnTo>
                      <a:lnTo>
                        <a:pt x="2605" y="4360"/>
                      </a:lnTo>
                      <a:close/>
                      <a:moveTo>
                        <a:pt x="0" y="0"/>
                      </a:moveTo>
                      <a:lnTo>
                        <a:pt x="21600" y="0"/>
                      </a:lnTo>
                      <a:lnTo>
                        <a:pt x="21600" y="21600"/>
                      </a:lnTo>
                      <a:lnTo>
                        <a:pt x="0" y="21600"/>
                      </a:lnTo>
                      <a:close/>
                    </a:path>
                  </a:pathLst>
                </a:custGeom>
                <a:solidFill>
                  <a:srgbClr val="6C6C6C"/>
                </a:solidFill>
                <a:ln w="12700" cap="flat">
                  <a:noFill/>
                  <a:miter lim="400000"/>
                </a:ln>
                <a:effectLst/>
              </p:spPr>
              <p:txBody>
                <a:bodyPr wrap="square" lIns="45719" tIns="45719" rIns="45719" bIns="45719" numCol="1" anchor="ctr">
                  <a:noAutofit/>
                </a:bodyPr>
                <a:lstStyle/>
                <a:p>
                  <a:pPr algn="ctr">
                    <a:defRPr sz="2400">
                      <a:solidFill>
                        <a:srgbClr val="211F26"/>
                      </a:solidFill>
                      <a:latin typeface="+mj-lt"/>
                      <a:ea typeface="+mj-ea"/>
                      <a:cs typeface="+mj-cs"/>
                      <a:sym typeface="Calibri"/>
                    </a:defRPr>
                  </a:pPr>
                  <a:endParaRPr/>
                </a:p>
              </p:txBody>
            </p:sp>
          </p:grpSp>
          <p:grpSp>
            <p:nvGrpSpPr>
              <p:cNvPr id="2000" name="Ovaal 69"/>
              <p:cNvGrpSpPr/>
              <p:nvPr/>
            </p:nvGrpSpPr>
            <p:grpSpPr>
              <a:xfrm>
                <a:off x="0" y="478114"/>
                <a:ext cx="260915" cy="269241"/>
                <a:chOff x="0" y="0"/>
                <a:chExt cx="260914" cy="269240"/>
              </a:xfrm>
            </p:grpSpPr>
            <p:sp>
              <p:nvSpPr>
                <p:cNvPr id="199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1999"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001" name="Rechthoek 70"/>
              <p:cNvSpPr txBox="1"/>
              <p:nvPr/>
            </p:nvSpPr>
            <p:spPr>
              <a:xfrm>
                <a:off x="365680" y="482893"/>
                <a:ext cx="2817997" cy="61087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Wanneer nodig, verwijder de bestaande afbeelding/video d.m.v. de </a:t>
                </a:r>
                <a:r>
                  <a:rPr b="1"/>
                  <a:t>‘Delete’-knop</a:t>
                </a:r>
                <a:r>
                  <a:t>. Klik op het pictogram om een nieuwe video in te voegen. </a:t>
                </a:r>
                <a:r>
                  <a:rPr i="1"/>
                  <a:t>(zie onderstaand voorbeeld).</a:t>
                </a:r>
              </a:p>
            </p:txBody>
          </p:sp>
          <p:grpSp>
            <p:nvGrpSpPr>
              <p:cNvPr id="2004" name="Ovaal 71"/>
              <p:cNvGrpSpPr/>
              <p:nvPr/>
            </p:nvGrpSpPr>
            <p:grpSpPr>
              <a:xfrm>
                <a:off x="0" y="1661529"/>
                <a:ext cx="260915" cy="269241"/>
                <a:chOff x="0" y="0"/>
                <a:chExt cx="260914" cy="269240"/>
              </a:xfrm>
            </p:grpSpPr>
            <p:sp>
              <p:nvSpPr>
                <p:cNvPr id="200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003"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005" name="Rechthoek 72"/>
              <p:cNvSpPr txBox="1"/>
              <p:nvPr/>
            </p:nvSpPr>
            <p:spPr>
              <a:xfrm>
                <a:off x="365680" y="1666308"/>
                <a:ext cx="2817997" cy="31369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Selecteer de gewenste video</a:t>
                </a:r>
                <a:br/>
                <a:r>
                  <a:t>en klik op </a:t>
                </a:r>
                <a:r>
                  <a:rPr b="1"/>
                  <a:t>‘Invoegen’</a:t>
                </a:r>
                <a:r>
                  <a:t>.</a:t>
                </a:r>
              </a:p>
            </p:txBody>
          </p:sp>
          <p:grpSp>
            <p:nvGrpSpPr>
              <p:cNvPr id="2011" name="Groep 73"/>
              <p:cNvGrpSpPr/>
              <p:nvPr/>
            </p:nvGrpSpPr>
            <p:grpSpPr>
              <a:xfrm>
                <a:off x="365681" y="2097351"/>
                <a:ext cx="825501" cy="209551"/>
                <a:chOff x="0" y="0"/>
                <a:chExt cx="825500" cy="209550"/>
              </a:xfrm>
            </p:grpSpPr>
            <p:grpSp>
              <p:nvGrpSpPr>
                <p:cNvPr id="2008" name="Rechthoek 94"/>
                <p:cNvGrpSpPr/>
                <p:nvPr/>
              </p:nvGrpSpPr>
              <p:grpSpPr>
                <a:xfrm>
                  <a:off x="0" y="0"/>
                  <a:ext cx="825500" cy="209550"/>
                  <a:chOff x="0" y="0"/>
                  <a:chExt cx="825500" cy="209550"/>
                </a:xfrm>
              </p:grpSpPr>
              <p:sp>
                <p:nvSpPr>
                  <p:cNvPr id="2006" name="Rectangle"/>
                  <p:cNvSpPr/>
                  <p:nvPr/>
                </p:nvSpPr>
                <p:spPr>
                  <a:xfrm>
                    <a:off x="0" y="0"/>
                    <a:ext cx="825500" cy="209550"/>
                  </a:xfrm>
                  <a:prstGeom prst="rect">
                    <a:avLst/>
                  </a:prstGeom>
                  <a:solidFill>
                    <a:srgbClr val="E5F1FB"/>
                  </a:solidFill>
                  <a:ln w="12700" cap="flat">
                    <a:solidFill>
                      <a:srgbClr val="0B7ED9"/>
                    </a:solidFill>
                    <a:prstDash val="solid"/>
                    <a:miter lim="8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007" name="Invoegen"/>
                  <p:cNvSpPr txBox="1"/>
                  <p:nvPr/>
                </p:nvSpPr>
                <p:spPr>
                  <a:xfrm>
                    <a:off x="114349" y="41275"/>
                    <a:ext cx="7048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800">
                        <a:solidFill>
                          <a:srgbClr val="211F26"/>
                        </a:solidFill>
                        <a:latin typeface="+mj-lt"/>
                        <a:ea typeface="+mj-ea"/>
                        <a:cs typeface="+mj-cs"/>
                        <a:sym typeface="Calibri"/>
                      </a:defRPr>
                    </a:lvl1pPr>
                  </a:lstStyle>
                  <a:p>
                    <a:r>
                      <a:t>Invoegen</a:t>
                    </a:r>
                  </a:p>
                </p:txBody>
              </p:sp>
            </p:grpSp>
            <p:sp>
              <p:nvSpPr>
                <p:cNvPr id="2009" name="Rechte verbindingslijn 95"/>
                <p:cNvSpPr/>
                <p:nvPr/>
              </p:nvSpPr>
              <p:spPr>
                <a:xfrm>
                  <a:off x="650645" y="32399"/>
                  <a:ext cx="1" cy="142718"/>
                </a:xfrm>
                <a:prstGeom prst="line">
                  <a:avLst/>
                </a:prstGeom>
                <a:noFill/>
                <a:ln w="3175" cap="flat">
                  <a:solidFill>
                    <a:srgbClr val="44546A"/>
                  </a:solidFill>
                  <a:prstDash val="solid"/>
                  <a:round/>
                </a:ln>
                <a:effectLst/>
              </p:spPr>
              <p:txBody>
                <a:bodyPr wrap="square" lIns="45719" tIns="45719" rIns="45719" bIns="45719" numCol="1" anchor="t">
                  <a:noAutofit/>
                </a:bodyPr>
                <a:lstStyle/>
                <a:p>
                  <a:endParaRPr/>
                </a:p>
              </p:txBody>
            </p:sp>
            <p:sp>
              <p:nvSpPr>
                <p:cNvPr id="2010" name="Gelijkbenige driehoek 96"/>
                <p:cNvSpPr/>
                <p:nvPr/>
              </p:nvSpPr>
              <p:spPr>
                <a:xfrm rot="10800000">
                  <a:off x="691465" y="84054"/>
                  <a:ext cx="86867" cy="51147"/>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2014" name="Ovaal 74"/>
              <p:cNvGrpSpPr/>
              <p:nvPr/>
            </p:nvGrpSpPr>
            <p:grpSpPr>
              <a:xfrm>
                <a:off x="0" y="2463844"/>
                <a:ext cx="260915" cy="269241"/>
                <a:chOff x="0" y="0"/>
                <a:chExt cx="260914" cy="269240"/>
              </a:xfrm>
            </p:grpSpPr>
            <p:sp>
              <p:nvSpPr>
                <p:cNvPr id="2012"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013"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2015" name="Rechthoek 75"/>
              <p:cNvSpPr txBox="1"/>
              <p:nvPr/>
            </p:nvSpPr>
            <p:spPr>
              <a:xfrm>
                <a:off x="365682" y="2468623"/>
                <a:ext cx="2817997" cy="61087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100">
                    <a:solidFill>
                      <a:srgbClr val="211F26"/>
                    </a:solidFill>
                    <a:latin typeface="+mj-lt"/>
                    <a:ea typeface="+mj-ea"/>
                    <a:cs typeface="+mj-cs"/>
                    <a:sym typeface="Calibri"/>
                  </a:defRPr>
                </a:pPr>
                <a:r>
                  <a:t>Om de video te schalen of bij te snijden, ga naar de tab </a:t>
                </a:r>
                <a:r>
                  <a:rPr b="1"/>
                  <a:t>‘Hulpmiddelen voor video - Opmaak’</a:t>
                </a:r>
                <a:r>
                  <a:t> en klik op de knop </a:t>
                </a:r>
                <a:r>
                  <a:rPr b="1"/>
                  <a:t>‘Bijsnijden’</a:t>
                </a:r>
                <a:r>
                  <a:t>. Schaal met de bolletjes de video en met de hoekjes het kader.</a:t>
                </a:r>
              </a:p>
            </p:txBody>
          </p:sp>
          <p:grpSp>
            <p:nvGrpSpPr>
              <p:cNvPr id="2032" name="Groep 76"/>
              <p:cNvGrpSpPr/>
              <p:nvPr/>
            </p:nvGrpSpPr>
            <p:grpSpPr>
              <a:xfrm>
                <a:off x="304913" y="3196520"/>
                <a:ext cx="514285" cy="612919"/>
                <a:chOff x="0" y="0"/>
                <a:chExt cx="514284" cy="612918"/>
              </a:xfrm>
            </p:grpSpPr>
            <p:grpSp>
              <p:nvGrpSpPr>
                <p:cNvPr id="2029" name="Groep 77"/>
                <p:cNvGrpSpPr/>
                <p:nvPr/>
              </p:nvGrpSpPr>
              <p:grpSpPr>
                <a:xfrm>
                  <a:off x="73213" y="-1"/>
                  <a:ext cx="386065" cy="370653"/>
                  <a:chOff x="0" y="0"/>
                  <a:chExt cx="386063" cy="370651"/>
                </a:xfrm>
              </p:grpSpPr>
              <p:grpSp>
                <p:nvGrpSpPr>
                  <p:cNvPr id="2022" name="Groep 80"/>
                  <p:cNvGrpSpPr/>
                  <p:nvPr/>
                </p:nvGrpSpPr>
                <p:grpSpPr>
                  <a:xfrm>
                    <a:off x="0" y="-1"/>
                    <a:ext cx="341294" cy="325544"/>
                    <a:chOff x="0" y="0"/>
                    <a:chExt cx="341293" cy="325542"/>
                  </a:xfrm>
                </p:grpSpPr>
                <p:grpSp>
                  <p:nvGrpSpPr>
                    <p:cNvPr id="2019" name="Groep 88"/>
                    <p:cNvGrpSpPr/>
                    <p:nvPr/>
                  </p:nvGrpSpPr>
                  <p:grpSpPr>
                    <a:xfrm>
                      <a:off x="-1" y="-1"/>
                      <a:ext cx="341295" cy="325544"/>
                      <a:chOff x="0" y="0"/>
                      <a:chExt cx="341293" cy="325542"/>
                    </a:xfrm>
                  </p:grpSpPr>
                  <p:sp>
                    <p:nvSpPr>
                      <p:cNvPr id="2016" name="Rechthoek 91"/>
                      <p:cNvSpPr/>
                      <p:nvPr/>
                    </p:nvSpPr>
                    <p:spPr>
                      <a:xfrm>
                        <a:off x="6931" y="7011"/>
                        <a:ext cx="334363" cy="318532"/>
                      </a:xfrm>
                      <a:prstGeom prst="rect">
                        <a:avLst/>
                      </a:prstGeom>
                      <a:noFill/>
                      <a:ln w="12700" cap="flat">
                        <a:solidFill>
                          <a:srgbClr val="818181"/>
                        </a:solidFill>
                        <a:prstDash val="dash"/>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017" name="Rechthoek 92"/>
                      <p:cNvSpPr/>
                      <p:nvPr/>
                    </p:nvSpPr>
                    <p:spPr>
                      <a:xfrm>
                        <a:off x="-1" y="-1"/>
                        <a:ext cx="201154" cy="198214"/>
                      </a:xfrm>
                      <a:prstGeom prst="rect">
                        <a:avLst/>
                      </a:prstGeom>
                      <a:solidFill>
                        <a:srgbClr val="FFFFFF"/>
                      </a:solidFill>
                      <a:ln w="12700" cap="flat">
                        <a:solidFill>
                          <a:srgbClr val="818181"/>
                        </a:solidFill>
                        <a:prstDash val="solid"/>
                        <a:miter lim="800000"/>
                      </a:ln>
                      <a:effectLst/>
                    </p:spPr>
                    <p:txBody>
                      <a:bodyPr wrap="square" lIns="45719" tIns="45719" rIns="45719" bIns="45719" numCol="1" anchor="ctr">
                        <a:noAutofit/>
                      </a:bodyPr>
                      <a:lstStyle/>
                      <a:p>
                        <a:pPr>
                          <a:lnSpc>
                            <a:spcPct val="90000"/>
                          </a:lnSpc>
                          <a:spcBef>
                            <a:spcPts val="600"/>
                          </a:spcBef>
                          <a:defRPr sz="800">
                            <a:solidFill>
                              <a:srgbClr val="211F26"/>
                            </a:solidFill>
                            <a:latin typeface="+mj-lt"/>
                            <a:ea typeface="+mj-ea"/>
                            <a:cs typeface="+mj-cs"/>
                            <a:sym typeface="Calibri"/>
                          </a:defRPr>
                        </a:pPr>
                        <a:endParaRPr/>
                      </a:p>
                    </p:txBody>
                  </p:sp>
                  <p:sp>
                    <p:nvSpPr>
                      <p:cNvPr id="2018" name="Ovaal 93"/>
                      <p:cNvSpPr/>
                      <p:nvPr/>
                    </p:nvSpPr>
                    <p:spPr>
                      <a:xfrm>
                        <a:off x="122543" y="25039"/>
                        <a:ext cx="55503" cy="55503"/>
                      </a:xfrm>
                      <a:prstGeom prst="ellipse">
                        <a:avLst/>
                      </a:prstGeom>
                      <a:solidFill>
                        <a:srgbClr val="ECC67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pic>
                  <p:nvPicPr>
                    <p:cNvPr id="2020" name="Afbeelding 89" descr="Afbeelding 89"/>
                    <p:cNvPicPr>
                      <a:picLocks noChangeAspect="1"/>
                    </p:cNvPicPr>
                    <p:nvPr/>
                  </p:nvPicPr>
                  <p:blipFill>
                    <a:blip r:embed="rId2"/>
                    <a:stretch>
                      <a:fillRect/>
                    </a:stretch>
                  </p:blipFill>
                  <p:spPr>
                    <a:xfrm>
                      <a:off x="9525" y="80637"/>
                      <a:ext cx="133294" cy="107808"/>
                    </a:xfrm>
                    <a:prstGeom prst="rect">
                      <a:avLst/>
                    </a:prstGeom>
                    <a:ln w="12700" cap="flat">
                      <a:noFill/>
                      <a:miter lim="400000"/>
                    </a:ln>
                    <a:effectLst/>
                  </p:spPr>
                </p:pic>
                <p:pic>
                  <p:nvPicPr>
                    <p:cNvPr id="2021" name="Afbeelding 90" descr="Afbeelding 90"/>
                    <p:cNvPicPr>
                      <a:picLocks noChangeAspect="1"/>
                    </p:cNvPicPr>
                    <p:nvPr/>
                  </p:nvPicPr>
                  <p:blipFill>
                    <a:blip r:embed="rId2"/>
                    <a:stretch>
                      <a:fillRect/>
                    </a:stretch>
                  </p:blipFill>
                  <p:spPr>
                    <a:xfrm flipH="1">
                      <a:off x="62039" y="103224"/>
                      <a:ext cx="133293" cy="85668"/>
                    </a:xfrm>
                    <a:prstGeom prst="rect">
                      <a:avLst/>
                    </a:prstGeom>
                    <a:ln w="12700" cap="flat">
                      <a:noFill/>
                      <a:miter lim="400000"/>
                    </a:ln>
                    <a:effectLst/>
                  </p:spPr>
                </p:pic>
              </p:grpSp>
              <p:grpSp>
                <p:nvGrpSpPr>
                  <p:cNvPr id="2025" name="Groep 81"/>
                  <p:cNvGrpSpPr/>
                  <p:nvPr/>
                </p:nvGrpSpPr>
                <p:grpSpPr>
                  <a:xfrm>
                    <a:off x="265551" y="249608"/>
                    <a:ext cx="120513" cy="121044"/>
                    <a:chOff x="0" y="0"/>
                    <a:chExt cx="120511" cy="121042"/>
                  </a:xfrm>
                </p:grpSpPr>
                <p:sp>
                  <p:nvSpPr>
                    <p:cNvPr id="2023" name="Rechthoek 86"/>
                    <p:cNvSpPr/>
                    <p:nvPr/>
                  </p:nvSpPr>
                  <p:spPr>
                    <a:xfrm>
                      <a:off x="0" y="0"/>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024" name="Rechthoek 87"/>
                    <p:cNvSpPr/>
                    <p:nvPr/>
                  </p:nvSpPr>
                  <p:spPr>
                    <a:xfrm rot="5400000">
                      <a:off x="-48526" y="49056"/>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nvGrpSpPr>
                  <p:cNvPr id="2028" name="Groep 82"/>
                  <p:cNvGrpSpPr/>
                  <p:nvPr/>
                </p:nvGrpSpPr>
                <p:grpSpPr>
                  <a:xfrm>
                    <a:off x="230749" y="216856"/>
                    <a:ext cx="120513" cy="121043"/>
                    <a:chOff x="0" y="0"/>
                    <a:chExt cx="120511" cy="121042"/>
                  </a:xfrm>
                </p:grpSpPr>
                <p:sp>
                  <p:nvSpPr>
                    <p:cNvPr id="2026" name="Rechthoek 84"/>
                    <p:cNvSpPr/>
                    <p:nvPr/>
                  </p:nvSpPr>
                  <p:spPr>
                    <a:xfrm rot="10800000">
                      <a:off x="0" y="97581"/>
                      <a:ext cx="120512"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027" name="Rechthoek 85"/>
                    <p:cNvSpPr/>
                    <p:nvPr/>
                  </p:nvSpPr>
                  <p:spPr>
                    <a:xfrm rot="16200000">
                      <a:off x="48525" y="48525"/>
                      <a:ext cx="120513" cy="23462"/>
                    </a:xfrm>
                    <a:prstGeom prst="rect">
                      <a:avLst/>
                    </a:prstGeom>
                    <a:solidFill>
                      <a:srgbClr val="81818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2030" name="Rechthoek 78"/>
                <p:cNvSpPr txBox="1"/>
                <p:nvPr/>
              </p:nvSpPr>
              <p:spPr>
                <a:xfrm>
                  <a:off x="-1" y="398937"/>
                  <a:ext cx="514286" cy="13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90000"/>
                    </a:lnSpc>
                    <a:spcBef>
                      <a:spcPts val="600"/>
                    </a:spcBef>
                    <a:defRPr sz="900">
                      <a:solidFill>
                        <a:srgbClr val="211F26"/>
                      </a:solidFill>
                      <a:latin typeface="+mj-lt"/>
                      <a:ea typeface="+mj-ea"/>
                      <a:cs typeface="+mj-cs"/>
                      <a:sym typeface="Calibri"/>
                    </a:defRPr>
                  </a:lvl1pPr>
                </a:lstStyle>
                <a:p>
                  <a:r>
                    <a:t>Bijsnijden</a:t>
                  </a:r>
                </a:p>
              </p:txBody>
            </p:sp>
            <p:sp>
              <p:nvSpPr>
                <p:cNvPr id="2031" name="Gelijkbenige driehoek 79"/>
                <p:cNvSpPr/>
                <p:nvPr/>
              </p:nvSpPr>
              <p:spPr>
                <a:xfrm rot="10800000">
                  <a:off x="221246" y="570647"/>
                  <a:ext cx="71791" cy="42272"/>
                </a:xfrm>
                <a:prstGeom prst="triangle">
                  <a:avLst/>
                </a:prstGeom>
                <a:solidFill>
                  <a:srgbClr val="000000"/>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2048" name="Tijdelijke aanduiding voor tekst 7"/>
          <p:cNvSpPr>
            <a:spLocks noGrp="1"/>
          </p:cNvSpPr>
          <p:nvPr>
            <p:ph type="body" sz="quarter" idx="22" hasCustomPrompt="1"/>
          </p:nvPr>
        </p:nvSpPr>
        <p:spPr>
          <a:xfrm>
            <a:off x="698499" y="5835456"/>
            <a:ext cx="1454915" cy="688795"/>
          </a:xfrm>
          <a:prstGeom prst="rect">
            <a:avLst/>
          </a:prstGeom>
          <a:blipFill>
            <a:blip r:embed="rId3"/>
            <a:stretch>
              <a:fillRect/>
            </a:stretch>
          </a:blipFill>
        </p:spPr>
        <p:txBody>
          <a:bodyPr>
            <a:normAutofit/>
          </a:bodyPr>
          <a:lstStyle>
            <a:lvl1pPr marL="0" indent="0">
              <a:buClrTx/>
              <a:buSzTx/>
              <a:buNone/>
            </a:lvl1pPr>
          </a:lstStyle>
          <a:p>
            <a:r>
              <a:t>  </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Vlam Volledig">
    <p:spTree>
      <p:nvGrpSpPr>
        <p:cNvPr id="1" name=""/>
        <p:cNvGrpSpPr/>
        <p:nvPr/>
      </p:nvGrpSpPr>
      <p:grpSpPr>
        <a:xfrm>
          <a:off x="0" y="0"/>
          <a:ext cx="0" cy="0"/>
          <a:chOff x="0" y="0"/>
          <a:chExt cx="0" cy="0"/>
        </a:xfrm>
      </p:grpSpPr>
      <p:grpSp>
        <p:nvGrpSpPr>
          <p:cNvPr id="2711" name="Instructie"/>
          <p:cNvGrpSpPr/>
          <p:nvPr/>
        </p:nvGrpSpPr>
        <p:grpSpPr>
          <a:xfrm>
            <a:off x="-7462" y="7107104"/>
            <a:ext cx="3391307" cy="1765091"/>
            <a:chOff x="0" y="0"/>
            <a:chExt cx="3391306" cy="1765089"/>
          </a:xfrm>
        </p:grpSpPr>
        <p:sp>
          <p:nvSpPr>
            <p:cNvPr id="2691" name="Rechthoek 15"/>
            <p:cNvSpPr/>
            <p:nvPr/>
          </p:nvSpPr>
          <p:spPr>
            <a:xfrm>
              <a:off x="0" y="0"/>
              <a:ext cx="3391307" cy="1679907"/>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710" name="Instructie"/>
            <p:cNvGrpSpPr/>
            <p:nvPr/>
          </p:nvGrpSpPr>
          <p:grpSpPr>
            <a:xfrm>
              <a:off x="98270" y="12607"/>
              <a:ext cx="3194766" cy="1752483"/>
              <a:chOff x="0" y="0"/>
              <a:chExt cx="3194765" cy="1752482"/>
            </a:xfrm>
          </p:grpSpPr>
          <p:grpSp>
            <p:nvGrpSpPr>
              <p:cNvPr id="2694" name="Rechthoek 17"/>
              <p:cNvGrpSpPr/>
              <p:nvPr/>
            </p:nvGrpSpPr>
            <p:grpSpPr>
              <a:xfrm>
                <a:off x="0" y="0"/>
                <a:ext cx="3194766" cy="431900"/>
                <a:chOff x="0" y="0"/>
                <a:chExt cx="3194764" cy="431899"/>
              </a:xfrm>
            </p:grpSpPr>
            <p:sp>
              <p:nvSpPr>
                <p:cNvPr id="2692"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693" name="Voettekst wijzig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Voettekst wijzigen</a:t>
                  </a:r>
                </a:p>
              </p:txBody>
            </p:sp>
          </p:grpSp>
          <p:grpSp>
            <p:nvGrpSpPr>
              <p:cNvPr id="2697" name="Ovaal 18"/>
              <p:cNvGrpSpPr/>
              <p:nvPr/>
            </p:nvGrpSpPr>
            <p:grpSpPr>
              <a:xfrm>
                <a:off x="0" y="485877"/>
                <a:ext cx="260915" cy="269241"/>
                <a:chOff x="0" y="0"/>
                <a:chExt cx="260914" cy="269240"/>
              </a:xfrm>
            </p:grpSpPr>
            <p:sp>
              <p:nvSpPr>
                <p:cNvPr id="269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696"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698" name="Rechthoek 19"/>
              <p:cNvSpPr txBox="1"/>
              <p:nvPr/>
            </p:nvSpPr>
            <p:spPr>
              <a:xfrm>
                <a:off x="365682" y="490655"/>
                <a:ext cx="1946733"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Ga naar de tab </a:t>
                </a:r>
                <a:r>
                  <a:rPr b="1"/>
                  <a:t>‘Invoegen’ </a:t>
                </a:r>
                <a:r>
                  <a:t>en klik op </a:t>
                </a:r>
                <a:r>
                  <a:rPr b="1"/>
                  <a:t>‘Kop- en voettekst’</a:t>
                </a:r>
                <a:r>
                  <a:t>.</a:t>
                </a:r>
              </a:p>
            </p:txBody>
          </p:sp>
          <p:grpSp>
            <p:nvGrpSpPr>
              <p:cNvPr id="2701" name="Ovaal 20"/>
              <p:cNvGrpSpPr/>
              <p:nvPr/>
            </p:nvGrpSpPr>
            <p:grpSpPr>
              <a:xfrm>
                <a:off x="0" y="922202"/>
                <a:ext cx="260915" cy="269241"/>
                <a:chOff x="0" y="0"/>
                <a:chExt cx="260914" cy="269240"/>
              </a:xfrm>
            </p:grpSpPr>
            <p:sp>
              <p:nvSpPr>
                <p:cNvPr id="269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700"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702" name="Rechthoek 21"/>
              <p:cNvSpPr txBox="1"/>
              <p:nvPr/>
            </p:nvSpPr>
            <p:spPr>
              <a:xfrm>
                <a:off x="365680" y="926982"/>
                <a:ext cx="2254193" cy="8255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Typ de gewenste voettekst in, in het aangegeven tekstkader. Klik vervolgens op </a:t>
                </a:r>
                <a:r>
                  <a:rPr b="1"/>
                  <a:t>‘Overal toepassen’ </a:t>
                </a:r>
                <a:r>
                  <a:t>om de gegevens op  elke slide toe te passen.</a:t>
                </a:r>
              </a:p>
            </p:txBody>
          </p:sp>
          <p:grpSp>
            <p:nvGrpSpPr>
              <p:cNvPr id="2709" name="Groep 22"/>
              <p:cNvGrpSpPr/>
              <p:nvPr/>
            </p:nvGrpSpPr>
            <p:grpSpPr>
              <a:xfrm>
                <a:off x="2513632" y="470171"/>
                <a:ext cx="681134" cy="696748"/>
                <a:chOff x="0" y="0"/>
                <a:chExt cx="681132" cy="696747"/>
              </a:xfrm>
            </p:grpSpPr>
            <p:grpSp>
              <p:nvGrpSpPr>
                <p:cNvPr id="2707" name="Groep 23"/>
                <p:cNvGrpSpPr/>
                <p:nvPr/>
              </p:nvGrpSpPr>
              <p:grpSpPr>
                <a:xfrm>
                  <a:off x="197031" y="0"/>
                  <a:ext cx="287071" cy="379108"/>
                  <a:chOff x="0" y="0"/>
                  <a:chExt cx="287070" cy="379106"/>
                </a:xfrm>
              </p:grpSpPr>
              <p:sp>
                <p:nvSpPr>
                  <p:cNvPr id="2703" name="Rechthoek met één afgeknipte en afgeronde hoek 47"/>
                  <p:cNvSpPr/>
                  <p:nvPr/>
                </p:nvSpPr>
                <p:spPr>
                  <a:xfrm>
                    <a:off x="0" y="0"/>
                    <a:ext cx="287071" cy="3791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4309" y="0"/>
                        </a:lnTo>
                        <a:lnTo>
                          <a:pt x="21600" y="5521"/>
                        </a:lnTo>
                        <a:lnTo>
                          <a:pt x="21600" y="21600"/>
                        </a:lnTo>
                        <a:lnTo>
                          <a:pt x="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704" name="Rechthoekige driehoek 26"/>
                  <p:cNvSpPr/>
                  <p:nvPr/>
                </p:nvSpPr>
                <p:spPr>
                  <a:xfrm>
                    <a:off x="193422" y="3245"/>
                    <a:ext cx="91910" cy="93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FFFFFF"/>
                  </a:solidFill>
                  <a:ln w="12700" cap="flat">
                    <a:solidFill>
                      <a:srgbClr val="A6A6A6"/>
                    </a:solidFill>
                    <a:prstDash val="solid"/>
                    <a:round/>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705" name="Rechthoek 27"/>
                  <p:cNvSpPr/>
                  <p:nvPr/>
                </p:nvSpPr>
                <p:spPr>
                  <a:xfrm>
                    <a:off x="32888" y="26437"/>
                    <a:ext cx="125594" cy="70566"/>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sp>
                <p:nvSpPr>
                  <p:cNvPr id="2706" name="Rechthoek 28"/>
                  <p:cNvSpPr/>
                  <p:nvPr/>
                </p:nvSpPr>
                <p:spPr>
                  <a:xfrm>
                    <a:off x="26912" y="298017"/>
                    <a:ext cx="233246" cy="61407"/>
                  </a:xfrm>
                  <a:prstGeom prst="rect">
                    <a:avLst/>
                  </a:prstGeom>
                  <a:solidFill>
                    <a:srgbClr val="EDC87E"/>
                  </a:solidFill>
                  <a:ln w="12700" cap="flat">
                    <a:noFill/>
                    <a:miter lim="400000"/>
                  </a:ln>
                  <a:effectLst/>
                </p:spPr>
                <p:txBody>
                  <a:bodyPr wrap="square" lIns="45719" tIns="45719" rIns="45719" bIns="45719" numCol="1" anchor="ctr">
                    <a:noAutofit/>
                  </a:bodyPr>
                  <a:lstStyle/>
                  <a:p>
                    <a:pPr algn="ctr">
                      <a:defRPr>
                        <a:solidFill>
                          <a:srgbClr val="211F26"/>
                        </a:solidFill>
                        <a:latin typeface="+mj-lt"/>
                        <a:ea typeface="+mj-ea"/>
                        <a:cs typeface="+mj-cs"/>
                        <a:sym typeface="Calibri"/>
                      </a:defRPr>
                    </a:pPr>
                    <a:endParaRPr/>
                  </a:p>
                </p:txBody>
              </p:sp>
            </p:grpSp>
            <p:sp>
              <p:nvSpPr>
                <p:cNvPr id="2708" name="Rechthoek 24"/>
                <p:cNvSpPr txBox="1"/>
                <p:nvPr/>
              </p:nvSpPr>
              <p:spPr>
                <a:xfrm>
                  <a:off x="0" y="417347"/>
                  <a:ext cx="681133" cy="2794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900">
                      <a:solidFill>
                        <a:srgbClr val="211F26"/>
                      </a:solidFill>
                      <a:latin typeface="+mj-lt"/>
                      <a:ea typeface="+mj-ea"/>
                      <a:cs typeface="+mj-cs"/>
                      <a:sym typeface="Calibri"/>
                    </a:defRPr>
                  </a:lvl1pPr>
                </a:lstStyle>
                <a:p>
                  <a:r>
                    <a:t>Koptekst en voettekst</a:t>
                  </a:r>
                </a:p>
              </p:txBody>
            </p:sp>
          </p:grpSp>
        </p:grpSp>
      </p:grpSp>
      <p:grpSp>
        <p:nvGrpSpPr>
          <p:cNvPr id="2724" name="Groep 9"/>
          <p:cNvGrpSpPr/>
          <p:nvPr/>
        </p:nvGrpSpPr>
        <p:grpSpPr>
          <a:xfrm>
            <a:off x="2982511" y="-1228655"/>
            <a:ext cx="6226977" cy="490402"/>
            <a:chOff x="0" y="0"/>
            <a:chExt cx="6226976" cy="490400"/>
          </a:xfrm>
        </p:grpSpPr>
        <p:sp>
          <p:nvSpPr>
            <p:cNvPr id="2712" name="Rechthoek 36"/>
            <p:cNvSpPr/>
            <p:nvPr/>
          </p:nvSpPr>
          <p:spPr>
            <a:xfrm rot="16200000">
              <a:off x="3007798" y="-2728777"/>
              <a:ext cx="211380" cy="6226977"/>
            </a:xfrm>
            <a:prstGeom prst="rect">
              <a:avLst/>
            </a:prstGeom>
            <a:solidFill>
              <a:schemeClr val="accent1"/>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nvGrpSpPr>
            <p:cNvPr id="2723" name="Groep 8"/>
            <p:cNvGrpSpPr/>
            <p:nvPr/>
          </p:nvGrpSpPr>
          <p:grpSpPr>
            <a:xfrm>
              <a:off x="0" y="0"/>
              <a:ext cx="6226975" cy="211381"/>
              <a:chOff x="0" y="0"/>
              <a:chExt cx="6226974" cy="211380"/>
            </a:xfrm>
          </p:grpSpPr>
          <p:sp>
            <p:nvSpPr>
              <p:cNvPr id="2713" name="Rechthoek 6"/>
              <p:cNvSpPr/>
              <p:nvPr/>
            </p:nvSpPr>
            <p:spPr>
              <a:xfrm rot="16200000">
                <a:off x="168192" y="-168191"/>
                <a:ext cx="211380" cy="547765"/>
              </a:xfrm>
              <a:prstGeom prst="rect">
                <a:avLst/>
              </a:prstGeom>
              <a:solidFill>
                <a:schemeClr val="accent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14" name="Rechthoek 29"/>
              <p:cNvSpPr/>
              <p:nvPr/>
            </p:nvSpPr>
            <p:spPr>
              <a:xfrm rot="16200000">
                <a:off x="799215" y="-168191"/>
                <a:ext cx="211380" cy="547765"/>
              </a:xfrm>
              <a:prstGeom prst="rect">
                <a:avLst/>
              </a:prstGeom>
              <a:solidFill>
                <a:srgbClr val="0066A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15" name="Rechthoek 30"/>
              <p:cNvSpPr/>
              <p:nvPr/>
            </p:nvSpPr>
            <p:spPr>
              <a:xfrm rot="16200000">
                <a:off x="1430239" y="-168191"/>
                <a:ext cx="211380" cy="547765"/>
              </a:xfrm>
              <a:prstGeom prst="rect">
                <a:avLst/>
              </a:prstGeom>
              <a:solidFill>
                <a:srgbClr val="00B7D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16" name="Rechthoek 31"/>
              <p:cNvSpPr/>
              <p:nvPr/>
            </p:nvSpPr>
            <p:spPr>
              <a:xfrm rot="16200000">
                <a:off x="2061263" y="-168191"/>
                <a:ext cx="211380" cy="547765"/>
              </a:xfrm>
              <a:prstGeom prst="rect">
                <a:avLst/>
              </a:prstGeom>
              <a:solidFill>
                <a:schemeClr val="accent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17" name="Rechthoek 32"/>
              <p:cNvSpPr/>
              <p:nvPr/>
            </p:nvSpPr>
            <p:spPr>
              <a:xfrm rot="16200000">
                <a:off x="2692286" y="-168191"/>
                <a:ext cx="211380" cy="547765"/>
              </a:xfrm>
              <a:prstGeom prst="rect">
                <a:avLst/>
              </a:prstGeom>
              <a:solidFill>
                <a:srgbClr val="61A4B4"/>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18" name="Rechthoek 33"/>
              <p:cNvSpPr/>
              <p:nvPr/>
            </p:nvSpPr>
            <p:spPr>
              <a:xfrm rot="16200000">
                <a:off x="3323310" y="-168191"/>
                <a:ext cx="211380" cy="547765"/>
              </a:xfrm>
              <a:prstGeom prst="rect">
                <a:avLst/>
              </a:prstGeom>
              <a:solidFill>
                <a:srgbClr val="82D7C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19" name="Rechthoek 34"/>
              <p:cNvSpPr/>
              <p:nvPr/>
            </p:nvSpPr>
            <p:spPr>
              <a:xfrm rot="16200000">
                <a:off x="3954334" y="-168191"/>
                <a:ext cx="211380" cy="547765"/>
              </a:xfrm>
              <a:prstGeom prst="rect">
                <a:avLst/>
              </a:prstGeom>
              <a:solidFill>
                <a:schemeClr val="accent6"/>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20" name="Rechthoek 37"/>
              <p:cNvSpPr/>
              <p:nvPr/>
            </p:nvSpPr>
            <p:spPr>
              <a:xfrm rot="16200000">
                <a:off x="4585357" y="-168192"/>
                <a:ext cx="211380" cy="547765"/>
              </a:xfrm>
              <a:prstGeom prst="rect">
                <a:avLst/>
              </a:prstGeom>
              <a:solidFill>
                <a:srgbClr val="99D28C"/>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21" name="Rechthoek 38"/>
              <p:cNvSpPr/>
              <p:nvPr/>
            </p:nvSpPr>
            <p:spPr>
              <a:xfrm rot="16200000">
                <a:off x="5216380" y="-168192"/>
                <a:ext cx="211380" cy="547764"/>
              </a:xfrm>
              <a:prstGeom prst="rect">
                <a:avLst/>
              </a:prstGeom>
              <a:solidFill>
                <a:schemeClr val="accent3"/>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22" name="Rechthoek 39"/>
              <p:cNvSpPr/>
              <p:nvPr/>
            </p:nvSpPr>
            <p:spPr>
              <a:xfrm rot="16200000">
                <a:off x="5847403" y="-168193"/>
                <a:ext cx="211380" cy="547765"/>
              </a:xfrm>
              <a:prstGeom prst="rect">
                <a:avLst/>
              </a:prstGeom>
              <a:solidFill>
                <a:schemeClr val="accent5"/>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grpSp>
      </p:grpSp>
      <p:grpSp>
        <p:nvGrpSpPr>
          <p:cNvPr id="2733" name="Group 4"/>
          <p:cNvGrpSpPr/>
          <p:nvPr/>
        </p:nvGrpSpPr>
        <p:grpSpPr>
          <a:xfrm>
            <a:off x="698501" y="5884314"/>
            <a:ext cx="1454912" cy="577167"/>
            <a:chOff x="0" y="0"/>
            <a:chExt cx="1454911" cy="577165"/>
          </a:xfrm>
        </p:grpSpPr>
        <p:sp>
          <p:nvSpPr>
            <p:cNvPr id="2725"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2726"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27"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28"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29"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2730"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31"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2732"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2734" name="Body Level One…"/>
          <p:cNvSpPr txBox="1">
            <a:spLocks noGrp="1"/>
          </p:cNvSpPr>
          <p:nvPr>
            <p:ph type="body" sz="half" idx="1" hasCustomPrompt="1"/>
          </p:nvPr>
        </p:nvSpPr>
        <p:spPr>
          <a:xfrm>
            <a:off x="3832304" y="949720"/>
            <a:ext cx="4841798" cy="4746093"/>
          </a:xfrm>
          <a:prstGeom prst="rect">
            <a:avLst/>
          </a:prstGeom>
          <a:solidFill>
            <a:schemeClr val="accent1"/>
          </a:solidFill>
        </p:spPr>
        <p:txBody>
          <a:bodyPr>
            <a:normAutofit/>
          </a:bodyPr>
          <a:lstStyle>
            <a:lvl1pPr marL="0" indent="0">
              <a:buClrTx/>
              <a:buSzTx/>
              <a:buNone/>
            </a:lvl1pPr>
            <a:lvl2pPr>
              <a:buClrTx/>
            </a:lvl2pPr>
            <a:lvl3pPr>
              <a:buClrTx/>
              <a:buFontTx/>
            </a:lvl3pPr>
            <a:lvl4pPr>
              <a:buClrTx/>
              <a:buFontTx/>
            </a:lvl4pPr>
            <a:lvl5pPr>
              <a:buClrTx/>
              <a:buFontTx/>
            </a:lvl5pPr>
          </a:lstStyle>
          <a:p>
            <a:r>
              <a:t>  </a:t>
            </a:r>
          </a:p>
          <a:p>
            <a:pPr lvl="1"/>
            <a:endParaRPr/>
          </a:p>
          <a:p>
            <a:pPr lvl="2"/>
            <a:endParaRPr/>
          </a:p>
          <a:p>
            <a:pPr lvl="3"/>
            <a:endParaRPr/>
          </a:p>
          <a:p>
            <a:pPr lvl="4"/>
            <a:endParaRPr/>
          </a:p>
        </p:txBody>
      </p:sp>
      <p:sp>
        <p:nvSpPr>
          <p:cNvPr id="2735" name="Tekstvak 6"/>
          <p:cNvSpPr txBox="1"/>
          <p:nvPr/>
        </p:nvSpPr>
        <p:spPr>
          <a:xfrm>
            <a:off x="34969" y="-662297"/>
            <a:ext cx="12100562" cy="497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defRPr sz="2400" spc="50">
                <a:solidFill>
                  <a:schemeClr val="accent2"/>
                </a:solidFill>
                <a:latin typeface="Roboto Slab Regular Regular"/>
                <a:ea typeface="Roboto Slab Regular Regular"/>
                <a:cs typeface="Roboto Slab Regular Regular"/>
                <a:sym typeface="Roboto Slab Regular Regular"/>
              </a:defRPr>
            </a:lvl1pPr>
          </a:lstStyle>
          <a:p>
            <a:r>
              <a:t>Vlam Volledig</a:t>
            </a:r>
          </a:p>
        </p:txBody>
      </p:sp>
      <p:grpSp>
        <p:nvGrpSpPr>
          <p:cNvPr id="2835" name="Instructie"/>
          <p:cNvGrpSpPr/>
          <p:nvPr/>
        </p:nvGrpSpPr>
        <p:grpSpPr>
          <a:xfrm>
            <a:off x="-3666329" y="-99301"/>
            <a:ext cx="3391308" cy="7056603"/>
            <a:chOff x="0" y="0"/>
            <a:chExt cx="3391306" cy="7056601"/>
          </a:xfrm>
        </p:grpSpPr>
        <p:sp>
          <p:nvSpPr>
            <p:cNvPr id="2736" name="Rechthoek 186"/>
            <p:cNvSpPr/>
            <p:nvPr/>
          </p:nvSpPr>
          <p:spPr>
            <a:xfrm>
              <a:off x="0" y="-1"/>
              <a:ext cx="3391307" cy="7056603"/>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sp>
          <p:nvSpPr>
            <p:cNvPr id="2737" name="Rechthoek 187"/>
            <p:cNvSpPr/>
            <p:nvPr/>
          </p:nvSpPr>
          <p:spPr>
            <a:xfrm>
              <a:off x="206436" y="1806190"/>
              <a:ext cx="3086600" cy="4148413"/>
            </a:xfrm>
            <a:prstGeom prst="rect">
              <a:avLst/>
            </a:prstGeom>
            <a:solidFill>
              <a:schemeClr val="accent1"/>
            </a:solidFill>
            <a:ln w="12700" cap="flat">
              <a:noFill/>
              <a:miter lim="4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740" name="Rechthoek 97"/>
            <p:cNvGrpSpPr/>
            <p:nvPr/>
          </p:nvGrpSpPr>
          <p:grpSpPr>
            <a:xfrm>
              <a:off x="97162" y="490143"/>
              <a:ext cx="393460" cy="184059"/>
              <a:chOff x="0" y="0"/>
              <a:chExt cx="393459" cy="184057"/>
            </a:xfrm>
          </p:grpSpPr>
          <p:sp>
            <p:nvSpPr>
              <p:cNvPr id="2738" name="Rectangle"/>
              <p:cNvSpPr/>
              <p:nvPr/>
            </p:nvSpPr>
            <p:spPr>
              <a:xfrm>
                <a:off x="-1" y="0"/>
                <a:ext cx="393461" cy="184058"/>
              </a:xfrm>
              <a:prstGeom prst="rect">
                <a:avLst/>
              </a:prstGeom>
              <a:solidFill>
                <a:srgbClr val="F8F8F8"/>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a:p>
            </p:txBody>
          </p:sp>
          <p:sp>
            <p:nvSpPr>
              <p:cNvPr id="2739" name="Start"/>
              <p:cNvSpPr txBox="1"/>
              <p:nvPr/>
            </p:nvSpPr>
            <p:spPr>
              <a:xfrm>
                <a:off x="-1" y="28529"/>
                <a:ext cx="39346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defRPr sz="800">
                    <a:solidFill>
                      <a:srgbClr val="211F26"/>
                    </a:solidFill>
                    <a:latin typeface="+mj-lt"/>
                    <a:ea typeface="+mj-ea"/>
                    <a:cs typeface="+mj-cs"/>
                    <a:sym typeface="Calibri"/>
                  </a:defRPr>
                </a:lvl1pPr>
              </a:lstStyle>
              <a:p>
                <a:r>
                  <a:t>Start</a:t>
                </a:r>
              </a:p>
            </p:txBody>
          </p:sp>
        </p:grpSp>
        <p:sp>
          <p:nvSpPr>
            <p:cNvPr id="2741" name="Rechthoek 98"/>
            <p:cNvSpPr/>
            <p:nvPr/>
          </p:nvSpPr>
          <p:spPr>
            <a:xfrm>
              <a:off x="102161" y="652814"/>
              <a:ext cx="383783" cy="27172"/>
            </a:xfrm>
            <a:prstGeom prst="rect">
              <a:avLst/>
            </a:prstGeom>
            <a:solidFill>
              <a:srgbClr val="B74629"/>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nvGrpSpPr>
            <p:cNvPr id="2751" name="Groep 100"/>
            <p:cNvGrpSpPr/>
            <p:nvPr/>
          </p:nvGrpSpPr>
          <p:grpSpPr>
            <a:xfrm>
              <a:off x="350475" y="754659"/>
              <a:ext cx="137190" cy="108009"/>
              <a:chOff x="0" y="0"/>
              <a:chExt cx="137188" cy="108008"/>
            </a:xfrm>
          </p:grpSpPr>
          <p:grpSp>
            <p:nvGrpSpPr>
              <p:cNvPr id="2747" name="Groep 163"/>
              <p:cNvGrpSpPr/>
              <p:nvPr/>
            </p:nvGrpSpPr>
            <p:grpSpPr>
              <a:xfrm>
                <a:off x="0" y="0"/>
                <a:ext cx="137190" cy="108009"/>
                <a:chOff x="0" y="0"/>
                <a:chExt cx="137188" cy="108008"/>
              </a:xfrm>
            </p:grpSpPr>
            <p:sp>
              <p:nvSpPr>
                <p:cNvPr id="2742" name="Rechte verbindingslijn 167"/>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743" name="Rechte verbindingslijn 168"/>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744" name="Rechte verbindingslijn 169"/>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745" name="Rechte verbindingslijn 170"/>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746" name="Rechte verbindingslijn 171"/>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2750" name="Groep 164"/>
              <p:cNvGrpSpPr/>
              <p:nvPr/>
            </p:nvGrpSpPr>
            <p:grpSpPr>
              <a:xfrm>
                <a:off x="52" y="26196"/>
                <a:ext cx="66718" cy="54523"/>
                <a:chOff x="0" y="0"/>
                <a:chExt cx="66716" cy="54521"/>
              </a:xfrm>
            </p:grpSpPr>
            <p:sp>
              <p:nvSpPr>
                <p:cNvPr id="2748" name="Rechthoek 165"/>
                <p:cNvSpPr/>
                <p:nvPr/>
              </p:nvSpPr>
              <p:spPr>
                <a:xfrm flipH="1">
                  <a:off x="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749" name="Pijl: punthaak 166"/>
                <p:cNvSpPr/>
                <p:nvPr/>
              </p:nvSpPr>
              <p:spPr>
                <a:xfrm>
                  <a:off x="12195"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nvGrpSpPr>
            <p:cNvPr id="2761" name="Groep 101"/>
            <p:cNvGrpSpPr/>
            <p:nvPr/>
          </p:nvGrpSpPr>
          <p:grpSpPr>
            <a:xfrm>
              <a:off x="107595" y="754659"/>
              <a:ext cx="137190" cy="108009"/>
              <a:chOff x="0" y="0"/>
              <a:chExt cx="137188" cy="108008"/>
            </a:xfrm>
          </p:grpSpPr>
          <p:grpSp>
            <p:nvGrpSpPr>
              <p:cNvPr id="2757" name="Groep 154"/>
              <p:cNvGrpSpPr/>
              <p:nvPr/>
            </p:nvGrpSpPr>
            <p:grpSpPr>
              <a:xfrm>
                <a:off x="0" y="0"/>
                <a:ext cx="137190" cy="108009"/>
                <a:chOff x="0" y="0"/>
                <a:chExt cx="137188" cy="108008"/>
              </a:xfrm>
            </p:grpSpPr>
            <p:sp>
              <p:nvSpPr>
                <p:cNvPr id="2752" name="Rechte verbindingslijn 158"/>
                <p:cNvSpPr/>
                <p:nvPr/>
              </p:nvSpPr>
              <p:spPr>
                <a:xfrm>
                  <a:off x="0" y="0"/>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753" name="Rechte verbindingslijn 159"/>
                <p:cNvSpPr/>
                <p:nvPr/>
              </p:nvSpPr>
              <p:spPr>
                <a:xfrm>
                  <a:off x="0" y="108008"/>
                  <a:ext cx="137190"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754" name="Rechte verbindingslijn 160"/>
                <p:cNvSpPr/>
                <p:nvPr/>
              </p:nvSpPr>
              <p:spPr>
                <a:xfrm>
                  <a:off x="73363" y="81006"/>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755" name="Rechte verbindingslijn 161"/>
                <p:cNvSpPr/>
                <p:nvPr/>
              </p:nvSpPr>
              <p:spPr>
                <a:xfrm>
                  <a:off x="73363" y="54004"/>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sp>
              <p:nvSpPr>
                <p:cNvPr id="2756" name="Rechte verbindingslijn 162"/>
                <p:cNvSpPr/>
                <p:nvPr/>
              </p:nvSpPr>
              <p:spPr>
                <a:xfrm>
                  <a:off x="73363" y="27002"/>
                  <a:ext cx="61761" cy="1"/>
                </a:xfrm>
                <a:prstGeom prst="line">
                  <a:avLst/>
                </a:prstGeom>
                <a:noFill/>
                <a:ln w="9525" cap="flat">
                  <a:solidFill>
                    <a:srgbClr val="292929"/>
                  </a:solidFill>
                  <a:prstDash val="solid"/>
                  <a:round/>
                </a:ln>
                <a:effectLst/>
              </p:spPr>
              <p:txBody>
                <a:bodyPr wrap="square" lIns="45719" tIns="45719" rIns="45719" bIns="45719" numCol="1" anchor="t">
                  <a:noAutofit/>
                </a:bodyPr>
                <a:lstStyle/>
                <a:p>
                  <a:endParaRPr/>
                </a:p>
              </p:txBody>
            </p:sp>
          </p:grpSp>
          <p:grpSp>
            <p:nvGrpSpPr>
              <p:cNvPr id="2760" name="Groep 155"/>
              <p:cNvGrpSpPr/>
              <p:nvPr/>
            </p:nvGrpSpPr>
            <p:grpSpPr>
              <a:xfrm>
                <a:off x="51" y="26196"/>
                <a:ext cx="66718" cy="54523"/>
                <a:chOff x="0" y="0"/>
                <a:chExt cx="66716" cy="54521"/>
              </a:xfrm>
            </p:grpSpPr>
            <p:sp>
              <p:nvSpPr>
                <p:cNvPr id="2758" name="Rechthoek 156"/>
                <p:cNvSpPr/>
                <p:nvPr/>
              </p:nvSpPr>
              <p:spPr>
                <a:xfrm>
                  <a:off x="16740" y="17566"/>
                  <a:ext cx="49977" cy="19389"/>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759" name="Pijl: punthaak 157"/>
                <p:cNvSpPr/>
                <p:nvPr/>
              </p:nvSpPr>
              <p:spPr>
                <a:xfrm flipH="1">
                  <a:off x="0" y="0"/>
                  <a:ext cx="54522" cy="54522"/>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sp>
          <p:nvSpPr>
            <p:cNvPr id="2762" name="Rechte verbindingslijn 102"/>
            <p:cNvSpPr/>
            <p:nvPr/>
          </p:nvSpPr>
          <p:spPr>
            <a:xfrm flipV="1">
              <a:off x="259300" y="606890"/>
              <a:ext cx="532060" cy="139155"/>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sp>
          <p:nvSpPr>
            <p:cNvPr id="2763" name="Rechte verbindingslijn 103"/>
            <p:cNvSpPr/>
            <p:nvPr/>
          </p:nvSpPr>
          <p:spPr>
            <a:xfrm>
              <a:off x="495590" y="753338"/>
              <a:ext cx="291606" cy="174154"/>
            </a:xfrm>
            <a:prstGeom prst="line">
              <a:avLst/>
            </a:prstGeom>
            <a:noFill/>
            <a:ln w="19050" cap="rnd">
              <a:solidFill>
                <a:srgbClr val="0070C0"/>
              </a:solidFill>
              <a:prstDash val="solid"/>
              <a:round/>
              <a:headEnd type="oval" w="med" len="med"/>
            </a:ln>
            <a:effectLst/>
          </p:spPr>
          <p:txBody>
            <a:bodyPr wrap="square" lIns="45719" tIns="45719" rIns="45719" bIns="45719" numCol="1" anchor="t">
              <a:noAutofit/>
            </a:bodyPr>
            <a:lstStyle/>
            <a:p>
              <a:endParaRPr/>
            </a:p>
          </p:txBody>
        </p:sp>
        <p:grpSp>
          <p:nvGrpSpPr>
            <p:cNvPr id="2775" name="Groep 104"/>
            <p:cNvGrpSpPr/>
            <p:nvPr/>
          </p:nvGrpSpPr>
          <p:grpSpPr>
            <a:xfrm>
              <a:off x="784582" y="491641"/>
              <a:ext cx="268739" cy="248382"/>
              <a:chOff x="0" y="0"/>
              <a:chExt cx="268738" cy="248381"/>
            </a:xfrm>
          </p:grpSpPr>
          <p:sp>
            <p:nvSpPr>
              <p:cNvPr id="2764" name="Rechthoek 143"/>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2774" name="Groep 144"/>
              <p:cNvGrpSpPr/>
              <p:nvPr/>
            </p:nvGrpSpPr>
            <p:grpSpPr>
              <a:xfrm>
                <a:off x="43069" y="52310"/>
                <a:ext cx="182599" cy="143760"/>
                <a:chOff x="0" y="0"/>
                <a:chExt cx="182597" cy="143759"/>
              </a:xfrm>
            </p:grpSpPr>
            <p:grpSp>
              <p:nvGrpSpPr>
                <p:cNvPr id="2770" name="Groep 145"/>
                <p:cNvGrpSpPr/>
                <p:nvPr/>
              </p:nvGrpSpPr>
              <p:grpSpPr>
                <a:xfrm>
                  <a:off x="0" y="0"/>
                  <a:ext cx="182599" cy="143760"/>
                  <a:chOff x="0" y="0"/>
                  <a:chExt cx="182597" cy="143759"/>
                </a:xfrm>
              </p:grpSpPr>
              <p:sp>
                <p:nvSpPr>
                  <p:cNvPr id="2765" name="Rechte verbindingslijn 149"/>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766" name="Rechte verbindingslijn 150"/>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767" name="Rechte verbindingslijn 151"/>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768" name="Rechte verbindingslijn 152"/>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769" name="Rechte verbindingslijn 153"/>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2773" name="Groep 146"/>
                <p:cNvGrpSpPr/>
                <p:nvPr/>
              </p:nvGrpSpPr>
              <p:grpSpPr>
                <a:xfrm>
                  <a:off x="68" y="34868"/>
                  <a:ext cx="88802" cy="72569"/>
                  <a:chOff x="0" y="0"/>
                  <a:chExt cx="88800" cy="72568"/>
                </a:xfrm>
              </p:grpSpPr>
              <p:sp>
                <p:nvSpPr>
                  <p:cNvPr id="2771" name="Rechthoek 147"/>
                  <p:cNvSpPr/>
                  <p:nvPr/>
                </p:nvSpPr>
                <p:spPr>
                  <a:xfrm>
                    <a:off x="22282"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772" name="Pijl: punthaak 148"/>
                  <p:cNvSpPr/>
                  <p:nvPr/>
                </p:nvSpPr>
                <p:spPr>
                  <a:xfrm flipH="1">
                    <a:off x="0" y="0"/>
                    <a:ext cx="72568"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grpSp>
          <p:nvGrpSpPr>
            <p:cNvPr id="2787" name="Groep 105"/>
            <p:cNvGrpSpPr/>
            <p:nvPr/>
          </p:nvGrpSpPr>
          <p:grpSpPr>
            <a:xfrm>
              <a:off x="784582" y="800638"/>
              <a:ext cx="268739" cy="248382"/>
              <a:chOff x="0" y="0"/>
              <a:chExt cx="268738" cy="248381"/>
            </a:xfrm>
          </p:grpSpPr>
          <p:sp>
            <p:nvSpPr>
              <p:cNvPr id="2776" name="Rechthoek 132"/>
              <p:cNvSpPr/>
              <p:nvPr/>
            </p:nvSpPr>
            <p:spPr>
              <a:xfrm>
                <a:off x="-1" y="-1"/>
                <a:ext cx="268740" cy="248383"/>
              </a:xfrm>
              <a:prstGeom prst="rect">
                <a:avLst/>
              </a:prstGeom>
              <a:solidFill>
                <a:srgbClr val="FFFFFF"/>
              </a:solidFill>
              <a:ln w="3175" cap="flat">
                <a:solidFill>
                  <a:srgbClr val="BFBFBF"/>
                </a:solidFill>
                <a:prstDash val="solid"/>
                <a:miter lim="800000"/>
              </a:ln>
              <a:effectLst/>
            </p:spPr>
            <p:txBody>
              <a:bodyPr wrap="square" lIns="45719" tIns="45719" rIns="45719" bIns="45719" numCol="1" anchor="ctr">
                <a:noAutofit/>
              </a:bodyPr>
              <a:lstStyle/>
              <a:p>
                <a:pPr algn="ctr">
                  <a:defRPr sz="1000">
                    <a:solidFill>
                      <a:srgbClr val="211F26"/>
                    </a:solidFill>
                    <a:latin typeface="+mj-lt"/>
                    <a:ea typeface="+mj-ea"/>
                    <a:cs typeface="+mj-cs"/>
                    <a:sym typeface="Calibri"/>
                  </a:defRPr>
                </a:pPr>
                <a:endParaRPr/>
              </a:p>
            </p:txBody>
          </p:sp>
          <p:grpSp>
            <p:nvGrpSpPr>
              <p:cNvPr id="2786" name="Groep 133"/>
              <p:cNvGrpSpPr/>
              <p:nvPr/>
            </p:nvGrpSpPr>
            <p:grpSpPr>
              <a:xfrm>
                <a:off x="43069" y="52310"/>
                <a:ext cx="182599" cy="143760"/>
                <a:chOff x="0" y="0"/>
                <a:chExt cx="182597" cy="143759"/>
              </a:xfrm>
            </p:grpSpPr>
            <p:grpSp>
              <p:nvGrpSpPr>
                <p:cNvPr id="2782" name="Groep 134"/>
                <p:cNvGrpSpPr/>
                <p:nvPr/>
              </p:nvGrpSpPr>
              <p:grpSpPr>
                <a:xfrm>
                  <a:off x="0" y="0"/>
                  <a:ext cx="182599" cy="143760"/>
                  <a:chOff x="0" y="0"/>
                  <a:chExt cx="182597" cy="143759"/>
                </a:xfrm>
              </p:grpSpPr>
              <p:sp>
                <p:nvSpPr>
                  <p:cNvPr id="2777" name="Rechte verbindingslijn 138"/>
                  <p:cNvSpPr/>
                  <p:nvPr/>
                </p:nvSpPr>
                <p:spPr>
                  <a:xfrm>
                    <a:off x="0" y="-1"/>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778" name="Rechte verbindingslijn 139"/>
                  <p:cNvSpPr/>
                  <p:nvPr/>
                </p:nvSpPr>
                <p:spPr>
                  <a:xfrm>
                    <a:off x="0" y="143759"/>
                    <a:ext cx="182599"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779" name="Rechte verbindingslijn 140"/>
                  <p:cNvSpPr/>
                  <p:nvPr/>
                </p:nvSpPr>
                <p:spPr>
                  <a:xfrm>
                    <a:off x="97647" y="10782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780" name="Rechte verbindingslijn 141"/>
                  <p:cNvSpPr/>
                  <p:nvPr/>
                </p:nvSpPr>
                <p:spPr>
                  <a:xfrm>
                    <a:off x="97647" y="7188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sp>
                <p:nvSpPr>
                  <p:cNvPr id="2781" name="Rechte verbindingslijn 142"/>
                  <p:cNvSpPr/>
                  <p:nvPr/>
                </p:nvSpPr>
                <p:spPr>
                  <a:xfrm>
                    <a:off x="97647" y="35940"/>
                    <a:ext cx="82204" cy="1"/>
                  </a:xfrm>
                  <a:prstGeom prst="line">
                    <a:avLst/>
                  </a:prstGeom>
                  <a:noFill/>
                  <a:ln w="19050" cap="flat">
                    <a:solidFill>
                      <a:srgbClr val="292929"/>
                    </a:solidFill>
                    <a:prstDash val="solid"/>
                    <a:round/>
                  </a:ln>
                  <a:effectLst/>
                </p:spPr>
                <p:txBody>
                  <a:bodyPr wrap="square" lIns="45719" tIns="45719" rIns="45719" bIns="45719" numCol="1" anchor="t">
                    <a:noAutofit/>
                  </a:bodyPr>
                  <a:lstStyle/>
                  <a:p>
                    <a:endParaRPr/>
                  </a:p>
                </p:txBody>
              </p:sp>
            </p:grpSp>
            <p:grpSp>
              <p:nvGrpSpPr>
                <p:cNvPr id="2785" name="Groep 135"/>
                <p:cNvGrpSpPr/>
                <p:nvPr/>
              </p:nvGrpSpPr>
              <p:grpSpPr>
                <a:xfrm>
                  <a:off x="69" y="34868"/>
                  <a:ext cx="88802" cy="72569"/>
                  <a:chOff x="0" y="0"/>
                  <a:chExt cx="88800" cy="72568"/>
                </a:xfrm>
              </p:grpSpPr>
              <p:sp>
                <p:nvSpPr>
                  <p:cNvPr id="2783" name="Rechthoek 136"/>
                  <p:cNvSpPr/>
                  <p:nvPr/>
                </p:nvSpPr>
                <p:spPr>
                  <a:xfrm flipH="1">
                    <a:off x="0" y="23381"/>
                    <a:ext cx="66519" cy="25807"/>
                  </a:xfrm>
                  <a:prstGeom prst="rect">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sp>
                <p:nvSpPr>
                  <p:cNvPr id="2784" name="Pijl: punthaak 137"/>
                  <p:cNvSpPr/>
                  <p:nvPr/>
                </p:nvSpPr>
                <p:spPr>
                  <a:xfrm>
                    <a:off x="16232" y="0"/>
                    <a:ext cx="72569" cy="72569"/>
                  </a:xfrm>
                  <a:prstGeom prst="chevron">
                    <a:avLst>
                      <a:gd name="adj" fmla="val 47962"/>
                    </a:avLst>
                  </a:prstGeom>
                  <a:solidFill>
                    <a:srgbClr val="4A7DB1"/>
                  </a:solidFill>
                  <a:ln w="12700" cap="flat">
                    <a:noFill/>
                    <a:miter lim="400000"/>
                  </a:ln>
                  <a:effectLst/>
                </p:spPr>
                <p:txBody>
                  <a:bodyPr wrap="square" lIns="45719" tIns="45719" rIns="45719" bIns="45719" numCol="1" anchor="ctr">
                    <a:noAutofit/>
                  </a:bodyPr>
                  <a:lstStyle/>
                  <a:p>
                    <a:pPr>
                      <a:defRPr sz="1000" b="1">
                        <a:solidFill>
                          <a:srgbClr val="211F26"/>
                        </a:solidFill>
                        <a:latin typeface="+mj-lt"/>
                        <a:ea typeface="+mj-ea"/>
                        <a:cs typeface="+mj-cs"/>
                        <a:sym typeface="Calibri"/>
                      </a:defRPr>
                    </a:pPr>
                    <a:endParaRPr/>
                  </a:p>
                </p:txBody>
              </p:sp>
            </p:grpSp>
          </p:grpSp>
        </p:grpSp>
        <p:sp>
          <p:nvSpPr>
            <p:cNvPr id="2788" name="Rechthoek 106"/>
            <p:cNvSpPr txBox="1"/>
            <p:nvPr/>
          </p:nvSpPr>
          <p:spPr>
            <a:xfrm>
              <a:off x="1141443" y="52915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verkleinen</a:t>
              </a:r>
            </a:p>
          </p:txBody>
        </p:sp>
        <p:sp>
          <p:nvSpPr>
            <p:cNvPr id="2789" name="Rechthoek 107"/>
            <p:cNvSpPr txBox="1"/>
            <p:nvPr/>
          </p:nvSpPr>
          <p:spPr>
            <a:xfrm>
              <a:off x="1141443" y="832164"/>
              <a:ext cx="2052000"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200">
                  <a:solidFill>
                    <a:srgbClr val="211F26"/>
                  </a:solidFill>
                  <a:latin typeface="+mj-lt"/>
                  <a:ea typeface="+mj-ea"/>
                  <a:cs typeface="+mj-cs"/>
                  <a:sym typeface="Calibri"/>
                </a:defRPr>
              </a:lvl1pPr>
            </a:lstStyle>
            <a:p>
              <a:r>
                <a:t>Inspringniveau vergroten</a:t>
              </a:r>
            </a:p>
          </p:txBody>
        </p:sp>
        <p:sp>
          <p:nvSpPr>
            <p:cNvPr id="2790" name="Rechthoek 117"/>
            <p:cNvSpPr txBox="1"/>
            <p:nvPr/>
          </p:nvSpPr>
          <p:spPr>
            <a:xfrm>
              <a:off x="98270" y="1199387"/>
              <a:ext cx="3194765" cy="4978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a:solidFill>
                    <a:srgbClr val="211F26"/>
                  </a:solidFill>
                  <a:latin typeface="+mj-lt"/>
                  <a:ea typeface="+mj-ea"/>
                  <a:cs typeface="+mj-cs"/>
                  <a:sym typeface="Calibri"/>
                </a:defRPr>
              </a:pPr>
              <a:r>
                <a:t>Gebruik, in de tab </a:t>
              </a:r>
              <a:r>
                <a:rPr b="1"/>
                <a:t>‘Start’</a:t>
              </a:r>
              <a:r>
                <a:t>, de </a:t>
              </a:r>
              <a:r>
                <a:rPr b="1"/>
                <a:t>lijstniveau knoppen</a:t>
              </a:r>
              <a:r>
                <a:t>, zoals hierboven aangegeven, om een inspring-niveau te vergroten of verkleinen.</a:t>
              </a:r>
            </a:p>
          </p:txBody>
        </p:sp>
        <p:grpSp>
          <p:nvGrpSpPr>
            <p:cNvPr id="2793" name="Rechthoek 118"/>
            <p:cNvGrpSpPr/>
            <p:nvPr/>
          </p:nvGrpSpPr>
          <p:grpSpPr>
            <a:xfrm>
              <a:off x="98270" y="9349"/>
              <a:ext cx="3194765" cy="431901"/>
              <a:chOff x="0" y="0"/>
              <a:chExt cx="3194764" cy="431899"/>
            </a:xfrm>
          </p:grpSpPr>
          <p:sp>
            <p:nvSpPr>
              <p:cNvPr id="2791" name="Rectangle"/>
              <p:cNvSpPr/>
              <p:nvPr/>
            </p:nvSpPr>
            <p:spPr>
              <a:xfrm>
                <a:off x="0" y="89949"/>
                <a:ext cx="3194765"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792" name="Lijstniveaus gebruiken"/>
              <p:cNvSpPr txBox="1"/>
              <p:nvPr/>
            </p:nvSpPr>
            <p:spPr>
              <a:xfrm>
                <a:off x="0" y="0"/>
                <a:ext cx="3194765" cy="4319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07999" tIns="107999" rIns="107999" bIns="107999"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Lijstniveaus gebruiken</a:t>
                </a:r>
              </a:p>
            </p:txBody>
          </p:sp>
        </p:grpSp>
        <p:grpSp>
          <p:nvGrpSpPr>
            <p:cNvPr id="2796" name="Groep 129"/>
            <p:cNvGrpSpPr/>
            <p:nvPr/>
          </p:nvGrpSpPr>
          <p:grpSpPr>
            <a:xfrm>
              <a:off x="3025479" y="6053864"/>
              <a:ext cx="267557" cy="267556"/>
              <a:chOff x="0" y="0"/>
              <a:chExt cx="267555" cy="267555"/>
            </a:xfrm>
          </p:grpSpPr>
          <p:sp>
            <p:nvSpPr>
              <p:cNvPr id="2794" name="Ovaal 130"/>
              <p:cNvSpPr/>
              <p:nvPr/>
            </p:nvSpPr>
            <p:spPr>
              <a:xfrm>
                <a:off x="18359" y="18359"/>
                <a:ext cx="230835" cy="230835"/>
              </a:xfrm>
              <a:prstGeom prst="ellipse">
                <a:avLst/>
              </a:prstGeom>
              <a:solidFill>
                <a:srgbClr val="FFFFFF"/>
              </a:solidFill>
              <a:ln w="12700" cap="flat">
                <a:noFill/>
                <a:miter lim="400000"/>
              </a:ln>
              <a:effectLst/>
            </p:spPr>
            <p:txBody>
              <a:bodyPr wrap="square" lIns="45719" tIns="45719" rIns="45719" bIns="45719" numCol="1" anchor="ctr">
                <a:noAutofit/>
              </a:bodyPr>
              <a:lstStyle/>
              <a:p>
                <a:pPr algn="ctr">
                  <a:lnSpc>
                    <a:spcPct val="90000"/>
                  </a:lnSpc>
                  <a:spcBef>
                    <a:spcPts val="600"/>
                  </a:spcBef>
                  <a:defRPr cap="all">
                    <a:solidFill>
                      <a:srgbClr val="211F26"/>
                    </a:solidFill>
                    <a:latin typeface="+mj-lt"/>
                    <a:ea typeface="+mj-ea"/>
                    <a:cs typeface="+mj-cs"/>
                    <a:sym typeface="Calibri"/>
                  </a:defRPr>
                </a:pPr>
                <a:endParaRPr/>
              </a:p>
            </p:txBody>
          </p:sp>
          <p:sp>
            <p:nvSpPr>
              <p:cNvPr id="2795" name="Graphic 163"/>
              <p:cNvSpPr/>
              <p:nvPr/>
            </p:nvSpPr>
            <p:spPr>
              <a:xfrm>
                <a:off x="-1" y="-1"/>
                <a:ext cx="267557" cy="267557"/>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2" y="0"/>
                      <a:pt x="0" y="4832"/>
                      <a:pt x="0" y="10800"/>
                    </a:cubicBezTo>
                    <a:cubicBezTo>
                      <a:pt x="0" y="16768"/>
                      <a:pt x="4832" y="21600"/>
                      <a:pt x="10800" y="21600"/>
                    </a:cubicBezTo>
                    <a:cubicBezTo>
                      <a:pt x="16768" y="21600"/>
                      <a:pt x="21600" y="16768"/>
                      <a:pt x="21600" y="10800"/>
                    </a:cubicBezTo>
                    <a:cubicBezTo>
                      <a:pt x="21600" y="4832"/>
                      <a:pt x="16768" y="0"/>
                      <a:pt x="10800" y="0"/>
                    </a:cubicBezTo>
                    <a:close/>
                    <a:moveTo>
                      <a:pt x="10232" y="2842"/>
                    </a:moveTo>
                    <a:cubicBezTo>
                      <a:pt x="11027" y="2842"/>
                      <a:pt x="11653" y="3467"/>
                      <a:pt x="11653" y="4263"/>
                    </a:cubicBezTo>
                    <a:cubicBezTo>
                      <a:pt x="11653" y="5059"/>
                      <a:pt x="11027" y="5684"/>
                      <a:pt x="10232" y="5684"/>
                    </a:cubicBezTo>
                    <a:cubicBezTo>
                      <a:pt x="9436" y="5684"/>
                      <a:pt x="8811" y="5059"/>
                      <a:pt x="8811" y="4263"/>
                    </a:cubicBezTo>
                    <a:cubicBezTo>
                      <a:pt x="8811" y="3467"/>
                      <a:pt x="9436" y="2842"/>
                      <a:pt x="10232" y="2842"/>
                    </a:cubicBezTo>
                    <a:close/>
                    <a:moveTo>
                      <a:pt x="13642" y="18758"/>
                    </a:moveTo>
                    <a:lnTo>
                      <a:pt x="7958" y="18758"/>
                    </a:lnTo>
                    <a:lnTo>
                      <a:pt x="7958" y="17053"/>
                    </a:lnTo>
                    <a:lnTo>
                      <a:pt x="9947" y="17053"/>
                    </a:lnTo>
                    <a:lnTo>
                      <a:pt x="9947" y="8526"/>
                    </a:lnTo>
                    <a:lnTo>
                      <a:pt x="8242" y="8526"/>
                    </a:lnTo>
                    <a:lnTo>
                      <a:pt x="8242" y="6821"/>
                    </a:lnTo>
                    <a:lnTo>
                      <a:pt x="11653" y="6821"/>
                    </a:lnTo>
                    <a:lnTo>
                      <a:pt x="11653" y="17053"/>
                    </a:lnTo>
                    <a:lnTo>
                      <a:pt x="13642" y="17053"/>
                    </a:lnTo>
                    <a:lnTo>
                      <a:pt x="13642" y="18758"/>
                    </a:lnTo>
                    <a:close/>
                  </a:path>
                </a:pathLst>
              </a:custGeom>
              <a:solidFill>
                <a:srgbClr val="000000"/>
              </a:solidFill>
              <a:ln w="12700" cap="flat">
                <a:noFill/>
                <a:miter lim="400000"/>
              </a:ln>
              <a:effectLst/>
            </p:spPr>
            <p:txBody>
              <a:bodyPr wrap="square" lIns="45719" tIns="45719" rIns="45719" bIns="45719" numCol="1" anchor="ctr">
                <a:noAutofit/>
              </a:bodyPr>
              <a:lstStyle/>
              <a:p>
                <a:pPr>
                  <a:defRPr sz="2000">
                    <a:solidFill>
                      <a:srgbClr val="211F26"/>
                    </a:solidFill>
                    <a:latin typeface="+mj-lt"/>
                    <a:ea typeface="+mj-ea"/>
                    <a:cs typeface="+mj-cs"/>
                    <a:sym typeface="Calibri"/>
                  </a:defRPr>
                </a:pPr>
                <a:endParaRPr/>
              </a:p>
            </p:txBody>
          </p:sp>
        </p:grpSp>
        <p:grpSp>
          <p:nvGrpSpPr>
            <p:cNvPr id="2833" name="Groep 189"/>
            <p:cNvGrpSpPr/>
            <p:nvPr/>
          </p:nvGrpSpPr>
          <p:grpSpPr>
            <a:xfrm>
              <a:off x="97162" y="2004378"/>
              <a:ext cx="3195873" cy="3780656"/>
              <a:chOff x="0" y="0"/>
              <a:chExt cx="3195872" cy="3780655"/>
            </a:xfrm>
          </p:grpSpPr>
          <p:grpSp>
            <p:nvGrpSpPr>
              <p:cNvPr id="2799" name="Ovaal 99"/>
              <p:cNvGrpSpPr/>
              <p:nvPr/>
            </p:nvGrpSpPr>
            <p:grpSpPr>
              <a:xfrm>
                <a:off x="0" y="-1"/>
                <a:ext cx="260915" cy="269242"/>
                <a:chOff x="0" y="0"/>
                <a:chExt cx="260914" cy="269240"/>
              </a:xfrm>
            </p:grpSpPr>
            <p:sp>
              <p:nvSpPr>
                <p:cNvPr id="279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798"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800" name="Rechthoek 108"/>
              <p:cNvSpPr txBox="1"/>
              <p:nvPr/>
            </p:nvSpPr>
            <p:spPr>
              <a:xfrm>
                <a:off x="365682" y="23643"/>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marL="285750" indent="-285750" defTabSz="719137">
                  <a:spcBef>
                    <a:spcPts val="600"/>
                  </a:spcBef>
                  <a:buClr>
                    <a:srgbClr val="FFFFFF"/>
                  </a:buClr>
                  <a:buSzPct val="100000"/>
                  <a:buChar char="▪"/>
                  <a:defRPr sz="1600">
                    <a:solidFill>
                      <a:srgbClr val="FFFFFF"/>
                    </a:solidFill>
                  </a:defRPr>
                </a:lvl1pPr>
              </a:lstStyle>
              <a:p>
                <a:r>
                  <a:t>Bullets</a:t>
                </a:r>
              </a:p>
            </p:txBody>
          </p:sp>
          <p:grpSp>
            <p:nvGrpSpPr>
              <p:cNvPr id="2803" name="Ovaal 109"/>
              <p:cNvGrpSpPr/>
              <p:nvPr/>
            </p:nvGrpSpPr>
            <p:grpSpPr>
              <a:xfrm>
                <a:off x="0" y="435349"/>
                <a:ext cx="260915" cy="269241"/>
                <a:chOff x="0" y="0"/>
                <a:chExt cx="260914" cy="269240"/>
              </a:xfrm>
            </p:grpSpPr>
            <p:sp>
              <p:nvSpPr>
                <p:cNvPr id="280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02"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804" name="Rechthoek 110"/>
              <p:cNvSpPr txBox="1"/>
              <p:nvPr/>
            </p:nvSpPr>
            <p:spPr>
              <a:xfrm>
                <a:off x="365682" y="458760"/>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1" indent="-285750" defTabSz="719137">
                  <a:spcBef>
                    <a:spcPts val="600"/>
                  </a:spcBef>
                  <a:buClr>
                    <a:srgbClr val="FFFFFF"/>
                  </a:buClr>
                  <a:buSzPct val="100000"/>
                  <a:buChar char="▪"/>
                  <a:defRPr sz="1600">
                    <a:solidFill>
                      <a:srgbClr val="FFFFFF"/>
                    </a:solidFill>
                  </a:defRPr>
                </a:pPr>
                <a:r>
                  <a:t>Sub-bullets</a:t>
                </a:r>
              </a:p>
            </p:txBody>
          </p:sp>
          <p:grpSp>
            <p:nvGrpSpPr>
              <p:cNvPr id="2807" name="Ovaal 111"/>
              <p:cNvGrpSpPr/>
              <p:nvPr/>
            </p:nvGrpSpPr>
            <p:grpSpPr>
              <a:xfrm>
                <a:off x="0" y="870698"/>
                <a:ext cx="260915" cy="269241"/>
                <a:chOff x="0" y="0"/>
                <a:chExt cx="260914" cy="269240"/>
              </a:xfrm>
            </p:grpSpPr>
            <p:sp>
              <p:nvSpPr>
                <p:cNvPr id="280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06" name="3"/>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3</a:t>
                  </a:r>
                </a:p>
              </p:txBody>
            </p:sp>
          </p:grpSp>
          <p:sp>
            <p:nvSpPr>
              <p:cNvPr id="2808" name="Rechthoek 112"/>
              <p:cNvSpPr txBox="1"/>
              <p:nvPr/>
            </p:nvSpPr>
            <p:spPr>
              <a:xfrm>
                <a:off x="365682" y="893877"/>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2" indent="0" defTabSz="719137">
                  <a:spcBef>
                    <a:spcPts val="600"/>
                  </a:spcBef>
                  <a:defRPr sz="1600">
                    <a:solidFill>
                      <a:srgbClr val="FFFFFF"/>
                    </a:solidFill>
                  </a:defRPr>
                </a:pPr>
                <a:r>
                  <a:t>Leestekst</a:t>
                </a:r>
              </a:p>
            </p:txBody>
          </p:sp>
          <p:grpSp>
            <p:nvGrpSpPr>
              <p:cNvPr id="2811" name="Ovaal 113"/>
              <p:cNvGrpSpPr/>
              <p:nvPr/>
            </p:nvGrpSpPr>
            <p:grpSpPr>
              <a:xfrm>
                <a:off x="0" y="1306047"/>
                <a:ext cx="260915" cy="269241"/>
                <a:chOff x="0" y="0"/>
                <a:chExt cx="260914" cy="269240"/>
              </a:xfrm>
            </p:grpSpPr>
            <p:sp>
              <p:nvSpPr>
                <p:cNvPr id="280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10" name="4"/>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4</a:t>
                  </a:r>
                </a:p>
              </p:txBody>
            </p:sp>
          </p:grpSp>
          <p:sp>
            <p:nvSpPr>
              <p:cNvPr id="2812" name="Rechthoek 114"/>
              <p:cNvSpPr txBox="1"/>
              <p:nvPr/>
            </p:nvSpPr>
            <p:spPr>
              <a:xfrm>
                <a:off x="365682" y="1274871"/>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3" indent="0" defTabSz="719137">
                  <a:spcBef>
                    <a:spcPts val="1200"/>
                  </a:spcBef>
                  <a:defRPr sz="2000" spc="30">
                    <a:solidFill>
                      <a:srgbClr val="FFFFFF"/>
                    </a:solidFill>
                    <a:latin typeface="Roboto Slab Regular Regular"/>
                    <a:ea typeface="Roboto Slab Regular Regular"/>
                    <a:cs typeface="Roboto Slab Regular Regular"/>
                    <a:sym typeface="Roboto Slab Regular Regular"/>
                  </a:defRPr>
                </a:pPr>
                <a:r>
                  <a:t>Subtitel</a:t>
                </a:r>
              </a:p>
            </p:txBody>
          </p:sp>
          <p:grpSp>
            <p:nvGrpSpPr>
              <p:cNvPr id="2815" name="Ovaal 115"/>
              <p:cNvGrpSpPr/>
              <p:nvPr/>
            </p:nvGrpSpPr>
            <p:grpSpPr>
              <a:xfrm>
                <a:off x="0" y="1741396"/>
                <a:ext cx="260915" cy="269241"/>
                <a:chOff x="0" y="0"/>
                <a:chExt cx="260914" cy="269240"/>
              </a:xfrm>
            </p:grpSpPr>
            <p:sp>
              <p:nvSpPr>
                <p:cNvPr id="2813"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14" name="5"/>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5</a:t>
                  </a:r>
                </a:p>
              </p:txBody>
            </p:sp>
          </p:grpSp>
          <p:sp>
            <p:nvSpPr>
              <p:cNvPr id="2816" name="Rechthoek 116"/>
              <p:cNvSpPr txBox="1"/>
              <p:nvPr/>
            </p:nvSpPr>
            <p:spPr>
              <a:xfrm>
                <a:off x="365682" y="1764111"/>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263525" lvl="4" indent="-263525" defTabSz="719137">
                  <a:spcBef>
                    <a:spcPts val="600"/>
                  </a:spcBef>
                  <a:buClr>
                    <a:srgbClr val="FFFFFF"/>
                  </a:buClr>
                  <a:buSzPct val="100000"/>
                  <a:buAutoNum type="arabicPeriod"/>
                  <a:defRPr sz="1600">
                    <a:solidFill>
                      <a:srgbClr val="FFFFFF"/>
                    </a:solidFill>
                  </a:defRPr>
                </a:pPr>
                <a:r>
                  <a:t>Numerieke bullets</a:t>
                </a:r>
              </a:p>
            </p:txBody>
          </p:sp>
          <p:grpSp>
            <p:nvGrpSpPr>
              <p:cNvPr id="2819" name="Ovaal 120"/>
              <p:cNvGrpSpPr/>
              <p:nvPr/>
            </p:nvGrpSpPr>
            <p:grpSpPr>
              <a:xfrm>
                <a:off x="0" y="2176745"/>
                <a:ext cx="260915" cy="269241"/>
                <a:chOff x="0" y="0"/>
                <a:chExt cx="260914" cy="269240"/>
              </a:xfrm>
            </p:grpSpPr>
            <p:sp>
              <p:nvSpPr>
                <p:cNvPr id="2817"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18" name="6"/>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6</a:t>
                  </a:r>
                </a:p>
              </p:txBody>
            </p:sp>
          </p:grpSp>
          <p:sp>
            <p:nvSpPr>
              <p:cNvPr id="2820" name="Rechthoek 121"/>
              <p:cNvSpPr txBox="1"/>
              <p:nvPr/>
            </p:nvSpPr>
            <p:spPr>
              <a:xfrm>
                <a:off x="365682" y="2199228"/>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38162" lvl="5" indent="-274638">
                  <a:spcBef>
                    <a:spcPts val="600"/>
                  </a:spcBef>
                  <a:buClr>
                    <a:srgbClr val="FFFFFF"/>
                  </a:buClr>
                  <a:buSzPct val="100000"/>
                  <a:buAutoNum type="alphaLcPeriod"/>
                  <a:defRPr sz="1600">
                    <a:solidFill>
                      <a:srgbClr val="FFFFFF"/>
                    </a:solidFill>
                  </a:defRPr>
                </a:pPr>
                <a:r>
                  <a:t># Abc</a:t>
                </a:r>
              </a:p>
            </p:txBody>
          </p:sp>
          <p:grpSp>
            <p:nvGrpSpPr>
              <p:cNvPr id="2823" name="Ovaal 122"/>
              <p:cNvGrpSpPr/>
              <p:nvPr/>
            </p:nvGrpSpPr>
            <p:grpSpPr>
              <a:xfrm>
                <a:off x="0" y="2612094"/>
                <a:ext cx="260915" cy="269241"/>
                <a:chOff x="0" y="0"/>
                <a:chExt cx="260914" cy="269240"/>
              </a:xfrm>
            </p:grpSpPr>
            <p:sp>
              <p:nvSpPr>
                <p:cNvPr id="2821"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22" name="7"/>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7</a:t>
                  </a:r>
                </a:p>
              </p:txBody>
            </p:sp>
          </p:grpSp>
          <p:sp>
            <p:nvSpPr>
              <p:cNvPr id="2824" name="Rechthoek 123"/>
              <p:cNvSpPr txBox="1"/>
              <p:nvPr/>
            </p:nvSpPr>
            <p:spPr>
              <a:xfrm>
                <a:off x="365682" y="2634345"/>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marL="549275" lvl="6" indent="-285750">
                  <a:spcBef>
                    <a:spcPts val="600"/>
                  </a:spcBef>
                  <a:buClr>
                    <a:srgbClr val="FFFFFF"/>
                  </a:buClr>
                  <a:buSzPct val="100000"/>
                  <a:buChar char="▪"/>
                  <a:defRPr sz="1600">
                    <a:solidFill>
                      <a:srgbClr val="FFFFFF"/>
                    </a:solidFill>
                  </a:defRPr>
                </a:pPr>
                <a:r>
                  <a:t># Bullets</a:t>
                </a:r>
              </a:p>
            </p:txBody>
          </p:sp>
          <p:grpSp>
            <p:nvGrpSpPr>
              <p:cNvPr id="2827" name="Ovaal 124"/>
              <p:cNvGrpSpPr/>
              <p:nvPr/>
            </p:nvGrpSpPr>
            <p:grpSpPr>
              <a:xfrm>
                <a:off x="0" y="3047443"/>
                <a:ext cx="260915" cy="269241"/>
                <a:chOff x="0" y="0"/>
                <a:chExt cx="260914" cy="269240"/>
              </a:xfrm>
            </p:grpSpPr>
            <p:sp>
              <p:nvSpPr>
                <p:cNvPr id="2825"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26" name="8"/>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8</a:t>
                  </a:r>
                </a:p>
              </p:txBody>
            </p:sp>
          </p:grpSp>
          <p:sp>
            <p:nvSpPr>
              <p:cNvPr id="2828" name="Rechthoek 125"/>
              <p:cNvSpPr txBox="1"/>
              <p:nvPr/>
            </p:nvSpPr>
            <p:spPr>
              <a:xfrm>
                <a:off x="365682" y="3069462"/>
                <a:ext cx="2830191" cy="22195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7" indent="0">
                  <a:lnSpc>
                    <a:spcPct val="90000"/>
                  </a:lnSpc>
                  <a:spcBef>
                    <a:spcPts val="600"/>
                  </a:spcBef>
                  <a:defRPr sz="1600" i="1">
                    <a:solidFill>
                      <a:srgbClr val="FFFFFF"/>
                    </a:solidFill>
                  </a:defRPr>
                </a:pPr>
                <a:r>
                  <a:t>Cursief</a:t>
                </a:r>
              </a:p>
            </p:txBody>
          </p:sp>
          <p:grpSp>
            <p:nvGrpSpPr>
              <p:cNvPr id="2831" name="Ovaal 126"/>
              <p:cNvGrpSpPr/>
              <p:nvPr/>
            </p:nvGrpSpPr>
            <p:grpSpPr>
              <a:xfrm>
                <a:off x="0" y="3482796"/>
                <a:ext cx="260915" cy="269241"/>
                <a:chOff x="0" y="0"/>
                <a:chExt cx="260914" cy="269240"/>
              </a:xfrm>
            </p:grpSpPr>
            <p:sp>
              <p:nvSpPr>
                <p:cNvPr id="2829"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30" name="9"/>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9</a:t>
                  </a:r>
                </a:p>
              </p:txBody>
            </p:sp>
          </p:grpSp>
          <p:sp>
            <p:nvSpPr>
              <p:cNvPr id="2832" name="Rechthoek 127"/>
              <p:cNvSpPr txBox="1"/>
              <p:nvPr/>
            </p:nvSpPr>
            <p:spPr>
              <a:xfrm>
                <a:off x="365682" y="3450455"/>
                <a:ext cx="2830191"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p>
                <a:pPr lvl="8" indent="0">
                  <a:spcBef>
                    <a:spcPts val="1200"/>
                  </a:spcBef>
                  <a:defRPr sz="2000">
                    <a:solidFill>
                      <a:srgbClr val="FFFFFF"/>
                    </a:solidFill>
                    <a:latin typeface="Roboto Slab Regular Regular"/>
                    <a:ea typeface="Roboto Slab Regular Regular"/>
                    <a:cs typeface="Roboto Slab Regular Regular"/>
                    <a:sym typeface="Roboto Slab Regular Regular"/>
                  </a:defRPr>
                </a:pPr>
                <a:r>
                  <a:t>Alt. Subtitel</a:t>
                </a:r>
              </a:p>
            </p:txBody>
          </p:sp>
        </p:grpSp>
        <p:sp>
          <p:nvSpPr>
            <p:cNvPr id="2834" name="Rechthoek 185"/>
            <p:cNvSpPr txBox="1"/>
            <p:nvPr/>
          </p:nvSpPr>
          <p:spPr>
            <a:xfrm>
              <a:off x="98270" y="6274939"/>
              <a:ext cx="3194765" cy="65786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lnSpc>
                  <a:spcPct val="90000"/>
                </a:lnSpc>
                <a:spcBef>
                  <a:spcPts val="600"/>
                </a:spcBef>
                <a:defRPr sz="1200" b="1">
                  <a:solidFill>
                    <a:srgbClr val="211F26"/>
                  </a:solidFill>
                  <a:latin typeface="+mj-lt"/>
                  <a:ea typeface="+mj-ea"/>
                  <a:cs typeface="+mj-cs"/>
                  <a:sym typeface="Calibri"/>
                </a:defRPr>
              </a:pPr>
              <a:r>
                <a:t>MEER WETEN?</a:t>
              </a:r>
              <a:br/>
              <a:r>
                <a:rPr b="0"/>
                <a:t>Ga naar de instructie dia ‘</a:t>
              </a:r>
              <a:r>
                <a:t>YouTube links</a:t>
              </a:r>
              <a:r>
                <a:rPr b="0"/>
                <a:t>’, open deze in de ‘</a:t>
              </a:r>
              <a:r>
                <a:t>Diavoorstelling</a:t>
              </a:r>
              <a:r>
                <a:rPr b="0"/>
                <a:t>’ (shift F5) en klik op de gewenste video link.</a:t>
              </a:r>
            </a:p>
          </p:txBody>
        </p:sp>
      </p:grpSp>
      <p:grpSp>
        <p:nvGrpSpPr>
          <p:cNvPr id="2848" name="Groep 176"/>
          <p:cNvGrpSpPr/>
          <p:nvPr/>
        </p:nvGrpSpPr>
        <p:grpSpPr>
          <a:xfrm>
            <a:off x="-7461" y="-1785441"/>
            <a:ext cx="2591201" cy="1583829"/>
            <a:chOff x="0" y="0"/>
            <a:chExt cx="2591200" cy="1583828"/>
          </a:xfrm>
        </p:grpSpPr>
        <p:sp>
          <p:nvSpPr>
            <p:cNvPr id="2836" name="Rechthoek 177"/>
            <p:cNvSpPr/>
            <p:nvPr/>
          </p:nvSpPr>
          <p:spPr>
            <a:xfrm>
              <a:off x="0" y="-1"/>
              <a:ext cx="2591201" cy="1583830"/>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839" name="Rechthoek 178"/>
            <p:cNvGrpSpPr/>
            <p:nvPr/>
          </p:nvGrpSpPr>
          <p:grpSpPr>
            <a:xfrm>
              <a:off x="98270" y="102557"/>
              <a:ext cx="2412001" cy="252001"/>
              <a:chOff x="0" y="0"/>
              <a:chExt cx="2412000" cy="252000"/>
            </a:xfrm>
          </p:grpSpPr>
          <p:sp>
            <p:nvSpPr>
              <p:cNvPr id="2837" name="Rectangle"/>
              <p:cNvSpPr/>
              <p:nvPr/>
            </p:nvSpPr>
            <p:spPr>
              <a:xfrm>
                <a:off x="-1" y="-1"/>
                <a:ext cx="2412002"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838" name="Kleuren aanpassen (vlam)"/>
              <p:cNvSpPr txBox="1"/>
              <p:nvPr/>
            </p:nvSpPr>
            <p:spPr>
              <a:xfrm>
                <a:off x="107999" y="18050"/>
                <a:ext cx="2304002"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Kleuren aanpassen (vlam)</a:t>
                </a:r>
              </a:p>
            </p:txBody>
          </p:sp>
        </p:grpSp>
        <p:grpSp>
          <p:nvGrpSpPr>
            <p:cNvPr id="2842" name="Ovaal 179"/>
            <p:cNvGrpSpPr/>
            <p:nvPr/>
          </p:nvGrpSpPr>
          <p:grpSpPr>
            <a:xfrm>
              <a:off x="98269" y="498484"/>
              <a:ext cx="260915" cy="269241"/>
              <a:chOff x="0" y="0"/>
              <a:chExt cx="260914" cy="269240"/>
            </a:xfrm>
          </p:grpSpPr>
          <p:sp>
            <p:nvSpPr>
              <p:cNvPr id="2840"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41"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843" name="Rechthoek 180"/>
            <p:cNvSpPr txBox="1"/>
            <p:nvPr/>
          </p:nvSpPr>
          <p:spPr>
            <a:xfrm>
              <a:off x="463951" y="503263"/>
              <a:ext cx="2067635"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Selecteer de vlam. Klik rechter-muisknop en kies </a:t>
              </a:r>
              <a:r>
                <a:rPr b="1"/>
                <a:t>‘Opvulling’</a:t>
              </a:r>
              <a:r>
                <a:t>. </a:t>
              </a:r>
            </a:p>
          </p:txBody>
        </p:sp>
        <p:grpSp>
          <p:nvGrpSpPr>
            <p:cNvPr id="2846" name="Ovaal 181"/>
            <p:cNvGrpSpPr/>
            <p:nvPr/>
          </p:nvGrpSpPr>
          <p:grpSpPr>
            <a:xfrm>
              <a:off x="98269" y="934809"/>
              <a:ext cx="260915" cy="269241"/>
              <a:chOff x="0" y="0"/>
              <a:chExt cx="260914" cy="269240"/>
            </a:xfrm>
          </p:grpSpPr>
          <p:sp>
            <p:nvSpPr>
              <p:cNvPr id="284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45"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847" name="Rechthoek 182"/>
            <p:cNvSpPr txBox="1"/>
            <p:nvPr/>
          </p:nvSpPr>
          <p:spPr>
            <a:xfrm>
              <a:off x="463951" y="939589"/>
              <a:ext cx="2067635" cy="495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Kies een van de themakleuren of klik op </a:t>
              </a:r>
              <a:r>
                <a:rPr b="1"/>
                <a:t>‘Pipet’</a:t>
              </a:r>
              <a:r>
                <a:t> en kies een van de kleuren die hiernaast staan. </a:t>
              </a:r>
            </a:p>
          </p:txBody>
        </p:sp>
      </p:grpSp>
      <p:sp>
        <p:nvSpPr>
          <p:cNvPr id="2849" name="Slide Number"/>
          <p:cNvSpPr txBox="1">
            <a:spLocks noGrp="1"/>
          </p:cNvSpPr>
          <p:nvPr>
            <p:ph type="sldNum" sz="quarter" idx="2"/>
          </p:nvPr>
        </p:nvSpPr>
        <p:spPr>
          <a:xfrm>
            <a:off x="11289785" y="6246130"/>
            <a:ext cx="182216" cy="172815"/>
          </a:xfrm>
          <a:prstGeom prst="rect">
            <a:avLst/>
          </a:prstGeom>
        </p:spPr>
        <p:txBody>
          <a:bodyPr/>
          <a:lstStyle/>
          <a:p>
            <a:fld id="{86CB4B4D-7CA3-9044-876B-883B54F8677D}" type="slidenum">
              <a:t>‹#›</a:t>
            </a:fld>
            <a:endParaRPr/>
          </a:p>
        </p:txBody>
      </p:sp>
      <p:grpSp>
        <p:nvGrpSpPr>
          <p:cNvPr id="2862" name="Groep 188"/>
          <p:cNvGrpSpPr/>
          <p:nvPr/>
        </p:nvGrpSpPr>
        <p:grpSpPr>
          <a:xfrm>
            <a:off x="411290" y="390843"/>
            <a:ext cx="2591201" cy="1583830"/>
            <a:chOff x="0" y="0"/>
            <a:chExt cx="2591200" cy="1583828"/>
          </a:xfrm>
        </p:grpSpPr>
        <p:sp>
          <p:nvSpPr>
            <p:cNvPr id="2850" name="Rechthoek 191"/>
            <p:cNvSpPr/>
            <p:nvPr/>
          </p:nvSpPr>
          <p:spPr>
            <a:xfrm>
              <a:off x="0" y="-1"/>
              <a:ext cx="2591201" cy="1583830"/>
            </a:xfrm>
            <a:prstGeom prst="rect">
              <a:avLst/>
            </a:prstGeom>
            <a:solidFill>
              <a:srgbClr val="F2F2F2"/>
            </a:solidFill>
            <a:ln w="3175" cap="flat">
              <a:solidFill>
                <a:srgbClr val="BFBFBF"/>
              </a:solidFill>
              <a:prstDash val="solid"/>
              <a:miter lim="800000"/>
            </a:ln>
            <a:effectLst/>
          </p:spPr>
          <p:txBody>
            <a:bodyPr wrap="square" lIns="45719" tIns="45719" rIns="45719" bIns="45719" numCol="1" anchor="ctr">
              <a:noAutofit/>
            </a:bodyPr>
            <a:lstStyle/>
            <a:p>
              <a:pPr>
                <a:lnSpc>
                  <a:spcPct val="90000"/>
                </a:lnSpc>
                <a:spcBef>
                  <a:spcPts val="600"/>
                </a:spcBef>
                <a:defRPr sz="1400" b="1" cap="all">
                  <a:solidFill>
                    <a:srgbClr val="FFFFFF"/>
                  </a:solidFill>
                  <a:latin typeface="+mj-lt"/>
                  <a:ea typeface="+mj-ea"/>
                  <a:cs typeface="+mj-cs"/>
                  <a:sym typeface="Calibri"/>
                </a:defRPr>
              </a:pPr>
              <a:endParaRPr/>
            </a:p>
          </p:txBody>
        </p:sp>
        <p:grpSp>
          <p:nvGrpSpPr>
            <p:cNvPr id="2853" name="Rechthoek 192"/>
            <p:cNvGrpSpPr/>
            <p:nvPr/>
          </p:nvGrpSpPr>
          <p:grpSpPr>
            <a:xfrm>
              <a:off x="98270" y="102557"/>
              <a:ext cx="2412001" cy="252001"/>
              <a:chOff x="0" y="0"/>
              <a:chExt cx="2412000" cy="252000"/>
            </a:xfrm>
          </p:grpSpPr>
          <p:sp>
            <p:nvSpPr>
              <p:cNvPr id="2851" name="Rectangle"/>
              <p:cNvSpPr/>
              <p:nvPr/>
            </p:nvSpPr>
            <p:spPr>
              <a:xfrm>
                <a:off x="-1" y="-1"/>
                <a:ext cx="2412002" cy="252002"/>
              </a:xfrm>
              <a:prstGeom prst="rect">
                <a:avLst/>
              </a:prstGeom>
              <a:solidFill>
                <a:srgbClr val="211F26"/>
              </a:solidFill>
              <a:ln w="12700" cap="flat">
                <a:noFill/>
                <a:miter lim="400000"/>
              </a:ln>
              <a:effectLst/>
            </p:spPr>
            <p:txBody>
              <a:bodyPr wrap="square" lIns="45719" tIns="45719" rIns="45719" bIns="45719" numCol="1" anchor="ctr">
                <a:noAutofit/>
              </a:bodyPr>
              <a:lstStyle/>
              <a:p>
                <a:pPr>
                  <a:lnSpc>
                    <a:spcPct val="90000"/>
                  </a:lnSpc>
                  <a:spcBef>
                    <a:spcPts val="600"/>
                  </a:spcBef>
                  <a:defRPr>
                    <a:solidFill>
                      <a:srgbClr val="FFFFFF"/>
                    </a:solidFill>
                  </a:defRPr>
                </a:pPr>
                <a:endParaRPr/>
              </a:p>
            </p:txBody>
          </p:sp>
          <p:sp>
            <p:nvSpPr>
              <p:cNvPr id="2852" name="Vlam gebruiken"/>
              <p:cNvSpPr txBox="1"/>
              <p:nvPr/>
            </p:nvSpPr>
            <p:spPr>
              <a:xfrm>
                <a:off x="107999" y="18050"/>
                <a:ext cx="2304002" cy="2159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nSpc>
                    <a:spcPct val="90000"/>
                  </a:lnSpc>
                  <a:spcBef>
                    <a:spcPts val="600"/>
                  </a:spcBef>
                  <a:defRPr sz="1400" b="1" cap="all">
                    <a:solidFill>
                      <a:srgbClr val="FFFFFF"/>
                    </a:solidFill>
                    <a:latin typeface="+mj-lt"/>
                    <a:ea typeface="+mj-ea"/>
                    <a:cs typeface="+mj-cs"/>
                    <a:sym typeface="Calibri"/>
                  </a:defRPr>
                </a:lvl1pPr>
              </a:lstStyle>
              <a:p>
                <a:r>
                  <a:t>Vlam gebruiken</a:t>
                </a:r>
              </a:p>
            </p:txBody>
          </p:sp>
        </p:grpSp>
        <p:grpSp>
          <p:nvGrpSpPr>
            <p:cNvPr id="2856" name="Ovaal 193"/>
            <p:cNvGrpSpPr/>
            <p:nvPr/>
          </p:nvGrpSpPr>
          <p:grpSpPr>
            <a:xfrm>
              <a:off x="98269" y="498484"/>
              <a:ext cx="260915" cy="269241"/>
              <a:chOff x="0" y="0"/>
              <a:chExt cx="260914" cy="269240"/>
            </a:xfrm>
          </p:grpSpPr>
          <p:sp>
            <p:nvSpPr>
              <p:cNvPr id="2854"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55" name="1"/>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1</a:t>
                </a:r>
              </a:p>
            </p:txBody>
          </p:sp>
        </p:grpSp>
        <p:sp>
          <p:nvSpPr>
            <p:cNvPr id="2857" name="Rechthoek 194"/>
            <p:cNvSpPr txBox="1"/>
            <p:nvPr/>
          </p:nvSpPr>
          <p:spPr>
            <a:xfrm>
              <a:off x="463951" y="503263"/>
              <a:ext cx="2067635" cy="330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p>
              <a:pPr>
                <a:defRPr sz="1100">
                  <a:solidFill>
                    <a:srgbClr val="211F26"/>
                  </a:solidFill>
                  <a:latin typeface="+mj-lt"/>
                  <a:ea typeface="+mj-ea"/>
                  <a:cs typeface="+mj-cs"/>
                  <a:sym typeface="Calibri"/>
                </a:defRPr>
              </a:pPr>
              <a:r>
                <a:t>Selecteer de vlam. Klik rechter-muisknop en kies </a:t>
              </a:r>
              <a:r>
                <a:rPr b="1"/>
                <a:t>‘Kopiëren’</a:t>
              </a:r>
              <a:r>
                <a:t>. </a:t>
              </a:r>
            </a:p>
          </p:txBody>
        </p:sp>
        <p:grpSp>
          <p:nvGrpSpPr>
            <p:cNvPr id="2860" name="Ovaal 195"/>
            <p:cNvGrpSpPr/>
            <p:nvPr/>
          </p:nvGrpSpPr>
          <p:grpSpPr>
            <a:xfrm>
              <a:off x="98269" y="934809"/>
              <a:ext cx="260915" cy="269241"/>
              <a:chOff x="0" y="0"/>
              <a:chExt cx="260914" cy="269240"/>
            </a:xfrm>
          </p:grpSpPr>
          <p:sp>
            <p:nvSpPr>
              <p:cNvPr id="2858" name="Oval"/>
              <p:cNvSpPr/>
              <p:nvPr/>
            </p:nvSpPr>
            <p:spPr>
              <a:xfrm>
                <a:off x="0" y="4778"/>
                <a:ext cx="260915" cy="259685"/>
              </a:xfrm>
              <a:prstGeom prst="ellipse">
                <a:avLst/>
              </a:prstGeom>
              <a:solidFill>
                <a:srgbClr val="211F26"/>
              </a:solidFill>
              <a:ln w="12700" cap="flat">
                <a:noFill/>
                <a:miter lim="400000"/>
              </a:ln>
              <a:effectLst/>
            </p:spPr>
            <p:txBody>
              <a:bodyPr wrap="square" lIns="45719" tIns="45719" rIns="45719" bIns="45719" numCol="1" anchor="ctr">
                <a:noAutofit/>
              </a:bodyPr>
              <a:lstStyle/>
              <a:p>
                <a:pPr algn="ctr"/>
                <a:endParaRPr/>
              </a:p>
            </p:txBody>
          </p:sp>
          <p:sp>
            <p:nvSpPr>
              <p:cNvPr id="2859" name="2"/>
              <p:cNvSpPr txBox="1"/>
              <p:nvPr/>
            </p:nvSpPr>
            <p:spPr>
              <a:xfrm>
                <a:off x="83930" y="0"/>
                <a:ext cx="93055" cy="2692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1200" b="1">
                    <a:solidFill>
                      <a:srgbClr val="FFFFFF"/>
                    </a:solidFill>
                    <a:latin typeface="+mj-lt"/>
                    <a:ea typeface="+mj-ea"/>
                    <a:cs typeface="+mj-cs"/>
                    <a:sym typeface="Calibri"/>
                  </a:defRPr>
                </a:lvl1pPr>
              </a:lstStyle>
              <a:p>
                <a:r>
                  <a:t>2</a:t>
                </a:r>
              </a:p>
            </p:txBody>
          </p:sp>
        </p:grpSp>
        <p:sp>
          <p:nvSpPr>
            <p:cNvPr id="2861" name="Rechthoek 196"/>
            <p:cNvSpPr txBox="1"/>
            <p:nvPr/>
          </p:nvSpPr>
          <p:spPr>
            <a:xfrm>
              <a:off x="463951" y="939589"/>
              <a:ext cx="2067635" cy="4953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defRPr sz="1100">
                  <a:solidFill>
                    <a:srgbClr val="211F26"/>
                  </a:solidFill>
                  <a:latin typeface="+mj-lt"/>
                  <a:ea typeface="+mj-ea"/>
                  <a:cs typeface="+mj-cs"/>
                  <a:sym typeface="Calibri"/>
                </a:defRPr>
              </a:lvl1pPr>
            </a:lstStyle>
            <a:p>
              <a:r>
                <a:t>Plak deze op de gewenste slide. Klik rechtermuisknop om de vlam een opvulkleur te geven.</a:t>
              </a:r>
            </a:p>
          </p:txBody>
        </p:sp>
      </p:gr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FEEDBACK">
    <p:spTree>
      <p:nvGrpSpPr>
        <p:cNvPr id="1" name=""/>
        <p:cNvGrpSpPr/>
        <p:nvPr/>
      </p:nvGrpSpPr>
      <p:grpSpPr>
        <a:xfrm>
          <a:off x="0" y="0"/>
          <a:ext cx="0" cy="0"/>
          <a:chOff x="0" y="0"/>
          <a:chExt cx="0" cy="0"/>
        </a:xfrm>
      </p:grpSpPr>
      <p:sp>
        <p:nvSpPr>
          <p:cNvPr id="2869" name="Rechthoek 92"/>
          <p:cNvSpPr/>
          <p:nvPr/>
        </p:nvSpPr>
        <p:spPr>
          <a:xfrm>
            <a:off x="7321053" y="-1"/>
            <a:ext cx="4879988" cy="6858001"/>
          </a:xfrm>
          <a:prstGeom prst="rect">
            <a:avLst/>
          </a:prstGeom>
          <a:blipFill>
            <a:blip r:embed="rId2"/>
          </a:blipFill>
          <a:ln w="12700">
            <a:miter lim="400000"/>
          </a:ln>
        </p:spPr>
        <p:txBody>
          <a:bodyPr lIns="45719" rIns="45719" anchor="ctr"/>
          <a:lstStyle/>
          <a:p>
            <a:pPr algn="ctr">
              <a:lnSpc>
                <a:spcPct val="90000"/>
              </a:lnSpc>
              <a:spcBef>
                <a:spcPts val="600"/>
              </a:spcBef>
              <a:defRPr sz="1600" b="1" cap="all">
                <a:solidFill>
                  <a:srgbClr val="FFFFFF"/>
                </a:solidFill>
                <a:latin typeface="Segoe UI"/>
                <a:ea typeface="Segoe UI"/>
                <a:cs typeface="Segoe UI"/>
                <a:sym typeface="Segoe UI"/>
              </a:defRPr>
            </a:pPr>
            <a:endParaRPr/>
          </a:p>
        </p:txBody>
      </p:sp>
      <p:sp>
        <p:nvSpPr>
          <p:cNvPr id="2870" name="Rechthoek 106"/>
          <p:cNvSpPr/>
          <p:nvPr/>
        </p:nvSpPr>
        <p:spPr>
          <a:xfrm>
            <a:off x="8038137" y="5412432"/>
            <a:ext cx="4128041" cy="438315"/>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1" name="Rechthoek 102"/>
          <p:cNvSpPr/>
          <p:nvPr/>
        </p:nvSpPr>
        <p:spPr>
          <a:xfrm>
            <a:off x="8741151" y="2659585"/>
            <a:ext cx="3459891" cy="272286"/>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2" name="Rechthoek 103"/>
          <p:cNvSpPr/>
          <p:nvPr/>
        </p:nvSpPr>
        <p:spPr>
          <a:xfrm>
            <a:off x="8741151" y="3160240"/>
            <a:ext cx="3459891" cy="463757"/>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3" name="Rechthoek 104"/>
          <p:cNvSpPr/>
          <p:nvPr/>
        </p:nvSpPr>
        <p:spPr>
          <a:xfrm>
            <a:off x="8741151" y="3751522"/>
            <a:ext cx="3459891" cy="791392"/>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4" name="Rechthoek 105"/>
          <p:cNvSpPr/>
          <p:nvPr/>
        </p:nvSpPr>
        <p:spPr>
          <a:xfrm>
            <a:off x="8325443" y="4645007"/>
            <a:ext cx="3854983" cy="446505"/>
          </a:xfrm>
          <a:prstGeom prst="rect">
            <a:avLst/>
          </a:prstGeom>
          <a:solidFill>
            <a:srgbClr val="EBECEC"/>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5" name="Rechthoek 89"/>
          <p:cNvSpPr/>
          <p:nvPr/>
        </p:nvSpPr>
        <p:spPr>
          <a:xfrm>
            <a:off x="0" y="-1"/>
            <a:ext cx="4149241" cy="6858001"/>
          </a:xfrm>
          <a:prstGeom prst="rect">
            <a:avLst/>
          </a:prstGeom>
          <a:solidFill>
            <a:srgbClr val="FFFFFF"/>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6" name="Rechte verbindingslijn 99"/>
          <p:cNvSpPr/>
          <p:nvPr/>
        </p:nvSpPr>
        <p:spPr>
          <a:xfrm flipH="1">
            <a:off x="1359443" y="2690467"/>
            <a:ext cx="1" cy="2721964"/>
          </a:xfrm>
          <a:prstGeom prst="line">
            <a:avLst/>
          </a:prstGeom>
          <a:ln w="12700">
            <a:solidFill>
              <a:srgbClr val="9D9FA1"/>
            </a:solidFill>
            <a:miter/>
          </a:ln>
        </p:spPr>
        <p:txBody>
          <a:bodyPr lIns="45719" rIns="45719"/>
          <a:lstStyle/>
          <a:p>
            <a:endParaRPr/>
          </a:p>
        </p:txBody>
      </p:sp>
      <p:sp>
        <p:nvSpPr>
          <p:cNvPr id="2877" name="Vrije vorm: vorm 88"/>
          <p:cNvSpPr/>
          <p:nvPr/>
        </p:nvSpPr>
        <p:spPr>
          <a:xfrm>
            <a:off x="4176200" y="0"/>
            <a:ext cx="4755097" cy="686696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272" y="0"/>
                </a:lnTo>
                <a:lnTo>
                  <a:pt x="18610" y="457"/>
                </a:lnTo>
                <a:cubicBezTo>
                  <a:pt x="20526" y="3211"/>
                  <a:pt x="21600" y="6299"/>
                  <a:pt x="21600" y="9560"/>
                </a:cubicBezTo>
                <a:cubicBezTo>
                  <a:pt x="21600" y="13909"/>
                  <a:pt x="19691" y="17949"/>
                  <a:pt x="16421" y="21300"/>
                </a:cubicBezTo>
                <a:lnTo>
                  <a:pt x="16113" y="21600"/>
                </a:lnTo>
                <a:lnTo>
                  <a:pt x="0" y="21600"/>
                </a:lnTo>
                <a:close/>
              </a:path>
            </a:pathLst>
          </a:custGeom>
          <a:solidFill>
            <a:srgbClr val="FFFFFF"/>
          </a:solidFill>
          <a:ln w="12700">
            <a:miter lim="400000"/>
          </a:ln>
        </p:spPr>
        <p:txBody>
          <a:bodyPr lIns="45719" rIns="45719" anchor="ctr"/>
          <a:lstStyle/>
          <a:p>
            <a:pPr algn="ctr">
              <a:defRPr>
                <a:solidFill>
                  <a:srgbClr val="FFFFFF"/>
                </a:solidFill>
                <a:latin typeface="+mj-lt"/>
                <a:ea typeface="+mj-ea"/>
                <a:cs typeface="+mj-cs"/>
                <a:sym typeface="Calibri"/>
              </a:defRPr>
            </a:pPr>
            <a:endParaRPr/>
          </a:p>
        </p:txBody>
      </p:sp>
      <p:sp>
        <p:nvSpPr>
          <p:cNvPr id="2878" name="Rechthoek 10"/>
          <p:cNvSpPr txBox="1"/>
          <p:nvPr/>
        </p:nvSpPr>
        <p:spPr>
          <a:xfrm>
            <a:off x="1221297" y="1693324"/>
            <a:ext cx="10776777" cy="774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lvl="3" indent="0">
              <a:lnSpc>
                <a:spcPct val="90000"/>
              </a:lnSpc>
              <a:spcBef>
                <a:spcPts val="600"/>
              </a:spcBef>
              <a:defRPr sz="1600" b="1">
                <a:solidFill>
                  <a:srgbClr val="211F26"/>
                </a:solidFill>
                <a:latin typeface="Segoe UI"/>
                <a:ea typeface="Segoe UI"/>
                <a:cs typeface="Segoe UI"/>
                <a:sym typeface="Segoe UI"/>
              </a:defRPr>
            </a:pPr>
            <a:r>
              <a:t>bij PPT Solutions communiceren we feedback d.m.v. Opmerkingen.</a:t>
            </a:r>
            <a:endParaRPr>
              <a:latin typeface="+mj-lt"/>
              <a:ea typeface="+mj-ea"/>
              <a:cs typeface="+mj-cs"/>
              <a:sym typeface="Calibri"/>
            </a:endParaRPr>
          </a:p>
          <a:p>
            <a:pPr lvl="3" indent="0">
              <a:lnSpc>
                <a:spcPct val="90000"/>
              </a:lnSpc>
              <a:spcBef>
                <a:spcPts val="600"/>
              </a:spcBef>
              <a:defRPr sz="1400">
                <a:solidFill>
                  <a:srgbClr val="211F26"/>
                </a:solidFill>
                <a:latin typeface="Segoe UI"/>
                <a:ea typeface="Segoe UI"/>
                <a:cs typeface="Segoe UI"/>
                <a:sym typeface="Segoe UI"/>
              </a:defRPr>
            </a:pPr>
            <a:r>
              <a:t>Wanneer je feedback hebt die betrekking heeft op een dia in de presentatie, </a:t>
            </a:r>
            <a:br/>
            <a:r>
              <a:t>ga naar de desbetreffende dia en volg hieronder de volgende stappen:</a:t>
            </a:r>
          </a:p>
        </p:txBody>
      </p:sp>
      <p:sp>
        <p:nvSpPr>
          <p:cNvPr id="2879" name="Titel 1"/>
          <p:cNvSpPr txBox="1"/>
          <p:nvPr/>
        </p:nvSpPr>
        <p:spPr>
          <a:xfrm>
            <a:off x="1221297" y="1214469"/>
            <a:ext cx="5624672" cy="50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ct val="80000"/>
              </a:lnSpc>
              <a:defRPr sz="3000" b="1" cap="all">
                <a:solidFill>
                  <a:srgbClr val="211F26"/>
                </a:solidFill>
                <a:latin typeface="Segoe UI"/>
                <a:ea typeface="Segoe UI"/>
                <a:cs typeface="Segoe UI"/>
                <a:sym typeface="Segoe UI"/>
              </a:defRPr>
            </a:lvl1pPr>
          </a:lstStyle>
          <a:p>
            <a:r>
              <a:t>Beste klant,</a:t>
            </a:r>
          </a:p>
        </p:txBody>
      </p:sp>
      <p:grpSp>
        <p:nvGrpSpPr>
          <p:cNvPr id="2883" name="P"/>
          <p:cNvGrpSpPr/>
          <p:nvPr/>
        </p:nvGrpSpPr>
        <p:grpSpPr>
          <a:xfrm>
            <a:off x="970648" y="720000"/>
            <a:ext cx="360002" cy="360000"/>
            <a:chOff x="0" y="0"/>
            <a:chExt cx="360000" cy="359999"/>
          </a:xfrm>
        </p:grpSpPr>
        <p:sp>
          <p:nvSpPr>
            <p:cNvPr id="2880" name="Rechthoekige driehoek 5"/>
            <p:cNvSpPr/>
            <p:nvPr/>
          </p:nvSpPr>
          <p:spPr>
            <a:xfrm rot="5400000">
              <a:off x="-1234" y="118765"/>
              <a:ext cx="242469" cy="2400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1FF524"/>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2881" name="Rechthoek 6"/>
            <p:cNvSpPr/>
            <p:nvPr/>
          </p:nvSpPr>
          <p:spPr>
            <a:xfrm>
              <a:off x="-1" y="0"/>
              <a:ext cx="240001" cy="242469"/>
            </a:xfrm>
            <a:prstGeom prst="rect">
              <a:avLst/>
            </a:prstGeom>
            <a:solidFill>
              <a:srgbClr val="1FF524"/>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Light"/>
                  <a:ea typeface="Segoe UI Light"/>
                  <a:cs typeface="Segoe UI Light"/>
                  <a:sym typeface="Segoe UI Light"/>
                </a:defRPr>
              </a:pPr>
              <a:endParaRPr/>
            </a:p>
          </p:txBody>
        </p:sp>
        <p:sp>
          <p:nvSpPr>
            <p:cNvPr id="2882" name="Ovaal 7"/>
            <p:cNvSpPr/>
            <p:nvPr/>
          </p:nvSpPr>
          <p:spPr>
            <a:xfrm>
              <a:off x="120000" y="0"/>
              <a:ext cx="240001" cy="242469"/>
            </a:xfrm>
            <a:prstGeom prst="ellipse">
              <a:avLst/>
            </a:prstGeom>
            <a:solidFill>
              <a:srgbClr val="1FF524"/>
            </a:solidFill>
            <a:ln w="12700" cap="flat">
              <a:noFill/>
              <a:miter lim="400000"/>
            </a:ln>
            <a:effectLst/>
          </p:spPr>
          <p:txBody>
            <a:bodyPr wrap="square" lIns="45719" tIns="45719" rIns="45719" bIns="45719" numCol="1" anchor="ctr">
              <a:noAutofit/>
            </a:bodyPr>
            <a:lstStyle/>
            <a:p>
              <a:pPr algn="ctr">
                <a:defRPr>
                  <a:solidFill>
                    <a:srgbClr val="FFFFFF"/>
                  </a:solidFill>
                  <a:latin typeface="Segoe UI Light"/>
                  <a:ea typeface="Segoe UI Light"/>
                  <a:cs typeface="Segoe UI Light"/>
                  <a:sym typeface="Segoe UI Light"/>
                </a:defRPr>
              </a:pPr>
              <a:endParaRPr/>
            </a:p>
          </p:txBody>
        </p:sp>
      </p:grpSp>
      <p:sp>
        <p:nvSpPr>
          <p:cNvPr id="2884" name="Tekstvak 12"/>
          <p:cNvSpPr txBox="1"/>
          <p:nvPr/>
        </p:nvSpPr>
        <p:spPr>
          <a:xfrm>
            <a:off x="1679126" y="2659587"/>
            <a:ext cx="6699255"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400">
                <a:solidFill>
                  <a:srgbClr val="211F26"/>
                </a:solidFill>
                <a:latin typeface="Segoe UI"/>
                <a:ea typeface="Segoe UI"/>
                <a:cs typeface="Segoe UI"/>
                <a:sym typeface="Segoe UI"/>
              </a:defRPr>
            </a:pPr>
            <a:r>
              <a:t>Ga naar de tab </a:t>
            </a:r>
            <a:r>
              <a:rPr sz="1200" b="1" cap="all"/>
              <a:t>‘Invoegen’</a:t>
            </a:r>
          </a:p>
        </p:txBody>
      </p:sp>
      <p:sp>
        <p:nvSpPr>
          <p:cNvPr id="2885" name="Tekstvak 13"/>
          <p:cNvSpPr txBox="1"/>
          <p:nvPr/>
        </p:nvSpPr>
        <p:spPr>
          <a:xfrm>
            <a:off x="1679126" y="3160240"/>
            <a:ext cx="6699255" cy="241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400">
                <a:solidFill>
                  <a:srgbClr val="211F26"/>
                </a:solidFill>
                <a:latin typeface="Segoe UI"/>
                <a:ea typeface="Segoe UI"/>
                <a:cs typeface="Segoe UI"/>
                <a:sym typeface="Segoe UI"/>
              </a:defRPr>
            </a:pPr>
            <a:r>
              <a:t>Klik op de knop </a:t>
            </a:r>
            <a:r>
              <a:rPr sz="1200" b="1" cap="all"/>
              <a:t>‘Opmerking’</a:t>
            </a:r>
          </a:p>
        </p:txBody>
      </p:sp>
      <p:sp>
        <p:nvSpPr>
          <p:cNvPr id="2886" name="Tekstvak 14"/>
          <p:cNvSpPr txBox="1"/>
          <p:nvPr/>
        </p:nvSpPr>
        <p:spPr>
          <a:xfrm>
            <a:off x="1679126" y="3751522"/>
            <a:ext cx="6025982" cy="685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400">
                <a:solidFill>
                  <a:srgbClr val="211F26"/>
                </a:solidFill>
                <a:latin typeface="Segoe UI"/>
                <a:ea typeface="Segoe UI"/>
                <a:cs typeface="Segoe UI"/>
                <a:sym typeface="Segoe UI"/>
              </a:defRPr>
            </a:pPr>
            <a:r>
              <a:t>Er verschijnt een klein spreekwolkje op de dia, het venster om opmerkingen te plaatsten opent automatisch aan de zijkant van je scherm. </a:t>
            </a:r>
            <a:br/>
            <a:r>
              <a:rPr sz="1200" b="1" cap="all"/>
              <a:t>Typ hier de feedback in.</a:t>
            </a:r>
          </a:p>
        </p:txBody>
      </p:sp>
      <p:sp>
        <p:nvSpPr>
          <p:cNvPr id="2887" name="Tekstvak 15"/>
          <p:cNvSpPr txBox="1"/>
          <p:nvPr/>
        </p:nvSpPr>
        <p:spPr>
          <a:xfrm>
            <a:off x="1679127" y="4645726"/>
            <a:ext cx="6221331" cy="723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defRPr sz="1400">
                <a:solidFill>
                  <a:srgbClr val="211F26"/>
                </a:solidFill>
                <a:latin typeface="Segoe UI"/>
                <a:ea typeface="Segoe UI"/>
                <a:cs typeface="Segoe UI"/>
                <a:sym typeface="Segoe UI"/>
              </a:defRPr>
            </a:pPr>
            <a:r>
              <a:t>Wanneer je dit gedaan hebt, kun je het spreekwolkje op de juiste plaats</a:t>
            </a:r>
            <a:br/>
            <a:r>
              <a:t>op de dia slepen. Zo is het voor ons duidelijk op welk deel van de content je feedback betrekking heeft.</a:t>
            </a:r>
          </a:p>
        </p:txBody>
      </p:sp>
      <p:grpSp>
        <p:nvGrpSpPr>
          <p:cNvPr id="2893" name="Groep 16"/>
          <p:cNvGrpSpPr/>
          <p:nvPr/>
        </p:nvGrpSpPr>
        <p:grpSpPr>
          <a:xfrm>
            <a:off x="9274991" y="2569899"/>
            <a:ext cx="1840409" cy="421641"/>
            <a:chOff x="0" y="0"/>
            <a:chExt cx="1840407" cy="421640"/>
          </a:xfrm>
        </p:grpSpPr>
        <p:sp>
          <p:nvSpPr>
            <p:cNvPr id="2888" name="Rechthoek 17"/>
            <p:cNvSpPr/>
            <p:nvPr/>
          </p:nvSpPr>
          <p:spPr>
            <a:xfrm>
              <a:off x="0" y="82197"/>
              <a:ext cx="1840408" cy="266530"/>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889" name="Rechthoek 18"/>
            <p:cNvSpPr/>
            <p:nvPr/>
          </p:nvSpPr>
          <p:spPr>
            <a:xfrm>
              <a:off x="484664" y="78387"/>
              <a:ext cx="709558" cy="271849"/>
            </a:xfrm>
            <a:prstGeom prst="rect">
              <a:avLst/>
            </a:prstGeom>
            <a:solidFill>
              <a:srgbClr val="FFFFFF"/>
            </a:solidFill>
            <a:ln w="12700" cap="flat">
              <a:solidFill>
                <a:srgbClr val="211F26"/>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890" name="Tekstvak 19"/>
            <p:cNvSpPr txBox="1"/>
            <p:nvPr/>
          </p:nvSpPr>
          <p:spPr>
            <a:xfrm>
              <a:off x="71543" y="0"/>
              <a:ext cx="344641" cy="4216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900">
                  <a:latin typeface="Open Sans"/>
                  <a:ea typeface="Open Sans"/>
                  <a:cs typeface="Open Sans"/>
                  <a:sym typeface="Open Sans"/>
                </a:defRPr>
              </a:lvl1pPr>
            </a:lstStyle>
            <a:p>
              <a:r>
                <a:t>Start</a:t>
              </a:r>
            </a:p>
          </p:txBody>
        </p:sp>
        <p:sp>
          <p:nvSpPr>
            <p:cNvPr id="2891" name="Tekstvak 20"/>
            <p:cNvSpPr txBox="1"/>
            <p:nvPr/>
          </p:nvSpPr>
          <p:spPr>
            <a:xfrm>
              <a:off x="1248870" y="82549"/>
              <a:ext cx="553379" cy="256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900">
                  <a:latin typeface="Open Sans"/>
                  <a:ea typeface="Open Sans"/>
                  <a:cs typeface="Open Sans"/>
                  <a:sym typeface="Open Sans"/>
                </a:defRPr>
              </a:lvl1pPr>
            </a:lstStyle>
            <a:p>
              <a:r>
                <a:t>Tekenen</a:t>
              </a:r>
            </a:p>
          </p:txBody>
        </p:sp>
        <p:sp>
          <p:nvSpPr>
            <p:cNvPr id="2892" name="Tekstvak 21"/>
            <p:cNvSpPr txBox="1"/>
            <p:nvPr/>
          </p:nvSpPr>
          <p:spPr>
            <a:xfrm>
              <a:off x="524528" y="82549"/>
              <a:ext cx="617861" cy="2565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900">
                  <a:solidFill>
                    <a:srgbClr val="D1847A"/>
                  </a:solidFill>
                  <a:latin typeface="Open Sans"/>
                  <a:ea typeface="Open Sans"/>
                  <a:cs typeface="Open Sans"/>
                  <a:sym typeface="Open Sans"/>
                </a:defRPr>
              </a:lvl1pPr>
            </a:lstStyle>
            <a:p>
              <a:r>
                <a:t>Invoegen</a:t>
              </a:r>
            </a:p>
          </p:txBody>
        </p:sp>
      </p:grpSp>
      <p:grpSp>
        <p:nvGrpSpPr>
          <p:cNvPr id="2899" name="Groep 22"/>
          <p:cNvGrpSpPr/>
          <p:nvPr/>
        </p:nvGrpSpPr>
        <p:grpSpPr>
          <a:xfrm>
            <a:off x="9361181" y="3160240"/>
            <a:ext cx="553856" cy="453374"/>
            <a:chOff x="0" y="0"/>
            <a:chExt cx="553855" cy="453373"/>
          </a:xfrm>
        </p:grpSpPr>
        <p:sp>
          <p:nvSpPr>
            <p:cNvPr id="2894" name="Rechthoek 23"/>
            <p:cNvSpPr/>
            <p:nvPr/>
          </p:nvSpPr>
          <p:spPr>
            <a:xfrm>
              <a:off x="12740" y="0"/>
              <a:ext cx="528374" cy="453374"/>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897" name="Groep 24"/>
            <p:cNvGrpSpPr/>
            <p:nvPr/>
          </p:nvGrpSpPr>
          <p:grpSpPr>
            <a:xfrm>
              <a:off x="140594" y="28208"/>
              <a:ext cx="219953" cy="204635"/>
              <a:chOff x="0" y="0"/>
              <a:chExt cx="219951" cy="204633"/>
            </a:xfrm>
          </p:grpSpPr>
          <p:sp>
            <p:nvSpPr>
              <p:cNvPr id="2895" name="Tekstballon: rechthoek met afgeronde hoeken 26"/>
              <p:cNvSpPr/>
              <p:nvPr/>
            </p:nvSpPr>
            <p:spPr>
              <a:xfrm>
                <a:off x="35063" y="34430"/>
                <a:ext cx="184889" cy="17020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13039"/>
                    </a:lnTo>
                    <a:lnTo>
                      <a:pt x="0" y="9128"/>
                    </a:lnTo>
                    <a:close/>
                  </a:path>
                </a:pathLst>
              </a:custGeom>
              <a:solidFill>
                <a:srgbClr val="F0F0F0"/>
              </a:solidFill>
              <a:ln w="1270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896" name="Plusteken 27"/>
              <p:cNvSpPr/>
              <p:nvPr/>
            </p:nvSpPr>
            <p:spPr>
              <a:xfrm>
                <a:off x="0" y="0"/>
                <a:ext cx="86030" cy="86030"/>
              </a:xfrm>
              <a:custGeom>
                <a:avLst/>
                <a:gdLst/>
                <a:ahLst/>
                <a:cxnLst>
                  <a:cxn ang="0">
                    <a:pos x="wd2" y="hd2"/>
                  </a:cxn>
                  <a:cxn ang="5400000">
                    <a:pos x="wd2" y="hd2"/>
                  </a:cxn>
                  <a:cxn ang="10800000">
                    <a:pos x="wd2" y="hd2"/>
                  </a:cxn>
                  <a:cxn ang="16200000">
                    <a:pos x="wd2" y="hd2"/>
                  </a:cxn>
                </a:cxnLst>
                <a:rect l="0" t="0" r="r" b="b"/>
                <a:pathLst>
                  <a:path w="21600" h="21600" extrusionOk="0">
                    <a:moveTo>
                      <a:pt x="0" y="6239"/>
                    </a:moveTo>
                    <a:lnTo>
                      <a:pt x="6239" y="6239"/>
                    </a:lnTo>
                    <a:lnTo>
                      <a:pt x="6239" y="0"/>
                    </a:lnTo>
                    <a:lnTo>
                      <a:pt x="15361" y="0"/>
                    </a:lnTo>
                    <a:lnTo>
                      <a:pt x="15361" y="6239"/>
                    </a:lnTo>
                    <a:lnTo>
                      <a:pt x="21600" y="6239"/>
                    </a:lnTo>
                    <a:lnTo>
                      <a:pt x="21600" y="15361"/>
                    </a:lnTo>
                    <a:lnTo>
                      <a:pt x="15361" y="15361"/>
                    </a:lnTo>
                    <a:lnTo>
                      <a:pt x="15361" y="21600"/>
                    </a:lnTo>
                    <a:lnTo>
                      <a:pt x="6239" y="21600"/>
                    </a:lnTo>
                    <a:lnTo>
                      <a:pt x="6239" y="15361"/>
                    </a:lnTo>
                    <a:lnTo>
                      <a:pt x="0" y="15361"/>
                    </a:lnTo>
                    <a:close/>
                  </a:path>
                </a:pathLst>
              </a:custGeom>
              <a:solidFill>
                <a:srgbClr val="6EA693"/>
              </a:solidFill>
              <a:ln w="6350" cap="flat">
                <a:solidFill>
                  <a:srgbClr val="FFFFFF"/>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sp>
          <p:nvSpPr>
            <p:cNvPr id="2898" name="Tekstvak 25"/>
            <p:cNvSpPr txBox="1"/>
            <p:nvPr/>
          </p:nvSpPr>
          <p:spPr>
            <a:xfrm>
              <a:off x="0" y="234928"/>
              <a:ext cx="553856" cy="16514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600"/>
              </a:lvl1pPr>
            </a:lstStyle>
            <a:p>
              <a:r>
                <a:t>Opmerking</a:t>
              </a:r>
            </a:p>
          </p:txBody>
        </p:sp>
      </p:grpSp>
      <p:grpSp>
        <p:nvGrpSpPr>
          <p:cNvPr id="2930" name="Groep 28"/>
          <p:cNvGrpSpPr/>
          <p:nvPr/>
        </p:nvGrpSpPr>
        <p:grpSpPr>
          <a:xfrm>
            <a:off x="9372346" y="3728974"/>
            <a:ext cx="2287461" cy="814480"/>
            <a:chOff x="0" y="0"/>
            <a:chExt cx="2287460" cy="814479"/>
          </a:xfrm>
        </p:grpSpPr>
        <p:sp>
          <p:nvSpPr>
            <p:cNvPr id="2900" name="Rechthoek 29"/>
            <p:cNvSpPr/>
            <p:nvPr/>
          </p:nvSpPr>
          <p:spPr>
            <a:xfrm>
              <a:off x="5160" y="22548"/>
              <a:ext cx="2282301" cy="791932"/>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1" name="Tekstvak 30"/>
            <p:cNvSpPr txBox="1"/>
            <p:nvPr/>
          </p:nvSpPr>
          <p:spPr>
            <a:xfrm>
              <a:off x="0" y="0"/>
              <a:ext cx="865483" cy="2565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ctr">
              <a:spAutoFit/>
            </a:bodyPr>
            <a:lstStyle>
              <a:lvl1pPr algn="ctr">
                <a:defRPr sz="900">
                  <a:solidFill>
                    <a:srgbClr val="D1847A"/>
                  </a:solidFill>
                  <a:latin typeface="Open Sans"/>
                  <a:ea typeface="Open Sans"/>
                  <a:cs typeface="Open Sans"/>
                  <a:sym typeface="Open Sans"/>
                </a:defRPr>
              </a:lvl1pPr>
            </a:lstStyle>
            <a:p>
              <a:r>
                <a:t>Opmerkingen</a:t>
              </a:r>
            </a:p>
          </p:txBody>
        </p:sp>
        <p:grpSp>
          <p:nvGrpSpPr>
            <p:cNvPr id="2907" name="Groep 31"/>
            <p:cNvGrpSpPr/>
            <p:nvPr/>
          </p:nvGrpSpPr>
          <p:grpSpPr>
            <a:xfrm>
              <a:off x="165981" y="239848"/>
              <a:ext cx="449084" cy="127001"/>
              <a:chOff x="0" y="0"/>
              <a:chExt cx="449083" cy="127000"/>
            </a:xfrm>
          </p:grpSpPr>
          <p:sp>
            <p:nvSpPr>
              <p:cNvPr id="2902" name="Rechthoek 50"/>
              <p:cNvSpPr/>
              <p:nvPr/>
            </p:nvSpPr>
            <p:spPr>
              <a:xfrm>
                <a:off x="0" y="9195"/>
                <a:ext cx="427529" cy="111143"/>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3" name="Tekstvak 51"/>
              <p:cNvSpPr txBox="1"/>
              <p:nvPr/>
            </p:nvSpPr>
            <p:spPr>
              <a:xfrm>
                <a:off x="151130" y="0"/>
                <a:ext cx="297954" cy="1270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defRPr sz="500">
                    <a:latin typeface="Open Sans"/>
                    <a:ea typeface="Open Sans"/>
                    <a:cs typeface="Open Sans"/>
                    <a:sym typeface="Open Sans"/>
                  </a:defRPr>
                </a:lvl1pPr>
              </a:lstStyle>
              <a:p>
                <a:r>
                  <a:t>Nieuwe</a:t>
                </a:r>
              </a:p>
            </p:txBody>
          </p:sp>
          <p:grpSp>
            <p:nvGrpSpPr>
              <p:cNvPr id="2906" name="Groep 52"/>
              <p:cNvGrpSpPr/>
              <p:nvPr/>
            </p:nvGrpSpPr>
            <p:grpSpPr>
              <a:xfrm>
                <a:off x="37639" y="18858"/>
                <a:ext cx="89526" cy="70087"/>
                <a:chOff x="0" y="0"/>
                <a:chExt cx="89524" cy="70085"/>
              </a:xfrm>
            </p:grpSpPr>
            <p:sp>
              <p:nvSpPr>
                <p:cNvPr id="2904" name="Tekstballon: rechthoek met afgeronde hoeken 53"/>
                <p:cNvSpPr/>
                <p:nvPr/>
              </p:nvSpPr>
              <p:spPr>
                <a:xfrm>
                  <a:off x="14271" y="11792"/>
                  <a:ext cx="75254" cy="5829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904" y="0"/>
                        <a:pt x="2020" y="0"/>
                      </a:cubicBezTo>
                      <a:lnTo>
                        <a:pt x="3600" y="0"/>
                      </a:lnTo>
                      <a:lnTo>
                        <a:pt x="19580" y="0"/>
                      </a:lnTo>
                      <a:cubicBezTo>
                        <a:pt x="20696" y="0"/>
                        <a:pt x="21600" y="1168"/>
                        <a:pt x="21600" y="2608"/>
                      </a:cubicBezTo>
                      <a:lnTo>
                        <a:pt x="21600" y="13039"/>
                      </a:lnTo>
                      <a:cubicBezTo>
                        <a:pt x="21600" y="14480"/>
                        <a:pt x="20696" y="15647"/>
                        <a:pt x="19580" y="15647"/>
                      </a:cubicBezTo>
                      <a:lnTo>
                        <a:pt x="9000" y="15647"/>
                      </a:lnTo>
                      <a:lnTo>
                        <a:pt x="5125" y="21600"/>
                      </a:lnTo>
                      <a:lnTo>
                        <a:pt x="3600" y="15647"/>
                      </a:lnTo>
                      <a:lnTo>
                        <a:pt x="2020" y="15647"/>
                      </a:lnTo>
                      <a:cubicBezTo>
                        <a:pt x="904" y="15647"/>
                        <a:pt x="0" y="14480"/>
                        <a:pt x="0" y="13039"/>
                      </a:cubicBez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5" name="Plusteken 54"/>
                <p:cNvSpPr/>
                <p:nvPr/>
              </p:nvSpPr>
              <p:spPr>
                <a:xfrm>
                  <a:off x="0" y="0"/>
                  <a:ext cx="35016" cy="29466"/>
                </a:xfrm>
                <a:custGeom>
                  <a:avLst/>
                  <a:gdLst/>
                  <a:ahLst/>
                  <a:cxnLst>
                    <a:cxn ang="0">
                      <a:pos x="wd2" y="hd2"/>
                    </a:cxn>
                    <a:cxn ang="5400000">
                      <a:pos x="wd2" y="hd2"/>
                    </a:cxn>
                    <a:cxn ang="10800000">
                      <a:pos x="wd2" y="hd2"/>
                    </a:cxn>
                    <a:cxn ang="16200000">
                      <a:pos x="wd2" y="hd2"/>
                    </a:cxn>
                  </a:cxnLst>
                  <a:rect l="0" t="0" r="r" b="b"/>
                  <a:pathLst>
                    <a:path w="21600" h="21600" extrusionOk="0">
                      <a:moveTo>
                        <a:pt x="0" y="6238"/>
                      </a:moveTo>
                      <a:lnTo>
                        <a:pt x="6961" y="6238"/>
                      </a:lnTo>
                      <a:lnTo>
                        <a:pt x="6961" y="0"/>
                      </a:lnTo>
                      <a:lnTo>
                        <a:pt x="14639" y="0"/>
                      </a:lnTo>
                      <a:lnTo>
                        <a:pt x="14639" y="6238"/>
                      </a:lnTo>
                      <a:lnTo>
                        <a:pt x="21600" y="6238"/>
                      </a:lnTo>
                      <a:lnTo>
                        <a:pt x="21600" y="15362"/>
                      </a:lnTo>
                      <a:lnTo>
                        <a:pt x="14639" y="15362"/>
                      </a:lnTo>
                      <a:lnTo>
                        <a:pt x="14639" y="21600"/>
                      </a:lnTo>
                      <a:lnTo>
                        <a:pt x="6961" y="21600"/>
                      </a:lnTo>
                      <a:lnTo>
                        <a:pt x="6961" y="15362"/>
                      </a:lnTo>
                      <a:lnTo>
                        <a:pt x="0" y="15362"/>
                      </a:lnTo>
                      <a:close/>
                    </a:path>
                  </a:pathLst>
                </a:custGeom>
                <a:solidFill>
                  <a:srgbClr val="6EA693"/>
                </a:solidFill>
                <a:ln w="6350" cap="flat">
                  <a:solidFill>
                    <a:srgbClr val="FFFFFF"/>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13" name="Groep 32"/>
            <p:cNvGrpSpPr/>
            <p:nvPr/>
          </p:nvGrpSpPr>
          <p:grpSpPr>
            <a:xfrm>
              <a:off x="1826854" y="249044"/>
              <a:ext cx="126764" cy="111143"/>
              <a:chOff x="0" y="0"/>
              <a:chExt cx="126762" cy="111142"/>
            </a:xfrm>
          </p:grpSpPr>
          <p:sp>
            <p:nvSpPr>
              <p:cNvPr id="2908" name="Rechthoek 45"/>
              <p:cNvSpPr/>
              <p:nvPr/>
            </p:nvSpPr>
            <p:spPr>
              <a:xfrm>
                <a:off x="0" y="-1"/>
                <a:ext cx="126763" cy="111144"/>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09" name="Tekstballon: rechthoek met afgeronde hoeken 46"/>
              <p:cNvSpPr/>
              <p:nvPr/>
            </p:nvSpPr>
            <p:spPr>
              <a:xfrm>
                <a:off x="30236" y="30230"/>
                <a:ext cx="75254" cy="5829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904" y="0"/>
                      <a:pt x="2020" y="0"/>
                    </a:cubicBezTo>
                    <a:lnTo>
                      <a:pt x="3600" y="0"/>
                    </a:lnTo>
                    <a:lnTo>
                      <a:pt x="19580" y="0"/>
                    </a:lnTo>
                    <a:cubicBezTo>
                      <a:pt x="20696" y="0"/>
                      <a:pt x="21600" y="1168"/>
                      <a:pt x="21600" y="2608"/>
                    </a:cubicBezTo>
                    <a:lnTo>
                      <a:pt x="21600" y="13039"/>
                    </a:lnTo>
                    <a:cubicBezTo>
                      <a:pt x="21600" y="14480"/>
                      <a:pt x="20696" y="15647"/>
                      <a:pt x="19580" y="15647"/>
                    </a:cubicBezTo>
                    <a:lnTo>
                      <a:pt x="9000" y="15647"/>
                    </a:lnTo>
                    <a:lnTo>
                      <a:pt x="5125" y="21600"/>
                    </a:lnTo>
                    <a:lnTo>
                      <a:pt x="3600" y="15647"/>
                    </a:lnTo>
                    <a:lnTo>
                      <a:pt x="2020" y="15647"/>
                    </a:lnTo>
                    <a:cubicBezTo>
                      <a:pt x="904" y="15647"/>
                      <a:pt x="0" y="14480"/>
                      <a:pt x="0" y="13039"/>
                    </a:cubicBez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12" name="Groep 47"/>
              <p:cNvGrpSpPr/>
              <p:nvPr/>
            </p:nvGrpSpPr>
            <p:grpSpPr>
              <a:xfrm>
                <a:off x="11611" y="18008"/>
                <a:ext cx="44189" cy="30765"/>
                <a:chOff x="0" y="0"/>
                <a:chExt cx="44187" cy="30764"/>
              </a:xfrm>
            </p:grpSpPr>
            <p:sp>
              <p:nvSpPr>
                <p:cNvPr id="2910" name="Rechthoek 48"/>
                <p:cNvSpPr/>
                <p:nvPr/>
              </p:nvSpPr>
              <p:spPr>
                <a:xfrm>
                  <a:off x="14087" y="9032"/>
                  <a:ext cx="30101" cy="12701"/>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11" name="Pijl: punthaak 49"/>
                <p:cNvSpPr/>
                <p:nvPr/>
              </p:nvSpPr>
              <p:spPr>
                <a:xfrm rot="10800000">
                  <a:off x="0" y="-1"/>
                  <a:ext cx="33237" cy="30766"/>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19" name="Groep 33"/>
            <p:cNvGrpSpPr/>
            <p:nvPr/>
          </p:nvGrpSpPr>
          <p:grpSpPr>
            <a:xfrm>
              <a:off x="2012848" y="249044"/>
              <a:ext cx="126764" cy="111143"/>
              <a:chOff x="0" y="0"/>
              <a:chExt cx="126762" cy="111142"/>
            </a:xfrm>
          </p:grpSpPr>
          <p:sp>
            <p:nvSpPr>
              <p:cNvPr id="2914" name="Rechthoek 40"/>
              <p:cNvSpPr/>
              <p:nvPr/>
            </p:nvSpPr>
            <p:spPr>
              <a:xfrm>
                <a:off x="0" y="-1"/>
                <a:ext cx="126763" cy="111144"/>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15" name="Tekstballon: rechthoek met afgeronde hoeken 41"/>
              <p:cNvSpPr/>
              <p:nvPr/>
            </p:nvSpPr>
            <p:spPr>
              <a:xfrm>
                <a:off x="30236" y="30230"/>
                <a:ext cx="75254" cy="58294"/>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904" y="0"/>
                      <a:pt x="2020" y="0"/>
                    </a:cubicBezTo>
                    <a:lnTo>
                      <a:pt x="3600" y="0"/>
                    </a:lnTo>
                    <a:lnTo>
                      <a:pt x="19580" y="0"/>
                    </a:lnTo>
                    <a:cubicBezTo>
                      <a:pt x="20696" y="0"/>
                      <a:pt x="21600" y="1168"/>
                      <a:pt x="21600" y="2608"/>
                    </a:cubicBezTo>
                    <a:lnTo>
                      <a:pt x="21600" y="13039"/>
                    </a:lnTo>
                    <a:cubicBezTo>
                      <a:pt x="21600" y="14480"/>
                      <a:pt x="20696" y="15647"/>
                      <a:pt x="19580" y="15647"/>
                    </a:cubicBezTo>
                    <a:lnTo>
                      <a:pt x="9000" y="15647"/>
                    </a:lnTo>
                    <a:lnTo>
                      <a:pt x="5125" y="21600"/>
                    </a:lnTo>
                    <a:lnTo>
                      <a:pt x="3600" y="15647"/>
                    </a:lnTo>
                    <a:lnTo>
                      <a:pt x="2020" y="15647"/>
                    </a:lnTo>
                    <a:cubicBezTo>
                      <a:pt x="904" y="15647"/>
                      <a:pt x="0" y="14480"/>
                      <a:pt x="0" y="13039"/>
                    </a:cubicBez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18" name="Groep 42"/>
              <p:cNvGrpSpPr/>
              <p:nvPr/>
            </p:nvGrpSpPr>
            <p:grpSpPr>
              <a:xfrm>
                <a:off x="25516" y="18008"/>
                <a:ext cx="44188" cy="30765"/>
                <a:chOff x="0" y="0"/>
                <a:chExt cx="44187" cy="30764"/>
              </a:xfrm>
            </p:grpSpPr>
            <p:sp>
              <p:nvSpPr>
                <p:cNvPr id="2916" name="Rechthoek 43"/>
                <p:cNvSpPr/>
                <p:nvPr/>
              </p:nvSpPr>
              <p:spPr>
                <a:xfrm flipH="1">
                  <a:off x="-1" y="9032"/>
                  <a:ext cx="30102" cy="12701"/>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17" name="Pijl: punthaak 44"/>
                <p:cNvSpPr/>
                <p:nvPr/>
              </p:nvSpPr>
              <p:spPr>
                <a:xfrm rot="10800000" flipH="1">
                  <a:off x="10950" y="0"/>
                  <a:ext cx="33238" cy="30765"/>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sp>
          <p:nvSpPr>
            <p:cNvPr id="2920" name="Rechthoek 34"/>
            <p:cNvSpPr/>
            <p:nvPr/>
          </p:nvSpPr>
          <p:spPr>
            <a:xfrm>
              <a:off x="60547" y="414785"/>
              <a:ext cx="2100569" cy="349031"/>
            </a:xfrm>
            <a:prstGeom prst="rect">
              <a:avLst/>
            </a:prstGeom>
            <a:solidFill>
              <a:srgbClr val="F0F0F0"/>
            </a:solidFill>
            <a:ln w="6350" cap="flat">
              <a:solidFill>
                <a:srgbClr val="D1847A"/>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23" name="Rechthoek 35"/>
            <p:cNvGrpSpPr/>
            <p:nvPr/>
          </p:nvGrpSpPr>
          <p:grpSpPr>
            <a:xfrm>
              <a:off x="301539" y="553380"/>
              <a:ext cx="1783108" cy="140238"/>
              <a:chOff x="0" y="0"/>
              <a:chExt cx="1783107" cy="140237"/>
            </a:xfrm>
          </p:grpSpPr>
          <p:sp>
            <p:nvSpPr>
              <p:cNvPr id="2921" name="Rectangle"/>
              <p:cNvSpPr/>
              <p:nvPr/>
            </p:nvSpPr>
            <p:spPr>
              <a:xfrm>
                <a:off x="-1" y="-1"/>
                <a:ext cx="1783109" cy="140239"/>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t">
                <a:noAutofit/>
              </a:bodyPr>
              <a:lstStyle/>
              <a:p>
                <a:pPr>
                  <a:defRPr>
                    <a:solidFill>
                      <a:srgbClr val="FFFFFF"/>
                    </a:solidFill>
                    <a:latin typeface="+mj-lt"/>
                    <a:ea typeface="+mj-ea"/>
                    <a:cs typeface="+mj-cs"/>
                    <a:sym typeface="Calibri"/>
                  </a:defRPr>
                </a:pPr>
                <a:endParaRPr/>
              </a:p>
            </p:txBody>
          </p:sp>
          <p:sp>
            <p:nvSpPr>
              <p:cNvPr id="2922" name="&lt;typ hier uw opmerking&gt;"/>
              <p:cNvSpPr txBox="1"/>
              <p:nvPr/>
            </p:nvSpPr>
            <p:spPr>
              <a:xfrm>
                <a:off x="3174" y="3174"/>
                <a:ext cx="1776759"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18000" tIns="18000" rIns="18000" bIns="18000" numCol="1" anchor="t">
                <a:spAutoFit/>
              </a:bodyPr>
              <a:lstStyle>
                <a:lvl1pPr>
                  <a:defRPr sz="400">
                    <a:latin typeface="Open Sans"/>
                    <a:ea typeface="Open Sans"/>
                    <a:cs typeface="Open Sans"/>
                    <a:sym typeface="Open Sans"/>
                  </a:defRPr>
                </a:lvl1pPr>
              </a:lstStyle>
              <a:p>
                <a:r>
                  <a:t>&lt;typ hier uw opmerking&gt;</a:t>
                </a:r>
              </a:p>
            </p:txBody>
          </p:sp>
        </p:grpSp>
        <p:sp>
          <p:nvSpPr>
            <p:cNvPr id="2924" name="Rechthoekige driehoek 36"/>
            <p:cNvSpPr/>
            <p:nvPr/>
          </p:nvSpPr>
          <p:spPr>
            <a:xfrm flipH="1">
              <a:off x="98404" y="458184"/>
              <a:ext cx="33237" cy="279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0000"/>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25" name="Tekstvak 37"/>
            <p:cNvSpPr txBox="1"/>
            <p:nvPr/>
          </p:nvSpPr>
          <p:spPr>
            <a:xfrm>
              <a:off x="161044" y="415924"/>
              <a:ext cx="451237"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defRPr sz="400">
                  <a:latin typeface="Open Sans Bold"/>
                  <a:ea typeface="Open Sans Bold"/>
                  <a:cs typeface="Open Sans Bold"/>
                  <a:sym typeface="Open Sans Bold"/>
                </a:defRPr>
              </a:lvl1pPr>
            </a:lstStyle>
            <a:p>
              <a:r>
                <a:t>Gebruiker 01</a:t>
              </a:r>
            </a:p>
          </p:txBody>
        </p:sp>
        <p:sp>
          <p:nvSpPr>
            <p:cNvPr id="2926" name="Tekstvak 38"/>
            <p:cNvSpPr txBox="1"/>
            <p:nvPr/>
          </p:nvSpPr>
          <p:spPr>
            <a:xfrm>
              <a:off x="571194" y="412999"/>
              <a:ext cx="873024"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defRPr sz="500">
                  <a:latin typeface="Open Sans"/>
                  <a:ea typeface="Open Sans"/>
                  <a:cs typeface="Open Sans"/>
                  <a:sym typeface="Open Sans"/>
                </a:defRPr>
              </a:lvl1pPr>
            </a:lstStyle>
            <a:p>
              <a:r>
                <a:t>Een paar seconden geleden</a:t>
              </a:r>
            </a:p>
          </p:txBody>
        </p:sp>
        <p:grpSp>
          <p:nvGrpSpPr>
            <p:cNvPr id="2929" name="Ovaal 39"/>
            <p:cNvGrpSpPr/>
            <p:nvPr/>
          </p:nvGrpSpPr>
          <p:grpSpPr>
            <a:xfrm>
              <a:off x="131640" y="528165"/>
              <a:ext cx="142283" cy="132365"/>
              <a:chOff x="0" y="0"/>
              <a:chExt cx="142281" cy="132364"/>
            </a:xfrm>
          </p:grpSpPr>
          <p:sp>
            <p:nvSpPr>
              <p:cNvPr id="2927" name="Oval"/>
              <p:cNvSpPr/>
              <p:nvPr/>
            </p:nvSpPr>
            <p:spPr>
              <a:xfrm>
                <a:off x="0" y="12636"/>
                <a:ext cx="142282" cy="119729"/>
              </a:xfrm>
              <a:prstGeom prst="ellipse">
                <a:avLst/>
              </a:prstGeom>
              <a:solidFill>
                <a:srgbClr val="D4D4D4"/>
              </a:solidFill>
              <a:ln w="12700" cap="flat">
                <a:noFill/>
                <a:miter lim="400000"/>
              </a:ln>
              <a:effectLst/>
            </p:spPr>
            <p:txBody>
              <a:bodyPr wrap="square" lIns="45719" tIns="45719" rIns="45719" bIns="45719" numCol="1" anchor="ctr">
                <a:noAutofit/>
              </a:bodyPr>
              <a:lstStyle/>
              <a:p>
                <a:pPr algn="ctr">
                  <a:defRPr>
                    <a:solidFill>
                      <a:srgbClr val="FFFFFF"/>
                    </a:solidFill>
                    <a:latin typeface="+mj-lt"/>
                    <a:ea typeface="+mj-ea"/>
                    <a:cs typeface="+mj-cs"/>
                    <a:sym typeface="Calibri"/>
                  </a:defRPr>
                </a:pPr>
                <a:endParaRPr/>
              </a:p>
            </p:txBody>
          </p:sp>
          <p:sp>
            <p:nvSpPr>
              <p:cNvPr id="2928" name="AA"/>
              <p:cNvSpPr txBox="1"/>
              <p:nvPr/>
            </p:nvSpPr>
            <p:spPr>
              <a:xfrm>
                <a:off x="7640" y="0"/>
                <a:ext cx="127001" cy="1270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ctr">
                <a:spAutoFit/>
              </a:bodyPr>
              <a:lstStyle>
                <a:lvl1pPr algn="ctr">
                  <a:defRPr sz="500">
                    <a:solidFill>
                      <a:srgbClr val="8C8F92"/>
                    </a:solidFill>
                    <a:latin typeface="Open Sans"/>
                    <a:ea typeface="Open Sans"/>
                    <a:cs typeface="Open Sans"/>
                    <a:sym typeface="Open Sans"/>
                  </a:defRPr>
                </a:lvl1pPr>
              </a:lstStyle>
              <a:p>
                <a:r>
                  <a:t>AA</a:t>
                </a:r>
              </a:p>
            </p:txBody>
          </p:sp>
        </p:grpSp>
      </p:grpSp>
      <p:grpSp>
        <p:nvGrpSpPr>
          <p:cNvPr id="2933" name="Groep 56"/>
          <p:cNvGrpSpPr/>
          <p:nvPr/>
        </p:nvGrpSpPr>
        <p:grpSpPr>
          <a:xfrm>
            <a:off x="9240708" y="4645724"/>
            <a:ext cx="471726" cy="441795"/>
            <a:chOff x="0" y="0"/>
            <a:chExt cx="471724" cy="441794"/>
          </a:xfrm>
        </p:grpSpPr>
        <p:sp>
          <p:nvSpPr>
            <p:cNvPr id="2931" name="Rechthoek 57"/>
            <p:cNvSpPr/>
            <p:nvPr/>
          </p:nvSpPr>
          <p:spPr>
            <a:xfrm>
              <a:off x="0" y="-1"/>
              <a:ext cx="471725" cy="441796"/>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32" name="Tekstballon: rechthoek met afgeronde hoeken 58"/>
            <p:cNvSpPr/>
            <p:nvPr/>
          </p:nvSpPr>
          <p:spPr>
            <a:xfrm>
              <a:off x="111808" y="121131"/>
              <a:ext cx="246459" cy="226883"/>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9128"/>
                  </a:lnTo>
                  <a:close/>
                </a:path>
              </a:pathLst>
            </a:custGeom>
            <a:solidFill>
              <a:srgbClr val="FFCDB2"/>
            </a:solidFill>
            <a:ln w="12700" cap="flat">
              <a:solidFill>
                <a:srgbClr val="D97068"/>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sp>
        <p:nvSpPr>
          <p:cNvPr id="2934" name="Tekstvak 61"/>
          <p:cNvSpPr txBox="1"/>
          <p:nvPr/>
        </p:nvSpPr>
        <p:spPr>
          <a:xfrm>
            <a:off x="1679128" y="5412430"/>
            <a:ext cx="5761552" cy="965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defRPr sz="1400">
                <a:solidFill>
                  <a:srgbClr val="211F26"/>
                </a:solidFill>
                <a:latin typeface="Segoe UI"/>
                <a:ea typeface="Segoe UI"/>
                <a:cs typeface="Segoe UI"/>
                <a:sym typeface="Segoe UI"/>
              </a:defRPr>
            </a:lvl1pPr>
          </a:lstStyle>
          <a:p>
            <a:r>
              <a:t>Wanneer het venster voor opmerkingen is geopend zijn in de rechter bovenhoek twee knopjes zichtbaar. Met het linker knopje verplaats je je naar de vorige opmerking in de presentatie en met het rechter knopje verplaats je je naar de volgende opmerking.</a:t>
            </a:r>
          </a:p>
        </p:txBody>
      </p:sp>
      <p:grpSp>
        <p:nvGrpSpPr>
          <p:cNvPr id="2937" name="Ovaal 62"/>
          <p:cNvGrpSpPr/>
          <p:nvPr/>
        </p:nvGrpSpPr>
        <p:grpSpPr>
          <a:xfrm>
            <a:off x="8282534" y="5412430"/>
            <a:ext cx="288033" cy="288033"/>
            <a:chOff x="0" y="0"/>
            <a:chExt cx="288032" cy="288032"/>
          </a:xfrm>
        </p:grpSpPr>
        <p:sp>
          <p:nvSpPr>
            <p:cNvPr id="2935"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sz="1000" b="1" cap="all">
                  <a:solidFill>
                    <a:srgbClr val="FFFFFF"/>
                  </a:solidFill>
                  <a:latin typeface="Segoe UI"/>
                  <a:ea typeface="Segoe UI"/>
                  <a:cs typeface="Segoe UI"/>
                  <a:sym typeface="Segoe UI"/>
                </a:defRPr>
              </a:pPr>
              <a:endParaRPr/>
            </a:p>
          </p:txBody>
        </p:sp>
        <p:sp>
          <p:nvSpPr>
            <p:cNvPr id="2936" name="5"/>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5</a:t>
              </a:r>
            </a:p>
          </p:txBody>
        </p:sp>
      </p:grpSp>
      <p:grpSp>
        <p:nvGrpSpPr>
          <p:cNvPr id="2943" name="Groep 72"/>
          <p:cNvGrpSpPr/>
          <p:nvPr/>
        </p:nvGrpSpPr>
        <p:grpSpPr>
          <a:xfrm>
            <a:off x="8987356" y="5412430"/>
            <a:ext cx="412275" cy="429569"/>
            <a:chOff x="0" y="0"/>
            <a:chExt cx="412274" cy="429568"/>
          </a:xfrm>
        </p:grpSpPr>
        <p:sp>
          <p:nvSpPr>
            <p:cNvPr id="2938" name="Rechthoek 79"/>
            <p:cNvSpPr/>
            <p:nvPr/>
          </p:nvSpPr>
          <p:spPr>
            <a:xfrm>
              <a:off x="-1" y="-1"/>
              <a:ext cx="412276" cy="429570"/>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39" name="Tekstballon: rechthoek met afgeronde hoeken 80"/>
            <p:cNvSpPr/>
            <p:nvPr/>
          </p:nvSpPr>
          <p:spPr>
            <a:xfrm>
              <a:off x="98340" y="116842"/>
              <a:ext cx="244749" cy="225305"/>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13039"/>
                  </a:ln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42" name="Groep 81"/>
            <p:cNvGrpSpPr/>
            <p:nvPr/>
          </p:nvGrpSpPr>
          <p:grpSpPr>
            <a:xfrm>
              <a:off x="37765" y="69602"/>
              <a:ext cx="143713" cy="118906"/>
              <a:chOff x="0" y="0"/>
              <a:chExt cx="143711" cy="118905"/>
            </a:xfrm>
          </p:grpSpPr>
          <p:sp>
            <p:nvSpPr>
              <p:cNvPr id="2940" name="Rechthoek 82"/>
              <p:cNvSpPr/>
              <p:nvPr/>
            </p:nvSpPr>
            <p:spPr>
              <a:xfrm>
                <a:off x="45816" y="35229"/>
                <a:ext cx="97896" cy="48446"/>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41" name="Pijl: punthaak 83"/>
              <p:cNvSpPr/>
              <p:nvPr/>
            </p:nvSpPr>
            <p:spPr>
              <a:xfrm rot="10800000">
                <a:off x="-1" y="-1"/>
                <a:ext cx="108096" cy="118907"/>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49" name="Groep 73"/>
          <p:cNvGrpSpPr/>
          <p:nvPr/>
        </p:nvGrpSpPr>
        <p:grpSpPr>
          <a:xfrm>
            <a:off x="9516068" y="5412430"/>
            <a:ext cx="412275" cy="429569"/>
            <a:chOff x="0" y="0"/>
            <a:chExt cx="412274" cy="429568"/>
          </a:xfrm>
        </p:grpSpPr>
        <p:sp>
          <p:nvSpPr>
            <p:cNvPr id="2944" name="Rechthoek 74"/>
            <p:cNvSpPr/>
            <p:nvPr/>
          </p:nvSpPr>
          <p:spPr>
            <a:xfrm>
              <a:off x="-1" y="-1"/>
              <a:ext cx="412276" cy="429570"/>
            </a:xfrm>
            <a:prstGeom prst="rect">
              <a:avLst/>
            </a:prstGeom>
            <a:solidFill>
              <a:srgbClr val="FFFFFF"/>
            </a:solidFill>
            <a:ln w="6350" cap="flat">
              <a:solidFill>
                <a:srgbClr val="D2D2D2"/>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45" name="Tekstballon: rechthoek met afgeronde hoeken 75"/>
            <p:cNvSpPr/>
            <p:nvPr/>
          </p:nvSpPr>
          <p:spPr>
            <a:xfrm>
              <a:off x="98340" y="116842"/>
              <a:ext cx="244749" cy="225305"/>
            </a:xfrm>
            <a:custGeom>
              <a:avLst/>
              <a:gdLst/>
              <a:ahLst/>
              <a:cxnLst>
                <a:cxn ang="0">
                  <a:pos x="wd2" y="hd2"/>
                </a:cxn>
                <a:cxn ang="5400000">
                  <a:pos x="wd2" y="hd2"/>
                </a:cxn>
                <a:cxn ang="10800000">
                  <a:pos x="wd2" y="hd2"/>
                </a:cxn>
                <a:cxn ang="16200000">
                  <a:pos x="wd2" y="hd2"/>
                </a:cxn>
              </a:cxnLst>
              <a:rect l="0" t="0" r="r" b="b"/>
              <a:pathLst>
                <a:path w="21600" h="21600" extrusionOk="0">
                  <a:moveTo>
                    <a:pt x="0" y="2608"/>
                  </a:moveTo>
                  <a:cubicBezTo>
                    <a:pt x="0" y="1168"/>
                    <a:pt x="1075" y="0"/>
                    <a:pt x="2401" y="0"/>
                  </a:cubicBezTo>
                  <a:lnTo>
                    <a:pt x="3600" y="0"/>
                  </a:lnTo>
                  <a:lnTo>
                    <a:pt x="19199" y="0"/>
                  </a:lnTo>
                  <a:cubicBezTo>
                    <a:pt x="20525" y="0"/>
                    <a:pt x="21600" y="1168"/>
                    <a:pt x="21600" y="2608"/>
                  </a:cubicBezTo>
                  <a:lnTo>
                    <a:pt x="21600" y="13039"/>
                  </a:lnTo>
                  <a:cubicBezTo>
                    <a:pt x="21600" y="14480"/>
                    <a:pt x="20525" y="15647"/>
                    <a:pt x="19199" y="15647"/>
                  </a:cubicBezTo>
                  <a:lnTo>
                    <a:pt x="9000" y="15647"/>
                  </a:lnTo>
                  <a:lnTo>
                    <a:pt x="5125" y="21600"/>
                  </a:lnTo>
                  <a:lnTo>
                    <a:pt x="3600" y="15647"/>
                  </a:lnTo>
                  <a:lnTo>
                    <a:pt x="2401" y="15647"/>
                  </a:lnTo>
                  <a:cubicBezTo>
                    <a:pt x="1075" y="15647"/>
                    <a:pt x="0" y="14480"/>
                    <a:pt x="0" y="13039"/>
                  </a:cubicBezTo>
                  <a:lnTo>
                    <a:pt x="0" y="13039"/>
                  </a:lnTo>
                  <a:lnTo>
                    <a:pt x="0" y="9128"/>
                  </a:lnTo>
                  <a:close/>
                </a:path>
              </a:pathLst>
            </a:custGeom>
            <a:solidFill>
              <a:srgbClr val="F0F0F0"/>
            </a:solidFill>
            <a:ln w="6350" cap="flat">
              <a:solidFill>
                <a:srgbClr val="B7B4B3"/>
              </a:solidFill>
              <a:prstDash val="solid"/>
              <a:miter lim="8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nvGrpSpPr>
            <p:cNvPr id="2948" name="Groep 76"/>
            <p:cNvGrpSpPr/>
            <p:nvPr/>
          </p:nvGrpSpPr>
          <p:grpSpPr>
            <a:xfrm>
              <a:off x="82988" y="69602"/>
              <a:ext cx="143712" cy="118906"/>
              <a:chOff x="0" y="0"/>
              <a:chExt cx="143711" cy="118905"/>
            </a:xfrm>
          </p:grpSpPr>
          <p:sp>
            <p:nvSpPr>
              <p:cNvPr id="2946" name="Rechthoek 77"/>
              <p:cNvSpPr/>
              <p:nvPr/>
            </p:nvSpPr>
            <p:spPr>
              <a:xfrm flipH="1">
                <a:off x="0" y="35229"/>
                <a:ext cx="97895" cy="48446"/>
              </a:xfrm>
              <a:prstGeom prst="rect">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sp>
            <p:nvSpPr>
              <p:cNvPr id="2947" name="Pijl: punthaak 78"/>
              <p:cNvSpPr/>
              <p:nvPr/>
            </p:nvSpPr>
            <p:spPr>
              <a:xfrm rot="10800000" flipH="1">
                <a:off x="35616" y="0"/>
                <a:ext cx="108096" cy="118906"/>
              </a:xfrm>
              <a:prstGeom prst="chevron">
                <a:avLst>
                  <a:gd name="adj" fmla="val 50000"/>
                </a:avLst>
              </a:prstGeom>
              <a:solidFill>
                <a:srgbClr val="5281AE"/>
              </a:solidFill>
              <a:ln w="12700" cap="flat">
                <a:noFill/>
                <a:miter lim="400000"/>
              </a:ln>
              <a:effectLst/>
            </p:spPr>
            <p:txBody>
              <a:bodyPr wrap="square" lIns="45719" tIns="45719" rIns="45719" bIns="45719" numCol="1" anchor="ctr">
                <a:noAutofit/>
              </a:bodyPr>
              <a:lstStyle/>
              <a:p>
                <a:pPr>
                  <a:defRPr sz="1000">
                    <a:latin typeface="Open Sans Bold"/>
                    <a:ea typeface="Open Sans Bold"/>
                    <a:cs typeface="Open Sans Bold"/>
                    <a:sym typeface="Open Sans Bold"/>
                  </a:defRPr>
                </a:pPr>
                <a:endParaRPr/>
              </a:p>
            </p:txBody>
          </p:sp>
        </p:grpSp>
      </p:grpSp>
      <p:grpSp>
        <p:nvGrpSpPr>
          <p:cNvPr id="2952" name="Ovaal 84"/>
          <p:cNvGrpSpPr/>
          <p:nvPr/>
        </p:nvGrpSpPr>
        <p:grpSpPr>
          <a:xfrm>
            <a:off x="8762911" y="2648286"/>
            <a:ext cx="288033" cy="288033"/>
            <a:chOff x="0" y="0"/>
            <a:chExt cx="288032" cy="288032"/>
          </a:xfrm>
        </p:grpSpPr>
        <p:sp>
          <p:nvSpPr>
            <p:cNvPr id="2950"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51" name="1"/>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1</a:t>
              </a:r>
            </a:p>
          </p:txBody>
        </p:sp>
      </p:grpSp>
      <p:grpSp>
        <p:nvGrpSpPr>
          <p:cNvPr id="2955" name="Ovaal 85"/>
          <p:cNvGrpSpPr/>
          <p:nvPr/>
        </p:nvGrpSpPr>
        <p:grpSpPr>
          <a:xfrm>
            <a:off x="8741151" y="3751522"/>
            <a:ext cx="288033" cy="288033"/>
            <a:chOff x="0" y="0"/>
            <a:chExt cx="288032" cy="288032"/>
          </a:xfrm>
        </p:grpSpPr>
        <p:sp>
          <p:nvSpPr>
            <p:cNvPr id="2953"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54" name="3"/>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3</a:t>
              </a:r>
            </a:p>
          </p:txBody>
        </p:sp>
      </p:grpSp>
      <p:grpSp>
        <p:nvGrpSpPr>
          <p:cNvPr id="2958" name="Ovaal 86"/>
          <p:cNvGrpSpPr/>
          <p:nvPr/>
        </p:nvGrpSpPr>
        <p:grpSpPr>
          <a:xfrm>
            <a:off x="8571520" y="4645726"/>
            <a:ext cx="288033" cy="288033"/>
            <a:chOff x="0" y="0"/>
            <a:chExt cx="288032" cy="288032"/>
          </a:xfrm>
        </p:grpSpPr>
        <p:sp>
          <p:nvSpPr>
            <p:cNvPr id="2956"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57" name="4"/>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4</a:t>
              </a:r>
            </a:p>
          </p:txBody>
        </p:sp>
      </p:grpSp>
      <p:grpSp>
        <p:nvGrpSpPr>
          <p:cNvPr id="2961" name="Ovaal 87"/>
          <p:cNvGrpSpPr/>
          <p:nvPr/>
        </p:nvGrpSpPr>
        <p:grpSpPr>
          <a:xfrm>
            <a:off x="8773859" y="3160240"/>
            <a:ext cx="288033" cy="288033"/>
            <a:chOff x="0" y="0"/>
            <a:chExt cx="288032" cy="288032"/>
          </a:xfrm>
        </p:grpSpPr>
        <p:sp>
          <p:nvSpPr>
            <p:cNvPr id="2959"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60" name="2"/>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2</a:t>
              </a:r>
            </a:p>
          </p:txBody>
        </p:sp>
      </p:grpSp>
      <p:grpSp>
        <p:nvGrpSpPr>
          <p:cNvPr id="2964" name="Ovaal 93"/>
          <p:cNvGrpSpPr/>
          <p:nvPr/>
        </p:nvGrpSpPr>
        <p:grpSpPr>
          <a:xfrm>
            <a:off x="1215428" y="5412430"/>
            <a:ext cx="288033" cy="288033"/>
            <a:chOff x="0" y="0"/>
            <a:chExt cx="288032" cy="288032"/>
          </a:xfrm>
        </p:grpSpPr>
        <p:sp>
          <p:nvSpPr>
            <p:cNvPr id="2962"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sz="1000" b="1" cap="all">
                  <a:solidFill>
                    <a:srgbClr val="FFFFFF"/>
                  </a:solidFill>
                  <a:latin typeface="Segoe UI"/>
                  <a:ea typeface="Segoe UI"/>
                  <a:cs typeface="Segoe UI"/>
                  <a:sym typeface="Segoe UI"/>
                </a:defRPr>
              </a:pPr>
              <a:endParaRPr/>
            </a:p>
          </p:txBody>
        </p:sp>
        <p:sp>
          <p:nvSpPr>
            <p:cNvPr id="2963" name="5"/>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5</a:t>
              </a:r>
            </a:p>
          </p:txBody>
        </p:sp>
      </p:grpSp>
      <p:grpSp>
        <p:nvGrpSpPr>
          <p:cNvPr id="2967" name="Ovaal 94"/>
          <p:cNvGrpSpPr/>
          <p:nvPr/>
        </p:nvGrpSpPr>
        <p:grpSpPr>
          <a:xfrm>
            <a:off x="1215428" y="2648286"/>
            <a:ext cx="288033" cy="288033"/>
            <a:chOff x="0" y="0"/>
            <a:chExt cx="288032" cy="288032"/>
          </a:xfrm>
        </p:grpSpPr>
        <p:sp>
          <p:nvSpPr>
            <p:cNvPr id="2965"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66" name="1"/>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1</a:t>
              </a:r>
            </a:p>
          </p:txBody>
        </p:sp>
      </p:grpSp>
      <p:grpSp>
        <p:nvGrpSpPr>
          <p:cNvPr id="2970" name="Ovaal 95"/>
          <p:cNvGrpSpPr/>
          <p:nvPr/>
        </p:nvGrpSpPr>
        <p:grpSpPr>
          <a:xfrm>
            <a:off x="1215428" y="3751522"/>
            <a:ext cx="288033" cy="288033"/>
            <a:chOff x="0" y="0"/>
            <a:chExt cx="288032" cy="288032"/>
          </a:xfrm>
        </p:grpSpPr>
        <p:sp>
          <p:nvSpPr>
            <p:cNvPr id="2968"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69" name="3"/>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3</a:t>
              </a:r>
            </a:p>
          </p:txBody>
        </p:sp>
      </p:grpSp>
      <p:grpSp>
        <p:nvGrpSpPr>
          <p:cNvPr id="2973" name="Ovaal 96"/>
          <p:cNvGrpSpPr/>
          <p:nvPr/>
        </p:nvGrpSpPr>
        <p:grpSpPr>
          <a:xfrm>
            <a:off x="1215428" y="4645726"/>
            <a:ext cx="288033" cy="288033"/>
            <a:chOff x="0" y="0"/>
            <a:chExt cx="288032" cy="288032"/>
          </a:xfrm>
        </p:grpSpPr>
        <p:sp>
          <p:nvSpPr>
            <p:cNvPr id="2971"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72" name="4"/>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4</a:t>
              </a:r>
            </a:p>
          </p:txBody>
        </p:sp>
      </p:grpSp>
      <p:grpSp>
        <p:nvGrpSpPr>
          <p:cNvPr id="2976" name="Ovaal 97"/>
          <p:cNvGrpSpPr/>
          <p:nvPr/>
        </p:nvGrpSpPr>
        <p:grpSpPr>
          <a:xfrm>
            <a:off x="1215428" y="3160240"/>
            <a:ext cx="288033" cy="288033"/>
            <a:chOff x="0" y="0"/>
            <a:chExt cx="288032" cy="288032"/>
          </a:xfrm>
        </p:grpSpPr>
        <p:sp>
          <p:nvSpPr>
            <p:cNvPr id="2974" name="Circle"/>
            <p:cNvSpPr/>
            <p:nvPr/>
          </p:nvSpPr>
          <p:spPr>
            <a:xfrm>
              <a:off x="-1" y="-1"/>
              <a:ext cx="288034" cy="288034"/>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lnSpc>
                  <a:spcPct val="80000"/>
                </a:lnSpc>
                <a:spcBef>
                  <a:spcPts val="600"/>
                </a:spcBef>
                <a:defRPr>
                  <a:solidFill>
                    <a:srgbClr val="FFFFFF"/>
                  </a:solidFill>
                  <a:latin typeface="+mj-lt"/>
                  <a:ea typeface="+mj-ea"/>
                  <a:cs typeface="+mj-cs"/>
                  <a:sym typeface="Calibri"/>
                </a:defRPr>
              </a:pPr>
              <a:endParaRPr/>
            </a:p>
          </p:txBody>
        </p:sp>
        <p:sp>
          <p:nvSpPr>
            <p:cNvPr id="2975" name="2"/>
            <p:cNvSpPr txBox="1"/>
            <p:nvPr/>
          </p:nvSpPr>
          <p:spPr>
            <a:xfrm>
              <a:off x="42180" y="55116"/>
              <a:ext cx="203672" cy="1778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spAutoFit/>
            </a:bodyPr>
            <a:lstStyle>
              <a:lvl1pPr algn="ctr">
                <a:lnSpc>
                  <a:spcPct val="80000"/>
                </a:lnSpc>
                <a:spcBef>
                  <a:spcPts val="600"/>
                </a:spcBef>
                <a:defRPr sz="1000" b="1" cap="all">
                  <a:solidFill>
                    <a:srgbClr val="FFFFFF"/>
                  </a:solidFill>
                  <a:latin typeface="Segoe UI"/>
                  <a:ea typeface="Segoe UI"/>
                  <a:cs typeface="Segoe UI"/>
                  <a:sym typeface="Segoe UI"/>
                </a:defRPr>
              </a:lvl1pPr>
            </a:lstStyle>
            <a:p>
              <a:r>
                <a:t>2</a:t>
              </a:r>
            </a:p>
          </p:txBody>
        </p:sp>
      </p:grpSp>
      <p:sp>
        <p:nvSpPr>
          <p:cNvPr id="2977" name="HYPERLINK (WEBSITE)">
            <a:hlinkClick r:id="rId3"/>
          </p:cNvPr>
          <p:cNvSpPr/>
          <p:nvPr/>
        </p:nvSpPr>
        <p:spPr>
          <a:xfrm>
            <a:off x="-1" y="0"/>
            <a:ext cx="1330651" cy="1100697"/>
          </a:xfrm>
          <a:prstGeom prst="rect">
            <a:avLst/>
          </a:prstGeom>
          <a:solidFill>
            <a:srgbClr val="4472C4">
              <a:alpha val="0"/>
            </a:srgbClr>
          </a:solidFill>
          <a:ln w="12700">
            <a:miter lim="400000"/>
          </a:ln>
        </p:spPr>
        <p:txBody>
          <a:bodyPr lIns="45719" rIns="45719" anchor="ctr"/>
          <a:lstStyle/>
          <a:p>
            <a:pPr>
              <a:defRPr sz="1000" b="1">
                <a:solidFill>
                  <a:srgbClr val="211F26"/>
                </a:solidFill>
                <a:latin typeface="+mj-lt"/>
                <a:ea typeface="+mj-ea"/>
                <a:cs typeface="+mj-cs"/>
                <a:sym typeface="Calibri"/>
              </a:defRPr>
            </a:pPr>
            <a:endParaRPr/>
          </a:p>
        </p:txBody>
      </p:sp>
      <p:sp>
        <p:nvSpPr>
          <p:cNvPr id="29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44" name="Group 4"/>
          <p:cNvGrpSpPr/>
          <p:nvPr/>
        </p:nvGrpSpPr>
        <p:grpSpPr>
          <a:xfrm>
            <a:off x="698501" y="5884314"/>
            <a:ext cx="1454912" cy="577167"/>
            <a:chOff x="0" y="0"/>
            <a:chExt cx="1454911" cy="577165"/>
          </a:xfrm>
        </p:grpSpPr>
        <p:sp>
          <p:nvSpPr>
            <p:cNvPr id="36" name="Freeform 5"/>
            <p:cNvSpPr/>
            <p:nvPr/>
          </p:nvSpPr>
          <p:spPr>
            <a:xfrm>
              <a:off x="289214" y="284162"/>
              <a:ext cx="268376" cy="293004"/>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7"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7" y="21600"/>
                    <a:pt x="10800" y="21600"/>
                  </a:cubicBezTo>
                  <a:cubicBezTo>
                    <a:pt x="5063" y="21600"/>
                    <a:pt x="0" y="19096"/>
                    <a:pt x="0" y="13461"/>
                  </a:cubicBezTo>
                  <a:cubicBezTo>
                    <a:pt x="0" y="0"/>
                    <a:pt x="0" y="0"/>
                    <a:pt x="0" y="0"/>
                  </a:cubicBezTo>
                  <a:cubicBezTo>
                    <a:pt x="6413" y="0"/>
                    <a:pt x="6413" y="0"/>
                    <a:pt x="6413" y="0"/>
                  </a:cubicBezTo>
                  <a:cubicBezTo>
                    <a:pt x="6413" y="13148"/>
                    <a:pt x="6413" y="13148"/>
                    <a:pt x="6413" y="13148"/>
                  </a:cubicBezTo>
                  <a:cubicBezTo>
                    <a:pt x="6413" y="15652"/>
                    <a:pt x="7763" y="17530"/>
                    <a:pt x="10800" y="17530"/>
                  </a:cubicBezTo>
                  <a:close/>
                </a:path>
              </a:pathLst>
            </a:custGeom>
            <a:solidFill>
              <a:schemeClr val="accent1"/>
            </a:solidFill>
            <a:ln w="12700" cap="flat">
              <a:noFill/>
              <a:miter lim="400000"/>
            </a:ln>
            <a:effectLst/>
          </p:spPr>
          <p:txBody>
            <a:bodyPr wrap="square" lIns="45719" tIns="45719" rIns="45719" bIns="45719" numCol="1" anchor="t">
              <a:noAutofit/>
            </a:bodyPr>
            <a:lstStyle/>
            <a:p>
              <a:endParaRPr/>
            </a:p>
          </p:txBody>
        </p:sp>
        <p:sp>
          <p:nvSpPr>
            <p:cNvPr id="37" name="Freeform 6"/>
            <p:cNvSpPr/>
            <p:nvPr/>
          </p:nvSpPr>
          <p:spPr>
            <a:xfrm>
              <a:off x="0" y="284162"/>
              <a:ext cx="251958" cy="284795"/>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8" name="Freeform 7"/>
            <p:cNvSpPr/>
            <p:nvPr/>
          </p:nvSpPr>
          <p:spPr>
            <a:xfrm>
              <a:off x="76645" y="-1"/>
              <a:ext cx="266458" cy="267114"/>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39" name="Freeform 8"/>
            <p:cNvSpPr/>
            <p:nvPr/>
          </p:nvSpPr>
          <p:spPr>
            <a:xfrm>
              <a:off x="901742" y="364991"/>
              <a:ext cx="176182" cy="212175"/>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0" name="Rectangle 9"/>
            <p:cNvSpPr/>
            <p:nvPr/>
          </p:nvSpPr>
          <p:spPr>
            <a:xfrm>
              <a:off x="1124020" y="284162"/>
              <a:ext cx="33469" cy="284795"/>
            </a:xfrm>
            <a:prstGeom prst="rect">
              <a:avLst/>
            </a:prstGeom>
            <a:solidFill>
              <a:srgbClr val="000000"/>
            </a:solidFill>
            <a:ln w="12700" cap="flat">
              <a:noFill/>
              <a:miter lim="400000"/>
            </a:ln>
            <a:effectLst/>
          </p:spPr>
          <p:txBody>
            <a:bodyPr wrap="square" lIns="45719" tIns="45719" rIns="45719" bIns="45719" numCol="1" anchor="t">
              <a:noAutofit/>
            </a:bodyPr>
            <a:lstStyle/>
            <a:p>
              <a:endParaRPr/>
            </a:p>
          </p:txBody>
        </p:sp>
        <p:sp>
          <p:nvSpPr>
            <p:cNvPr id="41" name="Freeform 10"/>
            <p:cNvSpPr/>
            <p:nvPr/>
          </p:nvSpPr>
          <p:spPr>
            <a:xfrm>
              <a:off x="1199165" y="280373"/>
              <a:ext cx="126296" cy="28858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2" name="Freeform 11"/>
            <p:cNvSpPr/>
            <p:nvPr/>
          </p:nvSpPr>
          <p:spPr>
            <a:xfrm>
              <a:off x="1341878" y="318262"/>
              <a:ext cx="113034" cy="258904"/>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sp>
          <p:nvSpPr>
            <p:cNvPr id="43" name="Freeform 12"/>
            <p:cNvSpPr/>
            <p:nvPr/>
          </p:nvSpPr>
          <p:spPr>
            <a:xfrm>
              <a:off x="637155" y="284162"/>
              <a:ext cx="226699" cy="28479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cap="flat">
              <a:noFill/>
              <a:miter lim="400000"/>
            </a:ln>
            <a:effectLst/>
          </p:spPr>
          <p:txBody>
            <a:bodyPr wrap="square" lIns="45719" tIns="45719" rIns="45719" bIns="45719" numCol="1" anchor="t">
              <a:noAutofit/>
            </a:bodyPr>
            <a:lstStyle/>
            <a:p>
              <a:endParaRPr/>
            </a:p>
          </p:txBody>
        </p:sp>
      </p:grpSp>
      <p:sp>
        <p:nvSpPr>
          <p:cNvPr id="45" name="Rechthoek 6"/>
          <p:cNvSpPr/>
          <p:nvPr/>
        </p:nvSpPr>
        <p:spPr>
          <a:xfrm>
            <a:off x="161518" y="119267"/>
            <a:ext cx="11868965" cy="6408281"/>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60" name="Freeform 5"/>
          <p:cNvSpPr/>
          <p:nvPr/>
        </p:nvSpPr>
        <p:spPr>
          <a:xfrm>
            <a:off x="4543471" y="3282713"/>
            <a:ext cx="950757" cy="1038005"/>
          </a:xfrm>
          <a:custGeom>
            <a:avLst/>
            <a:gdLst/>
            <a:ahLst/>
            <a:cxnLst>
              <a:cxn ang="0">
                <a:pos x="wd2" y="hd2"/>
              </a:cxn>
              <a:cxn ang="5400000">
                <a:pos x="wd2" y="hd2"/>
              </a:cxn>
              <a:cxn ang="10800000">
                <a:pos x="wd2" y="hd2"/>
              </a:cxn>
              <a:cxn ang="16200000">
                <a:pos x="wd2" y="hd2"/>
              </a:cxn>
            </a:cxnLst>
            <a:rect l="0" t="0" r="r" b="b"/>
            <a:pathLst>
              <a:path w="21600" h="21600" extrusionOk="0">
                <a:moveTo>
                  <a:pt x="10800" y="17530"/>
                </a:moveTo>
                <a:cubicBezTo>
                  <a:pt x="13838" y="17530"/>
                  <a:pt x="15525" y="15652"/>
                  <a:pt x="15525" y="13148"/>
                </a:cubicBezTo>
                <a:cubicBezTo>
                  <a:pt x="15525" y="0"/>
                  <a:pt x="15525" y="0"/>
                  <a:pt x="15525" y="0"/>
                </a:cubicBezTo>
                <a:cubicBezTo>
                  <a:pt x="21600" y="0"/>
                  <a:pt x="21600" y="0"/>
                  <a:pt x="21600" y="0"/>
                </a:cubicBezTo>
                <a:cubicBezTo>
                  <a:pt x="21600" y="13461"/>
                  <a:pt x="21600" y="13461"/>
                  <a:pt x="21600" y="13461"/>
                </a:cubicBezTo>
                <a:cubicBezTo>
                  <a:pt x="21600" y="19096"/>
                  <a:pt x="16538" y="21600"/>
                  <a:pt x="10800" y="21600"/>
                </a:cubicBezTo>
                <a:cubicBezTo>
                  <a:pt x="5062" y="21600"/>
                  <a:pt x="0" y="19096"/>
                  <a:pt x="0" y="13461"/>
                </a:cubicBezTo>
                <a:cubicBezTo>
                  <a:pt x="0" y="0"/>
                  <a:pt x="0" y="0"/>
                  <a:pt x="0" y="0"/>
                </a:cubicBezTo>
                <a:cubicBezTo>
                  <a:pt x="6412" y="0"/>
                  <a:pt x="6412" y="0"/>
                  <a:pt x="6412" y="0"/>
                </a:cubicBezTo>
                <a:cubicBezTo>
                  <a:pt x="6412" y="13148"/>
                  <a:pt x="6412" y="13148"/>
                  <a:pt x="6412" y="13148"/>
                </a:cubicBezTo>
                <a:cubicBezTo>
                  <a:pt x="6412" y="15652"/>
                  <a:pt x="7762" y="17530"/>
                  <a:pt x="10800" y="17530"/>
                </a:cubicBezTo>
                <a:close/>
              </a:path>
            </a:pathLst>
          </a:custGeom>
          <a:solidFill>
            <a:schemeClr val="accent1"/>
          </a:solidFill>
          <a:ln w="12700">
            <a:miter lim="400000"/>
          </a:ln>
        </p:spPr>
        <p:txBody>
          <a:bodyPr lIns="45719" rIns="45719"/>
          <a:lstStyle/>
          <a:p>
            <a:endParaRPr/>
          </a:p>
        </p:txBody>
      </p:sp>
      <p:sp>
        <p:nvSpPr>
          <p:cNvPr id="61" name="Freeform 6"/>
          <p:cNvSpPr/>
          <p:nvPr/>
        </p:nvSpPr>
        <p:spPr>
          <a:xfrm>
            <a:off x="3518892" y="3282713"/>
            <a:ext cx="892593" cy="1008923"/>
          </a:xfrm>
          <a:custGeom>
            <a:avLst/>
            <a:gdLst/>
            <a:ahLst/>
            <a:cxnLst>
              <a:cxn ang="0">
                <a:pos x="wd2" y="hd2"/>
              </a:cxn>
              <a:cxn ang="5400000">
                <a:pos x="wd2" y="hd2"/>
              </a:cxn>
              <a:cxn ang="10800000">
                <a:pos x="wd2" y="hd2"/>
              </a:cxn>
              <a:cxn ang="16200000">
                <a:pos x="wd2" y="hd2"/>
              </a:cxn>
            </a:cxnLst>
            <a:rect l="0" t="0" r="r" b="b"/>
            <a:pathLst>
              <a:path w="21600" h="21600" extrusionOk="0">
                <a:moveTo>
                  <a:pt x="7579" y="21600"/>
                </a:moveTo>
                <a:lnTo>
                  <a:pt x="14400" y="21600"/>
                </a:lnTo>
                <a:lnTo>
                  <a:pt x="14400" y="4215"/>
                </a:lnTo>
                <a:lnTo>
                  <a:pt x="21600" y="4215"/>
                </a:lnTo>
                <a:lnTo>
                  <a:pt x="21600" y="0"/>
                </a:lnTo>
                <a:lnTo>
                  <a:pt x="0" y="0"/>
                </a:lnTo>
                <a:lnTo>
                  <a:pt x="0" y="4215"/>
                </a:lnTo>
                <a:lnTo>
                  <a:pt x="7579" y="4215"/>
                </a:lnTo>
                <a:lnTo>
                  <a:pt x="7579" y="21600"/>
                </a:lnTo>
                <a:close/>
              </a:path>
            </a:pathLst>
          </a:custGeom>
          <a:solidFill>
            <a:srgbClr val="000000"/>
          </a:solidFill>
          <a:ln w="12700">
            <a:miter lim="400000"/>
          </a:ln>
        </p:spPr>
        <p:txBody>
          <a:bodyPr lIns="45719" rIns="45719"/>
          <a:lstStyle/>
          <a:p>
            <a:endParaRPr/>
          </a:p>
        </p:txBody>
      </p:sp>
      <p:sp>
        <p:nvSpPr>
          <p:cNvPr id="62" name="Freeform 7"/>
          <p:cNvSpPr/>
          <p:nvPr/>
        </p:nvSpPr>
        <p:spPr>
          <a:xfrm>
            <a:off x="3790419" y="2276031"/>
            <a:ext cx="943961" cy="946283"/>
          </a:xfrm>
          <a:custGeom>
            <a:avLst/>
            <a:gdLst/>
            <a:ahLst/>
            <a:cxnLst>
              <a:cxn ang="0">
                <a:pos x="wd2" y="hd2"/>
              </a:cxn>
              <a:cxn ang="5400000">
                <a:pos x="wd2" y="hd2"/>
              </a:cxn>
              <a:cxn ang="10800000">
                <a:pos x="wd2" y="hd2"/>
              </a:cxn>
              <a:cxn ang="16200000">
                <a:pos x="wd2" y="hd2"/>
              </a:cxn>
            </a:cxnLst>
            <a:rect l="0" t="0" r="r" b="b"/>
            <a:pathLst>
              <a:path w="20165" h="21600" extrusionOk="0">
                <a:moveTo>
                  <a:pt x="15162" y="12000"/>
                </a:moveTo>
                <a:cubicBezTo>
                  <a:pt x="13573" y="12343"/>
                  <a:pt x="11985" y="12000"/>
                  <a:pt x="11985" y="9943"/>
                </a:cubicBezTo>
                <a:cubicBezTo>
                  <a:pt x="11985" y="6857"/>
                  <a:pt x="18973" y="4114"/>
                  <a:pt x="19926" y="1371"/>
                </a:cubicBezTo>
                <a:cubicBezTo>
                  <a:pt x="20244" y="686"/>
                  <a:pt x="20244" y="0"/>
                  <a:pt x="19926" y="0"/>
                </a:cubicBezTo>
                <a:cubicBezTo>
                  <a:pt x="19609" y="0"/>
                  <a:pt x="19926" y="343"/>
                  <a:pt x="19291" y="1029"/>
                </a:cubicBezTo>
                <a:cubicBezTo>
                  <a:pt x="16432" y="4114"/>
                  <a:pt x="11668" y="4114"/>
                  <a:pt x="8173" y="5829"/>
                </a:cubicBezTo>
                <a:cubicBezTo>
                  <a:pt x="5632" y="6857"/>
                  <a:pt x="-1356" y="10629"/>
                  <a:pt x="232" y="18514"/>
                </a:cubicBezTo>
                <a:cubicBezTo>
                  <a:pt x="232" y="18857"/>
                  <a:pt x="550" y="20229"/>
                  <a:pt x="868" y="20229"/>
                </a:cubicBezTo>
                <a:cubicBezTo>
                  <a:pt x="868" y="20229"/>
                  <a:pt x="868" y="19543"/>
                  <a:pt x="868" y="18514"/>
                </a:cubicBezTo>
                <a:cubicBezTo>
                  <a:pt x="868" y="13714"/>
                  <a:pt x="6268" y="12343"/>
                  <a:pt x="7856" y="9257"/>
                </a:cubicBezTo>
                <a:cubicBezTo>
                  <a:pt x="8173" y="8914"/>
                  <a:pt x="8491" y="8571"/>
                  <a:pt x="8491" y="8571"/>
                </a:cubicBezTo>
                <a:cubicBezTo>
                  <a:pt x="8491" y="8914"/>
                  <a:pt x="8491" y="8914"/>
                  <a:pt x="8491" y="9257"/>
                </a:cubicBezTo>
                <a:cubicBezTo>
                  <a:pt x="7856" y="12000"/>
                  <a:pt x="5315" y="13371"/>
                  <a:pt x="6268" y="15429"/>
                </a:cubicBezTo>
                <a:cubicBezTo>
                  <a:pt x="6903" y="17829"/>
                  <a:pt x="9762" y="15771"/>
                  <a:pt x="10397" y="14400"/>
                </a:cubicBezTo>
                <a:cubicBezTo>
                  <a:pt x="10715" y="14057"/>
                  <a:pt x="10715" y="13714"/>
                  <a:pt x="11032" y="13714"/>
                </a:cubicBezTo>
                <a:cubicBezTo>
                  <a:pt x="11032" y="13714"/>
                  <a:pt x="11032" y="14400"/>
                  <a:pt x="11032" y="14743"/>
                </a:cubicBezTo>
                <a:cubicBezTo>
                  <a:pt x="10397" y="17486"/>
                  <a:pt x="10079" y="18857"/>
                  <a:pt x="8173" y="20571"/>
                </a:cubicBezTo>
                <a:cubicBezTo>
                  <a:pt x="7538" y="20914"/>
                  <a:pt x="6585" y="21257"/>
                  <a:pt x="6585" y="21600"/>
                </a:cubicBezTo>
                <a:cubicBezTo>
                  <a:pt x="6585" y="21600"/>
                  <a:pt x="7220" y="21600"/>
                  <a:pt x="7538" y="21600"/>
                </a:cubicBezTo>
                <a:cubicBezTo>
                  <a:pt x="12303" y="21257"/>
                  <a:pt x="16432" y="15086"/>
                  <a:pt x="17703" y="10971"/>
                </a:cubicBezTo>
                <a:cubicBezTo>
                  <a:pt x="17703" y="10629"/>
                  <a:pt x="17703" y="10286"/>
                  <a:pt x="17703" y="10286"/>
                </a:cubicBezTo>
                <a:cubicBezTo>
                  <a:pt x="17385" y="9943"/>
                  <a:pt x="17385" y="10286"/>
                  <a:pt x="17068" y="10629"/>
                </a:cubicBezTo>
                <a:cubicBezTo>
                  <a:pt x="16432" y="10971"/>
                  <a:pt x="15797" y="11657"/>
                  <a:pt x="15162" y="12000"/>
                </a:cubicBezTo>
                <a:close/>
              </a:path>
            </a:pathLst>
          </a:custGeom>
          <a:solidFill>
            <a:srgbClr val="000000"/>
          </a:solidFill>
          <a:ln w="12700">
            <a:miter lim="400000"/>
          </a:ln>
        </p:spPr>
        <p:txBody>
          <a:bodyPr lIns="45719" rIns="45719"/>
          <a:lstStyle/>
          <a:p>
            <a:endParaRPr/>
          </a:p>
        </p:txBody>
      </p:sp>
      <p:sp>
        <p:nvSpPr>
          <p:cNvPr id="63" name="Freeform 8"/>
          <p:cNvSpPr/>
          <p:nvPr/>
        </p:nvSpPr>
        <p:spPr>
          <a:xfrm>
            <a:off x="6713432" y="3569060"/>
            <a:ext cx="624144" cy="751658"/>
          </a:xfrm>
          <a:custGeom>
            <a:avLst/>
            <a:gdLst/>
            <a:ahLst/>
            <a:cxnLst>
              <a:cxn ang="0">
                <a:pos x="wd2" y="hd2"/>
              </a:cxn>
              <a:cxn ang="5400000">
                <a:pos x="wd2" y="hd2"/>
              </a:cxn>
              <a:cxn ang="10800000">
                <a:pos x="wd2" y="hd2"/>
              </a:cxn>
              <a:cxn ang="16200000">
                <a:pos x="wd2" y="hd2"/>
              </a:cxn>
            </a:cxnLst>
            <a:rect l="0" t="0" r="r" b="b"/>
            <a:pathLst>
              <a:path w="21600" h="21600" extrusionOk="0">
                <a:moveTo>
                  <a:pt x="4629" y="9072"/>
                </a:moveTo>
                <a:cubicBezTo>
                  <a:pt x="4629" y="5616"/>
                  <a:pt x="6686" y="3024"/>
                  <a:pt x="10800" y="3024"/>
                </a:cubicBezTo>
                <a:cubicBezTo>
                  <a:pt x="14914" y="3024"/>
                  <a:pt x="16971" y="5616"/>
                  <a:pt x="16971" y="9072"/>
                </a:cubicBezTo>
                <a:lnTo>
                  <a:pt x="4629" y="9072"/>
                </a:lnTo>
                <a:close/>
                <a:moveTo>
                  <a:pt x="21600" y="11664"/>
                </a:moveTo>
                <a:cubicBezTo>
                  <a:pt x="21600" y="9504"/>
                  <a:pt x="21600" y="9504"/>
                  <a:pt x="21600" y="9504"/>
                </a:cubicBezTo>
                <a:cubicBezTo>
                  <a:pt x="21600" y="3888"/>
                  <a:pt x="18000" y="0"/>
                  <a:pt x="10800" y="0"/>
                </a:cubicBezTo>
                <a:cubicBezTo>
                  <a:pt x="3600" y="0"/>
                  <a:pt x="0" y="5184"/>
                  <a:pt x="0" y="10800"/>
                </a:cubicBezTo>
                <a:cubicBezTo>
                  <a:pt x="0" y="16848"/>
                  <a:pt x="3086" y="21600"/>
                  <a:pt x="10800" y="21600"/>
                </a:cubicBezTo>
                <a:cubicBezTo>
                  <a:pt x="16457" y="21600"/>
                  <a:pt x="20571" y="19008"/>
                  <a:pt x="21086" y="14688"/>
                </a:cubicBezTo>
                <a:cubicBezTo>
                  <a:pt x="16457" y="14688"/>
                  <a:pt x="16457" y="14688"/>
                  <a:pt x="16457" y="14688"/>
                </a:cubicBezTo>
                <a:cubicBezTo>
                  <a:pt x="15943" y="17712"/>
                  <a:pt x="14400" y="18576"/>
                  <a:pt x="10800" y="18576"/>
                </a:cubicBezTo>
                <a:cubicBezTo>
                  <a:pt x="6171" y="18576"/>
                  <a:pt x="4629" y="15120"/>
                  <a:pt x="4629" y="11664"/>
                </a:cubicBezTo>
                <a:lnTo>
                  <a:pt x="21600" y="11664"/>
                </a:lnTo>
                <a:close/>
              </a:path>
            </a:pathLst>
          </a:custGeom>
          <a:solidFill>
            <a:srgbClr val="000000"/>
          </a:solidFill>
          <a:ln w="12700">
            <a:miter lim="400000"/>
          </a:ln>
        </p:spPr>
        <p:txBody>
          <a:bodyPr lIns="45719" rIns="45719"/>
          <a:lstStyle/>
          <a:p>
            <a:endParaRPr/>
          </a:p>
        </p:txBody>
      </p:sp>
      <p:sp>
        <p:nvSpPr>
          <p:cNvPr id="64" name="Rectangle 9"/>
          <p:cNvSpPr/>
          <p:nvPr/>
        </p:nvSpPr>
        <p:spPr>
          <a:xfrm>
            <a:off x="7500883" y="3282713"/>
            <a:ext cx="118566" cy="1008922"/>
          </a:xfrm>
          <a:prstGeom prst="rect">
            <a:avLst/>
          </a:prstGeom>
          <a:solidFill>
            <a:srgbClr val="000000"/>
          </a:solidFill>
          <a:ln w="12700">
            <a:miter lim="400000"/>
          </a:ln>
        </p:spPr>
        <p:txBody>
          <a:bodyPr lIns="45719" rIns="45719"/>
          <a:lstStyle/>
          <a:p>
            <a:endParaRPr/>
          </a:p>
        </p:txBody>
      </p:sp>
      <p:sp>
        <p:nvSpPr>
          <p:cNvPr id="65" name="Freeform 10"/>
          <p:cNvSpPr/>
          <p:nvPr/>
        </p:nvSpPr>
        <p:spPr>
          <a:xfrm>
            <a:off x="7767094" y="3269291"/>
            <a:ext cx="447416" cy="1022344"/>
          </a:xfrm>
          <a:custGeom>
            <a:avLst/>
            <a:gdLst/>
            <a:ahLst/>
            <a:cxnLst>
              <a:cxn ang="0">
                <a:pos x="wd2" y="hd2"/>
              </a:cxn>
              <a:cxn ang="5400000">
                <a:pos x="wd2" y="hd2"/>
              </a:cxn>
              <a:cxn ang="10800000">
                <a:pos x="wd2" y="hd2"/>
              </a:cxn>
              <a:cxn ang="16200000">
                <a:pos x="wd2" y="hd2"/>
              </a:cxn>
            </a:cxnLst>
            <a:rect l="0" t="0" r="r" b="b"/>
            <a:pathLst>
              <a:path w="21600" h="21600" extrusionOk="0">
                <a:moveTo>
                  <a:pt x="12960" y="21600"/>
                </a:moveTo>
                <a:cubicBezTo>
                  <a:pt x="12960" y="8894"/>
                  <a:pt x="12960" y="8894"/>
                  <a:pt x="12960" y="8894"/>
                </a:cubicBezTo>
                <a:cubicBezTo>
                  <a:pt x="20880" y="8894"/>
                  <a:pt x="20880" y="8894"/>
                  <a:pt x="20880" y="8894"/>
                </a:cubicBezTo>
                <a:cubicBezTo>
                  <a:pt x="20880" y="6988"/>
                  <a:pt x="20880" y="6988"/>
                  <a:pt x="20880" y="6988"/>
                </a:cubicBezTo>
                <a:cubicBezTo>
                  <a:pt x="12960" y="6988"/>
                  <a:pt x="12960" y="6988"/>
                  <a:pt x="12960" y="6988"/>
                </a:cubicBezTo>
                <a:cubicBezTo>
                  <a:pt x="12960" y="4447"/>
                  <a:pt x="12960" y="4447"/>
                  <a:pt x="12960" y="4447"/>
                </a:cubicBezTo>
                <a:cubicBezTo>
                  <a:pt x="12960" y="2859"/>
                  <a:pt x="15120" y="2541"/>
                  <a:pt x="18720" y="2541"/>
                </a:cubicBezTo>
                <a:cubicBezTo>
                  <a:pt x="19440" y="2541"/>
                  <a:pt x="20880" y="2541"/>
                  <a:pt x="21600" y="2541"/>
                </a:cubicBezTo>
                <a:cubicBezTo>
                  <a:pt x="21600" y="318"/>
                  <a:pt x="21600" y="318"/>
                  <a:pt x="21600" y="318"/>
                </a:cubicBezTo>
                <a:cubicBezTo>
                  <a:pt x="20160" y="0"/>
                  <a:pt x="18720" y="0"/>
                  <a:pt x="17280" y="0"/>
                </a:cubicBezTo>
                <a:cubicBezTo>
                  <a:pt x="10800" y="0"/>
                  <a:pt x="6480" y="1271"/>
                  <a:pt x="6480" y="4129"/>
                </a:cubicBezTo>
                <a:cubicBezTo>
                  <a:pt x="6480" y="6988"/>
                  <a:pt x="6480" y="6988"/>
                  <a:pt x="6480" y="6988"/>
                </a:cubicBezTo>
                <a:cubicBezTo>
                  <a:pt x="0" y="6988"/>
                  <a:pt x="0" y="6988"/>
                  <a:pt x="0" y="6988"/>
                </a:cubicBezTo>
                <a:cubicBezTo>
                  <a:pt x="0" y="8894"/>
                  <a:pt x="0" y="8894"/>
                  <a:pt x="0" y="8894"/>
                </a:cubicBezTo>
                <a:cubicBezTo>
                  <a:pt x="6480" y="8894"/>
                  <a:pt x="6480" y="8894"/>
                  <a:pt x="6480" y="8894"/>
                </a:cubicBezTo>
                <a:cubicBezTo>
                  <a:pt x="6480" y="21600"/>
                  <a:pt x="6480" y="21600"/>
                  <a:pt x="6480" y="21600"/>
                </a:cubicBezTo>
                <a:lnTo>
                  <a:pt x="12960" y="21600"/>
                </a:lnTo>
                <a:close/>
              </a:path>
            </a:pathLst>
          </a:custGeom>
          <a:solidFill>
            <a:srgbClr val="000000"/>
          </a:solidFill>
          <a:ln w="12700">
            <a:miter lim="400000"/>
          </a:ln>
        </p:spPr>
        <p:txBody>
          <a:bodyPr lIns="45719" rIns="45719"/>
          <a:lstStyle/>
          <a:p>
            <a:endParaRPr/>
          </a:p>
        </p:txBody>
      </p:sp>
      <p:sp>
        <p:nvSpPr>
          <p:cNvPr id="66" name="Freeform 11"/>
          <p:cNvSpPr/>
          <p:nvPr/>
        </p:nvSpPr>
        <p:spPr>
          <a:xfrm>
            <a:off x="8272673" y="3403515"/>
            <a:ext cx="400437" cy="917202"/>
          </a:xfrm>
          <a:custGeom>
            <a:avLst/>
            <a:gdLst/>
            <a:ahLst/>
            <a:cxnLst>
              <a:cxn ang="0">
                <a:pos x="wd2" y="hd2"/>
              </a:cxn>
              <a:cxn ang="5400000">
                <a:pos x="wd2" y="hd2"/>
              </a:cxn>
              <a:cxn ang="10800000">
                <a:pos x="wd2" y="hd2"/>
              </a:cxn>
              <a:cxn ang="16200000">
                <a:pos x="wd2" y="hd2"/>
              </a:cxn>
            </a:cxnLst>
            <a:rect l="0" t="0" r="r" b="b"/>
            <a:pathLst>
              <a:path w="21600" h="21600" extrusionOk="0">
                <a:moveTo>
                  <a:pt x="0" y="4603"/>
                </a:moveTo>
                <a:cubicBezTo>
                  <a:pt x="0" y="6728"/>
                  <a:pt x="0" y="6728"/>
                  <a:pt x="0" y="6728"/>
                </a:cubicBezTo>
                <a:cubicBezTo>
                  <a:pt x="6400" y="6728"/>
                  <a:pt x="6400" y="6728"/>
                  <a:pt x="6400" y="6728"/>
                </a:cubicBezTo>
                <a:cubicBezTo>
                  <a:pt x="6400" y="17351"/>
                  <a:pt x="6400" y="17351"/>
                  <a:pt x="6400" y="17351"/>
                </a:cubicBezTo>
                <a:cubicBezTo>
                  <a:pt x="6400" y="19475"/>
                  <a:pt x="6400" y="21600"/>
                  <a:pt x="16800" y="21600"/>
                </a:cubicBezTo>
                <a:cubicBezTo>
                  <a:pt x="18400" y="21600"/>
                  <a:pt x="20000" y="21246"/>
                  <a:pt x="21600" y="21246"/>
                </a:cubicBezTo>
                <a:cubicBezTo>
                  <a:pt x="21600" y="18767"/>
                  <a:pt x="21600" y="18767"/>
                  <a:pt x="21600" y="18767"/>
                </a:cubicBezTo>
                <a:cubicBezTo>
                  <a:pt x="20800" y="19121"/>
                  <a:pt x="19200" y="19121"/>
                  <a:pt x="17600" y="19121"/>
                </a:cubicBezTo>
                <a:cubicBezTo>
                  <a:pt x="15200" y="19121"/>
                  <a:pt x="13600" y="18413"/>
                  <a:pt x="13600" y="17351"/>
                </a:cubicBezTo>
                <a:cubicBezTo>
                  <a:pt x="13600" y="6728"/>
                  <a:pt x="13600" y="6728"/>
                  <a:pt x="13600" y="6728"/>
                </a:cubicBezTo>
                <a:cubicBezTo>
                  <a:pt x="21600" y="6728"/>
                  <a:pt x="21600" y="6728"/>
                  <a:pt x="21600" y="6728"/>
                </a:cubicBezTo>
                <a:cubicBezTo>
                  <a:pt x="21600" y="4603"/>
                  <a:pt x="21600" y="4603"/>
                  <a:pt x="21600" y="4603"/>
                </a:cubicBezTo>
                <a:cubicBezTo>
                  <a:pt x="13600" y="4603"/>
                  <a:pt x="13600" y="4603"/>
                  <a:pt x="13600" y="4603"/>
                </a:cubicBezTo>
                <a:cubicBezTo>
                  <a:pt x="13600" y="0"/>
                  <a:pt x="13600" y="0"/>
                  <a:pt x="13600" y="0"/>
                </a:cubicBezTo>
                <a:cubicBezTo>
                  <a:pt x="6400" y="1062"/>
                  <a:pt x="6400" y="1062"/>
                  <a:pt x="6400" y="1062"/>
                </a:cubicBezTo>
                <a:cubicBezTo>
                  <a:pt x="6400" y="4603"/>
                  <a:pt x="6400" y="4603"/>
                  <a:pt x="6400" y="4603"/>
                </a:cubicBezTo>
                <a:lnTo>
                  <a:pt x="0" y="4603"/>
                </a:lnTo>
                <a:close/>
              </a:path>
            </a:pathLst>
          </a:custGeom>
          <a:solidFill>
            <a:srgbClr val="000000"/>
          </a:solidFill>
          <a:ln w="12700">
            <a:miter lim="400000"/>
          </a:ln>
        </p:spPr>
        <p:txBody>
          <a:bodyPr lIns="45719" rIns="45719"/>
          <a:lstStyle/>
          <a:p>
            <a:endParaRPr/>
          </a:p>
        </p:txBody>
      </p:sp>
      <p:sp>
        <p:nvSpPr>
          <p:cNvPr id="67" name="Freeform 12"/>
          <p:cNvSpPr/>
          <p:nvPr/>
        </p:nvSpPr>
        <p:spPr>
          <a:xfrm>
            <a:off x="5776098" y="3282713"/>
            <a:ext cx="803111" cy="10089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9200" y="21600"/>
                  <a:pt x="9200" y="21600"/>
                  <a:pt x="9200" y="21600"/>
                </a:cubicBezTo>
                <a:cubicBezTo>
                  <a:pt x="20400" y="21600"/>
                  <a:pt x="21600" y="13863"/>
                  <a:pt x="21600" y="10961"/>
                </a:cubicBezTo>
                <a:cubicBezTo>
                  <a:pt x="21600" y="8060"/>
                  <a:pt x="20400" y="0"/>
                  <a:pt x="9200" y="0"/>
                </a:cubicBezTo>
                <a:cubicBezTo>
                  <a:pt x="0" y="0"/>
                  <a:pt x="0" y="0"/>
                  <a:pt x="0" y="0"/>
                </a:cubicBezTo>
                <a:lnTo>
                  <a:pt x="0" y="21600"/>
                </a:lnTo>
                <a:close/>
                <a:moveTo>
                  <a:pt x="3600" y="2579"/>
                </a:moveTo>
                <a:cubicBezTo>
                  <a:pt x="9200" y="2579"/>
                  <a:pt x="9200" y="2579"/>
                  <a:pt x="9200" y="2579"/>
                </a:cubicBezTo>
                <a:cubicBezTo>
                  <a:pt x="15200" y="2579"/>
                  <a:pt x="18000" y="6448"/>
                  <a:pt x="18000" y="10961"/>
                </a:cubicBezTo>
                <a:cubicBezTo>
                  <a:pt x="18000" y="15475"/>
                  <a:pt x="15200" y="19021"/>
                  <a:pt x="9200" y="19021"/>
                </a:cubicBezTo>
                <a:cubicBezTo>
                  <a:pt x="3600" y="19021"/>
                  <a:pt x="3600" y="19021"/>
                  <a:pt x="3600" y="19021"/>
                </a:cubicBezTo>
                <a:lnTo>
                  <a:pt x="3600" y="2579"/>
                </a:lnTo>
                <a:close/>
              </a:path>
            </a:pathLst>
          </a:custGeom>
          <a:solidFill>
            <a:srgbClr val="000000"/>
          </a:solidFill>
          <a:ln w="12700">
            <a:miter lim="400000"/>
          </a:ln>
        </p:spPr>
        <p:txBody>
          <a:bodyPr lIns="45719" rIns="45719"/>
          <a:lstStyle/>
          <a:p>
            <a:endParaRPr/>
          </a:p>
        </p:txBody>
      </p:sp>
      <p:sp>
        <p:nvSpPr>
          <p:cNvPr id="68" name="Title Text"/>
          <p:cNvSpPr txBox="1">
            <a:spLocks noGrp="1"/>
          </p:cNvSpPr>
          <p:nvPr>
            <p:ph type="title"/>
          </p:nvPr>
        </p:nvSpPr>
        <p:spPr>
          <a:xfrm>
            <a:off x="609600" y="274637"/>
            <a:ext cx="10972800" cy="13255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69"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xfrm>
            <a:off x="5892800" y="6172200"/>
            <a:ext cx="2844800" cy="368301"/>
          </a:xfrm>
          <a:prstGeom prst="rect">
            <a:avLst/>
          </a:prstGeom>
          <a:ln w="12700">
            <a:miter lim="400000"/>
          </a:ln>
        </p:spPr>
        <p:txBody>
          <a:bodyPr wrap="none" lIns="0" tIns="0" rIns="0" bIns="0" anchor="ctr">
            <a:spAutoFit/>
          </a:bodyPr>
          <a:lstStyle>
            <a:lvl1pPr algn="r">
              <a:defRPr sz="1200">
                <a:solidFill>
                  <a:srgbClr val="A6A6A6"/>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4" r:id="rId4"/>
    <p:sldLayoutId id="2147483657" r:id="rId5"/>
    <p:sldLayoutId id="2147483663" r:id="rId6"/>
    <p:sldLayoutId id="2147483668" r:id="rId7"/>
    <p:sldLayoutId id="2147483669" r:id="rId8"/>
  </p:sldLayoutIdLst>
  <p:transition spd="med"/>
  <p:timing>
    <p:tnLst>
      <p:par>
        <p:cTn id="1" dur="indefinite" restart="never" nodeType="tmRoot"/>
      </p:par>
    </p:tnLst>
  </p:timing>
  <p:txStyles>
    <p:titleStyle>
      <a:lvl1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p:titleStyle>
    <p:bodyStyle>
      <a:lvl1pPr marL="263525" marR="0" indent="-2635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latinLnBrk="0">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video" Target="../media/media1.mov"/><Relationship Id="rId7" Type="http://schemas.openxmlformats.org/officeDocument/2006/relationships/notesSlide" Target="../notesSlides/notesSlide13.xml"/><Relationship Id="rId12" Type="http://schemas.microsoft.com/office/2007/relationships/hdphoto" Target="../media/hdphoto1.wdp"/><Relationship Id="rId2" Type="http://schemas.microsoft.com/office/2007/relationships/media" Target="../media/media1.mov"/><Relationship Id="rId1" Type="http://schemas.openxmlformats.org/officeDocument/2006/relationships/tags" Target="../tags/tag1.xml"/><Relationship Id="rId6" Type="http://schemas.openxmlformats.org/officeDocument/2006/relationships/slideLayout" Target="../slideLayouts/slideLayout6.xml"/><Relationship Id="rId11" Type="http://schemas.openxmlformats.org/officeDocument/2006/relationships/image" Target="../media/image2.png"/><Relationship Id="rId5" Type="http://schemas.microsoft.com/office/2007/relationships/media" Target="../media/media2.wmv"/><Relationship Id="rId10" Type="http://schemas.openxmlformats.org/officeDocument/2006/relationships/image" Target="../media/image22.png"/><Relationship Id="rId4" Type="http://schemas.openxmlformats.org/officeDocument/2006/relationships/video" Target="NULL" TargetMode="External"/><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8.jpg"/></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0.jp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9.emf"/><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8EFE080-4363-40F5-9829-A5BD4A897A59}"/>
              </a:ext>
            </a:extLst>
          </p:cNvPr>
          <p:cNvPicPr>
            <a:picLocks noChangeAspect="1"/>
          </p:cNvPicPr>
          <p:nvPr/>
        </p:nvPicPr>
        <p:blipFill rotWithShape="1">
          <a:blip r:embed="rId3">
            <a:extLst>
              <a:ext uri="{28A0092B-C50C-407E-A947-70E740481C1C}">
                <a14:useLocalDpi xmlns:a14="http://schemas.microsoft.com/office/drawing/2010/main" val="0"/>
              </a:ext>
            </a:extLst>
          </a:blip>
          <a:srcRect t="14103" b="15818"/>
          <a:stretch/>
        </p:blipFill>
        <p:spPr>
          <a:xfrm>
            <a:off x="6402695" y="0"/>
            <a:ext cx="5789305" cy="6858000"/>
          </a:xfrm>
          <a:prstGeom prst="rect">
            <a:avLst/>
          </a:prstGeom>
        </p:spPr>
      </p:pic>
      <p:sp>
        <p:nvSpPr>
          <p:cNvPr id="3153" name="Tijdelijke aanduiding voor tekst 18"/>
          <p:cNvSpPr>
            <a:spLocks noGrp="1"/>
          </p:cNvSpPr>
          <p:nvPr>
            <p:ph type="body" sz="quarter" idx="22"/>
          </p:nvPr>
        </p:nvSpPr>
        <p:spPr>
          <a:xfrm>
            <a:off x="482392" y="860076"/>
            <a:ext cx="4890341" cy="16184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p>
            <a:r>
              <a:rPr lang="en-GB" sz="3200" b="1" dirty="0"/>
              <a:t>Microfluidics-based analyses of underground H</a:t>
            </a:r>
            <a:r>
              <a:rPr lang="en-GB" sz="3200" b="1" baseline="-25000" dirty="0"/>
              <a:t>2</a:t>
            </a:r>
            <a:r>
              <a:rPr lang="en-GB" sz="3200" b="1" dirty="0"/>
              <a:t> storage:</a:t>
            </a:r>
            <a:r>
              <a:rPr lang="en-GB" sz="3200" dirty="0"/>
              <a:t/>
            </a:r>
            <a:br>
              <a:rPr lang="en-GB" sz="3200" dirty="0"/>
            </a:br>
            <a:r>
              <a:rPr lang="en-GB" sz="3200" i="1" dirty="0" smtClean="0"/>
              <a:t>dynamic </a:t>
            </a:r>
            <a:r>
              <a:rPr lang="en-GB" sz="3200" i="1" dirty="0"/>
              <a:t>contact angles</a:t>
            </a:r>
            <a:endParaRPr sz="3200" i="1" dirty="0"/>
          </a:p>
        </p:txBody>
      </p:sp>
      <p:sp>
        <p:nvSpPr>
          <p:cNvPr id="3154" name="Tijdelijke aanduiding voor tekst 42"/>
          <p:cNvSpPr>
            <a:spLocks noGrp="1"/>
          </p:cNvSpPr>
          <p:nvPr>
            <p:ph type="body" sz="quarter" idx="23"/>
          </p:nvPr>
        </p:nvSpPr>
        <p:spPr>
          <a:xfrm>
            <a:off x="294502" y="3260495"/>
            <a:ext cx="1454400" cy="7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r>
              <a:t> </a:t>
            </a:r>
          </a:p>
        </p:txBody>
      </p:sp>
      <p:sp>
        <p:nvSpPr>
          <p:cNvPr id="13" name="Ondertitel 23">
            <a:extLst>
              <a:ext uri="{FF2B5EF4-FFF2-40B4-BE49-F238E27FC236}">
                <a16:creationId xmlns:a16="http://schemas.microsoft.com/office/drawing/2014/main" id="{67DFE212-6A71-4D1A-B520-1A6F0C2C58D2}"/>
              </a:ext>
            </a:extLst>
          </p:cNvPr>
          <p:cNvSpPr txBox="1">
            <a:spLocks/>
          </p:cNvSpPr>
          <p:nvPr/>
        </p:nvSpPr>
        <p:spPr>
          <a:xfrm>
            <a:off x="36456" y="3450782"/>
            <a:ext cx="6366239" cy="21119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fontScale="92500" lnSpcReduction="10000"/>
          </a:bodyPr>
          <a:lstStyle>
            <a:lvl1pPr marL="0" marR="0" indent="0" algn="l" defTabSz="719137" rtl="0" latinLnBrk="0">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1pPr>
            <a:lvl2pPr marL="0" marR="0" indent="457200" algn="l" defTabSz="719137" rtl="0" latinLnBrk="0">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2pPr>
            <a:lvl3pPr marL="0" marR="0" indent="914400" algn="l" defTabSz="719137" rtl="0" latinLnBrk="0">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3pPr>
            <a:lvl4pPr marL="0" marR="0" indent="1371600" algn="l" defTabSz="719137" rtl="0" latinLnBrk="0">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4pPr>
            <a:lvl5pPr marL="0" marR="0" indent="1828800" algn="l" defTabSz="719137" rtl="0" latinLnBrk="0">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algn="ctr" hangingPunct="1"/>
            <a:r>
              <a:rPr lang="en-GB" sz="2000" b="0" dirty="0" err="1"/>
              <a:t>Willemijn</a:t>
            </a:r>
            <a:r>
              <a:rPr lang="en-GB" sz="2000" b="0" dirty="0"/>
              <a:t> van </a:t>
            </a:r>
            <a:r>
              <a:rPr lang="en-GB" sz="2000" b="0" dirty="0" err="1"/>
              <a:t>Rooijen</a:t>
            </a:r>
            <a:endParaRPr lang="en-GB" sz="2000" b="0" dirty="0"/>
          </a:p>
          <a:p>
            <a:pPr algn="ctr" hangingPunct="1"/>
            <a:r>
              <a:rPr lang="en-GB" sz="2000" b="0" dirty="0"/>
              <a:t>Leila Hashemi, Maartje Boon</a:t>
            </a:r>
            <a:br>
              <a:rPr lang="en-GB" sz="2000" b="0" dirty="0"/>
            </a:br>
            <a:r>
              <a:rPr lang="en-GB" sz="2000" b="0" dirty="0" err="1"/>
              <a:t>Rouhi</a:t>
            </a:r>
            <a:r>
              <a:rPr lang="en-GB" sz="2000" b="0" dirty="0"/>
              <a:t> </a:t>
            </a:r>
            <a:r>
              <a:rPr lang="en-GB" sz="2000" b="0" dirty="0" err="1"/>
              <a:t>Farajzadeh</a:t>
            </a:r>
            <a:r>
              <a:rPr lang="en-GB" sz="2000" b="0" dirty="0"/>
              <a:t>, Hadi Hajibeygi</a:t>
            </a:r>
          </a:p>
          <a:p>
            <a:pPr algn="ctr" hangingPunct="1"/>
            <a:r>
              <a:rPr lang="en-GB" sz="2100" b="0" dirty="0" smtClean="0"/>
              <a:t>W.A.vanRooijen@tudelft.nl</a:t>
            </a:r>
            <a:endParaRPr lang="en-GB" sz="2100" b="0" dirty="0"/>
          </a:p>
          <a:p>
            <a:pPr algn="ctr" hangingPunct="1"/>
            <a:r>
              <a:rPr lang="en-GB" sz="2100" b="0" dirty="0"/>
              <a:t>Interpore 2022</a:t>
            </a:r>
          </a:p>
          <a:p>
            <a:pPr algn="ctr" hangingPunct="1"/>
            <a:r>
              <a:rPr lang="en-GB" b="0" dirty="0"/>
              <a:t>May 30</a:t>
            </a:r>
            <a:r>
              <a:rPr lang="en-GB" b="0" baseline="30000" dirty="0"/>
              <a:t>th</a:t>
            </a:r>
            <a:r>
              <a:rPr lang="en-GB" b="0" dirty="0"/>
              <a:t> 2022</a:t>
            </a:r>
          </a:p>
        </p:txBody>
      </p:sp>
      <p:pic>
        <p:nvPicPr>
          <p:cNvPr id="9" name="Picture 1">
            <a:extLst>
              <a:ext uri="{FF2B5EF4-FFF2-40B4-BE49-F238E27FC236}">
                <a16:creationId xmlns:a16="http://schemas.microsoft.com/office/drawing/2014/main" id="{35BEDE24-D673-47F5-A553-7487AA1B35B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7" b="90000" l="9371" r="93427">
                        <a14:foregroundMark x1="9510" y1="55000" x2="9510" y2="55000"/>
                        <a14:foregroundMark x1="21818" y1="13333" x2="21818" y2="13333"/>
                        <a14:foregroundMark x1="48671" y1="45000" x2="48671" y2="45000"/>
                        <a14:foregroundMark x1="53007" y1="41667" x2="53007" y2="41667"/>
                        <a14:foregroundMark x1="62937" y1="35833" x2="62937" y2="35833"/>
                        <a14:foregroundMark x1="74685" y1="37917" x2="74685" y2="37917"/>
                        <a14:foregroundMark x1="78042" y1="37083" x2="78042" y2="37083"/>
                        <a14:foregroundMark x1="88112" y1="42083" x2="88112" y2="42083"/>
                        <a14:foregroundMark x1="49371" y1="75833" x2="49371" y2="75833"/>
                        <a14:foregroundMark x1="53427" y1="79167" x2="53427" y2="79167"/>
                        <a14:foregroundMark x1="56084" y1="78750" x2="56084" y2="78750"/>
                        <a14:foregroundMark x1="59580" y1="77917" x2="59580" y2="77917"/>
                        <a14:foregroundMark x1="61958" y1="77083" x2="61958" y2="77083"/>
                        <a14:foregroundMark x1="65315" y1="76667" x2="65315" y2="76667"/>
                        <a14:foregroundMark x1="70070" y1="78333" x2="70070" y2="78333"/>
                        <a14:foregroundMark x1="71748" y1="77083" x2="71748" y2="77083"/>
                        <a14:foregroundMark x1="76643" y1="76250" x2="76643" y2="76250"/>
                        <a14:foregroundMark x1="78741" y1="78750" x2="78741" y2="78750"/>
                        <a14:foregroundMark x1="82657" y1="74167" x2="82657" y2="74167"/>
                        <a14:foregroundMark x1="93566" y1="31250" x2="93566" y2="31250"/>
                        <a14:foregroundMark x1="55105" y1="76250" x2="55105" y2="76250"/>
                        <a14:foregroundMark x1="69930" y1="35833" x2="69930" y2="35833"/>
                        <a14:foregroundMark x1="23217" y1="9167" x2="23217" y2="9167"/>
                        <a14:backgroundMark x1="56923" y1="78333" x2="56923" y2="78333"/>
                        <a14:backgroundMark x1="66014" y1="77500" x2="66014" y2="77500"/>
                        <a14:backgroundMark x1="69790" y1="77083" x2="69790" y2="77083"/>
                        <a14:backgroundMark x1="79860" y1="77500" x2="79860" y2="77500"/>
                        <a14:backgroundMark x1="83497" y1="78333" x2="83497" y2="78333"/>
                        <a14:backgroundMark x1="62937" y1="78333" x2="62937" y2="78333"/>
                      </a14:backgroundRemoval>
                    </a14:imgEffect>
                  </a14:imgLayer>
                </a14:imgProps>
              </a:ext>
            </a:extLst>
          </a:blip>
          <a:stretch>
            <a:fillRect/>
          </a:stretch>
        </p:blipFill>
        <p:spPr>
          <a:xfrm>
            <a:off x="2089217" y="5979651"/>
            <a:ext cx="2421722" cy="812886"/>
          </a:xfrm>
          <a:prstGeom prst="rect">
            <a:avLst/>
          </a:prstGeom>
        </p:spPr>
      </p:pic>
      <p:sp>
        <p:nvSpPr>
          <p:cNvPr id="3155" name="Tijdelijke aanduiding voor tekst 43"/>
          <p:cNvSpPr>
            <a:spLocks noGrp="1"/>
          </p:cNvSpPr>
          <p:nvPr>
            <p:ph type="body" sz="quarter" idx="24"/>
          </p:nvPr>
        </p:nvSpPr>
        <p:spPr>
          <a:xfrm>
            <a:off x="196866" y="5823645"/>
            <a:ext cx="1844225" cy="69355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 </a:t>
            </a:r>
          </a:p>
        </p:txBody>
      </p:sp>
      <p:sp>
        <p:nvSpPr>
          <p:cNvPr id="2" name="Rectangle 1">
            <a:extLst>
              <a:ext uri="{FF2B5EF4-FFF2-40B4-BE49-F238E27FC236}">
                <a16:creationId xmlns:a16="http://schemas.microsoft.com/office/drawing/2014/main" id="{AB43DE68-BE46-D5F0-BEF9-E840A9995F23}"/>
              </a:ext>
            </a:extLst>
          </p:cNvPr>
          <p:cNvSpPr/>
          <p:nvPr/>
        </p:nvSpPr>
        <p:spPr>
          <a:xfrm>
            <a:off x="1465505" y="2605916"/>
            <a:ext cx="3313728" cy="369332"/>
          </a:xfrm>
          <a:prstGeom prst="rect">
            <a:avLst/>
          </a:prstGeom>
        </p:spPr>
        <p:txBody>
          <a:bodyPr wrap="none">
            <a:spAutoFit/>
          </a:bodyPr>
          <a:lstStyle/>
          <a:p>
            <a:r>
              <a:rPr lang="en-GB" i="1" dirty="0" smtClean="0">
                <a:solidFill>
                  <a:schemeClr val="bg1"/>
                </a:solidFill>
              </a:rPr>
              <a:t>Van Rooijen et al., AWR, 2022</a:t>
            </a:r>
            <a:endParaRPr lang="en-US" i="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10</a:t>
            </a:fld>
            <a:endParaRPr lang="en-GB" sz="2400" dirty="0">
              <a:solidFill>
                <a:schemeClr val="tx1"/>
              </a:solidFill>
            </a:endParaRPr>
          </a:p>
        </p:txBody>
      </p:sp>
      <p:sp>
        <p:nvSpPr>
          <p:cNvPr id="6" name="Titel 9">
            <a:extLst>
              <a:ext uri="{FF2B5EF4-FFF2-40B4-BE49-F238E27FC236}">
                <a16:creationId xmlns:a16="http://schemas.microsoft.com/office/drawing/2014/main" id="{C039FAB9-DD12-4C46-8C26-FBE24AEE5E21}"/>
              </a:ext>
            </a:extLst>
          </p:cNvPr>
          <p:cNvSpPr txBox="1">
            <a:spLocks noGrp="1"/>
          </p:cNvSpPr>
          <p:nvPr>
            <p:ph type="title"/>
          </p:nvPr>
        </p:nvSpPr>
        <p:spPr>
          <a:xfrm>
            <a:off x="843780" y="765562"/>
            <a:ext cx="10775071" cy="490401"/>
          </a:xfrm>
          <a:prstGeom prst="rect">
            <a:avLst/>
          </a:prstGeom>
        </p:spPr>
        <p:txBody>
          <a:bodyPr>
            <a:normAutofit fontScale="90000"/>
          </a:bodyPr>
          <a:lstStyle>
            <a:lvl1pPr defTabSz="850391">
              <a:tabLst>
                <a:tab pos="1155700" algn="l"/>
              </a:tabLst>
              <a:defRPr sz="2976"/>
            </a:lvl1pPr>
          </a:lstStyle>
          <a:p>
            <a:pPr algn="ctr"/>
            <a:r>
              <a:rPr lang="en-GB" dirty="0"/>
              <a:t>We designed &amp; measured dynamic contact angles in micro chips!</a:t>
            </a:r>
          </a:p>
        </p:txBody>
      </p:sp>
      <p:pic>
        <p:nvPicPr>
          <p:cNvPr id="7" name="Afbeelding 4">
            <a:extLst>
              <a:ext uri="{FF2B5EF4-FFF2-40B4-BE49-F238E27FC236}">
                <a16:creationId xmlns:a16="http://schemas.microsoft.com/office/drawing/2014/main" id="{9B446F3C-D31E-68ED-AE16-B5CC968C2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800" y="1536605"/>
            <a:ext cx="5913121" cy="3784790"/>
          </a:xfrm>
          <a:prstGeom prst="rect">
            <a:avLst/>
          </a:prstGeom>
        </p:spPr>
      </p:pic>
      <p:sp>
        <p:nvSpPr>
          <p:cNvPr id="2" name="Rectangle 1">
            <a:extLst>
              <a:ext uri="{FF2B5EF4-FFF2-40B4-BE49-F238E27FC236}">
                <a16:creationId xmlns:a16="http://schemas.microsoft.com/office/drawing/2014/main" id="{F8A2D48B-C8F9-4A02-AF93-657F8E3BC865}"/>
              </a:ext>
            </a:extLst>
          </p:cNvPr>
          <p:cNvSpPr/>
          <p:nvPr/>
        </p:nvSpPr>
        <p:spPr>
          <a:xfrm>
            <a:off x="7183296" y="3013501"/>
            <a:ext cx="4435555" cy="830997"/>
          </a:xfrm>
          <a:prstGeom prst="rect">
            <a:avLst/>
          </a:prstGeom>
        </p:spPr>
        <p:txBody>
          <a:bodyPr wrap="square">
            <a:spAutoFit/>
          </a:bodyPr>
          <a:lstStyle/>
          <a:p>
            <a:r>
              <a:rPr lang="en-GB" sz="2400" dirty="0"/>
              <a:t>Borosilicate glass microchips (Channels 50 – 130 </a:t>
            </a:r>
            <a:r>
              <a:rPr lang="el-GR" sz="2400" dirty="0"/>
              <a:t>μ</a:t>
            </a:r>
            <a:r>
              <a:rPr lang="en-GB" sz="2400" dirty="0"/>
              <a:t>m)</a:t>
            </a:r>
          </a:p>
        </p:txBody>
      </p:sp>
    </p:spTree>
    <p:extLst>
      <p:ext uri="{BB962C8B-B14F-4D97-AF65-F5344CB8AC3E}">
        <p14:creationId xmlns:p14="http://schemas.microsoft.com/office/powerpoint/2010/main" val="36642593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11</a:t>
            </a:fld>
            <a:endParaRPr lang="en-GB" sz="2400" dirty="0">
              <a:solidFill>
                <a:schemeClr val="tx1"/>
              </a:solidFill>
            </a:endParaRPr>
          </a:p>
        </p:txBody>
      </p:sp>
      <p:sp>
        <p:nvSpPr>
          <p:cNvPr id="8" name="Titel 9"/>
          <p:cNvSpPr txBox="1">
            <a:spLocks/>
          </p:cNvSpPr>
          <p:nvPr/>
        </p:nvSpPr>
        <p:spPr>
          <a:xfrm>
            <a:off x="698500" y="741499"/>
            <a:ext cx="10775071" cy="49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50391" rtl="0" latinLnBrk="0">
              <a:lnSpc>
                <a:spcPct val="90000"/>
              </a:lnSpc>
              <a:spcBef>
                <a:spcPts val="0"/>
              </a:spcBef>
              <a:spcAft>
                <a:spcPts val="0"/>
              </a:spcAft>
              <a:buClrTx/>
              <a:buSzTx/>
              <a:buFontTx/>
              <a:buNone/>
              <a:tabLst>
                <a:tab pos="1155700" algn="l"/>
              </a:tabLst>
              <a:defRPr sz="2976"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pPr hangingPunct="1"/>
            <a:r>
              <a:rPr lang="en-US" dirty="0" smtClean="0"/>
              <a:t>Measurements (</a:t>
            </a:r>
            <a:r>
              <a:rPr lang="en-US" sz="3200" dirty="0" smtClean="0"/>
              <a:t>10 bar, 20 ºC)</a:t>
            </a:r>
            <a:endParaRPr lang="en-US" dirty="0"/>
          </a:p>
        </p:txBody>
      </p:sp>
      <p:sp>
        <p:nvSpPr>
          <p:cNvPr id="9" name="Tijdelijke aanduiding voor verticale tekst 10">
            <a:extLst>
              <a:ext uri="{FF2B5EF4-FFF2-40B4-BE49-F238E27FC236}">
                <a16:creationId xmlns:a16="http://schemas.microsoft.com/office/drawing/2014/main" id="{106BC47A-10E1-4E11-9A7D-4A0F1ED0453C}"/>
              </a:ext>
            </a:extLst>
          </p:cNvPr>
          <p:cNvSpPr txBox="1">
            <a:spLocks/>
          </p:cNvSpPr>
          <p:nvPr/>
        </p:nvSpPr>
        <p:spPr>
          <a:xfrm>
            <a:off x="1729067" y="1594726"/>
            <a:ext cx="9615932" cy="4356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263525" marR="0" indent="-2635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latinLnBrk="0">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marL="0" indent="0">
              <a:lnSpc>
                <a:spcPct val="150000"/>
              </a:lnSpc>
              <a:buNone/>
            </a:pPr>
            <a:r>
              <a:rPr lang="en-GB" sz="2400" dirty="0">
                <a:solidFill>
                  <a:schemeClr val="tx1"/>
                </a:solidFill>
              </a:rPr>
              <a:t>Advancing Contact angle</a:t>
            </a:r>
          </a:p>
          <a:p>
            <a:pPr marL="0" indent="0">
              <a:lnSpc>
                <a:spcPct val="150000"/>
              </a:lnSpc>
              <a:buNone/>
            </a:pPr>
            <a:r>
              <a:rPr lang="en-GB" sz="2400" dirty="0">
                <a:solidFill>
                  <a:schemeClr val="tx1"/>
                </a:solidFill>
              </a:rPr>
              <a:t>Receding Contact angle</a:t>
            </a:r>
          </a:p>
          <a:p>
            <a:pPr marL="0" indent="0">
              <a:lnSpc>
                <a:spcPct val="150000"/>
              </a:lnSpc>
              <a:buNone/>
            </a:pPr>
            <a:r>
              <a:rPr lang="en-GB" sz="2400" dirty="0">
                <a:solidFill>
                  <a:schemeClr val="tx1"/>
                </a:solidFill>
              </a:rPr>
              <a:t>Hysteresis </a:t>
            </a:r>
          </a:p>
          <a:p>
            <a:pPr marL="0" indent="0">
              <a:lnSpc>
                <a:spcPct val="150000"/>
              </a:lnSpc>
              <a:buNone/>
            </a:pPr>
            <a:r>
              <a:rPr lang="en-GB" sz="2400" b="1" dirty="0">
                <a:solidFill>
                  <a:schemeClr val="tx1"/>
                </a:solidFill>
              </a:rPr>
              <a:t>Channel width dependency</a:t>
            </a:r>
          </a:p>
          <a:p>
            <a:pPr marL="0" indent="0">
              <a:lnSpc>
                <a:spcPct val="150000"/>
              </a:lnSpc>
              <a:buNone/>
            </a:pPr>
            <a:r>
              <a:rPr lang="en-GB" sz="2400" dirty="0">
                <a:solidFill>
                  <a:schemeClr val="tx1"/>
                </a:solidFill>
              </a:rPr>
              <a:t>H</a:t>
            </a:r>
            <a:r>
              <a:rPr lang="en-GB" sz="2400" baseline="-25000" dirty="0">
                <a:solidFill>
                  <a:schemeClr val="tx1"/>
                </a:solidFill>
              </a:rPr>
              <a:t>2,</a:t>
            </a:r>
            <a:r>
              <a:rPr lang="en-GB" sz="2400" dirty="0">
                <a:solidFill>
                  <a:schemeClr val="tx1"/>
                </a:solidFill>
              </a:rPr>
              <a:t> CO</a:t>
            </a:r>
            <a:r>
              <a:rPr lang="en-GB" sz="2400" baseline="-25000" dirty="0">
                <a:solidFill>
                  <a:schemeClr val="tx1"/>
                </a:solidFill>
              </a:rPr>
              <a:t>2  </a:t>
            </a:r>
            <a:r>
              <a:rPr lang="en-GB" sz="2400" dirty="0">
                <a:solidFill>
                  <a:schemeClr val="tx1"/>
                </a:solidFill>
              </a:rPr>
              <a:t>and N</a:t>
            </a:r>
            <a:r>
              <a:rPr lang="en-GB" sz="2400" baseline="-25000" dirty="0">
                <a:solidFill>
                  <a:schemeClr val="tx1"/>
                </a:solidFill>
              </a:rPr>
              <a:t>2 </a:t>
            </a:r>
            <a:r>
              <a:rPr lang="en-GB" sz="2400" dirty="0">
                <a:solidFill>
                  <a:schemeClr val="tx1"/>
                </a:solidFill>
              </a:rPr>
              <a:t> </a:t>
            </a:r>
          </a:p>
          <a:p>
            <a:pPr marL="285750" lvl="2" indent="-285750" hangingPunct="1">
              <a:buFont typeface="Arial" panose="020B0604020202020204" pitchFamily="34" charset="0"/>
              <a:buChar char="•"/>
            </a:pPr>
            <a:endParaRPr lang="en-GB" sz="1800" dirty="0">
              <a:solidFill>
                <a:schemeClr val="bg2">
                  <a:lumMod val="50000"/>
                </a:schemeClr>
              </a:solidFill>
            </a:endParaRPr>
          </a:p>
        </p:txBody>
      </p:sp>
      <p:pic>
        <p:nvPicPr>
          <p:cNvPr id="10" name="Afbeelding 11">
            <a:extLst>
              <a:ext uri="{FF2B5EF4-FFF2-40B4-BE49-F238E27FC236}">
                <a16:creationId xmlns:a16="http://schemas.microsoft.com/office/drawing/2014/main" id="{47E1B7B5-B44A-45F5-A010-A43396821496}"/>
              </a:ext>
            </a:extLst>
          </p:cNvPr>
          <p:cNvPicPr>
            <a:picLocks noChangeAspect="1"/>
          </p:cNvPicPr>
          <p:nvPr/>
        </p:nvPicPr>
        <p:blipFill rotWithShape="1">
          <a:blip r:embed="rId3"/>
          <a:srcRect l="10383" r="7565"/>
          <a:stretch/>
        </p:blipFill>
        <p:spPr>
          <a:xfrm>
            <a:off x="847000" y="1716879"/>
            <a:ext cx="461452" cy="403770"/>
          </a:xfrm>
          <a:prstGeom prst="rect">
            <a:avLst/>
          </a:prstGeom>
        </p:spPr>
      </p:pic>
      <p:pic>
        <p:nvPicPr>
          <p:cNvPr id="11" name="Afbeelding 12">
            <a:extLst>
              <a:ext uri="{FF2B5EF4-FFF2-40B4-BE49-F238E27FC236}">
                <a16:creationId xmlns:a16="http://schemas.microsoft.com/office/drawing/2014/main" id="{8143EB8C-1172-462E-BD8F-1C75172AD740}"/>
              </a:ext>
            </a:extLst>
          </p:cNvPr>
          <p:cNvPicPr>
            <a:picLocks noChangeAspect="1"/>
          </p:cNvPicPr>
          <p:nvPr/>
        </p:nvPicPr>
        <p:blipFill>
          <a:blip r:embed="rId4"/>
          <a:stretch>
            <a:fillRect/>
          </a:stretch>
        </p:blipFill>
        <p:spPr>
          <a:xfrm>
            <a:off x="847000" y="2449125"/>
            <a:ext cx="461452" cy="403771"/>
          </a:xfrm>
          <a:prstGeom prst="rect">
            <a:avLst/>
          </a:prstGeom>
        </p:spPr>
      </p:pic>
      <p:pic>
        <p:nvPicPr>
          <p:cNvPr id="12" name="Afbeelding 13">
            <a:extLst>
              <a:ext uri="{FF2B5EF4-FFF2-40B4-BE49-F238E27FC236}">
                <a16:creationId xmlns:a16="http://schemas.microsoft.com/office/drawing/2014/main" id="{3340C4C2-C735-4BC6-BB65-2AC75C6111CA}"/>
              </a:ext>
            </a:extLst>
          </p:cNvPr>
          <p:cNvPicPr>
            <a:picLocks noChangeAspect="1"/>
          </p:cNvPicPr>
          <p:nvPr/>
        </p:nvPicPr>
        <p:blipFill>
          <a:blip r:embed="rId5"/>
          <a:stretch>
            <a:fillRect/>
          </a:stretch>
        </p:blipFill>
        <p:spPr>
          <a:xfrm>
            <a:off x="847001" y="3106738"/>
            <a:ext cx="461452" cy="445810"/>
          </a:xfrm>
          <a:prstGeom prst="rect">
            <a:avLst/>
          </a:prstGeom>
        </p:spPr>
      </p:pic>
      <p:pic>
        <p:nvPicPr>
          <p:cNvPr id="13" name="Afbeelding 14">
            <a:extLst>
              <a:ext uri="{FF2B5EF4-FFF2-40B4-BE49-F238E27FC236}">
                <a16:creationId xmlns:a16="http://schemas.microsoft.com/office/drawing/2014/main" id="{5265005F-74C4-413C-9A53-98DF3B113CD3}"/>
              </a:ext>
            </a:extLst>
          </p:cNvPr>
          <p:cNvPicPr>
            <a:picLocks noChangeAspect="1"/>
          </p:cNvPicPr>
          <p:nvPr/>
        </p:nvPicPr>
        <p:blipFill rotWithShape="1">
          <a:blip r:embed="rId6"/>
          <a:srcRect l="9722"/>
          <a:stretch/>
        </p:blipFill>
        <p:spPr>
          <a:xfrm>
            <a:off x="847000" y="3772958"/>
            <a:ext cx="461452" cy="445810"/>
          </a:xfrm>
          <a:prstGeom prst="rect">
            <a:avLst/>
          </a:prstGeom>
        </p:spPr>
      </p:pic>
      <p:pic>
        <p:nvPicPr>
          <p:cNvPr id="14" name="Afbeelding 15">
            <a:extLst>
              <a:ext uri="{FF2B5EF4-FFF2-40B4-BE49-F238E27FC236}">
                <a16:creationId xmlns:a16="http://schemas.microsoft.com/office/drawing/2014/main" id="{3B7F60B8-F30D-4B52-ACA4-410E794018CB}"/>
              </a:ext>
            </a:extLst>
          </p:cNvPr>
          <p:cNvPicPr>
            <a:picLocks noChangeAspect="1"/>
          </p:cNvPicPr>
          <p:nvPr/>
        </p:nvPicPr>
        <p:blipFill>
          <a:blip r:embed="rId7"/>
          <a:stretch>
            <a:fillRect/>
          </a:stretch>
        </p:blipFill>
        <p:spPr>
          <a:xfrm>
            <a:off x="842963" y="4491267"/>
            <a:ext cx="465489" cy="449378"/>
          </a:xfrm>
          <a:prstGeom prst="rect">
            <a:avLst/>
          </a:prstGeom>
        </p:spPr>
      </p:pic>
    </p:spTree>
    <p:extLst>
      <p:ext uri="{BB962C8B-B14F-4D97-AF65-F5344CB8AC3E}">
        <p14:creationId xmlns:p14="http://schemas.microsoft.com/office/powerpoint/2010/main" val="16530958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12</a:t>
            </a:fld>
            <a:endParaRPr lang="en-GB" sz="2400" dirty="0">
              <a:solidFill>
                <a:schemeClr val="tx1"/>
              </a:solidFill>
            </a:endParaRPr>
          </a:p>
        </p:txBody>
      </p:sp>
      <p:sp>
        <p:nvSpPr>
          <p:cNvPr id="19" name="Titel 9"/>
          <p:cNvSpPr txBox="1">
            <a:spLocks noGrp="1"/>
          </p:cNvSpPr>
          <p:nvPr>
            <p:ph type="title"/>
          </p:nvPr>
        </p:nvSpPr>
        <p:spPr>
          <a:xfrm>
            <a:off x="698500" y="741499"/>
            <a:ext cx="10775071" cy="490401"/>
          </a:xfrm>
          <a:prstGeom prst="rect">
            <a:avLst/>
          </a:prstGeom>
        </p:spPr>
        <p:txBody>
          <a:bodyPr/>
          <a:lstStyle>
            <a:lvl1pPr defTabSz="850391">
              <a:tabLst>
                <a:tab pos="1155700" algn="l"/>
              </a:tabLst>
              <a:defRPr sz="2976"/>
            </a:lvl1pPr>
          </a:lstStyle>
          <a:p>
            <a:r>
              <a:rPr lang="en-GB" dirty="0"/>
              <a:t>Image analysis: In-house MATLAB code </a:t>
            </a:r>
            <a:endParaRPr dirty="0"/>
          </a:p>
        </p:txBody>
      </p:sp>
      <p:pic>
        <p:nvPicPr>
          <p:cNvPr id="20" name="Picture 30">
            <a:extLst>
              <a:ext uri="{FF2B5EF4-FFF2-40B4-BE49-F238E27FC236}">
                <a16:creationId xmlns:a16="http://schemas.microsoft.com/office/drawing/2014/main" id="{8CFE151C-0119-4253-9CED-D38DE72E7A20}"/>
              </a:ext>
            </a:extLst>
          </p:cNvPr>
          <p:cNvPicPr>
            <a:picLocks noChangeAspect="1"/>
          </p:cNvPicPr>
          <p:nvPr/>
        </p:nvPicPr>
        <p:blipFill rotWithShape="1">
          <a:blip r:embed="rId3"/>
          <a:srcRect t="26912"/>
          <a:stretch/>
        </p:blipFill>
        <p:spPr>
          <a:xfrm>
            <a:off x="1492830" y="1354579"/>
            <a:ext cx="3770767" cy="3674621"/>
          </a:xfrm>
          <a:prstGeom prst="rect">
            <a:avLst/>
          </a:prstGeom>
        </p:spPr>
      </p:pic>
      <p:sp>
        <p:nvSpPr>
          <p:cNvPr id="21" name="Rectangle 31">
            <a:extLst>
              <a:ext uri="{FF2B5EF4-FFF2-40B4-BE49-F238E27FC236}">
                <a16:creationId xmlns:a16="http://schemas.microsoft.com/office/drawing/2014/main" id="{876A7873-AB53-40FB-B08C-3A023E656DC6}"/>
              </a:ext>
            </a:extLst>
          </p:cNvPr>
          <p:cNvSpPr/>
          <p:nvPr/>
        </p:nvSpPr>
        <p:spPr>
          <a:xfrm>
            <a:off x="4673258" y="3672312"/>
            <a:ext cx="331245" cy="3385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23" name="Straight Arrow Connector 21">
            <a:extLst>
              <a:ext uri="{FF2B5EF4-FFF2-40B4-BE49-F238E27FC236}">
                <a16:creationId xmlns:a16="http://schemas.microsoft.com/office/drawing/2014/main" id="{061E2A7E-EF2F-4435-BA5A-B50BD8C4031E}"/>
              </a:ext>
            </a:extLst>
          </p:cNvPr>
          <p:cNvCxnSpPr>
            <a:cxnSpLocks/>
            <a:stCxn id="26" idx="1"/>
          </p:cNvCxnSpPr>
          <p:nvPr/>
        </p:nvCxnSpPr>
        <p:spPr>
          <a:xfrm flipH="1">
            <a:off x="2183090" y="3773159"/>
            <a:ext cx="353858" cy="2277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2">
            <a:extLst>
              <a:ext uri="{FF2B5EF4-FFF2-40B4-BE49-F238E27FC236}">
                <a16:creationId xmlns:a16="http://schemas.microsoft.com/office/drawing/2014/main" id="{C65B40AF-BE07-4175-BCF4-3A58E5270354}"/>
              </a:ext>
            </a:extLst>
          </p:cNvPr>
          <p:cNvCxnSpPr>
            <a:cxnSpLocks/>
            <a:stCxn id="25" idx="1"/>
          </p:cNvCxnSpPr>
          <p:nvPr/>
        </p:nvCxnSpPr>
        <p:spPr>
          <a:xfrm flipH="1" flipV="1">
            <a:off x="2038350" y="3187257"/>
            <a:ext cx="574644" cy="31577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3">
            <a:extLst>
              <a:ext uri="{FF2B5EF4-FFF2-40B4-BE49-F238E27FC236}">
                <a16:creationId xmlns:a16="http://schemas.microsoft.com/office/drawing/2014/main" id="{FB0183C2-AB5B-44CB-8B0C-7CE13A5CFC86}"/>
              </a:ext>
            </a:extLst>
          </p:cNvPr>
          <p:cNvSpPr txBox="1"/>
          <p:nvPr/>
        </p:nvSpPr>
        <p:spPr>
          <a:xfrm>
            <a:off x="2612994" y="3333758"/>
            <a:ext cx="514885" cy="338554"/>
          </a:xfrm>
          <a:prstGeom prst="rect">
            <a:avLst/>
          </a:prstGeom>
          <a:noFill/>
        </p:spPr>
        <p:txBody>
          <a:bodyPr wrap="square" rtlCol="0">
            <a:spAutoFit/>
          </a:bodyPr>
          <a:lstStyle/>
          <a:p>
            <a:r>
              <a:rPr lang="en-US" sz="1600" dirty="0"/>
              <a:t>gas</a:t>
            </a:r>
          </a:p>
        </p:txBody>
      </p:sp>
      <p:sp>
        <p:nvSpPr>
          <p:cNvPr id="26" name="TextBox 24">
            <a:extLst>
              <a:ext uri="{FF2B5EF4-FFF2-40B4-BE49-F238E27FC236}">
                <a16:creationId xmlns:a16="http://schemas.microsoft.com/office/drawing/2014/main" id="{E89286A2-69F7-4A32-97AD-FA79859F53E3}"/>
              </a:ext>
            </a:extLst>
          </p:cNvPr>
          <p:cNvSpPr txBox="1"/>
          <p:nvPr/>
        </p:nvSpPr>
        <p:spPr>
          <a:xfrm>
            <a:off x="2536948" y="3603882"/>
            <a:ext cx="686406" cy="338554"/>
          </a:xfrm>
          <a:prstGeom prst="rect">
            <a:avLst/>
          </a:prstGeom>
          <a:noFill/>
        </p:spPr>
        <p:txBody>
          <a:bodyPr wrap="square" rtlCol="0">
            <a:spAutoFit/>
          </a:bodyPr>
          <a:lstStyle/>
          <a:p>
            <a:r>
              <a:rPr lang="en-US" sz="1600" dirty="0"/>
              <a:t>water</a:t>
            </a:r>
          </a:p>
        </p:txBody>
      </p:sp>
      <p:sp>
        <p:nvSpPr>
          <p:cNvPr id="27" name="Rechthoek 18">
            <a:extLst>
              <a:ext uri="{FF2B5EF4-FFF2-40B4-BE49-F238E27FC236}">
                <a16:creationId xmlns:a16="http://schemas.microsoft.com/office/drawing/2014/main" id="{482E2F69-53D4-4D41-AC65-E7B6F4935921}"/>
              </a:ext>
            </a:extLst>
          </p:cNvPr>
          <p:cNvSpPr/>
          <p:nvPr/>
        </p:nvSpPr>
        <p:spPr>
          <a:xfrm>
            <a:off x="1492830" y="1354579"/>
            <a:ext cx="3770767" cy="3674621"/>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pic>
        <p:nvPicPr>
          <p:cNvPr id="28" name="Picture 67">
            <a:extLst>
              <a:ext uri="{FF2B5EF4-FFF2-40B4-BE49-F238E27FC236}">
                <a16:creationId xmlns:a16="http://schemas.microsoft.com/office/drawing/2014/main" id="{793EE156-6366-4409-8A07-88898C870718}"/>
              </a:ext>
            </a:extLst>
          </p:cNvPr>
          <p:cNvPicPr>
            <a:picLocks noChangeAspect="1"/>
          </p:cNvPicPr>
          <p:nvPr/>
        </p:nvPicPr>
        <p:blipFill rotWithShape="1">
          <a:blip r:embed="rId4">
            <a:extLst>
              <a:ext uri="{28A0092B-C50C-407E-A947-70E740481C1C}">
                <a14:useLocalDpi xmlns:a14="http://schemas.microsoft.com/office/drawing/2010/main" val="0"/>
              </a:ext>
            </a:extLst>
          </a:blip>
          <a:srcRect l="14517" t="5689" r="15992" b="3980"/>
          <a:stretch/>
        </p:blipFill>
        <p:spPr>
          <a:xfrm>
            <a:off x="6047147" y="1399132"/>
            <a:ext cx="3718124" cy="3624913"/>
          </a:xfrm>
          <a:prstGeom prst="rect">
            <a:avLst/>
          </a:prstGeom>
        </p:spPr>
      </p:pic>
      <p:sp>
        <p:nvSpPr>
          <p:cNvPr id="30" name="Rectangle 49">
            <a:extLst>
              <a:ext uri="{FF2B5EF4-FFF2-40B4-BE49-F238E27FC236}">
                <a16:creationId xmlns:a16="http://schemas.microsoft.com/office/drawing/2014/main" id="{096C46AA-9F37-4DAB-BBBF-247DC5A44B86}"/>
              </a:ext>
            </a:extLst>
          </p:cNvPr>
          <p:cNvSpPr/>
          <p:nvPr/>
        </p:nvSpPr>
        <p:spPr>
          <a:xfrm>
            <a:off x="7783262" y="3703089"/>
            <a:ext cx="660763" cy="307777"/>
          </a:xfrm>
          <a:prstGeom prst="rect">
            <a:avLst/>
          </a:prstGeom>
        </p:spPr>
        <p:txBody>
          <a:bodyPr wrap="square">
            <a:spAutoFit/>
          </a:bodyPr>
          <a:lstStyle/>
          <a:p>
            <a:pPr lvl="0">
              <a:buClr>
                <a:srgbClr val="000000"/>
              </a:buClr>
              <a:defRPr/>
            </a:pPr>
            <a:r>
              <a:rPr lang="en-US" sz="1400" kern="0" dirty="0">
                <a:solidFill>
                  <a:srgbClr val="000000"/>
                </a:solidFill>
                <a:latin typeface="Calibri" panose="020F0502020204030204" pitchFamily="34" charset="0"/>
                <a:cs typeface="Calibri" panose="020F0502020204030204" pitchFamily="34" charset="0"/>
                <a:sym typeface="Arial"/>
              </a:rPr>
              <a:t>20</a:t>
            </a:r>
            <a:r>
              <a:rPr lang="en-US" sz="1400" kern="0" baseline="30000" dirty="0">
                <a:solidFill>
                  <a:srgbClr val="000000"/>
                </a:solidFill>
                <a:latin typeface="Calibri" panose="020F0502020204030204" pitchFamily="34" charset="0"/>
                <a:cs typeface="Calibri" panose="020F0502020204030204" pitchFamily="34" charset="0"/>
                <a:sym typeface="Arial"/>
              </a:rPr>
              <a:t>o</a:t>
            </a:r>
            <a:endParaRPr lang="en-US" sz="1400" kern="0" dirty="0">
              <a:solidFill>
                <a:srgbClr val="000000"/>
              </a:solidFill>
              <a:latin typeface="Calibri" panose="020F0502020204030204" pitchFamily="34" charset="0"/>
              <a:cs typeface="Calibri" panose="020F0502020204030204" pitchFamily="34" charset="0"/>
              <a:sym typeface="Arial"/>
            </a:endParaRPr>
          </a:p>
        </p:txBody>
      </p:sp>
      <p:sp>
        <p:nvSpPr>
          <p:cNvPr id="31" name="Rectangle 55">
            <a:extLst>
              <a:ext uri="{FF2B5EF4-FFF2-40B4-BE49-F238E27FC236}">
                <a16:creationId xmlns:a16="http://schemas.microsoft.com/office/drawing/2014/main" id="{5E4D1045-7BF6-4D75-9841-F571B893F192}"/>
              </a:ext>
            </a:extLst>
          </p:cNvPr>
          <p:cNvSpPr/>
          <p:nvPr/>
        </p:nvSpPr>
        <p:spPr>
          <a:xfrm>
            <a:off x="7770931" y="2251442"/>
            <a:ext cx="660764" cy="307777"/>
          </a:xfrm>
          <a:prstGeom prst="rect">
            <a:avLst/>
          </a:prstGeom>
        </p:spPr>
        <p:txBody>
          <a:bodyPr wrap="square">
            <a:spAutoFit/>
          </a:bodyPr>
          <a:lstStyle/>
          <a:p>
            <a:r>
              <a:rPr lang="en-US" sz="1400" kern="0" dirty="0">
                <a:solidFill>
                  <a:srgbClr val="000000"/>
                </a:solidFill>
                <a:latin typeface="Calibri" panose="020F0502020204030204" pitchFamily="34" charset="0"/>
                <a:cs typeface="Calibri" panose="020F0502020204030204" pitchFamily="34" charset="0"/>
                <a:sym typeface="Arial"/>
              </a:rPr>
              <a:t>24</a:t>
            </a:r>
            <a:r>
              <a:rPr lang="en-US" sz="1400" kern="0" baseline="30000" dirty="0">
                <a:solidFill>
                  <a:srgbClr val="000000"/>
                </a:solidFill>
                <a:latin typeface="Calibri" panose="020F0502020204030204" pitchFamily="34" charset="0"/>
                <a:cs typeface="Calibri" panose="020F0502020204030204" pitchFamily="34" charset="0"/>
                <a:sym typeface="Arial"/>
              </a:rPr>
              <a:t>o</a:t>
            </a:r>
            <a:endParaRPr lang="en-US" sz="1400" dirty="0"/>
          </a:p>
        </p:txBody>
      </p:sp>
      <p:sp>
        <p:nvSpPr>
          <p:cNvPr id="32" name="Rechthoek 43">
            <a:extLst>
              <a:ext uri="{FF2B5EF4-FFF2-40B4-BE49-F238E27FC236}">
                <a16:creationId xmlns:a16="http://schemas.microsoft.com/office/drawing/2014/main" id="{E1A72F3D-6CBA-45FC-9AA9-2E24C855933B}"/>
              </a:ext>
            </a:extLst>
          </p:cNvPr>
          <p:cNvSpPr/>
          <p:nvPr/>
        </p:nvSpPr>
        <p:spPr>
          <a:xfrm>
            <a:off x="6047147" y="1354579"/>
            <a:ext cx="3770766" cy="3674621"/>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29962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3" name="Text Placeholder 31"/>
          <p:cNvSpPr txBox="1">
            <a:spLocks noGrp="1"/>
          </p:cNvSpPr>
          <p:nvPr>
            <p:ph type="body" idx="1"/>
          </p:nvPr>
        </p:nvSpPr>
        <p:spPr>
          <a:prstGeom prst="rect">
            <a:avLst/>
          </a:prstGeom>
          <a:solidFill>
            <a:srgbClr val="000000"/>
          </a:solidFill>
        </p:spPr>
        <p:txBody>
          <a:bodyPr/>
          <a:lstStyle/>
          <a:p>
            <a:endParaRPr dirty="0"/>
          </a:p>
        </p:txBody>
      </p:sp>
      <p:pic>
        <p:nvPicPr>
          <p:cNvPr id="3234" name="Media Placeholder 32" descr="Media Placeholder 32"/>
          <p:cNvPicPr>
            <a:picLocks noGrp="1"/>
          </p:cNvPicPr>
          <p:nvPr>
            <p:ph type="media" idx="21"/>
            <a:videoFile r:link="rId3"/>
            <p:extLst>
              <p:ext uri="{DAA4B4D4-6D71-4841-9C94-3DE7FCFB9230}">
                <p14:media xmlns:p14="http://schemas.microsoft.com/office/powerpoint/2010/main" r:embed="rId2"/>
              </p:ext>
            </p:extLst>
          </p:nvPr>
        </p:nvPicPr>
        <p:blipFill>
          <a:blip r:embed="rId8"/>
          <a:stretch>
            <a:fillRect/>
          </a:stretch>
        </p:blipFill>
        <p:spPr>
          <a:xfrm>
            <a:off x="2667000" y="0"/>
            <a:ext cx="6858000" cy="6858000"/>
          </a:xfrm>
          <a:prstGeom prst="rect">
            <a:avLst/>
          </a:prstGeom>
        </p:spPr>
      </p:pic>
      <p:sp>
        <p:nvSpPr>
          <p:cNvPr id="3238" name="Text Placeholder 30"/>
          <p:cNvSpPr>
            <a:spLocks noGrp="1"/>
          </p:cNvSpPr>
          <p:nvPr>
            <p:ph type="body" sz="quarter" idx="22"/>
          </p:nvPr>
        </p:nvSpPr>
        <p:spPr>
          <a:xfrm>
            <a:off x="27917" y="6074547"/>
            <a:ext cx="1454915" cy="68879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 </a:t>
            </a:r>
          </a:p>
        </p:txBody>
      </p:sp>
      <p:sp>
        <p:nvSpPr>
          <p:cNvPr id="3236" name="Tijdelijke aanduiding voor datum 2"/>
          <p:cNvSpPr txBox="1"/>
          <p:nvPr/>
        </p:nvSpPr>
        <p:spPr>
          <a:xfrm>
            <a:off x="9355223" y="6276973"/>
            <a:ext cx="1181101" cy="17281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r">
              <a:defRPr sz="1200">
                <a:solidFill>
                  <a:srgbClr val="FFFFFF"/>
                </a:solidFill>
              </a:defRPr>
            </a:lvl1pPr>
          </a:lstStyle>
          <a:p>
            <a:r>
              <a:rPr dirty="0"/>
              <a:t>09-10-2020</a:t>
            </a:r>
          </a:p>
        </p:txBody>
      </p:sp>
      <p:grpSp>
        <p:nvGrpSpPr>
          <p:cNvPr id="3242" name="Groep 10"/>
          <p:cNvGrpSpPr/>
          <p:nvPr/>
        </p:nvGrpSpPr>
        <p:grpSpPr>
          <a:xfrm>
            <a:off x="4914900" y="2247900"/>
            <a:ext cx="2362200" cy="2362200"/>
            <a:chOff x="0" y="0"/>
            <a:chExt cx="2362200" cy="2362200"/>
          </a:xfrm>
        </p:grpSpPr>
        <p:sp>
          <p:nvSpPr>
            <p:cNvPr id="3239" name="Ovaal 12"/>
            <p:cNvSpPr/>
            <p:nvPr/>
          </p:nvSpPr>
          <p:spPr>
            <a:xfrm>
              <a:off x="0" y="0"/>
              <a:ext cx="2362200" cy="2362200"/>
            </a:xfrm>
            <a:prstGeom prst="ellipse">
              <a:avLst/>
            </a:prstGeom>
            <a:solidFill>
              <a:srgbClr val="FFFFFF">
                <a:alpha val="22000"/>
              </a:srgbClr>
            </a:solidFill>
            <a:ln w="25400" cap="flat">
              <a:solidFill>
                <a:schemeClr val="accent1"/>
              </a:solidFill>
              <a:prstDash val="dash"/>
              <a:miter lim="800000"/>
            </a:ln>
            <a:effectLst/>
          </p:spPr>
          <p:txBody>
            <a:bodyPr wrap="square" lIns="45719" tIns="45719" rIns="45719" bIns="45719" numCol="1" anchor="ctr">
              <a:noAutofit/>
            </a:bodyPr>
            <a:lstStyle/>
            <a:p>
              <a:pPr algn="ctr">
                <a:defRPr>
                  <a:solidFill>
                    <a:srgbClr val="FFFFFF"/>
                  </a:solidFill>
                </a:defRPr>
              </a:pPr>
              <a:endParaRPr/>
            </a:p>
          </p:txBody>
        </p:sp>
        <p:sp>
          <p:nvSpPr>
            <p:cNvPr id="3240" name="Ovaal 1"/>
            <p:cNvSpPr/>
            <p:nvPr/>
          </p:nvSpPr>
          <p:spPr>
            <a:xfrm>
              <a:off x="266700" y="266700"/>
              <a:ext cx="1828800" cy="1828800"/>
            </a:xfrm>
            <a:prstGeom prst="ellipse">
              <a:avLst/>
            </a:prstGeom>
            <a:solidFill>
              <a:srgbClr val="000000">
                <a:alpha val="64999"/>
              </a:srgbClr>
            </a:solidFill>
            <a:ln w="50800" cap="flat">
              <a:solidFill>
                <a:schemeClr val="accent1"/>
              </a:solidFill>
              <a:prstDash val="solid"/>
              <a:miter lim="800000"/>
            </a:ln>
            <a:effectLst/>
          </p:spPr>
          <p:txBody>
            <a:bodyPr wrap="square" lIns="45719" tIns="45719" rIns="45719" bIns="45719" numCol="1" anchor="ctr">
              <a:noAutofit/>
            </a:bodyPr>
            <a:lstStyle/>
            <a:p>
              <a:pPr algn="ctr">
                <a:defRPr>
                  <a:solidFill>
                    <a:srgbClr val="FFFFFF"/>
                  </a:solidFill>
                </a:defRPr>
              </a:pPr>
              <a:endParaRPr/>
            </a:p>
          </p:txBody>
        </p:sp>
        <p:pic>
          <p:nvPicPr>
            <p:cNvPr id="3241" name="Graphic 5" descr="Graphic 5"/>
            <p:cNvPicPr>
              <a:picLocks noChangeAspect="1"/>
            </p:cNvPicPr>
            <p:nvPr/>
          </p:nvPicPr>
          <p:blipFill>
            <a:blip r:embed="rId9"/>
            <a:stretch>
              <a:fillRect/>
            </a:stretch>
          </p:blipFill>
          <p:spPr>
            <a:xfrm>
              <a:off x="934451" y="838200"/>
              <a:ext cx="685801" cy="685800"/>
            </a:xfrm>
            <a:prstGeom prst="rect">
              <a:avLst/>
            </a:prstGeom>
            <a:ln w="12700" cap="flat">
              <a:noFill/>
              <a:miter lim="400000"/>
            </a:ln>
            <a:effectLst/>
          </p:spPr>
        </p:pic>
      </p:grpSp>
      <p:pic>
        <p:nvPicPr>
          <p:cNvPr id="2" name="vlc-record-2021-11-02-10h20m09s-CO2_water_10bar_20degrees_0ppm_DrainK_1.avi-">
            <a:hlinkClick r:id="" action="ppaction://media"/>
            <a:extLst>
              <a:ext uri="{FF2B5EF4-FFF2-40B4-BE49-F238E27FC236}">
                <a16:creationId xmlns:a16="http://schemas.microsoft.com/office/drawing/2014/main" id="{B2FBC57A-FB9A-4229-A193-28E65EB2469A}"/>
              </a:ext>
            </a:extLst>
          </p:cNvPr>
          <p:cNvPicPr>
            <a:picLocks noChangeAspect="1"/>
          </p:cNvPicPr>
          <p:nvPr>
            <a:videoFile r:link="rId4"/>
            <p:extLst>
              <p:ext uri="{DAA4B4D4-6D71-4841-9C94-3DE7FCFB9230}">
                <p14:media xmlns:p14="http://schemas.microsoft.com/office/powerpoint/2010/main" r:embed="rId5">
                  <p14:trim st="7845" end="15358"/>
                </p14:media>
              </p:ext>
            </p:extLst>
          </p:nvPr>
        </p:nvPicPr>
        <p:blipFill>
          <a:blip r:embed="rId10"/>
          <a:stretch>
            <a:fillRect/>
          </a:stretch>
        </p:blipFill>
        <p:spPr>
          <a:xfrm>
            <a:off x="1620251" y="0"/>
            <a:ext cx="9144000" cy="6858000"/>
          </a:xfrm>
          <a:prstGeom prst="rect">
            <a:avLst/>
          </a:prstGeom>
        </p:spPr>
      </p:pic>
      <p:pic>
        <p:nvPicPr>
          <p:cNvPr id="14" name="Picture 1">
            <a:extLst>
              <a:ext uri="{FF2B5EF4-FFF2-40B4-BE49-F238E27FC236}">
                <a16:creationId xmlns:a16="http://schemas.microsoft.com/office/drawing/2014/main" id="{D95E22BC-0069-4C9F-BD00-5EA6E094A89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167" b="90000" l="9371" r="93427">
                        <a14:foregroundMark x1="9510" y1="55000" x2="9510" y2="55000"/>
                        <a14:foregroundMark x1="21818" y1="13333" x2="21818" y2="13333"/>
                        <a14:foregroundMark x1="48671" y1="45000" x2="48671" y2="45000"/>
                        <a14:foregroundMark x1="53007" y1="41667" x2="53007" y2="41667"/>
                        <a14:foregroundMark x1="62937" y1="35833" x2="62937" y2="35833"/>
                        <a14:foregroundMark x1="74685" y1="37917" x2="74685" y2="37917"/>
                        <a14:foregroundMark x1="78042" y1="37083" x2="78042" y2="37083"/>
                        <a14:foregroundMark x1="88112" y1="42083" x2="88112" y2="42083"/>
                        <a14:foregroundMark x1="49371" y1="75833" x2="49371" y2="75833"/>
                        <a14:foregroundMark x1="53427" y1="79167" x2="53427" y2="79167"/>
                        <a14:foregroundMark x1="56084" y1="78750" x2="56084" y2="78750"/>
                        <a14:foregroundMark x1="59580" y1="77917" x2="59580" y2="77917"/>
                        <a14:foregroundMark x1="61958" y1="77083" x2="61958" y2="77083"/>
                        <a14:foregroundMark x1="65315" y1="76667" x2="65315" y2="76667"/>
                        <a14:foregroundMark x1="70070" y1="78333" x2="70070" y2="78333"/>
                        <a14:foregroundMark x1="71748" y1="77083" x2="71748" y2="77083"/>
                        <a14:foregroundMark x1="76643" y1="76250" x2="76643" y2="76250"/>
                        <a14:foregroundMark x1="78741" y1="78750" x2="78741" y2="78750"/>
                        <a14:foregroundMark x1="82657" y1="74167" x2="82657" y2="74167"/>
                        <a14:foregroundMark x1="93566" y1="31250" x2="93566" y2="31250"/>
                        <a14:foregroundMark x1="55105" y1="76250" x2="55105" y2="76250"/>
                        <a14:foregroundMark x1="69930" y1="35833" x2="69930" y2="35833"/>
                        <a14:foregroundMark x1="23217" y1="9167" x2="23217" y2="9167"/>
                        <a14:backgroundMark x1="56923" y1="78333" x2="56923" y2="78333"/>
                        <a14:backgroundMark x1="66014" y1="77500" x2="66014" y2="77500"/>
                        <a14:backgroundMark x1="69790" y1="77083" x2="69790" y2="77083"/>
                        <a14:backgroundMark x1="79860" y1="77500" x2="79860" y2="77500"/>
                        <a14:backgroundMark x1="83497" y1="78333" x2="83497" y2="78333"/>
                        <a14:backgroundMark x1="62937" y1="78333" x2="62937" y2="78333"/>
                      </a14:backgroundRemoval>
                    </a14:imgEffect>
                  </a14:imgLayer>
                </a14:imgProps>
              </a:ext>
            </a:extLst>
          </a:blip>
          <a:stretch>
            <a:fillRect/>
          </a:stretch>
        </p:blipFill>
        <p:spPr>
          <a:xfrm>
            <a:off x="1655676" y="6138899"/>
            <a:ext cx="2142322" cy="719101"/>
          </a:xfrm>
          <a:prstGeom prst="rect">
            <a:avLst/>
          </a:prstGeom>
        </p:spPr>
      </p:pic>
      <p:sp>
        <p:nvSpPr>
          <p:cNvPr id="12" name="Tijdelijke aanduiding voor dianummer 5">
            <a:extLst>
              <a:ext uri="{FF2B5EF4-FFF2-40B4-BE49-F238E27FC236}">
                <a16:creationId xmlns:a16="http://schemas.microsoft.com/office/drawing/2014/main" id="{3EC76969-A094-4861-906E-68A6AD807E7E}"/>
              </a:ext>
            </a:extLst>
          </p:cNvPr>
          <p:cNvSpPr txBox="1">
            <a:spLocks noGrp="1"/>
          </p:cNvSpPr>
          <p:nvPr>
            <p:ph type="sldNum" sz="quarter" idx="2"/>
          </p:nvPr>
        </p:nvSpPr>
        <p:spPr>
          <a:xfrm>
            <a:off x="11345000" y="6246130"/>
            <a:ext cx="127001" cy="1728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a:t>
            </a:fld>
            <a:endParaRPr dirty="0"/>
          </a:p>
        </p:txBody>
      </p:sp>
    </p:spTree>
    <p:custDataLst>
      <p:tags r:id="rId1"/>
    </p:custDataLst>
    <p:extLst>
      <p:ext uri="{BB962C8B-B14F-4D97-AF65-F5344CB8AC3E}">
        <p14:creationId xmlns:p14="http://schemas.microsoft.com/office/powerpoint/2010/main" val="1723042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 fill="hold"/>
                                        <p:tgtEl>
                                          <p:spTgt spid="3234"/>
                                        </p:tgtEl>
                                      </p:cBhvr>
                                    </p:cmd>
                                  </p:childTnLst>
                                </p:cTn>
                              </p:par>
                            </p:childTnLst>
                          </p:cTn>
                        </p:par>
                        <p:par>
                          <p:cTn id="7" fill="hold">
                            <p:stCondLst>
                              <p:cond delay="66"/>
                            </p:stCondLst>
                            <p:childTnLst>
                              <p:par>
                                <p:cTn id="8" presetID="1" presetClass="mediacall" presetSubtype="0" fill="hold" nodeType="afterEffect">
                                  <p:stCondLst>
                                    <p:cond delay="0"/>
                                  </p:stCondLst>
                                  <p:childTnLst>
                                    <p:cmd type="call" cmd="playFrom(0.0)">
                                      <p:cBhvr>
                                        <p:cTn id="9" dur="82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0" fill="hold" display="0">
                  <p:stCondLst>
                    <p:cond delay="indefinite"/>
                  </p:stCondLst>
                </p:cTn>
                <p:tgtEl>
                  <p:spTgt spid="3234"/>
                </p:tgtEl>
              </p:cMediaNode>
            </p:video>
            <p:seq concurrent="1" prevAc="none" nextAc="seek">
              <p:cTn id="11" restart="whenNotActive" fill="hold" evtFilter="cancelBubble" nodeType="interactiveSeq">
                <p:stCondLst>
                  <p:cond evt="onClick" delay="0">
                    <p:tgtEl>
                      <p:spTgt spid="323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234"/>
                                        </p:tgtEl>
                                      </p:cBhvr>
                                    </p:cmd>
                                  </p:childTnLst>
                                </p:cTn>
                              </p:par>
                            </p:childTnLst>
                          </p:cTn>
                        </p:par>
                      </p:childTnLst>
                    </p:cTn>
                  </p:par>
                </p:childTnLst>
              </p:cTn>
              <p:nextCondLst>
                <p:cond evt="onClick" delay="0">
                  <p:tgtEl>
                    <p:spTgt spid="3234"/>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14</a:t>
            </a:fld>
            <a:endParaRPr lang="en-GB" sz="2400" dirty="0">
              <a:solidFill>
                <a:schemeClr val="tx1"/>
              </a:solidFill>
            </a:endParaRPr>
          </a:p>
        </p:txBody>
      </p:sp>
      <p:sp>
        <p:nvSpPr>
          <p:cNvPr id="4" name="Titel 9"/>
          <p:cNvSpPr txBox="1">
            <a:spLocks noGrp="1"/>
          </p:cNvSpPr>
          <p:nvPr>
            <p:ph type="title"/>
          </p:nvPr>
        </p:nvSpPr>
        <p:spPr>
          <a:xfrm>
            <a:off x="698500" y="741499"/>
            <a:ext cx="10775071" cy="490401"/>
          </a:xfrm>
          <a:prstGeom prst="rect">
            <a:avLst/>
          </a:prstGeom>
        </p:spPr>
        <p:txBody>
          <a:bodyPr/>
          <a:lstStyle>
            <a:lvl1pPr defTabSz="850391">
              <a:tabLst>
                <a:tab pos="1155700" algn="l"/>
              </a:tabLst>
              <a:defRPr sz="2976"/>
            </a:lvl1pPr>
          </a:lstStyle>
          <a:p>
            <a:r>
              <a:rPr lang="en-GB" dirty="0"/>
              <a:t>Results and discussion</a:t>
            </a:r>
            <a:endParaRPr dirty="0"/>
          </a:p>
        </p:txBody>
      </p:sp>
      <p:pic>
        <p:nvPicPr>
          <p:cNvPr id="6" name="Afbeelding 2">
            <a:extLst>
              <a:ext uri="{FF2B5EF4-FFF2-40B4-BE49-F238E27FC236}">
                <a16:creationId xmlns:a16="http://schemas.microsoft.com/office/drawing/2014/main" id="{28EFE080-4363-40F5-9829-A5BD4A897A59}"/>
              </a:ext>
            </a:extLst>
          </p:cNvPr>
          <p:cNvPicPr>
            <a:picLocks noChangeAspect="1"/>
          </p:cNvPicPr>
          <p:nvPr/>
        </p:nvPicPr>
        <p:blipFill rotWithShape="1">
          <a:blip r:embed="rId3">
            <a:extLst>
              <a:ext uri="{28A0092B-C50C-407E-A947-70E740481C1C}">
                <a14:useLocalDpi xmlns:a14="http://schemas.microsoft.com/office/drawing/2010/main" val="0"/>
              </a:ext>
            </a:extLst>
          </a:blip>
          <a:srcRect t="14103" b="22377"/>
          <a:stretch/>
        </p:blipFill>
        <p:spPr>
          <a:xfrm>
            <a:off x="6957272" y="-1"/>
            <a:ext cx="7339535" cy="6256867"/>
          </a:xfrm>
          <a:prstGeom prst="rect">
            <a:avLst/>
          </a:prstGeom>
        </p:spPr>
      </p:pic>
      <p:sp>
        <p:nvSpPr>
          <p:cNvPr id="7" name="Tijdelijke aanduiding voor verticale tekst 10"/>
          <p:cNvSpPr txBox="1">
            <a:spLocks noGrp="1"/>
          </p:cNvSpPr>
          <p:nvPr>
            <p:ph type="body" idx="4294967295"/>
          </p:nvPr>
        </p:nvSpPr>
        <p:spPr>
          <a:xfrm>
            <a:off x="698499" y="1591899"/>
            <a:ext cx="7646848" cy="4356465"/>
          </a:xfrm>
          <a:prstGeom prst="rect">
            <a:avLst/>
          </a:prstGeom>
        </p:spPr>
        <p:txBody>
          <a:bodyPr>
            <a:normAutofit/>
          </a:bodyPr>
          <a:lstStyle/>
          <a:p>
            <a:pPr marL="285750" lvl="2" indent="-285750">
              <a:buFont typeface="Arial" panose="020B0604020202020204" pitchFamily="34" charset="0"/>
              <a:buChar char="•"/>
            </a:pPr>
            <a:r>
              <a:rPr lang="en-GB" sz="1800" dirty="0">
                <a:solidFill>
                  <a:schemeClr val="tx1"/>
                </a:solidFill>
              </a:rPr>
              <a:t>Validation (Jafari and Jung, 2017)</a:t>
            </a:r>
            <a:r>
              <a:rPr lang="en-GB" sz="1800" dirty="0">
                <a:solidFill>
                  <a:schemeClr val="bg2">
                    <a:lumMod val="60000"/>
                    <a:lumOff val="40000"/>
                  </a:schemeClr>
                </a:solidFill>
              </a:rPr>
              <a:t/>
            </a:r>
            <a:br>
              <a:rPr lang="en-GB" sz="1800" dirty="0">
                <a:solidFill>
                  <a:schemeClr val="bg2">
                    <a:lumMod val="60000"/>
                    <a:lumOff val="40000"/>
                  </a:schemeClr>
                </a:solidFill>
              </a:rPr>
            </a:br>
            <a:endParaRPr lang="en-GB" sz="1800" dirty="0">
              <a:solidFill>
                <a:schemeClr val="bg2">
                  <a:lumMod val="60000"/>
                  <a:lumOff val="40000"/>
                </a:schemeClr>
              </a:solidFill>
            </a:endParaRPr>
          </a:p>
        </p:txBody>
      </p:sp>
    </p:spTree>
    <p:extLst>
      <p:ext uri="{BB962C8B-B14F-4D97-AF65-F5344CB8AC3E}">
        <p14:creationId xmlns:p14="http://schemas.microsoft.com/office/powerpoint/2010/main" val="2154674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15</a:t>
            </a:fld>
            <a:endParaRPr lang="en-GB" sz="2400" dirty="0">
              <a:solidFill>
                <a:schemeClr val="tx1"/>
              </a:solidFill>
            </a:endParaRPr>
          </a:p>
        </p:txBody>
      </p:sp>
      <p:sp>
        <p:nvSpPr>
          <p:cNvPr id="4" name="Titel 9"/>
          <p:cNvSpPr txBox="1">
            <a:spLocks noGrp="1"/>
          </p:cNvSpPr>
          <p:nvPr>
            <p:ph type="title"/>
          </p:nvPr>
        </p:nvSpPr>
        <p:spPr>
          <a:xfrm>
            <a:off x="698500" y="741499"/>
            <a:ext cx="10775071" cy="490401"/>
          </a:xfrm>
          <a:prstGeom prst="rect">
            <a:avLst/>
          </a:prstGeom>
        </p:spPr>
        <p:txBody>
          <a:bodyPr/>
          <a:lstStyle>
            <a:lvl1pPr defTabSz="850391">
              <a:tabLst>
                <a:tab pos="1155700" algn="l"/>
              </a:tabLst>
              <a:defRPr sz="2976"/>
            </a:lvl1pPr>
          </a:lstStyle>
          <a:p>
            <a:r>
              <a:rPr lang="en-GB" dirty="0"/>
              <a:t>Results and discussion</a:t>
            </a:r>
            <a:endParaRPr dirty="0"/>
          </a:p>
        </p:txBody>
      </p:sp>
      <p:sp>
        <p:nvSpPr>
          <p:cNvPr id="5" name="Tijdelijke aanduiding voor verticale tekst 10"/>
          <p:cNvSpPr txBox="1">
            <a:spLocks noGrp="1"/>
          </p:cNvSpPr>
          <p:nvPr>
            <p:ph type="body" idx="4294967295"/>
          </p:nvPr>
        </p:nvSpPr>
        <p:spPr>
          <a:xfrm>
            <a:off x="698499" y="1591899"/>
            <a:ext cx="7646848" cy="4356465"/>
          </a:xfrm>
          <a:prstGeom prst="rect">
            <a:avLst/>
          </a:prstGeom>
        </p:spPr>
        <p:txBody>
          <a:bodyPr>
            <a:normAutofit/>
          </a:bodyPr>
          <a:lstStyle/>
          <a:p>
            <a:pPr marL="285750" lvl="2" indent="-285750">
              <a:buFont typeface="Arial" panose="020B0604020202020204" pitchFamily="34" charset="0"/>
              <a:buChar char="•"/>
            </a:pPr>
            <a:r>
              <a:rPr lang="en-GB" sz="1800" dirty="0">
                <a:solidFill>
                  <a:schemeClr val="bg2">
                    <a:lumMod val="60000"/>
                    <a:lumOff val="40000"/>
                  </a:schemeClr>
                </a:solidFill>
              </a:rPr>
              <a:t>Validation (Jafari and Jung, 2017)</a:t>
            </a:r>
            <a:br>
              <a:rPr lang="en-GB" sz="1800" dirty="0">
                <a:solidFill>
                  <a:schemeClr val="bg2">
                    <a:lumMod val="60000"/>
                    <a:lumOff val="40000"/>
                  </a:schemeClr>
                </a:solidFill>
              </a:rPr>
            </a:br>
            <a:endParaRPr lang="en-GB" sz="1800" dirty="0">
              <a:solidFill>
                <a:schemeClr val="bg2">
                  <a:lumMod val="60000"/>
                  <a:lumOff val="40000"/>
                </a:schemeClr>
              </a:solidFill>
            </a:endParaRPr>
          </a:p>
          <a:p>
            <a:pPr marL="285750" lvl="3" indent="-285750">
              <a:buFont typeface="Arial" panose="020B0604020202020204" pitchFamily="34" charset="0"/>
              <a:buChar char="•"/>
            </a:pPr>
            <a:r>
              <a:rPr lang="en-GB" sz="1800" dirty="0">
                <a:solidFill>
                  <a:schemeClr val="bg2">
                    <a:lumMod val="50000"/>
                  </a:schemeClr>
                </a:solidFill>
              </a:rPr>
              <a:t>Sensitivity to contamination</a:t>
            </a:r>
          </a:p>
        </p:txBody>
      </p:sp>
      <p:pic>
        <p:nvPicPr>
          <p:cNvPr id="6" name="Afbeelding 2">
            <a:extLst>
              <a:ext uri="{FF2B5EF4-FFF2-40B4-BE49-F238E27FC236}">
                <a16:creationId xmlns:a16="http://schemas.microsoft.com/office/drawing/2014/main" id="{28EFE080-4363-40F5-9829-A5BD4A897A59}"/>
              </a:ext>
            </a:extLst>
          </p:cNvPr>
          <p:cNvPicPr>
            <a:picLocks noChangeAspect="1"/>
          </p:cNvPicPr>
          <p:nvPr/>
        </p:nvPicPr>
        <p:blipFill rotWithShape="1">
          <a:blip r:embed="rId3">
            <a:extLst>
              <a:ext uri="{28A0092B-C50C-407E-A947-70E740481C1C}">
                <a14:useLocalDpi xmlns:a14="http://schemas.microsoft.com/office/drawing/2010/main" val="0"/>
              </a:ext>
            </a:extLst>
          </a:blip>
          <a:srcRect t="14103" b="22377"/>
          <a:stretch/>
        </p:blipFill>
        <p:spPr>
          <a:xfrm>
            <a:off x="6957272" y="0"/>
            <a:ext cx="7339535" cy="6248400"/>
          </a:xfrm>
          <a:prstGeom prst="rect">
            <a:avLst/>
          </a:prstGeom>
        </p:spPr>
      </p:pic>
    </p:spTree>
    <p:extLst>
      <p:ext uri="{BB962C8B-B14F-4D97-AF65-F5344CB8AC3E}">
        <p14:creationId xmlns:p14="http://schemas.microsoft.com/office/powerpoint/2010/main" val="2891131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8">
            <a:extLst>
              <a:ext uri="{FF2B5EF4-FFF2-40B4-BE49-F238E27FC236}">
                <a16:creationId xmlns:a16="http://schemas.microsoft.com/office/drawing/2014/main" id="{BFA1B0AD-BD29-4580-A35F-C2EEDDFFB9C0}"/>
              </a:ext>
            </a:extLst>
          </p:cNvPr>
          <p:cNvPicPr>
            <a:picLocks noChangeAspect="1"/>
          </p:cNvPicPr>
          <p:nvPr/>
        </p:nvPicPr>
        <p:blipFill rotWithShape="1">
          <a:blip r:embed="rId3">
            <a:extLst>
              <a:ext uri="{28A0092B-C50C-407E-A947-70E740481C1C}">
                <a14:useLocalDpi xmlns:a14="http://schemas.microsoft.com/office/drawing/2010/main" val="0"/>
              </a:ext>
            </a:extLst>
          </a:blip>
          <a:srcRect l="5253" t="6543"/>
          <a:stretch/>
        </p:blipFill>
        <p:spPr>
          <a:xfrm>
            <a:off x="3888121" y="1603715"/>
            <a:ext cx="8870347" cy="4260029"/>
          </a:xfrm>
          <a:prstGeom prst="rect">
            <a:avLst/>
          </a:prstGeom>
        </p:spPr>
      </p:pic>
      <p:sp>
        <p:nvSpPr>
          <p:cNvPr id="15"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16</a:t>
            </a:fld>
            <a:endParaRPr lang="en-GB" sz="2400" dirty="0">
              <a:solidFill>
                <a:schemeClr val="tx1"/>
              </a:solidFill>
            </a:endParaRPr>
          </a:p>
        </p:txBody>
      </p:sp>
      <p:sp>
        <p:nvSpPr>
          <p:cNvPr id="3" name="Title 2"/>
          <p:cNvSpPr>
            <a:spLocks noGrp="1"/>
          </p:cNvSpPr>
          <p:nvPr>
            <p:ph type="title"/>
          </p:nvPr>
        </p:nvSpPr>
        <p:spPr/>
        <p:txBody>
          <a:bodyPr/>
          <a:lstStyle/>
          <a:p>
            <a:r>
              <a:rPr lang="en-GB" dirty="0" smtClean="0"/>
              <a:t>Results</a:t>
            </a:r>
            <a:endParaRPr lang="en-GB" dirty="0"/>
          </a:p>
        </p:txBody>
      </p:sp>
      <p:pic>
        <p:nvPicPr>
          <p:cNvPr id="5" name="Afbeelding 2">
            <a:extLst>
              <a:ext uri="{FF2B5EF4-FFF2-40B4-BE49-F238E27FC236}">
                <a16:creationId xmlns:a16="http://schemas.microsoft.com/office/drawing/2014/main" id="{80A07D36-A34C-4C03-B9DD-44671646BB2C}"/>
              </a:ext>
            </a:extLst>
          </p:cNvPr>
          <p:cNvPicPr>
            <a:picLocks noChangeAspect="1"/>
          </p:cNvPicPr>
          <p:nvPr/>
        </p:nvPicPr>
        <p:blipFill rotWithShape="1">
          <a:blip r:embed="rId4">
            <a:extLst>
              <a:ext uri="{28A0092B-C50C-407E-A947-70E740481C1C}">
                <a14:useLocalDpi xmlns:a14="http://schemas.microsoft.com/office/drawing/2010/main" val="0"/>
              </a:ext>
            </a:extLst>
          </a:blip>
          <a:srcRect l="6560" t="6543"/>
          <a:stretch/>
        </p:blipFill>
        <p:spPr>
          <a:xfrm>
            <a:off x="4000438" y="1603715"/>
            <a:ext cx="8758030" cy="4260029"/>
          </a:xfrm>
          <a:prstGeom prst="rect">
            <a:avLst/>
          </a:prstGeom>
        </p:spPr>
      </p:pic>
      <p:sp>
        <p:nvSpPr>
          <p:cNvPr id="6" name="TextBox 5">
            <a:extLst>
              <a:ext uri="{FF2B5EF4-FFF2-40B4-BE49-F238E27FC236}">
                <a16:creationId xmlns:a16="http://schemas.microsoft.com/office/drawing/2014/main" id="{FE0DF348-1525-6D77-CBD3-1410BFABAD15}"/>
              </a:ext>
            </a:extLst>
          </p:cNvPr>
          <p:cNvSpPr txBox="1"/>
          <p:nvPr/>
        </p:nvSpPr>
        <p:spPr>
          <a:xfrm>
            <a:off x="705147" y="2146301"/>
            <a:ext cx="3295291" cy="1477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lvl="3" indent="-285750">
              <a:lnSpc>
                <a:spcPct val="150000"/>
              </a:lnSpc>
              <a:buFont typeface="Arial" panose="020B0604020202020204" pitchFamily="34" charset="0"/>
              <a:buChar char="•"/>
            </a:pPr>
            <a:r>
              <a:rPr lang="en-US" dirty="0" smtClean="0"/>
              <a:t>Strong water-wet</a:t>
            </a:r>
          </a:p>
          <a:p>
            <a:pPr marL="285750" lvl="3" indent="-285750">
              <a:lnSpc>
                <a:spcPct val="150000"/>
              </a:lnSpc>
              <a:buFont typeface="Arial" panose="020B0604020202020204" pitchFamily="34" charset="0"/>
              <a:buChar char="•"/>
            </a:pPr>
            <a:r>
              <a:rPr lang="en-US" dirty="0" smtClean="0"/>
              <a:t>Channel width-dependency</a:t>
            </a:r>
          </a:p>
          <a:p>
            <a:pPr marL="285750" lvl="3" indent="-285750">
              <a:lnSpc>
                <a:spcPct val="150000"/>
              </a:lnSpc>
              <a:buFont typeface="Arial" panose="020B0604020202020204" pitchFamily="34" charset="0"/>
              <a:buChar char="•"/>
            </a:pPr>
            <a:endParaRPr lang="en-US" sz="2400" dirty="0"/>
          </a:p>
        </p:txBody>
      </p:sp>
      <p:pic>
        <p:nvPicPr>
          <p:cNvPr id="2" name="Picture 1"/>
          <p:cNvPicPr>
            <a:picLocks noChangeAspect="1"/>
          </p:cNvPicPr>
          <p:nvPr/>
        </p:nvPicPr>
        <p:blipFill>
          <a:blip r:embed="rId5"/>
          <a:stretch>
            <a:fillRect/>
          </a:stretch>
        </p:blipFill>
        <p:spPr>
          <a:xfrm>
            <a:off x="4180114" y="1603715"/>
            <a:ext cx="7945291" cy="4260029"/>
          </a:xfrm>
          <a:prstGeom prst="rect">
            <a:avLst/>
          </a:prstGeom>
        </p:spPr>
      </p:pic>
      <p:pic>
        <p:nvPicPr>
          <p:cNvPr id="16" name="Picture 15"/>
          <p:cNvPicPr>
            <a:picLocks noChangeAspect="1"/>
          </p:cNvPicPr>
          <p:nvPr/>
        </p:nvPicPr>
        <p:blipFill>
          <a:blip r:embed="rId6"/>
          <a:stretch>
            <a:fillRect/>
          </a:stretch>
        </p:blipFill>
        <p:spPr>
          <a:xfrm>
            <a:off x="3693049" y="5670817"/>
            <a:ext cx="1616620" cy="451296"/>
          </a:xfrm>
          <a:prstGeom prst="rect">
            <a:avLst/>
          </a:prstGeom>
        </p:spPr>
      </p:pic>
    </p:spTree>
    <p:extLst>
      <p:ext uri="{BB962C8B-B14F-4D97-AF65-F5344CB8AC3E}">
        <p14:creationId xmlns:p14="http://schemas.microsoft.com/office/powerpoint/2010/main" val="3320658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17</a:t>
            </a:fld>
            <a:endParaRPr lang="en-GB" sz="2400" dirty="0">
              <a:solidFill>
                <a:schemeClr val="tx1"/>
              </a:solidFill>
            </a:endParaRPr>
          </a:p>
        </p:txBody>
      </p:sp>
      <p:sp>
        <p:nvSpPr>
          <p:cNvPr id="3" name="Title 2"/>
          <p:cNvSpPr>
            <a:spLocks noGrp="1"/>
          </p:cNvSpPr>
          <p:nvPr>
            <p:ph type="title"/>
          </p:nvPr>
        </p:nvSpPr>
        <p:spPr/>
        <p:txBody>
          <a:bodyPr/>
          <a:lstStyle/>
          <a:p>
            <a:r>
              <a:rPr lang="en-GB" dirty="0" smtClean="0"/>
              <a:t>Results</a:t>
            </a:r>
            <a:endParaRPr lang="en-GB" dirty="0"/>
          </a:p>
        </p:txBody>
      </p:sp>
      <p:sp>
        <p:nvSpPr>
          <p:cNvPr id="6" name="TextBox 5">
            <a:extLst>
              <a:ext uri="{FF2B5EF4-FFF2-40B4-BE49-F238E27FC236}">
                <a16:creationId xmlns:a16="http://schemas.microsoft.com/office/drawing/2014/main" id="{FE0DF348-1525-6D77-CBD3-1410BFABAD15}"/>
              </a:ext>
            </a:extLst>
          </p:cNvPr>
          <p:cNvSpPr txBox="1"/>
          <p:nvPr/>
        </p:nvSpPr>
        <p:spPr>
          <a:xfrm>
            <a:off x="705147" y="2146301"/>
            <a:ext cx="3295291" cy="18928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lvl="3" indent="-285750">
              <a:lnSpc>
                <a:spcPct val="150000"/>
              </a:lnSpc>
              <a:buFont typeface="Arial" panose="020B0604020202020204" pitchFamily="34" charset="0"/>
              <a:buChar char="•"/>
            </a:pPr>
            <a:r>
              <a:rPr lang="en-US" dirty="0" smtClean="0">
                <a:solidFill>
                  <a:schemeClr val="bg2">
                    <a:lumMod val="60000"/>
                    <a:lumOff val="40000"/>
                  </a:schemeClr>
                </a:solidFill>
              </a:rPr>
              <a:t>Strong water-wet</a:t>
            </a:r>
          </a:p>
          <a:p>
            <a:pPr marL="285750" lvl="3" indent="-285750">
              <a:lnSpc>
                <a:spcPct val="150000"/>
              </a:lnSpc>
              <a:buFont typeface="Arial" panose="020B0604020202020204" pitchFamily="34" charset="0"/>
              <a:buChar char="•"/>
            </a:pPr>
            <a:r>
              <a:rPr lang="en-US" dirty="0" smtClean="0">
                <a:solidFill>
                  <a:schemeClr val="bg2">
                    <a:lumMod val="60000"/>
                    <a:lumOff val="40000"/>
                  </a:schemeClr>
                </a:solidFill>
              </a:rPr>
              <a:t>Channel width-dependency</a:t>
            </a:r>
          </a:p>
          <a:p>
            <a:pPr marL="285750" lvl="3" indent="-285750">
              <a:lnSpc>
                <a:spcPct val="150000"/>
              </a:lnSpc>
              <a:buFont typeface="Arial" panose="020B0604020202020204" pitchFamily="34" charset="0"/>
              <a:buChar char="•"/>
            </a:pPr>
            <a:r>
              <a:rPr lang="en-US" dirty="0" smtClean="0"/>
              <a:t>CO</a:t>
            </a:r>
            <a:r>
              <a:rPr lang="en-US" baseline="-25000" dirty="0" smtClean="0"/>
              <a:t>2</a:t>
            </a:r>
            <a:r>
              <a:rPr lang="en-US" dirty="0" smtClean="0"/>
              <a:t> and N</a:t>
            </a:r>
            <a:r>
              <a:rPr lang="en-US" baseline="-25000" dirty="0" smtClean="0"/>
              <a:t>2</a:t>
            </a:r>
            <a:r>
              <a:rPr lang="en-US" dirty="0" smtClean="0"/>
              <a:t> similar to H</a:t>
            </a:r>
            <a:r>
              <a:rPr lang="en-US" baseline="-25000" dirty="0" smtClean="0"/>
              <a:t>2</a:t>
            </a:r>
          </a:p>
          <a:p>
            <a:pPr marL="285750" lvl="3" indent="-285750">
              <a:lnSpc>
                <a:spcPct val="150000"/>
              </a:lnSpc>
              <a:buFont typeface="Arial" panose="020B0604020202020204" pitchFamily="34" charset="0"/>
              <a:buChar char="•"/>
            </a:pPr>
            <a:endParaRPr lang="en-US" sz="2400" dirty="0"/>
          </a:p>
        </p:txBody>
      </p:sp>
      <p:pic>
        <p:nvPicPr>
          <p:cNvPr id="7" name="Afbeelding 2">
            <a:extLst>
              <a:ext uri="{FF2B5EF4-FFF2-40B4-BE49-F238E27FC236}">
                <a16:creationId xmlns:a16="http://schemas.microsoft.com/office/drawing/2014/main" id="{80A07D36-A34C-4C03-B9DD-44671646BB2C}"/>
              </a:ext>
            </a:extLst>
          </p:cNvPr>
          <p:cNvPicPr>
            <a:picLocks noChangeAspect="1"/>
          </p:cNvPicPr>
          <p:nvPr/>
        </p:nvPicPr>
        <p:blipFill rotWithShape="1">
          <a:blip r:embed="rId3">
            <a:extLst>
              <a:ext uri="{28A0092B-C50C-407E-A947-70E740481C1C}">
                <a14:useLocalDpi xmlns:a14="http://schemas.microsoft.com/office/drawing/2010/main" val="0"/>
              </a:ext>
            </a:extLst>
          </a:blip>
          <a:srcRect l="6560" t="6543"/>
          <a:stretch/>
        </p:blipFill>
        <p:spPr>
          <a:xfrm>
            <a:off x="4000438" y="1603715"/>
            <a:ext cx="8758030" cy="4260029"/>
          </a:xfrm>
          <a:prstGeom prst="rect">
            <a:avLst/>
          </a:prstGeom>
        </p:spPr>
      </p:pic>
      <p:pic>
        <p:nvPicPr>
          <p:cNvPr id="9" name="Afbeelding 8">
            <a:extLst>
              <a:ext uri="{FF2B5EF4-FFF2-40B4-BE49-F238E27FC236}">
                <a16:creationId xmlns:a16="http://schemas.microsoft.com/office/drawing/2014/main" id="{BFA1B0AD-BD29-4580-A35F-C2EEDDFFB9C0}"/>
              </a:ext>
            </a:extLst>
          </p:cNvPr>
          <p:cNvPicPr>
            <a:picLocks noChangeAspect="1"/>
          </p:cNvPicPr>
          <p:nvPr/>
        </p:nvPicPr>
        <p:blipFill rotWithShape="1">
          <a:blip r:embed="rId4">
            <a:extLst>
              <a:ext uri="{28A0092B-C50C-407E-A947-70E740481C1C}">
                <a14:useLocalDpi xmlns:a14="http://schemas.microsoft.com/office/drawing/2010/main" val="0"/>
              </a:ext>
            </a:extLst>
          </a:blip>
          <a:srcRect l="5253" t="6543"/>
          <a:stretch/>
        </p:blipFill>
        <p:spPr>
          <a:xfrm>
            <a:off x="3888121" y="1603715"/>
            <a:ext cx="8870347" cy="4260029"/>
          </a:xfrm>
          <a:prstGeom prst="rect">
            <a:avLst/>
          </a:prstGeom>
        </p:spPr>
      </p:pic>
    </p:spTree>
    <p:extLst>
      <p:ext uri="{BB962C8B-B14F-4D97-AF65-F5344CB8AC3E}">
        <p14:creationId xmlns:p14="http://schemas.microsoft.com/office/powerpoint/2010/main" val="7387039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18</a:t>
            </a:fld>
            <a:endParaRPr lang="en-GB" sz="2400" dirty="0">
              <a:solidFill>
                <a:schemeClr val="tx1"/>
              </a:solidFill>
            </a:endParaRPr>
          </a:p>
        </p:txBody>
      </p:sp>
      <p:sp>
        <p:nvSpPr>
          <p:cNvPr id="3" name="Title 2"/>
          <p:cNvSpPr>
            <a:spLocks noGrp="1"/>
          </p:cNvSpPr>
          <p:nvPr>
            <p:ph type="title"/>
          </p:nvPr>
        </p:nvSpPr>
        <p:spPr/>
        <p:txBody>
          <a:bodyPr/>
          <a:lstStyle/>
          <a:p>
            <a:r>
              <a:rPr lang="en-GB" dirty="0" smtClean="0"/>
              <a:t>Results</a:t>
            </a:r>
            <a:endParaRPr lang="en-GB" dirty="0"/>
          </a:p>
        </p:txBody>
      </p:sp>
      <p:pic>
        <p:nvPicPr>
          <p:cNvPr id="5" name="Afbeelding 2">
            <a:extLst>
              <a:ext uri="{FF2B5EF4-FFF2-40B4-BE49-F238E27FC236}">
                <a16:creationId xmlns:a16="http://schemas.microsoft.com/office/drawing/2014/main" id="{80A07D36-A34C-4C03-B9DD-44671646BB2C}"/>
              </a:ext>
            </a:extLst>
          </p:cNvPr>
          <p:cNvPicPr>
            <a:picLocks noChangeAspect="1"/>
          </p:cNvPicPr>
          <p:nvPr/>
        </p:nvPicPr>
        <p:blipFill rotWithShape="1">
          <a:blip r:embed="rId3">
            <a:extLst>
              <a:ext uri="{28A0092B-C50C-407E-A947-70E740481C1C}">
                <a14:useLocalDpi xmlns:a14="http://schemas.microsoft.com/office/drawing/2010/main" val="0"/>
              </a:ext>
            </a:extLst>
          </a:blip>
          <a:srcRect l="6560" t="6543"/>
          <a:stretch/>
        </p:blipFill>
        <p:spPr>
          <a:xfrm>
            <a:off x="4000438" y="1603715"/>
            <a:ext cx="8758030" cy="4260029"/>
          </a:xfrm>
          <a:prstGeom prst="rect">
            <a:avLst/>
          </a:prstGeom>
        </p:spPr>
      </p:pic>
      <p:sp>
        <p:nvSpPr>
          <p:cNvPr id="6" name="TextBox 5">
            <a:extLst>
              <a:ext uri="{FF2B5EF4-FFF2-40B4-BE49-F238E27FC236}">
                <a16:creationId xmlns:a16="http://schemas.microsoft.com/office/drawing/2014/main" id="{FE0DF348-1525-6D77-CBD3-1410BFABAD15}"/>
              </a:ext>
            </a:extLst>
          </p:cNvPr>
          <p:cNvSpPr txBox="1"/>
          <p:nvPr/>
        </p:nvSpPr>
        <p:spPr>
          <a:xfrm>
            <a:off x="705147" y="2146301"/>
            <a:ext cx="3295291" cy="2308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lvl="3" indent="-285750">
              <a:lnSpc>
                <a:spcPct val="150000"/>
              </a:lnSpc>
              <a:buFont typeface="Arial" panose="020B0604020202020204" pitchFamily="34" charset="0"/>
              <a:buChar char="•"/>
            </a:pPr>
            <a:r>
              <a:rPr lang="en-US" dirty="0" smtClean="0">
                <a:solidFill>
                  <a:schemeClr val="bg2">
                    <a:lumMod val="60000"/>
                    <a:lumOff val="40000"/>
                  </a:schemeClr>
                </a:solidFill>
              </a:rPr>
              <a:t>Strong water-wet</a:t>
            </a:r>
          </a:p>
          <a:p>
            <a:pPr marL="285750" lvl="3" indent="-285750">
              <a:lnSpc>
                <a:spcPct val="150000"/>
              </a:lnSpc>
              <a:buFont typeface="Arial" panose="020B0604020202020204" pitchFamily="34" charset="0"/>
              <a:buChar char="•"/>
            </a:pPr>
            <a:r>
              <a:rPr lang="en-US" dirty="0" smtClean="0">
                <a:solidFill>
                  <a:schemeClr val="bg2">
                    <a:lumMod val="60000"/>
                    <a:lumOff val="40000"/>
                  </a:schemeClr>
                </a:solidFill>
              </a:rPr>
              <a:t>Channel width-dependency</a:t>
            </a:r>
          </a:p>
          <a:p>
            <a:pPr marL="285750" lvl="3" indent="-285750">
              <a:lnSpc>
                <a:spcPct val="150000"/>
              </a:lnSpc>
              <a:buFont typeface="Arial" panose="020B0604020202020204" pitchFamily="34" charset="0"/>
              <a:buChar char="•"/>
            </a:pPr>
            <a:r>
              <a:rPr lang="en-US" dirty="0" smtClean="0">
                <a:solidFill>
                  <a:schemeClr val="bg2">
                    <a:lumMod val="60000"/>
                    <a:lumOff val="40000"/>
                  </a:schemeClr>
                </a:solidFill>
              </a:rPr>
              <a:t>CO</a:t>
            </a:r>
            <a:r>
              <a:rPr lang="en-US" baseline="-25000" dirty="0" smtClean="0">
                <a:solidFill>
                  <a:schemeClr val="bg2">
                    <a:lumMod val="60000"/>
                    <a:lumOff val="40000"/>
                  </a:schemeClr>
                </a:solidFill>
              </a:rPr>
              <a:t>2</a:t>
            </a:r>
            <a:r>
              <a:rPr lang="en-US" dirty="0" smtClean="0">
                <a:solidFill>
                  <a:schemeClr val="bg2">
                    <a:lumMod val="60000"/>
                    <a:lumOff val="40000"/>
                  </a:schemeClr>
                </a:solidFill>
              </a:rPr>
              <a:t> and N</a:t>
            </a:r>
            <a:r>
              <a:rPr lang="en-US" baseline="-25000" dirty="0" smtClean="0">
                <a:solidFill>
                  <a:schemeClr val="bg2">
                    <a:lumMod val="60000"/>
                    <a:lumOff val="40000"/>
                  </a:schemeClr>
                </a:solidFill>
              </a:rPr>
              <a:t>2</a:t>
            </a:r>
            <a:r>
              <a:rPr lang="en-US" dirty="0" smtClean="0">
                <a:solidFill>
                  <a:schemeClr val="bg2">
                    <a:lumMod val="60000"/>
                    <a:lumOff val="40000"/>
                  </a:schemeClr>
                </a:solidFill>
              </a:rPr>
              <a:t> similar to H</a:t>
            </a:r>
            <a:r>
              <a:rPr lang="en-US" baseline="-25000" dirty="0" smtClean="0">
                <a:solidFill>
                  <a:schemeClr val="bg2">
                    <a:lumMod val="60000"/>
                    <a:lumOff val="40000"/>
                  </a:schemeClr>
                </a:solidFill>
              </a:rPr>
              <a:t>2</a:t>
            </a:r>
          </a:p>
          <a:p>
            <a:pPr marL="285750" lvl="3" indent="-285750">
              <a:lnSpc>
                <a:spcPct val="150000"/>
              </a:lnSpc>
              <a:buFont typeface="Arial" panose="020B0604020202020204" pitchFamily="34" charset="0"/>
              <a:buChar char="•"/>
            </a:pPr>
            <a:r>
              <a:rPr lang="en-US" dirty="0" smtClean="0"/>
              <a:t>Little hysteresis</a:t>
            </a:r>
          </a:p>
          <a:p>
            <a:pPr marL="285750" lvl="3" indent="-285750">
              <a:lnSpc>
                <a:spcPct val="150000"/>
              </a:lnSpc>
              <a:buFont typeface="Arial" panose="020B0604020202020204" pitchFamily="34" charset="0"/>
              <a:buChar char="•"/>
            </a:pPr>
            <a:endParaRPr lang="en-US" sz="2400" dirty="0"/>
          </a:p>
        </p:txBody>
      </p:sp>
    </p:spTree>
    <p:extLst>
      <p:ext uri="{BB962C8B-B14F-4D97-AF65-F5344CB8AC3E}">
        <p14:creationId xmlns:p14="http://schemas.microsoft.com/office/powerpoint/2010/main" val="2542693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6640"/>
          <a:stretch/>
        </p:blipFill>
        <p:spPr>
          <a:xfrm>
            <a:off x="320376" y="1275581"/>
            <a:ext cx="4781014" cy="4306838"/>
          </a:xfrm>
          <a:prstGeom prst="rect">
            <a:avLst/>
          </a:prstGeom>
        </p:spPr>
      </p:pic>
      <p:sp>
        <p:nvSpPr>
          <p:cNvPr id="11" name="TextBox 10">
            <a:extLst>
              <a:ext uri="{FF2B5EF4-FFF2-40B4-BE49-F238E27FC236}">
                <a16:creationId xmlns:a16="http://schemas.microsoft.com/office/drawing/2014/main" id="{FE0DF348-1525-6D77-CBD3-1410BFABAD15}"/>
              </a:ext>
            </a:extLst>
          </p:cNvPr>
          <p:cNvSpPr txBox="1"/>
          <p:nvPr/>
        </p:nvSpPr>
        <p:spPr>
          <a:xfrm>
            <a:off x="4863619" y="2289730"/>
            <a:ext cx="6253560"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285750" lvl="3" indent="-285750">
              <a:lnSpc>
                <a:spcPct val="150000"/>
              </a:lnSpc>
              <a:buFont typeface="Arial" panose="020B0604020202020204" pitchFamily="34" charset="0"/>
              <a:buChar char="•"/>
            </a:pPr>
            <a:r>
              <a:rPr kumimoji="0" lang="en-US" sz="2400" b="0" i="0" u="none" strike="noStrike" cap="none" spc="0" normalizeH="0" baseline="0" dirty="0">
                <a:ln>
                  <a:noFill/>
                </a:ln>
                <a:solidFill>
                  <a:srgbClr val="000000"/>
                </a:solidFill>
                <a:effectLst/>
                <a:uFillTx/>
                <a:latin typeface="Arial"/>
                <a:ea typeface="Arial"/>
                <a:cs typeface="Arial"/>
                <a:sym typeface="Arial"/>
              </a:rPr>
              <a:t>Core-flood results </a:t>
            </a:r>
            <a:r>
              <a:rPr kumimoji="0" lang="en-US" sz="2400" b="0" i="0" u="none" strike="noStrike" cap="none" spc="0" normalizeH="0" baseline="0" dirty="0" smtClean="0">
                <a:ln>
                  <a:noFill/>
                </a:ln>
                <a:solidFill>
                  <a:srgbClr val="000000"/>
                </a:solidFill>
                <a:effectLst/>
                <a:uFillTx/>
                <a:latin typeface="Arial"/>
                <a:ea typeface="Arial"/>
                <a:cs typeface="Arial"/>
                <a:sym typeface="Arial"/>
              </a:rPr>
              <a:t>-</a:t>
            </a:r>
            <a:r>
              <a:rPr kumimoji="0" lang="en-US" sz="2400" b="0" i="0" u="none" strike="noStrike" cap="none" spc="0" normalizeH="0" dirty="0" smtClean="0">
                <a:ln>
                  <a:noFill/>
                </a:ln>
                <a:solidFill>
                  <a:srgbClr val="000000"/>
                </a:solidFill>
                <a:effectLst/>
                <a:uFillTx/>
                <a:latin typeface="Arial"/>
                <a:ea typeface="Arial"/>
                <a:cs typeface="Arial"/>
                <a:sym typeface="Arial"/>
              </a:rPr>
              <a:t> </a:t>
            </a:r>
            <a:r>
              <a:rPr kumimoji="0" lang="en-US" sz="2400" b="0" i="0" u="none" strike="noStrike" cap="none" spc="0" normalizeH="0" baseline="0" dirty="0" smtClean="0">
                <a:ln>
                  <a:noFill/>
                </a:ln>
                <a:solidFill>
                  <a:srgbClr val="000000"/>
                </a:solidFill>
                <a:effectLst/>
                <a:uFillTx/>
                <a:latin typeface="Arial"/>
                <a:ea typeface="Arial"/>
                <a:cs typeface="Arial"/>
                <a:sym typeface="Arial"/>
              </a:rPr>
              <a:t>50 µm</a:t>
            </a:r>
            <a:endParaRPr kumimoji="0" lang="en-US" sz="2400" b="0" i="0" u="none" strike="noStrike" cap="none" spc="0" normalizeH="0" baseline="0" dirty="0">
              <a:ln>
                <a:noFill/>
              </a:ln>
              <a:solidFill>
                <a:srgbClr val="000000"/>
              </a:solidFill>
              <a:effectLst/>
              <a:uFillTx/>
              <a:latin typeface="Arial"/>
              <a:ea typeface="Arial"/>
              <a:cs typeface="Arial"/>
              <a:sym typeface="Arial"/>
            </a:endParaRPr>
          </a:p>
          <a:p>
            <a:pPr marL="285750" lvl="3" indent="-285750">
              <a:lnSpc>
                <a:spcPct val="150000"/>
              </a:lnSpc>
              <a:buFont typeface="Arial" panose="020B0604020202020204" pitchFamily="34" charset="0"/>
              <a:buChar char="•"/>
            </a:pPr>
            <a:r>
              <a:rPr lang="en-US" sz="2400" dirty="0" smtClean="0"/>
              <a:t>Tilted Plate Method -130 µm</a:t>
            </a:r>
            <a:endParaRPr lang="en-US" sz="2400" dirty="0"/>
          </a:p>
        </p:txBody>
      </p:sp>
      <p:sp>
        <p:nvSpPr>
          <p:cNvPr id="4" name="Title 3"/>
          <p:cNvSpPr>
            <a:spLocks noGrp="1"/>
          </p:cNvSpPr>
          <p:nvPr>
            <p:ph type="title"/>
          </p:nvPr>
        </p:nvSpPr>
        <p:spPr/>
        <p:txBody>
          <a:bodyPr/>
          <a:lstStyle/>
          <a:p>
            <a:r>
              <a:rPr lang="en-GB" dirty="0" smtClean="0"/>
              <a:t>Comparison with literature</a:t>
            </a:r>
            <a:endParaRPr lang="en-GB" dirty="0"/>
          </a:p>
        </p:txBody>
      </p:sp>
      <p:sp>
        <p:nvSpPr>
          <p:cNvPr id="12"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19</a:t>
            </a:fld>
            <a:endParaRPr lang="en-GB" sz="2400" dirty="0">
              <a:solidFill>
                <a:schemeClr val="tx1"/>
              </a:solidFill>
            </a:endParaRPr>
          </a:p>
        </p:txBody>
      </p:sp>
    </p:spTree>
    <p:extLst>
      <p:ext uri="{BB962C8B-B14F-4D97-AF65-F5344CB8AC3E}">
        <p14:creationId xmlns:p14="http://schemas.microsoft.com/office/powerpoint/2010/main" val="1357820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2</a:t>
            </a:fld>
            <a:endParaRPr lang="en-GB" sz="2400" dirty="0">
              <a:solidFill>
                <a:schemeClr val="tx1"/>
              </a:solidFill>
            </a:endParaRPr>
          </a:p>
        </p:txBody>
      </p:sp>
      <p:sp>
        <p:nvSpPr>
          <p:cNvPr id="8" name="Titel 9">
            <a:extLst>
              <a:ext uri="{FF2B5EF4-FFF2-40B4-BE49-F238E27FC236}">
                <a16:creationId xmlns:a16="http://schemas.microsoft.com/office/drawing/2014/main" id="{8248FBC0-281A-2C4D-E938-54DA02B5DC14}"/>
              </a:ext>
            </a:extLst>
          </p:cNvPr>
          <p:cNvSpPr txBox="1">
            <a:spLocks noGrp="1"/>
          </p:cNvSpPr>
          <p:nvPr>
            <p:ph type="title"/>
          </p:nvPr>
        </p:nvSpPr>
        <p:spPr>
          <a:xfrm>
            <a:off x="698500" y="741499"/>
            <a:ext cx="10775071" cy="490401"/>
          </a:xfrm>
          <a:prstGeom prst="rect">
            <a:avLst/>
          </a:prstGeom>
        </p:spPr>
        <p:txBody>
          <a:bodyPr/>
          <a:lstStyle>
            <a:lvl1pPr defTabSz="850391">
              <a:tabLst>
                <a:tab pos="1155700" algn="l"/>
              </a:tabLst>
              <a:defRPr sz="2976"/>
            </a:lvl1pPr>
          </a:lstStyle>
          <a:p>
            <a:r>
              <a:rPr lang="en-GB" dirty="0" smtClean="0"/>
              <a:t>Why Underground Hydrogen Storage?</a:t>
            </a:r>
            <a:endParaRPr dirty="0"/>
          </a:p>
        </p:txBody>
      </p:sp>
      <p:sp>
        <p:nvSpPr>
          <p:cNvPr id="16" name="Rectangle 15">
            <a:extLst>
              <a:ext uri="{FF2B5EF4-FFF2-40B4-BE49-F238E27FC236}">
                <a16:creationId xmlns:a16="http://schemas.microsoft.com/office/drawing/2014/main" id="{2F29471C-2DA5-D239-5ED8-49C67FC8328B}"/>
              </a:ext>
            </a:extLst>
          </p:cNvPr>
          <p:cNvSpPr/>
          <p:nvPr/>
        </p:nvSpPr>
        <p:spPr>
          <a:xfrm>
            <a:off x="553720" y="2644261"/>
            <a:ext cx="6795450" cy="496996"/>
          </a:xfrm>
          <a:prstGeom prst="rect">
            <a:avLst/>
          </a:prstGeom>
        </p:spPr>
        <p:txBody>
          <a:bodyPr wrap="none">
            <a:spAutoFit/>
          </a:bodyPr>
          <a:lstStyle/>
          <a:p>
            <a:pPr algn="l">
              <a:lnSpc>
                <a:spcPct val="150000"/>
              </a:lnSpc>
            </a:pPr>
            <a:r>
              <a:rPr lang="en-GB" sz="2000" b="1" dirty="0"/>
              <a:t>Scaling up storage </a:t>
            </a:r>
            <a:r>
              <a:rPr lang="en-GB" sz="2000" dirty="0"/>
              <a:t>is as crucial as scaling up production</a:t>
            </a:r>
            <a:r>
              <a:rPr lang="en-GB" sz="2000" dirty="0" smtClean="0"/>
              <a:t>!</a:t>
            </a:r>
            <a:endParaRPr lang="en-GB" sz="2000" dirty="0"/>
          </a:p>
        </p:txBody>
      </p:sp>
      <p:pic>
        <p:nvPicPr>
          <p:cNvPr id="6" name="Picture 2" descr="Adobe Stock"/>
          <p:cNvPicPr/>
          <p:nvPr/>
        </p:nvPicPr>
        <p:blipFill rotWithShape="1">
          <a:blip r:embed="rId3"/>
          <a:srcRect l="41053" t="21" r="22824" b="8882"/>
          <a:stretch/>
        </p:blipFill>
        <p:spPr>
          <a:xfrm>
            <a:off x="7793360" y="0"/>
            <a:ext cx="4403677" cy="6247119"/>
          </a:xfrm>
          <a:prstGeom prst="rect">
            <a:avLst/>
          </a:prstGeom>
          <a:ln>
            <a:noFill/>
          </a:ln>
        </p:spPr>
      </p:pic>
    </p:spTree>
    <p:extLst>
      <p:ext uri="{BB962C8B-B14F-4D97-AF65-F5344CB8AC3E}">
        <p14:creationId xmlns:p14="http://schemas.microsoft.com/office/powerpoint/2010/main" val="1330256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147" y="741499"/>
            <a:ext cx="8012133" cy="490401"/>
          </a:xfrm>
        </p:spPr>
        <p:txBody>
          <a:bodyPr>
            <a:normAutofit fontScale="90000"/>
          </a:bodyPr>
          <a:lstStyle/>
          <a:p>
            <a:r>
              <a:rPr lang="en-GB" dirty="0" smtClean="0"/>
              <a:t>Influence of Pore Size: Theoretical </a:t>
            </a:r>
            <a:r>
              <a:rPr lang="en-GB" dirty="0" err="1" smtClean="0"/>
              <a:t>backbround</a:t>
            </a:r>
            <a:endParaRPr lang="en-GB" dirty="0"/>
          </a:p>
        </p:txBody>
      </p:sp>
      <p:sp>
        <p:nvSpPr>
          <p:cNvPr id="13" name="TextBox 12">
            <a:extLst>
              <a:ext uri="{FF2B5EF4-FFF2-40B4-BE49-F238E27FC236}">
                <a16:creationId xmlns:a16="http://schemas.microsoft.com/office/drawing/2014/main" id="{B03D5CF3-C56B-9969-C3C0-7CBC68FEA40A}"/>
              </a:ext>
            </a:extLst>
          </p:cNvPr>
          <p:cNvSpPr txBox="1"/>
          <p:nvPr/>
        </p:nvSpPr>
        <p:spPr>
          <a:xfrm>
            <a:off x="6307408" y="1489471"/>
            <a:ext cx="5376002"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R="0" algn="l" defTabSz="914400" rtl="0" fontAlgn="auto" latinLnBrk="0" hangingPunct="0">
              <a:lnSpc>
                <a:spcPct val="100000"/>
              </a:lnSpc>
              <a:spcBef>
                <a:spcPts val="0"/>
              </a:spcBef>
              <a:spcAft>
                <a:spcPts val="0"/>
              </a:spcAft>
              <a:buClrTx/>
              <a:buSzTx/>
              <a:tabLst/>
            </a:pPr>
            <a:r>
              <a:rPr kumimoji="0" lang="en-US" sz="2400" b="0" i="0" u="none" strike="noStrike" cap="none" spc="0" normalizeH="0" baseline="0" dirty="0">
                <a:ln>
                  <a:noFill/>
                </a:ln>
                <a:solidFill>
                  <a:srgbClr val="000000"/>
                </a:solidFill>
                <a:effectLst/>
                <a:uFillTx/>
                <a:latin typeface="Arial"/>
                <a:ea typeface="Arial"/>
                <a:cs typeface="Arial"/>
                <a:sym typeface="Arial"/>
              </a:rPr>
              <a:t>Flow regime:</a:t>
            </a:r>
          </a:p>
          <a:p>
            <a:pPr marL="285750" lvl="3" indent="-285750">
              <a:buFont typeface="Arial" panose="020B0604020202020204" pitchFamily="34" charset="0"/>
              <a:buChar char="•"/>
            </a:pPr>
            <a:r>
              <a:rPr kumimoji="0" lang="en-US" sz="2400" b="0" i="0" u="none" strike="noStrike" cap="none" spc="0" normalizeH="0" baseline="0" dirty="0">
                <a:ln>
                  <a:noFill/>
                </a:ln>
                <a:solidFill>
                  <a:srgbClr val="000000"/>
                </a:solidFill>
                <a:effectLst/>
                <a:uFillTx/>
                <a:latin typeface="Arial"/>
                <a:ea typeface="Arial"/>
                <a:cs typeface="Arial"/>
                <a:sym typeface="Arial"/>
              </a:rPr>
              <a:t>Pc constant vs </a:t>
            </a:r>
            <a:r>
              <a:rPr kumimoji="0" lang="en-US" sz="2400" b="1" i="0" u="sng" strike="noStrike" cap="none" spc="0" normalizeH="0" baseline="0" dirty="0">
                <a:ln>
                  <a:noFill/>
                </a:ln>
                <a:solidFill>
                  <a:srgbClr val="000000"/>
                </a:solidFill>
                <a:effectLst/>
                <a:uFillTx/>
                <a:latin typeface="Arial"/>
                <a:ea typeface="Arial"/>
                <a:cs typeface="Arial"/>
                <a:sym typeface="Arial"/>
              </a:rPr>
              <a:t>U constant!</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102"/>
          <a:stretch/>
        </p:blipFill>
        <p:spPr>
          <a:xfrm>
            <a:off x="373381" y="1737360"/>
            <a:ext cx="5699760" cy="3983431"/>
          </a:xfrm>
          <a:prstGeom prst="rect">
            <a:avLst/>
          </a:prstGeom>
        </p:spPr>
      </p:pic>
      <p:sp>
        <p:nvSpPr>
          <p:cNvPr id="5"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20</a:t>
            </a:fld>
            <a:endParaRPr lang="en-GB" sz="2400" dirty="0">
              <a:solidFill>
                <a:schemeClr val="tx1"/>
              </a:solidFill>
            </a:endParaRPr>
          </a:p>
        </p:txBody>
      </p:sp>
    </p:spTree>
    <p:extLst>
      <p:ext uri="{BB962C8B-B14F-4D97-AF65-F5344CB8AC3E}">
        <p14:creationId xmlns:p14="http://schemas.microsoft.com/office/powerpoint/2010/main" val="8680018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9">
            <a:extLst>
              <a:ext uri="{FF2B5EF4-FFF2-40B4-BE49-F238E27FC236}">
                <a16:creationId xmlns:a16="http://schemas.microsoft.com/office/drawing/2014/main" id="{E3B44B3A-B508-4396-BA93-E73D09FA8A2D}"/>
              </a:ext>
            </a:extLst>
          </p:cNvPr>
          <p:cNvSpPr txBox="1">
            <a:spLocks noGrp="1"/>
          </p:cNvSpPr>
          <p:nvPr>
            <p:ph type="title"/>
          </p:nvPr>
        </p:nvSpPr>
        <p:spPr>
          <a:xfrm>
            <a:off x="698500" y="741499"/>
            <a:ext cx="10775071" cy="490401"/>
          </a:xfrm>
          <a:prstGeom prst="rect">
            <a:avLst/>
          </a:prstGeom>
        </p:spPr>
        <p:txBody>
          <a:bodyPr/>
          <a:lstStyle>
            <a:lvl1pPr defTabSz="850391">
              <a:tabLst>
                <a:tab pos="1155700" algn="l"/>
              </a:tabLst>
              <a:defRPr sz="2976"/>
            </a:lvl1pPr>
          </a:lstStyle>
          <a:p>
            <a:r>
              <a:rPr lang="en-GB" dirty="0"/>
              <a:t>Conclusions</a:t>
            </a:r>
            <a:endParaRPr dirty="0"/>
          </a:p>
        </p:txBody>
      </p:sp>
      <p:sp>
        <p:nvSpPr>
          <p:cNvPr id="7" name="Tijdelijke aanduiding voor verticale tekst 10">
            <a:extLst>
              <a:ext uri="{FF2B5EF4-FFF2-40B4-BE49-F238E27FC236}">
                <a16:creationId xmlns:a16="http://schemas.microsoft.com/office/drawing/2014/main" id="{EC9CC5ED-45F7-4F64-8362-768B72B9E3D3}"/>
              </a:ext>
            </a:extLst>
          </p:cNvPr>
          <p:cNvSpPr txBox="1">
            <a:spLocks/>
          </p:cNvSpPr>
          <p:nvPr/>
        </p:nvSpPr>
        <p:spPr>
          <a:xfrm>
            <a:off x="1729067" y="1594726"/>
            <a:ext cx="9615932" cy="4356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263525" marR="0" indent="-2635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latinLnBrk="0">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marL="0" indent="0">
              <a:lnSpc>
                <a:spcPct val="150000"/>
              </a:lnSpc>
              <a:buNone/>
            </a:pPr>
            <a:r>
              <a:rPr lang="en-GB" sz="2400" dirty="0">
                <a:solidFill>
                  <a:schemeClr val="tx1"/>
                </a:solidFill>
              </a:rPr>
              <a:t>H</a:t>
            </a:r>
            <a:r>
              <a:rPr lang="en-GB" sz="2400" baseline="-25000" dirty="0">
                <a:solidFill>
                  <a:schemeClr val="tx1"/>
                </a:solidFill>
              </a:rPr>
              <a:t>2</a:t>
            </a:r>
            <a:r>
              <a:rPr lang="en-GB" sz="2400" dirty="0">
                <a:solidFill>
                  <a:schemeClr val="tx1"/>
                </a:solidFill>
              </a:rPr>
              <a:t>/water </a:t>
            </a:r>
            <a:r>
              <a:rPr lang="en-GB" sz="2400" baseline="-25000" dirty="0">
                <a:solidFill>
                  <a:schemeClr val="tx1"/>
                </a:solidFill>
              </a:rPr>
              <a:t> </a:t>
            </a:r>
            <a:r>
              <a:rPr lang="en-GB" sz="2400" dirty="0">
                <a:solidFill>
                  <a:schemeClr val="tx1"/>
                </a:solidFill>
              </a:rPr>
              <a:t>ACA: 13 – 39° </a:t>
            </a:r>
          </a:p>
          <a:p>
            <a:pPr marL="0" indent="0">
              <a:lnSpc>
                <a:spcPct val="150000"/>
              </a:lnSpc>
              <a:buNone/>
            </a:pPr>
            <a:r>
              <a:rPr lang="en-GB" sz="2400" dirty="0">
                <a:solidFill>
                  <a:schemeClr val="tx1"/>
                </a:solidFill>
              </a:rPr>
              <a:t>H</a:t>
            </a:r>
            <a:r>
              <a:rPr lang="en-GB" sz="2400" baseline="-25000" dirty="0">
                <a:solidFill>
                  <a:schemeClr val="tx1"/>
                </a:solidFill>
              </a:rPr>
              <a:t>2</a:t>
            </a:r>
            <a:r>
              <a:rPr lang="en-GB" sz="2400" dirty="0">
                <a:solidFill>
                  <a:schemeClr val="tx1"/>
                </a:solidFill>
              </a:rPr>
              <a:t>/water</a:t>
            </a:r>
            <a:r>
              <a:rPr lang="en-GB" sz="2400" baseline="-25000" dirty="0">
                <a:solidFill>
                  <a:schemeClr val="tx1"/>
                </a:solidFill>
              </a:rPr>
              <a:t> </a:t>
            </a:r>
            <a:r>
              <a:rPr lang="en-GB" sz="2400" dirty="0">
                <a:solidFill>
                  <a:schemeClr val="tx1"/>
                </a:solidFill>
              </a:rPr>
              <a:t> RCA: 6 – 32°</a:t>
            </a:r>
          </a:p>
          <a:p>
            <a:pPr lvl="1"/>
            <a:endParaRPr lang="en-GB" sz="2400" dirty="0"/>
          </a:p>
          <a:p>
            <a:pPr marL="285750" lvl="2" indent="-285750" hangingPunct="1">
              <a:buFont typeface="Arial" panose="020B0604020202020204" pitchFamily="34" charset="0"/>
              <a:buChar char="•"/>
            </a:pPr>
            <a:endParaRPr lang="en-GB" sz="1800" dirty="0">
              <a:solidFill>
                <a:schemeClr val="bg2">
                  <a:lumMod val="50000"/>
                </a:schemeClr>
              </a:solidFill>
            </a:endParaRPr>
          </a:p>
        </p:txBody>
      </p:sp>
      <p:pic>
        <p:nvPicPr>
          <p:cNvPr id="8" name="Afbeelding 2">
            <a:extLst>
              <a:ext uri="{FF2B5EF4-FFF2-40B4-BE49-F238E27FC236}">
                <a16:creationId xmlns:a16="http://schemas.microsoft.com/office/drawing/2014/main" id="{8F4489B2-47D6-44A7-B5D8-9AAA39C7AE43}"/>
              </a:ext>
            </a:extLst>
          </p:cNvPr>
          <p:cNvPicPr>
            <a:picLocks noChangeAspect="1"/>
          </p:cNvPicPr>
          <p:nvPr/>
        </p:nvPicPr>
        <p:blipFill rotWithShape="1">
          <a:blip r:embed="rId3"/>
          <a:srcRect l="10383" r="7565"/>
          <a:stretch/>
        </p:blipFill>
        <p:spPr>
          <a:xfrm>
            <a:off x="847000" y="1716879"/>
            <a:ext cx="461452" cy="403770"/>
          </a:xfrm>
          <a:prstGeom prst="rect">
            <a:avLst/>
          </a:prstGeom>
        </p:spPr>
      </p:pic>
      <p:pic>
        <p:nvPicPr>
          <p:cNvPr id="9" name="Afbeelding 3">
            <a:extLst>
              <a:ext uri="{FF2B5EF4-FFF2-40B4-BE49-F238E27FC236}">
                <a16:creationId xmlns:a16="http://schemas.microsoft.com/office/drawing/2014/main" id="{8E90CC9C-8A8B-4F1A-86C0-E0AA7FDA549D}"/>
              </a:ext>
            </a:extLst>
          </p:cNvPr>
          <p:cNvPicPr>
            <a:picLocks noChangeAspect="1"/>
          </p:cNvPicPr>
          <p:nvPr/>
        </p:nvPicPr>
        <p:blipFill>
          <a:blip r:embed="rId4"/>
          <a:stretch>
            <a:fillRect/>
          </a:stretch>
        </p:blipFill>
        <p:spPr>
          <a:xfrm>
            <a:off x="847000" y="2449125"/>
            <a:ext cx="461452" cy="403771"/>
          </a:xfrm>
          <a:prstGeom prst="rect">
            <a:avLst/>
          </a:prstGeom>
        </p:spPr>
      </p:pic>
      <p:sp>
        <p:nvSpPr>
          <p:cNvPr id="10"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21</a:t>
            </a:fld>
            <a:endParaRPr lang="en-GB" sz="2400" dirty="0">
              <a:solidFill>
                <a:schemeClr val="tx1"/>
              </a:solidFill>
            </a:endParaRPr>
          </a:p>
        </p:txBody>
      </p:sp>
    </p:spTree>
    <p:extLst>
      <p:ext uri="{BB962C8B-B14F-4D97-AF65-F5344CB8AC3E}">
        <p14:creationId xmlns:p14="http://schemas.microsoft.com/office/powerpoint/2010/main" val="36537674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9">
            <a:extLst>
              <a:ext uri="{FF2B5EF4-FFF2-40B4-BE49-F238E27FC236}">
                <a16:creationId xmlns:a16="http://schemas.microsoft.com/office/drawing/2014/main" id="{E3B44B3A-B508-4396-BA93-E73D09FA8A2D}"/>
              </a:ext>
            </a:extLst>
          </p:cNvPr>
          <p:cNvSpPr txBox="1">
            <a:spLocks noGrp="1"/>
          </p:cNvSpPr>
          <p:nvPr>
            <p:ph type="title"/>
          </p:nvPr>
        </p:nvSpPr>
        <p:spPr>
          <a:xfrm>
            <a:off x="698500" y="741499"/>
            <a:ext cx="10775071" cy="490401"/>
          </a:xfrm>
          <a:prstGeom prst="rect">
            <a:avLst/>
          </a:prstGeom>
        </p:spPr>
        <p:txBody>
          <a:bodyPr/>
          <a:lstStyle>
            <a:lvl1pPr defTabSz="850391">
              <a:tabLst>
                <a:tab pos="1155700" algn="l"/>
              </a:tabLst>
              <a:defRPr sz="2976"/>
            </a:lvl1pPr>
          </a:lstStyle>
          <a:p>
            <a:r>
              <a:rPr lang="en-GB" dirty="0"/>
              <a:t>Conclusions</a:t>
            </a:r>
            <a:endParaRPr dirty="0"/>
          </a:p>
        </p:txBody>
      </p:sp>
      <p:sp>
        <p:nvSpPr>
          <p:cNvPr id="7" name="Tijdelijke aanduiding voor verticale tekst 10">
            <a:extLst>
              <a:ext uri="{FF2B5EF4-FFF2-40B4-BE49-F238E27FC236}">
                <a16:creationId xmlns:a16="http://schemas.microsoft.com/office/drawing/2014/main" id="{EC9CC5ED-45F7-4F64-8362-768B72B9E3D3}"/>
              </a:ext>
            </a:extLst>
          </p:cNvPr>
          <p:cNvSpPr txBox="1">
            <a:spLocks/>
          </p:cNvSpPr>
          <p:nvPr/>
        </p:nvSpPr>
        <p:spPr>
          <a:xfrm>
            <a:off x="1729067" y="1594726"/>
            <a:ext cx="9615932" cy="4356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263525" marR="0" indent="-2635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latinLnBrk="0">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marL="0" indent="0">
              <a:lnSpc>
                <a:spcPct val="150000"/>
              </a:lnSpc>
              <a:buNone/>
            </a:pPr>
            <a:r>
              <a:rPr lang="en-GB" sz="2400" dirty="0">
                <a:solidFill>
                  <a:schemeClr val="bg2">
                    <a:lumMod val="60000"/>
                    <a:lumOff val="40000"/>
                  </a:schemeClr>
                </a:solidFill>
              </a:rPr>
              <a:t>H</a:t>
            </a:r>
            <a:r>
              <a:rPr lang="en-GB" sz="2400" baseline="-25000" dirty="0">
                <a:solidFill>
                  <a:schemeClr val="bg2">
                    <a:lumMod val="60000"/>
                    <a:lumOff val="40000"/>
                  </a:schemeClr>
                </a:solidFill>
              </a:rPr>
              <a:t>2</a:t>
            </a:r>
            <a:r>
              <a:rPr lang="en-GB" sz="2400" dirty="0">
                <a:solidFill>
                  <a:schemeClr val="bg2">
                    <a:lumMod val="60000"/>
                    <a:lumOff val="40000"/>
                  </a:schemeClr>
                </a:solidFill>
              </a:rPr>
              <a:t>/water </a:t>
            </a:r>
            <a:r>
              <a:rPr lang="en-GB" sz="2400" baseline="-25000" dirty="0">
                <a:solidFill>
                  <a:schemeClr val="bg2">
                    <a:lumMod val="60000"/>
                    <a:lumOff val="40000"/>
                  </a:schemeClr>
                </a:solidFill>
              </a:rPr>
              <a:t> </a:t>
            </a:r>
            <a:r>
              <a:rPr lang="en-GB" sz="2400" dirty="0">
                <a:solidFill>
                  <a:schemeClr val="bg2">
                    <a:lumMod val="60000"/>
                    <a:lumOff val="40000"/>
                  </a:schemeClr>
                </a:solidFill>
              </a:rPr>
              <a:t>ACA: 13 – 39° </a:t>
            </a:r>
          </a:p>
          <a:p>
            <a:pPr marL="0" indent="0">
              <a:lnSpc>
                <a:spcPct val="150000"/>
              </a:lnSpc>
              <a:buNone/>
            </a:pPr>
            <a:r>
              <a:rPr lang="en-GB" sz="2400" dirty="0">
                <a:solidFill>
                  <a:schemeClr val="bg2">
                    <a:lumMod val="60000"/>
                    <a:lumOff val="40000"/>
                  </a:schemeClr>
                </a:solidFill>
              </a:rPr>
              <a:t>H</a:t>
            </a:r>
            <a:r>
              <a:rPr lang="en-GB" sz="2400" baseline="-25000" dirty="0">
                <a:solidFill>
                  <a:schemeClr val="bg2">
                    <a:lumMod val="60000"/>
                    <a:lumOff val="40000"/>
                  </a:schemeClr>
                </a:solidFill>
              </a:rPr>
              <a:t>2</a:t>
            </a:r>
            <a:r>
              <a:rPr lang="en-GB" sz="2400" dirty="0">
                <a:solidFill>
                  <a:schemeClr val="bg2">
                    <a:lumMod val="60000"/>
                    <a:lumOff val="40000"/>
                  </a:schemeClr>
                </a:solidFill>
              </a:rPr>
              <a:t>/water</a:t>
            </a:r>
            <a:r>
              <a:rPr lang="en-GB" sz="2400" baseline="-25000" dirty="0">
                <a:solidFill>
                  <a:schemeClr val="bg2">
                    <a:lumMod val="60000"/>
                    <a:lumOff val="40000"/>
                  </a:schemeClr>
                </a:solidFill>
              </a:rPr>
              <a:t> </a:t>
            </a:r>
            <a:r>
              <a:rPr lang="en-GB" sz="2400" dirty="0">
                <a:solidFill>
                  <a:schemeClr val="bg2">
                    <a:lumMod val="60000"/>
                    <a:lumOff val="40000"/>
                  </a:schemeClr>
                </a:solidFill>
              </a:rPr>
              <a:t> RCA: 6 – 32°</a:t>
            </a:r>
          </a:p>
          <a:p>
            <a:pPr marL="0" indent="0">
              <a:lnSpc>
                <a:spcPct val="150000"/>
              </a:lnSpc>
              <a:buNone/>
            </a:pPr>
            <a:r>
              <a:rPr lang="en-GB" sz="2400" dirty="0">
                <a:solidFill>
                  <a:schemeClr val="tx1"/>
                </a:solidFill>
              </a:rPr>
              <a:t>Little hysteresis </a:t>
            </a:r>
          </a:p>
          <a:p>
            <a:pPr lvl="1"/>
            <a:endParaRPr lang="en-GB" sz="2400" dirty="0"/>
          </a:p>
          <a:p>
            <a:pPr marL="285750" lvl="2" indent="-285750" hangingPunct="1">
              <a:buFont typeface="Arial" panose="020B0604020202020204" pitchFamily="34" charset="0"/>
              <a:buChar char="•"/>
            </a:pPr>
            <a:endParaRPr lang="en-GB" sz="1800" dirty="0">
              <a:solidFill>
                <a:schemeClr val="bg2">
                  <a:lumMod val="50000"/>
                </a:schemeClr>
              </a:solidFill>
            </a:endParaRPr>
          </a:p>
        </p:txBody>
      </p:sp>
      <p:pic>
        <p:nvPicPr>
          <p:cNvPr id="8" name="Afbeelding 2">
            <a:extLst>
              <a:ext uri="{FF2B5EF4-FFF2-40B4-BE49-F238E27FC236}">
                <a16:creationId xmlns:a16="http://schemas.microsoft.com/office/drawing/2014/main" id="{8F4489B2-47D6-44A7-B5D8-9AAA39C7AE43}"/>
              </a:ext>
            </a:extLst>
          </p:cNvPr>
          <p:cNvPicPr>
            <a:picLocks noChangeAspect="1"/>
          </p:cNvPicPr>
          <p:nvPr/>
        </p:nvPicPr>
        <p:blipFill rotWithShape="1">
          <a:blip r:embed="rId3"/>
          <a:srcRect l="10383" r="7565"/>
          <a:stretch/>
        </p:blipFill>
        <p:spPr>
          <a:xfrm>
            <a:off x="847000" y="1716879"/>
            <a:ext cx="461452" cy="403770"/>
          </a:xfrm>
          <a:prstGeom prst="rect">
            <a:avLst/>
          </a:prstGeom>
        </p:spPr>
      </p:pic>
      <p:pic>
        <p:nvPicPr>
          <p:cNvPr id="9" name="Afbeelding 3">
            <a:extLst>
              <a:ext uri="{FF2B5EF4-FFF2-40B4-BE49-F238E27FC236}">
                <a16:creationId xmlns:a16="http://schemas.microsoft.com/office/drawing/2014/main" id="{8E90CC9C-8A8B-4F1A-86C0-E0AA7FDA549D}"/>
              </a:ext>
            </a:extLst>
          </p:cNvPr>
          <p:cNvPicPr>
            <a:picLocks noChangeAspect="1"/>
          </p:cNvPicPr>
          <p:nvPr/>
        </p:nvPicPr>
        <p:blipFill>
          <a:blip r:embed="rId4"/>
          <a:stretch>
            <a:fillRect/>
          </a:stretch>
        </p:blipFill>
        <p:spPr>
          <a:xfrm>
            <a:off x="847000" y="2449125"/>
            <a:ext cx="461452" cy="403771"/>
          </a:xfrm>
          <a:prstGeom prst="rect">
            <a:avLst/>
          </a:prstGeom>
        </p:spPr>
      </p:pic>
      <p:pic>
        <p:nvPicPr>
          <p:cNvPr id="10" name="Afbeelding 5">
            <a:extLst>
              <a:ext uri="{FF2B5EF4-FFF2-40B4-BE49-F238E27FC236}">
                <a16:creationId xmlns:a16="http://schemas.microsoft.com/office/drawing/2014/main" id="{7415BFE1-2108-4D6E-980D-A8A41A29158E}"/>
              </a:ext>
            </a:extLst>
          </p:cNvPr>
          <p:cNvPicPr>
            <a:picLocks noChangeAspect="1"/>
          </p:cNvPicPr>
          <p:nvPr/>
        </p:nvPicPr>
        <p:blipFill>
          <a:blip r:embed="rId5"/>
          <a:stretch>
            <a:fillRect/>
          </a:stretch>
        </p:blipFill>
        <p:spPr>
          <a:xfrm>
            <a:off x="847001" y="3106738"/>
            <a:ext cx="461452" cy="445810"/>
          </a:xfrm>
          <a:prstGeom prst="rect">
            <a:avLst/>
          </a:prstGeom>
        </p:spPr>
      </p:pic>
      <p:sp>
        <p:nvSpPr>
          <p:cNvPr id="11"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22</a:t>
            </a:fld>
            <a:endParaRPr lang="en-GB" sz="2400" dirty="0">
              <a:solidFill>
                <a:schemeClr val="tx1"/>
              </a:solidFill>
            </a:endParaRPr>
          </a:p>
        </p:txBody>
      </p:sp>
    </p:spTree>
    <p:extLst>
      <p:ext uri="{BB962C8B-B14F-4D97-AF65-F5344CB8AC3E}">
        <p14:creationId xmlns:p14="http://schemas.microsoft.com/office/powerpoint/2010/main" val="17017406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9">
            <a:extLst>
              <a:ext uri="{FF2B5EF4-FFF2-40B4-BE49-F238E27FC236}">
                <a16:creationId xmlns:a16="http://schemas.microsoft.com/office/drawing/2014/main" id="{E3B44B3A-B508-4396-BA93-E73D09FA8A2D}"/>
              </a:ext>
            </a:extLst>
          </p:cNvPr>
          <p:cNvSpPr txBox="1">
            <a:spLocks noGrp="1"/>
          </p:cNvSpPr>
          <p:nvPr>
            <p:ph type="title"/>
          </p:nvPr>
        </p:nvSpPr>
        <p:spPr>
          <a:xfrm>
            <a:off x="698500" y="741499"/>
            <a:ext cx="10775071" cy="490401"/>
          </a:xfrm>
          <a:prstGeom prst="rect">
            <a:avLst/>
          </a:prstGeom>
        </p:spPr>
        <p:txBody>
          <a:bodyPr/>
          <a:lstStyle>
            <a:lvl1pPr defTabSz="850391">
              <a:tabLst>
                <a:tab pos="1155700" algn="l"/>
              </a:tabLst>
              <a:defRPr sz="2976"/>
            </a:lvl1pPr>
          </a:lstStyle>
          <a:p>
            <a:r>
              <a:rPr lang="en-GB" dirty="0"/>
              <a:t>Conclusions</a:t>
            </a:r>
            <a:endParaRPr dirty="0"/>
          </a:p>
        </p:txBody>
      </p:sp>
      <p:sp>
        <p:nvSpPr>
          <p:cNvPr id="7" name="Tijdelijke aanduiding voor verticale tekst 10">
            <a:extLst>
              <a:ext uri="{FF2B5EF4-FFF2-40B4-BE49-F238E27FC236}">
                <a16:creationId xmlns:a16="http://schemas.microsoft.com/office/drawing/2014/main" id="{EC9CC5ED-45F7-4F64-8362-768B72B9E3D3}"/>
              </a:ext>
            </a:extLst>
          </p:cNvPr>
          <p:cNvSpPr txBox="1">
            <a:spLocks/>
          </p:cNvSpPr>
          <p:nvPr/>
        </p:nvSpPr>
        <p:spPr>
          <a:xfrm>
            <a:off x="1729067" y="1594726"/>
            <a:ext cx="9615932" cy="4356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263525" marR="0" indent="-2635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latinLnBrk="0">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marL="0" indent="0">
              <a:lnSpc>
                <a:spcPct val="150000"/>
              </a:lnSpc>
              <a:buNone/>
            </a:pPr>
            <a:r>
              <a:rPr lang="en-GB" sz="2400" dirty="0">
                <a:solidFill>
                  <a:schemeClr val="bg2">
                    <a:lumMod val="60000"/>
                    <a:lumOff val="40000"/>
                  </a:schemeClr>
                </a:solidFill>
              </a:rPr>
              <a:t>H</a:t>
            </a:r>
            <a:r>
              <a:rPr lang="en-GB" sz="2400" baseline="-25000" dirty="0">
                <a:solidFill>
                  <a:schemeClr val="bg2">
                    <a:lumMod val="60000"/>
                    <a:lumOff val="40000"/>
                  </a:schemeClr>
                </a:solidFill>
              </a:rPr>
              <a:t>2</a:t>
            </a:r>
            <a:r>
              <a:rPr lang="en-GB" sz="2400" dirty="0">
                <a:solidFill>
                  <a:schemeClr val="bg2">
                    <a:lumMod val="60000"/>
                    <a:lumOff val="40000"/>
                  </a:schemeClr>
                </a:solidFill>
              </a:rPr>
              <a:t>/water </a:t>
            </a:r>
            <a:r>
              <a:rPr lang="en-GB" sz="2400" baseline="-25000" dirty="0">
                <a:solidFill>
                  <a:schemeClr val="bg2">
                    <a:lumMod val="60000"/>
                    <a:lumOff val="40000"/>
                  </a:schemeClr>
                </a:solidFill>
              </a:rPr>
              <a:t> </a:t>
            </a:r>
            <a:r>
              <a:rPr lang="en-GB" sz="2400" dirty="0">
                <a:solidFill>
                  <a:schemeClr val="bg2">
                    <a:lumMod val="60000"/>
                    <a:lumOff val="40000"/>
                  </a:schemeClr>
                </a:solidFill>
              </a:rPr>
              <a:t>ACA: 13 – 39° </a:t>
            </a:r>
          </a:p>
          <a:p>
            <a:pPr marL="0" indent="0">
              <a:lnSpc>
                <a:spcPct val="150000"/>
              </a:lnSpc>
              <a:buNone/>
            </a:pPr>
            <a:r>
              <a:rPr lang="en-GB" sz="2400" dirty="0">
                <a:solidFill>
                  <a:schemeClr val="bg2">
                    <a:lumMod val="60000"/>
                    <a:lumOff val="40000"/>
                  </a:schemeClr>
                </a:solidFill>
              </a:rPr>
              <a:t>H</a:t>
            </a:r>
            <a:r>
              <a:rPr lang="en-GB" sz="2400" baseline="-25000" dirty="0">
                <a:solidFill>
                  <a:schemeClr val="bg2">
                    <a:lumMod val="60000"/>
                    <a:lumOff val="40000"/>
                  </a:schemeClr>
                </a:solidFill>
              </a:rPr>
              <a:t>2</a:t>
            </a:r>
            <a:r>
              <a:rPr lang="en-GB" sz="2400" dirty="0">
                <a:solidFill>
                  <a:schemeClr val="bg2">
                    <a:lumMod val="60000"/>
                    <a:lumOff val="40000"/>
                  </a:schemeClr>
                </a:solidFill>
              </a:rPr>
              <a:t>/water</a:t>
            </a:r>
            <a:r>
              <a:rPr lang="en-GB" sz="2400" baseline="-25000" dirty="0">
                <a:solidFill>
                  <a:schemeClr val="bg2">
                    <a:lumMod val="60000"/>
                    <a:lumOff val="40000"/>
                  </a:schemeClr>
                </a:solidFill>
              </a:rPr>
              <a:t> </a:t>
            </a:r>
            <a:r>
              <a:rPr lang="en-GB" sz="2400" dirty="0">
                <a:solidFill>
                  <a:schemeClr val="bg2">
                    <a:lumMod val="60000"/>
                    <a:lumOff val="40000"/>
                  </a:schemeClr>
                </a:solidFill>
              </a:rPr>
              <a:t> RCA: 6 – 32°</a:t>
            </a:r>
          </a:p>
          <a:p>
            <a:pPr marL="0" indent="0">
              <a:lnSpc>
                <a:spcPct val="150000"/>
              </a:lnSpc>
              <a:buNone/>
            </a:pPr>
            <a:r>
              <a:rPr lang="en-GB" sz="2400" dirty="0">
                <a:solidFill>
                  <a:schemeClr val="bg2">
                    <a:lumMod val="60000"/>
                    <a:lumOff val="40000"/>
                  </a:schemeClr>
                </a:solidFill>
              </a:rPr>
              <a:t>Little hysteresis </a:t>
            </a:r>
          </a:p>
          <a:p>
            <a:pPr marL="0" indent="0">
              <a:lnSpc>
                <a:spcPct val="150000"/>
              </a:lnSpc>
              <a:buNone/>
            </a:pPr>
            <a:r>
              <a:rPr lang="en-GB" sz="2400" dirty="0">
                <a:solidFill>
                  <a:schemeClr val="tx1"/>
                </a:solidFill>
              </a:rPr>
              <a:t>Channel width dependency</a:t>
            </a:r>
          </a:p>
          <a:p>
            <a:pPr lvl="1"/>
            <a:endParaRPr lang="en-GB" sz="2400" dirty="0"/>
          </a:p>
          <a:p>
            <a:pPr marL="285750" lvl="2" indent="-285750" hangingPunct="1">
              <a:buFont typeface="Arial" panose="020B0604020202020204" pitchFamily="34" charset="0"/>
              <a:buChar char="•"/>
            </a:pPr>
            <a:endParaRPr lang="en-GB" sz="1800" dirty="0">
              <a:solidFill>
                <a:schemeClr val="bg2">
                  <a:lumMod val="50000"/>
                </a:schemeClr>
              </a:solidFill>
            </a:endParaRPr>
          </a:p>
        </p:txBody>
      </p:sp>
      <p:pic>
        <p:nvPicPr>
          <p:cNvPr id="8" name="Afbeelding 2">
            <a:extLst>
              <a:ext uri="{FF2B5EF4-FFF2-40B4-BE49-F238E27FC236}">
                <a16:creationId xmlns:a16="http://schemas.microsoft.com/office/drawing/2014/main" id="{8F4489B2-47D6-44A7-B5D8-9AAA39C7AE43}"/>
              </a:ext>
            </a:extLst>
          </p:cNvPr>
          <p:cNvPicPr>
            <a:picLocks noChangeAspect="1"/>
          </p:cNvPicPr>
          <p:nvPr/>
        </p:nvPicPr>
        <p:blipFill rotWithShape="1">
          <a:blip r:embed="rId3"/>
          <a:srcRect l="10383" r="7565"/>
          <a:stretch/>
        </p:blipFill>
        <p:spPr>
          <a:xfrm>
            <a:off x="847000" y="1716879"/>
            <a:ext cx="461452" cy="403770"/>
          </a:xfrm>
          <a:prstGeom prst="rect">
            <a:avLst/>
          </a:prstGeom>
        </p:spPr>
      </p:pic>
      <p:pic>
        <p:nvPicPr>
          <p:cNvPr id="9" name="Afbeelding 3">
            <a:extLst>
              <a:ext uri="{FF2B5EF4-FFF2-40B4-BE49-F238E27FC236}">
                <a16:creationId xmlns:a16="http://schemas.microsoft.com/office/drawing/2014/main" id="{8E90CC9C-8A8B-4F1A-86C0-E0AA7FDA549D}"/>
              </a:ext>
            </a:extLst>
          </p:cNvPr>
          <p:cNvPicPr>
            <a:picLocks noChangeAspect="1"/>
          </p:cNvPicPr>
          <p:nvPr/>
        </p:nvPicPr>
        <p:blipFill>
          <a:blip r:embed="rId4"/>
          <a:stretch>
            <a:fillRect/>
          </a:stretch>
        </p:blipFill>
        <p:spPr>
          <a:xfrm>
            <a:off x="847000" y="2449125"/>
            <a:ext cx="461452" cy="403771"/>
          </a:xfrm>
          <a:prstGeom prst="rect">
            <a:avLst/>
          </a:prstGeom>
        </p:spPr>
      </p:pic>
      <p:pic>
        <p:nvPicPr>
          <p:cNvPr id="10" name="Afbeelding 5">
            <a:extLst>
              <a:ext uri="{FF2B5EF4-FFF2-40B4-BE49-F238E27FC236}">
                <a16:creationId xmlns:a16="http://schemas.microsoft.com/office/drawing/2014/main" id="{7415BFE1-2108-4D6E-980D-A8A41A29158E}"/>
              </a:ext>
            </a:extLst>
          </p:cNvPr>
          <p:cNvPicPr>
            <a:picLocks noChangeAspect="1"/>
          </p:cNvPicPr>
          <p:nvPr/>
        </p:nvPicPr>
        <p:blipFill>
          <a:blip r:embed="rId5"/>
          <a:stretch>
            <a:fillRect/>
          </a:stretch>
        </p:blipFill>
        <p:spPr>
          <a:xfrm>
            <a:off x="847001" y="3106738"/>
            <a:ext cx="461452" cy="445810"/>
          </a:xfrm>
          <a:prstGeom prst="rect">
            <a:avLst/>
          </a:prstGeom>
        </p:spPr>
      </p:pic>
      <p:pic>
        <p:nvPicPr>
          <p:cNvPr id="11" name="Afbeelding 10">
            <a:extLst>
              <a:ext uri="{FF2B5EF4-FFF2-40B4-BE49-F238E27FC236}">
                <a16:creationId xmlns:a16="http://schemas.microsoft.com/office/drawing/2014/main" id="{63C13743-67A6-4A8C-BC09-ED398BB3E6FA}"/>
              </a:ext>
            </a:extLst>
          </p:cNvPr>
          <p:cNvPicPr>
            <a:picLocks noChangeAspect="1"/>
          </p:cNvPicPr>
          <p:nvPr/>
        </p:nvPicPr>
        <p:blipFill rotWithShape="1">
          <a:blip r:embed="rId6"/>
          <a:srcRect l="9722"/>
          <a:stretch/>
        </p:blipFill>
        <p:spPr>
          <a:xfrm>
            <a:off x="847000" y="3772958"/>
            <a:ext cx="461452" cy="445810"/>
          </a:xfrm>
          <a:prstGeom prst="rect">
            <a:avLst/>
          </a:prstGeom>
        </p:spPr>
      </p:pic>
      <p:sp>
        <p:nvSpPr>
          <p:cNvPr id="12"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23</a:t>
            </a:fld>
            <a:endParaRPr lang="en-GB" sz="2400" dirty="0">
              <a:solidFill>
                <a:schemeClr val="tx1"/>
              </a:solidFill>
            </a:endParaRPr>
          </a:p>
        </p:txBody>
      </p:sp>
    </p:spTree>
    <p:extLst>
      <p:ext uri="{BB962C8B-B14F-4D97-AF65-F5344CB8AC3E}">
        <p14:creationId xmlns:p14="http://schemas.microsoft.com/office/powerpoint/2010/main" val="192746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9">
            <a:extLst>
              <a:ext uri="{FF2B5EF4-FFF2-40B4-BE49-F238E27FC236}">
                <a16:creationId xmlns:a16="http://schemas.microsoft.com/office/drawing/2014/main" id="{E3B44B3A-B508-4396-BA93-E73D09FA8A2D}"/>
              </a:ext>
            </a:extLst>
          </p:cNvPr>
          <p:cNvSpPr txBox="1">
            <a:spLocks noGrp="1"/>
          </p:cNvSpPr>
          <p:nvPr>
            <p:ph type="title"/>
          </p:nvPr>
        </p:nvSpPr>
        <p:spPr>
          <a:xfrm>
            <a:off x="698500" y="741499"/>
            <a:ext cx="10775071" cy="490401"/>
          </a:xfrm>
          <a:prstGeom prst="rect">
            <a:avLst/>
          </a:prstGeom>
        </p:spPr>
        <p:txBody>
          <a:bodyPr/>
          <a:lstStyle>
            <a:lvl1pPr defTabSz="850391">
              <a:tabLst>
                <a:tab pos="1155700" algn="l"/>
              </a:tabLst>
              <a:defRPr sz="2976"/>
            </a:lvl1pPr>
          </a:lstStyle>
          <a:p>
            <a:r>
              <a:rPr lang="en-GB" dirty="0"/>
              <a:t>Conclusions</a:t>
            </a:r>
            <a:endParaRPr dirty="0"/>
          </a:p>
        </p:txBody>
      </p:sp>
      <p:sp>
        <p:nvSpPr>
          <p:cNvPr id="7" name="Tijdelijke aanduiding voor verticale tekst 10">
            <a:extLst>
              <a:ext uri="{FF2B5EF4-FFF2-40B4-BE49-F238E27FC236}">
                <a16:creationId xmlns:a16="http://schemas.microsoft.com/office/drawing/2014/main" id="{EC9CC5ED-45F7-4F64-8362-768B72B9E3D3}"/>
              </a:ext>
            </a:extLst>
          </p:cNvPr>
          <p:cNvSpPr txBox="1">
            <a:spLocks/>
          </p:cNvSpPr>
          <p:nvPr/>
        </p:nvSpPr>
        <p:spPr>
          <a:xfrm>
            <a:off x="1729067" y="1594726"/>
            <a:ext cx="9615932" cy="4356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263525" marR="0" indent="-2635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latinLnBrk="0">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marL="0" indent="0">
              <a:lnSpc>
                <a:spcPct val="150000"/>
              </a:lnSpc>
              <a:buNone/>
            </a:pPr>
            <a:r>
              <a:rPr lang="en-GB" sz="2400" dirty="0">
                <a:solidFill>
                  <a:schemeClr val="bg2">
                    <a:lumMod val="60000"/>
                    <a:lumOff val="40000"/>
                  </a:schemeClr>
                </a:solidFill>
              </a:rPr>
              <a:t>H</a:t>
            </a:r>
            <a:r>
              <a:rPr lang="en-GB" sz="2400" baseline="-25000" dirty="0">
                <a:solidFill>
                  <a:schemeClr val="bg2">
                    <a:lumMod val="60000"/>
                    <a:lumOff val="40000"/>
                  </a:schemeClr>
                </a:solidFill>
              </a:rPr>
              <a:t>2</a:t>
            </a:r>
            <a:r>
              <a:rPr lang="en-GB" sz="2400" dirty="0">
                <a:solidFill>
                  <a:schemeClr val="bg2">
                    <a:lumMod val="60000"/>
                    <a:lumOff val="40000"/>
                  </a:schemeClr>
                </a:solidFill>
              </a:rPr>
              <a:t>/water </a:t>
            </a:r>
            <a:r>
              <a:rPr lang="en-GB" sz="2400" baseline="-25000" dirty="0">
                <a:solidFill>
                  <a:schemeClr val="bg2">
                    <a:lumMod val="60000"/>
                    <a:lumOff val="40000"/>
                  </a:schemeClr>
                </a:solidFill>
              </a:rPr>
              <a:t> </a:t>
            </a:r>
            <a:r>
              <a:rPr lang="en-GB" sz="2400" dirty="0">
                <a:solidFill>
                  <a:schemeClr val="bg2">
                    <a:lumMod val="60000"/>
                    <a:lumOff val="40000"/>
                  </a:schemeClr>
                </a:solidFill>
              </a:rPr>
              <a:t>ACA: 13 – 39° </a:t>
            </a:r>
          </a:p>
          <a:p>
            <a:pPr marL="0" indent="0">
              <a:lnSpc>
                <a:spcPct val="150000"/>
              </a:lnSpc>
              <a:buNone/>
            </a:pPr>
            <a:r>
              <a:rPr lang="en-GB" sz="2400" dirty="0">
                <a:solidFill>
                  <a:schemeClr val="bg2">
                    <a:lumMod val="60000"/>
                    <a:lumOff val="40000"/>
                  </a:schemeClr>
                </a:solidFill>
              </a:rPr>
              <a:t>H</a:t>
            </a:r>
            <a:r>
              <a:rPr lang="en-GB" sz="2400" baseline="-25000" dirty="0">
                <a:solidFill>
                  <a:schemeClr val="bg2">
                    <a:lumMod val="60000"/>
                    <a:lumOff val="40000"/>
                  </a:schemeClr>
                </a:solidFill>
              </a:rPr>
              <a:t>2</a:t>
            </a:r>
            <a:r>
              <a:rPr lang="en-GB" sz="2400" dirty="0">
                <a:solidFill>
                  <a:schemeClr val="bg2">
                    <a:lumMod val="60000"/>
                    <a:lumOff val="40000"/>
                  </a:schemeClr>
                </a:solidFill>
              </a:rPr>
              <a:t>/water</a:t>
            </a:r>
            <a:r>
              <a:rPr lang="en-GB" sz="2400" baseline="-25000" dirty="0">
                <a:solidFill>
                  <a:schemeClr val="bg2">
                    <a:lumMod val="60000"/>
                    <a:lumOff val="40000"/>
                  </a:schemeClr>
                </a:solidFill>
              </a:rPr>
              <a:t> </a:t>
            </a:r>
            <a:r>
              <a:rPr lang="en-GB" sz="2400" dirty="0">
                <a:solidFill>
                  <a:schemeClr val="bg2">
                    <a:lumMod val="60000"/>
                    <a:lumOff val="40000"/>
                  </a:schemeClr>
                </a:solidFill>
              </a:rPr>
              <a:t> RCA: 6 – 32°</a:t>
            </a:r>
          </a:p>
          <a:p>
            <a:pPr marL="0" indent="0">
              <a:lnSpc>
                <a:spcPct val="150000"/>
              </a:lnSpc>
              <a:buNone/>
            </a:pPr>
            <a:r>
              <a:rPr lang="en-GB" sz="2400" dirty="0">
                <a:solidFill>
                  <a:schemeClr val="bg2">
                    <a:lumMod val="60000"/>
                    <a:lumOff val="40000"/>
                  </a:schemeClr>
                </a:solidFill>
              </a:rPr>
              <a:t>Little hysteresis </a:t>
            </a:r>
          </a:p>
          <a:p>
            <a:pPr marL="0" indent="0">
              <a:lnSpc>
                <a:spcPct val="150000"/>
              </a:lnSpc>
              <a:buNone/>
            </a:pPr>
            <a:r>
              <a:rPr lang="en-GB" sz="2400" dirty="0">
                <a:solidFill>
                  <a:schemeClr val="bg2">
                    <a:lumMod val="60000"/>
                    <a:lumOff val="40000"/>
                  </a:schemeClr>
                </a:solidFill>
              </a:rPr>
              <a:t>Channel width dependency</a:t>
            </a:r>
          </a:p>
          <a:p>
            <a:pPr marL="0" indent="0">
              <a:lnSpc>
                <a:spcPct val="150000"/>
              </a:lnSpc>
              <a:buNone/>
            </a:pPr>
            <a:r>
              <a:rPr lang="en-GB" sz="2400" dirty="0"/>
              <a:t>CO</a:t>
            </a:r>
            <a:r>
              <a:rPr lang="en-GB" sz="2400" baseline="-25000" dirty="0"/>
              <a:t>2</a:t>
            </a:r>
            <a:r>
              <a:rPr lang="en-GB" sz="2400" dirty="0"/>
              <a:t>/water and N</a:t>
            </a:r>
            <a:r>
              <a:rPr lang="en-GB" sz="2400" baseline="-25000" dirty="0"/>
              <a:t>2</a:t>
            </a:r>
            <a:r>
              <a:rPr lang="en-GB" sz="2400" dirty="0"/>
              <a:t>/water systems similar to H</a:t>
            </a:r>
            <a:r>
              <a:rPr lang="en-GB" sz="2400" baseline="-25000" dirty="0"/>
              <a:t>2</a:t>
            </a:r>
            <a:r>
              <a:rPr lang="en-GB" sz="2400" dirty="0"/>
              <a:t>/water systems</a:t>
            </a:r>
          </a:p>
          <a:p>
            <a:pPr lvl="1"/>
            <a:endParaRPr lang="en-GB" sz="2400" dirty="0"/>
          </a:p>
          <a:p>
            <a:pPr marL="285750" lvl="2" indent="-285750" hangingPunct="1">
              <a:buFont typeface="Arial" panose="020B0604020202020204" pitchFamily="34" charset="0"/>
              <a:buChar char="•"/>
            </a:pPr>
            <a:endParaRPr lang="en-GB" sz="1800" dirty="0">
              <a:solidFill>
                <a:schemeClr val="bg2">
                  <a:lumMod val="50000"/>
                </a:schemeClr>
              </a:solidFill>
            </a:endParaRPr>
          </a:p>
        </p:txBody>
      </p:sp>
      <p:pic>
        <p:nvPicPr>
          <p:cNvPr id="8" name="Afbeelding 2">
            <a:extLst>
              <a:ext uri="{FF2B5EF4-FFF2-40B4-BE49-F238E27FC236}">
                <a16:creationId xmlns:a16="http://schemas.microsoft.com/office/drawing/2014/main" id="{8F4489B2-47D6-44A7-B5D8-9AAA39C7AE43}"/>
              </a:ext>
            </a:extLst>
          </p:cNvPr>
          <p:cNvPicPr>
            <a:picLocks noChangeAspect="1"/>
          </p:cNvPicPr>
          <p:nvPr/>
        </p:nvPicPr>
        <p:blipFill rotWithShape="1">
          <a:blip r:embed="rId3"/>
          <a:srcRect l="10383" r="7565"/>
          <a:stretch/>
        </p:blipFill>
        <p:spPr>
          <a:xfrm>
            <a:off x="847000" y="1716879"/>
            <a:ext cx="461452" cy="403770"/>
          </a:xfrm>
          <a:prstGeom prst="rect">
            <a:avLst/>
          </a:prstGeom>
        </p:spPr>
      </p:pic>
      <p:pic>
        <p:nvPicPr>
          <p:cNvPr id="9" name="Afbeelding 3">
            <a:extLst>
              <a:ext uri="{FF2B5EF4-FFF2-40B4-BE49-F238E27FC236}">
                <a16:creationId xmlns:a16="http://schemas.microsoft.com/office/drawing/2014/main" id="{8E90CC9C-8A8B-4F1A-86C0-E0AA7FDA549D}"/>
              </a:ext>
            </a:extLst>
          </p:cNvPr>
          <p:cNvPicPr>
            <a:picLocks noChangeAspect="1"/>
          </p:cNvPicPr>
          <p:nvPr/>
        </p:nvPicPr>
        <p:blipFill>
          <a:blip r:embed="rId4"/>
          <a:stretch>
            <a:fillRect/>
          </a:stretch>
        </p:blipFill>
        <p:spPr>
          <a:xfrm>
            <a:off x="847000" y="2449125"/>
            <a:ext cx="461452" cy="403771"/>
          </a:xfrm>
          <a:prstGeom prst="rect">
            <a:avLst/>
          </a:prstGeom>
        </p:spPr>
      </p:pic>
      <p:pic>
        <p:nvPicPr>
          <p:cNvPr id="10" name="Afbeelding 5">
            <a:extLst>
              <a:ext uri="{FF2B5EF4-FFF2-40B4-BE49-F238E27FC236}">
                <a16:creationId xmlns:a16="http://schemas.microsoft.com/office/drawing/2014/main" id="{7415BFE1-2108-4D6E-980D-A8A41A29158E}"/>
              </a:ext>
            </a:extLst>
          </p:cNvPr>
          <p:cNvPicPr>
            <a:picLocks noChangeAspect="1"/>
          </p:cNvPicPr>
          <p:nvPr/>
        </p:nvPicPr>
        <p:blipFill>
          <a:blip r:embed="rId5"/>
          <a:stretch>
            <a:fillRect/>
          </a:stretch>
        </p:blipFill>
        <p:spPr>
          <a:xfrm>
            <a:off x="847001" y="3106738"/>
            <a:ext cx="461452" cy="445810"/>
          </a:xfrm>
          <a:prstGeom prst="rect">
            <a:avLst/>
          </a:prstGeom>
        </p:spPr>
      </p:pic>
      <p:pic>
        <p:nvPicPr>
          <p:cNvPr id="11" name="Afbeelding 10">
            <a:extLst>
              <a:ext uri="{FF2B5EF4-FFF2-40B4-BE49-F238E27FC236}">
                <a16:creationId xmlns:a16="http://schemas.microsoft.com/office/drawing/2014/main" id="{63C13743-67A6-4A8C-BC09-ED398BB3E6FA}"/>
              </a:ext>
            </a:extLst>
          </p:cNvPr>
          <p:cNvPicPr>
            <a:picLocks noChangeAspect="1"/>
          </p:cNvPicPr>
          <p:nvPr/>
        </p:nvPicPr>
        <p:blipFill rotWithShape="1">
          <a:blip r:embed="rId6"/>
          <a:srcRect l="9722"/>
          <a:stretch/>
        </p:blipFill>
        <p:spPr>
          <a:xfrm>
            <a:off x="847000" y="3772958"/>
            <a:ext cx="461452" cy="445810"/>
          </a:xfrm>
          <a:prstGeom prst="rect">
            <a:avLst/>
          </a:prstGeom>
        </p:spPr>
      </p:pic>
      <p:pic>
        <p:nvPicPr>
          <p:cNvPr id="12" name="Afbeelding 12">
            <a:extLst>
              <a:ext uri="{FF2B5EF4-FFF2-40B4-BE49-F238E27FC236}">
                <a16:creationId xmlns:a16="http://schemas.microsoft.com/office/drawing/2014/main" id="{85CD1616-3E0C-481A-8D86-852043E74C81}"/>
              </a:ext>
            </a:extLst>
          </p:cNvPr>
          <p:cNvPicPr>
            <a:picLocks noChangeAspect="1"/>
          </p:cNvPicPr>
          <p:nvPr/>
        </p:nvPicPr>
        <p:blipFill>
          <a:blip r:embed="rId7"/>
          <a:stretch>
            <a:fillRect/>
          </a:stretch>
        </p:blipFill>
        <p:spPr>
          <a:xfrm>
            <a:off x="842963" y="4491267"/>
            <a:ext cx="465489" cy="449378"/>
          </a:xfrm>
          <a:prstGeom prst="rect">
            <a:avLst/>
          </a:prstGeom>
        </p:spPr>
      </p:pic>
      <p:sp>
        <p:nvSpPr>
          <p:cNvPr id="13"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24</a:t>
            </a:fld>
            <a:endParaRPr lang="en-GB" sz="2400" dirty="0">
              <a:solidFill>
                <a:schemeClr val="tx1"/>
              </a:solidFill>
            </a:endParaRPr>
          </a:p>
        </p:txBody>
      </p:sp>
    </p:spTree>
    <p:extLst>
      <p:ext uri="{BB962C8B-B14F-4D97-AF65-F5344CB8AC3E}">
        <p14:creationId xmlns:p14="http://schemas.microsoft.com/office/powerpoint/2010/main" val="1783875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9">
            <a:extLst>
              <a:ext uri="{FF2B5EF4-FFF2-40B4-BE49-F238E27FC236}">
                <a16:creationId xmlns:a16="http://schemas.microsoft.com/office/drawing/2014/main" id="{E3B44B3A-B508-4396-BA93-E73D09FA8A2D}"/>
              </a:ext>
            </a:extLst>
          </p:cNvPr>
          <p:cNvSpPr txBox="1">
            <a:spLocks noGrp="1"/>
          </p:cNvSpPr>
          <p:nvPr>
            <p:ph type="title"/>
          </p:nvPr>
        </p:nvSpPr>
        <p:spPr>
          <a:xfrm>
            <a:off x="698500" y="741499"/>
            <a:ext cx="10775071" cy="490401"/>
          </a:xfrm>
          <a:prstGeom prst="rect">
            <a:avLst/>
          </a:prstGeom>
        </p:spPr>
        <p:txBody>
          <a:bodyPr/>
          <a:lstStyle>
            <a:lvl1pPr defTabSz="850391">
              <a:tabLst>
                <a:tab pos="1155700" algn="l"/>
              </a:tabLst>
              <a:defRPr sz="2976"/>
            </a:lvl1pPr>
          </a:lstStyle>
          <a:p>
            <a:r>
              <a:rPr lang="en-GB" dirty="0"/>
              <a:t>Conclusions</a:t>
            </a:r>
            <a:endParaRPr dirty="0"/>
          </a:p>
        </p:txBody>
      </p:sp>
      <p:sp>
        <p:nvSpPr>
          <p:cNvPr id="7" name="Tijdelijke aanduiding voor verticale tekst 10">
            <a:extLst>
              <a:ext uri="{FF2B5EF4-FFF2-40B4-BE49-F238E27FC236}">
                <a16:creationId xmlns:a16="http://schemas.microsoft.com/office/drawing/2014/main" id="{EC9CC5ED-45F7-4F64-8362-768B72B9E3D3}"/>
              </a:ext>
            </a:extLst>
          </p:cNvPr>
          <p:cNvSpPr txBox="1">
            <a:spLocks/>
          </p:cNvSpPr>
          <p:nvPr/>
        </p:nvSpPr>
        <p:spPr>
          <a:xfrm>
            <a:off x="1729067" y="1594726"/>
            <a:ext cx="9615932" cy="43564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263525" marR="0" indent="-2635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1pPr>
            <a:lvl2pPr marL="538162" marR="0" indent="-274638"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2pPr>
            <a:lvl3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3pPr>
            <a:lvl4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4pPr>
            <a:lvl5pPr marL="263525" marR="0" indent="-263525" algn="l" defTabSz="719137" rtl="0" latinLnBrk="0">
              <a:lnSpc>
                <a:spcPct val="90000"/>
              </a:lnSpc>
              <a:spcBef>
                <a:spcPts val="1200"/>
              </a:spcBef>
              <a:spcAft>
                <a:spcPts val="0"/>
              </a:spcAft>
              <a:buClr>
                <a:schemeClr val="accent1"/>
              </a:buClr>
              <a:buSzPct val="100000"/>
              <a:buFont typeface="Wingdings"/>
              <a:buAutoNum type="arabicPeriod"/>
              <a:tabLst/>
              <a:defRPr sz="1600" b="0" i="0" u="none" strike="noStrike" cap="none" spc="0" baseline="0">
                <a:solidFill>
                  <a:srgbClr val="000000"/>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marL="0" indent="0">
              <a:lnSpc>
                <a:spcPct val="150000"/>
              </a:lnSpc>
              <a:buNone/>
            </a:pPr>
            <a:r>
              <a:rPr lang="en-GB" sz="2400" dirty="0">
                <a:solidFill>
                  <a:schemeClr val="bg2">
                    <a:lumMod val="60000"/>
                    <a:lumOff val="40000"/>
                  </a:schemeClr>
                </a:solidFill>
              </a:rPr>
              <a:t>H</a:t>
            </a:r>
            <a:r>
              <a:rPr lang="en-GB" sz="2400" baseline="-25000" dirty="0">
                <a:solidFill>
                  <a:schemeClr val="bg2">
                    <a:lumMod val="60000"/>
                    <a:lumOff val="40000"/>
                  </a:schemeClr>
                </a:solidFill>
              </a:rPr>
              <a:t>2</a:t>
            </a:r>
            <a:r>
              <a:rPr lang="en-GB" sz="2400" dirty="0">
                <a:solidFill>
                  <a:schemeClr val="bg2">
                    <a:lumMod val="60000"/>
                    <a:lumOff val="40000"/>
                  </a:schemeClr>
                </a:solidFill>
              </a:rPr>
              <a:t>/water </a:t>
            </a:r>
            <a:r>
              <a:rPr lang="en-GB" sz="2400" baseline="-25000" dirty="0">
                <a:solidFill>
                  <a:schemeClr val="bg2">
                    <a:lumMod val="60000"/>
                    <a:lumOff val="40000"/>
                  </a:schemeClr>
                </a:solidFill>
              </a:rPr>
              <a:t> </a:t>
            </a:r>
            <a:r>
              <a:rPr lang="en-GB" sz="2400" dirty="0">
                <a:solidFill>
                  <a:schemeClr val="bg2">
                    <a:lumMod val="60000"/>
                    <a:lumOff val="40000"/>
                  </a:schemeClr>
                </a:solidFill>
              </a:rPr>
              <a:t>ACA: 13 – 39° </a:t>
            </a:r>
          </a:p>
          <a:p>
            <a:pPr marL="0" indent="0">
              <a:lnSpc>
                <a:spcPct val="150000"/>
              </a:lnSpc>
              <a:buNone/>
            </a:pPr>
            <a:r>
              <a:rPr lang="en-GB" sz="2400" dirty="0">
                <a:solidFill>
                  <a:schemeClr val="bg2">
                    <a:lumMod val="60000"/>
                    <a:lumOff val="40000"/>
                  </a:schemeClr>
                </a:solidFill>
              </a:rPr>
              <a:t>H</a:t>
            </a:r>
            <a:r>
              <a:rPr lang="en-GB" sz="2400" baseline="-25000" dirty="0">
                <a:solidFill>
                  <a:schemeClr val="bg2">
                    <a:lumMod val="60000"/>
                    <a:lumOff val="40000"/>
                  </a:schemeClr>
                </a:solidFill>
              </a:rPr>
              <a:t>2</a:t>
            </a:r>
            <a:r>
              <a:rPr lang="en-GB" sz="2400" dirty="0">
                <a:solidFill>
                  <a:schemeClr val="bg2">
                    <a:lumMod val="60000"/>
                    <a:lumOff val="40000"/>
                  </a:schemeClr>
                </a:solidFill>
              </a:rPr>
              <a:t>/water</a:t>
            </a:r>
            <a:r>
              <a:rPr lang="en-GB" sz="2400" baseline="-25000" dirty="0">
                <a:solidFill>
                  <a:schemeClr val="bg2">
                    <a:lumMod val="60000"/>
                    <a:lumOff val="40000"/>
                  </a:schemeClr>
                </a:solidFill>
              </a:rPr>
              <a:t> </a:t>
            </a:r>
            <a:r>
              <a:rPr lang="en-GB" sz="2400" dirty="0">
                <a:solidFill>
                  <a:schemeClr val="bg2">
                    <a:lumMod val="60000"/>
                    <a:lumOff val="40000"/>
                  </a:schemeClr>
                </a:solidFill>
              </a:rPr>
              <a:t> RCA: 6 – 32°</a:t>
            </a:r>
          </a:p>
          <a:p>
            <a:pPr marL="0" indent="0">
              <a:lnSpc>
                <a:spcPct val="150000"/>
              </a:lnSpc>
              <a:buNone/>
            </a:pPr>
            <a:r>
              <a:rPr lang="en-GB" sz="2400" dirty="0">
                <a:solidFill>
                  <a:schemeClr val="bg2">
                    <a:lumMod val="60000"/>
                    <a:lumOff val="40000"/>
                  </a:schemeClr>
                </a:solidFill>
              </a:rPr>
              <a:t>Little hysteresis </a:t>
            </a:r>
          </a:p>
          <a:p>
            <a:pPr marL="0" indent="0">
              <a:lnSpc>
                <a:spcPct val="150000"/>
              </a:lnSpc>
              <a:buNone/>
            </a:pPr>
            <a:r>
              <a:rPr lang="en-GB" sz="2400" dirty="0">
                <a:solidFill>
                  <a:schemeClr val="bg2">
                    <a:lumMod val="60000"/>
                    <a:lumOff val="40000"/>
                  </a:schemeClr>
                </a:solidFill>
              </a:rPr>
              <a:t>Channel width dependency</a:t>
            </a:r>
          </a:p>
          <a:p>
            <a:pPr marL="0" indent="0">
              <a:lnSpc>
                <a:spcPct val="150000"/>
              </a:lnSpc>
              <a:buNone/>
            </a:pPr>
            <a:r>
              <a:rPr lang="en-GB" sz="2400" dirty="0"/>
              <a:t>CO</a:t>
            </a:r>
            <a:r>
              <a:rPr lang="en-GB" sz="2400" baseline="-25000" dirty="0"/>
              <a:t>2</a:t>
            </a:r>
            <a:r>
              <a:rPr lang="en-GB" sz="2400" dirty="0"/>
              <a:t>/water and N</a:t>
            </a:r>
            <a:r>
              <a:rPr lang="en-GB" sz="2400" baseline="-25000" dirty="0"/>
              <a:t>2</a:t>
            </a:r>
            <a:r>
              <a:rPr lang="en-GB" sz="2400" dirty="0"/>
              <a:t>/water systems similar to H</a:t>
            </a:r>
            <a:r>
              <a:rPr lang="en-GB" sz="2400" baseline="-25000" dirty="0"/>
              <a:t>2</a:t>
            </a:r>
            <a:r>
              <a:rPr lang="en-GB" sz="2400" dirty="0"/>
              <a:t>/water systems</a:t>
            </a:r>
          </a:p>
          <a:p>
            <a:pPr lvl="1"/>
            <a:endParaRPr lang="en-GB" sz="2400" dirty="0"/>
          </a:p>
          <a:p>
            <a:pPr marL="285750" lvl="2" indent="-285750" hangingPunct="1">
              <a:buFont typeface="Arial" panose="020B0604020202020204" pitchFamily="34" charset="0"/>
              <a:buChar char="•"/>
            </a:pPr>
            <a:endParaRPr lang="en-GB" sz="1800" dirty="0">
              <a:solidFill>
                <a:schemeClr val="bg2">
                  <a:lumMod val="50000"/>
                </a:schemeClr>
              </a:solidFill>
            </a:endParaRPr>
          </a:p>
        </p:txBody>
      </p:sp>
      <p:pic>
        <p:nvPicPr>
          <p:cNvPr id="8" name="Afbeelding 2">
            <a:extLst>
              <a:ext uri="{FF2B5EF4-FFF2-40B4-BE49-F238E27FC236}">
                <a16:creationId xmlns:a16="http://schemas.microsoft.com/office/drawing/2014/main" id="{8F4489B2-47D6-44A7-B5D8-9AAA39C7AE43}"/>
              </a:ext>
            </a:extLst>
          </p:cNvPr>
          <p:cNvPicPr>
            <a:picLocks noChangeAspect="1"/>
          </p:cNvPicPr>
          <p:nvPr/>
        </p:nvPicPr>
        <p:blipFill rotWithShape="1">
          <a:blip r:embed="rId3"/>
          <a:srcRect l="10383" r="7565"/>
          <a:stretch/>
        </p:blipFill>
        <p:spPr>
          <a:xfrm>
            <a:off x="847000" y="1716879"/>
            <a:ext cx="461452" cy="403770"/>
          </a:xfrm>
          <a:prstGeom prst="rect">
            <a:avLst/>
          </a:prstGeom>
        </p:spPr>
      </p:pic>
      <p:pic>
        <p:nvPicPr>
          <p:cNvPr id="9" name="Afbeelding 3">
            <a:extLst>
              <a:ext uri="{FF2B5EF4-FFF2-40B4-BE49-F238E27FC236}">
                <a16:creationId xmlns:a16="http://schemas.microsoft.com/office/drawing/2014/main" id="{8E90CC9C-8A8B-4F1A-86C0-E0AA7FDA549D}"/>
              </a:ext>
            </a:extLst>
          </p:cNvPr>
          <p:cNvPicPr>
            <a:picLocks noChangeAspect="1"/>
          </p:cNvPicPr>
          <p:nvPr/>
        </p:nvPicPr>
        <p:blipFill>
          <a:blip r:embed="rId4"/>
          <a:stretch>
            <a:fillRect/>
          </a:stretch>
        </p:blipFill>
        <p:spPr>
          <a:xfrm>
            <a:off x="847000" y="2449125"/>
            <a:ext cx="461452" cy="403771"/>
          </a:xfrm>
          <a:prstGeom prst="rect">
            <a:avLst/>
          </a:prstGeom>
        </p:spPr>
      </p:pic>
      <p:pic>
        <p:nvPicPr>
          <p:cNvPr id="10" name="Afbeelding 5">
            <a:extLst>
              <a:ext uri="{FF2B5EF4-FFF2-40B4-BE49-F238E27FC236}">
                <a16:creationId xmlns:a16="http://schemas.microsoft.com/office/drawing/2014/main" id="{7415BFE1-2108-4D6E-980D-A8A41A29158E}"/>
              </a:ext>
            </a:extLst>
          </p:cNvPr>
          <p:cNvPicPr>
            <a:picLocks noChangeAspect="1"/>
          </p:cNvPicPr>
          <p:nvPr/>
        </p:nvPicPr>
        <p:blipFill>
          <a:blip r:embed="rId5"/>
          <a:stretch>
            <a:fillRect/>
          </a:stretch>
        </p:blipFill>
        <p:spPr>
          <a:xfrm>
            <a:off x="847001" y="3106738"/>
            <a:ext cx="461452" cy="445810"/>
          </a:xfrm>
          <a:prstGeom prst="rect">
            <a:avLst/>
          </a:prstGeom>
        </p:spPr>
      </p:pic>
      <p:pic>
        <p:nvPicPr>
          <p:cNvPr id="11" name="Afbeelding 10">
            <a:extLst>
              <a:ext uri="{FF2B5EF4-FFF2-40B4-BE49-F238E27FC236}">
                <a16:creationId xmlns:a16="http://schemas.microsoft.com/office/drawing/2014/main" id="{63C13743-67A6-4A8C-BC09-ED398BB3E6FA}"/>
              </a:ext>
            </a:extLst>
          </p:cNvPr>
          <p:cNvPicPr>
            <a:picLocks noChangeAspect="1"/>
          </p:cNvPicPr>
          <p:nvPr/>
        </p:nvPicPr>
        <p:blipFill rotWithShape="1">
          <a:blip r:embed="rId6"/>
          <a:srcRect l="9722"/>
          <a:stretch/>
        </p:blipFill>
        <p:spPr>
          <a:xfrm>
            <a:off x="847000" y="3772958"/>
            <a:ext cx="461452" cy="445810"/>
          </a:xfrm>
          <a:prstGeom prst="rect">
            <a:avLst/>
          </a:prstGeom>
        </p:spPr>
      </p:pic>
      <p:pic>
        <p:nvPicPr>
          <p:cNvPr id="12" name="Afbeelding 12">
            <a:extLst>
              <a:ext uri="{FF2B5EF4-FFF2-40B4-BE49-F238E27FC236}">
                <a16:creationId xmlns:a16="http://schemas.microsoft.com/office/drawing/2014/main" id="{85CD1616-3E0C-481A-8D86-852043E74C81}"/>
              </a:ext>
            </a:extLst>
          </p:cNvPr>
          <p:cNvPicPr>
            <a:picLocks noChangeAspect="1"/>
          </p:cNvPicPr>
          <p:nvPr/>
        </p:nvPicPr>
        <p:blipFill>
          <a:blip r:embed="rId7"/>
          <a:stretch>
            <a:fillRect/>
          </a:stretch>
        </p:blipFill>
        <p:spPr>
          <a:xfrm>
            <a:off x="842963" y="4491267"/>
            <a:ext cx="465489" cy="449378"/>
          </a:xfrm>
          <a:prstGeom prst="rect">
            <a:avLst/>
          </a:prstGeom>
        </p:spPr>
      </p:pic>
      <p:sp>
        <p:nvSpPr>
          <p:cNvPr id="13"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25</a:t>
            </a:fld>
            <a:endParaRPr lang="en-GB" sz="2400" dirty="0">
              <a:solidFill>
                <a:schemeClr val="tx1"/>
              </a:solidFill>
            </a:endParaRPr>
          </a:p>
        </p:txBody>
      </p:sp>
    </p:spTree>
    <p:extLst>
      <p:ext uri="{BB962C8B-B14F-4D97-AF65-F5344CB8AC3E}">
        <p14:creationId xmlns:p14="http://schemas.microsoft.com/office/powerpoint/2010/main" val="1639201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el 9">
            <a:extLst>
              <a:ext uri="{FF2B5EF4-FFF2-40B4-BE49-F238E27FC236}">
                <a16:creationId xmlns:a16="http://schemas.microsoft.com/office/drawing/2014/main" id="{DEC2C159-C933-417C-A85D-81BEC949EB38}"/>
              </a:ext>
            </a:extLst>
          </p:cNvPr>
          <p:cNvSpPr txBox="1">
            <a:spLocks/>
          </p:cNvSpPr>
          <p:nvPr/>
        </p:nvSpPr>
        <p:spPr>
          <a:xfrm>
            <a:off x="698500" y="741499"/>
            <a:ext cx="10775071" cy="490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marL="0" marR="0" indent="0" algn="l" defTabSz="850391" rtl="0" latinLnBrk="0">
              <a:lnSpc>
                <a:spcPct val="90000"/>
              </a:lnSpc>
              <a:spcBef>
                <a:spcPts val="0"/>
              </a:spcBef>
              <a:spcAft>
                <a:spcPts val="0"/>
              </a:spcAft>
              <a:buClrTx/>
              <a:buSzTx/>
              <a:buFontTx/>
              <a:buNone/>
              <a:tabLst>
                <a:tab pos="1155700" algn="l"/>
              </a:tabLst>
              <a:defRPr sz="2976"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1pPr>
            <a:lvl2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2pPr>
            <a:lvl3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3pPr>
            <a:lvl4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4pPr>
            <a:lvl5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5pPr>
            <a:lvl6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6pPr>
            <a:lvl7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7pPr>
            <a:lvl8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8pPr>
            <a:lvl9pPr marL="0" marR="0" indent="0" algn="l" defTabSz="914400" rtl="0" latinLnBrk="0">
              <a:lnSpc>
                <a:spcPct val="90000"/>
              </a:lnSpc>
              <a:spcBef>
                <a:spcPts val="0"/>
              </a:spcBef>
              <a:spcAft>
                <a:spcPts val="0"/>
              </a:spcAft>
              <a:buClrTx/>
              <a:buSzTx/>
              <a:buFontTx/>
              <a:buNone/>
              <a:tabLst>
                <a:tab pos="1244600" algn="l"/>
              </a:tabLst>
              <a:defRPr sz="3200" b="0" i="0" u="none" strike="noStrike" cap="none" spc="0" baseline="0">
                <a:solidFill>
                  <a:schemeClr val="accent1"/>
                </a:solidFill>
                <a:uFillTx/>
                <a:latin typeface="Roboto Slab Regular Regular"/>
                <a:ea typeface="Roboto Slab Regular Regular"/>
                <a:cs typeface="Roboto Slab Regular Regular"/>
                <a:sym typeface="Roboto Slab Regular Regular"/>
              </a:defRPr>
            </a:lvl9pPr>
          </a:lstStyle>
          <a:p>
            <a:pPr hangingPunct="1"/>
            <a:r>
              <a:rPr lang="en-GB" smtClean="0"/>
              <a:t>Thank you!</a:t>
            </a:r>
            <a:endParaRPr lang="en-GB" dirty="0"/>
          </a:p>
        </p:txBody>
      </p:sp>
      <p:pic>
        <p:nvPicPr>
          <p:cNvPr id="16" name="Picture 2" descr="version 0.1: RevisedPaper_Data (!2) · Merge Requests · ADMIRE_Public /  PoreScale_H2 · GitLab">
            <a:extLst>
              <a:ext uri="{FF2B5EF4-FFF2-40B4-BE49-F238E27FC236}">
                <a16:creationId xmlns:a16="http://schemas.microsoft.com/office/drawing/2014/main" id="{DE1456F1-543D-471A-B1A1-EC7648A436B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41"/>
          <a:stretch/>
        </p:blipFill>
        <p:spPr bwMode="auto">
          <a:xfrm>
            <a:off x="8336895" y="1976073"/>
            <a:ext cx="1352977" cy="136998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adi Hajibeygi (@HadiHajibeygi) / Twitter">
            <a:extLst>
              <a:ext uri="{FF2B5EF4-FFF2-40B4-BE49-F238E27FC236}">
                <a16:creationId xmlns:a16="http://schemas.microsoft.com/office/drawing/2014/main" id="{547BCE94-6CAA-4985-83F9-A01F72AD27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1832" y="3409950"/>
            <a:ext cx="1369983" cy="13699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SCCS Autumn Seminar: Dr. Maartje Boon - Impact of capillary induced flow on  multiphase flow behavior and its implications for CO2 residual trapping |  Stanford School of Earth, Energy &amp;amp; Environmental Sciences">
            <a:extLst>
              <a:ext uri="{FF2B5EF4-FFF2-40B4-BE49-F238E27FC236}">
                <a16:creationId xmlns:a16="http://schemas.microsoft.com/office/drawing/2014/main" id="{E90EA38D-816A-4E19-B803-2EBF7BFCF6C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 t="1" r="-1" b="-1"/>
          <a:stretch/>
        </p:blipFill>
        <p:spPr bwMode="auto">
          <a:xfrm>
            <a:off x="9787070" y="1976073"/>
            <a:ext cx="1369982" cy="136998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R. FARAJZADEH | Delft University of Technology, Delft | TU | Department of  Geoscience and Engineering">
            <a:extLst>
              <a:ext uri="{FF2B5EF4-FFF2-40B4-BE49-F238E27FC236}">
                <a16:creationId xmlns:a16="http://schemas.microsoft.com/office/drawing/2014/main" id="{99761CEB-D0F2-471B-B9B0-FC57F1DBAC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36896" y="3409950"/>
            <a:ext cx="1369982" cy="1369982"/>
          </a:xfrm>
          <a:prstGeom prst="rect">
            <a:avLst/>
          </a:prstGeom>
          <a:noFill/>
          <a:extLst>
            <a:ext uri="{909E8E84-426E-40DD-AFC4-6F175D3DCCD1}">
              <a14:hiddenFill xmlns:a14="http://schemas.microsoft.com/office/drawing/2010/main">
                <a:solidFill>
                  <a:srgbClr val="FFFFFF"/>
                </a:solidFill>
              </a14:hiddenFill>
            </a:ext>
          </a:extLst>
        </p:spPr>
      </p:pic>
      <p:sp>
        <p:nvSpPr>
          <p:cNvPr id="20" name="Rechthoek 7">
            <a:extLst>
              <a:ext uri="{FF2B5EF4-FFF2-40B4-BE49-F238E27FC236}">
                <a16:creationId xmlns:a16="http://schemas.microsoft.com/office/drawing/2014/main" id="{B96EAD1D-CCFC-4FEA-81B9-1E9E616D6106}"/>
              </a:ext>
            </a:extLst>
          </p:cNvPr>
          <p:cNvSpPr/>
          <p:nvPr/>
        </p:nvSpPr>
        <p:spPr>
          <a:xfrm>
            <a:off x="371851" y="4286250"/>
            <a:ext cx="237749" cy="209550"/>
          </a:xfrm>
          <a:prstGeom prst="rect">
            <a:avLst/>
          </a:prstGeom>
          <a:solidFill>
            <a:srgbClr val="FFFFFF"/>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
        <p:nvSpPr>
          <p:cNvPr id="10"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26</a:t>
            </a:fld>
            <a:endParaRPr lang="en-GB" sz="2400" dirty="0">
              <a:solidFill>
                <a:schemeClr val="tx1"/>
              </a:solidFill>
            </a:endParaRPr>
          </a:p>
        </p:txBody>
      </p:sp>
      <p:pic>
        <p:nvPicPr>
          <p:cNvPr id="2" name="Picture 1"/>
          <p:cNvPicPr>
            <a:picLocks noChangeAspect="1"/>
          </p:cNvPicPr>
          <p:nvPr/>
        </p:nvPicPr>
        <p:blipFill>
          <a:blip r:embed="rId7"/>
          <a:stretch>
            <a:fillRect/>
          </a:stretch>
        </p:blipFill>
        <p:spPr>
          <a:xfrm>
            <a:off x="276797" y="1231900"/>
            <a:ext cx="7962900" cy="4895850"/>
          </a:xfrm>
          <a:prstGeom prst="rect">
            <a:avLst/>
          </a:prstGeom>
        </p:spPr>
      </p:pic>
    </p:spTree>
    <p:extLst>
      <p:ext uri="{BB962C8B-B14F-4D97-AF65-F5344CB8AC3E}">
        <p14:creationId xmlns:p14="http://schemas.microsoft.com/office/powerpoint/2010/main" val="3845393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28EFE080-4363-40F5-9829-A5BD4A897A59}"/>
              </a:ext>
            </a:extLst>
          </p:cNvPr>
          <p:cNvPicPr>
            <a:picLocks noChangeAspect="1"/>
          </p:cNvPicPr>
          <p:nvPr/>
        </p:nvPicPr>
        <p:blipFill rotWithShape="1">
          <a:blip r:embed="rId3">
            <a:extLst>
              <a:ext uri="{28A0092B-C50C-407E-A947-70E740481C1C}">
                <a14:useLocalDpi xmlns:a14="http://schemas.microsoft.com/office/drawing/2010/main" val="0"/>
              </a:ext>
            </a:extLst>
          </a:blip>
          <a:srcRect t="14103" b="15818"/>
          <a:stretch/>
        </p:blipFill>
        <p:spPr>
          <a:xfrm>
            <a:off x="6402695" y="0"/>
            <a:ext cx="5789305" cy="6858000"/>
          </a:xfrm>
          <a:prstGeom prst="rect">
            <a:avLst/>
          </a:prstGeom>
        </p:spPr>
      </p:pic>
      <p:sp>
        <p:nvSpPr>
          <p:cNvPr id="3153" name="Tijdelijke aanduiding voor tekst 18"/>
          <p:cNvSpPr>
            <a:spLocks noGrp="1"/>
          </p:cNvSpPr>
          <p:nvPr>
            <p:ph type="body" sz="quarter" idx="22"/>
          </p:nvPr>
        </p:nvSpPr>
        <p:spPr>
          <a:xfrm>
            <a:off x="482392" y="860076"/>
            <a:ext cx="4890341" cy="1618469"/>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Autofit/>
          </a:bodyPr>
          <a:lstStyle/>
          <a:p>
            <a:r>
              <a:rPr lang="en-GB" sz="3200" b="1" dirty="0"/>
              <a:t>Microfluidics-based analyses of underground H</a:t>
            </a:r>
            <a:r>
              <a:rPr lang="en-GB" sz="3200" b="1" baseline="-25000" dirty="0"/>
              <a:t>2</a:t>
            </a:r>
            <a:r>
              <a:rPr lang="en-GB" sz="3200" b="1" dirty="0"/>
              <a:t> storage:</a:t>
            </a:r>
            <a:r>
              <a:rPr lang="en-GB" sz="3200" dirty="0"/>
              <a:t/>
            </a:r>
            <a:br>
              <a:rPr lang="en-GB" sz="3200" dirty="0"/>
            </a:br>
            <a:r>
              <a:rPr lang="en-GB" sz="3200" i="1" dirty="0" smtClean="0"/>
              <a:t>dynamic </a:t>
            </a:r>
            <a:r>
              <a:rPr lang="en-GB" sz="3200" i="1" dirty="0"/>
              <a:t>contact angles</a:t>
            </a:r>
            <a:endParaRPr sz="3200" i="1" dirty="0"/>
          </a:p>
        </p:txBody>
      </p:sp>
      <p:sp>
        <p:nvSpPr>
          <p:cNvPr id="3154" name="Tijdelijke aanduiding voor tekst 42"/>
          <p:cNvSpPr>
            <a:spLocks noGrp="1"/>
          </p:cNvSpPr>
          <p:nvPr>
            <p:ph type="body" sz="quarter" idx="23"/>
          </p:nvPr>
        </p:nvSpPr>
        <p:spPr>
          <a:xfrm>
            <a:off x="294502" y="3260495"/>
            <a:ext cx="1454400" cy="72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25000" lnSpcReduction="20000"/>
          </a:bodyPr>
          <a:lstStyle/>
          <a:p>
            <a:r>
              <a:t> </a:t>
            </a:r>
          </a:p>
        </p:txBody>
      </p:sp>
      <p:sp>
        <p:nvSpPr>
          <p:cNvPr id="13" name="Ondertitel 23">
            <a:extLst>
              <a:ext uri="{FF2B5EF4-FFF2-40B4-BE49-F238E27FC236}">
                <a16:creationId xmlns:a16="http://schemas.microsoft.com/office/drawing/2014/main" id="{67DFE212-6A71-4D1A-B520-1A6F0C2C58D2}"/>
              </a:ext>
            </a:extLst>
          </p:cNvPr>
          <p:cNvSpPr txBox="1">
            <a:spLocks/>
          </p:cNvSpPr>
          <p:nvPr/>
        </p:nvSpPr>
        <p:spPr>
          <a:xfrm>
            <a:off x="36456" y="3450782"/>
            <a:ext cx="6366239" cy="21119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normAutofit fontScale="92500" lnSpcReduction="10000"/>
          </a:bodyPr>
          <a:lstStyle>
            <a:lvl1pPr marL="0" marR="0" indent="0" algn="l" defTabSz="719137" rtl="0" latinLnBrk="0">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1pPr>
            <a:lvl2pPr marL="0" marR="0" indent="457200" algn="l" defTabSz="719137" rtl="0" latinLnBrk="0">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2pPr>
            <a:lvl3pPr marL="0" marR="0" indent="914400" algn="l" defTabSz="719137" rtl="0" latinLnBrk="0">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3pPr>
            <a:lvl4pPr marL="0" marR="0" indent="1371600" algn="l" defTabSz="719137" rtl="0" latinLnBrk="0">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4pPr>
            <a:lvl5pPr marL="0" marR="0" indent="1828800" algn="l" defTabSz="719137" rtl="0" latinLnBrk="0">
              <a:lnSpc>
                <a:spcPct val="90000"/>
              </a:lnSpc>
              <a:spcBef>
                <a:spcPts val="1200"/>
              </a:spcBef>
              <a:spcAft>
                <a:spcPts val="0"/>
              </a:spcAft>
              <a:buClrTx/>
              <a:buSzTx/>
              <a:buFontTx/>
              <a:buNone/>
              <a:tabLst/>
              <a:defRPr sz="1600" b="1" i="0" u="none" strike="noStrike" cap="none" spc="0" baseline="0">
                <a:solidFill>
                  <a:srgbClr val="FFFFFF"/>
                </a:solidFill>
                <a:uFillTx/>
                <a:latin typeface="Arial"/>
                <a:ea typeface="Arial"/>
                <a:cs typeface="Arial"/>
                <a:sym typeface="Arial"/>
              </a:defRPr>
            </a:lvl5pPr>
            <a:lvl6pPr marL="538162" marR="0" indent="-276225" algn="l" defTabSz="719137" rtl="0" latinLnBrk="0">
              <a:lnSpc>
                <a:spcPct val="90000"/>
              </a:lnSpc>
              <a:spcBef>
                <a:spcPts val="1200"/>
              </a:spcBef>
              <a:spcAft>
                <a:spcPts val="0"/>
              </a:spcAft>
              <a:buClr>
                <a:schemeClr val="accent1"/>
              </a:buClr>
              <a:buSzPct val="100000"/>
              <a:buFont typeface="Wingdings"/>
              <a:buAutoNum type="alphaLcPeriod"/>
              <a:tabLst/>
              <a:defRPr sz="1600" b="0" i="0" u="none" strike="noStrike" cap="none" spc="0" baseline="0">
                <a:solidFill>
                  <a:srgbClr val="000000"/>
                </a:solidFill>
                <a:uFillTx/>
                <a:latin typeface="Arial"/>
                <a:ea typeface="Arial"/>
                <a:cs typeface="Arial"/>
                <a:sym typeface="Arial"/>
              </a:defRPr>
            </a:lvl6pPr>
            <a:lvl7pPr marL="538162" marR="0" indent="-276225" algn="l" defTabSz="719137" rtl="0" latinLnBrk="0">
              <a:lnSpc>
                <a:spcPct val="90000"/>
              </a:lnSpc>
              <a:spcBef>
                <a:spcPts val="1200"/>
              </a:spcBef>
              <a:spcAft>
                <a:spcPts val="0"/>
              </a:spcAft>
              <a:buClr>
                <a:schemeClr val="accent1"/>
              </a:buClr>
              <a:buSzPct val="100000"/>
              <a:buFontTx/>
              <a:buChar char="▪"/>
              <a:tabLst/>
              <a:defRPr sz="1600" b="0" i="0" u="none" strike="noStrike" cap="none" spc="0" baseline="0">
                <a:solidFill>
                  <a:srgbClr val="000000"/>
                </a:solidFill>
                <a:uFillTx/>
                <a:latin typeface="Arial"/>
                <a:ea typeface="Arial"/>
                <a:cs typeface="Arial"/>
                <a:sym typeface="Arial"/>
              </a:defRPr>
            </a:lvl7pPr>
            <a:lvl8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8pPr>
            <a:lvl9pPr marL="0" marR="0" indent="0" algn="l" defTabSz="719137" rtl="0" latinLnBrk="0">
              <a:lnSpc>
                <a:spcPct val="90000"/>
              </a:lnSpc>
              <a:spcBef>
                <a:spcPts val="1200"/>
              </a:spcBef>
              <a:spcAft>
                <a:spcPts val="0"/>
              </a:spcAft>
              <a:buClr>
                <a:schemeClr val="accent1"/>
              </a:buClr>
              <a:buSzTx/>
              <a:buFont typeface="Wingdings"/>
              <a:buNone/>
              <a:tabLst/>
              <a:defRPr sz="1600" b="0" i="0" u="none" strike="noStrike" cap="none" spc="0" baseline="0">
                <a:solidFill>
                  <a:srgbClr val="000000"/>
                </a:solidFill>
                <a:uFillTx/>
                <a:latin typeface="Arial"/>
                <a:ea typeface="Arial"/>
                <a:cs typeface="Arial"/>
                <a:sym typeface="Arial"/>
              </a:defRPr>
            </a:lvl9pPr>
          </a:lstStyle>
          <a:p>
            <a:pPr algn="ctr" hangingPunct="1"/>
            <a:r>
              <a:rPr lang="en-GB" sz="2000" b="0" dirty="0" err="1"/>
              <a:t>Willemijn</a:t>
            </a:r>
            <a:r>
              <a:rPr lang="en-GB" sz="2000" b="0" dirty="0"/>
              <a:t> van </a:t>
            </a:r>
            <a:r>
              <a:rPr lang="en-GB" sz="2000" b="0" dirty="0" err="1"/>
              <a:t>Rooijen</a:t>
            </a:r>
            <a:endParaRPr lang="en-GB" sz="2000" b="0" dirty="0"/>
          </a:p>
          <a:p>
            <a:pPr algn="ctr" hangingPunct="1"/>
            <a:r>
              <a:rPr lang="en-GB" sz="2000" b="0" dirty="0"/>
              <a:t>Leila Hashemi, Maartje Boon</a:t>
            </a:r>
            <a:br>
              <a:rPr lang="en-GB" sz="2000" b="0" dirty="0"/>
            </a:br>
            <a:r>
              <a:rPr lang="en-GB" sz="2000" b="0" dirty="0" err="1"/>
              <a:t>Rouhi</a:t>
            </a:r>
            <a:r>
              <a:rPr lang="en-GB" sz="2000" b="0" dirty="0"/>
              <a:t> </a:t>
            </a:r>
            <a:r>
              <a:rPr lang="en-GB" sz="2000" b="0" dirty="0" err="1"/>
              <a:t>Farajzadeh</a:t>
            </a:r>
            <a:r>
              <a:rPr lang="en-GB" sz="2000" b="0" dirty="0"/>
              <a:t>, Hadi Hajibeygi</a:t>
            </a:r>
          </a:p>
          <a:p>
            <a:pPr algn="ctr" hangingPunct="1"/>
            <a:r>
              <a:rPr lang="en-GB" sz="2100" b="0" dirty="0" smtClean="0"/>
              <a:t>W.A.vanRooijen@tudelft.nl</a:t>
            </a:r>
            <a:endParaRPr lang="en-GB" sz="2100" b="0" dirty="0"/>
          </a:p>
          <a:p>
            <a:pPr algn="ctr" hangingPunct="1"/>
            <a:r>
              <a:rPr lang="en-GB" sz="2100" b="0" dirty="0"/>
              <a:t>Interpore 2022</a:t>
            </a:r>
          </a:p>
          <a:p>
            <a:pPr algn="ctr" hangingPunct="1"/>
            <a:r>
              <a:rPr lang="en-GB" b="0" dirty="0"/>
              <a:t>May 30</a:t>
            </a:r>
            <a:r>
              <a:rPr lang="en-GB" b="0" baseline="30000" dirty="0"/>
              <a:t>th</a:t>
            </a:r>
            <a:r>
              <a:rPr lang="en-GB" b="0" dirty="0"/>
              <a:t> 2022</a:t>
            </a:r>
          </a:p>
        </p:txBody>
      </p:sp>
      <p:pic>
        <p:nvPicPr>
          <p:cNvPr id="9" name="Picture 1">
            <a:extLst>
              <a:ext uri="{FF2B5EF4-FFF2-40B4-BE49-F238E27FC236}">
                <a16:creationId xmlns:a16="http://schemas.microsoft.com/office/drawing/2014/main" id="{35BEDE24-D673-47F5-A553-7487AA1B35B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167" b="90000" l="9371" r="93427">
                        <a14:foregroundMark x1="9510" y1="55000" x2="9510" y2="55000"/>
                        <a14:foregroundMark x1="21818" y1="13333" x2="21818" y2="13333"/>
                        <a14:foregroundMark x1="48671" y1="45000" x2="48671" y2="45000"/>
                        <a14:foregroundMark x1="53007" y1="41667" x2="53007" y2="41667"/>
                        <a14:foregroundMark x1="62937" y1="35833" x2="62937" y2="35833"/>
                        <a14:foregroundMark x1="74685" y1="37917" x2="74685" y2="37917"/>
                        <a14:foregroundMark x1="78042" y1="37083" x2="78042" y2="37083"/>
                        <a14:foregroundMark x1="88112" y1="42083" x2="88112" y2="42083"/>
                        <a14:foregroundMark x1="49371" y1="75833" x2="49371" y2="75833"/>
                        <a14:foregroundMark x1="53427" y1="79167" x2="53427" y2="79167"/>
                        <a14:foregroundMark x1="56084" y1="78750" x2="56084" y2="78750"/>
                        <a14:foregroundMark x1="59580" y1="77917" x2="59580" y2="77917"/>
                        <a14:foregroundMark x1="61958" y1="77083" x2="61958" y2="77083"/>
                        <a14:foregroundMark x1="65315" y1="76667" x2="65315" y2="76667"/>
                        <a14:foregroundMark x1="70070" y1="78333" x2="70070" y2="78333"/>
                        <a14:foregroundMark x1="71748" y1="77083" x2="71748" y2="77083"/>
                        <a14:foregroundMark x1="76643" y1="76250" x2="76643" y2="76250"/>
                        <a14:foregroundMark x1="78741" y1="78750" x2="78741" y2="78750"/>
                        <a14:foregroundMark x1="82657" y1="74167" x2="82657" y2="74167"/>
                        <a14:foregroundMark x1="93566" y1="31250" x2="93566" y2="31250"/>
                        <a14:foregroundMark x1="55105" y1="76250" x2="55105" y2="76250"/>
                        <a14:foregroundMark x1="69930" y1="35833" x2="69930" y2="35833"/>
                        <a14:foregroundMark x1="23217" y1="9167" x2="23217" y2="9167"/>
                        <a14:backgroundMark x1="56923" y1="78333" x2="56923" y2="78333"/>
                        <a14:backgroundMark x1="66014" y1="77500" x2="66014" y2="77500"/>
                        <a14:backgroundMark x1="69790" y1="77083" x2="69790" y2="77083"/>
                        <a14:backgroundMark x1="79860" y1="77500" x2="79860" y2="77500"/>
                        <a14:backgroundMark x1="83497" y1="78333" x2="83497" y2="78333"/>
                        <a14:backgroundMark x1="62937" y1="78333" x2="62937" y2="78333"/>
                      </a14:backgroundRemoval>
                    </a14:imgEffect>
                  </a14:imgLayer>
                </a14:imgProps>
              </a:ext>
            </a:extLst>
          </a:blip>
          <a:stretch>
            <a:fillRect/>
          </a:stretch>
        </p:blipFill>
        <p:spPr>
          <a:xfrm>
            <a:off x="2089217" y="5979651"/>
            <a:ext cx="2421722" cy="812886"/>
          </a:xfrm>
          <a:prstGeom prst="rect">
            <a:avLst/>
          </a:prstGeom>
        </p:spPr>
      </p:pic>
      <p:sp>
        <p:nvSpPr>
          <p:cNvPr id="3155" name="Tijdelijke aanduiding voor tekst 43"/>
          <p:cNvSpPr>
            <a:spLocks noGrp="1"/>
          </p:cNvSpPr>
          <p:nvPr>
            <p:ph type="body" sz="quarter" idx="24"/>
          </p:nvPr>
        </p:nvSpPr>
        <p:spPr>
          <a:xfrm>
            <a:off x="196866" y="5823645"/>
            <a:ext cx="1844225" cy="69355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rPr dirty="0"/>
              <a:t> </a:t>
            </a:r>
          </a:p>
        </p:txBody>
      </p:sp>
      <p:sp>
        <p:nvSpPr>
          <p:cNvPr id="2" name="Rectangle 1">
            <a:extLst>
              <a:ext uri="{FF2B5EF4-FFF2-40B4-BE49-F238E27FC236}">
                <a16:creationId xmlns:a16="http://schemas.microsoft.com/office/drawing/2014/main" id="{AB43DE68-BE46-D5F0-BEF9-E840A9995F23}"/>
              </a:ext>
            </a:extLst>
          </p:cNvPr>
          <p:cNvSpPr/>
          <p:nvPr/>
        </p:nvSpPr>
        <p:spPr>
          <a:xfrm>
            <a:off x="1465505" y="2605916"/>
            <a:ext cx="3313728" cy="369332"/>
          </a:xfrm>
          <a:prstGeom prst="rect">
            <a:avLst/>
          </a:prstGeom>
        </p:spPr>
        <p:txBody>
          <a:bodyPr wrap="none">
            <a:spAutoFit/>
          </a:bodyPr>
          <a:lstStyle/>
          <a:p>
            <a:r>
              <a:rPr lang="en-GB" i="1" dirty="0" smtClean="0">
                <a:solidFill>
                  <a:schemeClr val="bg1"/>
                </a:solidFill>
              </a:rPr>
              <a:t>Van Rooijen et al., AWR, 2022</a:t>
            </a:r>
            <a:endParaRPr lang="en-US" i="1" dirty="0">
              <a:solidFill>
                <a:schemeClr val="bg1"/>
              </a:solidFill>
            </a:endParaRPr>
          </a:p>
        </p:txBody>
      </p:sp>
    </p:spTree>
    <p:extLst>
      <p:ext uri="{BB962C8B-B14F-4D97-AF65-F5344CB8AC3E}">
        <p14:creationId xmlns:p14="http://schemas.microsoft.com/office/powerpoint/2010/main" val="830410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28</a:t>
            </a:fld>
            <a:endParaRPr/>
          </a:p>
        </p:txBody>
      </p:sp>
      <p:pic>
        <p:nvPicPr>
          <p:cNvPr id="9" name="Picture 1">
            <a:extLst>
              <a:ext uri="{FF2B5EF4-FFF2-40B4-BE49-F238E27FC236}">
                <a16:creationId xmlns:a16="http://schemas.microsoft.com/office/drawing/2014/main" id="{BC3BD608-8A4D-45A8-B4E0-862CDAA207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67" b="90000" l="9371" r="93427">
                        <a14:foregroundMark x1="9510" y1="55000" x2="9510" y2="55000"/>
                        <a14:foregroundMark x1="21818" y1="13333" x2="21818" y2="13333"/>
                        <a14:foregroundMark x1="48671" y1="45000" x2="48671" y2="45000"/>
                        <a14:foregroundMark x1="53007" y1="41667" x2="53007" y2="41667"/>
                        <a14:foregroundMark x1="62937" y1="35833" x2="62937" y2="35833"/>
                        <a14:foregroundMark x1="74685" y1="37917" x2="74685" y2="37917"/>
                        <a14:foregroundMark x1="78042" y1="37083" x2="78042" y2="37083"/>
                        <a14:foregroundMark x1="88112" y1="42083" x2="88112" y2="42083"/>
                        <a14:foregroundMark x1="49371" y1="75833" x2="49371" y2="75833"/>
                        <a14:foregroundMark x1="53427" y1="79167" x2="53427" y2="79167"/>
                        <a14:foregroundMark x1="56084" y1="78750" x2="56084" y2="78750"/>
                        <a14:foregroundMark x1="59580" y1="77917" x2="59580" y2="77917"/>
                        <a14:foregroundMark x1="61958" y1="77083" x2="61958" y2="77083"/>
                        <a14:foregroundMark x1="65315" y1="76667" x2="65315" y2="76667"/>
                        <a14:foregroundMark x1="70070" y1="78333" x2="70070" y2="78333"/>
                        <a14:foregroundMark x1="71748" y1="77083" x2="71748" y2="77083"/>
                        <a14:foregroundMark x1="76643" y1="76250" x2="76643" y2="76250"/>
                        <a14:foregroundMark x1="78741" y1="78750" x2="78741" y2="78750"/>
                        <a14:foregroundMark x1="82657" y1="74167" x2="82657" y2="74167"/>
                        <a14:foregroundMark x1="93566" y1="31250" x2="93566" y2="31250"/>
                        <a14:foregroundMark x1="55105" y1="76250" x2="55105" y2="76250"/>
                        <a14:foregroundMark x1="69930" y1="35833" x2="69930" y2="35833"/>
                        <a14:foregroundMark x1="23217" y1="9167" x2="23217" y2="9167"/>
                        <a14:backgroundMark x1="56923" y1="78333" x2="56923" y2="78333"/>
                        <a14:backgroundMark x1="66014" y1="77500" x2="66014" y2="77500"/>
                        <a14:backgroundMark x1="69790" y1="77083" x2="69790" y2="77083"/>
                        <a14:backgroundMark x1="79860" y1="77500" x2="79860" y2="77500"/>
                        <a14:backgroundMark x1="83497" y1="78333" x2="83497" y2="78333"/>
                        <a14:backgroundMark x1="62937" y1="78333" x2="62937" y2="78333"/>
                      </a14:backgroundRemoval>
                    </a14:imgEffect>
                  </a14:imgLayer>
                </a14:imgProps>
              </a:ext>
            </a:extLst>
          </a:blip>
          <a:stretch>
            <a:fillRect/>
          </a:stretch>
        </p:blipFill>
        <p:spPr>
          <a:xfrm>
            <a:off x="2413000" y="5948812"/>
            <a:ext cx="2142322" cy="719101"/>
          </a:xfrm>
          <a:prstGeom prst="rect">
            <a:avLst/>
          </a:prstGeom>
        </p:spPr>
      </p:pic>
      <p:sp>
        <p:nvSpPr>
          <p:cNvPr id="6" name="Titel 9">
            <a:extLst>
              <a:ext uri="{FF2B5EF4-FFF2-40B4-BE49-F238E27FC236}">
                <a16:creationId xmlns:a16="http://schemas.microsoft.com/office/drawing/2014/main" id="{E3B44B3A-B508-4396-BA93-E73D09FA8A2D}"/>
              </a:ext>
            </a:extLst>
          </p:cNvPr>
          <p:cNvSpPr txBox="1">
            <a:spLocks noGrp="1"/>
          </p:cNvSpPr>
          <p:nvPr>
            <p:ph type="title"/>
          </p:nvPr>
        </p:nvSpPr>
        <p:spPr>
          <a:xfrm>
            <a:off x="698500" y="741499"/>
            <a:ext cx="10775071" cy="490401"/>
          </a:xfrm>
          <a:prstGeom prst="rect">
            <a:avLst/>
          </a:prstGeom>
        </p:spPr>
        <p:txBody>
          <a:bodyPr/>
          <a:lstStyle>
            <a:lvl1pPr defTabSz="850391">
              <a:tabLst>
                <a:tab pos="1155700" algn="l"/>
              </a:tabLst>
              <a:defRPr sz="2976"/>
            </a:lvl1pPr>
          </a:lstStyle>
          <a:p>
            <a:r>
              <a:rPr lang="en-GB" dirty="0"/>
              <a:t>Extra slides</a:t>
            </a:r>
            <a:endParaRPr dirty="0"/>
          </a:p>
        </p:txBody>
      </p:sp>
    </p:spTree>
    <p:extLst>
      <p:ext uri="{BB962C8B-B14F-4D97-AF65-F5344CB8AC3E}">
        <p14:creationId xmlns:p14="http://schemas.microsoft.com/office/powerpoint/2010/main" val="2167210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DCD6E34A-4449-4F91-9FF6-C592DAAC56EA}"/>
              </a:ext>
            </a:extLst>
          </p:cNvPr>
          <p:cNvSpPr>
            <a:spLocks noGrp="1"/>
          </p:cNvSpPr>
          <p:nvPr>
            <p:ph type="body" idx="1"/>
          </p:nvPr>
        </p:nvSpPr>
        <p:spPr/>
        <p:txBody>
          <a:bodyPr/>
          <a:lstStyle/>
          <a:p>
            <a:endParaRPr lang="en-GB"/>
          </a:p>
        </p:txBody>
      </p:sp>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29</a:t>
            </a:fld>
            <a:endParaRPr/>
          </a:p>
        </p:txBody>
      </p:sp>
      <p:pic>
        <p:nvPicPr>
          <p:cNvPr id="9" name="Picture 1">
            <a:extLst>
              <a:ext uri="{FF2B5EF4-FFF2-40B4-BE49-F238E27FC236}">
                <a16:creationId xmlns:a16="http://schemas.microsoft.com/office/drawing/2014/main" id="{BC3BD608-8A4D-45A8-B4E0-862CDAA207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67" b="90000" l="9371" r="93427">
                        <a14:foregroundMark x1="9510" y1="55000" x2="9510" y2="55000"/>
                        <a14:foregroundMark x1="21818" y1="13333" x2="21818" y2="13333"/>
                        <a14:foregroundMark x1="48671" y1="45000" x2="48671" y2="45000"/>
                        <a14:foregroundMark x1="53007" y1="41667" x2="53007" y2="41667"/>
                        <a14:foregroundMark x1="62937" y1="35833" x2="62937" y2="35833"/>
                        <a14:foregroundMark x1="74685" y1="37917" x2="74685" y2="37917"/>
                        <a14:foregroundMark x1="78042" y1="37083" x2="78042" y2="37083"/>
                        <a14:foregroundMark x1="88112" y1="42083" x2="88112" y2="42083"/>
                        <a14:foregroundMark x1="49371" y1="75833" x2="49371" y2="75833"/>
                        <a14:foregroundMark x1="53427" y1="79167" x2="53427" y2="79167"/>
                        <a14:foregroundMark x1="56084" y1="78750" x2="56084" y2="78750"/>
                        <a14:foregroundMark x1="59580" y1="77917" x2="59580" y2="77917"/>
                        <a14:foregroundMark x1="61958" y1="77083" x2="61958" y2="77083"/>
                        <a14:foregroundMark x1="65315" y1="76667" x2="65315" y2="76667"/>
                        <a14:foregroundMark x1="70070" y1="78333" x2="70070" y2="78333"/>
                        <a14:foregroundMark x1="71748" y1="77083" x2="71748" y2="77083"/>
                        <a14:foregroundMark x1="76643" y1="76250" x2="76643" y2="76250"/>
                        <a14:foregroundMark x1="78741" y1="78750" x2="78741" y2="78750"/>
                        <a14:foregroundMark x1="82657" y1="74167" x2="82657" y2="74167"/>
                        <a14:foregroundMark x1="93566" y1="31250" x2="93566" y2="31250"/>
                        <a14:foregroundMark x1="55105" y1="76250" x2="55105" y2="76250"/>
                        <a14:foregroundMark x1="69930" y1="35833" x2="69930" y2="35833"/>
                        <a14:foregroundMark x1="23217" y1="9167" x2="23217" y2="9167"/>
                        <a14:backgroundMark x1="56923" y1="78333" x2="56923" y2="78333"/>
                        <a14:backgroundMark x1="66014" y1="77500" x2="66014" y2="77500"/>
                        <a14:backgroundMark x1="69790" y1="77083" x2="69790" y2="77083"/>
                        <a14:backgroundMark x1="79860" y1="77500" x2="79860" y2="77500"/>
                        <a14:backgroundMark x1="83497" y1="78333" x2="83497" y2="78333"/>
                        <a14:backgroundMark x1="62937" y1="78333" x2="62937" y2="78333"/>
                      </a14:backgroundRemoval>
                    </a14:imgEffect>
                  </a14:imgLayer>
                </a14:imgProps>
              </a:ext>
            </a:extLst>
          </a:blip>
          <a:stretch>
            <a:fillRect/>
          </a:stretch>
        </p:blipFill>
        <p:spPr>
          <a:xfrm>
            <a:off x="2413000" y="5948812"/>
            <a:ext cx="2142322" cy="719101"/>
          </a:xfrm>
          <a:prstGeom prst="rect">
            <a:avLst/>
          </a:prstGeom>
        </p:spPr>
      </p:pic>
      <p:pic>
        <p:nvPicPr>
          <p:cNvPr id="5" name="Afbeelding 4">
            <a:extLst>
              <a:ext uri="{FF2B5EF4-FFF2-40B4-BE49-F238E27FC236}">
                <a16:creationId xmlns:a16="http://schemas.microsoft.com/office/drawing/2014/main" id="{69322CBC-887A-434E-9720-D839A899F9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0" y="19275"/>
            <a:ext cx="12192000" cy="6038625"/>
          </a:xfrm>
          <a:prstGeom prst="rect">
            <a:avLst/>
          </a:prstGeom>
        </p:spPr>
      </p:pic>
    </p:spTree>
    <p:extLst>
      <p:ext uri="{BB962C8B-B14F-4D97-AF65-F5344CB8AC3E}">
        <p14:creationId xmlns:p14="http://schemas.microsoft.com/office/powerpoint/2010/main" val="3114609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3</a:t>
            </a:fld>
            <a:endParaRPr lang="en-GB" sz="2400" dirty="0">
              <a:solidFill>
                <a:schemeClr val="tx1"/>
              </a:solidFill>
            </a:endParaRPr>
          </a:p>
        </p:txBody>
      </p:sp>
      <p:sp>
        <p:nvSpPr>
          <p:cNvPr id="8" name="Titel 9">
            <a:extLst>
              <a:ext uri="{FF2B5EF4-FFF2-40B4-BE49-F238E27FC236}">
                <a16:creationId xmlns:a16="http://schemas.microsoft.com/office/drawing/2014/main" id="{8248FBC0-281A-2C4D-E938-54DA02B5DC14}"/>
              </a:ext>
            </a:extLst>
          </p:cNvPr>
          <p:cNvSpPr txBox="1">
            <a:spLocks noGrp="1"/>
          </p:cNvSpPr>
          <p:nvPr>
            <p:ph type="title"/>
          </p:nvPr>
        </p:nvSpPr>
        <p:spPr>
          <a:xfrm>
            <a:off x="698500" y="741499"/>
            <a:ext cx="10775071" cy="490401"/>
          </a:xfrm>
          <a:prstGeom prst="rect">
            <a:avLst/>
          </a:prstGeom>
        </p:spPr>
        <p:txBody>
          <a:bodyPr/>
          <a:lstStyle>
            <a:lvl1pPr defTabSz="850391">
              <a:tabLst>
                <a:tab pos="1155700" algn="l"/>
              </a:tabLst>
              <a:defRPr sz="2976"/>
            </a:lvl1pPr>
          </a:lstStyle>
          <a:p>
            <a:r>
              <a:rPr lang="en-GB" dirty="0" smtClean="0"/>
              <a:t>Why Underground Hydrogen Storage?</a:t>
            </a:r>
            <a:endParaRPr dirty="0"/>
          </a:p>
        </p:txBody>
      </p:sp>
      <p:sp>
        <p:nvSpPr>
          <p:cNvPr id="16" name="Rectangle 15">
            <a:extLst>
              <a:ext uri="{FF2B5EF4-FFF2-40B4-BE49-F238E27FC236}">
                <a16:creationId xmlns:a16="http://schemas.microsoft.com/office/drawing/2014/main" id="{2F29471C-2DA5-D239-5ED8-49C67FC8328B}"/>
              </a:ext>
            </a:extLst>
          </p:cNvPr>
          <p:cNvSpPr/>
          <p:nvPr/>
        </p:nvSpPr>
        <p:spPr>
          <a:xfrm>
            <a:off x="553720" y="2644261"/>
            <a:ext cx="6795450" cy="958596"/>
          </a:xfrm>
          <a:prstGeom prst="rect">
            <a:avLst/>
          </a:prstGeom>
        </p:spPr>
        <p:txBody>
          <a:bodyPr wrap="none">
            <a:spAutoFit/>
          </a:bodyPr>
          <a:lstStyle/>
          <a:p>
            <a:pPr algn="l">
              <a:lnSpc>
                <a:spcPct val="150000"/>
              </a:lnSpc>
            </a:pPr>
            <a:r>
              <a:rPr lang="en-GB" sz="2000" b="1" dirty="0"/>
              <a:t>Scaling up storage </a:t>
            </a:r>
            <a:r>
              <a:rPr lang="en-GB" sz="2000" dirty="0"/>
              <a:t>is as crucial as scaling up production!</a:t>
            </a:r>
          </a:p>
          <a:p>
            <a:pPr algn="l">
              <a:lnSpc>
                <a:spcPct val="150000"/>
              </a:lnSpc>
            </a:pPr>
            <a:r>
              <a:rPr lang="en-GB" sz="2000" dirty="0"/>
              <a:t>H</a:t>
            </a:r>
            <a:r>
              <a:rPr lang="en-GB" sz="2000" baseline="-25000" dirty="0"/>
              <a:t>2</a:t>
            </a:r>
            <a:r>
              <a:rPr lang="en-GB" sz="2000" dirty="0"/>
              <a:t> if stored in </a:t>
            </a:r>
            <a:r>
              <a:rPr lang="en-GB" sz="2000" b="1" dirty="0"/>
              <a:t>giant reservoirs allows for </a:t>
            </a:r>
            <a:r>
              <a:rPr lang="en-GB" sz="2000" b="1" dirty="0" err="1"/>
              <a:t>TWh</a:t>
            </a:r>
            <a:r>
              <a:rPr lang="en-GB" sz="2000" b="1" dirty="0"/>
              <a:t> </a:t>
            </a:r>
            <a:r>
              <a:rPr lang="en-GB" sz="2000" dirty="0"/>
              <a:t>storage!</a:t>
            </a:r>
          </a:p>
        </p:txBody>
      </p:sp>
      <p:pic>
        <p:nvPicPr>
          <p:cNvPr id="6" name="Picture 2" descr="Adobe Stock"/>
          <p:cNvPicPr/>
          <p:nvPr/>
        </p:nvPicPr>
        <p:blipFill rotWithShape="1">
          <a:blip r:embed="rId3"/>
          <a:srcRect l="41053" t="21" r="22824" b="8882"/>
          <a:stretch/>
        </p:blipFill>
        <p:spPr>
          <a:xfrm>
            <a:off x="7793360" y="0"/>
            <a:ext cx="4403677" cy="6247119"/>
          </a:xfrm>
          <a:prstGeom prst="rect">
            <a:avLst/>
          </a:prstGeom>
          <a:ln>
            <a:noFill/>
          </a:ln>
        </p:spPr>
      </p:pic>
    </p:spTree>
    <p:extLst>
      <p:ext uri="{BB962C8B-B14F-4D97-AF65-F5344CB8AC3E}">
        <p14:creationId xmlns:p14="http://schemas.microsoft.com/office/powerpoint/2010/main" val="30192297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30</a:t>
            </a:fld>
            <a:endParaRPr/>
          </a:p>
        </p:txBody>
      </p:sp>
      <p:pic>
        <p:nvPicPr>
          <p:cNvPr id="9" name="Picture 1">
            <a:extLst>
              <a:ext uri="{FF2B5EF4-FFF2-40B4-BE49-F238E27FC236}">
                <a16:creationId xmlns:a16="http://schemas.microsoft.com/office/drawing/2014/main" id="{BC3BD608-8A4D-45A8-B4E0-862CDAA207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67" b="90000" l="9371" r="93427">
                        <a14:foregroundMark x1="9510" y1="55000" x2="9510" y2="55000"/>
                        <a14:foregroundMark x1="21818" y1="13333" x2="21818" y2="13333"/>
                        <a14:foregroundMark x1="48671" y1="45000" x2="48671" y2="45000"/>
                        <a14:foregroundMark x1="53007" y1="41667" x2="53007" y2="41667"/>
                        <a14:foregroundMark x1="62937" y1="35833" x2="62937" y2="35833"/>
                        <a14:foregroundMark x1="74685" y1="37917" x2="74685" y2="37917"/>
                        <a14:foregroundMark x1="78042" y1="37083" x2="78042" y2="37083"/>
                        <a14:foregroundMark x1="88112" y1="42083" x2="88112" y2="42083"/>
                        <a14:foregroundMark x1="49371" y1="75833" x2="49371" y2="75833"/>
                        <a14:foregroundMark x1="53427" y1="79167" x2="53427" y2="79167"/>
                        <a14:foregroundMark x1="56084" y1="78750" x2="56084" y2="78750"/>
                        <a14:foregroundMark x1="59580" y1="77917" x2="59580" y2="77917"/>
                        <a14:foregroundMark x1="61958" y1="77083" x2="61958" y2="77083"/>
                        <a14:foregroundMark x1="65315" y1="76667" x2="65315" y2="76667"/>
                        <a14:foregroundMark x1="70070" y1="78333" x2="70070" y2="78333"/>
                        <a14:foregroundMark x1="71748" y1="77083" x2="71748" y2="77083"/>
                        <a14:foregroundMark x1="76643" y1="76250" x2="76643" y2="76250"/>
                        <a14:foregroundMark x1="78741" y1="78750" x2="78741" y2="78750"/>
                        <a14:foregroundMark x1="82657" y1="74167" x2="82657" y2="74167"/>
                        <a14:foregroundMark x1="93566" y1="31250" x2="93566" y2="31250"/>
                        <a14:foregroundMark x1="55105" y1="76250" x2="55105" y2="76250"/>
                        <a14:foregroundMark x1="69930" y1="35833" x2="69930" y2="35833"/>
                        <a14:foregroundMark x1="23217" y1="9167" x2="23217" y2="9167"/>
                        <a14:backgroundMark x1="56923" y1="78333" x2="56923" y2="78333"/>
                        <a14:backgroundMark x1="66014" y1="77500" x2="66014" y2="77500"/>
                        <a14:backgroundMark x1="69790" y1="77083" x2="69790" y2="77083"/>
                        <a14:backgroundMark x1="79860" y1="77500" x2="79860" y2="77500"/>
                        <a14:backgroundMark x1="83497" y1="78333" x2="83497" y2="78333"/>
                        <a14:backgroundMark x1="62937" y1="78333" x2="62937" y2="78333"/>
                      </a14:backgroundRemoval>
                    </a14:imgEffect>
                  </a14:imgLayer>
                </a14:imgProps>
              </a:ext>
            </a:extLst>
          </a:blip>
          <a:stretch>
            <a:fillRect/>
          </a:stretch>
        </p:blipFill>
        <p:spPr>
          <a:xfrm>
            <a:off x="2413000" y="5948812"/>
            <a:ext cx="2142322" cy="719101"/>
          </a:xfrm>
          <a:prstGeom prst="rect">
            <a:avLst/>
          </a:prstGeom>
        </p:spPr>
      </p:pic>
      <p:pic>
        <p:nvPicPr>
          <p:cNvPr id="15" name="Afbeelding 14" descr="Afbeelding met binnen, muziek, piano&#10;&#10;Automatisch gegenereerde beschrijving">
            <a:extLst>
              <a:ext uri="{FF2B5EF4-FFF2-40B4-BE49-F238E27FC236}">
                <a16:creationId xmlns:a16="http://schemas.microsoft.com/office/drawing/2014/main" id="{C5890959-C1B4-4915-9CEC-23F914150D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9822" y="285570"/>
            <a:ext cx="2981587" cy="4638025"/>
          </a:xfrm>
          <a:prstGeom prst="rect">
            <a:avLst/>
          </a:prstGeom>
        </p:spPr>
      </p:pic>
      <p:pic>
        <p:nvPicPr>
          <p:cNvPr id="17" name="Afbeelding 16" descr="Afbeelding met binnen&#10;&#10;Automatisch gegenereerde beschrijving">
            <a:extLst>
              <a:ext uri="{FF2B5EF4-FFF2-40B4-BE49-F238E27FC236}">
                <a16:creationId xmlns:a16="http://schemas.microsoft.com/office/drawing/2014/main" id="{583445A8-50FB-4266-90BC-48C2E36106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5614" y="285570"/>
            <a:ext cx="2981587" cy="4662695"/>
          </a:xfrm>
          <a:prstGeom prst="rect">
            <a:avLst/>
          </a:prstGeom>
        </p:spPr>
      </p:pic>
      <p:pic>
        <p:nvPicPr>
          <p:cNvPr id="19" name="Afbeelding 18">
            <a:extLst>
              <a:ext uri="{FF2B5EF4-FFF2-40B4-BE49-F238E27FC236}">
                <a16:creationId xmlns:a16="http://schemas.microsoft.com/office/drawing/2014/main" id="{5325DA67-3FAB-4F6E-9134-76E860343B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58746" y="285570"/>
            <a:ext cx="2987286" cy="4662695"/>
          </a:xfrm>
          <a:prstGeom prst="rect">
            <a:avLst/>
          </a:prstGeom>
        </p:spPr>
      </p:pic>
      <p:sp>
        <p:nvSpPr>
          <p:cNvPr id="20" name="Tekstvak 19">
            <a:extLst>
              <a:ext uri="{FF2B5EF4-FFF2-40B4-BE49-F238E27FC236}">
                <a16:creationId xmlns:a16="http://schemas.microsoft.com/office/drawing/2014/main" id="{DDBEE537-C407-409D-95D8-3DE36C0B8278}"/>
              </a:ext>
            </a:extLst>
          </p:cNvPr>
          <p:cNvSpPr txBox="1"/>
          <p:nvPr/>
        </p:nvSpPr>
        <p:spPr>
          <a:xfrm>
            <a:off x="1745895" y="4948265"/>
            <a:ext cx="186944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Arial"/>
                <a:ea typeface="Arial"/>
                <a:cs typeface="Arial"/>
                <a:sym typeface="Arial"/>
              </a:rPr>
              <a:t>Chip 1, 2 and 3</a:t>
            </a:r>
          </a:p>
        </p:txBody>
      </p:sp>
      <p:sp>
        <p:nvSpPr>
          <p:cNvPr id="23" name="Tekstvak 22">
            <a:extLst>
              <a:ext uri="{FF2B5EF4-FFF2-40B4-BE49-F238E27FC236}">
                <a16:creationId xmlns:a16="http://schemas.microsoft.com/office/drawing/2014/main" id="{1A4B6806-7465-437B-97E7-5B76FF923ED9}"/>
              </a:ext>
            </a:extLst>
          </p:cNvPr>
          <p:cNvSpPr txBox="1"/>
          <p:nvPr/>
        </p:nvSpPr>
        <p:spPr>
          <a:xfrm>
            <a:off x="5613843" y="4972500"/>
            <a:ext cx="96431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Arial"/>
                <a:ea typeface="Arial"/>
                <a:cs typeface="Arial"/>
                <a:sym typeface="Arial"/>
              </a:rPr>
              <a:t>Chip 4</a:t>
            </a:r>
          </a:p>
        </p:txBody>
      </p:sp>
      <p:sp>
        <p:nvSpPr>
          <p:cNvPr id="24" name="Tekstvak 23">
            <a:extLst>
              <a:ext uri="{FF2B5EF4-FFF2-40B4-BE49-F238E27FC236}">
                <a16:creationId xmlns:a16="http://schemas.microsoft.com/office/drawing/2014/main" id="{18C01FC9-232F-4B10-9A34-D9E1117DF9D5}"/>
              </a:ext>
            </a:extLst>
          </p:cNvPr>
          <p:cNvSpPr txBox="1"/>
          <p:nvPr/>
        </p:nvSpPr>
        <p:spPr>
          <a:xfrm>
            <a:off x="8870232" y="4972500"/>
            <a:ext cx="96431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00000"/>
                </a:solidFill>
                <a:effectLst/>
                <a:uFillTx/>
                <a:latin typeface="Arial"/>
                <a:ea typeface="Arial"/>
                <a:cs typeface="Arial"/>
                <a:sym typeface="Arial"/>
              </a:rPr>
              <a:t>Chip 5</a:t>
            </a:r>
          </a:p>
        </p:txBody>
      </p:sp>
    </p:spTree>
    <p:extLst>
      <p:ext uri="{BB962C8B-B14F-4D97-AF65-F5344CB8AC3E}">
        <p14:creationId xmlns:p14="http://schemas.microsoft.com/office/powerpoint/2010/main" val="385718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8D6EAAFF-2EB2-4FC9-BC1B-024494D7DC5B}"/>
              </a:ext>
            </a:extLst>
          </p:cNvPr>
          <p:cNvSpPr>
            <a:spLocks noGrp="1"/>
          </p:cNvSpPr>
          <p:nvPr>
            <p:ph type="body" idx="1"/>
          </p:nvPr>
        </p:nvSpPr>
        <p:spPr/>
        <p:txBody>
          <a:bodyPr/>
          <a:lstStyle/>
          <a:p>
            <a:endParaRPr lang="en-GB"/>
          </a:p>
        </p:txBody>
      </p:sp>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pic>
        <p:nvPicPr>
          <p:cNvPr id="9" name="Picture 1">
            <a:extLst>
              <a:ext uri="{FF2B5EF4-FFF2-40B4-BE49-F238E27FC236}">
                <a16:creationId xmlns:a16="http://schemas.microsoft.com/office/drawing/2014/main" id="{BC3BD608-8A4D-45A8-B4E0-862CDAA207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67" b="90000" l="9371" r="93427">
                        <a14:foregroundMark x1="9510" y1="55000" x2="9510" y2="55000"/>
                        <a14:foregroundMark x1="21818" y1="13333" x2="21818" y2="13333"/>
                        <a14:foregroundMark x1="48671" y1="45000" x2="48671" y2="45000"/>
                        <a14:foregroundMark x1="53007" y1="41667" x2="53007" y2="41667"/>
                        <a14:foregroundMark x1="62937" y1="35833" x2="62937" y2="35833"/>
                        <a14:foregroundMark x1="74685" y1="37917" x2="74685" y2="37917"/>
                        <a14:foregroundMark x1="78042" y1="37083" x2="78042" y2="37083"/>
                        <a14:foregroundMark x1="88112" y1="42083" x2="88112" y2="42083"/>
                        <a14:foregroundMark x1="49371" y1="75833" x2="49371" y2="75833"/>
                        <a14:foregroundMark x1="53427" y1="79167" x2="53427" y2="79167"/>
                        <a14:foregroundMark x1="56084" y1="78750" x2="56084" y2="78750"/>
                        <a14:foregroundMark x1="59580" y1="77917" x2="59580" y2="77917"/>
                        <a14:foregroundMark x1="61958" y1="77083" x2="61958" y2="77083"/>
                        <a14:foregroundMark x1="65315" y1="76667" x2="65315" y2="76667"/>
                        <a14:foregroundMark x1="70070" y1="78333" x2="70070" y2="78333"/>
                        <a14:foregroundMark x1="71748" y1="77083" x2="71748" y2="77083"/>
                        <a14:foregroundMark x1="76643" y1="76250" x2="76643" y2="76250"/>
                        <a14:foregroundMark x1="78741" y1="78750" x2="78741" y2="78750"/>
                        <a14:foregroundMark x1="82657" y1="74167" x2="82657" y2="74167"/>
                        <a14:foregroundMark x1="93566" y1="31250" x2="93566" y2="31250"/>
                        <a14:foregroundMark x1="55105" y1="76250" x2="55105" y2="76250"/>
                        <a14:foregroundMark x1="69930" y1="35833" x2="69930" y2="35833"/>
                        <a14:foregroundMark x1="23217" y1="9167" x2="23217" y2="9167"/>
                        <a14:backgroundMark x1="56923" y1="78333" x2="56923" y2="78333"/>
                        <a14:backgroundMark x1="66014" y1="77500" x2="66014" y2="77500"/>
                        <a14:backgroundMark x1="69790" y1="77083" x2="69790" y2="77083"/>
                        <a14:backgroundMark x1="79860" y1="77500" x2="79860" y2="77500"/>
                        <a14:backgroundMark x1="83497" y1="78333" x2="83497" y2="78333"/>
                        <a14:backgroundMark x1="62937" y1="78333" x2="62937" y2="78333"/>
                      </a14:backgroundRemoval>
                    </a14:imgEffect>
                  </a14:imgLayer>
                </a14:imgProps>
              </a:ext>
            </a:extLst>
          </a:blip>
          <a:stretch>
            <a:fillRect/>
          </a:stretch>
        </p:blipFill>
        <p:spPr>
          <a:xfrm>
            <a:off x="2413000" y="5948812"/>
            <a:ext cx="2142322" cy="719101"/>
          </a:xfrm>
          <a:prstGeom prst="rect">
            <a:avLst/>
          </a:prstGeom>
        </p:spPr>
      </p:pic>
      <p:pic>
        <p:nvPicPr>
          <p:cNvPr id="5" name="Afbeelding 4">
            <a:extLst>
              <a:ext uri="{FF2B5EF4-FFF2-40B4-BE49-F238E27FC236}">
                <a16:creationId xmlns:a16="http://schemas.microsoft.com/office/drawing/2014/main" id="{7266228C-FCC9-4FD1-A040-097621FEC8D3}"/>
              </a:ext>
            </a:extLst>
          </p:cNvPr>
          <p:cNvPicPr>
            <a:picLocks noChangeAspect="1"/>
          </p:cNvPicPr>
          <p:nvPr/>
        </p:nvPicPr>
        <p:blipFill rotWithShape="1">
          <a:blip r:embed="rId4">
            <a:extLst>
              <a:ext uri="{28A0092B-C50C-407E-A947-70E740481C1C}">
                <a14:useLocalDpi xmlns:a14="http://schemas.microsoft.com/office/drawing/2010/main" val="0"/>
              </a:ext>
            </a:extLst>
          </a:blip>
          <a:srcRect b="1383"/>
          <a:stretch/>
        </p:blipFill>
        <p:spPr>
          <a:xfrm>
            <a:off x="0" y="-46001"/>
            <a:ext cx="12361577" cy="5928641"/>
          </a:xfrm>
          <a:prstGeom prst="rect">
            <a:avLst/>
          </a:prstGeom>
        </p:spPr>
      </p:pic>
    </p:spTree>
    <p:extLst>
      <p:ext uri="{BB962C8B-B14F-4D97-AF65-F5344CB8AC3E}">
        <p14:creationId xmlns:p14="http://schemas.microsoft.com/office/powerpoint/2010/main" val="13306161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32</a:t>
            </a:fld>
            <a:endParaRPr/>
          </a:p>
        </p:txBody>
      </p:sp>
      <p:pic>
        <p:nvPicPr>
          <p:cNvPr id="9" name="Picture 1">
            <a:extLst>
              <a:ext uri="{FF2B5EF4-FFF2-40B4-BE49-F238E27FC236}">
                <a16:creationId xmlns:a16="http://schemas.microsoft.com/office/drawing/2014/main" id="{BC3BD608-8A4D-45A8-B4E0-862CDAA207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67" b="90000" l="9371" r="93427">
                        <a14:foregroundMark x1="9510" y1="55000" x2="9510" y2="55000"/>
                        <a14:foregroundMark x1="21818" y1="13333" x2="21818" y2="13333"/>
                        <a14:foregroundMark x1="48671" y1="45000" x2="48671" y2="45000"/>
                        <a14:foregroundMark x1="53007" y1="41667" x2="53007" y2="41667"/>
                        <a14:foregroundMark x1="62937" y1="35833" x2="62937" y2="35833"/>
                        <a14:foregroundMark x1="74685" y1="37917" x2="74685" y2="37917"/>
                        <a14:foregroundMark x1="78042" y1="37083" x2="78042" y2="37083"/>
                        <a14:foregroundMark x1="88112" y1="42083" x2="88112" y2="42083"/>
                        <a14:foregroundMark x1="49371" y1="75833" x2="49371" y2="75833"/>
                        <a14:foregroundMark x1="53427" y1="79167" x2="53427" y2="79167"/>
                        <a14:foregroundMark x1="56084" y1="78750" x2="56084" y2="78750"/>
                        <a14:foregroundMark x1="59580" y1="77917" x2="59580" y2="77917"/>
                        <a14:foregroundMark x1="61958" y1="77083" x2="61958" y2="77083"/>
                        <a14:foregroundMark x1="65315" y1="76667" x2="65315" y2="76667"/>
                        <a14:foregroundMark x1="70070" y1="78333" x2="70070" y2="78333"/>
                        <a14:foregroundMark x1="71748" y1="77083" x2="71748" y2="77083"/>
                        <a14:foregroundMark x1="76643" y1="76250" x2="76643" y2="76250"/>
                        <a14:foregroundMark x1="78741" y1="78750" x2="78741" y2="78750"/>
                        <a14:foregroundMark x1="82657" y1="74167" x2="82657" y2="74167"/>
                        <a14:foregroundMark x1="93566" y1="31250" x2="93566" y2="31250"/>
                        <a14:foregroundMark x1="55105" y1="76250" x2="55105" y2="76250"/>
                        <a14:foregroundMark x1="69930" y1="35833" x2="69930" y2="35833"/>
                        <a14:foregroundMark x1="23217" y1="9167" x2="23217" y2="9167"/>
                        <a14:backgroundMark x1="56923" y1="78333" x2="56923" y2="78333"/>
                        <a14:backgroundMark x1="66014" y1="77500" x2="66014" y2="77500"/>
                        <a14:backgroundMark x1="69790" y1="77083" x2="69790" y2="77083"/>
                        <a14:backgroundMark x1="79860" y1="77500" x2="79860" y2="77500"/>
                        <a14:backgroundMark x1="83497" y1="78333" x2="83497" y2="78333"/>
                        <a14:backgroundMark x1="62937" y1="78333" x2="62937" y2="78333"/>
                      </a14:backgroundRemoval>
                    </a14:imgEffect>
                  </a14:imgLayer>
                </a14:imgProps>
              </a:ext>
            </a:extLst>
          </a:blip>
          <a:stretch>
            <a:fillRect/>
          </a:stretch>
        </p:blipFill>
        <p:spPr>
          <a:xfrm>
            <a:off x="2413000" y="5948812"/>
            <a:ext cx="2142322" cy="71910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879" y="783542"/>
            <a:ext cx="10327341" cy="4900108"/>
          </a:xfrm>
          <a:prstGeom prst="rect">
            <a:avLst/>
          </a:prstGeom>
        </p:spPr>
      </p:pic>
    </p:spTree>
    <p:extLst>
      <p:ext uri="{BB962C8B-B14F-4D97-AF65-F5344CB8AC3E}">
        <p14:creationId xmlns:p14="http://schemas.microsoft.com/office/powerpoint/2010/main" val="36692692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a:p>
        </p:txBody>
      </p:sp>
      <p:pic>
        <p:nvPicPr>
          <p:cNvPr id="9" name="Picture 1">
            <a:extLst>
              <a:ext uri="{FF2B5EF4-FFF2-40B4-BE49-F238E27FC236}">
                <a16:creationId xmlns:a16="http://schemas.microsoft.com/office/drawing/2014/main" id="{BC3BD608-8A4D-45A8-B4E0-862CDAA207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67" b="90000" l="9371" r="93427">
                        <a14:foregroundMark x1="9510" y1="55000" x2="9510" y2="55000"/>
                        <a14:foregroundMark x1="21818" y1="13333" x2="21818" y2="13333"/>
                        <a14:foregroundMark x1="48671" y1="45000" x2="48671" y2="45000"/>
                        <a14:foregroundMark x1="53007" y1="41667" x2="53007" y2="41667"/>
                        <a14:foregroundMark x1="62937" y1="35833" x2="62937" y2="35833"/>
                        <a14:foregroundMark x1="74685" y1="37917" x2="74685" y2="37917"/>
                        <a14:foregroundMark x1="78042" y1="37083" x2="78042" y2="37083"/>
                        <a14:foregroundMark x1="88112" y1="42083" x2="88112" y2="42083"/>
                        <a14:foregroundMark x1="49371" y1="75833" x2="49371" y2="75833"/>
                        <a14:foregroundMark x1="53427" y1="79167" x2="53427" y2="79167"/>
                        <a14:foregroundMark x1="56084" y1="78750" x2="56084" y2="78750"/>
                        <a14:foregroundMark x1="59580" y1="77917" x2="59580" y2="77917"/>
                        <a14:foregroundMark x1="61958" y1="77083" x2="61958" y2="77083"/>
                        <a14:foregroundMark x1="65315" y1="76667" x2="65315" y2="76667"/>
                        <a14:foregroundMark x1="70070" y1="78333" x2="70070" y2="78333"/>
                        <a14:foregroundMark x1="71748" y1="77083" x2="71748" y2="77083"/>
                        <a14:foregroundMark x1="76643" y1="76250" x2="76643" y2="76250"/>
                        <a14:foregroundMark x1="78741" y1="78750" x2="78741" y2="78750"/>
                        <a14:foregroundMark x1="82657" y1="74167" x2="82657" y2="74167"/>
                        <a14:foregroundMark x1="93566" y1="31250" x2="93566" y2="31250"/>
                        <a14:foregroundMark x1="55105" y1="76250" x2="55105" y2="76250"/>
                        <a14:foregroundMark x1="69930" y1="35833" x2="69930" y2="35833"/>
                        <a14:foregroundMark x1="23217" y1="9167" x2="23217" y2="9167"/>
                        <a14:backgroundMark x1="56923" y1="78333" x2="56923" y2="78333"/>
                        <a14:backgroundMark x1="66014" y1="77500" x2="66014" y2="77500"/>
                        <a14:backgroundMark x1="69790" y1="77083" x2="69790" y2="77083"/>
                        <a14:backgroundMark x1="79860" y1="77500" x2="79860" y2="77500"/>
                        <a14:backgroundMark x1="83497" y1="78333" x2="83497" y2="78333"/>
                        <a14:backgroundMark x1="62937" y1="78333" x2="62937" y2="78333"/>
                      </a14:backgroundRemoval>
                    </a14:imgEffect>
                  </a14:imgLayer>
                </a14:imgProps>
              </a:ext>
            </a:extLst>
          </a:blip>
          <a:stretch>
            <a:fillRect/>
          </a:stretch>
        </p:blipFill>
        <p:spPr>
          <a:xfrm>
            <a:off x="2413000" y="5948812"/>
            <a:ext cx="2142322" cy="719101"/>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513" y="392682"/>
            <a:ext cx="11070131" cy="5252547"/>
          </a:xfrm>
          <a:prstGeom prst="rect">
            <a:avLst/>
          </a:prstGeom>
        </p:spPr>
      </p:pic>
    </p:spTree>
    <p:extLst>
      <p:ext uri="{BB962C8B-B14F-4D97-AF65-F5344CB8AC3E}">
        <p14:creationId xmlns:p14="http://schemas.microsoft.com/office/powerpoint/2010/main" val="3787835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34</a:t>
            </a:fld>
            <a:endParaRPr/>
          </a:p>
        </p:txBody>
      </p:sp>
      <p:pic>
        <p:nvPicPr>
          <p:cNvPr id="9" name="Picture 1">
            <a:extLst>
              <a:ext uri="{FF2B5EF4-FFF2-40B4-BE49-F238E27FC236}">
                <a16:creationId xmlns:a16="http://schemas.microsoft.com/office/drawing/2014/main" id="{BC3BD608-8A4D-45A8-B4E0-862CDAA207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67" b="90000" l="9371" r="93427">
                        <a14:foregroundMark x1="9510" y1="55000" x2="9510" y2="55000"/>
                        <a14:foregroundMark x1="21818" y1="13333" x2="21818" y2="13333"/>
                        <a14:foregroundMark x1="48671" y1="45000" x2="48671" y2="45000"/>
                        <a14:foregroundMark x1="53007" y1="41667" x2="53007" y2="41667"/>
                        <a14:foregroundMark x1="62937" y1="35833" x2="62937" y2="35833"/>
                        <a14:foregroundMark x1="74685" y1="37917" x2="74685" y2="37917"/>
                        <a14:foregroundMark x1="78042" y1="37083" x2="78042" y2="37083"/>
                        <a14:foregroundMark x1="88112" y1="42083" x2="88112" y2="42083"/>
                        <a14:foregroundMark x1="49371" y1="75833" x2="49371" y2="75833"/>
                        <a14:foregroundMark x1="53427" y1="79167" x2="53427" y2="79167"/>
                        <a14:foregroundMark x1="56084" y1="78750" x2="56084" y2="78750"/>
                        <a14:foregroundMark x1="59580" y1="77917" x2="59580" y2="77917"/>
                        <a14:foregroundMark x1="61958" y1="77083" x2="61958" y2="77083"/>
                        <a14:foregroundMark x1="65315" y1="76667" x2="65315" y2="76667"/>
                        <a14:foregroundMark x1="70070" y1="78333" x2="70070" y2="78333"/>
                        <a14:foregroundMark x1="71748" y1="77083" x2="71748" y2="77083"/>
                        <a14:foregroundMark x1="76643" y1="76250" x2="76643" y2="76250"/>
                        <a14:foregroundMark x1="78741" y1="78750" x2="78741" y2="78750"/>
                        <a14:foregroundMark x1="82657" y1="74167" x2="82657" y2="74167"/>
                        <a14:foregroundMark x1="93566" y1="31250" x2="93566" y2="31250"/>
                        <a14:foregroundMark x1="55105" y1="76250" x2="55105" y2="76250"/>
                        <a14:foregroundMark x1="69930" y1="35833" x2="69930" y2="35833"/>
                        <a14:foregroundMark x1="23217" y1="9167" x2="23217" y2="9167"/>
                        <a14:backgroundMark x1="56923" y1="78333" x2="56923" y2="78333"/>
                        <a14:backgroundMark x1="66014" y1="77500" x2="66014" y2="77500"/>
                        <a14:backgroundMark x1="69790" y1="77083" x2="69790" y2="77083"/>
                        <a14:backgroundMark x1="79860" y1="77500" x2="79860" y2="77500"/>
                        <a14:backgroundMark x1="83497" y1="78333" x2="83497" y2="78333"/>
                        <a14:backgroundMark x1="62937" y1="78333" x2="62937" y2="78333"/>
                      </a14:backgroundRemoval>
                    </a14:imgEffect>
                  </a14:imgLayer>
                </a14:imgProps>
              </a:ext>
            </a:extLst>
          </a:blip>
          <a:stretch>
            <a:fillRect/>
          </a:stretch>
        </p:blipFill>
        <p:spPr>
          <a:xfrm>
            <a:off x="2413000" y="5948812"/>
            <a:ext cx="2142322" cy="71910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3720" y="58334"/>
            <a:ext cx="5940941" cy="5589432"/>
          </a:xfrm>
          <a:prstGeom prst="rect">
            <a:avLst/>
          </a:prstGeom>
        </p:spPr>
      </p:pic>
    </p:spTree>
    <p:extLst>
      <p:ext uri="{BB962C8B-B14F-4D97-AF65-F5344CB8AC3E}">
        <p14:creationId xmlns:p14="http://schemas.microsoft.com/office/powerpoint/2010/main" val="16905356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Shape 1"/>
          <p:cNvSpPr txBox="1"/>
          <p:nvPr/>
        </p:nvSpPr>
        <p:spPr>
          <a:xfrm>
            <a:off x="698400" y="741600"/>
            <a:ext cx="10774800" cy="489960"/>
          </a:xfrm>
          <a:prstGeom prst="rect">
            <a:avLst/>
          </a:prstGeom>
          <a:noFill/>
          <a:ln w="12600">
            <a:noFill/>
          </a:ln>
        </p:spPr>
        <p:txBody>
          <a:bodyPr lIns="0" tIns="0" rIns="0" bIns="0">
            <a:noAutofit/>
          </a:bodyPr>
          <a:lstStyle/>
          <a:p>
            <a:pPr>
              <a:lnSpc>
                <a:spcPct val="90000"/>
              </a:lnSpc>
              <a:tabLst>
                <a:tab pos="0" algn="l"/>
              </a:tabLst>
            </a:pPr>
            <a:r>
              <a:rPr lang="en-GB" sz="2980" b="0" strike="noStrike" spc="-1">
                <a:solidFill>
                  <a:srgbClr val="00A6D6"/>
                </a:solidFill>
                <a:latin typeface="Roboto Slab Regular Regular"/>
                <a:ea typeface="Roboto Slab Regular Regular"/>
              </a:rPr>
              <a:t>Results and discussion</a:t>
            </a:r>
            <a:endParaRPr lang="en-US" sz="2980" b="0" strike="noStrike" spc="-1">
              <a:solidFill>
                <a:srgbClr val="000000"/>
              </a:solidFill>
              <a:latin typeface="Arial"/>
            </a:endParaRPr>
          </a:p>
        </p:txBody>
      </p:sp>
      <p:sp>
        <p:nvSpPr>
          <p:cNvPr id="17" name="TextShape 2"/>
          <p:cNvSpPr txBox="1"/>
          <p:nvPr/>
        </p:nvSpPr>
        <p:spPr>
          <a:xfrm>
            <a:off x="698400" y="1591920"/>
            <a:ext cx="7646400" cy="4356000"/>
          </a:xfrm>
          <a:prstGeom prst="rect">
            <a:avLst/>
          </a:prstGeom>
          <a:noFill/>
          <a:ln w="12600">
            <a:noFill/>
          </a:ln>
        </p:spPr>
        <p:txBody>
          <a:bodyPr lIns="0" tIns="0" rIns="0" bIns="0">
            <a:normAutofit/>
          </a:bodyPr>
          <a:lstStyle/>
          <a:p>
            <a:pPr marL="285840" lvl="2" indent="-285480">
              <a:lnSpc>
                <a:spcPct val="90000"/>
              </a:lnSpc>
              <a:spcBef>
                <a:spcPts val="1199"/>
              </a:spcBef>
              <a:buClr>
                <a:srgbClr val="00A6D6"/>
              </a:buClr>
              <a:buFont typeface="Arial"/>
              <a:buChar char="•"/>
            </a:pPr>
            <a:r>
              <a:rPr lang="en-GB" sz="1800" b="0" strike="noStrike" spc="-1">
                <a:solidFill>
                  <a:srgbClr val="989898"/>
                </a:solidFill>
                <a:latin typeface="Arial"/>
                <a:ea typeface="Arial"/>
              </a:rPr>
              <a:t>Validation (Jafari and Jung, 2017)</a:t>
            </a:r>
            <a:r>
              <a:t/>
            </a:r>
            <a:br/>
            <a:r>
              <a:rPr lang="en-GB" sz="1800" b="0" strike="noStrike" spc="-1">
                <a:solidFill>
                  <a:srgbClr val="989898"/>
                </a:solidFill>
                <a:latin typeface="Arial"/>
              </a:rPr>
              <a:t> </a:t>
            </a:r>
            <a:endParaRPr lang="en-US" sz="1800" b="0" strike="noStrike" spc="-1">
              <a:solidFill>
                <a:srgbClr val="000000"/>
              </a:solidFill>
              <a:latin typeface="Arial"/>
            </a:endParaRPr>
          </a:p>
          <a:p>
            <a:pPr marL="285840" lvl="2" indent="-285480">
              <a:lnSpc>
                <a:spcPct val="90000"/>
              </a:lnSpc>
              <a:spcBef>
                <a:spcPts val="1199"/>
              </a:spcBef>
              <a:buClr>
                <a:srgbClr val="00A6D6"/>
              </a:buClr>
              <a:buFont typeface="Arial"/>
              <a:buChar char="•"/>
            </a:pPr>
            <a:r>
              <a:rPr lang="en-GB" sz="1800" b="0" strike="noStrike" spc="-1">
                <a:solidFill>
                  <a:srgbClr val="292929"/>
                </a:solidFill>
                <a:latin typeface="Arial"/>
                <a:ea typeface="Arial"/>
              </a:rPr>
              <a:t>Three types of interfaces</a:t>
            </a:r>
            <a:endParaRPr lang="en-US" sz="1800" b="0" strike="noStrike" spc="-1">
              <a:solidFill>
                <a:srgbClr val="000000"/>
              </a:solidFill>
              <a:latin typeface="Arial"/>
            </a:endParaRPr>
          </a:p>
          <a:p>
            <a:pPr marL="549360" lvl="4" indent="-285480">
              <a:lnSpc>
                <a:spcPct val="90000"/>
              </a:lnSpc>
              <a:spcBef>
                <a:spcPts val="1199"/>
              </a:spcBef>
              <a:buClr>
                <a:srgbClr val="00A6D6"/>
              </a:buClr>
              <a:buFont typeface="Arial"/>
              <a:buChar char="•"/>
            </a:pPr>
            <a:r>
              <a:rPr lang="en-GB" sz="1800" b="0" strike="noStrike" spc="-1">
                <a:solidFill>
                  <a:srgbClr val="292929"/>
                </a:solidFill>
                <a:latin typeface="Arial"/>
                <a:ea typeface="Arial"/>
              </a:rPr>
              <a:t>With visible water films on both sides (top)</a:t>
            </a:r>
            <a:endParaRPr lang="en-US" sz="1800" b="0" strike="noStrike" spc="-1">
              <a:solidFill>
                <a:srgbClr val="000000"/>
              </a:solidFill>
              <a:latin typeface="Arial"/>
            </a:endParaRPr>
          </a:p>
        </p:txBody>
      </p:sp>
      <p:sp>
        <p:nvSpPr>
          <p:cNvPr id="18" name="TextShape 3"/>
          <p:cNvSpPr txBox="1"/>
          <p:nvPr/>
        </p:nvSpPr>
        <p:spPr>
          <a:xfrm>
            <a:off x="11345040" y="6246000"/>
            <a:ext cx="126720" cy="172440"/>
          </a:xfrm>
          <a:prstGeom prst="rect">
            <a:avLst/>
          </a:prstGeom>
          <a:noFill/>
          <a:ln w="12600">
            <a:noFill/>
          </a:ln>
        </p:spPr>
        <p:txBody>
          <a:bodyPr lIns="0" tIns="0" rIns="0" bIns="0" anchor="ctr">
            <a:noAutofit/>
          </a:bodyPr>
          <a:lstStyle/>
          <a:p>
            <a:pPr algn="r">
              <a:lnSpc>
                <a:spcPct val="100000"/>
              </a:lnSpc>
              <a:tabLst>
                <a:tab pos="0" algn="l"/>
              </a:tabLst>
            </a:pPr>
            <a:fld id="{7BFA7496-1B9F-4C77-9AD7-D731D169949E}" type="slidenum">
              <a:rPr lang="en-US" sz="1200" b="0" strike="noStrike" spc="-1">
                <a:solidFill>
                  <a:srgbClr val="A6A6A6"/>
                </a:solidFill>
                <a:latin typeface="Arial"/>
                <a:ea typeface="Arial"/>
              </a:rPr>
              <a:t>35</a:t>
            </a:fld>
            <a:endParaRPr lang="en-US" sz="1200" b="0" strike="noStrike" spc="-1">
              <a:latin typeface="Calibri"/>
            </a:endParaRPr>
          </a:p>
        </p:txBody>
      </p:sp>
      <p:sp>
        <p:nvSpPr>
          <p:cNvPr id="19" name="CustomShape 4"/>
          <p:cNvSpPr/>
          <p:nvPr/>
        </p:nvSpPr>
        <p:spPr>
          <a:xfrm>
            <a:off x="9789840" y="6241320"/>
            <a:ext cx="1180800" cy="18180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spAutoFit/>
          </a:bodyPr>
          <a:lstStyle/>
          <a:p>
            <a:pPr algn="r">
              <a:lnSpc>
                <a:spcPct val="100000"/>
              </a:lnSpc>
              <a:tabLst>
                <a:tab pos="0" algn="l"/>
              </a:tabLst>
            </a:pPr>
            <a:r>
              <a:rPr lang="en-US" sz="1200" b="0" strike="noStrike" spc="-1">
                <a:solidFill>
                  <a:srgbClr val="A6A6A6"/>
                </a:solidFill>
                <a:latin typeface="Arial"/>
                <a:ea typeface="Arial"/>
              </a:rPr>
              <a:t>09-10-2020</a:t>
            </a:r>
            <a:endParaRPr lang="en-US" sz="1200" b="0" strike="noStrike" spc="-1">
              <a:latin typeface="Calibri"/>
            </a:endParaRPr>
          </a:p>
        </p:txBody>
      </p:sp>
      <p:pic>
        <p:nvPicPr>
          <p:cNvPr id="20" name="Afbeelding 2"/>
          <p:cNvPicPr/>
          <p:nvPr/>
        </p:nvPicPr>
        <p:blipFill>
          <a:blip r:embed="rId2"/>
          <a:srcRect t="23753"/>
          <a:stretch/>
        </p:blipFill>
        <p:spPr>
          <a:xfrm>
            <a:off x="9151200" y="-7200"/>
            <a:ext cx="2786400" cy="2241720"/>
          </a:xfrm>
          <a:prstGeom prst="rect">
            <a:avLst/>
          </a:prstGeom>
          <a:ln>
            <a:noFill/>
          </a:ln>
        </p:spPr>
      </p:pic>
      <p:pic>
        <p:nvPicPr>
          <p:cNvPr id="21" name="Afbeelding 4"/>
          <p:cNvPicPr/>
          <p:nvPr/>
        </p:nvPicPr>
        <p:blipFill>
          <a:blip r:embed="rId3"/>
          <a:srcRect l="301" t="23753" r="-301"/>
          <a:stretch/>
        </p:blipFill>
        <p:spPr>
          <a:xfrm>
            <a:off x="9151200" y="2305800"/>
            <a:ext cx="2786400" cy="2241720"/>
          </a:xfrm>
          <a:prstGeom prst="rect">
            <a:avLst/>
          </a:prstGeom>
          <a:ln>
            <a:noFill/>
          </a:ln>
        </p:spPr>
      </p:pic>
      <p:pic>
        <p:nvPicPr>
          <p:cNvPr id="22" name="Afbeelding 6" descr="Afbeelding met binnen&#10;&#10;Automatisch gegenereerde beschrijving"/>
          <p:cNvPicPr/>
          <p:nvPr/>
        </p:nvPicPr>
        <p:blipFill>
          <a:blip r:embed="rId4"/>
          <a:srcRect t="23753"/>
          <a:stretch/>
        </p:blipFill>
        <p:spPr>
          <a:xfrm>
            <a:off x="9151200" y="4615920"/>
            <a:ext cx="2786400" cy="2241720"/>
          </a:xfrm>
          <a:prstGeom prst="rect">
            <a:avLst/>
          </a:prstGeom>
          <a:ln>
            <a:noFill/>
          </a:ln>
        </p:spPr>
      </p:pic>
      <p:sp>
        <p:nvSpPr>
          <p:cNvPr id="23" name="CustomShape 5"/>
          <p:cNvSpPr/>
          <p:nvPr/>
        </p:nvSpPr>
        <p:spPr>
          <a:xfrm>
            <a:off x="10731600" y="965160"/>
            <a:ext cx="952200" cy="489960"/>
          </a:xfrm>
          <a:prstGeom prst="ellipse">
            <a:avLst/>
          </a:prstGeom>
          <a:noFill/>
          <a:ln w="57240">
            <a:solidFill>
              <a:schemeClr val="accent1"/>
            </a:solidFill>
            <a:miter/>
          </a:ln>
        </p:spPr>
        <p:style>
          <a:lnRef idx="0">
            <a:scrgbClr r="0" g="0" b="0"/>
          </a:lnRef>
          <a:fillRef idx="0">
            <a:scrgbClr r="0" g="0" b="0"/>
          </a:fillRef>
          <a:effectRef idx="0">
            <a:scrgbClr r="0" g="0" b="0"/>
          </a:effectRef>
          <a:fontRef idx="minor"/>
        </p:style>
      </p:sp>
      <p:pic>
        <p:nvPicPr>
          <p:cNvPr id="24" name="Picture 1"/>
          <p:cNvPicPr/>
          <p:nvPr/>
        </p:nvPicPr>
        <p:blipFill>
          <a:blip r:embed="rId5"/>
          <a:stretch/>
        </p:blipFill>
        <p:spPr>
          <a:xfrm>
            <a:off x="2403360" y="6041160"/>
            <a:ext cx="1739520" cy="583560"/>
          </a:xfrm>
          <a:prstGeom prst="rect">
            <a:avLst/>
          </a:prstGeom>
          <a:ln>
            <a:noFill/>
          </a:ln>
        </p:spPr>
      </p:pic>
      <p:sp>
        <p:nvSpPr>
          <p:cNvPr id="25" name="CustomShape 6"/>
          <p:cNvSpPr/>
          <p:nvPr/>
        </p:nvSpPr>
        <p:spPr>
          <a:xfrm>
            <a:off x="11192400" y="6392880"/>
            <a:ext cx="693720" cy="18324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ctr">
            <a:spAutoFit/>
          </a:bodyPr>
          <a:lstStyle/>
          <a:p>
            <a:pPr algn="r">
              <a:lnSpc>
                <a:spcPct val="100000"/>
              </a:lnSpc>
              <a:tabLst>
                <a:tab pos="0" algn="l"/>
              </a:tabLst>
            </a:pPr>
            <a:fld id="{713E3623-1096-4DCE-8EDC-5D238ED058A6}" type="slidenum">
              <a:rPr lang="en-GB" sz="1200" b="0" strike="noStrike" spc="-1">
                <a:solidFill>
                  <a:srgbClr val="FFFFFF"/>
                </a:solidFill>
                <a:latin typeface="Arial"/>
                <a:ea typeface="Arial"/>
              </a:rPr>
              <a:t>35</a:t>
            </a:fld>
            <a:endParaRPr lang="en-US" sz="1200" b="0" strike="noStrike" spc="-1">
              <a:latin typeface="Calibri"/>
            </a:endParaRPr>
          </a:p>
        </p:txBody>
      </p:sp>
    </p:spTree>
    <p:extLst>
      <p:ext uri="{BB962C8B-B14F-4D97-AF65-F5344CB8AC3E}">
        <p14:creationId xmlns:p14="http://schemas.microsoft.com/office/powerpoint/2010/main" val="2131183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Shape 1"/>
          <p:cNvSpPr txBox="1"/>
          <p:nvPr/>
        </p:nvSpPr>
        <p:spPr>
          <a:xfrm>
            <a:off x="698400" y="741600"/>
            <a:ext cx="10774800" cy="489960"/>
          </a:xfrm>
          <a:prstGeom prst="rect">
            <a:avLst/>
          </a:prstGeom>
          <a:noFill/>
          <a:ln w="12600">
            <a:noFill/>
          </a:ln>
        </p:spPr>
        <p:txBody>
          <a:bodyPr lIns="0" tIns="0" rIns="0" bIns="0">
            <a:noAutofit/>
          </a:bodyPr>
          <a:lstStyle/>
          <a:p>
            <a:pPr>
              <a:lnSpc>
                <a:spcPct val="90000"/>
              </a:lnSpc>
              <a:tabLst>
                <a:tab pos="0" algn="l"/>
              </a:tabLst>
            </a:pPr>
            <a:r>
              <a:rPr lang="en-GB" sz="2980" b="0" strike="noStrike" spc="-1">
                <a:solidFill>
                  <a:srgbClr val="00A6D6"/>
                </a:solidFill>
                <a:latin typeface="Roboto Slab Regular Regular"/>
                <a:ea typeface="Roboto Slab Regular Regular"/>
              </a:rPr>
              <a:t>Results and discussion</a:t>
            </a:r>
            <a:endParaRPr lang="en-US" sz="2980" b="0" strike="noStrike" spc="-1">
              <a:solidFill>
                <a:srgbClr val="000000"/>
              </a:solidFill>
              <a:latin typeface="Arial"/>
            </a:endParaRPr>
          </a:p>
        </p:txBody>
      </p:sp>
      <p:sp>
        <p:nvSpPr>
          <p:cNvPr id="17" name="TextShape 2"/>
          <p:cNvSpPr txBox="1"/>
          <p:nvPr/>
        </p:nvSpPr>
        <p:spPr>
          <a:xfrm>
            <a:off x="698400" y="1591920"/>
            <a:ext cx="7646400" cy="4356000"/>
          </a:xfrm>
          <a:prstGeom prst="rect">
            <a:avLst/>
          </a:prstGeom>
          <a:noFill/>
          <a:ln w="12600">
            <a:noFill/>
          </a:ln>
        </p:spPr>
        <p:txBody>
          <a:bodyPr lIns="0" tIns="0" rIns="0" bIns="0">
            <a:normAutofit/>
          </a:bodyPr>
          <a:lstStyle/>
          <a:p>
            <a:pPr marL="285840" lvl="2" indent="-285480">
              <a:lnSpc>
                <a:spcPct val="90000"/>
              </a:lnSpc>
              <a:spcBef>
                <a:spcPts val="1199"/>
              </a:spcBef>
              <a:buClr>
                <a:srgbClr val="00A6D6"/>
              </a:buClr>
              <a:buFont typeface="Arial"/>
              <a:buChar char="•"/>
            </a:pPr>
            <a:r>
              <a:rPr lang="en-GB" sz="1800" b="0" strike="noStrike" spc="-1">
                <a:solidFill>
                  <a:srgbClr val="989898"/>
                </a:solidFill>
                <a:latin typeface="Arial"/>
                <a:ea typeface="Arial"/>
              </a:rPr>
              <a:t>Validation (Jafari and Jung, 2017)</a:t>
            </a:r>
            <a:r>
              <a:t/>
            </a:r>
            <a:br/>
            <a:r>
              <a:rPr lang="en-GB" sz="1800" b="0" strike="noStrike" spc="-1">
                <a:solidFill>
                  <a:srgbClr val="989898"/>
                </a:solidFill>
                <a:latin typeface="Arial"/>
              </a:rPr>
              <a:t> </a:t>
            </a:r>
            <a:endParaRPr lang="en-US" sz="1800" b="0" strike="noStrike" spc="-1">
              <a:solidFill>
                <a:srgbClr val="000000"/>
              </a:solidFill>
              <a:latin typeface="Arial"/>
            </a:endParaRPr>
          </a:p>
          <a:p>
            <a:pPr marL="285840" lvl="2" indent="-285480">
              <a:lnSpc>
                <a:spcPct val="90000"/>
              </a:lnSpc>
              <a:spcBef>
                <a:spcPts val="1199"/>
              </a:spcBef>
              <a:buClr>
                <a:srgbClr val="00A6D6"/>
              </a:buClr>
              <a:buFont typeface="Arial"/>
              <a:buChar char="•"/>
            </a:pPr>
            <a:r>
              <a:rPr lang="en-GB" sz="1800" b="0" strike="noStrike" spc="-1">
                <a:solidFill>
                  <a:srgbClr val="292929"/>
                </a:solidFill>
                <a:latin typeface="Arial"/>
                <a:ea typeface="Arial"/>
              </a:rPr>
              <a:t>Three types of interfaces</a:t>
            </a:r>
            <a:endParaRPr lang="en-US" sz="1800" b="0" strike="noStrike" spc="-1">
              <a:solidFill>
                <a:srgbClr val="000000"/>
              </a:solidFill>
              <a:latin typeface="Arial"/>
            </a:endParaRPr>
          </a:p>
          <a:p>
            <a:pPr marL="549360" lvl="4" indent="-285480">
              <a:lnSpc>
                <a:spcPct val="90000"/>
              </a:lnSpc>
              <a:spcBef>
                <a:spcPts val="1199"/>
              </a:spcBef>
              <a:buClr>
                <a:srgbClr val="00A6D6"/>
              </a:buClr>
              <a:buFont typeface="Arial"/>
              <a:buChar char="•"/>
            </a:pPr>
            <a:r>
              <a:rPr lang="en-GB" sz="1800" b="0" strike="noStrike" spc="-1">
                <a:solidFill>
                  <a:srgbClr val="292929"/>
                </a:solidFill>
                <a:latin typeface="Arial"/>
                <a:ea typeface="Arial"/>
              </a:rPr>
              <a:t>With visible water films on both sides (top)</a:t>
            </a:r>
            <a:endParaRPr lang="en-US" sz="1800" b="0" strike="noStrike" spc="-1">
              <a:solidFill>
                <a:srgbClr val="000000"/>
              </a:solidFill>
              <a:latin typeface="Arial"/>
            </a:endParaRPr>
          </a:p>
          <a:p>
            <a:pPr marL="549360" lvl="4" indent="-285480">
              <a:lnSpc>
                <a:spcPct val="90000"/>
              </a:lnSpc>
              <a:spcBef>
                <a:spcPts val="1199"/>
              </a:spcBef>
              <a:buClr>
                <a:srgbClr val="00A6D6"/>
              </a:buClr>
              <a:buFont typeface="Arial"/>
              <a:buChar char="•"/>
            </a:pPr>
            <a:r>
              <a:rPr lang="en-GB" sz="1800" b="0" strike="noStrike" spc="-1">
                <a:solidFill>
                  <a:srgbClr val="292929"/>
                </a:solidFill>
                <a:latin typeface="Arial"/>
                <a:ea typeface="Arial"/>
              </a:rPr>
              <a:t>No visible water films (middle)</a:t>
            </a:r>
            <a:endParaRPr lang="en-US" sz="1800" b="0" strike="noStrike" spc="-1">
              <a:solidFill>
                <a:srgbClr val="000000"/>
              </a:solidFill>
              <a:latin typeface="Arial"/>
            </a:endParaRPr>
          </a:p>
        </p:txBody>
      </p:sp>
      <p:sp>
        <p:nvSpPr>
          <p:cNvPr id="18" name="TextShape 3"/>
          <p:cNvSpPr txBox="1"/>
          <p:nvPr/>
        </p:nvSpPr>
        <p:spPr>
          <a:xfrm>
            <a:off x="11345040" y="6246000"/>
            <a:ext cx="126720" cy="172440"/>
          </a:xfrm>
          <a:prstGeom prst="rect">
            <a:avLst/>
          </a:prstGeom>
          <a:noFill/>
          <a:ln w="12600">
            <a:noFill/>
          </a:ln>
        </p:spPr>
        <p:txBody>
          <a:bodyPr lIns="0" tIns="0" rIns="0" bIns="0" anchor="ctr">
            <a:noAutofit/>
          </a:bodyPr>
          <a:lstStyle/>
          <a:p>
            <a:pPr algn="r">
              <a:lnSpc>
                <a:spcPct val="100000"/>
              </a:lnSpc>
              <a:tabLst>
                <a:tab pos="0" algn="l"/>
              </a:tabLst>
            </a:pPr>
            <a:fld id="{03E16E0D-9605-4933-94C4-BF8C9E1434BF}" type="slidenum">
              <a:rPr lang="en-US" sz="1200" b="0" strike="noStrike" spc="-1">
                <a:solidFill>
                  <a:srgbClr val="A6A6A6"/>
                </a:solidFill>
                <a:latin typeface="Arial"/>
                <a:ea typeface="Arial"/>
              </a:rPr>
              <a:t>36</a:t>
            </a:fld>
            <a:endParaRPr lang="en-US" sz="1200" b="0" strike="noStrike" spc="-1">
              <a:latin typeface="Calibri"/>
            </a:endParaRPr>
          </a:p>
        </p:txBody>
      </p:sp>
      <p:sp>
        <p:nvSpPr>
          <p:cNvPr id="19" name="CustomShape 4"/>
          <p:cNvSpPr/>
          <p:nvPr/>
        </p:nvSpPr>
        <p:spPr>
          <a:xfrm>
            <a:off x="9789840" y="6241320"/>
            <a:ext cx="1180800" cy="18180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spAutoFit/>
          </a:bodyPr>
          <a:lstStyle/>
          <a:p>
            <a:pPr algn="r">
              <a:lnSpc>
                <a:spcPct val="100000"/>
              </a:lnSpc>
              <a:tabLst>
                <a:tab pos="0" algn="l"/>
              </a:tabLst>
            </a:pPr>
            <a:r>
              <a:rPr lang="en-US" sz="1200" b="0" strike="noStrike" spc="-1">
                <a:solidFill>
                  <a:srgbClr val="A6A6A6"/>
                </a:solidFill>
                <a:latin typeface="Arial"/>
                <a:ea typeface="Arial"/>
              </a:rPr>
              <a:t>09-10-2020</a:t>
            </a:r>
            <a:endParaRPr lang="en-US" sz="1200" b="0" strike="noStrike" spc="-1">
              <a:latin typeface="Calibri"/>
            </a:endParaRPr>
          </a:p>
        </p:txBody>
      </p:sp>
      <p:pic>
        <p:nvPicPr>
          <p:cNvPr id="20" name="Afbeelding 2"/>
          <p:cNvPicPr/>
          <p:nvPr/>
        </p:nvPicPr>
        <p:blipFill>
          <a:blip r:embed="rId2"/>
          <a:srcRect t="23753"/>
          <a:stretch/>
        </p:blipFill>
        <p:spPr>
          <a:xfrm>
            <a:off x="9151200" y="-7200"/>
            <a:ext cx="2786400" cy="2241720"/>
          </a:xfrm>
          <a:prstGeom prst="rect">
            <a:avLst/>
          </a:prstGeom>
          <a:ln>
            <a:noFill/>
          </a:ln>
        </p:spPr>
      </p:pic>
      <p:pic>
        <p:nvPicPr>
          <p:cNvPr id="21" name="Afbeelding 4"/>
          <p:cNvPicPr/>
          <p:nvPr/>
        </p:nvPicPr>
        <p:blipFill>
          <a:blip r:embed="rId3"/>
          <a:srcRect l="301" t="23753" r="-301"/>
          <a:stretch/>
        </p:blipFill>
        <p:spPr>
          <a:xfrm>
            <a:off x="9151200" y="2305800"/>
            <a:ext cx="2786400" cy="2241720"/>
          </a:xfrm>
          <a:prstGeom prst="rect">
            <a:avLst/>
          </a:prstGeom>
          <a:ln>
            <a:noFill/>
          </a:ln>
        </p:spPr>
      </p:pic>
      <p:pic>
        <p:nvPicPr>
          <p:cNvPr id="22" name="Afbeelding 6" descr="Afbeelding met binnen&#10;&#10;Automatisch gegenereerde beschrijving"/>
          <p:cNvPicPr/>
          <p:nvPr/>
        </p:nvPicPr>
        <p:blipFill>
          <a:blip r:embed="rId4"/>
          <a:srcRect t="23753"/>
          <a:stretch/>
        </p:blipFill>
        <p:spPr>
          <a:xfrm>
            <a:off x="9151200" y="4615920"/>
            <a:ext cx="2786400" cy="2241720"/>
          </a:xfrm>
          <a:prstGeom prst="rect">
            <a:avLst/>
          </a:prstGeom>
          <a:ln>
            <a:noFill/>
          </a:ln>
        </p:spPr>
      </p:pic>
      <p:sp>
        <p:nvSpPr>
          <p:cNvPr id="23" name="CustomShape 5"/>
          <p:cNvSpPr/>
          <p:nvPr/>
        </p:nvSpPr>
        <p:spPr>
          <a:xfrm>
            <a:off x="10606320" y="3208320"/>
            <a:ext cx="952200" cy="489960"/>
          </a:xfrm>
          <a:prstGeom prst="ellipse">
            <a:avLst/>
          </a:prstGeom>
          <a:noFill/>
          <a:ln w="57240">
            <a:solidFill>
              <a:schemeClr val="accent1"/>
            </a:solidFill>
            <a:miter/>
          </a:ln>
        </p:spPr>
        <p:style>
          <a:lnRef idx="0">
            <a:scrgbClr r="0" g="0" b="0"/>
          </a:lnRef>
          <a:fillRef idx="0">
            <a:scrgbClr r="0" g="0" b="0"/>
          </a:fillRef>
          <a:effectRef idx="0">
            <a:scrgbClr r="0" g="0" b="0"/>
          </a:effectRef>
          <a:fontRef idx="minor"/>
        </p:style>
      </p:sp>
      <p:pic>
        <p:nvPicPr>
          <p:cNvPr id="24" name="Picture 1"/>
          <p:cNvPicPr/>
          <p:nvPr/>
        </p:nvPicPr>
        <p:blipFill>
          <a:blip r:embed="rId5"/>
          <a:stretch/>
        </p:blipFill>
        <p:spPr>
          <a:xfrm>
            <a:off x="2403360" y="6041160"/>
            <a:ext cx="1739520" cy="583560"/>
          </a:xfrm>
          <a:prstGeom prst="rect">
            <a:avLst/>
          </a:prstGeom>
          <a:ln>
            <a:noFill/>
          </a:ln>
        </p:spPr>
      </p:pic>
      <p:sp>
        <p:nvSpPr>
          <p:cNvPr id="25" name="CustomShape 6"/>
          <p:cNvSpPr/>
          <p:nvPr/>
        </p:nvSpPr>
        <p:spPr>
          <a:xfrm>
            <a:off x="11192400" y="6392880"/>
            <a:ext cx="693720" cy="18324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ctr">
            <a:spAutoFit/>
          </a:bodyPr>
          <a:lstStyle/>
          <a:p>
            <a:pPr algn="r">
              <a:lnSpc>
                <a:spcPct val="100000"/>
              </a:lnSpc>
              <a:tabLst>
                <a:tab pos="0" algn="l"/>
              </a:tabLst>
            </a:pPr>
            <a:fld id="{6212C50E-6587-4E5B-A76F-00F2C5989D16}" type="slidenum">
              <a:rPr lang="en-GB" sz="1200" b="0" strike="noStrike" spc="-1">
                <a:solidFill>
                  <a:srgbClr val="FFFFFF"/>
                </a:solidFill>
                <a:latin typeface="Arial"/>
                <a:ea typeface="Arial"/>
              </a:rPr>
              <a:t>36</a:t>
            </a:fld>
            <a:endParaRPr lang="en-US" sz="1200" b="0" strike="noStrike" spc="-1">
              <a:latin typeface="Calibri"/>
            </a:endParaRPr>
          </a:p>
        </p:txBody>
      </p:sp>
    </p:spTree>
    <p:extLst>
      <p:ext uri="{BB962C8B-B14F-4D97-AF65-F5344CB8AC3E}">
        <p14:creationId xmlns:p14="http://schemas.microsoft.com/office/powerpoint/2010/main" val="29797500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0" name="Tijdelijke aanduiding voor dianummer 5"/>
          <p:cNvSpPr txBox="1">
            <a:spLocks noGrp="1"/>
          </p:cNvSpPr>
          <p:nvPr>
            <p:ph type="sldNum" sz="quarter" idx="2"/>
          </p:nvPr>
        </p:nvSpPr>
        <p:spPr>
          <a:xfrm>
            <a:off x="11345000" y="6246130"/>
            <a:ext cx="127001" cy="172815"/>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37</a:t>
            </a:fld>
            <a:endParaRPr/>
          </a:p>
        </p:txBody>
      </p:sp>
      <p:pic>
        <p:nvPicPr>
          <p:cNvPr id="9" name="Picture 1">
            <a:extLst>
              <a:ext uri="{FF2B5EF4-FFF2-40B4-BE49-F238E27FC236}">
                <a16:creationId xmlns:a16="http://schemas.microsoft.com/office/drawing/2014/main" id="{BC3BD608-8A4D-45A8-B4E0-862CDAA2070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67" b="90000" l="9371" r="93427">
                        <a14:foregroundMark x1="9510" y1="55000" x2="9510" y2="55000"/>
                        <a14:foregroundMark x1="21818" y1="13333" x2="21818" y2="13333"/>
                        <a14:foregroundMark x1="48671" y1="45000" x2="48671" y2="45000"/>
                        <a14:foregroundMark x1="53007" y1="41667" x2="53007" y2="41667"/>
                        <a14:foregroundMark x1="62937" y1="35833" x2="62937" y2="35833"/>
                        <a14:foregroundMark x1="74685" y1="37917" x2="74685" y2="37917"/>
                        <a14:foregroundMark x1="78042" y1="37083" x2="78042" y2="37083"/>
                        <a14:foregroundMark x1="88112" y1="42083" x2="88112" y2="42083"/>
                        <a14:foregroundMark x1="49371" y1="75833" x2="49371" y2="75833"/>
                        <a14:foregroundMark x1="53427" y1="79167" x2="53427" y2="79167"/>
                        <a14:foregroundMark x1="56084" y1="78750" x2="56084" y2="78750"/>
                        <a14:foregroundMark x1="59580" y1="77917" x2="59580" y2="77917"/>
                        <a14:foregroundMark x1="61958" y1="77083" x2="61958" y2="77083"/>
                        <a14:foregroundMark x1="65315" y1="76667" x2="65315" y2="76667"/>
                        <a14:foregroundMark x1="70070" y1="78333" x2="70070" y2="78333"/>
                        <a14:foregroundMark x1="71748" y1="77083" x2="71748" y2="77083"/>
                        <a14:foregroundMark x1="76643" y1="76250" x2="76643" y2="76250"/>
                        <a14:foregroundMark x1="78741" y1="78750" x2="78741" y2="78750"/>
                        <a14:foregroundMark x1="82657" y1="74167" x2="82657" y2="74167"/>
                        <a14:foregroundMark x1="93566" y1="31250" x2="93566" y2="31250"/>
                        <a14:foregroundMark x1="55105" y1="76250" x2="55105" y2="76250"/>
                        <a14:foregroundMark x1="69930" y1="35833" x2="69930" y2="35833"/>
                        <a14:foregroundMark x1="23217" y1="9167" x2="23217" y2="9167"/>
                        <a14:backgroundMark x1="56923" y1="78333" x2="56923" y2="78333"/>
                        <a14:backgroundMark x1="66014" y1="77500" x2="66014" y2="77500"/>
                        <a14:backgroundMark x1="69790" y1="77083" x2="69790" y2="77083"/>
                        <a14:backgroundMark x1="79860" y1="77500" x2="79860" y2="77500"/>
                        <a14:backgroundMark x1="83497" y1="78333" x2="83497" y2="78333"/>
                        <a14:backgroundMark x1="62937" y1="78333" x2="62937" y2="78333"/>
                      </a14:backgroundRemoval>
                    </a14:imgEffect>
                  </a14:imgLayer>
                </a14:imgProps>
              </a:ext>
            </a:extLst>
          </a:blip>
          <a:stretch>
            <a:fillRect/>
          </a:stretch>
        </p:blipFill>
        <p:spPr>
          <a:xfrm>
            <a:off x="2413000" y="5948812"/>
            <a:ext cx="2142322" cy="719101"/>
          </a:xfrm>
          <a:prstGeom prst="rect">
            <a:avLst/>
          </a:prstGeom>
        </p:spPr>
      </p:pic>
      <p:sp>
        <p:nvSpPr>
          <p:cNvPr id="5" name="TextShape 1"/>
          <p:cNvSpPr txBox="1"/>
          <p:nvPr/>
        </p:nvSpPr>
        <p:spPr>
          <a:xfrm>
            <a:off x="698400" y="741600"/>
            <a:ext cx="10774800" cy="489960"/>
          </a:xfrm>
          <a:prstGeom prst="rect">
            <a:avLst/>
          </a:prstGeom>
          <a:noFill/>
          <a:ln w="12600">
            <a:noFill/>
          </a:ln>
        </p:spPr>
        <p:txBody>
          <a:bodyPr lIns="0" tIns="0" rIns="0" bIns="0">
            <a:noAutofit/>
          </a:bodyPr>
          <a:lstStyle/>
          <a:p>
            <a:pPr>
              <a:lnSpc>
                <a:spcPct val="90000"/>
              </a:lnSpc>
              <a:tabLst>
                <a:tab pos="0" algn="l"/>
              </a:tabLst>
            </a:pPr>
            <a:r>
              <a:rPr lang="en-GB" sz="2980" b="0" strike="noStrike" spc="-1">
                <a:solidFill>
                  <a:srgbClr val="00A6D6"/>
                </a:solidFill>
                <a:latin typeface="Roboto Slab Regular Regular"/>
                <a:ea typeface="Roboto Slab Regular Regular"/>
              </a:rPr>
              <a:t>Results and discussion</a:t>
            </a:r>
            <a:endParaRPr lang="en-US" sz="2980" b="0" strike="noStrike" spc="-1">
              <a:solidFill>
                <a:srgbClr val="000000"/>
              </a:solidFill>
              <a:latin typeface="Arial"/>
            </a:endParaRPr>
          </a:p>
        </p:txBody>
      </p:sp>
      <p:sp>
        <p:nvSpPr>
          <p:cNvPr id="6" name="TextShape 2"/>
          <p:cNvSpPr txBox="1"/>
          <p:nvPr/>
        </p:nvSpPr>
        <p:spPr>
          <a:xfrm>
            <a:off x="698400" y="1591920"/>
            <a:ext cx="7646400" cy="4356000"/>
          </a:xfrm>
          <a:prstGeom prst="rect">
            <a:avLst/>
          </a:prstGeom>
          <a:noFill/>
          <a:ln w="12600">
            <a:noFill/>
          </a:ln>
        </p:spPr>
        <p:txBody>
          <a:bodyPr lIns="0" tIns="0" rIns="0" bIns="0">
            <a:normAutofit/>
          </a:bodyPr>
          <a:lstStyle/>
          <a:p>
            <a:pPr marL="285840" lvl="2" indent="-285480">
              <a:lnSpc>
                <a:spcPct val="90000"/>
              </a:lnSpc>
              <a:spcBef>
                <a:spcPts val="1199"/>
              </a:spcBef>
              <a:buClr>
                <a:srgbClr val="00A6D6"/>
              </a:buClr>
              <a:buFont typeface="Arial"/>
              <a:buChar char="•"/>
            </a:pPr>
            <a:r>
              <a:rPr lang="en-GB" sz="1800" b="0" strike="noStrike" spc="-1" dirty="0">
                <a:solidFill>
                  <a:srgbClr val="989898"/>
                </a:solidFill>
                <a:latin typeface="Arial"/>
                <a:ea typeface="Arial"/>
              </a:rPr>
              <a:t>Validation (</a:t>
            </a:r>
            <a:r>
              <a:rPr lang="en-GB" sz="1800" b="0" strike="noStrike" spc="-1" dirty="0" err="1">
                <a:solidFill>
                  <a:srgbClr val="989898"/>
                </a:solidFill>
                <a:latin typeface="Arial"/>
                <a:ea typeface="Arial"/>
              </a:rPr>
              <a:t>Jafari</a:t>
            </a:r>
            <a:r>
              <a:rPr lang="en-GB" sz="1800" b="0" strike="noStrike" spc="-1" dirty="0">
                <a:solidFill>
                  <a:srgbClr val="989898"/>
                </a:solidFill>
                <a:latin typeface="Arial"/>
                <a:ea typeface="Arial"/>
              </a:rPr>
              <a:t> and Jung, 2017)</a:t>
            </a:r>
            <a:r>
              <a:rPr dirty="0"/>
              <a:t/>
            </a:r>
            <a:br>
              <a:rPr dirty="0"/>
            </a:br>
            <a:r>
              <a:rPr lang="en-GB" sz="1800" b="0" strike="noStrike" spc="-1" dirty="0">
                <a:solidFill>
                  <a:srgbClr val="989898"/>
                </a:solidFill>
                <a:latin typeface="Arial"/>
              </a:rPr>
              <a:t> </a:t>
            </a:r>
            <a:endParaRPr lang="en-US" sz="1800" b="0" strike="noStrike" spc="-1" dirty="0">
              <a:solidFill>
                <a:srgbClr val="000000"/>
              </a:solidFill>
              <a:latin typeface="Arial"/>
            </a:endParaRPr>
          </a:p>
          <a:p>
            <a:pPr marL="285840" lvl="2" indent="-285480">
              <a:lnSpc>
                <a:spcPct val="90000"/>
              </a:lnSpc>
              <a:spcBef>
                <a:spcPts val="1199"/>
              </a:spcBef>
              <a:buClr>
                <a:srgbClr val="00A6D6"/>
              </a:buClr>
              <a:buFont typeface="Arial"/>
              <a:buChar char="•"/>
            </a:pPr>
            <a:r>
              <a:rPr lang="en-GB" sz="1800" b="0" strike="noStrike" spc="-1" dirty="0">
                <a:solidFill>
                  <a:srgbClr val="292929"/>
                </a:solidFill>
                <a:latin typeface="Arial"/>
                <a:ea typeface="Arial"/>
              </a:rPr>
              <a:t>Three types of interfaces</a:t>
            </a:r>
            <a:endParaRPr lang="en-US" sz="1800" b="0" strike="noStrike" spc="-1" dirty="0">
              <a:solidFill>
                <a:srgbClr val="000000"/>
              </a:solidFill>
              <a:latin typeface="Arial"/>
            </a:endParaRPr>
          </a:p>
          <a:p>
            <a:pPr marL="549360" lvl="4" indent="-285480">
              <a:lnSpc>
                <a:spcPct val="90000"/>
              </a:lnSpc>
              <a:spcBef>
                <a:spcPts val="1199"/>
              </a:spcBef>
              <a:buClr>
                <a:srgbClr val="00A6D6"/>
              </a:buClr>
              <a:buFont typeface="Arial"/>
              <a:buChar char="•"/>
            </a:pPr>
            <a:r>
              <a:rPr lang="en-GB" sz="1800" b="0" strike="noStrike" spc="-1" dirty="0">
                <a:solidFill>
                  <a:srgbClr val="292929"/>
                </a:solidFill>
                <a:latin typeface="Arial"/>
                <a:ea typeface="Arial"/>
              </a:rPr>
              <a:t>With visible water films on both sides (top)</a:t>
            </a:r>
            <a:endParaRPr lang="en-US" sz="1800" b="0" strike="noStrike" spc="-1" dirty="0">
              <a:solidFill>
                <a:srgbClr val="000000"/>
              </a:solidFill>
              <a:latin typeface="Arial"/>
            </a:endParaRPr>
          </a:p>
          <a:p>
            <a:pPr marL="549360" lvl="4" indent="-285480">
              <a:lnSpc>
                <a:spcPct val="90000"/>
              </a:lnSpc>
              <a:spcBef>
                <a:spcPts val="1199"/>
              </a:spcBef>
              <a:buClr>
                <a:srgbClr val="00A6D6"/>
              </a:buClr>
              <a:buFont typeface="Arial"/>
              <a:buChar char="•"/>
            </a:pPr>
            <a:r>
              <a:rPr lang="en-GB" sz="1800" b="0" strike="noStrike" spc="-1" dirty="0">
                <a:solidFill>
                  <a:srgbClr val="292929"/>
                </a:solidFill>
                <a:latin typeface="Arial"/>
                <a:ea typeface="Arial"/>
              </a:rPr>
              <a:t>No visible water films (middle)</a:t>
            </a:r>
            <a:endParaRPr lang="en-US" sz="1800" b="0" strike="noStrike" spc="-1" dirty="0">
              <a:solidFill>
                <a:srgbClr val="000000"/>
              </a:solidFill>
              <a:latin typeface="Arial"/>
            </a:endParaRPr>
          </a:p>
          <a:p>
            <a:pPr marL="549360" lvl="4" indent="-285480">
              <a:lnSpc>
                <a:spcPct val="90000"/>
              </a:lnSpc>
              <a:spcBef>
                <a:spcPts val="1199"/>
              </a:spcBef>
              <a:buClr>
                <a:srgbClr val="00A6D6"/>
              </a:buClr>
              <a:buFont typeface="Arial"/>
              <a:buChar char="•"/>
            </a:pPr>
            <a:r>
              <a:rPr lang="en-GB" sz="1800" b="0" strike="noStrike" spc="-1" dirty="0">
                <a:solidFill>
                  <a:srgbClr val="292929"/>
                </a:solidFill>
                <a:latin typeface="Arial"/>
                <a:ea typeface="Arial"/>
              </a:rPr>
              <a:t>One visible water film (bottom)</a:t>
            </a:r>
            <a:endParaRPr lang="en-US" sz="1800" b="0" strike="noStrike" spc="-1" dirty="0">
              <a:solidFill>
                <a:srgbClr val="000000"/>
              </a:solidFill>
              <a:latin typeface="Arial"/>
            </a:endParaRPr>
          </a:p>
        </p:txBody>
      </p:sp>
      <p:sp>
        <p:nvSpPr>
          <p:cNvPr id="7" name="TextShape 3"/>
          <p:cNvSpPr txBox="1"/>
          <p:nvPr/>
        </p:nvSpPr>
        <p:spPr>
          <a:xfrm>
            <a:off x="11345040" y="6246000"/>
            <a:ext cx="126720" cy="172440"/>
          </a:xfrm>
          <a:prstGeom prst="rect">
            <a:avLst/>
          </a:prstGeom>
          <a:noFill/>
          <a:ln w="12600">
            <a:noFill/>
          </a:ln>
        </p:spPr>
        <p:txBody>
          <a:bodyPr lIns="0" tIns="0" rIns="0" bIns="0" anchor="ctr">
            <a:noAutofit/>
          </a:bodyPr>
          <a:lstStyle/>
          <a:p>
            <a:pPr algn="r">
              <a:lnSpc>
                <a:spcPct val="100000"/>
              </a:lnSpc>
              <a:tabLst>
                <a:tab pos="0" algn="l"/>
              </a:tabLst>
            </a:pPr>
            <a:fld id="{E9BB438D-BFCE-4E91-82F5-9AD2A986A3D8}" type="slidenum">
              <a:rPr lang="en-US" sz="1200" b="0" strike="noStrike" spc="-1">
                <a:solidFill>
                  <a:srgbClr val="A6A6A6"/>
                </a:solidFill>
                <a:latin typeface="Arial"/>
                <a:ea typeface="Arial"/>
              </a:rPr>
              <a:t>37</a:t>
            </a:fld>
            <a:endParaRPr lang="en-US" sz="1200" b="0" strike="noStrike" spc="-1">
              <a:latin typeface="Calibri"/>
            </a:endParaRPr>
          </a:p>
        </p:txBody>
      </p:sp>
      <p:sp>
        <p:nvSpPr>
          <p:cNvPr id="8" name="CustomShape 4"/>
          <p:cNvSpPr/>
          <p:nvPr/>
        </p:nvSpPr>
        <p:spPr>
          <a:xfrm>
            <a:off x="9789840" y="6241320"/>
            <a:ext cx="1180800" cy="181800"/>
          </a:xfrm>
          <a:prstGeom prst="rect">
            <a:avLst/>
          </a:prstGeom>
          <a:noFill/>
          <a:ln w="12600">
            <a:noFill/>
          </a:ln>
        </p:spPr>
        <p:style>
          <a:lnRef idx="0">
            <a:scrgbClr r="0" g="0" b="0"/>
          </a:lnRef>
          <a:fillRef idx="0">
            <a:scrgbClr r="0" g="0" b="0"/>
          </a:fillRef>
          <a:effectRef idx="0">
            <a:scrgbClr r="0" g="0" b="0"/>
          </a:effectRef>
          <a:fontRef idx="minor"/>
        </p:style>
        <p:txBody>
          <a:bodyPr lIns="0" tIns="0" rIns="0" bIns="0" anchor="ctr">
            <a:spAutoFit/>
          </a:bodyPr>
          <a:lstStyle/>
          <a:p>
            <a:pPr algn="r">
              <a:lnSpc>
                <a:spcPct val="100000"/>
              </a:lnSpc>
              <a:tabLst>
                <a:tab pos="0" algn="l"/>
              </a:tabLst>
            </a:pPr>
            <a:r>
              <a:rPr lang="en-US" sz="1200" b="0" strike="noStrike" spc="-1">
                <a:solidFill>
                  <a:srgbClr val="A6A6A6"/>
                </a:solidFill>
                <a:latin typeface="Arial"/>
                <a:ea typeface="Arial"/>
              </a:rPr>
              <a:t>09-10-2020</a:t>
            </a:r>
            <a:endParaRPr lang="en-US" sz="1200" b="0" strike="noStrike" spc="-1">
              <a:latin typeface="Calibri"/>
            </a:endParaRPr>
          </a:p>
        </p:txBody>
      </p:sp>
      <p:pic>
        <p:nvPicPr>
          <p:cNvPr id="10" name="Afbeelding 2"/>
          <p:cNvPicPr/>
          <p:nvPr/>
        </p:nvPicPr>
        <p:blipFill>
          <a:blip r:embed="rId4"/>
          <a:srcRect t="23753"/>
          <a:stretch/>
        </p:blipFill>
        <p:spPr>
          <a:xfrm>
            <a:off x="9151200" y="-7200"/>
            <a:ext cx="2786400" cy="2241720"/>
          </a:xfrm>
          <a:prstGeom prst="rect">
            <a:avLst/>
          </a:prstGeom>
          <a:ln>
            <a:noFill/>
          </a:ln>
        </p:spPr>
      </p:pic>
      <p:pic>
        <p:nvPicPr>
          <p:cNvPr id="11" name="Afbeelding 4"/>
          <p:cNvPicPr/>
          <p:nvPr/>
        </p:nvPicPr>
        <p:blipFill>
          <a:blip r:embed="rId5"/>
          <a:srcRect l="301" t="23753" r="-301"/>
          <a:stretch/>
        </p:blipFill>
        <p:spPr>
          <a:xfrm>
            <a:off x="9151200" y="2305800"/>
            <a:ext cx="2786400" cy="2241720"/>
          </a:xfrm>
          <a:prstGeom prst="rect">
            <a:avLst/>
          </a:prstGeom>
          <a:ln>
            <a:noFill/>
          </a:ln>
        </p:spPr>
      </p:pic>
      <p:pic>
        <p:nvPicPr>
          <p:cNvPr id="12" name="Afbeelding 6" descr="Afbeelding met binnen&#10;&#10;Automatisch gegenereerde beschrijving"/>
          <p:cNvPicPr/>
          <p:nvPr/>
        </p:nvPicPr>
        <p:blipFill>
          <a:blip r:embed="rId6"/>
          <a:srcRect t="23753"/>
          <a:stretch/>
        </p:blipFill>
        <p:spPr>
          <a:xfrm>
            <a:off x="9151200" y="4615920"/>
            <a:ext cx="2786400" cy="2241720"/>
          </a:xfrm>
          <a:prstGeom prst="rect">
            <a:avLst/>
          </a:prstGeom>
          <a:ln>
            <a:noFill/>
          </a:ln>
        </p:spPr>
      </p:pic>
      <p:sp>
        <p:nvSpPr>
          <p:cNvPr id="13" name="CustomShape 5"/>
          <p:cNvSpPr/>
          <p:nvPr/>
        </p:nvSpPr>
        <p:spPr>
          <a:xfrm>
            <a:off x="10900080" y="5859360"/>
            <a:ext cx="816480" cy="808200"/>
          </a:xfrm>
          <a:prstGeom prst="ellipse">
            <a:avLst/>
          </a:prstGeom>
          <a:noFill/>
          <a:ln w="57240">
            <a:solidFill>
              <a:schemeClr val="accent1"/>
            </a:solidFill>
            <a:miter/>
          </a:ln>
        </p:spPr>
        <p:style>
          <a:lnRef idx="0">
            <a:scrgbClr r="0" g="0" b="0"/>
          </a:lnRef>
          <a:fillRef idx="0">
            <a:scrgbClr r="0" g="0" b="0"/>
          </a:fillRef>
          <a:effectRef idx="0">
            <a:scrgbClr r="0" g="0" b="0"/>
          </a:effectRef>
          <a:fontRef idx="minor"/>
        </p:style>
      </p:sp>
      <p:pic>
        <p:nvPicPr>
          <p:cNvPr id="14" name="Picture 1"/>
          <p:cNvPicPr/>
          <p:nvPr/>
        </p:nvPicPr>
        <p:blipFill>
          <a:blip r:embed="rId2"/>
          <a:stretch/>
        </p:blipFill>
        <p:spPr>
          <a:xfrm>
            <a:off x="2403360" y="6041160"/>
            <a:ext cx="1739520" cy="583560"/>
          </a:xfrm>
          <a:prstGeom prst="rect">
            <a:avLst/>
          </a:prstGeom>
          <a:ln>
            <a:noFill/>
          </a:ln>
        </p:spPr>
      </p:pic>
      <p:sp>
        <p:nvSpPr>
          <p:cNvPr id="15" name="CustomShape 6"/>
          <p:cNvSpPr/>
          <p:nvPr/>
        </p:nvSpPr>
        <p:spPr>
          <a:xfrm>
            <a:off x="11214360" y="6393960"/>
            <a:ext cx="693000" cy="181800"/>
          </a:xfrm>
          <a:prstGeom prst="rect">
            <a:avLst/>
          </a:prstGeom>
          <a:noFill/>
          <a:ln w="12600">
            <a:noFill/>
          </a:ln>
        </p:spPr>
        <p:style>
          <a:lnRef idx="0">
            <a:scrgbClr r="0" g="0" b="0"/>
          </a:lnRef>
          <a:fillRef idx="0">
            <a:scrgbClr r="0" g="0" b="0"/>
          </a:fillRef>
          <a:effectRef idx="0">
            <a:scrgbClr r="0" g="0" b="0"/>
          </a:effectRef>
          <a:fontRef idx="minor"/>
        </p:style>
        <p:txBody>
          <a:bodyPr wrap="none" lIns="0" tIns="0" rIns="0" bIns="0" anchor="ctr">
            <a:spAutoFit/>
          </a:bodyPr>
          <a:lstStyle/>
          <a:p>
            <a:pPr algn="r">
              <a:lnSpc>
                <a:spcPct val="100000"/>
              </a:lnSpc>
              <a:tabLst>
                <a:tab pos="0" algn="l"/>
              </a:tabLst>
            </a:pPr>
            <a:fld id="{AAC70BED-AF04-47B3-8465-80967D86C789}" type="slidenum">
              <a:rPr lang="en-GB" sz="1200" b="0" strike="noStrike" spc="-1">
                <a:solidFill>
                  <a:srgbClr val="A6A6A6"/>
                </a:solidFill>
                <a:latin typeface="Arial"/>
                <a:ea typeface="Arial"/>
              </a:rPr>
              <a:t>37</a:t>
            </a:fld>
            <a:endParaRPr lang="en-US" sz="1200" b="0" strike="noStrike" spc="-1">
              <a:latin typeface="Calibri"/>
            </a:endParaRPr>
          </a:p>
        </p:txBody>
      </p:sp>
    </p:spTree>
    <p:extLst>
      <p:ext uri="{BB962C8B-B14F-4D97-AF65-F5344CB8AC3E}">
        <p14:creationId xmlns:p14="http://schemas.microsoft.com/office/powerpoint/2010/main" val="4217195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4</a:t>
            </a:fld>
            <a:endParaRPr lang="en-GB" sz="2400" dirty="0">
              <a:solidFill>
                <a:schemeClr val="tx1"/>
              </a:solidFill>
            </a:endParaRPr>
          </a:p>
        </p:txBody>
      </p:sp>
      <p:sp>
        <p:nvSpPr>
          <p:cNvPr id="8" name="Titel 9">
            <a:extLst>
              <a:ext uri="{FF2B5EF4-FFF2-40B4-BE49-F238E27FC236}">
                <a16:creationId xmlns:a16="http://schemas.microsoft.com/office/drawing/2014/main" id="{8248FBC0-281A-2C4D-E938-54DA02B5DC14}"/>
              </a:ext>
            </a:extLst>
          </p:cNvPr>
          <p:cNvSpPr txBox="1">
            <a:spLocks noGrp="1"/>
          </p:cNvSpPr>
          <p:nvPr>
            <p:ph type="title"/>
          </p:nvPr>
        </p:nvSpPr>
        <p:spPr>
          <a:xfrm>
            <a:off x="698500" y="741499"/>
            <a:ext cx="10775071" cy="490401"/>
          </a:xfrm>
          <a:prstGeom prst="rect">
            <a:avLst/>
          </a:prstGeom>
        </p:spPr>
        <p:txBody>
          <a:bodyPr/>
          <a:lstStyle>
            <a:lvl1pPr defTabSz="850391">
              <a:tabLst>
                <a:tab pos="1155700" algn="l"/>
              </a:tabLst>
              <a:defRPr sz="2976"/>
            </a:lvl1pPr>
          </a:lstStyle>
          <a:p>
            <a:r>
              <a:rPr lang="en-GB" dirty="0"/>
              <a:t>Enabling UHS needs pore-scale physics</a:t>
            </a:r>
            <a:endParaRPr dirty="0"/>
          </a:p>
        </p:txBody>
      </p:sp>
      <p:pic>
        <p:nvPicPr>
          <p:cNvPr id="7" name="Picture 50">
            <a:extLst>
              <a:ext uri="{FF2B5EF4-FFF2-40B4-BE49-F238E27FC236}">
                <a16:creationId xmlns:a16="http://schemas.microsoft.com/office/drawing/2014/main" id="{3E670884-3583-93FE-0207-9E6CE309F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254" y="3794499"/>
            <a:ext cx="3086541" cy="1420331"/>
          </a:xfrm>
          <a:prstGeom prst="rect">
            <a:avLst/>
          </a:prstGeom>
        </p:spPr>
      </p:pic>
      <p:sp>
        <p:nvSpPr>
          <p:cNvPr id="20" name="Tekstvak 16">
            <a:extLst>
              <a:ext uri="{FF2B5EF4-FFF2-40B4-BE49-F238E27FC236}">
                <a16:creationId xmlns:a16="http://schemas.microsoft.com/office/drawing/2014/main" id="{0C70428E-960B-07E7-F812-F5F27972A17D}"/>
              </a:ext>
            </a:extLst>
          </p:cNvPr>
          <p:cNvSpPr txBox="1"/>
          <p:nvPr/>
        </p:nvSpPr>
        <p:spPr>
          <a:xfrm>
            <a:off x="7654012" y="5459929"/>
            <a:ext cx="3347645" cy="430885"/>
          </a:xfrm>
          <a:prstGeom prst="rect">
            <a:avLst/>
          </a:prstGeom>
          <a:solidFill>
            <a:srgbClr val="B9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1400"/>
            </a:lvl1pPr>
          </a:lstStyle>
          <a:p>
            <a:r>
              <a:rPr lang="en-GB" sz="2200" dirty="0"/>
              <a:t>Reservoir simulation</a:t>
            </a:r>
          </a:p>
        </p:txBody>
      </p:sp>
      <p:sp>
        <p:nvSpPr>
          <p:cNvPr id="23" name="Rechthoek 20">
            <a:extLst>
              <a:ext uri="{FF2B5EF4-FFF2-40B4-BE49-F238E27FC236}">
                <a16:creationId xmlns:a16="http://schemas.microsoft.com/office/drawing/2014/main" id="{D7EE4124-A23D-1486-957D-1D311707BAA2}"/>
              </a:ext>
            </a:extLst>
          </p:cNvPr>
          <p:cNvSpPr/>
          <p:nvPr/>
        </p:nvSpPr>
        <p:spPr>
          <a:xfrm>
            <a:off x="7648882" y="3571875"/>
            <a:ext cx="3347645" cy="2318939"/>
          </a:xfrm>
          <a:prstGeom prst="rect">
            <a:avLst/>
          </a:prstGeom>
          <a:noFill/>
          <a:ln w="28575" cap="flat">
            <a:solidFill>
              <a:srgbClr val="00A6D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07696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5</a:t>
            </a:fld>
            <a:endParaRPr lang="en-GB" sz="2400" dirty="0">
              <a:solidFill>
                <a:schemeClr val="tx1"/>
              </a:solidFill>
            </a:endParaRPr>
          </a:p>
        </p:txBody>
      </p:sp>
      <p:sp>
        <p:nvSpPr>
          <p:cNvPr id="8" name="Titel 9">
            <a:extLst>
              <a:ext uri="{FF2B5EF4-FFF2-40B4-BE49-F238E27FC236}">
                <a16:creationId xmlns:a16="http://schemas.microsoft.com/office/drawing/2014/main" id="{8248FBC0-281A-2C4D-E938-54DA02B5DC14}"/>
              </a:ext>
            </a:extLst>
          </p:cNvPr>
          <p:cNvSpPr txBox="1">
            <a:spLocks noGrp="1"/>
          </p:cNvSpPr>
          <p:nvPr>
            <p:ph type="title"/>
          </p:nvPr>
        </p:nvSpPr>
        <p:spPr>
          <a:xfrm>
            <a:off x="698500" y="741499"/>
            <a:ext cx="10775071" cy="490401"/>
          </a:xfrm>
          <a:prstGeom prst="rect">
            <a:avLst/>
          </a:prstGeom>
        </p:spPr>
        <p:txBody>
          <a:bodyPr/>
          <a:lstStyle>
            <a:lvl1pPr defTabSz="850391">
              <a:tabLst>
                <a:tab pos="1155700" algn="l"/>
              </a:tabLst>
              <a:defRPr sz="2976"/>
            </a:lvl1pPr>
          </a:lstStyle>
          <a:p>
            <a:r>
              <a:rPr lang="en-GB" dirty="0"/>
              <a:t>Enabling UHS needs pore-scale physics</a:t>
            </a:r>
            <a:endParaRPr dirty="0"/>
          </a:p>
        </p:txBody>
      </p:sp>
      <p:pic>
        <p:nvPicPr>
          <p:cNvPr id="7" name="Picture 50">
            <a:extLst>
              <a:ext uri="{FF2B5EF4-FFF2-40B4-BE49-F238E27FC236}">
                <a16:creationId xmlns:a16="http://schemas.microsoft.com/office/drawing/2014/main" id="{3E670884-3583-93FE-0207-9E6CE309F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254" y="3794499"/>
            <a:ext cx="3086541" cy="1420331"/>
          </a:xfrm>
          <a:prstGeom prst="rect">
            <a:avLst/>
          </a:prstGeom>
        </p:spPr>
      </p:pic>
      <p:pic>
        <p:nvPicPr>
          <p:cNvPr id="13" name="Afbeelding 2" descr="Afbeelding met beddengoed&#10;&#10;Automatisch gegenereerde beschrijving">
            <a:extLst>
              <a:ext uri="{FF2B5EF4-FFF2-40B4-BE49-F238E27FC236}">
                <a16:creationId xmlns:a16="http://schemas.microsoft.com/office/drawing/2014/main" id="{FC535257-126E-C7EF-CA3A-77A82AA1A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8883" y="858071"/>
            <a:ext cx="3326896" cy="1831191"/>
          </a:xfrm>
          <a:prstGeom prst="rect">
            <a:avLst/>
          </a:prstGeom>
        </p:spPr>
      </p:pic>
      <p:sp>
        <p:nvSpPr>
          <p:cNvPr id="19" name="Tekstvak 15">
            <a:extLst>
              <a:ext uri="{FF2B5EF4-FFF2-40B4-BE49-F238E27FC236}">
                <a16:creationId xmlns:a16="http://schemas.microsoft.com/office/drawing/2014/main" id="{ECF80A3C-0F82-5E9D-F830-707D621D0825}"/>
              </a:ext>
            </a:extLst>
          </p:cNvPr>
          <p:cNvSpPr txBox="1"/>
          <p:nvPr/>
        </p:nvSpPr>
        <p:spPr>
          <a:xfrm>
            <a:off x="7666136" y="2689262"/>
            <a:ext cx="3326896" cy="400108"/>
          </a:xfrm>
          <a:prstGeom prst="rect">
            <a:avLst/>
          </a:prstGeom>
          <a:solidFill>
            <a:srgbClr val="B9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1400"/>
            </a:lvl1pPr>
          </a:lstStyle>
          <a:p>
            <a:r>
              <a:rPr lang="en-GB" sz="2000" dirty="0"/>
              <a:t>Geological Characterization</a:t>
            </a:r>
          </a:p>
        </p:txBody>
      </p:sp>
      <p:sp>
        <p:nvSpPr>
          <p:cNvPr id="20" name="Tekstvak 16">
            <a:extLst>
              <a:ext uri="{FF2B5EF4-FFF2-40B4-BE49-F238E27FC236}">
                <a16:creationId xmlns:a16="http://schemas.microsoft.com/office/drawing/2014/main" id="{0C70428E-960B-07E7-F812-F5F27972A17D}"/>
              </a:ext>
            </a:extLst>
          </p:cNvPr>
          <p:cNvSpPr txBox="1"/>
          <p:nvPr/>
        </p:nvSpPr>
        <p:spPr>
          <a:xfrm>
            <a:off x="7654012" y="5459929"/>
            <a:ext cx="3347645" cy="430885"/>
          </a:xfrm>
          <a:prstGeom prst="rect">
            <a:avLst/>
          </a:prstGeom>
          <a:solidFill>
            <a:srgbClr val="B9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1400"/>
            </a:lvl1pPr>
          </a:lstStyle>
          <a:p>
            <a:r>
              <a:rPr lang="en-GB" sz="2200" dirty="0"/>
              <a:t>Reservoir simulation</a:t>
            </a:r>
          </a:p>
        </p:txBody>
      </p:sp>
      <p:sp>
        <p:nvSpPr>
          <p:cNvPr id="23" name="Rechthoek 20">
            <a:extLst>
              <a:ext uri="{FF2B5EF4-FFF2-40B4-BE49-F238E27FC236}">
                <a16:creationId xmlns:a16="http://schemas.microsoft.com/office/drawing/2014/main" id="{D7EE4124-A23D-1486-957D-1D311707BAA2}"/>
              </a:ext>
            </a:extLst>
          </p:cNvPr>
          <p:cNvSpPr/>
          <p:nvPr/>
        </p:nvSpPr>
        <p:spPr>
          <a:xfrm>
            <a:off x="7648882" y="3571875"/>
            <a:ext cx="3347645" cy="2318939"/>
          </a:xfrm>
          <a:prstGeom prst="rect">
            <a:avLst/>
          </a:prstGeom>
          <a:noFill/>
          <a:ln w="28575" cap="flat">
            <a:solidFill>
              <a:srgbClr val="00A6D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
        <p:nvSpPr>
          <p:cNvPr id="24" name="Rechthoek 21">
            <a:extLst>
              <a:ext uri="{FF2B5EF4-FFF2-40B4-BE49-F238E27FC236}">
                <a16:creationId xmlns:a16="http://schemas.microsoft.com/office/drawing/2014/main" id="{96DB97B6-874A-1571-9CEE-D3562F8CD347}"/>
              </a:ext>
            </a:extLst>
          </p:cNvPr>
          <p:cNvSpPr/>
          <p:nvPr/>
        </p:nvSpPr>
        <p:spPr>
          <a:xfrm>
            <a:off x="7648883" y="801208"/>
            <a:ext cx="3347644" cy="2288162"/>
          </a:xfrm>
          <a:prstGeom prst="rect">
            <a:avLst/>
          </a:prstGeom>
          <a:noFill/>
          <a:ln w="28575" cap="flat">
            <a:solidFill>
              <a:srgbClr val="00A6D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
        <p:nvSpPr>
          <p:cNvPr id="26" name="Pijl: rechts 28">
            <a:extLst>
              <a:ext uri="{FF2B5EF4-FFF2-40B4-BE49-F238E27FC236}">
                <a16:creationId xmlns:a16="http://schemas.microsoft.com/office/drawing/2014/main" id="{07B83DC7-4017-75D1-244C-76CB85B83BBF}"/>
              </a:ext>
            </a:extLst>
          </p:cNvPr>
          <p:cNvSpPr/>
          <p:nvPr/>
        </p:nvSpPr>
        <p:spPr>
          <a:xfrm rot="5400000">
            <a:off x="8786387" y="3176735"/>
            <a:ext cx="482505" cy="307775"/>
          </a:xfrm>
          <a:prstGeom prst="rightArrow">
            <a:avLst/>
          </a:prstGeom>
          <a:solidFill>
            <a:srgbClr val="B9F0FF"/>
          </a:solidFill>
          <a:ln w="12700" cap="flat">
            <a:solidFill>
              <a:srgbClr val="00A6D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120545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kstvak 14">
            <a:extLst>
              <a:ext uri="{FF2B5EF4-FFF2-40B4-BE49-F238E27FC236}">
                <a16:creationId xmlns:a16="http://schemas.microsoft.com/office/drawing/2014/main" id="{7D73DE04-D42A-C2C2-AAA3-BF3C4FDDCFF6}"/>
              </a:ext>
            </a:extLst>
          </p:cNvPr>
          <p:cNvSpPr txBox="1"/>
          <p:nvPr/>
        </p:nvSpPr>
        <p:spPr>
          <a:xfrm>
            <a:off x="4605008" y="4685429"/>
            <a:ext cx="2575622" cy="769439"/>
          </a:xfrm>
          <a:prstGeom prst="rect">
            <a:avLst/>
          </a:prstGeom>
          <a:solidFill>
            <a:srgbClr val="B9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1400"/>
            </a:lvl1pPr>
          </a:lstStyle>
          <a:p>
            <a:r>
              <a:rPr lang="en-GB" sz="2200" dirty="0"/>
              <a:t>Upscaled</a:t>
            </a:r>
            <a:br>
              <a:rPr lang="en-GB" sz="2200" dirty="0"/>
            </a:br>
            <a:r>
              <a:rPr lang="en-GB" sz="2200" dirty="0"/>
              <a:t>Functions</a:t>
            </a:r>
          </a:p>
        </p:txBody>
      </p:sp>
      <p:sp>
        <p:nvSpPr>
          <p:cNvPr id="15"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6</a:t>
            </a:fld>
            <a:endParaRPr lang="en-GB" sz="2400" dirty="0">
              <a:solidFill>
                <a:schemeClr val="tx1"/>
              </a:solidFill>
            </a:endParaRPr>
          </a:p>
        </p:txBody>
      </p:sp>
      <p:sp>
        <p:nvSpPr>
          <p:cNvPr id="8" name="Titel 9">
            <a:extLst>
              <a:ext uri="{FF2B5EF4-FFF2-40B4-BE49-F238E27FC236}">
                <a16:creationId xmlns:a16="http://schemas.microsoft.com/office/drawing/2014/main" id="{8248FBC0-281A-2C4D-E938-54DA02B5DC14}"/>
              </a:ext>
            </a:extLst>
          </p:cNvPr>
          <p:cNvSpPr txBox="1">
            <a:spLocks noGrp="1"/>
          </p:cNvSpPr>
          <p:nvPr>
            <p:ph type="title"/>
          </p:nvPr>
        </p:nvSpPr>
        <p:spPr>
          <a:xfrm>
            <a:off x="698500" y="741499"/>
            <a:ext cx="10775071" cy="490401"/>
          </a:xfrm>
          <a:prstGeom prst="rect">
            <a:avLst/>
          </a:prstGeom>
        </p:spPr>
        <p:txBody>
          <a:bodyPr/>
          <a:lstStyle>
            <a:lvl1pPr defTabSz="850391">
              <a:tabLst>
                <a:tab pos="1155700" algn="l"/>
              </a:tabLst>
              <a:defRPr sz="2976"/>
            </a:lvl1pPr>
          </a:lstStyle>
          <a:p>
            <a:r>
              <a:rPr lang="en-GB" dirty="0"/>
              <a:t>Enabling UHS needs pore-scale physics</a:t>
            </a:r>
            <a:endParaRPr dirty="0"/>
          </a:p>
        </p:txBody>
      </p:sp>
      <p:pic>
        <p:nvPicPr>
          <p:cNvPr id="7" name="Picture 50">
            <a:extLst>
              <a:ext uri="{FF2B5EF4-FFF2-40B4-BE49-F238E27FC236}">
                <a16:creationId xmlns:a16="http://schemas.microsoft.com/office/drawing/2014/main" id="{3E670884-3583-93FE-0207-9E6CE309F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254" y="3794499"/>
            <a:ext cx="3086541" cy="1420331"/>
          </a:xfrm>
          <a:prstGeom prst="rect">
            <a:avLst/>
          </a:prstGeom>
        </p:spPr>
      </p:pic>
      <p:sp>
        <p:nvSpPr>
          <p:cNvPr id="12" name="Rectangle 23">
            <a:extLst>
              <a:ext uri="{FF2B5EF4-FFF2-40B4-BE49-F238E27FC236}">
                <a16:creationId xmlns:a16="http://schemas.microsoft.com/office/drawing/2014/main" id="{74BDA509-3CB2-8818-33F7-3B8D306044B7}"/>
              </a:ext>
            </a:extLst>
          </p:cNvPr>
          <p:cNvSpPr/>
          <p:nvPr/>
        </p:nvSpPr>
        <p:spPr>
          <a:xfrm>
            <a:off x="4445758" y="2189746"/>
            <a:ext cx="3014736" cy="2773259"/>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3" name="Afbeelding 2" descr="Afbeelding met beddengoed&#10;&#10;Automatisch gegenereerde beschrijving">
            <a:extLst>
              <a:ext uri="{FF2B5EF4-FFF2-40B4-BE49-F238E27FC236}">
                <a16:creationId xmlns:a16="http://schemas.microsoft.com/office/drawing/2014/main" id="{FC535257-126E-C7EF-CA3A-77A82AA1A5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8883" y="858071"/>
            <a:ext cx="3326896" cy="1831191"/>
          </a:xfrm>
          <a:prstGeom prst="rect">
            <a:avLst/>
          </a:prstGeom>
        </p:spPr>
      </p:pic>
      <p:sp>
        <p:nvSpPr>
          <p:cNvPr id="19" name="Tekstvak 15">
            <a:extLst>
              <a:ext uri="{FF2B5EF4-FFF2-40B4-BE49-F238E27FC236}">
                <a16:creationId xmlns:a16="http://schemas.microsoft.com/office/drawing/2014/main" id="{ECF80A3C-0F82-5E9D-F830-707D621D0825}"/>
              </a:ext>
            </a:extLst>
          </p:cNvPr>
          <p:cNvSpPr txBox="1"/>
          <p:nvPr/>
        </p:nvSpPr>
        <p:spPr>
          <a:xfrm>
            <a:off x="7666136" y="2689262"/>
            <a:ext cx="3326896" cy="400108"/>
          </a:xfrm>
          <a:prstGeom prst="rect">
            <a:avLst/>
          </a:prstGeom>
          <a:solidFill>
            <a:srgbClr val="B9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1400"/>
            </a:lvl1pPr>
          </a:lstStyle>
          <a:p>
            <a:r>
              <a:rPr lang="en-GB" sz="2000" dirty="0"/>
              <a:t>Geological Characterization</a:t>
            </a:r>
          </a:p>
        </p:txBody>
      </p:sp>
      <p:sp>
        <p:nvSpPr>
          <p:cNvPr id="20" name="Tekstvak 16">
            <a:extLst>
              <a:ext uri="{FF2B5EF4-FFF2-40B4-BE49-F238E27FC236}">
                <a16:creationId xmlns:a16="http://schemas.microsoft.com/office/drawing/2014/main" id="{0C70428E-960B-07E7-F812-F5F27972A17D}"/>
              </a:ext>
            </a:extLst>
          </p:cNvPr>
          <p:cNvSpPr txBox="1"/>
          <p:nvPr/>
        </p:nvSpPr>
        <p:spPr>
          <a:xfrm>
            <a:off x="7654012" y="5459929"/>
            <a:ext cx="3347645" cy="430885"/>
          </a:xfrm>
          <a:prstGeom prst="rect">
            <a:avLst/>
          </a:prstGeom>
          <a:solidFill>
            <a:srgbClr val="B9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1400"/>
            </a:lvl1pPr>
          </a:lstStyle>
          <a:p>
            <a:r>
              <a:rPr lang="en-GB" sz="2200" dirty="0"/>
              <a:t>Reservoir simulation</a:t>
            </a:r>
          </a:p>
        </p:txBody>
      </p:sp>
      <p:sp>
        <p:nvSpPr>
          <p:cNvPr id="22" name="Rechthoek 19">
            <a:extLst>
              <a:ext uri="{FF2B5EF4-FFF2-40B4-BE49-F238E27FC236}">
                <a16:creationId xmlns:a16="http://schemas.microsoft.com/office/drawing/2014/main" id="{1DB694D6-0ED8-30D4-D6DD-E2967C7F6EA6}"/>
              </a:ext>
            </a:extLst>
          </p:cNvPr>
          <p:cNvSpPr/>
          <p:nvPr/>
        </p:nvSpPr>
        <p:spPr>
          <a:xfrm>
            <a:off x="4605008" y="2575806"/>
            <a:ext cx="2575622" cy="2879062"/>
          </a:xfrm>
          <a:prstGeom prst="rect">
            <a:avLst/>
          </a:prstGeom>
          <a:noFill/>
          <a:ln w="28575" cap="flat">
            <a:solidFill>
              <a:srgbClr val="00A6D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
        <p:nvSpPr>
          <p:cNvPr id="23" name="Rechthoek 20">
            <a:extLst>
              <a:ext uri="{FF2B5EF4-FFF2-40B4-BE49-F238E27FC236}">
                <a16:creationId xmlns:a16="http://schemas.microsoft.com/office/drawing/2014/main" id="{D7EE4124-A23D-1486-957D-1D311707BAA2}"/>
              </a:ext>
            </a:extLst>
          </p:cNvPr>
          <p:cNvSpPr/>
          <p:nvPr/>
        </p:nvSpPr>
        <p:spPr>
          <a:xfrm>
            <a:off x="7648882" y="3571875"/>
            <a:ext cx="3347645" cy="2318939"/>
          </a:xfrm>
          <a:prstGeom prst="rect">
            <a:avLst/>
          </a:prstGeom>
          <a:noFill/>
          <a:ln w="28575" cap="flat">
            <a:solidFill>
              <a:srgbClr val="00A6D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
        <p:nvSpPr>
          <p:cNvPr id="24" name="Rechthoek 21">
            <a:extLst>
              <a:ext uri="{FF2B5EF4-FFF2-40B4-BE49-F238E27FC236}">
                <a16:creationId xmlns:a16="http://schemas.microsoft.com/office/drawing/2014/main" id="{96DB97B6-874A-1571-9CEE-D3562F8CD347}"/>
              </a:ext>
            </a:extLst>
          </p:cNvPr>
          <p:cNvSpPr/>
          <p:nvPr/>
        </p:nvSpPr>
        <p:spPr>
          <a:xfrm>
            <a:off x="7648883" y="801208"/>
            <a:ext cx="3347644" cy="2288162"/>
          </a:xfrm>
          <a:prstGeom prst="rect">
            <a:avLst/>
          </a:prstGeom>
          <a:noFill/>
          <a:ln w="28575" cap="flat">
            <a:solidFill>
              <a:srgbClr val="00A6D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
        <p:nvSpPr>
          <p:cNvPr id="26" name="Pijl: rechts 28">
            <a:extLst>
              <a:ext uri="{FF2B5EF4-FFF2-40B4-BE49-F238E27FC236}">
                <a16:creationId xmlns:a16="http://schemas.microsoft.com/office/drawing/2014/main" id="{07B83DC7-4017-75D1-244C-76CB85B83BBF}"/>
              </a:ext>
            </a:extLst>
          </p:cNvPr>
          <p:cNvSpPr/>
          <p:nvPr/>
        </p:nvSpPr>
        <p:spPr>
          <a:xfrm rot="5400000">
            <a:off x="8786387" y="3176735"/>
            <a:ext cx="482505" cy="307775"/>
          </a:xfrm>
          <a:prstGeom prst="rightArrow">
            <a:avLst/>
          </a:prstGeom>
          <a:solidFill>
            <a:srgbClr val="B9F0FF"/>
          </a:solidFill>
          <a:ln w="12700" cap="flat">
            <a:solidFill>
              <a:srgbClr val="00A6D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
        <p:nvSpPr>
          <p:cNvPr id="27" name="Pijl: rechts 29">
            <a:extLst>
              <a:ext uri="{FF2B5EF4-FFF2-40B4-BE49-F238E27FC236}">
                <a16:creationId xmlns:a16="http://schemas.microsoft.com/office/drawing/2014/main" id="{8D4BB3BD-9918-80FA-4348-EA71F4E09F8F}"/>
              </a:ext>
            </a:extLst>
          </p:cNvPr>
          <p:cNvSpPr/>
          <p:nvPr/>
        </p:nvSpPr>
        <p:spPr>
          <a:xfrm>
            <a:off x="7197884" y="3654679"/>
            <a:ext cx="468252" cy="307775"/>
          </a:xfrm>
          <a:prstGeom prst="rightArrow">
            <a:avLst/>
          </a:prstGeom>
          <a:solidFill>
            <a:srgbClr val="B9F0FF"/>
          </a:solidFill>
          <a:ln w="12700" cap="flat">
            <a:solidFill>
              <a:srgbClr val="00A6D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pic>
        <p:nvPicPr>
          <p:cNvPr id="31" name="Picture 22">
            <a:extLst>
              <a:ext uri="{FF2B5EF4-FFF2-40B4-BE49-F238E27FC236}">
                <a16:creationId xmlns:a16="http://schemas.microsoft.com/office/drawing/2014/main" id="{307FCAB9-36CC-3805-D326-B98A9599B3BB}"/>
              </a:ext>
            </a:extLst>
          </p:cNvPr>
          <p:cNvPicPr>
            <a:picLocks noChangeAspect="1"/>
          </p:cNvPicPr>
          <p:nvPr/>
        </p:nvPicPr>
        <p:blipFill>
          <a:blip r:embed="rId5"/>
          <a:stretch>
            <a:fillRect/>
          </a:stretch>
        </p:blipFill>
        <p:spPr>
          <a:xfrm>
            <a:off x="4605008" y="2481329"/>
            <a:ext cx="2549854" cy="2204100"/>
          </a:xfrm>
          <a:prstGeom prst="rect">
            <a:avLst/>
          </a:prstGeom>
          <a:ln>
            <a:noFill/>
          </a:ln>
        </p:spPr>
      </p:pic>
    </p:spTree>
    <p:extLst>
      <p:ext uri="{BB962C8B-B14F-4D97-AF65-F5344CB8AC3E}">
        <p14:creationId xmlns:p14="http://schemas.microsoft.com/office/powerpoint/2010/main" val="2661936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kstvak 3">
            <a:extLst>
              <a:ext uri="{FF2B5EF4-FFF2-40B4-BE49-F238E27FC236}">
                <a16:creationId xmlns:a16="http://schemas.microsoft.com/office/drawing/2014/main" id="{2B1BE52C-3AA2-5218-4DD2-86ECEA1A9913}"/>
              </a:ext>
            </a:extLst>
          </p:cNvPr>
          <p:cNvSpPr txBox="1"/>
          <p:nvPr/>
        </p:nvSpPr>
        <p:spPr>
          <a:xfrm>
            <a:off x="582987" y="4626154"/>
            <a:ext cx="3347645" cy="769439"/>
          </a:xfrm>
          <a:prstGeom prst="rect">
            <a:avLst/>
          </a:prstGeom>
          <a:solidFill>
            <a:srgbClr val="B9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GB" sz="2200" dirty="0">
                <a:sym typeface="Wingdings" panose="05000000000000000000" pitchFamily="2" charset="2"/>
              </a:rPr>
              <a:t>Pore-scale Physics</a:t>
            </a:r>
            <a:r>
              <a:rPr lang="en-GB" sz="2200" dirty="0"/>
              <a:t>:</a:t>
            </a:r>
            <a:endParaRPr kumimoji="0" lang="en-GB" sz="2200" b="0" i="0" u="none" strike="noStrike" cap="none" spc="0" normalizeH="0" dirty="0">
              <a:ln>
                <a:noFill/>
              </a:ln>
              <a:solidFill>
                <a:srgbClr val="000000"/>
              </a:solidFill>
              <a:effectLst/>
              <a:uFillTx/>
              <a:latin typeface="Arial"/>
              <a:ea typeface="Arial"/>
              <a:cs typeface="Arial"/>
              <a:sym typeface="Wingdings" panose="05000000000000000000" pitchFamily="2" charset="2"/>
            </a:endParaRPr>
          </a:p>
          <a:p>
            <a:pPr marL="0" marR="0" indent="0" algn="ctr" defTabSz="914400" rtl="0" fontAlgn="auto" latinLnBrk="0" hangingPunct="0">
              <a:lnSpc>
                <a:spcPct val="100000"/>
              </a:lnSpc>
              <a:spcBef>
                <a:spcPts val="0"/>
              </a:spcBef>
              <a:spcAft>
                <a:spcPts val="0"/>
              </a:spcAft>
              <a:buClrTx/>
              <a:buSzTx/>
              <a:buFontTx/>
              <a:buNone/>
              <a:tabLst/>
            </a:pPr>
            <a:r>
              <a:rPr kumimoji="0" lang="en-GB" sz="2200" b="0" i="0" u="none" strike="noStrike" cap="none" spc="0" normalizeH="0" dirty="0">
                <a:ln>
                  <a:noFill/>
                </a:ln>
                <a:solidFill>
                  <a:srgbClr val="000000"/>
                </a:solidFill>
                <a:effectLst/>
                <a:uFillTx/>
                <a:latin typeface="Arial"/>
                <a:ea typeface="Arial"/>
                <a:cs typeface="Arial"/>
                <a:sym typeface="Wingdings" panose="05000000000000000000" pitchFamily="2" charset="2"/>
              </a:rPr>
              <a:t>Contact angles, …</a:t>
            </a:r>
            <a:endParaRPr kumimoji="0" lang="en-GB" sz="2200" b="0" i="0" u="none" strike="noStrike" cap="none" spc="0" normalizeH="0" baseline="0" dirty="0">
              <a:ln>
                <a:noFill/>
              </a:ln>
              <a:solidFill>
                <a:srgbClr val="000000"/>
              </a:solidFill>
              <a:effectLst/>
              <a:uFillTx/>
              <a:latin typeface="Arial"/>
              <a:ea typeface="Arial"/>
              <a:cs typeface="Arial"/>
              <a:sym typeface="Arial"/>
            </a:endParaRPr>
          </a:p>
        </p:txBody>
      </p:sp>
      <p:sp>
        <p:nvSpPr>
          <p:cNvPr id="30" name="Tekstvak 14">
            <a:extLst>
              <a:ext uri="{FF2B5EF4-FFF2-40B4-BE49-F238E27FC236}">
                <a16:creationId xmlns:a16="http://schemas.microsoft.com/office/drawing/2014/main" id="{7D73DE04-D42A-C2C2-AAA3-BF3C4FDDCFF6}"/>
              </a:ext>
            </a:extLst>
          </p:cNvPr>
          <p:cNvSpPr txBox="1"/>
          <p:nvPr/>
        </p:nvSpPr>
        <p:spPr>
          <a:xfrm>
            <a:off x="4605008" y="4685429"/>
            <a:ext cx="2575622" cy="769439"/>
          </a:xfrm>
          <a:prstGeom prst="rect">
            <a:avLst/>
          </a:prstGeom>
          <a:solidFill>
            <a:srgbClr val="B9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1400"/>
            </a:lvl1pPr>
          </a:lstStyle>
          <a:p>
            <a:r>
              <a:rPr lang="en-GB" sz="2200" dirty="0"/>
              <a:t>Upscaled</a:t>
            </a:r>
            <a:br>
              <a:rPr lang="en-GB" sz="2200" dirty="0"/>
            </a:br>
            <a:r>
              <a:rPr lang="en-GB" sz="2200" dirty="0"/>
              <a:t>Functions</a:t>
            </a:r>
          </a:p>
        </p:txBody>
      </p:sp>
      <p:sp>
        <p:nvSpPr>
          <p:cNvPr id="15"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7</a:t>
            </a:fld>
            <a:endParaRPr lang="en-GB" sz="2400" dirty="0">
              <a:solidFill>
                <a:schemeClr val="tx1"/>
              </a:solidFill>
            </a:endParaRPr>
          </a:p>
        </p:txBody>
      </p:sp>
      <p:sp>
        <p:nvSpPr>
          <p:cNvPr id="8" name="Titel 9">
            <a:extLst>
              <a:ext uri="{FF2B5EF4-FFF2-40B4-BE49-F238E27FC236}">
                <a16:creationId xmlns:a16="http://schemas.microsoft.com/office/drawing/2014/main" id="{8248FBC0-281A-2C4D-E938-54DA02B5DC14}"/>
              </a:ext>
            </a:extLst>
          </p:cNvPr>
          <p:cNvSpPr txBox="1">
            <a:spLocks noGrp="1"/>
          </p:cNvSpPr>
          <p:nvPr>
            <p:ph type="title"/>
          </p:nvPr>
        </p:nvSpPr>
        <p:spPr>
          <a:xfrm>
            <a:off x="698500" y="741499"/>
            <a:ext cx="10775071" cy="490401"/>
          </a:xfrm>
          <a:prstGeom prst="rect">
            <a:avLst/>
          </a:prstGeom>
        </p:spPr>
        <p:txBody>
          <a:bodyPr/>
          <a:lstStyle>
            <a:lvl1pPr defTabSz="850391">
              <a:tabLst>
                <a:tab pos="1155700" algn="l"/>
              </a:tabLst>
              <a:defRPr sz="2976"/>
            </a:lvl1pPr>
          </a:lstStyle>
          <a:p>
            <a:r>
              <a:rPr lang="en-GB" dirty="0"/>
              <a:t>Enabling UHS needs pore-scale physics</a:t>
            </a:r>
            <a:endParaRPr dirty="0"/>
          </a:p>
        </p:txBody>
      </p:sp>
      <p:pic>
        <p:nvPicPr>
          <p:cNvPr id="7" name="Picture 50">
            <a:extLst>
              <a:ext uri="{FF2B5EF4-FFF2-40B4-BE49-F238E27FC236}">
                <a16:creationId xmlns:a16="http://schemas.microsoft.com/office/drawing/2014/main" id="{3E670884-3583-93FE-0207-9E6CE309F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5254" y="3794499"/>
            <a:ext cx="3086541" cy="1420331"/>
          </a:xfrm>
          <a:prstGeom prst="rect">
            <a:avLst/>
          </a:prstGeom>
        </p:spPr>
      </p:pic>
      <p:pic>
        <p:nvPicPr>
          <p:cNvPr id="9" name="Afbeelding 10" descr="Afbeelding met tekst, binnen, bureau, elektronica&#10;&#10;Automatisch gegenereerde beschrijving">
            <a:extLst>
              <a:ext uri="{FF2B5EF4-FFF2-40B4-BE49-F238E27FC236}">
                <a16:creationId xmlns:a16="http://schemas.microsoft.com/office/drawing/2014/main" id="{BD2C9046-5850-9B79-D978-2FAF0F25520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479" t="28861" r="-76" b="12405"/>
          <a:stretch/>
        </p:blipFill>
        <p:spPr>
          <a:xfrm>
            <a:off x="582987" y="2610807"/>
            <a:ext cx="3347645" cy="2074622"/>
          </a:xfrm>
          <a:prstGeom prst="rect">
            <a:avLst/>
          </a:prstGeom>
        </p:spPr>
      </p:pic>
      <p:sp>
        <p:nvSpPr>
          <p:cNvPr id="12" name="Rectangle 23">
            <a:extLst>
              <a:ext uri="{FF2B5EF4-FFF2-40B4-BE49-F238E27FC236}">
                <a16:creationId xmlns:a16="http://schemas.microsoft.com/office/drawing/2014/main" id="{74BDA509-3CB2-8818-33F7-3B8D306044B7}"/>
              </a:ext>
            </a:extLst>
          </p:cNvPr>
          <p:cNvSpPr/>
          <p:nvPr/>
        </p:nvSpPr>
        <p:spPr>
          <a:xfrm>
            <a:off x="4445758" y="2189746"/>
            <a:ext cx="3014736" cy="2773259"/>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13" name="Afbeelding 2" descr="Afbeelding met beddengoed&#10;&#10;Automatisch gegenereerde beschrijving">
            <a:extLst>
              <a:ext uri="{FF2B5EF4-FFF2-40B4-BE49-F238E27FC236}">
                <a16:creationId xmlns:a16="http://schemas.microsoft.com/office/drawing/2014/main" id="{FC535257-126E-C7EF-CA3A-77A82AA1A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8883" y="858071"/>
            <a:ext cx="3326896" cy="1831191"/>
          </a:xfrm>
          <a:prstGeom prst="rect">
            <a:avLst/>
          </a:prstGeom>
        </p:spPr>
      </p:pic>
      <p:sp>
        <p:nvSpPr>
          <p:cNvPr id="19" name="Tekstvak 15">
            <a:extLst>
              <a:ext uri="{FF2B5EF4-FFF2-40B4-BE49-F238E27FC236}">
                <a16:creationId xmlns:a16="http://schemas.microsoft.com/office/drawing/2014/main" id="{ECF80A3C-0F82-5E9D-F830-707D621D0825}"/>
              </a:ext>
            </a:extLst>
          </p:cNvPr>
          <p:cNvSpPr txBox="1"/>
          <p:nvPr/>
        </p:nvSpPr>
        <p:spPr>
          <a:xfrm>
            <a:off x="7666136" y="2689262"/>
            <a:ext cx="3326896" cy="400108"/>
          </a:xfrm>
          <a:prstGeom prst="rect">
            <a:avLst/>
          </a:prstGeom>
          <a:solidFill>
            <a:srgbClr val="B9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1400"/>
            </a:lvl1pPr>
          </a:lstStyle>
          <a:p>
            <a:r>
              <a:rPr lang="en-GB" sz="2000" dirty="0"/>
              <a:t>Geological Characterization</a:t>
            </a:r>
          </a:p>
        </p:txBody>
      </p:sp>
      <p:sp>
        <p:nvSpPr>
          <p:cNvPr id="20" name="Tekstvak 16">
            <a:extLst>
              <a:ext uri="{FF2B5EF4-FFF2-40B4-BE49-F238E27FC236}">
                <a16:creationId xmlns:a16="http://schemas.microsoft.com/office/drawing/2014/main" id="{0C70428E-960B-07E7-F812-F5F27972A17D}"/>
              </a:ext>
            </a:extLst>
          </p:cNvPr>
          <p:cNvSpPr txBox="1"/>
          <p:nvPr/>
        </p:nvSpPr>
        <p:spPr>
          <a:xfrm>
            <a:off x="7654012" y="5459929"/>
            <a:ext cx="3347645" cy="430885"/>
          </a:xfrm>
          <a:prstGeom prst="rect">
            <a:avLst/>
          </a:prstGeom>
          <a:solidFill>
            <a:srgbClr val="B9F0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ctr">
              <a:defRPr sz="1400"/>
            </a:lvl1pPr>
          </a:lstStyle>
          <a:p>
            <a:r>
              <a:rPr lang="en-GB" sz="2200" dirty="0"/>
              <a:t>Reservoir simulation</a:t>
            </a:r>
          </a:p>
        </p:txBody>
      </p:sp>
      <p:sp>
        <p:nvSpPr>
          <p:cNvPr id="22" name="Rechthoek 19">
            <a:extLst>
              <a:ext uri="{FF2B5EF4-FFF2-40B4-BE49-F238E27FC236}">
                <a16:creationId xmlns:a16="http://schemas.microsoft.com/office/drawing/2014/main" id="{1DB694D6-0ED8-30D4-D6DD-E2967C7F6EA6}"/>
              </a:ext>
            </a:extLst>
          </p:cNvPr>
          <p:cNvSpPr/>
          <p:nvPr/>
        </p:nvSpPr>
        <p:spPr>
          <a:xfrm>
            <a:off x="4605008" y="2575806"/>
            <a:ext cx="2575622" cy="2879062"/>
          </a:xfrm>
          <a:prstGeom prst="rect">
            <a:avLst/>
          </a:prstGeom>
          <a:noFill/>
          <a:ln w="28575" cap="flat">
            <a:solidFill>
              <a:srgbClr val="00A6D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
        <p:nvSpPr>
          <p:cNvPr id="23" name="Rechthoek 20">
            <a:extLst>
              <a:ext uri="{FF2B5EF4-FFF2-40B4-BE49-F238E27FC236}">
                <a16:creationId xmlns:a16="http://schemas.microsoft.com/office/drawing/2014/main" id="{D7EE4124-A23D-1486-957D-1D311707BAA2}"/>
              </a:ext>
            </a:extLst>
          </p:cNvPr>
          <p:cNvSpPr/>
          <p:nvPr/>
        </p:nvSpPr>
        <p:spPr>
          <a:xfrm>
            <a:off x="7648882" y="3571875"/>
            <a:ext cx="3347645" cy="2318939"/>
          </a:xfrm>
          <a:prstGeom prst="rect">
            <a:avLst/>
          </a:prstGeom>
          <a:noFill/>
          <a:ln w="28575" cap="flat">
            <a:solidFill>
              <a:srgbClr val="00A6D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
        <p:nvSpPr>
          <p:cNvPr id="24" name="Rechthoek 21">
            <a:extLst>
              <a:ext uri="{FF2B5EF4-FFF2-40B4-BE49-F238E27FC236}">
                <a16:creationId xmlns:a16="http://schemas.microsoft.com/office/drawing/2014/main" id="{96DB97B6-874A-1571-9CEE-D3562F8CD347}"/>
              </a:ext>
            </a:extLst>
          </p:cNvPr>
          <p:cNvSpPr/>
          <p:nvPr/>
        </p:nvSpPr>
        <p:spPr>
          <a:xfrm>
            <a:off x="7648883" y="801208"/>
            <a:ext cx="3347644" cy="2288162"/>
          </a:xfrm>
          <a:prstGeom prst="rect">
            <a:avLst/>
          </a:prstGeom>
          <a:noFill/>
          <a:ln w="28575" cap="flat">
            <a:solidFill>
              <a:srgbClr val="00A6D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
        <p:nvSpPr>
          <p:cNvPr id="25" name="Pijl: rechts 22">
            <a:extLst>
              <a:ext uri="{FF2B5EF4-FFF2-40B4-BE49-F238E27FC236}">
                <a16:creationId xmlns:a16="http://schemas.microsoft.com/office/drawing/2014/main" id="{3335530A-8B5E-6425-234D-B90EAFF76BC9}"/>
              </a:ext>
            </a:extLst>
          </p:cNvPr>
          <p:cNvSpPr/>
          <p:nvPr/>
        </p:nvSpPr>
        <p:spPr>
          <a:xfrm>
            <a:off x="3951382" y="3654680"/>
            <a:ext cx="653626" cy="307775"/>
          </a:xfrm>
          <a:prstGeom prst="rightArrow">
            <a:avLst/>
          </a:prstGeom>
          <a:solidFill>
            <a:srgbClr val="B9F0FF"/>
          </a:solidFill>
          <a:ln w="12700" cap="flat">
            <a:solidFill>
              <a:srgbClr val="00A6D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
        <p:nvSpPr>
          <p:cNvPr id="26" name="Pijl: rechts 28">
            <a:extLst>
              <a:ext uri="{FF2B5EF4-FFF2-40B4-BE49-F238E27FC236}">
                <a16:creationId xmlns:a16="http://schemas.microsoft.com/office/drawing/2014/main" id="{07B83DC7-4017-75D1-244C-76CB85B83BBF}"/>
              </a:ext>
            </a:extLst>
          </p:cNvPr>
          <p:cNvSpPr/>
          <p:nvPr/>
        </p:nvSpPr>
        <p:spPr>
          <a:xfrm rot="5400000">
            <a:off x="8786387" y="3176735"/>
            <a:ext cx="482505" cy="307775"/>
          </a:xfrm>
          <a:prstGeom prst="rightArrow">
            <a:avLst/>
          </a:prstGeom>
          <a:solidFill>
            <a:srgbClr val="B9F0FF"/>
          </a:solidFill>
          <a:ln w="12700" cap="flat">
            <a:solidFill>
              <a:srgbClr val="00A6D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
        <p:nvSpPr>
          <p:cNvPr id="27" name="Pijl: rechts 29">
            <a:extLst>
              <a:ext uri="{FF2B5EF4-FFF2-40B4-BE49-F238E27FC236}">
                <a16:creationId xmlns:a16="http://schemas.microsoft.com/office/drawing/2014/main" id="{8D4BB3BD-9918-80FA-4348-EA71F4E09F8F}"/>
              </a:ext>
            </a:extLst>
          </p:cNvPr>
          <p:cNvSpPr/>
          <p:nvPr/>
        </p:nvSpPr>
        <p:spPr>
          <a:xfrm>
            <a:off x="7197884" y="3654679"/>
            <a:ext cx="468252" cy="307775"/>
          </a:xfrm>
          <a:prstGeom prst="rightArrow">
            <a:avLst/>
          </a:prstGeom>
          <a:solidFill>
            <a:srgbClr val="B9F0FF"/>
          </a:solidFill>
          <a:ln w="12700" cap="flat">
            <a:solidFill>
              <a:srgbClr val="00A6D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pic>
        <p:nvPicPr>
          <p:cNvPr id="31" name="Picture 22">
            <a:extLst>
              <a:ext uri="{FF2B5EF4-FFF2-40B4-BE49-F238E27FC236}">
                <a16:creationId xmlns:a16="http://schemas.microsoft.com/office/drawing/2014/main" id="{307FCAB9-36CC-3805-D326-B98A9599B3BB}"/>
              </a:ext>
            </a:extLst>
          </p:cNvPr>
          <p:cNvPicPr>
            <a:picLocks noChangeAspect="1"/>
          </p:cNvPicPr>
          <p:nvPr/>
        </p:nvPicPr>
        <p:blipFill>
          <a:blip r:embed="rId6"/>
          <a:stretch>
            <a:fillRect/>
          </a:stretch>
        </p:blipFill>
        <p:spPr>
          <a:xfrm>
            <a:off x="4605008" y="2481329"/>
            <a:ext cx="2549854" cy="2204100"/>
          </a:xfrm>
          <a:prstGeom prst="rect">
            <a:avLst/>
          </a:prstGeom>
          <a:ln>
            <a:noFill/>
          </a:ln>
        </p:spPr>
      </p:pic>
      <p:sp>
        <p:nvSpPr>
          <p:cNvPr id="21" name="Rechthoek 19">
            <a:extLst>
              <a:ext uri="{FF2B5EF4-FFF2-40B4-BE49-F238E27FC236}">
                <a16:creationId xmlns:a16="http://schemas.microsoft.com/office/drawing/2014/main" id="{1DB694D6-0ED8-30D4-D6DD-E2967C7F6EA6}"/>
              </a:ext>
            </a:extLst>
          </p:cNvPr>
          <p:cNvSpPr/>
          <p:nvPr/>
        </p:nvSpPr>
        <p:spPr>
          <a:xfrm>
            <a:off x="582987" y="2610806"/>
            <a:ext cx="3351141" cy="2791179"/>
          </a:xfrm>
          <a:prstGeom prst="rect">
            <a:avLst/>
          </a:prstGeom>
          <a:noFill/>
          <a:ln w="28575" cap="flat">
            <a:solidFill>
              <a:srgbClr val="00A6D6"/>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18339827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8</a:t>
            </a:fld>
            <a:endParaRPr lang="en-GB" sz="2400" dirty="0">
              <a:solidFill>
                <a:schemeClr val="tx1"/>
              </a:solidFill>
            </a:endParaRPr>
          </a:p>
        </p:txBody>
      </p:sp>
      <p:sp>
        <p:nvSpPr>
          <p:cNvPr id="8" name="Titel 9">
            <a:extLst>
              <a:ext uri="{FF2B5EF4-FFF2-40B4-BE49-F238E27FC236}">
                <a16:creationId xmlns:a16="http://schemas.microsoft.com/office/drawing/2014/main" id="{8248FBC0-281A-2C4D-E938-54DA02B5DC14}"/>
              </a:ext>
            </a:extLst>
          </p:cNvPr>
          <p:cNvSpPr txBox="1">
            <a:spLocks noGrp="1"/>
          </p:cNvSpPr>
          <p:nvPr>
            <p:ph type="title"/>
          </p:nvPr>
        </p:nvSpPr>
        <p:spPr>
          <a:xfrm>
            <a:off x="698500" y="741499"/>
            <a:ext cx="10775071" cy="490401"/>
          </a:xfrm>
          <a:prstGeom prst="rect">
            <a:avLst/>
          </a:prstGeom>
        </p:spPr>
        <p:txBody>
          <a:bodyPr/>
          <a:lstStyle>
            <a:lvl1pPr defTabSz="850391">
              <a:tabLst>
                <a:tab pos="1155700" algn="l"/>
              </a:tabLst>
              <a:defRPr sz="2976"/>
            </a:lvl1pPr>
          </a:lstStyle>
          <a:p>
            <a:r>
              <a:rPr lang="en-GB" dirty="0"/>
              <a:t>What do we know already?</a:t>
            </a:r>
            <a:endParaRPr dirty="0"/>
          </a:p>
        </p:txBody>
      </p:sp>
      <p:sp>
        <p:nvSpPr>
          <p:cNvPr id="21" name="TextShape 2">
            <a:extLst>
              <a:ext uri="{FF2B5EF4-FFF2-40B4-BE49-F238E27FC236}">
                <a16:creationId xmlns:a16="http://schemas.microsoft.com/office/drawing/2014/main" id="{238B9982-9CC7-64A2-1FA0-5BE30A606F05}"/>
              </a:ext>
            </a:extLst>
          </p:cNvPr>
          <p:cNvSpPr txBox="1"/>
          <p:nvPr/>
        </p:nvSpPr>
        <p:spPr>
          <a:xfrm>
            <a:off x="1001100" y="1498159"/>
            <a:ext cx="8094773" cy="3879637"/>
          </a:xfrm>
          <a:prstGeom prst="rect">
            <a:avLst/>
          </a:prstGeom>
          <a:noFill/>
          <a:ln w="12600">
            <a:noFill/>
          </a:ln>
        </p:spPr>
        <p:txBody>
          <a:bodyPr lIns="0" tIns="0" rIns="0" bIns="0">
            <a:normAutofit/>
          </a:bodyPr>
          <a:lstStyle/>
          <a:p>
            <a:pPr marL="263520" indent="-263160">
              <a:lnSpc>
                <a:spcPct val="90000"/>
              </a:lnSpc>
              <a:spcBef>
                <a:spcPts val="1199"/>
              </a:spcBef>
              <a:buClr>
                <a:srgbClr val="00A6D6"/>
              </a:buClr>
              <a:buFont typeface="StarSymbol"/>
              <a:buChar char="▪"/>
            </a:pPr>
            <a:r>
              <a:rPr lang="en-GB" sz="2000" b="0" strike="noStrike" spc="-1" dirty="0" err="1">
                <a:solidFill>
                  <a:schemeClr val="tx1"/>
                </a:solidFill>
                <a:latin typeface="Arial"/>
                <a:ea typeface="Arial"/>
              </a:rPr>
              <a:t>Coreflood</a:t>
            </a:r>
            <a:r>
              <a:rPr lang="en-GB" sz="2000" b="0" strike="noStrike" spc="-1" dirty="0">
                <a:solidFill>
                  <a:schemeClr val="tx1"/>
                </a:solidFill>
                <a:latin typeface="Arial"/>
                <a:ea typeface="Arial"/>
              </a:rPr>
              <a:t> </a:t>
            </a:r>
            <a:r>
              <a:rPr lang="en-GB" sz="2000" b="0" strike="noStrike" spc="-1" dirty="0" smtClean="0">
                <a:solidFill>
                  <a:schemeClr val="tx1"/>
                </a:solidFill>
                <a:latin typeface="Arial"/>
                <a:ea typeface="Arial"/>
              </a:rPr>
              <a:t>test (CF) </a:t>
            </a:r>
            <a:r>
              <a:rPr lang="en-GB" sz="2000" b="0" strike="noStrike" spc="-1" dirty="0">
                <a:solidFill>
                  <a:schemeClr val="tx1"/>
                </a:solidFill>
                <a:latin typeface="Arial"/>
                <a:ea typeface="Arial"/>
              </a:rPr>
              <a:t>[</a:t>
            </a:r>
            <a:r>
              <a:rPr lang="en-GB" sz="2000" b="0" strike="noStrike" spc="-1" dirty="0" err="1">
                <a:solidFill>
                  <a:schemeClr val="tx1"/>
                </a:solidFill>
                <a:latin typeface="Arial"/>
                <a:ea typeface="Arial"/>
              </a:rPr>
              <a:t>Yekta</a:t>
            </a:r>
            <a:r>
              <a:rPr lang="en-GB" sz="2000" b="0" strike="noStrike" spc="-1" dirty="0">
                <a:solidFill>
                  <a:schemeClr val="tx1"/>
                </a:solidFill>
                <a:latin typeface="Arial"/>
              </a:rPr>
              <a:t> et al., 2018]</a:t>
            </a:r>
            <a:endParaRPr lang="en-US" sz="2000" b="0" strike="noStrike" spc="-1" dirty="0">
              <a:solidFill>
                <a:schemeClr val="tx1"/>
              </a:solidFill>
              <a:latin typeface="Arial"/>
            </a:endParaRPr>
          </a:p>
          <a:p>
            <a:pPr marL="538200" lvl="1" indent="-274320">
              <a:lnSpc>
                <a:spcPct val="90000"/>
              </a:lnSpc>
              <a:spcBef>
                <a:spcPts val="1199"/>
              </a:spcBef>
              <a:buClr>
                <a:srgbClr val="00A6D6"/>
              </a:buClr>
              <a:buFont typeface="StarSymbol"/>
              <a:buChar char="▪"/>
            </a:pPr>
            <a:r>
              <a:rPr lang="en-GB" sz="2000" b="0" strike="noStrike" spc="-1" dirty="0">
                <a:solidFill>
                  <a:schemeClr val="tx1"/>
                </a:solidFill>
                <a:latin typeface="Arial"/>
              </a:rPr>
              <a:t>Receding contact angle (RCA): </a:t>
            </a:r>
            <a:r>
              <a:rPr lang="en-GB" sz="2000" b="0" strike="noStrike" spc="-1" dirty="0" smtClean="0">
                <a:solidFill>
                  <a:schemeClr val="tx1"/>
                </a:solidFill>
                <a:latin typeface="Arial"/>
              </a:rPr>
              <a:t>22 </a:t>
            </a:r>
            <a:r>
              <a:rPr lang="en-GB" sz="2000" b="0" strike="noStrike" spc="-1" dirty="0">
                <a:solidFill>
                  <a:schemeClr val="tx1"/>
                </a:solidFill>
                <a:latin typeface="Arial"/>
              </a:rPr>
              <a:t>° </a:t>
            </a:r>
            <a:r>
              <a:rPr lang="en-GB" sz="2000" spc="-1" dirty="0" smtClean="0">
                <a:solidFill>
                  <a:schemeClr val="tx1"/>
                </a:solidFill>
              </a:rPr>
              <a:t>&amp; 35 </a:t>
            </a:r>
            <a:r>
              <a:rPr lang="en-GB" sz="2000" spc="-1" dirty="0">
                <a:solidFill>
                  <a:schemeClr val="tx1"/>
                </a:solidFill>
              </a:rPr>
              <a:t>°</a:t>
            </a:r>
            <a:endParaRPr lang="en-GB" sz="2000" b="0" strike="noStrike" spc="-1" dirty="0">
              <a:solidFill>
                <a:schemeClr val="tx1"/>
              </a:solidFill>
              <a:latin typeface="Arial"/>
            </a:endParaRPr>
          </a:p>
          <a:p>
            <a:pPr marL="538200" lvl="1" indent="-274320">
              <a:lnSpc>
                <a:spcPct val="90000"/>
              </a:lnSpc>
              <a:spcBef>
                <a:spcPts val="1199"/>
              </a:spcBef>
              <a:buClr>
                <a:srgbClr val="00A6D6"/>
              </a:buClr>
              <a:buFont typeface="StarSymbol"/>
              <a:buChar char="▪"/>
            </a:pPr>
            <a:endParaRPr lang="en-US" sz="2000" b="0" strike="noStrike" spc="-1" dirty="0">
              <a:solidFill>
                <a:schemeClr val="tx1"/>
              </a:solidFill>
              <a:latin typeface="Arial"/>
            </a:endParaRPr>
          </a:p>
          <a:p>
            <a:pPr marL="263520" indent="-263160">
              <a:lnSpc>
                <a:spcPct val="90000"/>
              </a:lnSpc>
              <a:spcBef>
                <a:spcPts val="1199"/>
              </a:spcBef>
              <a:buClr>
                <a:srgbClr val="00A6D6"/>
              </a:buClr>
              <a:buFont typeface="StarSymbol"/>
              <a:buChar char="▪"/>
              <a:tabLst>
                <a:tab pos="0" algn="l"/>
              </a:tabLst>
            </a:pPr>
            <a:r>
              <a:rPr lang="en-GB" sz="2000" spc="-1" dirty="0">
                <a:solidFill>
                  <a:schemeClr val="tx1"/>
                </a:solidFill>
              </a:rPr>
              <a:t>Captive Bubble Cell (CBC) [Hashemi et al., 2021</a:t>
            </a:r>
            <a:r>
              <a:rPr lang="en-US" sz="2000" spc="-1" dirty="0">
                <a:solidFill>
                  <a:schemeClr val="tx1"/>
                </a:solidFill>
              </a:rPr>
              <a:t>]</a:t>
            </a:r>
          </a:p>
          <a:p>
            <a:pPr marL="538200" lvl="1" indent="-274320">
              <a:lnSpc>
                <a:spcPct val="90000"/>
              </a:lnSpc>
              <a:spcBef>
                <a:spcPts val="1199"/>
              </a:spcBef>
              <a:buClr>
                <a:srgbClr val="00A6D6"/>
              </a:buClr>
              <a:buFont typeface="StarSymbol"/>
              <a:buChar char="▪"/>
              <a:tabLst>
                <a:tab pos="0" algn="l"/>
              </a:tabLst>
            </a:pPr>
            <a:r>
              <a:rPr lang="en-GB" sz="2000" spc="-1" dirty="0">
                <a:solidFill>
                  <a:schemeClr val="tx1"/>
                </a:solidFill>
              </a:rPr>
              <a:t>Intrinsic contact angle: </a:t>
            </a:r>
            <a:r>
              <a:rPr lang="en-GB" sz="2000" spc="-1" dirty="0" smtClean="0">
                <a:solidFill>
                  <a:schemeClr val="tx1"/>
                </a:solidFill>
              </a:rPr>
              <a:t>25 – 45 </a:t>
            </a:r>
            <a:r>
              <a:rPr lang="en-GB" sz="2000" spc="-1" dirty="0">
                <a:solidFill>
                  <a:schemeClr val="tx1"/>
                </a:solidFill>
              </a:rPr>
              <a:t>°</a:t>
            </a:r>
          </a:p>
          <a:p>
            <a:pPr marL="263520">
              <a:lnSpc>
                <a:spcPct val="90000"/>
              </a:lnSpc>
              <a:spcBef>
                <a:spcPts val="1199"/>
              </a:spcBef>
              <a:tabLst>
                <a:tab pos="0" algn="l"/>
              </a:tabLst>
            </a:pPr>
            <a:endParaRPr lang="en-US" sz="2000" b="0" strike="noStrike" spc="-1" dirty="0">
              <a:solidFill>
                <a:schemeClr val="tx1"/>
              </a:solidFill>
              <a:latin typeface="Arial"/>
            </a:endParaRPr>
          </a:p>
          <a:p>
            <a:pPr marL="263520" indent="-263160">
              <a:lnSpc>
                <a:spcPct val="90000"/>
              </a:lnSpc>
              <a:spcBef>
                <a:spcPts val="1199"/>
              </a:spcBef>
              <a:buClr>
                <a:srgbClr val="00A6D6"/>
              </a:buClr>
              <a:buFont typeface="StarSymbol"/>
              <a:buChar char="▪"/>
              <a:tabLst>
                <a:tab pos="0" algn="l"/>
              </a:tabLst>
            </a:pPr>
            <a:r>
              <a:rPr lang="en-GB" sz="2000" b="0" strike="noStrike" spc="-1" dirty="0">
                <a:solidFill>
                  <a:schemeClr val="tx1"/>
                </a:solidFill>
                <a:latin typeface="Arial"/>
                <a:ea typeface="Arial"/>
              </a:rPr>
              <a:t>Tilted Plate Method (TPM) [Iglauer</a:t>
            </a:r>
            <a:r>
              <a:rPr lang="en-GB" sz="2000" b="0" strike="noStrike" spc="-1" dirty="0">
                <a:solidFill>
                  <a:schemeClr val="tx1"/>
                </a:solidFill>
                <a:latin typeface="Arial"/>
              </a:rPr>
              <a:t> et al., 2021</a:t>
            </a:r>
            <a:r>
              <a:rPr lang="en-US" sz="2000" b="0" strike="noStrike" spc="-1" dirty="0">
                <a:solidFill>
                  <a:schemeClr val="tx1"/>
                </a:solidFill>
                <a:latin typeface="Arial"/>
              </a:rPr>
              <a:t>]</a:t>
            </a:r>
          </a:p>
          <a:p>
            <a:pPr marL="538200" lvl="1" indent="-274320">
              <a:lnSpc>
                <a:spcPct val="90000"/>
              </a:lnSpc>
              <a:spcBef>
                <a:spcPts val="1199"/>
              </a:spcBef>
              <a:buClr>
                <a:srgbClr val="00A6D6"/>
              </a:buClr>
              <a:buFont typeface="StarSymbol"/>
              <a:buChar char="▪"/>
              <a:tabLst>
                <a:tab pos="0" algn="l"/>
              </a:tabLst>
            </a:pPr>
            <a:r>
              <a:rPr lang="en-GB" sz="2000" b="0" strike="noStrike" spc="-1" dirty="0">
                <a:solidFill>
                  <a:schemeClr val="tx1"/>
                </a:solidFill>
                <a:latin typeface="Arial"/>
              </a:rPr>
              <a:t>Receding &amp; Advancing contact angles: </a:t>
            </a:r>
            <a:r>
              <a:rPr lang="en-GB" sz="2000" b="0" strike="noStrike" spc="-1" dirty="0" smtClean="0">
                <a:solidFill>
                  <a:schemeClr val="tx1"/>
                </a:solidFill>
                <a:latin typeface="Arial"/>
              </a:rPr>
              <a:t>7 - 44 </a:t>
            </a:r>
            <a:r>
              <a:rPr lang="en-GB" sz="2000" b="0" strike="noStrike" spc="-1" dirty="0">
                <a:solidFill>
                  <a:schemeClr val="tx1"/>
                </a:solidFill>
                <a:latin typeface="Arial"/>
              </a:rPr>
              <a:t>° &amp;  </a:t>
            </a:r>
            <a:r>
              <a:rPr lang="en-GB" sz="2000" b="0" strike="noStrike" spc="-1" dirty="0" smtClean="0">
                <a:solidFill>
                  <a:schemeClr val="tx1"/>
                </a:solidFill>
                <a:latin typeface="Arial"/>
              </a:rPr>
              <a:t>8 – 48</a:t>
            </a:r>
            <a:r>
              <a:rPr lang="en-GB" sz="2000" b="0" strike="noStrike" spc="-1" dirty="0" smtClean="0">
                <a:solidFill>
                  <a:schemeClr val="tx1"/>
                </a:solidFill>
                <a:latin typeface="Arial"/>
                <a:ea typeface="Arial"/>
              </a:rPr>
              <a:t> </a:t>
            </a:r>
            <a:r>
              <a:rPr lang="en-GB" sz="2000" b="0" strike="noStrike" spc="-1" dirty="0">
                <a:solidFill>
                  <a:schemeClr val="tx1"/>
                </a:solidFill>
                <a:latin typeface="Arial"/>
                <a:ea typeface="Arial"/>
              </a:rPr>
              <a:t>°</a:t>
            </a:r>
          </a:p>
          <a:p>
            <a:pPr marL="263880" lvl="1" indent="0">
              <a:lnSpc>
                <a:spcPct val="90000"/>
              </a:lnSpc>
              <a:spcBef>
                <a:spcPts val="1199"/>
              </a:spcBef>
              <a:buClr>
                <a:srgbClr val="00A6D6"/>
              </a:buClr>
              <a:tabLst>
                <a:tab pos="0" algn="l"/>
              </a:tabLst>
            </a:pPr>
            <a:endParaRPr lang="en-GB" sz="2000" b="0" strike="noStrike" spc="-1" dirty="0">
              <a:solidFill>
                <a:schemeClr val="tx1"/>
              </a:solidFill>
              <a:latin typeface="Arial"/>
              <a:ea typeface="Arial"/>
            </a:endParaRPr>
          </a:p>
          <a:p>
            <a:pPr marL="263880" lvl="1" indent="0">
              <a:lnSpc>
                <a:spcPct val="90000"/>
              </a:lnSpc>
              <a:spcBef>
                <a:spcPts val="1199"/>
              </a:spcBef>
              <a:buClr>
                <a:srgbClr val="00A6D6"/>
              </a:buClr>
              <a:tabLst>
                <a:tab pos="0" algn="l"/>
              </a:tabLst>
            </a:pPr>
            <a:endParaRPr lang="en-GB" sz="2000" b="0" strike="noStrike" spc="-1" dirty="0">
              <a:solidFill>
                <a:srgbClr val="000000"/>
              </a:solidFill>
              <a:latin typeface="Arial"/>
              <a:ea typeface="Arial"/>
            </a:endParaRPr>
          </a:p>
          <a:p>
            <a:pPr marL="263880">
              <a:lnSpc>
                <a:spcPct val="90000"/>
              </a:lnSpc>
              <a:spcBef>
                <a:spcPts val="1199"/>
              </a:spcBef>
              <a:buClr>
                <a:srgbClr val="00A6D6"/>
              </a:buClr>
              <a:tabLst>
                <a:tab pos="0" algn="l"/>
              </a:tabLst>
            </a:pPr>
            <a:endParaRPr lang="en-US" sz="2000" b="0" strike="noStrike" spc="-1" dirty="0">
              <a:solidFill>
                <a:srgbClr val="000000"/>
              </a:solidFill>
              <a:latin typeface="Arial"/>
            </a:endParaRPr>
          </a:p>
          <a:p>
            <a:endParaRPr lang="en-US" sz="2000" b="0" strike="noStrike" spc="-1" dirty="0">
              <a:solidFill>
                <a:srgbClr val="000000"/>
              </a:solidFill>
              <a:latin typeface="Arial"/>
            </a:endParaRPr>
          </a:p>
          <a:p>
            <a:endParaRPr lang="en-US" sz="2000" b="0" strike="noStrike" spc="-1" dirty="0">
              <a:solidFill>
                <a:srgbClr val="000000"/>
              </a:solidFill>
              <a:latin typeface="Arial"/>
            </a:endParaRPr>
          </a:p>
          <a:p>
            <a:pPr>
              <a:lnSpc>
                <a:spcPct val="90000"/>
              </a:lnSpc>
              <a:spcBef>
                <a:spcPts val="1199"/>
              </a:spcBef>
              <a:tabLst>
                <a:tab pos="0" algn="l"/>
              </a:tabLst>
            </a:pPr>
            <a:endParaRPr lang="en-US" sz="2000" b="0" strike="noStrike" spc="-1" dirty="0">
              <a:solidFill>
                <a:srgbClr val="000000"/>
              </a:solidFill>
              <a:latin typeface="Arial"/>
            </a:endParaRPr>
          </a:p>
          <a:p>
            <a:endParaRPr lang="en-US" sz="2000" b="0" strike="noStrike" spc="-1" dirty="0">
              <a:solidFill>
                <a:srgbClr val="000000"/>
              </a:solidFill>
              <a:latin typeface="Arial"/>
            </a:endParaRPr>
          </a:p>
        </p:txBody>
      </p:sp>
      <p:pic>
        <p:nvPicPr>
          <p:cNvPr id="11" name="Picture 10">
            <a:extLst>
              <a:ext uri="{FF2B5EF4-FFF2-40B4-BE49-F238E27FC236}">
                <a16:creationId xmlns:a16="http://schemas.microsoft.com/office/drawing/2014/main" id="{3280956F-62D1-FE40-9C5E-A9C7E96D7EAE}"/>
              </a:ext>
            </a:extLst>
          </p:cNvPr>
          <p:cNvPicPr>
            <a:picLocks noChangeAspect="1"/>
          </p:cNvPicPr>
          <p:nvPr/>
        </p:nvPicPr>
        <p:blipFill rotWithShape="1">
          <a:blip r:embed="rId3"/>
          <a:srcRect l="28043" r="10028"/>
          <a:stretch/>
        </p:blipFill>
        <p:spPr>
          <a:xfrm>
            <a:off x="8681779" y="1498159"/>
            <a:ext cx="2609412" cy="2798094"/>
          </a:xfrm>
          <a:prstGeom prst="rect">
            <a:avLst/>
          </a:prstGeom>
        </p:spPr>
      </p:pic>
      <p:sp>
        <p:nvSpPr>
          <p:cNvPr id="2" name="Rectangle 1"/>
          <p:cNvSpPr/>
          <p:nvPr/>
        </p:nvSpPr>
        <p:spPr>
          <a:xfrm>
            <a:off x="8792312" y="4296253"/>
            <a:ext cx="2388346" cy="341632"/>
          </a:xfrm>
          <a:prstGeom prst="rect">
            <a:avLst/>
          </a:prstGeom>
        </p:spPr>
        <p:txBody>
          <a:bodyPr wrap="none">
            <a:spAutoFit/>
          </a:bodyPr>
          <a:lstStyle/>
          <a:p>
            <a:pPr marL="360">
              <a:lnSpc>
                <a:spcPct val="90000"/>
              </a:lnSpc>
              <a:spcBef>
                <a:spcPts val="1199"/>
              </a:spcBef>
              <a:buClr>
                <a:srgbClr val="00A6D6"/>
              </a:buClr>
              <a:tabLst>
                <a:tab pos="0" algn="l"/>
              </a:tabLst>
            </a:pPr>
            <a:r>
              <a:rPr lang="en-GB" i="1" spc="-1" dirty="0" smtClean="0">
                <a:solidFill>
                  <a:schemeClr val="tx1"/>
                </a:solidFill>
              </a:rPr>
              <a:t>Hashemi </a:t>
            </a:r>
            <a:r>
              <a:rPr lang="en-GB" i="1" spc="-1" dirty="0">
                <a:solidFill>
                  <a:schemeClr val="tx1"/>
                </a:solidFill>
              </a:rPr>
              <a:t>et al</a:t>
            </a:r>
            <a:r>
              <a:rPr lang="en-GB" i="1" spc="-1" dirty="0" smtClean="0">
                <a:solidFill>
                  <a:schemeClr val="tx1"/>
                </a:solidFill>
              </a:rPr>
              <a:t>. (2021)</a:t>
            </a:r>
            <a:endParaRPr lang="en-US" i="1" spc="-1" dirty="0">
              <a:solidFill>
                <a:schemeClr val="tx1"/>
              </a:solidFill>
            </a:endParaRPr>
          </a:p>
        </p:txBody>
      </p:sp>
    </p:spTree>
    <p:extLst>
      <p:ext uri="{BB962C8B-B14F-4D97-AF65-F5344CB8AC3E}">
        <p14:creationId xmlns:p14="http://schemas.microsoft.com/office/powerpoint/2010/main" val="4139648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jdelijke aanduiding voor dianummer 5">
            <a:extLst>
              <a:ext uri="{FF2B5EF4-FFF2-40B4-BE49-F238E27FC236}">
                <a16:creationId xmlns:a16="http://schemas.microsoft.com/office/drawing/2014/main" id="{6F6CC08F-A0B4-4342-AE1E-598A3ABC0E5A}"/>
              </a:ext>
            </a:extLst>
          </p:cNvPr>
          <p:cNvSpPr txBox="1">
            <a:spLocks/>
          </p:cNvSpPr>
          <p:nvPr/>
        </p:nvSpPr>
        <p:spPr>
          <a:xfrm>
            <a:off x="11533090" y="6380483"/>
            <a:ext cx="171522"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FFFFFF"/>
                </a:solidFill>
                <a:effectLst/>
                <a:uFillTx/>
                <a:latin typeface="Arial"/>
                <a:ea typeface="Arial"/>
                <a:cs typeface="Arial"/>
                <a:sym typeface="Arial"/>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lvl9pPr>
          </a:lstStyle>
          <a:p>
            <a:fld id="{86CB4B4D-7CA3-9044-876B-883B54F8677D}" type="slidenum">
              <a:rPr lang="en-GB" sz="2400" smtClean="0">
                <a:solidFill>
                  <a:schemeClr val="tx1"/>
                </a:solidFill>
              </a:rPr>
              <a:pPr/>
              <a:t>9</a:t>
            </a:fld>
            <a:endParaRPr lang="en-GB" sz="2400" dirty="0">
              <a:solidFill>
                <a:schemeClr val="tx1"/>
              </a:solidFill>
            </a:endParaRPr>
          </a:p>
        </p:txBody>
      </p:sp>
      <p:sp>
        <p:nvSpPr>
          <p:cNvPr id="11" name="Rectangle 10">
            <a:extLst>
              <a:ext uri="{FF2B5EF4-FFF2-40B4-BE49-F238E27FC236}">
                <a16:creationId xmlns:a16="http://schemas.microsoft.com/office/drawing/2014/main" id="{E8E7307B-F5B9-CCD9-7BB2-3E399A037A41}"/>
              </a:ext>
            </a:extLst>
          </p:cNvPr>
          <p:cNvSpPr/>
          <p:nvPr/>
        </p:nvSpPr>
        <p:spPr>
          <a:xfrm>
            <a:off x="3507827" y="1963557"/>
            <a:ext cx="4663905" cy="461665"/>
          </a:xfrm>
          <a:prstGeom prst="rect">
            <a:avLst/>
          </a:prstGeom>
        </p:spPr>
        <p:txBody>
          <a:bodyPr wrap="none">
            <a:spAutoFit/>
          </a:bodyPr>
          <a:lstStyle/>
          <a:p>
            <a:r>
              <a:rPr lang="en-GB" sz="2400" spc="-1" dirty="0" smtClean="0">
                <a:solidFill>
                  <a:schemeClr val="tx1"/>
                </a:solidFill>
              </a:rPr>
              <a:t>Influence of Pore size is missing!</a:t>
            </a:r>
            <a:endParaRPr lang="en-US" sz="2400" dirty="0"/>
          </a:p>
        </p:txBody>
      </p:sp>
      <p:sp>
        <p:nvSpPr>
          <p:cNvPr id="4" name="Rectangle 3">
            <a:extLst>
              <a:ext uri="{FF2B5EF4-FFF2-40B4-BE49-F238E27FC236}">
                <a16:creationId xmlns:a16="http://schemas.microsoft.com/office/drawing/2014/main" id="{E27E9C0C-64E7-6BA0-E6E1-03D0FCB0A1CE}"/>
              </a:ext>
            </a:extLst>
          </p:cNvPr>
          <p:cNvSpPr/>
          <p:nvPr/>
        </p:nvSpPr>
        <p:spPr>
          <a:xfrm>
            <a:off x="2404995" y="3133804"/>
            <a:ext cx="6869573" cy="830997"/>
          </a:xfrm>
          <a:prstGeom prst="rect">
            <a:avLst/>
          </a:prstGeom>
        </p:spPr>
        <p:txBody>
          <a:bodyPr wrap="none">
            <a:spAutoFit/>
          </a:bodyPr>
          <a:lstStyle/>
          <a:p>
            <a:pPr algn="ctr"/>
            <a:r>
              <a:rPr lang="en-GB" sz="2400" spc="-1" dirty="0" smtClean="0">
                <a:solidFill>
                  <a:schemeClr val="tx1"/>
                </a:solidFill>
              </a:rPr>
              <a:t>Step by step approach:</a:t>
            </a:r>
            <a:br>
              <a:rPr lang="en-GB" sz="2400" spc="-1" dirty="0" smtClean="0">
                <a:solidFill>
                  <a:schemeClr val="tx1"/>
                </a:solidFill>
              </a:rPr>
            </a:br>
            <a:r>
              <a:rPr lang="en-GB" sz="2400" spc="-1" dirty="0" smtClean="0">
                <a:solidFill>
                  <a:schemeClr val="tx1"/>
                </a:solidFill>
              </a:rPr>
              <a:t>From </a:t>
            </a:r>
            <a:r>
              <a:rPr lang="en-GB" sz="2400" spc="-1" dirty="0">
                <a:solidFill>
                  <a:schemeClr val="tx1"/>
                </a:solidFill>
              </a:rPr>
              <a:t>bundle-of-tube systems towards real </a:t>
            </a:r>
            <a:r>
              <a:rPr lang="en-GB" sz="2400" spc="-1" dirty="0" smtClean="0">
                <a:solidFill>
                  <a:schemeClr val="tx1"/>
                </a:solidFill>
              </a:rPr>
              <a:t>cores</a:t>
            </a:r>
            <a:endParaRPr lang="en-US" sz="2400" dirty="0"/>
          </a:p>
        </p:txBody>
      </p:sp>
      <p:sp>
        <p:nvSpPr>
          <p:cNvPr id="2" name="Down Arrow 1"/>
          <p:cNvSpPr/>
          <p:nvPr/>
        </p:nvSpPr>
        <p:spPr>
          <a:xfrm>
            <a:off x="5666890" y="2512948"/>
            <a:ext cx="345781" cy="533130"/>
          </a:xfrm>
          <a:prstGeom prst="downArrow">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a:ln>
                <a:noFill/>
              </a:ln>
              <a:solidFill>
                <a:srgbClr val="000000"/>
              </a:solidFill>
              <a:effectLst/>
              <a:uFillTx/>
              <a:latin typeface="Arial"/>
              <a:ea typeface="Arial"/>
              <a:cs typeface="Arial"/>
              <a:sym typeface="Arial"/>
            </a:endParaRPr>
          </a:p>
        </p:txBody>
      </p:sp>
    </p:spTree>
    <p:extLst>
      <p:ext uri="{BB962C8B-B14F-4D97-AF65-F5344CB8AC3E}">
        <p14:creationId xmlns:p14="http://schemas.microsoft.com/office/powerpoint/2010/main" val="281614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TU Delft">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TU Delft">
      <a:majorFont>
        <a:latin typeface="Calibri"/>
        <a:ea typeface="Calibri"/>
        <a:cs typeface="Calibri"/>
      </a:majorFont>
      <a:minorFont>
        <a:latin typeface="Helvetica"/>
        <a:ea typeface="Helvetica"/>
        <a:cs typeface="Helvetica"/>
      </a:minorFont>
    </a:fontScheme>
    <a:fmtScheme name="TU Del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U Delft">
  <a:themeElements>
    <a:clrScheme name="TU Delft">
      <a:dk1>
        <a:srgbClr val="000000"/>
      </a:dk1>
      <a:lt1>
        <a:srgbClr val="FFFFFF"/>
      </a:lt1>
      <a:dk2>
        <a:srgbClr val="A7A7A7"/>
      </a:dk2>
      <a:lt2>
        <a:srgbClr val="535353"/>
      </a:lt2>
      <a:accent1>
        <a:srgbClr val="00A6D6"/>
      </a:accent1>
      <a:accent2>
        <a:srgbClr val="017188"/>
      </a:accent2>
      <a:accent3>
        <a:srgbClr val="EB7246"/>
      </a:accent3>
      <a:accent4>
        <a:srgbClr val="00A390"/>
      </a:accent4>
      <a:accent5>
        <a:srgbClr val="F1BE3E"/>
      </a:accent5>
      <a:accent6>
        <a:srgbClr val="C3312F"/>
      </a:accent6>
      <a:hlink>
        <a:srgbClr val="0000FF"/>
      </a:hlink>
      <a:folHlink>
        <a:srgbClr val="FF00FF"/>
      </a:folHlink>
    </a:clrScheme>
    <a:fontScheme name="TU Delft">
      <a:majorFont>
        <a:latin typeface="Calibri"/>
        <a:ea typeface="Calibri"/>
        <a:cs typeface="Calibri"/>
      </a:majorFont>
      <a:minorFont>
        <a:latin typeface="Helvetica"/>
        <a:ea typeface="Helvetica"/>
        <a:cs typeface="Helvetica"/>
      </a:minorFont>
    </a:fontScheme>
    <a:fmtScheme name="TU Delf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12350</TotalTime>
  <Words>686</Words>
  <Application>Microsoft Office PowerPoint</Application>
  <PresentationFormat>Widescreen</PresentationFormat>
  <Paragraphs>179</Paragraphs>
  <Slides>37</Slides>
  <Notes>27</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37</vt:i4>
      </vt:variant>
    </vt:vector>
  </HeadingPairs>
  <TitlesOfParts>
    <vt:vector size="49" baseType="lpstr">
      <vt:lpstr>Arial</vt:lpstr>
      <vt:lpstr>Calibri</vt:lpstr>
      <vt:lpstr>Helvetica</vt:lpstr>
      <vt:lpstr>Helvetica Neue Medium</vt:lpstr>
      <vt:lpstr>Open Sans</vt:lpstr>
      <vt:lpstr>Open Sans Bold</vt:lpstr>
      <vt:lpstr>Roboto Slab Regular Regular</vt:lpstr>
      <vt:lpstr>Segoe UI</vt:lpstr>
      <vt:lpstr>Segoe UI Light</vt:lpstr>
      <vt:lpstr>StarSymbol</vt:lpstr>
      <vt:lpstr>Wingdings</vt:lpstr>
      <vt:lpstr>TU Delft</vt:lpstr>
      <vt:lpstr>PowerPoint Presentation</vt:lpstr>
      <vt:lpstr>Why Underground Hydrogen Storage?</vt:lpstr>
      <vt:lpstr>Why Underground Hydrogen Storage?</vt:lpstr>
      <vt:lpstr>Enabling UHS needs pore-scale physics</vt:lpstr>
      <vt:lpstr>Enabling UHS needs pore-scale physics</vt:lpstr>
      <vt:lpstr>Enabling UHS needs pore-scale physics</vt:lpstr>
      <vt:lpstr>Enabling UHS needs pore-scale physics</vt:lpstr>
      <vt:lpstr>What do we know already?</vt:lpstr>
      <vt:lpstr>PowerPoint Presentation</vt:lpstr>
      <vt:lpstr>We designed &amp; measured dynamic contact angles in micro chips!</vt:lpstr>
      <vt:lpstr>PowerPoint Presentation</vt:lpstr>
      <vt:lpstr>Image analysis: In-house MATLAB code </vt:lpstr>
      <vt:lpstr>PowerPoint Presentation</vt:lpstr>
      <vt:lpstr>Results and discussion</vt:lpstr>
      <vt:lpstr>Results and discussion</vt:lpstr>
      <vt:lpstr>Results</vt:lpstr>
      <vt:lpstr>Results</vt:lpstr>
      <vt:lpstr>Results</vt:lpstr>
      <vt:lpstr>Comparison with literature</vt:lpstr>
      <vt:lpstr>Influence of Pore Size: Theoretical backbround</vt:lpstr>
      <vt:lpstr>Conclusions</vt:lpstr>
      <vt:lpstr>Conclusions</vt:lpstr>
      <vt:lpstr>Conclusions</vt:lpstr>
      <vt:lpstr>Conclusions</vt:lpstr>
      <vt:lpstr>Conclusions</vt:lpstr>
      <vt:lpstr>PowerPoint Presentation</vt:lpstr>
      <vt:lpstr>PowerPoint Presentation</vt:lpstr>
      <vt:lpstr>Extra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Willemijn</dc:creator>
  <cp:lastModifiedBy>Willemijn van Rooijen</cp:lastModifiedBy>
  <cp:revision>166</cp:revision>
  <dcterms:modified xsi:type="dcterms:W3CDTF">2022-05-23T09:31:59Z</dcterms:modified>
</cp:coreProperties>
</file>