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15"/>
  </p:notesMasterIdLst>
  <p:handoutMasterIdLst>
    <p:handoutMasterId r:id="rId16"/>
  </p:handoutMasterIdLst>
  <p:sldIdLst>
    <p:sldId id="256" r:id="rId3"/>
    <p:sldId id="257" r:id="rId4"/>
    <p:sldId id="258" r:id="rId5"/>
    <p:sldId id="987" r:id="rId6"/>
    <p:sldId id="259" r:id="rId7"/>
    <p:sldId id="988" r:id="rId8"/>
    <p:sldId id="331" r:id="rId9"/>
    <p:sldId id="990" r:id="rId10"/>
    <p:sldId id="339" r:id="rId11"/>
    <p:sldId id="991" r:id="rId12"/>
    <p:sldId id="992" r:id="rId13"/>
    <p:sldId id="341"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D"/>
    <a:srgbClr val="BF0000"/>
    <a:srgbClr val="3939D3"/>
    <a:srgbClr val="A0A0A0"/>
    <a:srgbClr val="4F4F4F"/>
    <a:srgbClr val="00BFFF"/>
    <a:srgbClr val="8080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8769" autoAdjust="0"/>
  </p:normalViewPr>
  <p:slideViewPr>
    <p:cSldViewPr snapToGrid="0">
      <p:cViewPr varScale="1">
        <p:scale>
          <a:sx n="90" d="100"/>
          <a:sy n="90" d="100"/>
        </p:scale>
        <p:origin x="1332" y="84"/>
      </p:cViewPr>
      <p:guideLst/>
    </p:cSldViewPr>
  </p:slideViewPr>
  <p:notesTextViewPr>
    <p:cViewPr>
      <p:scale>
        <a:sx n="1" d="1"/>
        <a:sy n="1" d="1"/>
      </p:scale>
      <p:origin x="0" y="0"/>
    </p:cViewPr>
  </p:notesTextViewPr>
  <p:notesViewPr>
    <p:cSldViewPr snapToGrid="0">
      <p:cViewPr varScale="1">
        <p:scale>
          <a:sx n="99" d="100"/>
          <a:sy n="99" d="100"/>
        </p:scale>
        <p:origin x="357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749EA40-6E92-4BE7-AAFA-F8AF6649513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7A86AD6F-09B0-4CB8-B053-ABFAABAF1B9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389066D-B982-446A-A646-84B2D6F4F408}" type="datetimeFigureOut">
              <a:rPr lang="en-US" smtClean="0"/>
              <a:t>5/13/2022</a:t>
            </a:fld>
            <a:endParaRPr lang="en-US"/>
          </a:p>
        </p:txBody>
      </p:sp>
      <p:sp>
        <p:nvSpPr>
          <p:cNvPr id="4" name="Footer Placeholder 3">
            <a:extLst>
              <a:ext uri="{FF2B5EF4-FFF2-40B4-BE49-F238E27FC236}">
                <a16:creationId xmlns:a16="http://schemas.microsoft.com/office/drawing/2014/main" id="{B5FCBE7A-0B70-49F7-8682-64481ABD053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E855473-0795-4C1E-8F48-D321CE719EF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86CAD9-6AA4-464C-854F-AF284292480E}" type="slidenum">
              <a:rPr lang="en-US" smtClean="0"/>
              <a:t>‹#›</a:t>
            </a:fld>
            <a:endParaRPr lang="en-US"/>
          </a:p>
        </p:txBody>
      </p:sp>
    </p:spTree>
    <p:extLst>
      <p:ext uri="{BB962C8B-B14F-4D97-AF65-F5344CB8AC3E}">
        <p14:creationId xmlns:p14="http://schemas.microsoft.com/office/powerpoint/2010/main" val="23482909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009726-9876-449C-BC3F-1116C90B25D2}" type="datetimeFigureOut">
              <a:rPr lang="en-US" smtClean="0"/>
              <a:t>5/13/2022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4C492C-AEFC-4B18-8DF4-DD48F070C56B}" type="slidenum">
              <a:rPr lang="en-US" smtClean="0"/>
              <a:t>‹#›</a:t>
            </a:fld>
            <a:endParaRPr lang="en-US"/>
          </a:p>
        </p:txBody>
      </p:sp>
    </p:spTree>
    <p:extLst>
      <p:ext uri="{BB962C8B-B14F-4D97-AF65-F5344CB8AC3E}">
        <p14:creationId xmlns:p14="http://schemas.microsoft.com/office/powerpoint/2010/main" val="1649497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will be presenting my project:</a:t>
            </a:r>
            <a:r>
              <a:rPr lang="en-US" baseline="0" dirty="0"/>
              <a:t> </a:t>
            </a:r>
            <a:r>
              <a:rPr lang="en-US" dirty="0"/>
              <a:t>Flow heterogeneity impact on dissolution </a:t>
            </a:r>
            <a:r>
              <a:rPr lang="en-US" b="0" dirty="0"/>
              <a:t>processes </a:t>
            </a:r>
            <a:r>
              <a:rPr lang="en-US" dirty="0"/>
              <a:t>in geologic porous media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Before jumping in I want to thank my advisor and</a:t>
            </a:r>
            <a:r>
              <a:rPr lang="en-US" baseline="0" dirty="0"/>
              <a:t> collaborators for the immense help on this work and </a:t>
            </a:r>
            <a:r>
              <a:rPr lang="en-US" dirty="0"/>
              <a:t>I also want to acknowledge the funding source, the National Science Foundation and Petroleum Research Fund</a:t>
            </a:r>
          </a:p>
          <a:p>
            <a:endParaRPr lang="en-US" dirty="0"/>
          </a:p>
        </p:txBody>
      </p:sp>
      <p:sp>
        <p:nvSpPr>
          <p:cNvPr id="4" name="Slide Number Placeholder 3"/>
          <p:cNvSpPr>
            <a:spLocks noGrp="1"/>
          </p:cNvSpPr>
          <p:nvPr>
            <p:ph type="sldNum" sz="quarter" idx="5"/>
          </p:nvPr>
        </p:nvSpPr>
        <p:spPr/>
        <p:txBody>
          <a:bodyPr/>
          <a:lstStyle/>
          <a:p>
            <a:fld id="{7D4C492C-AEFC-4B18-8DF4-DD48F070C56B}" type="slidenum">
              <a:rPr lang="en-US" smtClean="0"/>
              <a:t>1</a:t>
            </a:fld>
            <a:endParaRPr lang="en-US"/>
          </a:p>
        </p:txBody>
      </p:sp>
    </p:spTree>
    <p:extLst>
      <p:ext uri="{BB962C8B-B14F-4D97-AF65-F5344CB8AC3E}">
        <p14:creationId xmlns:p14="http://schemas.microsoft.com/office/powerpoint/2010/main" val="4977235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r>
                  <a:rPr lang="en-US" dirty="0"/>
                  <a:t>The best model we found so far is the linear combination of percolation threshold and the Peclet number. </a:t>
                </a:r>
              </a:p>
              <a:p>
                <a:endParaRPr lang="en-US" dirty="0"/>
              </a:p>
              <a:p>
                <a:r>
                  <a:rPr lang="en-US" dirty="0"/>
                  <a:t>Here shown are the results of the predicted space for the range of Pe and pc that we have been working with. </a:t>
                </a:r>
              </a:p>
              <a:p>
                <a:endParaRPr lang="en-US" dirty="0"/>
              </a:p>
              <a:p>
                <a:r>
                  <a:rPr lang="en-US" dirty="0"/>
                  <a:t>Blue is lower reaction ratio, red is higher reaction ratio.</a:t>
                </a:r>
              </a:p>
              <a:p>
                <a:endParaRPr lang="en-US" dirty="0"/>
              </a:p>
              <a:p>
                <a:r>
                  <a:rPr lang="en-US" dirty="0"/>
                  <a:t>On the plot to the left we can appreciate that this does a pretty decent job at capturing the reaction ratios for  heterogeneous structures. The marker size indicates the magnitude of reaction ratio and the marker color indicates the observed dissolution behavior. </a:t>
                </a:r>
              </a:p>
              <a:p>
                <a:endParaRPr lang="en-US" dirty="0"/>
              </a:p>
              <a:p>
                <a:r>
                  <a:rPr lang="en-US" dirty="0"/>
                  <a:t>Immediately we can see the relationship between reaction ratio and dissolution behavior where larger reaction ratios are associated with uniform dissolution and smaller reaction ratios are associated with wormhole dissolution.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while </a:t>
                </a:r>
                <a:r>
                  <a:rPr lang="en-US" sz="1200" dirty="0"/>
                  <a:t>This model explicitly predicts the reaction ratio (</a:t>
                </a:r>
                <a14:m>
                  <m:oMath xmlns:m="http://schemas.openxmlformats.org/officeDocument/2006/math">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𝑒</m:t>
                        </m:r>
                      </m:sub>
                    </m:sSub>
                    <m:r>
                      <a:rPr lang="en-US" sz="1200" b="0" i="1" smtClean="0">
                        <a:latin typeface="Cambria Math" panose="02040503050406030204" pitchFamily="18" charset="0"/>
                      </a:rPr>
                      <m:t>/</m:t>
                    </m:r>
                    <m:sSub>
                      <m:sSubPr>
                        <m:ctrlPr>
                          <a:rPr lang="en-US" sz="1200" b="0" i="1" smtClean="0">
                            <a:latin typeface="Cambria Math" panose="02040503050406030204" pitchFamily="18" charset="0"/>
                          </a:rPr>
                        </m:ctrlPr>
                      </m:sSubPr>
                      <m:e>
                        <m:r>
                          <a:rPr lang="en-US" sz="1200" b="0" i="1" smtClean="0">
                            <a:latin typeface="Cambria Math" panose="02040503050406030204" pitchFamily="18" charset="0"/>
                          </a:rPr>
                          <m:t>𝑟</m:t>
                        </m:r>
                      </m:e>
                      <m:sub>
                        <m:r>
                          <a:rPr lang="en-US" sz="1200" b="0" i="1" smtClean="0">
                            <a:latin typeface="Cambria Math" panose="02040503050406030204" pitchFamily="18" charset="0"/>
                          </a:rPr>
                          <m:t>𝑏</m:t>
                        </m:r>
                      </m:sub>
                    </m:sSub>
                  </m:oMath>
                </a14:m>
                <a:r>
                  <a:rPr lang="en-US" sz="1200" dirty="0"/>
                  <a:t>) and it also hints at the expected dissolution behavior.</a:t>
                </a:r>
              </a:p>
              <a:p>
                <a:endParaRPr lang="en-US" dirty="0"/>
              </a:p>
            </p:txBody>
          </p:sp>
        </mc:Choice>
        <mc:Fallback xmlns="">
          <p:sp>
            <p:nvSpPr>
              <p:cNvPr id="3" name="Notes Placeholder 2"/>
              <p:cNvSpPr>
                <a:spLocks noGrp="1"/>
              </p:cNvSpPr>
              <p:nvPr>
                <p:ph type="body" idx="1"/>
              </p:nvPr>
            </p:nvSpPr>
            <p:spPr/>
            <p:txBody>
              <a:bodyPr/>
              <a:lstStyle/>
              <a:p>
                <a:r>
                  <a:rPr lang="en-US" dirty="0"/>
                  <a:t>The best model we found so far is the linear combination of percolation threshold and the Peclet number. </a:t>
                </a:r>
              </a:p>
              <a:p>
                <a:endParaRPr lang="en-US" dirty="0"/>
              </a:p>
              <a:p>
                <a:r>
                  <a:rPr lang="en-US" dirty="0"/>
                  <a:t>Here shown are the results of the predicted space for the range of Pe and pc that we have been working with. </a:t>
                </a:r>
              </a:p>
              <a:p>
                <a:endParaRPr lang="en-US" dirty="0"/>
              </a:p>
              <a:p>
                <a:r>
                  <a:rPr lang="en-US" dirty="0"/>
                  <a:t>Blue is lower reaction ratio, red is higher reaction ratio.</a:t>
                </a:r>
              </a:p>
              <a:p>
                <a:endParaRPr lang="en-US" dirty="0"/>
              </a:p>
              <a:p>
                <a:r>
                  <a:rPr lang="en-US" dirty="0"/>
                  <a:t>On the plot to the left we can appreciate that this does a pretty decent job at capturing the reaction ratios for  heterogeneous structures. The marker size indicates the magnitude of reaction ratio and the marker color indicates the observed dissolution behavior. </a:t>
                </a:r>
              </a:p>
              <a:p>
                <a:endParaRPr lang="en-US" dirty="0"/>
              </a:p>
              <a:p>
                <a:r>
                  <a:rPr lang="en-US" dirty="0"/>
                  <a:t>Immediately we can see the relationship between reaction ratio and dissolution behavior where larger reaction ratios are associated with uniform dissolution and smaller reaction ratios are associated with wormhole dissolution. </a:t>
                </a:r>
                <a:endParaRPr lang="en-US" dirty="0" smtClean="0"/>
              </a:p>
              <a:p>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So while </a:t>
                </a:r>
                <a:r>
                  <a:rPr lang="en-US" sz="1200" dirty="0" smtClean="0"/>
                  <a:t>This model explicitly predicts the reaction ratio (</a:t>
                </a:r>
                <a:r>
                  <a:rPr lang="en-US" sz="1200" b="0" i="0" smtClean="0">
                    <a:latin typeface="Cambria Math" panose="02040503050406030204" pitchFamily="18" charset="0"/>
                  </a:rPr>
                  <a:t>𝑟_𝑒/𝑟_𝑏</a:t>
                </a:r>
                <a:r>
                  <a:rPr lang="en-US" sz="1200" dirty="0" smtClean="0"/>
                  <a:t>) and </a:t>
                </a:r>
                <a:r>
                  <a:rPr lang="en-US" sz="1200" dirty="0" smtClean="0"/>
                  <a:t>it also hints </a:t>
                </a:r>
                <a:r>
                  <a:rPr lang="en-US" sz="1200" dirty="0" smtClean="0"/>
                  <a:t>at the expected dissolution behavior.</a:t>
                </a:r>
                <a:endParaRPr lang="en-US" sz="1200" dirty="0"/>
              </a:p>
              <a:p>
                <a:endParaRPr lang="en-US" dirty="0"/>
              </a:p>
            </p:txBody>
          </p:sp>
        </mc:Fallback>
      </mc:AlternateContent>
      <p:sp>
        <p:nvSpPr>
          <p:cNvPr id="4" name="Slide Number Placeholder 3"/>
          <p:cNvSpPr>
            <a:spLocks noGrp="1"/>
          </p:cNvSpPr>
          <p:nvPr>
            <p:ph type="sldNum" sz="quarter" idx="5"/>
          </p:nvPr>
        </p:nvSpPr>
        <p:spPr/>
        <p:txBody>
          <a:bodyPr/>
          <a:lstStyle/>
          <a:p>
            <a:fld id="{7D4C492C-AEFC-4B18-8DF4-DD48F070C56B}" type="slidenum">
              <a:rPr lang="en-US" smtClean="0"/>
              <a:t>10</a:t>
            </a:fld>
            <a:endParaRPr lang="en-US"/>
          </a:p>
        </p:txBody>
      </p:sp>
    </p:spTree>
    <p:extLst>
      <p:ext uri="{BB962C8B-B14F-4D97-AF65-F5344CB8AC3E}">
        <p14:creationId xmlns:p14="http://schemas.microsoft.com/office/powerpoint/2010/main" val="401260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charset="0"/>
              <a:buNone/>
            </a:pPr>
            <a:r>
              <a:rPr lang="en-US" sz="1200" dirty="0"/>
              <a:t>Because we have the structural evolution of our samples, we got interested in looking at how flow was arranged as dissolution progressed. </a:t>
            </a:r>
          </a:p>
          <a:p>
            <a:pPr marL="457200" indent="-457200">
              <a:buFont typeface="Arial" charset="0"/>
              <a:buChar char="•"/>
            </a:pPr>
            <a:endParaRPr lang="en-US" sz="1200" dirty="0"/>
          </a:p>
          <a:p>
            <a:pPr marL="0" indent="0">
              <a:buFont typeface="Arial" charset="0"/>
              <a:buNone/>
            </a:pPr>
            <a:r>
              <a:rPr lang="en-US" sz="1200" dirty="0"/>
              <a:t>Here is a plot of the initial (x) and the final (y) metric for flow heterogeneity. Low values = uniform flow, high values = channelized flow.</a:t>
            </a:r>
          </a:p>
          <a:p>
            <a:pPr marL="0" indent="0">
              <a:buFont typeface="Arial" charset="0"/>
              <a:buNone/>
            </a:pPr>
            <a:endParaRPr lang="en-US" sz="1200" dirty="0"/>
          </a:p>
          <a:p>
            <a:pPr marL="0" indent="0">
              <a:buFont typeface="Arial" charset="0"/>
              <a:buNone/>
            </a:pPr>
            <a:r>
              <a:rPr lang="en-US" sz="1200" dirty="0"/>
              <a:t>From this we generally see that initial homogeneous flow perpetuates uniform dissolution and Initial heterogeneous flow perpetuates </a:t>
            </a:r>
            <a:r>
              <a:rPr lang="en-US" sz="1200" dirty="0" err="1"/>
              <a:t>wormholing</a:t>
            </a:r>
            <a:endParaRPr lang="en-US" sz="1200" dirty="0"/>
          </a:p>
          <a:p>
            <a:pPr marL="0" indent="0">
              <a:buFont typeface="Arial" charset="0"/>
              <a:buNone/>
            </a:pPr>
            <a:endParaRPr lang="en-US" sz="1200" dirty="0"/>
          </a:p>
          <a:p>
            <a:pPr marL="0" marR="0" lvl="0" indent="0" algn="l" defTabSz="914400" rtl="0" eaLnBrk="1" fontAlgn="auto" latinLnBrk="0" hangingPunct="1">
              <a:lnSpc>
                <a:spcPct val="100000"/>
              </a:lnSpc>
              <a:spcBef>
                <a:spcPts val="0"/>
              </a:spcBef>
              <a:spcAft>
                <a:spcPts val="0"/>
              </a:spcAft>
              <a:buClrTx/>
              <a:buSzTx/>
              <a:buFont typeface="Arial" charset="0"/>
              <a:buNone/>
              <a:tabLst/>
              <a:defRPr/>
            </a:pPr>
            <a:r>
              <a:rPr lang="en-US" dirty="0"/>
              <a:t>However, some switch regimes during dissolution, we suspect a distinct structural shift happens during dissolution, though we are unsure of what it is.</a:t>
            </a:r>
            <a:endParaRPr lang="en-US" sz="1200" dirty="0"/>
          </a:p>
        </p:txBody>
      </p:sp>
      <p:sp>
        <p:nvSpPr>
          <p:cNvPr id="4" name="Slide Number Placeholder 3"/>
          <p:cNvSpPr>
            <a:spLocks noGrp="1"/>
          </p:cNvSpPr>
          <p:nvPr>
            <p:ph type="sldNum" sz="quarter" idx="5"/>
          </p:nvPr>
        </p:nvSpPr>
        <p:spPr/>
        <p:txBody>
          <a:bodyPr/>
          <a:lstStyle/>
          <a:p>
            <a:fld id="{7D4C492C-AEFC-4B18-8DF4-DD48F070C56B}" type="slidenum">
              <a:rPr lang="en-US" smtClean="0"/>
              <a:t>11</a:t>
            </a:fld>
            <a:endParaRPr lang="en-US"/>
          </a:p>
        </p:txBody>
      </p:sp>
    </p:spTree>
    <p:extLst>
      <p:ext uri="{BB962C8B-B14F-4D97-AF65-F5344CB8AC3E}">
        <p14:creationId xmlns:p14="http://schemas.microsoft.com/office/powerpoint/2010/main" val="4259178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key insight from this work is</a:t>
            </a:r>
            <a:r>
              <a:rPr lang="en-US" baseline="0" dirty="0"/>
              <a:t> that d</a:t>
            </a:r>
            <a:r>
              <a:rPr lang="en-US" dirty="0"/>
              <a:t>issolution reactions are controlled by transport &amp; reaction timescales, but their baseline hinges on flow heterogeneity</a:t>
            </a:r>
            <a:r>
              <a:rPr lang="en-US" baseline="0" dirty="0"/>
              <a:t> and we determined that, </a:t>
            </a:r>
            <a:r>
              <a:rPr lang="en-US" dirty="0"/>
              <a:t>for complex structures,</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1. We must account </a:t>
            </a:r>
            <a:r>
              <a:rPr lang="en-US" dirty="0"/>
              <a:t>for flow heterogeneity in addition to transport and reaction timescales to predict dissolution behavior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2.</a:t>
            </a:r>
            <a:r>
              <a:rPr lang="en-US" baseline="0" dirty="0"/>
              <a:t> </a:t>
            </a:r>
            <a:r>
              <a:rPr lang="en-US" dirty="0"/>
              <a:t>We can predict reaction ratio as a function of the </a:t>
            </a:r>
            <a:r>
              <a:rPr lang="en-US" dirty="0" err="1"/>
              <a:t>Peclet</a:t>
            </a:r>
            <a:r>
              <a:rPr lang="en-US" dirty="0"/>
              <a:t> number and percolation threshold,</a:t>
            </a:r>
            <a:r>
              <a:rPr lang="en-US" baseline="0" dirty="0"/>
              <a:t> and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3. We, generally, see a positive feedback process between flow heterogeneity and resulting dissolution pattern.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25000" dirty="0"/>
          </a:p>
          <a:p>
            <a:endParaRPr lang="en-US" dirty="0"/>
          </a:p>
        </p:txBody>
      </p:sp>
      <p:sp>
        <p:nvSpPr>
          <p:cNvPr id="4" name="Slide Number Placeholder 3"/>
          <p:cNvSpPr>
            <a:spLocks noGrp="1"/>
          </p:cNvSpPr>
          <p:nvPr>
            <p:ph type="sldNum" sz="quarter" idx="10"/>
          </p:nvPr>
        </p:nvSpPr>
        <p:spPr/>
        <p:txBody>
          <a:bodyPr/>
          <a:lstStyle/>
          <a:p>
            <a:fld id="{7D4C492C-AEFC-4B18-8DF4-DD48F070C56B}" type="slidenum">
              <a:rPr lang="en-US" smtClean="0"/>
              <a:t>12</a:t>
            </a:fld>
            <a:endParaRPr lang="en-US"/>
          </a:p>
        </p:txBody>
      </p:sp>
    </p:spTree>
    <p:extLst>
      <p:ext uri="{BB962C8B-B14F-4D97-AF65-F5344CB8AC3E}">
        <p14:creationId xmlns:p14="http://schemas.microsoft.com/office/powerpoint/2010/main" val="3164675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 novel approach to achieve net-zero emissions is the process of capturing and storing atmospheric carbon dioxide.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One method to do so is geologic carbon storage where we inject supercritical CO2 into a confined brine formation in the subsurface.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injected CO2 will acidify the host brine influent and then dissolve any carbonate present in the reservoir.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Local reactions at the injection site make compromise the integrity of the well seal, potentially allowing CO2 to escape the confining caprock.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Also, the resulting dissolution pattern can </a:t>
            </a:r>
            <a:r>
              <a:rPr lang="en-US" dirty="0"/>
              <a:t>an alter the mechanical integrity of the formation.</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This motivates us to better understand and model the impact of fluid flow on solid dissolution in these brine-rock systems.</a:t>
            </a:r>
          </a:p>
        </p:txBody>
      </p:sp>
      <p:sp>
        <p:nvSpPr>
          <p:cNvPr id="4" name="Slide Number Placeholder 3"/>
          <p:cNvSpPr>
            <a:spLocks noGrp="1"/>
          </p:cNvSpPr>
          <p:nvPr>
            <p:ph type="sldNum" sz="quarter" idx="5"/>
          </p:nvPr>
        </p:nvSpPr>
        <p:spPr/>
        <p:txBody>
          <a:bodyPr/>
          <a:lstStyle/>
          <a:p>
            <a:fld id="{7D4C492C-AEFC-4B18-8DF4-DD48F070C56B}" type="slidenum">
              <a:rPr lang="en-US" smtClean="0"/>
              <a:t>2</a:t>
            </a:fld>
            <a:endParaRPr lang="en-US"/>
          </a:p>
        </p:txBody>
      </p:sp>
    </p:spTree>
    <p:extLst>
      <p:ext uri="{BB962C8B-B14F-4D97-AF65-F5344CB8AC3E}">
        <p14:creationId xmlns:p14="http://schemas.microsoft.com/office/powerpoint/2010/main" val="228489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Conventionally dissolution behavior is predicted using the dimensionless transport &amp; reaction metrics in the form of a phase diagram, namely the Peclet and Kinetic numbers, where the Peclet number compares the advective to diffusion transport rate and the kinetic number compares the diffusive to reaction rate.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most cited dissolution diagram from </a:t>
            </a:r>
            <a:r>
              <a:rPr lang="en-US" dirty="0" err="1"/>
              <a:t>Golfier</a:t>
            </a:r>
            <a:r>
              <a:rPr lang="en-US" dirty="0"/>
              <a:t> and coauthors studied the dissolution of granular salt samples and observed the following trends: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When the transport and reaction timescales are well matched, we expect to see a uniform dissolution pattern, where fresh reactant is carried away from the inlet, and reaction spreads throughout the sample.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At very low Peclet numbers, we expect compact dissolution where the porous medium is mostly dissolved where injection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With greater Kinetic and Peclet numbers, we expect wormhole dissolution where highly conductive channels are etched through the rock, where all the reaction occurs.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To reiterate, this diagram was developed from observations of granular salt sample dissolution. The uniformity of the samples’ structure will result in a homogeneous flow field.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D4C492C-AEFC-4B18-8DF4-DD48F070C56B}" type="slidenum">
              <a:rPr lang="en-US" smtClean="0"/>
              <a:t>3</a:t>
            </a:fld>
            <a:endParaRPr lang="en-US"/>
          </a:p>
        </p:txBody>
      </p:sp>
    </p:spTree>
    <p:extLst>
      <p:ext uri="{BB962C8B-B14F-4D97-AF65-F5344CB8AC3E}">
        <p14:creationId xmlns:p14="http://schemas.microsoft.com/office/powerpoint/2010/main" val="1429564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real rock samples are rarely homogenous.</a:t>
            </a:r>
          </a:p>
          <a:p>
            <a:endParaRPr lang="en-US" dirty="0"/>
          </a:p>
          <a:p>
            <a:r>
              <a:rPr lang="en-US" dirty="0"/>
              <a:t>L</a:t>
            </a:r>
            <a:r>
              <a:rPr lang="en-US" baseline="0" dirty="0"/>
              <a:t>et’s plug some data of variably heterogeneous samples into </a:t>
            </a:r>
            <a:r>
              <a:rPr lang="en-US" baseline="0" dirty="0" err="1"/>
              <a:t>Golfier’s</a:t>
            </a:r>
            <a:r>
              <a:rPr lang="en-US" baseline="0" dirty="0"/>
              <a:t> model, I’ll show these points in blue.</a:t>
            </a:r>
          </a:p>
          <a:p>
            <a:endParaRPr lang="en-US" baseline="0" dirty="0"/>
          </a:p>
          <a:p>
            <a:r>
              <a:rPr lang="en-US" baseline="0" dirty="0"/>
              <a:t>First, we plot the samples where we observe uniform dissolution, as blue circles, all of these samples correctly fall into the uniform regime defined by </a:t>
            </a:r>
            <a:r>
              <a:rPr lang="en-US" baseline="0" dirty="0" err="1"/>
              <a:t>Golfier’s</a:t>
            </a:r>
            <a:r>
              <a:rPr lang="en-US" baseline="0" dirty="0"/>
              <a:t> diagram. Note, I am showing the post-dissolution structure, where red is the reacted surface and gray is the unreacted surface.</a:t>
            </a:r>
          </a:p>
          <a:p>
            <a:endParaRPr lang="en-US" baseline="0" dirty="0"/>
          </a:p>
          <a:p>
            <a:r>
              <a:rPr lang="en-US" baseline="0" dirty="0"/>
              <a:t>Next we plot samples exhibiting compact dissolution as blue squares… and wormhole dissolution as blue diamonds, and we see apparent misclassifications.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 complexity of these sample’s structures can induce heterogeneous flow and is a</a:t>
            </a:r>
            <a:r>
              <a:rPr lang="en-US" baseline="0" dirty="0"/>
              <a:t> possible cause for this misclassification.</a:t>
            </a:r>
          </a:p>
        </p:txBody>
      </p:sp>
      <p:sp>
        <p:nvSpPr>
          <p:cNvPr id="4" name="Slide Number Placeholder 3"/>
          <p:cNvSpPr>
            <a:spLocks noGrp="1"/>
          </p:cNvSpPr>
          <p:nvPr>
            <p:ph type="sldNum" sz="quarter" idx="5"/>
          </p:nvPr>
        </p:nvSpPr>
        <p:spPr/>
        <p:txBody>
          <a:bodyPr/>
          <a:lstStyle/>
          <a:p>
            <a:fld id="{7D4C492C-AEFC-4B18-8DF4-DD48F070C56B}" type="slidenum">
              <a:rPr lang="en-US" smtClean="0"/>
              <a:t>4</a:t>
            </a:fld>
            <a:endParaRPr lang="en-US"/>
          </a:p>
        </p:txBody>
      </p:sp>
    </p:spTree>
    <p:extLst>
      <p:ext uri="{BB962C8B-B14F-4D97-AF65-F5344CB8AC3E}">
        <p14:creationId xmlns:p14="http://schemas.microsoft.com/office/powerpoint/2010/main" val="34045287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this project we sought to better  understand what controls dissolution processes in structurally complex media. </a:t>
            </a:r>
          </a:p>
          <a:p>
            <a:endParaRPr lang="en-US" dirty="0"/>
          </a:p>
          <a:p>
            <a:r>
              <a:rPr lang="en-US" dirty="0"/>
              <a:t>To do so, we first Proposed models to predict reaction ratio and dissolution behaviors,</a:t>
            </a:r>
          </a:p>
          <a:p>
            <a:endParaRPr lang="en-US" dirty="0"/>
          </a:p>
          <a:p>
            <a:pPr marL="0" indent="0">
              <a:buFont typeface="Arial" panose="020B0604020202020204" pitchFamily="34" charset="0"/>
              <a:buNone/>
            </a:pPr>
            <a:r>
              <a:rPr lang="en-US" dirty="0"/>
              <a:t>And then, we Investigated the feedback process of flow heterogeneity on dissolution behavior.</a:t>
            </a:r>
          </a:p>
        </p:txBody>
      </p:sp>
      <p:sp>
        <p:nvSpPr>
          <p:cNvPr id="4" name="Slide Number Placeholder 3"/>
          <p:cNvSpPr>
            <a:spLocks noGrp="1"/>
          </p:cNvSpPr>
          <p:nvPr>
            <p:ph type="sldNum" sz="quarter" idx="5"/>
          </p:nvPr>
        </p:nvSpPr>
        <p:spPr/>
        <p:txBody>
          <a:bodyPr/>
          <a:lstStyle/>
          <a:p>
            <a:fld id="{7D4C492C-AEFC-4B18-8DF4-DD48F070C56B}" type="slidenum">
              <a:rPr lang="en-US" smtClean="0"/>
              <a:t>5</a:t>
            </a:fld>
            <a:endParaRPr lang="en-US"/>
          </a:p>
        </p:txBody>
      </p:sp>
    </p:spTree>
    <p:extLst>
      <p:ext uri="{BB962C8B-B14F-4D97-AF65-F5344CB8AC3E}">
        <p14:creationId xmlns:p14="http://schemas.microsoft.com/office/powerpoint/2010/main" val="2165104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We can determine</a:t>
            </a:r>
            <a:r>
              <a:rPr lang="en-US" baseline="0" dirty="0"/>
              <a:t> the </a:t>
            </a:r>
            <a:r>
              <a:rPr lang="en-US" baseline="0" dirty="0" err="1"/>
              <a:t>Eulerain</a:t>
            </a:r>
            <a:r>
              <a:rPr lang="en-US" baseline="0" dirty="0"/>
              <a:t> flow field via direct numerical simulations. There is no agreed upon metric to quantify the heterogeneity of this field, so we proposed one in our publication last year.</a:t>
            </a:r>
          </a:p>
          <a:p>
            <a:pPr marL="0" indent="0">
              <a:buNone/>
            </a:pPr>
            <a:endParaRPr lang="en-US" baseline="0" dirty="0"/>
          </a:p>
          <a:p>
            <a:pPr marL="0" indent="0">
              <a:buNone/>
            </a:pPr>
            <a:r>
              <a:rPr lang="en-US" baseline="0" dirty="0"/>
              <a:t>We propose to quantify </a:t>
            </a:r>
            <a:r>
              <a:rPr lang="en-US" dirty="0"/>
              <a:t>flow heterogeneity using the percolation threshold. </a:t>
            </a:r>
          </a:p>
          <a:p>
            <a:pPr marL="0" indent="0">
              <a:buNone/>
            </a:pPr>
            <a:endParaRPr lang="en-US" dirty="0"/>
          </a:p>
          <a:p>
            <a:pPr marL="0" indent="0">
              <a:buNone/>
            </a:pPr>
            <a:r>
              <a:rPr lang="en-US" dirty="0"/>
              <a:t>The percolation threshold is a measure of flow channelization and divides the flow field into mobile and immobile regions</a:t>
            </a:r>
          </a:p>
          <a:p>
            <a:endParaRPr lang="en-US" dirty="0"/>
          </a:p>
          <a:p>
            <a:r>
              <a:rPr lang="en-US" baseline="0" dirty="0"/>
              <a:t>Mathematically defined as the ratio between the minimum velocity in the mobile region relative to the average velocity of the sample. This velocity threshold is set as the first established path that connects inlet to outlet (i.e., percolation path). Velocities lower than this threshold are in the immobile region and velocities greater than this threshold are in the mobile region</a:t>
            </a:r>
          </a:p>
          <a:p>
            <a:endParaRPr lang="en-US" baseline="0" dirty="0"/>
          </a:p>
          <a:p>
            <a:r>
              <a:rPr lang="en-US" baseline="0" dirty="0"/>
              <a:t>A small percolation threshold indicates that the first breakthrough particle speed is similar to the average and indicates a homogeneous flow field. </a:t>
            </a:r>
          </a:p>
          <a:p>
            <a:endParaRPr lang="en-US" baseline="0" dirty="0"/>
          </a:p>
          <a:p>
            <a:r>
              <a:rPr lang="en-US" baseline="0" dirty="0"/>
              <a:t>A large percolation threshold indicates that the first breakthrough particle will exit the medium much faster to the average exit time and indicates a heterogeneous flow field.</a:t>
            </a:r>
            <a:endParaRPr lang="en-US" dirty="0"/>
          </a:p>
        </p:txBody>
      </p:sp>
      <p:sp>
        <p:nvSpPr>
          <p:cNvPr id="4" name="Slide Number Placeholder 3"/>
          <p:cNvSpPr>
            <a:spLocks noGrp="1"/>
          </p:cNvSpPr>
          <p:nvPr>
            <p:ph type="sldNum" sz="quarter" idx="5"/>
          </p:nvPr>
        </p:nvSpPr>
        <p:spPr/>
        <p:txBody>
          <a:bodyPr/>
          <a:lstStyle/>
          <a:p>
            <a:fld id="{44D00FDE-A708-4C18-B6EC-0236A97D6AB5}" type="slidenum">
              <a:rPr lang="en-US" smtClean="0"/>
              <a:t>6</a:t>
            </a:fld>
            <a:endParaRPr lang="en-US"/>
          </a:p>
        </p:txBody>
      </p:sp>
    </p:spTree>
    <p:extLst>
      <p:ext uri="{BB962C8B-B14F-4D97-AF65-F5344CB8AC3E}">
        <p14:creationId xmlns:p14="http://schemas.microsoft.com/office/powerpoint/2010/main" val="857829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hypothesis of why flow heterogeneity is key to explain dissolution can be best explained with this pore-scale schematic.</a:t>
            </a:r>
          </a:p>
          <a:p>
            <a:endParaRPr lang="en-US" dirty="0"/>
          </a:p>
          <a:p>
            <a:r>
              <a:rPr lang="en-US" dirty="0"/>
              <a:t>Here is a zoomed view into the pore-scale of a 2d velocity field. </a:t>
            </a:r>
            <a:r>
              <a:rPr lang="en-US" baseline="0" dirty="0"/>
              <a:t>Once the flow field is determined, we can find the streamlines that show the direction a particle will travel. </a:t>
            </a:r>
          </a:p>
          <a:p>
            <a:endParaRPr lang="en-US" baseline="0" dirty="0"/>
          </a:p>
          <a:p>
            <a:r>
              <a:rPr lang="en-US" dirty="0"/>
              <a:t>Flow heterogeneity can be also conceptualized as a division of the flow field into</a:t>
            </a:r>
            <a:r>
              <a:rPr lang="en-US" baseline="0" dirty="0"/>
              <a:t> “mobile” and “immobile” flow regions, in white and blue respectively.</a:t>
            </a:r>
          </a:p>
          <a:p>
            <a:endParaRPr lang="en-US" baseline="0" dirty="0"/>
          </a:p>
          <a:p>
            <a:r>
              <a:rPr lang="en-US" baseline="0" dirty="0"/>
              <a:t>When CO2 is injected into the rock (here the pink particles), the bulk of the injected fluid will travel through the mobile region.</a:t>
            </a:r>
          </a:p>
          <a:p>
            <a:r>
              <a:rPr lang="en-US" baseline="0" dirty="0"/>
              <a:t>Here, CO2 particles are most likely to come into contact with the host rock at the interface between the mobile and immobile regions. </a:t>
            </a:r>
          </a:p>
          <a:p>
            <a:r>
              <a:rPr lang="en-US" baseline="0" dirty="0"/>
              <a:t>At this interface (shown in red) the acidified brine locally “mixes” with the rock and reacts to dissolve it. </a:t>
            </a:r>
          </a:p>
          <a:p>
            <a:endParaRPr lang="en-US" baseline="0" dirty="0"/>
          </a:p>
          <a:p>
            <a:r>
              <a:rPr lang="en-US" baseline="0" dirty="0"/>
              <a:t>Since acidified brine is not equally distributed in the void space, mixing of reactants is incomplete. This is in stark contrast to batch dissolution, where solution in a beaker and the rock are forcefully well mixed by a stir bar. </a:t>
            </a:r>
          </a:p>
          <a:p>
            <a:endParaRPr lang="en-US" baseline="0" dirty="0"/>
          </a:p>
          <a:p>
            <a:r>
              <a:rPr lang="en-US" baseline="0" dirty="0"/>
              <a:t>To gauge how incompletely mixed and under-reacted a system is, it is typical to quantify a porous medium’s reaction ratio: the reaction rate ratio of the effective to batch.</a:t>
            </a:r>
          </a:p>
          <a:p>
            <a:endParaRPr lang="en-US" baseline="0" dirty="0"/>
          </a:p>
          <a:p>
            <a:endParaRPr lang="en-US" baseline="0" dirty="0"/>
          </a:p>
        </p:txBody>
      </p:sp>
      <p:sp>
        <p:nvSpPr>
          <p:cNvPr id="4" name="Slide Number Placeholder 3"/>
          <p:cNvSpPr>
            <a:spLocks noGrp="1"/>
          </p:cNvSpPr>
          <p:nvPr>
            <p:ph type="sldNum" sz="quarter" idx="5"/>
          </p:nvPr>
        </p:nvSpPr>
        <p:spPr/>
        <p:txBody>
          <a:bodyPr/>
          <a:lstStyle/>
          <a:p>
            <a:fld id="{44D00FDE-A708-4C18-B6EC-0236A97D6AB5}" type="slidenum">
              <a:rPr lang="en-US" smtClean="0"/>
              <a:t>7</a:t>
            </a:fld>
            <a:endParaRPr lang="en-US"/>
          </a:p>
        </p:txBody>
      </p:sp>
    </p:spTree>
    <p:extLst>
      <p:ext uri="{BB962C8B-B14F-4D97-AF65-F5344CB8AC3E}">
        <p14:creationId xmlns:p14="http://schemas.microsoft.com/office/powerpoint/2010/main" val="679110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Returning to the apparent misclassification by </a:t>
            </a:r>
            <a:r>
              <a:rPr lang="en-US" dirty="0" err="1"/>
              <a:t>Golfier’s</a:t>
            </a:r>
            <a:r>
              <a:rPr lang="en-US" dirty="0"/>
              <a:t> diagram, we see the blue samples require the percolation threshold as the third dimension to be correctly classified. </a:t>
            </a:r>
          </a:p>
          <a:p>
            <a:endParaRPr lang="en-US" dirty="0"/>
          </a:p>
          <a:p>
            <a:r>
              <a:rPr lang="en-US" dirty="0"/>
              <a:t>Here, we have arbitrarily drawn cutoffs between the three behaviors.</a:t>
            </a:r>
          </a:p>
          <a:p>
            <a:endParaRPr lang="en-US" dirty="0"/>
          </a:p>
          <a:p>
            <a:r>
              <a:rPr lang="en-US" dirty="0"/>
              <a:t>We can see there is a relationship between the Peclet Number and the Percolation threshold, we </a:t>
            </a:r>
            <a:r>
              <a:rPr lang="en-US"/>
              <a:t>can quantitatively </a:t>
            </a:r>
            <a:r>
              <a:rPr lang="en-US" dirty="0"/>
              <a:t>confirm that with the following model.</a:t>
            </a:r>
          </a:p>
        </p:txBody>
      </p:sp>
      <p:sp>
        <p:nvSpPr>
          <p:cNvPr id="4" name="Slide Number Placeholder 3"/>
          <p:cNvSpPr>
            <a:spLocks noGrp="1"/>
          </p:cNvSpPr>
          <p:nvPr>
            <p:ph type="sldNum" sz="quarter" idx="5"/>
          </p:nvPr>
        </p:nvSpPr>
        <p:spPr/>
        <p:txBody>
          <a:bodyPr/>
          <a:lstStyle/>
          <a:p>
            <a:fld id="{7D4C492C-AEFC-4B18-8DF4-DD48F070C56B}" type="slidenum">
              <a:rPr lang="en-US" smtClean="0"/>
              <a:t>8</a:t>
            </a:fld>
            <a:endParaRPr lang="en-US"/>
          </a:p>
        </p:txBody>
      </p:sp>
    </p:spTree>
    <p:extLst>
      <p:ext uri="{BB962C8B-B14F-4D97-AF65-F5344CB8AC3E}">
        <p14:creationId xmlns:p14="http://schemas.microsoft.com/office/powerpoint/2010/main" val="20131255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statistically determine the best combination of the available metrics, we used a Generalized Linear Model, which produces a flexible linear equation that will predict the expected value of the reaction ratio as a function of some combination of the </a:t>
            </a:r>
            <a:r>
              <a:rPr lang="en-US" dirty="0" err="1"/>
              <a:t>Peclet</a:t>
            </a:r>
            <a:r>
              <a:rPr lang="en-US" dirty="0"/>
              <a:t>, Kinetic, and </a:t>
            </a:r>
            <a:r>
              <a:rPr lang="en-US" dirty="0" err="1"/>
              <a:t>Damkohler</a:t>
            </a:r>
            <a:r>
              <a:rPr lang="en-US" dirty="0"/>
              <a:t> number, as well as our flow heterogeneity</a:t>
            </a:r>
            <a:r>
              <a:rPr lang="en-US" baseline="0" dirty="0"/>
              <a:t> term: </a:t>
            </a:r>
            <a:r>
              <a:rPr lang="en-US" dirty="0"/>
              <a:t>percolation threshold, and other metrics like mineral</a:t>
            </a:r>
            <a:r>
              <a:rPr lang="en-US" baseline="0" dirty="0"/>
              <a:t> heterogeneity</a:t>
            </a:r>
            <a:r>
              <a:rPr lang="en-US" dirty="0"/>
              <a:t> as additive independent and/or interactive terms.</a:t>
            </a:r>
          </a:p>
          <a:p>
            <a:endParaRPr lang="en-US" dirty="0"/>
          </a:p>
          <a:p>
            <a:r>
              <a:rPr lang="en-US" dirty="0"/>
              <a:t>The various formulation combinations tested are ranked by their AIC (</a:t>
            </a:r>
            <a:r>
              <a:rPr lang="en-US" dirty="0" err="1"/>
              <a:t>overparametrization</a:t>
            </a:r>
            <a:r>
              <a:rPr lang="en-US" dirty="0"/>
              <a:t> penalty and goodness-of-fit) to identify the “best” statistical model. </a:t>
            </a:r>
          </a:p>
        </p:txBody>
      </p:sp>
      <p:sp>
        <p:nvSpPr>
          <p:cNvPr id="4" name="Slide Number Placeholder 3"/>
          <p:cNvSpPr>
            <a:spLocks noGrp="1"/>
          </p:cNvSpPr>
          <p:nvPr>
            <p:ph type="sldNum" sz="quarter" idx="5"/>
          </p:nvPr>
        </p:nvSpPr>
        <p:spPr/>
        <p:txBody>
          <a:bodyPr/>
          <a:lstStyle/>
          <a:p>
            <a:fld id="{7D4C492C-AEFC-4B18-8DF4-DD48F070C56B}" type="slidenum">
              <a:rPr lang="en-US" smtClean="0"/>
              <a:t>9</a:t>
            </a:fld>
            <a:endParaRPr lang="en-US"/>
          </a:p>
        </p:txBody>
      </p:sp>
    </p:spTree>
    <p:extLst>
      <p:ext uri="{BB962C8B-B14F-4D97-AF65-F5344CB8AC3E}">
        <p14:creationId xmlns:p14="http://schemas.microsoft.com/office/powerpoint/2010/main" val="1740894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r>
              <a:rPr lang="en-US" dirty="0"/>
              <a:t>Interpore | zkanavas@ucdavis.edu</a:t>
            </a:r>
          </a:p>
        </p:txBody>
      </p:sp>
    </p:spTree>
    <p:extLst>
      <p:ext uri="{BB962C8B-B14F-4D97-AF65-F5344CB8AC3E}">
        <p14:creationId xmlns:p14="http://schemas.microsoft.com/office/powerpoint/2010/main" val="3949849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Interpore | zkanavas@ucdavis.edu</a:t>
            </a:r>
          </a:p>
        </p:txBody>
      </p:sp>
      <p:sp>
        <p:nvSpPr>
          <p:cNvPr id="6" name="Slide Number Placeholder 5"/>
          <p:cNvSpPr>
            <a:spLocks noGrp="1"/>
          </p:cNvSpPr>
          <p:nvPr>
            <p:ph type="sldNum" sz="quarter" idx="12"/>
          </p:nvPr>
        </p:nvSpPr>
        <p:spPr/>
        <p:txBody>
          <a:bodyPr/>
          <a:lstStyle/>
          <a:p>
            <a:fld id="{8FBEF71E-86DC-4598-8B6E-81562313C36B}" type="slidenum">
              <a:rPr lang="en-US" smtClean="0"/>
              <a:t>‹#›</a:t>
            </a:fld>
            <a:endParaRPr lang="en-US"/>
          </a:p>
        </p:txBody>
      </p:sp>
    </p:spTree>
    <p:extLst>
      <p:ext uri="{BB962C8B-B14F-4D97-AF65-F5344CB8AC3E}">
        <p14:creationId xmlns:p14="http://schemas.microsoft.com/office/powerpoint/2010/main" val="1535511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r>
              <a:rPr lang="en-US" dirty="0"/>
              <a:t>Interpore | zkanavas@ucdavis.edu</a:t>
            </a:r>
          </a:p>
        </p:txBody>
      </p:sp>
      <p:sp>
        <p:nvSpPr>
          <p:cNvPr id="6" name="Slide Number Placeholder 5"/>
          <p:cNvSpPr>
            <a:spLocks noGrp="1"/>
          </p:cNvSpPr>
          <p:nvPr>
            <p:ph type="sldNum" sz="quarter" idx="12"/>
          </p:nvPr>
        </p:nvSpPr>
        <p:spPr/>
        <p:txBody>
          <a:bodyPr/>
          <a:lstStyle/>
          <a:p>
            <a:fld id="{8FBEF71E-86DC-4598-8B6E-81562313C36B}" type="slidenum">
              <a:rPr lang="en-US" smtClean="0"/>
              <a:t>‹#›</a:t>
            </a:fld>
            <a:endParaRPr lang="en-US"/>
          </a:p>
        </p:txBody>
      </p:sp>
    </p:spTree>
    <p:extLst>
      <p:ext uri="{BB962C8B-B14F-4D97-AF65-F5344CB8AC3E}">
        <p14:creationId xmlns:p14="http://schemas.microsoft.com/office/powerpoint/2010/main" val="5706935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D01F-338F-4E51-B6D6-A09F1263C81B}"/>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9F8D5075-69CB-4410-BBB8-5D5C4C37006F}"/>
              </a:ext>
            </a:extLst>
          </p:cNvPr>
          <p:cNvSpPr>
            <a:spLocks noGrp="1"/>
          </p:cNvSpPr>
          <p:nvPr>
            <p:ph type="ftr" sz="quarter" idx="10"/>
          </p:nvPr>
        </p:nvSpPr>
        <p:spPr/>
        <p:txBody>
          <a:bodyPr/>
          <a:lstStyle/>
          <a:p>
            <a:r>
              <a:rPr lang="en-US"/>
              <a:t>Interpore | zkanavas@ucdavis.edu</a:t>
            </a:r>
            <a:endParaRPr lang="en-US" dirty="0"/>
          </a:p>
        </p:txBody>
      </p:sp>
      <p:sp>
        <p:nvSpPr>
          <p:cNvPr id="4" name="Slide Number Placeholder 3">
            <a:extLst>
              <a:ext uri="{FF2B5EF4-FFF2-40B4-BE49-F238E27FC236}">
                <a16:creationId xmlns:a16="http://schemas.microsoft.com/office/drawing/2014/main" id="{1933AA8A-332B-4B4D-87B1-D201D0C340D0}"/>
              </a:ext>
            </a:extLst>
          </p:cNvPr>
          <p:cNvSpPr>
            <a:spLocks noGrp="1"/>
          </p:cNvSpPr>
          <p:nvPr>
            <p:ph type="sldNum" sz="quarter" idx="11"/>
          </p:nvPr>
        </p:nvSpPr>
        <p:spPr/>
        <p:txBody>
          <a:bodyPr/>
          <a:lstStyle/>
          <a:p>
            <a:fld id="{8FBEF71E-86DC-4598-8B6E-81562313C36B}" type="slidenum">
              <a:rPr lang="en-US" smtClean="0"/>
              <a:t>‹#›</a:t>
            </a:fld>
            <a:endParaRPr lang="en-US" dirty="0"/>
          </a:p>
        </p:txBody>
      </p:sp>
    </p:spTree>
    <p:extLst>
      <p:ext uri="{BB962C8B-B14F-4D97-AF65-F5344CB8AC3E}">
        <p14:creationId xmlns:p14="http://schemas.microsoft.com/office/powerpoint/2010/main" val="5937146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p:cNvSpPr>
            <a:spLocks noGrp="1"/>
          </p:cNvSpPr>
          <p:nvPr>
            <p:ph type="ftr" sz="quarter" idx="10"/>
          </p:nvPr>
        </p:nvSpPr>
        <p:spPr/>
        <p:txBody>
          <a:bodyPr/>
          <a:lstStyle/>
          <a:p>
            <a:r>
              <a:rPr lang="en-US" dirty="0"/>
              <a:t>Interpore | zkanavas@ucdavis.edu</a:t>
            </a:r>
          </a:p>
        </p:txBody>
      </p:sp>
      <p:sp>
        <p:nvSpPr>
          <p:cNvPr id="8" name="Slide Number Placeholder 7"/>
          <p:cNvSpPr>
            <a:spLocks noGrp="1"/>
          </p:cNvSpPr>
          <p:nvPr>
            <p:ph type="sldNum" sz="quarter" idx="11"/>
          </p:nvPr>
        </p:nvSpPr>
        <p:spPr/>
        <p:txBody>
          <a:bodyPr/>
          <a:lstStyle/>
          <a:p>
            <a:fld id="{8FBEF71E-86DC-4598-8B6E-81562313C36B}" type="slidenum">
              <a:rPr lang="en-US" smtClean="0"/>
              <a:t>‹#›</a:t>
            </a:fld>
            <a:endParaRPr lang="en-US" dirty="0"/>
          </a:p>
        </p:txBody>
      </p:sp>
    </p:spTree>
    <p:extLst>
      <p:ext uri="{BB962C8B-B14F-4D97-AF65-F5344CB8AC3E}">
        <p14:creationId xmlns:p14="http://schemas.microsoft.com/office/powerpoint/2010/main" val="765176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p:cNvSpPr>
            <a:spLocks noGrp="1"/>
          </p:cNvSpPr>
          <p:nvPr>
            <p:ph type="ftr" sz="quarter" idx="11"/>
          </p:nvPr>
        </p:nvSpPr>
        <p:spPr/>
        <p:txBody>
          <a:bodyPr/>
          <a:lstStyle/>
          <a:p>
            <a:r>
              <a:rPr lang="en-US" dirty="0"/>
              <a:t>Interpore | zkanavas@ucdavis.edu</a:t>
            </a:r>
          </a:p>
        </p:txBody>
      </p:sp>
      <p:sp>
        <p:nvSpPr>
          <p:cNvPr id="6" name="Slide Number Placeholder 5"/>
          <p:cNvSpPr>
            <a:spLocks noGrp="1"/>
          </p:cNvSpPr>
          <p:nvPr>
            <p:ph type="sldNum" sz="quarter" idx="12"/>
          </p:nvPr>
        </p:nvSpPr>
        <p:spPr/>
        <p:txBody>
          <a:bodyPr/>
          <a:lstStyle/>
          <a:p>
            <a:fld id="{8FBEF71E-86DC-4598-8B6E-81562313C36B}" type="slidenum">
              <a:rPr lang="en-US" smtClean="0"/>
              <a:t>‹#›</a:t>
            </a:fld>
            <a:endParaRPr lang="en-US"/>
          </a:p>
        </p:txBody>
      </p:sp>
    </p:spTree>
    <p:extLst>
      <p:ext uri="{BB962C8B-B14F-4D97-AF65-F5344CB8AC3E}">
        <p14:creationId xmlns:p14="http://schemas.microsoft.com/office/powerpoint/2010/main" val="384944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 y="1432140"/>
            <a:ext cx="5715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24600" y="1432140"/>
            <a:ext cx="57150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r>
              <a:rPr lang="en-US" dirty="0"/>
              <a:t>Interpore | zkanavas@ucdavis.edu</a:t>
            </a:r>
          </a:p>
        </p:txBody>
      </p:sp>
      <p:sp>
        <p:nvSpPr>
          <p:cNvPr id="7" name="Slide Number Placeholder 6"/>
          <p:cNvSpPr>
            <a:spLocks noGrp="1"/>
          </p:cNvSpPr>
          <p:nvPr>
            <p:ph type="sldNum" sz="quarter" idx="12"/>
          </p:nvPr>
        </p:nvSpPr>
        <p:spPr/>
        <p:txBody>
          <a:bodyPr/>
          <a:lstStyle/>
          <a:p>
            <a:fld id="{8FBEF71E-86DC-4598-8B6E-81562313C36B}" type="slidenum">
              <a:rPr lang="en-US" smtClean="0"/>
              <a:t>‹#›</a:t>
            </a:fld>
            <a:endParaRPr lang="en-US"/>
          </a:p>
        </p:txBody>
      </p:sp>
    </p:spTree>
    <p:extLst>
      <p:ext uri="{BB962C8B-B14F-4D97-AF65-F5344CB8AC3E}">
        <p14:creationId xmlns:p14="http://schemas.microsoft.com/office/powerpoint/2010/main" val="903407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2400" y="104775"/>
            <a:ext cx="11887200" cy="1325563"/>
          </a:xfrm>
        </p:spPr>
        <p:txBody>
          <a:bodyPr/>
          <a:lstStyle/>
          <a:p>
            <a:r>
              <a:rPr lang="en-US"/>
              <a:t>Click to edit Master title style</a:t>
            </a:r>
          </a:p>
        </p:txBody>
      </p:sp>
      <p:sp>
        <p:nvSpPr>
          <p:cNvPr id="3" name="Text Placeholder 2"/>
          <p:cNvSpPr>
            <a:spLocks noGrp="1"/>
          </p:cNvSpPr>
          <p:nvPr>
            <p:ph type="body" idx="1"/>
          </p:nvPr>
        </p:nvSpPr>
        <p:spPr>
          <a:xfrm>
            <a:off x="152400" y="1491693"/>
            <a:ext cx="5715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2400" y="2315605"/>
            <a:ext cx="57150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24600" y="1491693"/>
            <a:ext cx="57150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24600" y="2315605"/>
            <a:ext cx="571500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r>
              <a:rPr lang="en-US" dirty="0"/>
              <a:t>Interpore | zkanavas@ucdavis.edu</a:t>
            </a:r>
          </a:p>
        </p:txBody>
      </p:sp>
      <p:sp>
        <p:nvSpPr>
          <p:cNvPr id="9" name="Slide Number Placeholder 8"/>
          <p:cNvSpPr>
            <a:spLocks noGrp="1"/>
          </p:cNvSpPr>
          <p:nvPr>
            <p:ph type="sldNum" sz="quarter" idx="12"/>
          </p:nvPr>
        </p:nvSpPr>
        <p:spPr/>
        <p:txBody>
          <a:bodyPr/>
          <a:lstStyle/>
          <a:p>
            <a:fld id="{8FBEF71E-86DC-4598-8B6E-81562313C36B}" type="slidenum">
              <a:rPr lang="en-US" smtClean="0"/>
              <a:t>‹#›</a:t>
            </a:fld>
            <a:endParaRPr lang="en-US"/>
          </a:p>
        </p:txBody>
      </p:sp>
    </p:spTree>
    <p:extLst>
      <p:ext uri="{BB962C8B-B14F-4D97-AF65-F5344CB8AC3E}">
        <p14:creationId xmlns:p14="http://schemas.microsoft.com/office/powerpoint/2010/main" val="9742286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Interpore | zkanavas@ucdavis.edu</a:t>
            </a:r>
          </a:p>
        </p:txBody>
      </p:sp>
      <p:sp>
        <p:nvSpPr>
          <p:cNvPr id="5" name="Slide Number Placeholder 4"/>
          <p:cNvSpPr>
            <a:spLocks noGrp="1"/>
          </p:cNvSpPr>
          <p:nvPr>
            <p:ph type="sldNum" sz="quarter" idx="12"/>
          </p:nvPr>
        </p:nvSpPr>
        <p:spPr/>
        <p:txBody>
          <a:bodyPr/>
          <a:lstStyle/>
          <a:p>
            <a:fld id="{8FBEF71E-86DC-4598-8B6E-81562313C36B}" type="slidenum">
              <a:rPr lang="en-US" smtClean="0"/>
              <a:t>‹#›</a:t>
            </a:fld>
            <a:endParaRPr lang="en-US"/>
          </a:p>
        </p:txBody>
      </p:sp>
    </p:spTree>
    <p:extLst>
      <p:ext uri="{BB962C8B-B14F-4D97-AF65-F5344CB8AC3E}">
        <p14:creationId xmlns:p14="http://schemas.microsoft.com/office/powerpoint/2010/main" val="592321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98612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681" y="187325"/>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4541520" y="187325"/>
            <a:ext cx="7498080" cy="59663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243680" y="1787525"/>
            <a:ext cx="3932237" cy="4366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6" name="Footer Placeholder 5"/>
          <p:cNvSpPr>
            <a:spLocks noGrp="1"/>
          </p:cNvSpPr>
          <p:nvPr>
            <p:ph type="ftr" sz="quarter" idx="11"/>
          </p:nvPr>
        </p:nvSpPr>
        <p:spPr/>
        <p:txBody>
          <a:bodyPr/>
          <a:lstStyle/>
          <a:p>
            <a:r>
              <a:rPr lang="en-US" dirty="0"/>
              <a:t>Interpore | zkanavas@ucdavis.edu</a:t>
            </a:r>
          </a:p>
        </p:txBody>
      </p:sp>
      <p:sp>
        <p:nvSpPr>
          <p:cNvPr id="7" name="Slide Number Placeholder 6"/>
          <p:cNvSpPr>
            <a:spLocks noGrp="1"/>
          </p:cNvSpPr>
          <p:nvPr>
            <p:ph type="sldNum" sz="quarter" idx="12"/>
          </p:nvPr>
        </p:nvSpPr>
        <p:spPr/>
        <p:txBody>
          <a:bodyPr/>
          <a:lstStyle/>
          <a:p>
            <a:fld id="{8FBEF71E-86DC-4598-8B6E-81562313C36B}" type="slidenum">
              <a:rPr lang="en-US" smtClean="0"/>
              <a:t>‹#›</a:t>
            </a:fld>
            <a:endParaRPr lang="en-US"/>
          </a:p>
        </p:txBody>
      </p:sp>
    </p:spTree>
    <p:extLst>
      <p:ext uri="{BB962C8B-B14F-4D97-AF65-F5344CB8AC3E}">
        <p14:creationId xmlns:p14="http://schemas.microsoft.com/office/powerpoint/2010/main" val="683358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4541520" y="187325"/>
            <a:ext cx="7498080" cy="596633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6" name="Footer Placeholder 5"/>
          <p:cNvSpPr>
            <a:spLocks noGrp="1"/>
          </p:cNvSpPr>
          <p:nvPr>
            <p:ph type="ftr" sz="quarter" idx="11"/>
          </p:nvPr>
        </p:nvSpPr>
        <p:spPr/>
        <p:txBody>
          <a:bodyPr/>
          <a:lstStyle/>
          <a:p>
            <a:r>
              <a:rPr lang="en-US" dirty="0"/>
              <a:t>Interpore | zkanavas@ucdavis.edu</a:t>
            </a:r>
          </a:p>
        </p:txBody>
      </p:sp>
      <p:sp>
        <p:nvSpPr>
          <p:cNvPr id="7" name="Slide Number Placeholder 6"/>
          <p:cNvSpPr>
            <a:spLocks noGrp="1"/>
          </p:cNvSpPr>
          <p:nvPr>
            <p:ph type="sldNum" sz="quarter" idx="12"/>
          </p:nvPr>
        </p:nvSpPr>
        <p:spPr/>
        <p:txBody>
          <a:bodyPr/>
          <a:lstStyle/>
          <a:p>
            <a:fld id="{8FBEF71E-86DC-4598-8B6E-81562313C36B}" type="slidenum">
              <a:rPr lang="en-US" smtClean="0"/>
              <a:t>‹#›</a:t>
            </a:fld>
            <a:endParaRPr lang="en-US"/>
          </a:p>
        </p:txBody>
      </p:sp>
      <p:sp>
        <p:nvSpPr>
          <p:cNvPr id="8" name="Title 1"/>
          <p:cNvSpPr>
            <a:spLocks noGrp="1"/>
          </p:cNvSpPr>
          <p:nvPr>
            <p:ph type="title"/>
          </p:nvPr>
        </p:nvSpPr>
        <p:spPr>
          <a:xfrm>
            <a:off x="243681" y="187325"/>
            <a:ext cx="3932237" cy="1600200"/>
          </a:xfrm>
        </p:spPr>
        <p:txBody>
          <a:bodyPr anchor="b"/>
          <a:lstStyle>
            <a:lvl1pPr>
              <a:defRPr sz="3200"/>
            </a:lvl1pPr>
          </a:lstStyle>
          <a:p>
            <a:r>
              <a:rPr lang="en-US"/>
              <a:t>Click to edit Master title style</a:t>
            </a:r>
          </a:p>
        </p:txBody>
      </p:sp>
      <p:sp>
        <p:nvSpPr>
          <p:cNvPr id="9" name="Text Placeholder 3"/>
          <p:cNvSpPr>
            <a:spLocks noGrp="1"/>
          </p:cNvSpPr>
          <p:nvPr>
            <p:ph type="body" sz="half" idx="2"/>
          </p:nvPr>
        </p:nvSpPr>
        <p:spPr>
          <a:xfrm>
            <a:off x="243680" y="1787525"/>
            <a:ext cx="3932237" cy="436613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846157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1"/>
            <a:ext cx="12192000" cy="1137000"/>
          </a:xfrm>
          <a:prstGeom prst="rect">
            <a:avLst/>
          </a:prstGeom>
          <a:solidFill>
            <a:schemeClr val="bg1">
              <a:lumMod val="95000"/>
            </a:schemeClr>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76182" y="1359899"/>
            <a:ext cx="10839636" cy="476777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589903" y="6356350"/>
            <a:ext cx="4586416"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Interpore | zkanavas@ucdavis.edu</a:t>
            </a:r>
          </a:p>
        </p:txBody>
      </p:sp>
      <p:sp>
        <p:nvSpPr>
          <p:cNvPr id="6" name="Slide Number Placeholder 5"/>
          <p:cNvSpPr>
            <a:spLocks noGrp="1"/>
          </p:cNvSpPr>
          <p:nvPr>
            <p:ph type="sldNum" sz="quarter" idx="4"/>
          </p:nvPr>
        </p:nvSpPr>
        <p:spPr>
          <a:xfrm>
            <a:off x="8782975" y="635057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BEF71E-86DC-4598-8B6E-81562313C36B}" type="slidenum">
              <a:rPr lang="en-US" smtClean="0"/>
              <a:t>‹#›</a:t>
            </a:fld>
            <a:endParaRPr lang="en-US" dirty="0"/>
          </a:p>
        </p:txBody>
      </p:sp>
      <p:pic>
        <p:nvPicPr>
          <p:cNvPr id="7" name="Picture 2" descr="Image result for uc davis">
            <a:extLst>
              <a:ext uri="{FF2B5EF4-FFF2-40B4-BE49-F238E27FC236}">
                <a16:creationId xmlns:a16="http://schemas.microsoft.com/office/drawing/2014/main" id="{173618AD-12A1-4A67-893C-CEB01C32EC6E}"/>
              </a:ext>
            </a:extLst>
          </p:cNvPr>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96942" y="6356349"/>
            <a:ext cx="1427058" cy="36512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C83266F-3156-42F0-A2FE-DD20EE8917D3}"/>
              </a:ext>
            </a:extLst>
          </p:cNvPr>
          <p:cNvCxnSpPr>
            <a:cxnSpLocks/>
          </p:cNvCxnSpPr>
          <p:nvPr userDrawn="1"/>
        </p:nvCxnSpPr>
        <p:spPr>
          <a:xfrm flipV="1">
            <a:off x="1610868" y="6350574"/>
            <a:ext cx="9915307" cy="2888"/>
          </a:xfrm>
          <a:prstGeom prst="line">
            <a:avLst/>
          </a:prstGeom>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2605212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30265737"/>
      </p:ext>
    </p:extLst>
  </p:cSld>
  <p:clrMap bg1="lt1" tx1="dk1" bg2="lt2" tx2="dk2" accent1="accent1" accent2="accent2" accent3="accent3" accent4="accent4" accent5="accent5" accent6="accent6" hlink="hlink" folHlink="folHlink"/>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tiff"/></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12"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6.xml"/><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27.png"/><Relationship Id="rId4" Type="http://schemas.openxmlformats.org/officeDocument/2006/relationships/image" Target="../media/image250.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png"/><Relationship Id="rId5" Type="http://schemas.microsoft.com/office/2007/relationships/hdphoto" Target="../media/hdphoto1.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997357"/>
            <a:ext cx="9144000" cy="2387600"/>
          </a:xfrm>
        </p:spPr>
        <p:txBody>
          <a:bodyPr>
            <a:normAutofit fontScale="90000"/>
          </a:bodyPr>
          <a:lstStyle/>
          <a:p>
            <a:r>
              <a:rPr lang="en-US" dirty="0"/>
              <a:t>Flow heterogeneity impact </a:t>
            </a:r>
            <a:br>
              <a:rPr lang="en-US" dirty="0"/>
            </a:br>
            <a:r>
              <a:rPr lang="en-US" dirty="0"/>
              <a:t>on dissolution processes </a:t>
            </a:r>
            <a:br>
              <a:rPr lang="en-US" dirty="0"/>
            </a:br>
            <a:r>
              <a:rPr lang="en-US" dirty="0"/>
              <a:t>in geologic porous media</a:t>
            </a:r>
          </a:p>
        </p:txBody>
      </p:sp>
      <p:sp>
        <p:nvSpPr>
          <p:cNvPr id="3" name="Subtitle 2"/>
          <p:cNvSpPr>
            <a:spLocks noGrp="1"/>
          </p:cNvSpPr>
          <p:nvPr>
            <p:ph type="subTitle" idx="1"/>
          </p:nvPr>
        </p:nvSpPr>
        <p:spPr>
          <a:xfrm>
            <a:off x="1524000" y="3458387"/>
            <a:ext cx="9144000" cy="2046810"/>
          </a:xfrm>
        </p:spPr>
        <p:txBody>
          <a:bodyPr anchor="t">
            <a:normAutofit/>
          </a:bodyPr>
          <a:lstStyle/>
          <a:p>
            <a:r>
              <a:rPr lang="en-US" b="1" u="sng" dirty="0"/>
              <a:t>Z. Kanavas</a:t>
            </a:r>
            <a:r>
              <a:rPr lang="en-US" b="1" u="sng" baseline="30000" dirty="0"/>
              <a:t>1</a:t>
            </a:r>
            <a:r>
              <a:rPr lang="en-US" dirty="0"/>
              <a:t>, J. Jimenez-Martinez</a:t>
            </a:r>
            <a:r>
              <a:rPr lang="en-US" baseline="30000" dirty="0"/>
              <a:t>2,3</a:t>
            </a:r>
            <a:r>
              <a:rPr lang="en-US" dirty="0"/>
              <a:t>, J. Nimmo</a:t>
            </a:r>
            <a:r>
              <a:rPr lang="en-US" baseline="30000" dirty="0"/>
              <a:t>4</a:t>
            </a:r>
            <a:r>
              <a:rPr lang="en-US" dirty="0"/>
              <a:t>, V.L. Morales</a:t>
            </a:r>
            <a:r>
              <a:rPr lang="en-US" baseline="30000" dirty="0"/>
              <a:t>1</a:t>
            </a:r>
          </a:p>
          <a:p>
            <a:pPr algn="l"/>
            <a:r>
              <a:rPr lang="en-US" sz="1800" baseline="30000" dirty="0"/>
              <a:t>1</a:t>
            </a:r>
            <a:r>
              <a:rPr lang="en-US" sz="1800" dirty="0"/>
              <a:t>University of California, Davis</a:t>
            </a:r>
          </a:p>
          <a:p>
            <a:pPr algn="l"/>
            <a:r>
              <a:rPr lang="en-US" sz="1800" baseline="30000" dirty="0"/>
              <a:t>2</a:t>
            </a:r>
            <a:r>
              <a:rPr lang="en-US" sz="1800" dirty="0"/>
              <a:t>ETH, Zürich, Switzerland</a:t>
            </a:r>
          </a:p>
          <a:p>
            <a:pPr algn="l"/>
            <a:r>
              <a:rPr lang="en-US" sz="1800" baseline="30000" dirty="0"/>
              <a:t>3</a:t>
            </a:r>
            <a:r>
              <a:rPr lang="en-US" sz="1800" dirty="0"/>
              <a:t>Eawag, </a:t>
            </a:r>
            <a:r>
              <a:rPr lang="en-US" sz="1800" dirty="0" err="1"/>
              <a:t>Dübendorf</a:t>
            </a:r>
            <a:r>
              <a:rPr lang="en-US" sz="1800" dirty="0"/>
              <a:t>, Switzerland</a:t>
            </a:r>
          </a:p>
          <a:p>
            <a:pPr algn="l"/>
            <a:r>
              <a:rPr lang="en-US" sz="1800" baseline="30000" dirty="0"/>
              <a:t>4</a:t>
            </a:r>
            <a:r>
              <a:rPr lang="en-US" sz="1800" dirty="0"/>
              <a:t>United States Geological Survey</a:t>
            </a:r>
          </a:p>
        </p:txBody>
      </p:sp>
      <p:sp>
        <p:nvSpPr>
          <p:cNvPr id="4" name="Footer Placeholder 3"/>
          <p:cNvSpPr>
            <a:spLocks noGrp="1"/>
          </p:cNvSpPr>
          <p:nvPr>
            <p:ph type="ftr" sz="quarter" idx="11"/>
          </p:nvPr>
        </p:nvSpPr>
        <p:spPr/>
        <p:txBody>
          <a:bodyPr/>
          <a:lstStyle/>
          <a:p>
            <a:r>
              <a:rPr lang="en-US" dirty="0" err="1"/>
              <a:t>Interpore</a:t>
            </a:r>
            <a:r>
              <a:rPr lang="en-US" dirty="0"/>
              <a:t> 2022 | zkanavas@ucdavis.edu</a:t>
            </a:r>
          </a:p>
        </p:txBody>
      </p:sp>
      <p:pic>
        <p:nvPicPr>
          <p:cNvPr id="9" name="Picture 8">
            <a:extLst>
              <a:ext uri="{FF2B5EF4-FFF2-40B4-BE49-F238E27FC236}">
                <a16:creationId xmlns:a16="http://schemas.microsoft.com/office/drawing/2014/main" id="{BEE27FB7-25FB-4877-9A9A-96B3B8A3E347}"/>
              </a:ext>
            </a:extLst>
          </p:cNvPr>
          <p:cNvPicPr>
            <a:picLocks noChangeAspect="1"/>
          </p:cNvPicPr>
          <p:nvPr/>
        </p:nvPicPr>
        <p:blipFill>
          <a:blip r:embed="rId3"/>
          <a:stretch>
            <a:fillRect/>
          </a:stretch>
        </p:blipFill>
        <p:spPr>
          <a:xfrm>
            <a:off x="9284879" y="3858392"/>
            <a:ext cx="1383121" cy="1383121"/>
          </a:xfrm>
          <a:prstGeom prst="rect">
            <a:avLst/>
          </a:prstGeom>
        </p:spPr>
      </p:pic>
      <p:pic>
        <p:nvPicPr>
          <p:cNvPr id="11" name="Picture 10">
            <a:extLst>
              <a:ext uri="{FF2B5EF4-FFF2-40B4-BE49-F238E27FC236}">
                <a16:creationId xmlns:a16="http://schemas.microsoft.com/office/drawing/2014/main" id="{6367DF2D-DD9D-4005-AFDC-D116DBB5C59B}"/>
              </a:ext>
            </a:extLst>
          </p:cNvPr>
          <p:cNvPicPr>
            <a:picLocks noChangeAspect="1"/>
          </p:cNvPicPr>
          <p:nvPr/>
        </p:nvPicPr>
        <p:blipFill>
          <a:blip r:embed="rId4"/>
          <a:stretch>
            <a:fillRect/>
          </a:stretch>
        </p:blipFill>
        <p:spPr>
          <a:xfrm>
            <a:off x="8030542" y="4562027"/>
            <a:ext cx="1286141" cy="943170"/>
          </a:xfrm>
          <a:prstGeom prst="rect">
            <a:avLst/>
          </a:prstGeom>
        </p:spPr>
      </p:pic>
      <p:cxnSp>
        <p:nvCxnSpPr>
          <p:cNvPr id="6" name="Straight Connector 5"/>
          <p:cNvCxnSpPr/>
          <p:nvPr/>
        </p:nvCxnSpPr>
        <p:spPr>
          <a:xfrm>
            <a:off x="1524000" y="3384957"/>
            <a:ext cx="9144000"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451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1D38947-66B6-453C-BE95-3C917FAE73DB}"/>
                  </a:ext>
                </a:extLst>
              </p:cNvPr>
              <p:cNvSpPr>
                <a:spLocks noGrp="1"/>
              </p:cNvSpPr>
              <p:nvPr>
                <p:ph type="title"/>
              </p:nvPr>
            </p:nvSpPr>
            <p:spPr/>
            <p:txBody>
              <a:bodyPr anchor="ctr">
                <a:normAutofit/>
              </a:bodyPr>
              <a:lstStyle/>
              <a:p>
                <a:r>
                  <a:rPr lang="en-US" dirty="0"/>
                  <a:t>Quantitatively predicting reaction ratio: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𝑒</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𝑟</m:t>
                        </m:r>
                      </m:e>
                      <m:sub>
                        <m:r>
                          <a:rPr lang="en-US" i="1">
                            <a:latin typeface="Cambria Math" panose="02040503050406030204" pitchFamily="18" charset="0"/>
                          </a:rPr>
                          <m:t>𝑏</m:t>
                        </m:r>
                      </m:sub>
                    </m:sSub>
                  </m:oMath>
                </a14:m>
                <a:endParaRPr lang="en-US" sz="3600" dirty="0"/>
              </a:p>
            </p:txBody>
          </p:sp>
        </mc:Choice>
        <mc:Fallback xmlns="">
          <p:sp>
            <p:nvSpPr>
              <p:cNvPr id="2" name="Title 1">
                <a:extLst>
                  <a:ext uri="{FF2B5EF4-FFF2-40B4-BE49-F238E27FC236}">
                    <a16:creationId xmlns:a16="http://schemas.microsoft.com/office/drawing/2014/main" id="{E1D38947-66B6-453C-BE95-3C917FAE73DB}"/>
                  </a:ext>
                </a:extLst>
              </p:cNvPr>
              <p:cNvSpPr>
                <a:spLocks noGrp="1" noRot="1" noChangeAspect="1" noMove="1" noResize="1" noEditPoints="1" noAdjustHandles="1" noChangeArrowheads="1" noChangeShapeType="1" noTextEdit="1"/>
              </p:cNvSpPr>
              <p:nvPr>
                <p:ph type="title"/>
              </p:nvPr>
            </p:nvSpPr>
            <p:spPr>
              <a:blipFill>
                <a:blip r:embed="rId3"/>
                <a:stretch>
                  <a:fillRect l="-1500"/>
                </a:stretch>
              </a:blipFill>
            </p:spPr>
            <p:txBody>
              <a:bodyPr/>
              <a:lstStyle/>
              <a:p>
                <a:r>
                  <a:rPr lang="en-US">
                    <a:noFill/>
                  </a:rPr>
                  <a:t> </a:t>
                </a:r>
              </a:p>
            </p:txBody>
          </p:sp>
        </mc:Fallback>
      </mc:AlternateContent>
      <p:sp>
        <p:nvSpPr>
          <p:cNvPr id="3" name="Footer Placeholder 2">
            <a:extLst>
              <a:ext uri="{FF2B5EF4-FFF2-40B4-BE49-F238E27FC236}">
                <a16:creationId xmlns:a16="http://schemas.microsoft.com/office/drawing/2014/main" id="{19E6FBCB-F80C-4D93-BC83-8E6A83A6D28F}"/>
              </a:ext>
            </a:extLst>
          </p:cNvPr>
          <p:cNvSpPr>
            <a:spLocks noGrp="1"/>
          </p:cNvSpPr>
          <p:nvPr>
            <p:ph type="ftr" sz="quarter" idx="11"/>
          </p:nvPr>
        </p:nvSpPr>
        <p:spPr/>
        <p:txBody>
          <a:bodyPr/>
          <a:lstStyle/>
          <a:p>
            <a:r>
              <a:rPr lang="en-US" dirty="0" err="1"/>
              <a:t>Interpore</a:t>
            </a:r>
            <a:r>
              <a:rPr lang="en-US" dirty="0"/>
              <a:t> 2022 | zkanavas@ucdavis.edu</a:t>
            </a:r>
          </a:p>
        </p:txBody>
      </p:sp>
      <p:sp>
        <p:nvSpPr>
          <p:cNvPr id="4" name="Slide Number Placeholder 3">
            <a:extLst>
              <a:ext uri="{FF2B5EF4-FFF2-40B4-BE49-F238E27FC236}">
                <a16:creationId xmlns:a16="http://schemas.microsoft.com/office/drawing/2014/main" id="{4DE5294B-0ADB-401B-8162-CF2148648CEA}"/>
              </a:ext>
            </a:extLst>
          </p:cNvPr>
          <p:cNvSpPr>
            <a:spLocks noGrp="1"/>
          </p:cNvSpPr>
          <p:nvPr>
            <p:ph type="sldNum" sz="quarter" idx="12"/>
          </p:nvPr>
        </p:nvSpPr>
        <p:spPr/>
        <p:txBody>
          <a:bodyPr/>
          <a:lstStyle/>
          <a:p>
            <a:fld id="{8FBEF71E-86DC-4598-8B6E-81562313C36B}" type="slidenum">
              <a:rPr lang="en-US" smtClean="0"/>
              <a:t>10</a:t>
            </a:fld>
            <a:endParaRPr lang="en-US"/>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EA5A7DB4-F04E-4895-824F-9B1A71C4CBA4}"/>
                  </a:ext>
                </a:extLst>
              </p:cNvPr>
              <p:cNvSpPr/>
              <p:nvPr/>
            </p:nvSpPr>
            <p:spPr>
              <a:xfrm>
                <a:off x="3437932" y="1131293"/>
                <a:ext cx="5924955" cy="593239"/>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b="0" i="1" smtClean="0">
                          <a:latin typeface="Cambria Math" panose="02040503050406030204" pitchFamily="18" charset="0"/>
                        </a:rPr>
                        <m:t>𝑔</m:t>
                      </m:r>
                      <m:d>
                        <m:dPr>
                          <m:ctrlPr>
                            <a:rPr lang="en-US" sz="2800" b="0" i="1" smtClean="0">
                              <a:latin typeface="Cambria Math" panose="02040503050406030204" pitchFamily="18" charset="0"/>
                            </a:rPr>
                          </m:ctrlPr>
                        </m:dPr>
                        <m:e>
                          <m:r>
                            <a:rPr lang="en-US" sz="2800" b="0" i="1" smtClean="0">
                              <a:latin typeface="Cambria Math" panose="02040503050406030204" pitchFamily="18" charset="0"/>
                            </a:rPr>
                            <m:t>𝐸</m:t>
                          </m:r>
                          <m:d>
                            <m:dPr>
                              <m:ctrlPr>
                                <a:rPr lang="en-US" sz="2800" b="0" i="1" smtClean="0">
                                  <a:latin typeface="Cambria Math" panose="02040503050406030204" pitchFamily="18" charset="0"/>
                                </a:rPr>
                              </m:ctrlPr>
                            </m:dPr>
                            <m:e>
                              <m:f>
                                <m:fPr>
                                  <m:type m:val="lin"/>
                                  <m:ctrlPr>
                                    <a:rPr lang="en-US" sz="2800" b="0" i="1" smtClean="0">
                                      <a:latin typeface="Cambria Math" panose="02040503050406030204" pitchFamily="18" charset="0"/>
                                    </a:rPr>
                                  </m:ctrlPr>
                                </m:fPr>
                                <m:num>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𝑒</m:t>
                                      </m:r>
                                    </m:sub>
                                  </m:sSub>
                                </m:num>
                                <m:den>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𝑏</m:t>
                                      </m:r>
                                    </m:sub>
                                  </m:sSub>
                                </m:den>
                              </m:f>
                            </m:e>
                          </m:d>
                        </m:e>
                      </m:d>
                      <m:r>
                        <a:rPr lang="en-US" sz="2800" i="1" smtClean="0">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0</m:t>
                          </m:r>
                        </m:sub>
                      </m:sSub>
                      <m:r>
                        <a:rPr lang="en-US" sz="2800" i="1">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𝛽</m:t>
                          </m:r>
                        </m:e>
                        <m: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𝑐</m:t>
                              </m:r>
                            </m:sub>
                          </m:sSub>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𝑝</m:t>
                              </m:r>
                            </m:e>
                            <m:sub>
                              <m:r>
                                <a:rPr lang="en-US" sz="2800" b="0" i="1" smtClean="0">
                                  <a:latin typeface="Cambria Math" panose="02040503050406030204" pitchFamily="18" charset="0"/>
                                </a:rPr>
                                <m:t>𝑐</m:t>
                              </m:r>
                            </m:sub>
                          </m:sSub>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𝛽</m:t>
                          </m:r>
                        </m:e>
                        <m:sub>
                          <m:r>
                            <a:rPr lang="en-US" sz="2800" b="0" i="1" smtClean="0">
                              <a:latin typeface="Cambria Math" panose="02040503050406030204" pitchFamily="18" charset="0"/>
                            </a:rPr>
                            <m:t>𝑃𝑒</m:t>
                          </m:r>
                        </m:sub>
                      </m:sSub>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𝑥</m:t>
                          </m:r>
                        </m:e>
                        <m:sub>
                          <m:r>
                            <a:rPr lang="en-US" sz="2800" b="0" i="1" smtClean="0">
                              <a:latin typeface="Cambria Math" panose="02040503050406030204" pitchFamily="18" charset="0"/>
                            </a:rPr>
                            <m:t>𝑃𝑒</m:t>
                          </m:r>
                        </m:sub>
                      </m:sSub>
                    </m:oMath>
                  </m:oMathPara>
                </a14:m>
                <a:endParaRPr lang="en-US" sz="2800" dirty="0"/>
              </a:p>
            </p:txBody>
          </p:sp>
        </mc:Choice>
        <mc:Fallback xmlns="">
          <p:sp>
            <p:nvSpPr>
              <p:cNvPr id="5" name="Rectangle 4">
                <a:extLst>
                  <a:ext uri="{FF2B5EF4-FFF2-40B4-BE49-F238E27FC236}">
                    <a16:creationId xmlns:a16="http://schemas.microsoft.com/office/drawing/2014/main" id="{EA5A7DB4-F04E-4895-824F-9B1A71C4CBA4}"/>
                  </a:ext>
                </a:extLst>
              </p:cNvPr>
              <p:cNvSpPr>
                <a:spLocks noRot="1" noChangeAspect="1" noMove="1" noResize="1" noEditPoints="1" noAdjustHandles="1" noChangeArrowheads="1" noChangeShapeType="1" noTextEdit="1"/>
              </p:cNvSpPr>
              <p:nvPr/>
            </p:nvSpPr>
            <p:spPr>
              <a:xfrm>
                <a:off x="3437932" y="1131293"/>
                <a:ext cx="5924955" cy="593239"/>
              </a:xfrm>
              <a:prstGeom prst="rect">
                <a:avLst/>
              </a:prstGeom>
              <a:blipFill>
                <a:blip r:embed="rId4"/>
                <a:stretch>
                  <a:fillRect/>
                </a:stretch>
              </a:blipFill>
            </p:spPr>
            <p:txBody>
              <a:bodyPr/>
              <a:lstStyle/>
              <a:p>
                <a:r>
                  <a:rPr lang="en-US">
                    <a:noFill/>
                  </a:rPr>
                  <a:t> </a:t>
                </a:r>
              </a:p>
            </p:txBody>
          </p:sp>
        </mc:Fallback>
      </mc:AlternateContent>
      <p:pic>
        <p:nvPicPr>
          <p:cNvPr id="13" name="Picture 12">
            <a:extLst>
              <a:ext uri="{FF2B5EF4-FFF2-40B4-BE49-F238E27FC236}">
                <a16:creationId xmlns:a16="http://schemas.microsoft.com/office/drawing/2014/main" id="{9BC75136-D9E4-4A70-851B-DE3C0F7877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1829482"/>
            <a:ext cx="4634179" cy="3475634"/>
          </a:xfrm>
          <a:prstGeom prst="rect">
            <a:avLst/>
          </a:prstGeom>
        </p:spPr>
      </p:pic>
      <p:sp>
        <p:nvSpPr>
          <p:cNvPr id="14" name="TextBox 13">
            <a:extLst>
              <a:ext uri="{FF2B5EF4-FFF2-40B4-BE49-F238E27FC236}">
                <a16:creationId xmlns:a16="http://schemas.microsoft.com/office/drawing/2014/main" id="{5CEE20D0-E4D7-4EA9-9965-604DA4FFECDF}"/>
              </a:ext>
            </a:extLst>
          </p:cNvPr>
          <p:cNvSpPr txBox="1"/>
          <p:nvPr/>
        </p:nvSpPr>
        <p:spPr>
          <a:xfrm>
            <a:off x="6671088" y="1666259"/>
            <a:ext cx="1172500" cy="369332"/>
          </a:xfrm>
          <a:prstGeom prst="rect">
            <a:avLst/>
          </a:prstGeom>
          <a:noFill/>
        </p:spPr>
        <p:txBody>
          <a:bodyPr wrap="none" rtlCol="0">
            <a:spAutoFit/>
          </a:bodyPr>
          <a:lstStyle/>
          <a:p>
            <a:r>
              <a:rPr lang="en-US" dirty="0"/>
              <a:t>Predicted</a:t>
            </a:r>
          </a:p>
        </p:txBody>
      </p:sp>
      <mc:AlternateContent xmlns:mc="http://schemas.openxmlformats.org/markup-compatibility/2006" xmlns:a14="http://schemas.microsoft.com/office/drawing/2010/main">
        <mc:Choice Requires="a14">
          <p:sp>
            <p:nvSpPr>
              <p:cNvPr id="6" name="TextBox 5"/>
              <p:cNvSpPr txBox="1"/>
              <p:nvPr/>
            </p:nvSpPr>
            <p:spPr>
              <a:xfrm>
                <a:off x="522513" y="5355490"/>
                <a:ext cx="11003661" cy="954107"/>
              </a:xfrm>
              <a:prstGeom prst="rect">
                <a:avLst/>
              </a:prstGeom>
              <a:noFill/>
            </p:spPr>
            <p:txBody>
              <a:bodyPr wrap="square" rtlCol="0">
                <a:spAutoFit/>
              </a:bodyPr>
              <a:lstStyle/>
              <a:p>
                <a:r>
                  <a:rPr lang="en-US" sz="2800" dirty="0"/>
                  <a:t>This model explicitly predicts the reaction ratio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𝑒</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𝑏</m:t>
                        </m:r>
                      </m:sub>
                    </m:sSub>
                  </m:oMath>
                </a14:m>
                <a:r>
                  <a:rPr lang="en-US" sz="2800" dirty="0"/>
                  <a:t>) and hints at the expected dissolution behavior.</a:t>
                </a:r>
              </a:p>
            </p:txBody>
          </p:sp>
        </mc:Choice>
        <mc:Fallback xmlns="">
          <p:sp>
            <p:nvSpPr>
              <p:cNvPr id="6" name="TextBox 5"/>
              <p:cNvSpPr txBox="1">
                <a:spLocks noRot="1" noChangeAspect="1" noMove="1" noResize="1" noEditPoints="1" noAdjustHandles="1" noChangeArrowheads="1" noChangeShapeType="1" noTextEdit="1"/>
              </p:cNvSpPr>
              <p:nvPr/>
            </p:nvSpPr>
            <p:spPr>
              <a:xfrm>
                <a:off x="522513" y="5355490"/>
                <a:ext cx="11003661" cy="954107"/>
              </a:xfrm>
              <a:prstGeom prst="rect">
                <a:avLst/>
              </a:prstGeom>
              <a:blipFill>
                <a:blip r:embed="rId9"/>
                <a:stretch>
                  <a:fillRect l="-1163" t="-6410" r="-1607" b="-17949"/>
                </a:stretch>
              </a:blipFill>
            </p:spPr>
            <p:txBody>
              <a:bodyPr/>
              <a:lstStyle/>
              <a:p>
                <a:r>
                  <a:rPr lang="en-US">
                    <a:noFill/>
                  </a:rPr>
                  <a:t> </a:t>
                </a:r>
              </a:p>
            </p:txBody>
          </p:sp>
        </mc:Fallback>
      </mc:AlternateContent>
      <p:pic>
        <p:nvPicPr>
          <p:cNvPr id="8" name="Picture 7">
            <a:extLst>
              <a:ext uri="{FF2B5EF4-FFF2-40B4-BE49-F238E27FC236}">
                <a16:creationId xmlns:a16="http://schemas.microsoft.com/office/drawing/2014/main" id="{BD028E29-72B7-4734-A9FA-865F85EB11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44847" y="1962737"/>
            <a:ext cx="4456506" cy="3342379"/>
          </a:xfrm>
          <a:prstGeom prst="rect">
            <a:avLst/>
          </a:prstGeom>
        </p:spPr>
      </p:pic>
      <p:sp>
        <p:nvSpPr>
          <p:cNvPr id="19" name="TextBox 18">
            <a:extLst>
              <a:ext uri="{FF2B5EF4-FFF2-40B4-BE49-F238E27FC236}">
                <a16:creationId xmlns:a16="http://schemas.microsoft.com/office/drawing/2014/main" id="{3614078D-3B38-4984-8ADD-3982EA392A02}"/>
              </a:ext>
            </a:extLst>
          </p:cNvPr>
          <p:cNvSpPr txBox="1"/>
          <p:nvPr/>
        </p:nvSpPr>
        <p:spPr>
          <a:xfrm>
            <a:off x="2362200" y="1707362"/>
            <a:ext cx="1146468" cy="369332"/>
          </a:xfrm>
          <a:prstGeom prst="rect">
            <a:avLst/>
          </a:prstGeom>
          <a:noFill/>
        </p:spPr>
        <p:txBody>
          <a:bodyPr wrap="none" rtlCol="0">
            <a:spAutoFit/>
          </a:bodyPr>
          <a:lstStyle/>
          <a:p>
            <a:r>
              <a:rPr lang="en-US" dirty="0"/>
              <a:t>Observed</a:t>
            </a:r>
          </a:p>
        </p:txBody>
      </p:sp>
      <p:grpSp>
        <p:nvGrpSpPr>
          <p:cNvPr id="11" name="Group 10">
            <a:extLst>
              <a:ext uri="{FF2B5EF4-FFF2-40B4-BE49-F238E27FC236}">
                <a16:creationId xmlns:a16="http://schemas.microsoft.com/office/drawing/2014/main" id="{2F7FE59B-A3C5-435D-B5FA-50E9512C9A22}"/>
              </a:ext>
            </a:extLst>
          </p:cNvPr>
          <p:cNvGrpSpPr/>
          <p:nvPr/>
        </p:nvGrpSpPr>
        <p:grpSpPr>
          <a:xfrm>
            <a:off x="5181945" y="1720336"/>
            <a:ext cx="988653" cy="2031325"/>
            <a:chOff x="384250" y="1791255"/>
            <a:chExt cx="988653" cy="2031325"/>
          </a:xfrm>
        </p:grpSpPr>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96F33AA2-7C21-4C08-BA91-9EEC5D73D353}"/>
                    </a:ext>
                  </a:extLst>
                </p:cNvPr>
                <p:cNvSpPr txBox="1"/>
                <p:nvPr/>
              </p:nvSpPr>
              <p:spPr>
                <a:xfrm>
                  <a:off x="384250" y="1791255"/>
                  <a:ext cx="988653" cy="2031325"/>
                </a:xfrm>
                <a:prstGeom prst="rect">
                  <a:avLst/>
                </a:prstGeom>
                <a:solidFill>
                  <a:schemeClr val="bg1"/>
                </a:solidFill>
                <a:ln>
                  <a:solidFill>
                    <a:schemeClr val="tx1"/>
                  </a:solidFill>
                </a:ln>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𝑒</m:t>
                            </m:r>
                          </m:sub>
                        </m:sSub>
                        <m:r>
                          <a:rPr lang="en-US" sz="1400" b="0" i="1" smtClean="0">
                            <a:latin typeface="Cambria Math" panose="02040503050406030204" pitchFamily="18" charset="0"/>
                          </a:rPr>
                          <m:t>/</m:t>
                        </m:r>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𝑟</m:t>
                            </m:r>
                          </m:e>
                          <m:sub>
                            <m:r>
                              <a:rPr lang="en-US" sz="1400" b="0" i="1" smtClean="0">
                                <a:latin typeface="Cambria Math" panose="02040503050406030204" pitchFamily="18" charset="0"/>
                              </a:rPr>
                              <m:t>𝑏</m:t>
                            </m:r>
                          </m:sub>
                        </m:sSub>
                      </m:oMath>
                    </m:oMathPara>
                  </a14:m>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endParaRPr lang="en-US" sz="1400" dirty="0"/>
                </a:p>
                <a:p>
                  <a:pPr algn="ctr"/>
                  <a:r>
                    <a:rPr lang="en-US" sz="1400" dirty="0">
                      <a:solidFill>
                        <a:srgbClr val="FF0000"/>
                      </a:solidFill>
                    </a:rPr>
                    <a:t>Uniform</a:t>
                  </a:r>
                </a:p>
                <a:p>
                  <a:pPr algn="ctr"/>
                  <a:r>
                    <a:rPr lang="en-US" sz="1400" dirty="0">
                      <a:solidFill>
                        <a:srgbClr val="0000CD"/>
                      </a:solidFill>
                    </a:rPr>
                    <a:t>Wormhole</a:t>
                  </a:r>
                </a:p>
              </p:txBody>
            </p:sp>
          </mc:Choice>
          <mc:Fallback xmlns="">
            <p:sp>
              <p:nvSpPr>
                <p:cNvPr id="10" name="TextBox 9">
                  <a:extLst>
                    <a:ext uri="{FF2B5EF4-FFF2-40B4-BE49-F238E27FC236}">
                      <a16:creationId xmlns:a16="http://schemas.microsoft.com/office/drawing/2014/main" id="{96F33AA2-7C21-4C08-BA91-9EEC5D73D353}"/>
                    </a:ext>
                  </a:extLst>
                </p:cNvPr>
                <p:cNvSpPr txBox="1">
                  <a:spLocks noRot="1" noChangeAspect="1" noMove="1" noResize="1" noEditPoints="1" noAdjustHandles="1" noChangeArrowheads="1" noChangeShapeType="1" noTextEdit="1"/>
                </p:cNvSpPr>
                <p:nvPr/>
              </p:nvSpPr>
              <p:spPr>
                <a:xfrm>
                  <a:off x="384250" y="1791255"/>
                  <a:ext cx="988653" cy="2031325"/>
                </a:xfrm>
                <a:prstGeom prst="rect">
                  <a:avLst/>
                </a:prstGeom>
                <a:blipFill>
                  <a:blip r:embed="rId11"/>
                  <a:stretch>
                    <a:fillRect l="-1220" r="-1220" b="-1791"/>
                  </a:stretch>
                </a:blipFill>
                <a:ln>
                  <a:solidFill>
                    <a:schemeClr val="tx1"/>
                  </a:solidFill>
                </a:ln>
              </p:spPr>
              <p:txBody>
                <a:bodyPr/>
                <a:lstStyle/>
                <a:p>
                  <a:r>
                    <a:rPr lang="en-US">
                      <a:noFill/>
                    </a:rPr>
                    <a:t> </a:t>
                  </a:r>
                </a:p>
              </p:txBody>
            </p:sp>
          </mc:Fallback>
        </mc:AlternateContent>
        <p:pic>
          <p:nvPicPr>
            <p:cNvPr id="9" name="Picture 8">
              <a:extLst>
                <a:ext uri="{FF2B5EF4-FFF2-40B4-BE49-F238E27FC236}">
                  <a16:creationId xmlns:a16="http://schemas.microsoft.com/office/drawing/2014/main" id="{02E9E35B-5155-4C0E-AC02-3ACBD8516D89}"/>
                </a:ext>
              </a:extLst>
            </p:cNvPr>
            <p:cNvPicPr>
              <a:picLocks noChangeAspect="1"/>
            </p:cNvPicPr>
            <p:nvPr/>
          </p:nvPicPr>
          <p:blipFill rotWithShape="1">
            <a:blip r:embed="rId12"/>
            <a:srcRect t="25805" b="1"/>
            <a:stretch/>
          </p:blipFill>
          <p:spPr>
            <a:xfrm>
              <a:off x="469001" y="2128538"/>
              <a:ext cx="819150" cy="1173114"/>
            </a:xfrm>
            <a:prstGeom prst="rect">
              <a:avLst/>
            </a:prstGeom>
          </p:spPr>
        </p:pic>
      </p:grpSp>
    </p:spTree>
    <p:extLst>
      <p:ext uri="{BB962C8B-B14F-4D97-AF65-F5344CB8AC3E}">
        <p14:creationId xmlns:p14="http://schemas.microsoft.com/office/powerpoint/2010/main" val="1678420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00E7F-AFF7-4022-BB8A-1B964F6BC070}"/>
              </a:ext>
            </a:extLst>
          </p:cNvPr>
          <p:cNvSpPr>
            <a:spLocks noGrp="1"/>
          </p:cNvSpPr>
          <p:nvPr>
            <p:ph type="title"/>
          </p:nvPr>
        </p:nvSpPr>
        <p:spPr/>
        <p:txBody>
          <a:bodyPr/>
          <a:lstStyle/>
          <a:p>
            <a:r>
              <a:rPr lang="en-US" dirty="0"/>
              <a:t>Flow heterogeneity </a:t>
            </a:r>
            <a:r>
              <a:rPr lang="en-US" dirty="0">
                <a:sym typeface="Wingdings" panose="05000000000000000000" pitchFamily="2" charset="2"/>
              </a:rPr>
              <a:t> d</a:t>
            </a:r>
            <a:r>
              <a:rPr lang="en-US" dirty="0"/>
              <a:t>issolution positive feedback</a:t>
            </a:r>
          </a:p>
        </p:txBody>
      </p:sp>
      <p:sp>
        <p:nvSpPr>
          <p:cNvPr id="3" name="Content Placeholder 2">
            <a:extLst>
              <a:ext uri="{FF2B5EF4-FFF2-40B4-BE49-F238E27FC236}">
                <a16:creationId xmlns:a16="http://schemas.microsoft.com/office/drawing/2014/main" id="{3F0BA2AE-4E62-4338-A1E6-206E1C138430}"/>
              </a:ext>
            </a:extLst>
          </p:cNvPr>
          <p:cNvSpPr>
            <a:spLocks noGrp="1"/>
          </p:cNvSpPr>
          <p:nvPr>
            <p:ph idx="1"/>
          </p:nvPr>
        </p:nvSpPr>
        <p:spPr>
          <a:xfrm>
            <a:off x="6479152" y="2658314"/>
            <a:ext cx="5036665" cy="3632436"/>
          </a:xfrm>
        </p:spPr>
        <p:txBody>
          <a:bodyPr>
            <a:normAutofit/>
          </a:bodyPr>
          <a:lstStyle/>
          <a:p>
            <a:r>
              <a:rPr lang="en-US" dirty="0"/>
              <a:t>Initial homogenous flow perpetuates uniform dissolution</a:t>
            </a:r>
          </a:p>
          <a:p>
            <a:r>
              <a:rPr lang="en-US" dirty="0"/>
              <a:t>Initial heterogenous flow perpetuates </a:t>
            </a:r>
            <a:r>
              <a:rPr lang="en-US" dirty="0" err="1"/>
              <a:t>wormholing</a:t>
            </a:r>
            <a:endParaRPr lang="en-US" dirty="0"/>
          </a:p>
          <a:p>
            <a:r>
              <a:rPr lang="en-US" dirty="0"/>
              <a:t>However, some switch regimes during dissolution</a:t>
            </a:r>
          </a:p>
          <a:p>
            <a:pPr marL="0" indent="0">
              <a:buNone/>
            </a:pPr>
            <a:r>
              <a:rPr lang="en-US" dirty="0">
                <a:sym typeface="Wingdings" panose="05000000000000000000" pitchFamily="2" charset="2"/>
              </a:rPr>
              <a:t>	 </a:t>
            </a:r>
            <a:r>
              <a:rPr lang="en-US" dirty="0"/>
              <a:t>Why?</a:t>
            </a:r>
          </a:p>
        </p:txBody>
      </p:sp>
      <p:sp>
        <p:nvSpPr>
          <p:cNvPr id="4" name="Footer Placeholder 3">
            <a:extLst>
              <a:ext uri="{FF2B5EF4-FFF2-40B4-BE49-F238E27FC236}">
                <a16:creationId xmlns:a16="http://schemas.microsoft.com/office/drawing/2014/main" id="{6019018F-0A4B-4A0D-8401-96414D50FDCD}"/>
              </a:ext>
            </a:extLst>
          </p:cNvPr>
          <p:cNvSpPr>
            <a:spLocks noGrp="1"/>
          </p:cNvSpPr>
          <p:nvPr>
            <p:ph type="ftr" sz="quarter" idx="10"/>
          </p:nvPr>
        </p:nvSpPr>
        <p:spPr/>
        <p:txBody>
          <a:bodyPr/>
          <a:lstStyle/>
          <a:p>
            <a:r>
              <a:rPr lang="en-US" dirty="0" err="1"/>
              <a:t>Interpore</a:t>
            </a:r>
            <a:r>
              <a:rPr lang="en-US" dirty="0"/>
              <a:t> 2022 | zkanavas@ucdavis.edu</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181" y="1364999"/>
            <a:ext cx="5852172" cy="4389129"/>
          </a:xfrm>
          <a:prstGeom prst="rect">
            <a:avLst/>
          </a:prstGeom>
        </p:spPr>
      </p:pic>
      <p:sp>
        <p:nvSpPr>
          <p:cNvPr id="5" name="Slide Number Placeholder 4">
            <a:extLst>
              <a:ext uri="{FF2B5EF4-FFF2-40B4-BE49-F238E27FC236}">
                <a16:creationId xmlns:a16="http://schemas.microsoft.com/office/drawing/2014/main" id="{FC016FE4-5733-4006-8401-6E8857852B14}"/>
              </a:ext>
            </a:extLst>
          </p:cNvPr>
          <p:cNvSpPr>
            <a:spLocks noGrp="1"/>
          </p:cNvSpPr>
          <p:nvPr>
            <p:ph type="sldNum" sz="quarter" idx="11"/>
          </p:nvPr>
        </p:nvSpPr>
        <p:spPr/>
        <p:txBody>
          <a:bodyPr/>
          <a:lstStyle/>
          <a:p>
            <a:fld id="{8FBEF71E-86DC-4598-8B6E-81562313C36B}" type="slidenum">
              <a:rPr lang="en-US" smtClean="0"/>
              <a:t>11</a:t>
            </a:fld>
            <a:endParaRPr lang="en-US" dirty="0"/>
          </a:p>
        </p:txBody>
      </p:sp>
      <p:grpSp>
        <p:nvGrpSpPr>
          <p:cNvPr id="7" name="Group 6">
            <a:extLst>
              <a:ext uri="{FF2B5EF4-FFF2-40B4-BE49-F238E27FC236}">
                <a16:creationId xmlns:a16="http://schemas.microsoft.com/office/drawing/2014/main" id="{5910BFB3-1CB4-4863-B69C-92FDE85A3753}"/>
              </a:ext>
            </a:extLst>
          </p:cNvPr>
          <p:cNvGrpSpPr/>
          <p:nvPr/>
        </p:nvGrpSpPr>
        <p:grpSpPr>
          <a:xfrm>
            <a:off x="248707" y="1111477"/>
            <a:ext cx="6040174" cy="5179273"/>
            <a:chOff x="-438110" y="1031990"/>
            <a:chExt cx="6349656" cy="5444644"/>
          </a:xfrm>
        </p:grpSpPr>
        <p:sp>
          <p:nvSpPr>
            <p:cNvPr id="9" name="Rectangle 8">
              <a:extLst>
                <a:ext uri="{FF2B5EF4-FFF2-40B4-BE49-F238E27FC236}">
                  <a16:creationId xmlns:a16="http://schemas.microsoft.com/office/drawing/2014/main" id="{54C97F58-1CA4-454A-98E6-187931CBCEE6}"/>
                </a:ext>
              </a:extLst>
            </p:cNvPr>
            <p:cNvSpPr/>
            <p:nvPr/>
          </p:nvSpPr>
          <p:spPr>
            <a:xfrm>
              <a:off x="2224245" y="1520720"/>
              <a:ext cx="3687301" cy="2653456"/>
            </a:xfrm>
            <a:prstGeom prst="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4F73E7B-0A7A-4A1F-AB47-CB7A7DF6E069}"/>
                </a:ext>
              </a:extLst>
            </p:cNvPr>
            <p:cNvSpPr/>
            <p:nvPr/>
          </p:nvSpPr>
          <p:spPr>
            <a:xfrm>
              <a:off x="747323" y="4174176"/>
              <a:ext cx="1476920" cy="1065465"/>
            </a:xfrm>
            <a:prstGeom prst="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2CD61DC-E44A-443A-ADBD-4EA744252D3C}"/>
                </a:ext>
              </a:extLst>
            </p:cNvPr>
            <p:cNvSpPr/>
            <p:nvPr/>
          </p:nvSpPr>
          <p:spPr>
            <a:xfrm>
              <a:off x="2224246" y="4174176"/>
              <a:ext cx="3687300" cy="1065466"/>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AC879F6-08E2-4CF8-B2C8-0E7A3D144773}"/>
                </a:ext>
              </a:extLst>
            </p:cNvPr>
            <p:cNvSpPr/>
            <p:nvPr/>
          </p:nvSpPr>
          <p:spPr>
            <a:xfrm>
              <a:off x="747323" y="1520721"/>
              <a:ext cx="1476921" cy="2653454"/>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eft-Right Arrow 8">
              <a:extLst>
                <a:ext uri="{FF2B5EF4-FFF2-40B4-BE49-F238E27FC236}">
                  <a16:creationId xmlns:a16="http://schemas.microsoft.com/office/drawing/2014/main" id="{5D579D0C-9638-43D7-98AB-5EB8E84E9560}"/>
                </a:ext>
              </a:extLst>
            </p:cNvPr>
            <p:cNvSpPr/>
            <p:nvPr/>
          </p:nvSpPr>
          <p:spPr>
            <a:xfrm>
              <a:off x="519721" y="5803758"/>
              <a:ext cx="5273495" cy="672876"/>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Homogenous flow       Heterogeneous flow</a:t>
              </a:r>
            </a:p>
          </p:txBody>
        </p:sp>
        <p:sp>
          <p:nvSpPr>
            <p:cNvPr id="14" name="Left-Right Arrow 21">
              <a:extLst>
                <a:ext uri="{FF2B5EF4-FFF2-40B4-BE49-F238E27FC236}">
                  <a16:creationId xmlns:a16="http://schemas.microsoft.com/office/drawing/2014/main" id="{627E1041-40E1-412B-AE9C-C64D3177F3AA}"/>
                </a:ext>
              </a:extLst>
            </p:cNvPr>
            <p:cNvSpPr/>
            <p:nvPr/>
          </p:nvSpPr>
          <p:spPr>
            <a:xfrm rot="16200000">
              <a:off x="-2408676" y="3002556"/>
              <a:ext cx="4614007" cy="672876"/>
            </a:xfrm>
            <a:prstGeom prst="leftRightArrow">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600" dirty="0"/>
                <a:t>Homogenous flow       Heterogeneous flow</a:t>
              </a:r>
            </a:p>
          </p:txBody>
        </p:sp>
      </p:grpSp>
      <p:grpSp>
        <p:nvGrpSpPr>
          <p:cNvPr id="15" name="Group 14">
            <a:extLst>
              <a:ext uri="{FF2B5EF4-FFF2-40B4-BE49-F238E27FC236}">
                <a16:creationId xmlns:a16="http://schemas.microsoft.com/office/drawing/2014/main" id="{CC67A8D3-8A08-4E63-843C-6474E49C4791}"/>
              </a:ext>
            </a:extLst>
          </p:cNvPr>
          <p:cNvGrpSpPr/>
          <p:nvPr/>
        </p:nvGrpSpPr>
        <p:grpSpPr>
          <a:xfrm>
            <a:off x="6739439" y="1537717"/>
            <a:ext cx="2027018" cy="747361"/>
            <a:chOff x="6486095" y="1759475"/>
            <a:chExt cx="1658210" cy="747361"/>
          </a:xfrm>
        </p:grpSpPr>
        <p:sp>
          <p:nvSpPr>
            <p:cNvPr id="16" name="Rectangle 15">
              <a:extLst>
                <a:ext uri="{FF2B5EF4-FFF2-40B4-BE49-F238E27FC236}">
                  <a16:creationId xmlns:a16="http://schemas.microsoft.com/office/drawing/2014/main" id="{D73ED9A1-F1C1-45F9-BA7E-A4C250A27185}"/>
                </a:ext>
              </a:extLst>
            </p:cNvPr>
            <p:cNvSpPr/>
            <p:nvPr/>
          </p:nvSpPr>
          <p:spPr>
            <a:xfrm>
              <a:off x="6486095" y="1759475"/>
              <a:ext cx="1658210" cy="374125"/>
            </a:xfrm>
            <a:prstGeom prst="rect">
              <a:avLst/>
            </a:prstGeom>
            <a:solidFill>
              <a:schemeClr val="bg1">
                <a:lumMod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Reinforcing (+)</a:t>
              </a:r>
            </a:p>
          </p:txBody>
        </p:sp>
        <p:sp>
          <p:nvSpPr>
            <p:cNvPr id="17" name="Rectangle 16">
              <a:extLst>
                <a:ext uri="{FF2B5EF4-FFF2-40B4-BE49-F238E27FC236}">
                  <a16:creationId xmlns:a16="http://schemas.microsoft.com/office/drawing/2014/main" id="{D28CBC13-AE2A-4632-A0F9-D27C8C858915}"/>
                </a:ext>
              </a:extLst>
            </p:cNvPr>
            <p:cNvSpPr/>
            <p:nvPr/>
          </p:nvSpPr>
          <p:spPr>
            <a:xfrm>
              <a:off x="6486095" y="2132711"/>
              <a:ext cx="1658210" cy="374125"/>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Regulating (-)</a:t>
              </a:r>
            </a:p>
          </p:txBody>
        </p:sp>
      </p:grpSp>
      <p:grpSp>
        <p:nvGrpSpPr>
          <p:cNvPr id="20" name="Group 19">
            <a:extLst>
              <a:ext uri="{FF2B5EF4-FFF2-40B4-BE49-F238E27FC236}">
                <a16:creationId xmlns:a16="http://schemas.microsoft.com/office/drawing/2014/main" id="{A8853ABE-9E0A-4750-A982-2808EF1AE5CC}"/>
              </a:ext>
            </a:extLst>
          </p:cNvPr>
          <p:cNvGrpSpPr/>
          <p:nvPr/>
        </p:nvGrpSpPr>
        <p:grpSpPr>
          <a:xfrm>
            <a:off x="4795935" y="1576385"/>
            <a:ext cx="1472131" cy="923330"/>
            <a:chOff x="7730443" y="1754393"/>
            <a:chExt cx="1472131" cy="923330"/>
          </a:xfrm>
        </p:grpSpPr>
        <p:sp>
          <p:nvSpPr>
            <p:cNvPr id="21" name="TextBox 20">
              <a:extLst>
                <a:ext uri="{FF2B5EF4-FFF2-40B4-BE49-F238E27FC236}">
                  <a16:creationId xmlns:a16="http://schemas.microsoft.com/office/drawing/2014/main" id="{F169186F-A7A7-4F42-B880-45165E505414}"/>
                </a:ext>
              </a:extLst>
            </p:cNvPr>
            <p:cNvSpPr txBox="1"/>
            <p:nvPr/>
          </p:nvSpPr>
          <p:spPr>
            <a:xfrm>
              <a:off x="7730443" y="1754393"/>
              <a:ext cx="1472131" cy="923330"/>
            </a:xfrm>
            <a:prstGeom prst="rect">
              <a:avLst/>
            </a:prstGeom>
            <a:noFill/>
            <a:ln>
              <a:solidFill>
                <a:schemeClr val="tx1"/>
              </a:solidFill>
            </a:ln>
          </p:spPr>
          <p:txBody>
            <a:bodyPr wrap="square" rtlCol="0">
              <a:spAutoFit/>
            </a:bodyPr>
            <a:lstStyle/>
            <a:p>
              <a:r>
                <a:rPr lang="en-US" dirty="0"/>
                <a:t>   Uniform</a:t>
              </a:r>
            </a:p>
            <a:p>
              <a:r>
                <a:rPr lang="en-US" dirty="0"/>
                <a:t>   Compact</a:t>
              </a:r>
            </a:p>
            <a:p>
              <a:r>
                <a:rPr lang="en-US" dirty="0"/>
                <a:t>   Wormhole</a:t>
              </a:r>
            </a:p>
          </p:txBody>
        </p:sp>
        <p:sp>
          <p:nvSpPr>
            <p:cNvPr id="22" name="Oval 21">
              <a:extLst>
                <a:ext uri="{FF2B5EF4-FFF2-40B4-BE49-F238E27FC236}">
                  <a16:creationId xmlns:a16="http://schemas.microsoft.com/office/drawing/2014/main" id="{1BCDE4BB-46FE-4553-B741-B662B8E96749}"/>
                </a:ext>
              </a:extLst>
            </p:cNvPr>
            <p:cNvSpPr>
              <a:spLocks noChangeAspect="1"/>
            </p:cNvSpPr>
            <p:nvPr/>
          </p:nvSpPr>
          <p:spPr>
            <a:xfrm>
              <a:off x="7835503" y="1885248"/>
              <a:ext cx="137160" cy="137160"/>
            </a:xfrm>
            <a:prstGeom prst="ellipse">
              <a:avLst/>
            </a:prstGeom>
            <a:solidFill>
              <a:srgbClr val="3939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E3DE47C-64E7-45FD-AFF7-7A52A6E2FB1F}"/>
                </a:ext>
              </a:extLst>
            </p:cNvPr>
            <p:cNvSpPr>
              <a:spLocks noChangeAspect="1"/>
            </p:cNvSpPr>
            <p:nvPr/>
          </p:nvSpPr>
          <p:spPr>
            <a:xfrm>
              <a:off x="7835503" y="2143059"/>
              <a:ext cx="137160" cy="137160"/>
            </a:xfrm>
            <a:prstGeom prst="rect">
              <a:avLst/>
            </a:prstGeom>
            <a:solidFill>
              <a:srgbClr val="3939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Diamond 25">
              <a:extLst>
                <a:ext uri="{FF2B5EF4-FFF2-40B4-BE49-F238E27FC236}">
                  <a16:creationId xmlns:a16="http://schemas.microsoft.com/office/drawing/2014/main" id="{93186575-CA1C-40E5-A085-49CA11819080}"/>
                </a:ext>
              </a:extLst>
            </p:cNvPr>
            <p:cNvSpPr>
              <a:spLocks noChangeAspect="1"/>
            </p:cNvSpPr>
            <p:nvPr/>
          </p:nvSpPr>
          <p:spPr>
            <a:xfrm>
              <a:off x="7835503" y="2403611"/>
              <a:ext cx="137160" cy="137160"/>
            </a:xfrm>
            <a:prstGeom prst="diamond">
              <a:avLst/>
            </a:prstGeom>
            <a:solidFill>
              <a:srgbClr val="3939D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13033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2093219-C674-4AD6-AC14-9ED089C02F9C}"/>
              </a:ext>
            </a:extLst>
          </p:cNvPr>
          <p:cNvSpPr>
            <a:spLocks noGrp="1"/>
          </p:cNvSpPr>
          <p:nvPr>
            <p:ph type="title"/>
          </p:nvPr>
        </p:nvSpPr>
        <p:spPr/>
        <p:txBody>
          <a:bodyPr/>
          <a:lstStyle/>
          <a:p>
            <a:r>
              <a:rPr lang="en-US" dirty="0"/>
              <a:t>Research Outcomes</a:t>
            </a:r>
          </a:p>
        </p:txBody>
      </p:sp>
      <p:sp>
        <p:nvSpPr>
          <p:cNvPr id="8" name="Content Placeholder 7">
            <a:extLst>
              <a:ext uri="{FF2B5EF4-FFF2-40B4-BE49-F238E27FC236}">
                <a16:creationId xmlns:a16="http://schemas.microsoft.com/office/drawing/2014/main" id="{2BE8CBAF-DD83-40E2-ACAD-2314FD4599A8}"/>
              </a:ext>
            </a:extLst>
          </p:cNvPr>
          <p:cNvSpPr>
            <a:spLocks noGrp="1"/>
          </p:cNvSpPr>
          <p:nvPr>
            <p:ph idx="1"/>
          </p:nvPr>
        </p:nvSpPr>
        <p:spPr>
          <a:xfrm>
            <a:off x="676182" y="1359899"/>
            <a:ext cx="10839636" cy="4990675"/>
          </a:xfrm>
        </p:spPr>
        <p:txBody>
          <a:bodyPr>
            <a:normAutofit/>
          </a:bodyPr>
          <a:lstStyle/>
          <a:p>
            <a:pPr marL="0" indent="0">
              <a:buNone/>
            </a:pPr>
            <a:r>
              <a:rPr lang="en-US" dirty="0"/>
              <a:t>Key Insight: Dissolution reactions are controlled by transport &amp; 		 reaction timescales, but their baseline hinges on flow 		 heterogeneity.</a:t>
            </a:r>
          </a:p>
          <a:p>
            <a:pPr marL="0" indent="0">
              <a:spcBef>
                <a:spcPts val="1800"/>
              </a:spcBef>
              <a:buNone/>
            </a:pPr>
            <a:r>
              <a:rPr lang="en-US" dirty="0"/>
              <a:t>		Must account for flow heterogeneity in addition to 			transport and reaction timescales to predict 				dissolution behavior.</a:t>
            </a:r>
          </a:p>
          <a:p>
            <a:pPr marL="0" indent="0">
              <a:spcBef>
                <a:spcPts val="1800"/>
              </a:spcBef>
              <a:buNone/>
            </a:pPr>
            <a:r>
              <a:rPr lang="en-US" dirty="0"/>
              <a:t>		We can predict reaction ratio as a function of the 			</a:t>
            </a:r>
            <a:r>
              <a:rPr lang="en-US" dirty="0" err="1"/>
              <a:t>Peclet</a:t>
            </a:r>
            <a:r>
              <a:rPr lang="en-US" dirty="0"/>
              <a:t> number and percolation threshold.</a:t>
            </a:r>
          </a:p>
          <a:p>
            <a:pPr marL="0" indent="0">
              <a:spcBef>
                <a:spcPts val="1800"/>
              </a:spcBef>
              <a:buNone/>
            </a:pPr>
            <a:r>
              <a:rPr lang="en-US" dirty="0"/>
              <a:t>		Generally, there is a positive feedback process 			between flow heterogeneity and dissolution pattern.</a:t>
            </a:r>
          </a:p>
        </p:txBody>
      </p:sp>
      <p:sp>
        <p:nvSpPr>
          <p:cNvPr id="5" name="Footer Placeholder 4">
            <a:extLst>
              <a:ext uri="{FF2B5EF4-FFF2-40B4-BE49-F238E27FC236}">
                <a16:creationId xmlns:a16="http://schemas.microsoft.com/office/drawing/2014/main" id="{07565FE6-2999-416D-934A-6A3E94D2BBFE}"/>
              </a:ext>
            </a:extLst>
          </p:cNvPr>
          <p:cNvSpPr>
            <a:spLocks noGrp="1"/>
          </p:cNvSpPr>
          <p:nvPr>
            <p:ph type="ftr" sz="quarter" idx="10"/>
          </p:nvPr>
        </p:nvSpPr>
        <p:spPr/>
        <p:txBody>
          <a:bodyPr/>
          <a:lstStyle/>
          <a:p>
            <a:r>
              <a:rPr lang="en-US" dirty="0" err="1"/>
              <a:t>Interpore</a:t>
            </a:r>
            <a:r>
              <a:rPr lang="en-US" dirty="0"/>
              <a:t> 2022 | zkanavas@ucdavis.edu</a:t>
            </a:r>
          </a:p>
        </p:txBody>
      </p:sp>
      <p:sp>
        <p:nvSpPr>
          <p:cNvPr id="6" name="Slide Number Placeholder 5">
            <a:extLst>
              <a:ext uri="{FF2B5EF4-FFF2-40B4-BE49-F238E27FC236}">
                <a16:creationId xmlns:a16="http://schemas.microsoft.com/office/drawing/2014/main" id="{A355FB9B-0176-46CA-973A-A0AA6002723A}"/>
              </a:ext>
            </a:extLst>
          </p:cNvPr>
          <p:cNvSpPr>
            <a:spLocks noGrp="1"/>
          </p:cNvSpPr>
          <p:nvPr>
            <p:ph type="sldNum" sz="quarter" idx="11"/>
          </p:nvPr>
        </p:nvSpPr>
        <p:spPr/>
        <p:txBody>
          <a:bodyPr/>
          <a:lstStyle/>
          <a:p>
            <a:fld id="{8FBEF71E-86DC-4598-8B6E-81562313C36B}" type="slidenum">
              <a:rPr lang="en-US" smtClean="0"/>
              <a:t>12</a:t>
            </a:fld>
            <a:endParaRPr lang="en-US"/>
          </a:p>
        </p:txBody>
      </p:sp>
      <p:sp>
        <p:nvSpPr>
          <p:cNvPr id="9" name="Oval 8">
            <a:extLst>
              <a:ext uri="{FF2B5EF4-FFF2-40B4-BE49-F238E27FC236}">
                <a16:creationId xmlns:a16="http://schemas.microsoft.com/office/drawing/2014/main" id="{8A24B46A-93A9-430D-9C38-C2EC0C4B037D}"/>
              </a:ext>
            </a:extLst>
          </p:cNvPr>
          <p:cNvSpPr/>
          <p:nvPr/>
        </p:nvSpPr>
        <p:spPr>
          <a:xfrm>
            <a:off x="1933751" y="3097943"/>
            <a:ext cx="502920" cy="548640"/>
          </a:xfrm>
          <a:prstGeom prst="ellipse">
            <a:avLst/>
          </a:prstGeom>
          <a:noFill/>
          <a:ln w="38100">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lIns="27432" tIns="0" rIns="0" bIns="64008" rtlCol="0" anchor="ctr">
            <a:noAutofit/>
          </a:bodyPr>
          <a:lstStyle/>
          <a:p>
            <a:pPr algn="ctr"/>
            <a:r>
              <a:rPr lang="en-US" sz="4000" dirty="0">
                <a:solidFill>
                  <a:srgbClr val="002855"/>
                </a:solidFill>
                <a:latin typeface="Verdana" panose="020B0604030504040204" pitchFamily="34" charset="0"/>
                <a:ea typeface="Verdana" panose="020B0604030504040204" pitchFamily="34" charset="0"/>
                <a:cs typeface="Verdana" panose="020B0604030504040204" pitchFamily="34" charset="0"/>
              </a:rPr>
              <a:t>1</a:t>
            </a:r>
            <a:endParaRPr lang="en-US" sz="2400" dirty="0">
              <a:solidFill>
                <a:srgbClr val="002855"/>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Oval 9">
            <a:extLst>
              <a:ext uri="{FF2B5EF4-FFF2-40B4-BE49-F238E27FC236}">
                <a16:creationId xmlns:a16="http://schemas.microsoft.com/office/drawing/2014/main" id="{31B89452-A299-431A-B7D2-5293D4FC5601}"/>
              </a:ext>
            </a:extLst>
          </p:cNvPr>
          <p:cNvSpPr/>
          <p:nvPr/>
        </p:nvSpPr>
        <p:spPr>
          <a:xfrm>
            <a:off x="1933749" y="4175618"/>
            <a:ext cx="487639" cy="548640"/>
          </a:xfrm>
          <a:prstGeom prst="ellipse">
            <a:avLst/>
          </a:prstGeom>
          <a:noFill/>
          <a:ln w="38100">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lIns="27432" tIns="0" rIns="0" bIns="18288" rtlCol="0" anchor="ctr">
            <a:noAutofit/>
          </a:bodyPr>
          <a:lstStyle/>
          <a:p>
            <a:pPr algn="ctr"/>
            <a:r>
              <a:rPr lang="en-US" sz="4000" dirty="0">
                <a:solidFill>
                  <a:srgbClr val="002855"/>
                </a:solidFill>
                <a:latin typeface="Verdana" panose="020B0604030504040204" pitchFamily="34" charset="0"/>
                <a:ea typeface="Verdana" panose="020B0604030504040204" pitchFamily="34" charset="0"/>
                <a:cs typeface="Verdana" panose="020B0604030504040204" pitchFamily="34" charset="0"/>
              </a:rPr>
              <a:t>2</a:t>
            </a:r>
            <a:endParaRPr lang="en-US" sz="2400" dirty="0">
              <a:solidFill>
                <a:srgbClr val="002855"/>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Oval 10">
            <a:extLst>
              <a:ext uri="{FF2B5EF4-FFF2-40B4-BE49-F238E27FC236}">
                <a16:creationId xmlns:a16="http://schemas.microsoft.com/office/drawing/2014/main" id="{31B89452-A299-431A-B7D2-5293D4FC5601}"/>
              </a:ext>
            </a:extLst>
          </p:cNvPr>
          <p:cNvSpPr/>
          <p:nvPr/>
        </p:nvSpPr>
        <p:spPr>
          <a:xfrm>
            <a:off x="1933749" y="5253293"/>
            <a:ext cx="487639" cy="548640"/>
          </a:xfrm>
          <a:prstGeom prst="ellipse">
            <a:avLst/>
          </a:prstGeom>
          <a:noFill/>
          <a:ln w="38100">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lIns="27432" tIns="0" rIns="0" bIns="18288" rtlCol="0" anchor="ctr">
            <a:noAutofit/>
          </a:bodyPr>
          <a:lstStyle/>
          <a:p>
            <a:pPr algn="ctr"/>
            <a:r>
              <a:rPr lang="en-US" sz="4000" dirty="0">
                <a:solidFill>
                  <a:srgbClr val="002855"/>
                </a:solidFill>
                <a:latin typeface="Verdana" panose="020B0604030504040204" pitchFamily="34" charset="0"/>
                <a:ea typeface="Verdana" panose="020B0604030504040204" pitchFamily="34" charset="0"/>
                <a:cs typeface="Verdana" panose="020B0604030504040204" pitchFamily="34" charset="0"/>
              </a:rPr>
              <a:t>3</a:t>
            </a:r>
            <a:endParaRPr lang="en-US" sz="2400" dirty="0">
              <a:solidFill>
                <a:srgbClr val="002855"/>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57353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3600" dirty="0"/>
              <a:t>Geologic carbon storage has security concerns</a:t>
            </a:r>
          </a:p>
        </p:txBody>
      </p:sp>
      <p:sp>
        <p:nvSpPr>
          <p:cNvPr id="8" name="Content Placeholder 7"/>
          <p:cNvSpPr>
            <a:spLocks noGrp="1"/>
          </p:cNvSpPr>
          <p:nvPr>
            <p:ph sz="half" idx="2"/>
          </p:nvPr>
        </p:nvSpPr>
        <p:spPr>
          <a:xfrm>
            <a:off x="5625774" y="1432140"/>
            <a:ext cx="5889567" cy="4351338"/>
          </a:xfrm>
        </p:spPr>
        <p:txBody>
          <a:bodyPr>
            <a:normAutofit/>
          </a:bodyPr>
          <a:lstStyle/>
          <a:p>
            <a:r>
              <a:rPr lang="en-US" dirty="0"/>
              <a:t>Injected CO</a:t>
            </a:r>
            <a:r>
              <a:rPr lang="en-US" baseline="-25000" dirty="0"/>
              <a:t>2</a:t>
            </a:r>
            <a:r>
              <a:rPr lang="en-US" dirty="0"/>
              <a:t> acidifies host brine</a:t>
            </a:r>
          </a:p>
          <a:p>
            <a:endParaRPr lang="en-US" dirty="0"/>
          </a:p>
          <a:p>
            <a:r>
              <a:rPr lang="en-US" dirty="0"/>
              <a:t>Local reactions at injection may compromise integrity of well seal</a:t>
            </a:r>
          </a:p>
          <a:p>
            <a:endParaRPr lang="en-US" dirty="0"/>
          </a:p>
          <a:p>
            <a:r>
              <a:rPr lang="en-US" dirty="0"/>
              <a:t>Dissolution pattern can alter the mechanical integrity of the formation</a:t>
            </a:r>
          </a:p>
        </p:txBody>
      </p:sp>
      <p:sp>
        <p:nvSpPr>
          <p:cNvPr id="4" name="Footer Placeholder 3"/>
          <p:cNvSpPr>
            <a:spLocks noGrp="1"/>
          </p:cNvSpPr>
          <p:nvPr>
            <p:ph type="ftr" sz="quarter" idx="4294967295"/>
          </p:nvPr>
        </p:nvSpPr>
        <p:spPr>
          <a:xfrm>
            <a:off x="1608992" y="6368255"/>
            <a:ext cx="4586288" cy="365125"/>
          </a:xfrm>
        </p:spPr>
        <p:txBody>
          <a:bodyPr/>
          <a:lstStyle/>
          <a:p>
            <a:r>
              <a:rPr lang="en-US" dirty="0" err="1"/>
              <a:t>Interpore</a:t>
            </a:r>
            <a:r>
              <a:rPr lang="en-US" dirty="0"/>
              <a:t> 2022 | zkanavas@ucdavis.edu</a:t>
            </a:r>
          </a:p>
        </p:txBody>
      </p:sp>
      <p:sp>
        <p:nvSpPr>
          <p:cNvPr id="5" name="Slide Number Placeholder 4"/>
          <p:cNvSpPr>
            <a:spLocks noGrp="1"/>
          </p:cNvSpPr>
          <p:nvPr>
            <p:ph type="sldNum" sz="quarter" idx="4294967295"/>
          </p:nvPr>
        </p:nvSpPr>
        <p:spPr>
          <a:xfrm>
            <a:off x="8772144" y="6368254"/>
            <a:ext cx="2743200" cy="365125"/>
          </a:xfrm>
        </p:spPr>
        <p:txBody>
          <a:bodyPr/>
          <a:lstStyle/>
          <a:p>
            <a:fld id="{8FBEF71E-86DC-4598-8B6E-81562313C36B}" type="slidenum">
              <a:rPr lang="en-US" smtClean="0"/>
              <a:t>2</a:t>
            </a:fld>
            <a:endParaRPr lang="en-US" dirty="0"/>
          </a:p>
        </p:txBody>
      </p:sp>
      <p:grpSp>
        <p:nvGrpSpPr>
          <p:cNvPr id="9" name="Group 8"/>
          <p:cNvGrpSpPr/>
          <p:nvPr/>
        </p:nvGrpSpPr>
        <p:grpSpPr>
          <a:xfrm>
            <a:off x="834996" y="1698692"/>
            <a:ext cx="4235509" cy="3818233"/>
            <a:chOff x="448126" y="1220937"/>
            <a:chExt cx="4235509" cy="3818233"/>
          </a:xfrm>
        </p:grpSpPr>
        <p:sp>
          <p:nvSpPr>
            <p:cNvPr id="10" name="Rectangle 9">
              <a:extLst>
                <a:ext uri="{FF2B5EF4-FFF2-40B4-BE49-F238E27FC236}">
                  <a16:creationId xmlns:a16="http://schemas.microsoft.com/office/drawing/2014/main" id="{6D48AFE4-BC4D-488B-A5BB-57DA75508933}"/>
                </a:ext>
              </a:extLst>
            </p:cNvPr>
            <p:cNvSpPr/>
            <p:nvPr/>
          </p:nvSpPr>
          <p:spPr>
            <a:xfrm>
              <a:off x="495683" y="4600258"/>
              <a:ext cx="4187952" cy="438912"/>
            </a:xfrm>
            <a:prstGeom prst="rect">
              <a:avLst/>
            </a:prstGeom>
            <a:solidFill>
              <a:srgbClr val="877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B74751F-08A8-4B6B-ABBE-9EDD69DF6A49}"/>
                </a:ext>
              </a:extLst>
            </p:cNvPr>
            <p:cNvSpPr/>
            <p:nvPr/>
          </p:nvSpPr>
          <p:spPr>
            <a:xfrm>
              <a:off x="495683" y="3028783"/>
              <a:ext cx="4187952" cy="4389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Caprock</a:t>
              </a:r>
            </a:p>
          </p:txBody>
        </p:sp>
        <p:sp>
          <p:nvSpPr>
            <p:cNvPr id="12" name="Rectangle 11">
              <a:extLst>
                <a:ext uri="{FF2B5EF4-FFF2-40B4-BE49-F238E27FC236}">
                  <a16:creationId xmlns:a16="http://schemas.microsoft.com/office/drawing/2014/main" id="{A570C620-AB11-48A5-AF3F-86167BA35632}"/>
                </a:ext>
              </a:extLst>
            </p:cNvPr>
            <p:cNvSpPr/>
            <p:nvPr/>
          </p:nvSpPr>
          <p:spPr>
            <a:xfrm>
              <a:off x="495683" y="4165879"/>
              <a:ext cx="4187952" cy="438912"/>
            </a:xfrm>
            <a:prstGeom prst="rect">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dirty="0"/>
                <a:t>Caprock</a:t>
              </a:r>
            </a:p>
          </p:txBody>
        </p:sp>
        <p:sp>
          <p:nvSpPr>
            <p:cNvPr id="13" name="Rectangle 12">
              <a:extLst>
                <a:ext uri="{FF2B5EF4-FFF2-40B4-BE49-F238E27FC236}">
                  <a16:creationId xmlns:a16="http://schemas.microsoft.com/office/drawing/2014/main" id="{AAD314AB-2703-432B-BDB5-B5510AC9A7A0}"/>
                </a:ext>
              </a:extLst>
            </p:cNvPr>
            <p:cNvSpPr/>
            <p:nvPr/>
          </p:nvSpPr>
          <p:spPr>
            <a:xfrm>
              <a:off x="495683" y="3447926"/>
              <a:ext cx="4187952" cy="718305"/>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AAAF176-216F-4513-8966-6A648E86A850}"/>
                </a:ext>
              </a:extLst>
            </p:cNvPr>
            <p:cNvSpPr/>
            <p:nvPr/>
          </p:nvSpPr>
          <p:spPr>
            <a:xfrm>
              <a:off x="495683" y="2026554"/>
              <a:ext cx="4187952" cy="142817"/>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C05045C-111E-4F9A-9F09-1E64AF8FBF15}"/>
                </a:ext>
              </a:extLst>
            </p:cNvPr>
            <p:cNvSpPr/>
            <p:nvPr/>
          </p:nvSpPr>
          <p:spPr>
            <a:xfrm>
              <a:off x="495683" y="2589871"/>
              <a:ext cx="4187952" cy="438912"/>
            </a:xfrm>
            <a:prstGeom prst="rect">
              <a:avLst/>
            </a:prstGeom>
            <a:solidFill>
              <a:srgbClr val="8774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5245A11-0BFB-49E4-8839-D3EB1494BBC6}"/>
                </a:ext>
              </a:extLst>
            </p:cNvPr>
            <p:cNvSpPr/>
            <p:nvPr/>
          </p:nvSpPr>
          <p:spPr>
            <a:xfrm>
              <a:off x="495683" y="2160844"/>
              <a:ext cx="4187952" cy="438912"/>
            </a:xfrm>
            <a:prstGeom prst="rect">
              <a:avLst/>
            </a:prstGeom>
            <a:solidFill>
              <a:srgbClr val="B693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26">
              <a:extLst>
                <a:ext uri="{FF2B5EF4-FFF2-40B4-BE49-F238E27FC236}">
                  <a16:creationId xmlns:a16="http://schemas.microsoft.com/office/drawing/2014/main" id="{DF904D2E-7DD7-4813-AD54-C49FA9011800}"/>
                </a:ext>
              </a:extLst>
            </p:cNvPr>
            <p:cNvSpPr/>
            <p:nvPr/>
          </p:nvSpPr>
          <p:spPr>
            <a:xfrm>
              <a:off x="2624234" y="3444336"/>
              <a:ext cx="1548585" cy="675237"/>
            </a:xfrm>
            <a:custGeom>
              <a:avLst/>
              <a:gdLst>
                <a:gd name="connsiteX0" fmla="*/ 16088 w 2021404"/>
                <a:gd name="connsiteY0" fmla="*/ 410734 h 501284"/>
                <a:gd name="connsiteX1" fmla="*/ 1107770 w 2021404"/>
                <a:gd name="connsiteY1" fmla="*/ 187 h 501284"/>
                <a:gd name="connsiteX2" fmla="*/ 1994178 w 2021404"/>
                <a:gd name="connsiteY2" fmla="*/ 466718 h 501284"/>
                <a:gd name="connsiteX3" fmla="*/ 16088 w 2021404"/>
                <a:gd name="connsiteY3" fmla="*/ 410734 h 501284"/>
                <a:gd name="connsiteX0" fmla="*/ 22732 w 2219022"/>
                <a:gd name="connsiteY0" fmla="*/ 410704 h 410922"/>
                <a:gd name="connsiteX1" fmla="*/ 1114414 w 2219022"/>
                <a:gd name="connsiteY1" fmla="*/ 157 h 410922"/>
                <a:gd name="connsiteX2" fmla="*/ 2196765 w 2219022"/>
                <a:gd name="connsiteY2" fmla="*/ 56141 h 410922"/>
                <a:gd name="connsiteX3" fmla="*/ 22732 w 2219022"/>
                <a:gd name="connsiteY3" fmla="*/ 410704 h 410922"/>
                <a:gd name="connsiteX0" fmla="*/ 22732 w 2196765"/>
                <a:gd name="connsiteY0" fmla="*/ 410704 h 410922"/>
                <a:gd name="connsiteX1" fmla="*/ 1114414 w 2196765"/>
                <a:gd name="connsiteY1" fmla="*/ 157 h 410922"/>
                <a:gd name="connsiteX2" fmla="*/ 2196765 w 2196765"/>
                <a:gd name="connsiteY2" fmla="*/ 56141 h 410922"/>
                <a:gd name="connsiteX3" fmla="*/ 22732 w 2196765"/>
                <a:gd name="connsiteY3" fmla="*/ 410704 h 410922"/>
                <a:gd name="connsiteX0" fmla="*/ 22562 w 2191832"/>
                <a:gd name="connsiteY0" fmla="*/ 410701 h 410705"/>
                <a:gd name="connsiteX1" fmla="*/ 1114244 w 2191832"/>
                <a:gd name="connsiteY1" fmla="*/ 154 h 410705"/>
                <a:gd name="connsiteX2" fmla="*/ 2191832 w 2191832"/>
                <a:gd name="connsiteY2" fmla="*/ 8513 h 410705"/>
                <a:gd name="connsiteX3" fmla="*/ 22562 w 2191832"/>
                <a:gd name="connsiteY3" fmla="*/ 410701 h 410705"/>
                <a:gd name="connsiteX0" fmla="*/ 6859 w 2194829"/>
                <a:gd name="connsiteY0" fmla="*/ 428380 h 448705"/>
                <a:gd name="connsiteX1" fmla="*/ 1098541 w 2194829"/>
                <a:gd name="connsiteY1" fmla="*/ 17833 h 448705"/>
                <a:gd name="connsiteX2" fmla="*/ 2176129 w 2194829"/>
                <a:gd name="connsiteY2" fmla="*/ 26192 h 448705"/>
                <a:gd name="connsiteX3" fmla="*/ 1649181 w 2194829"/>
                <a:gd name="connsiteY3" fmla="*/ 348994 h 448705"/>
                <a:gd name="connsiteX4" fmla="*/ 6859 w 2194829"/>
                <a:gd name="connsiteY4" fmla="*/ 428380 h 448705"/>
                <a:gd name="connsiteX0" fmla="*/ 6859 w 2194829"/>
                <a:gd name="connsiteY0" fmla="*/ 410723 h 431048"/>
                <a:gd name="connsiteX1" fmla="*/ 1098541 w 2194829"/>
                <a:gd name="connsiteY1" fmla="*/ 176 h 431048"/>
                <a:gd name="connsiteX2" fmla="*/ 2176129 w 2194829"/>
                <a:gd name="connsiteY2" fmla="*/ 8535 h 431048"/>
                <a:gd name="connsiteX3" fmla="*/ 1649181 w 2194829"/>
                <a:gd name="connsiteY3" fmla="*/ 331337 h 431048"/>
                <a:gd name="connsiteX4" fmla="*/ 6859 w 2194829"/>
                <a:gd name="connsiteY4" fmla="*/ 410723 h 431048"/>
                <a:gd name="connsiteX0" fmla="*/ 240576 w 1237921"/>
                <a:gd name="connsiteY0" fmla="*/ 544027 h 553508"/>
                <a:gd name="connsiteX1" fmla="*/ 141633 w 1237921"/>
                <a:gd name="connsiteY1" fmla="*/ 130 h 553508"/>
                <a:gd name="connsiteX2" fmla="*/ 1219221 w 1237921"/>
                <a:gd name="connsiteY2" fmla="*/ 8489 h 553508"/>
                <a:gd name="connsiteX3" fmla="*/ 692273 w 1237921"/>
                <a:gd name="connsiteY3" fmla="*/ 331291 h 553508"/>
                <a:gd name="connsiteX4" fmla="*/ 240576 w 1237921"/>
                <a:gd name="connsiteY4" fmla="*/ 544027 h 553508"/>
                <a:gd name="connsiteX0" fmla="*/ 241880 w 1239225"/>
                <a:gd name="connsiteY0" fmla="*/ 544036 h 592065"/>
                <a:gd name="connsiteX1" fmla="*/ 142937 w 1239225"/>
                <a:gd name="connsiteY1" fmla="*/ 139 h 592065"/>
                <a:gd name="connsiteX2" fmla="*/ 1220525 w 1239225"/>
                <a:gd name="connsiteY2" fmla="*/ 8498 h 592065"/>
                <a:gd name="connsiteX3" fmla="*/ 693577 w 1239225"/>
                <a:gd name="connsiteY3" fmla="*/ 331300 h 592065"/>
                <a:gd name="connsiteX4" fmla="*/ 731677 w 1239225"/>
                <a:gd name="connsiteY4" fmla="*/ 540849 h 592065"/>
                <a:gd name="connsiteX5" fmla="*/ 241880 w 1239225"/>
                <a:gd name="connsiteY5" fmla="*/ 544036 h 592065"/>
                <a:gd name="connsiteX0" fmla="*/ 241880 w 1235089"/>
                <a:gd name="connsiteY0" fmla="*/ 544036 h 609735"/>
                <a:gd name="connsiteX1" fmla="*/ 142937 w 1235089"/>
                <a:gd name="connsiteY1" fmla="*/ 139 h 609735"/>
                <a:gd name="connsiteX2" fmla="*/ 1220525 w 1235089"/>
                <a:gd name="connsiteY2" fmla="*/ 8498 h 609735"/>
                <a:gd name="connsiteX3" fmla="*/ 731677 w 1235089"/>
                <a:gd name="connsiteY3" fmla="*/ 540849 h 609735"/>
                <a:gd name="connsiteX4" fmla="*/ 241880 w 1235089"/>
                <a:gd name="connsiteY4" fmla="*/ 544036 h 609735"/>
                <a:gd name="connsiteX0" fmla="*/ 234007 w 1227216"/>
                <a:gd name="connsiteY0" fmla="*/ 544042 h 674216"/>
                <a:gd name="connsiteX1" fmla="*/ 135064 w 1227216"/>
                <a:gd name="connsiteY1" fmla="*/ 145 h 674216"/>
                <a:gd name="connsiteX2" fmla="*/ 1212652 w 1227216"/>
                <a:gd name="connsiteY2" fmla="*/ 8504 h 674216"/>
                <a:gd name="connsiteX3" fmla="*/ 723804 w 1227216"/>
                <a:gd name="connsiteY3" fmla="*/ 540855 h 674216"/>
                <a:gd name="connsiteX4" fmla="*/ 485679 w 1227216"/>
                <a:gd name="connsiteY4" fmla="*/ 674206 h 674216"/>
                <a:gd name="connsiteX5" fmla="*/ 234007 w 1227216"/>
                <a:gd name="connsiteY5" fmla="*/ 544042 h 674216"/>
                <a:gd name="connsiteX0" fmla="*/ 234007 w 1227216"/>
                <a:gd name="connsiteY0" fmla="*/ 545063 h 675237"/>
                <a:gd name="connsiteX1" fmla="*/ 135064 w 1227216"/>
                <a:gd name="connsiteY1" fmla="*/ 1166 h 675237"/>
                <a:gd name="connsiteX2" fmla="*/ 1212652 w 1227216"/>
                <a:gd name="connsiteY2" fmla="*/ 0 h 675237"/>
                <a:gd name="connsiteX3" fmla="*/ 723804 w 1227216"/>
                <a:gd name="connsiteY3" fmla="*/ 541876 h 675237"/>
                <a:gd name="connsiteX4" fmla="*/ 485679 w 1227216"/>
                <a:gd name="connsiteY4" fmla="*/ 675227 h 675237"/>
                <a:gd name="connsiteX5" fmla="*/ 234007 w 1227216"/>
                <a:gd name="connsiteY5" fmla="*/ 545063 h 67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27216" h="675237">
                  <a:moveTo>
                    <a:pt x="234007" y="545063"/>
                  </a:moveTo>
                  <a:cubicBezTo>
                    <a:pt x="175571" y="432720"/>
                    <a:pt x="-194618" y="-8165"/>
                    <a:pt x="135064" y="1166"/>
                  </a:cubicBezTo>
                  <a:lnTo>
                    <a:pt x="1212652" y="0"/>
                  </a:lnTo>
                  <a:cubicBezTo>
                    <a:pt x="1310775" y="90118"/>
                    <a:pt x="886911" y="452620"/>
                    <a:pt x="723804" y="541876"/>
                  </a:cubicBezTo>
                  <a:cubicBezTo>
                    <a:pt x="601054" y="640920"/>
                    <a:pt x="567312" y="674696"/>
                    <a:pt x="485679" y="675227"/>
                  </a:cubicBezTo>
                  <a:cubicBezTo>
                    <a:pt x="404046" y="675758"/>
                    <a:pt x="292443" y="657406"/>
                    <a:pt x="234007" y="545063"/>
                  </a:cubicBezTo>
                  <a:close/>
                </a:path>
              </a:pathLst>
            </a:custGeom>
            <a:gradFill flip="none" rotWithShape="1">
              <a:gsLst>
                <a:gs pos="0">
                  <a:schemeClr val="accent1">
                    <a:lumMod val="40000"/>
                    <a:lumOff val="60000"/>
                  </a:schemeClr>
                </a:gs>
                <a:gs pos="37000">
                  <a:schemeClr val="accent1">
                    <a:lumMod val="45000"/>
                    <a:lumOff val="55000"/>
                  </a:schemeClr>
                </a:gs>
                <a:gs pos="100000">
                  <a:schemeClr val="accent1">
                    <a:lumMod val="5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a:extLst>
                <a:ext uri="{FF2B5EF4-FFF2-40B4-BE49-F238E27FC236}">
                  <a16:creationId xmlns:a16="http://schemas.microsoft.com/office/drawing/2014/main" id="{45569AE5-AF62-40A8-A043-DB6539148401}"/>
                </a:ext>
              </a:extLst>
            </p:cNvPr>
            <p:cNvCxnSpPr>
              <a:cxnSpLocks/>
            </p:cNvCxnSpPr>
            <p:nvPr/>
          </p:nvCxnSpPr>
          <p:spPr>
            <a:xfrm>
              <a:off x="3237843" y="2094343"/>
              <a:ext cx="0" cy="1420382"/>
            </a:xfrm>
            <a:prstGeom prst="line">
              <a:avLst/>
            </a:prstGeom>
            <a:ln w="76200">
              <a:solidFill>
                <a:srgbClr val="343434"/>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91F858AA-4F11-43BB-8C55-F1890433E64B}"/>
                </a:ext>
              </a:extLst>
            </p:cNvPr>
            <p:cNvSpPr txBox="1"/>
            <p:nvPr/>
          </p:nvSpPr>
          <p:spPr>
            <a:xfrm>
              <a:off x="448126" y="3811039"/>
              <a:ext cx="1703864" cy="369332"/>
            </a:xfrm>
            <a:prstGeom prst="rect">
              <a:avLst/>
            </a:prstGeom>
            <a:noFill/>
          </p:spPr>
          <p:txBody>
            <a:bodyPr wrap="none" rtlCol="0">
              <a:spAutoFit/>
            </a:bodyPr>
            <a:lstStyle/>
            <a:p>
              <a:r>
                <a:rPr lang="en-US" dirty="0"/>
                <a:t>Brine Formation</a:t>
              </a:r>
            </a:p>
          </p:txBody>
        </p:sp>
        <p:sp>
          <p:nvSpPr>
            <p:cNvPr id="22" name="Rectangle 21">
              <a:extLst>
                <a:ext uri="{FF2B5EF4-FFF2-40B4-BE49-F238E27FC236}">
                  <a16:creationId xmlns:a16="http://schemas.microsoft.com/office/drawing/2014/main" id="{04F31C3E-73B1-4829-8874-F15E358B9FA4}"/>
                </a:ext>
              </a:extLst>
            </p:cNvPr>
            <p:cNvSpPr/>
            <p:nvPr/>
          </p:nvSpPr>
          <p:spPr>
            <a:xfrm>
              <a:off x="2682574" y="3517977"/>
              <a:ext cx="1206484" cy="369332"/>
            </a:xfrm>
            <a:prstGeom prst="rect">
              <a:avLst/>
            </a:prstGeom>
          </p:spPr>
          <p:txBody>
            <a:bodyPr wrap="none">
              <a:spAutoFit/>
            </a:bodyPr>
            <a:lstStyle/>
            <a:p>
              <a:r>
                <a:rPr lang="en-US" dirty="0"/>
                <a:t>Stored CO</a:t>
              </a:r>
              <a:r>
                <a:rPr lang="en-US" baseline="-25000" dirty="0"/>
                <a:t>2</a:t>
              </a:r>
              <a:endParaRPr lang="en-US" dirty="0"/>
            </a:p>
          </p:txBody>
        </p:sp>
        <p:sp>
          <p:nvSpPr>
            <p:cNvPr id="25" name="Flowchart: Magnetic Disk 24">
              <a:extLst>
                <a:ext uri="{FF2B5EF4-FFF2-40B4-BE49-F238E27FC236}">
                  <a16:creationId xmlns:a16="http://schemas.microsoft.com/office/drawing/2014/main" id="{2065BD95-D90B-4C38-85C0-2AD546B14D68}"/>
                </a:ext>
              </a:extLst>
            </p:cNvPr>
            <p:cNvSpPr/>
            <p:nvPr/>
          </p:nvSpPr>
          <p:spPr>
            <a:xfrm>
              <a:off x="3023207" y="2031276"/>
              <a:ext cx="429272" cy="73078"/>
            </a:xfrm>
            <a:prstGeom prst="flowChartMagneticDisk">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Magnetic Disk 25">
              <a:extLst>
                <a:ext uri="{FF2B5EF4-FFF2-40B4-BE49-F238E27FC236}">
                  <a16:creationId xmlns:a16="http://schemas.microsoft.com/office/drawing/2014/main" id="{F73C8800-632D-4925-86BB-50B581B785D2}"/>
                </a:ext>
              </a:extLst>
            </p:cNvPr>
            <p:cNvSpPr/>
            <p:nvPr/>
          </p:nvSpPr>
          <p:spPr>
            <a:xfrm>
              <a:off x="3023207" y="2017136"/>
              <a:ext cx="429272" cy="66112"/>
            </a:xfrm>
            <a:prstGeom prst="flowChartMagneticDisk">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Magnetic Disk 26">
              <a:extLst>
                <a:ext uri="{FF2B5EF4-FFF2-40B4-BE49-F238E27FC236}">
                  <a16:creationId xmlns:a16="http://schemas.microsoft.com/office/drawing/2014/main" id="{E75147CE-DB90-449A-BD5F-CF72D58FEB9D}"/>
                </a:ext>
              </a:extLst>
            </p:cNvPr>
            <p:cNvSpPr/>
            <p:nvPr/>
          </p:nvSpPr>
          <p:spPr>
            <a:xfrm>
              <a:off x="3023207" y="1970106"/>
              <a:ext cx="429272" cy="92913"/>
            </a:xfrm>
            <a:prstGeom prst="flowChartMagneticDisk">
              <a:avLst/>
            </a:prstGeom>
            <a:solidFill>
              <a:srgbClr val="3434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B6A4432A-CD1E-40BC-AFB4-9E806C84ADD3}"/>
                </a:ext>
              </a:extLst>
            </p:cNvPr>
            <p:cNvCxnSpPr/>
            <p:nvPr/>
          </p:nvCxnSpPr>
          <p:spPr>
            <a:xfrm flipH="1">
              <a:off x="3059738" y="1609909"/>
              <a:ext cx="104775" cy="402431"/>
            </a:xfrm>
            <a:prstGeom prst="line">
              <a:avLst/>
            </a:prstGeom>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76B36B83-8CAB-4785-9CA4-7202D1858C25}"/>
                </a:ext>
              </a:extLst>
            </p:cNvPr>
            <p:cNvCxnSpPr>
              <a:cxnSpLocks/>
            </p:cNvCxnSpPr>
            <p:nvPr/>
          </p:nvCxnSpPr>
          <p:spPr>
            <a:xfrm>
              <a:off x="3298702" y="1609909"/>
              <a:ext cx="104775" cy="402431"/>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2CC1BB03-5389-4089-8CC1-15DCFFB141E7}"/>
                </a:ext>
              </a:extLst>
            </p:cNvPr>
            <p:cNvCxnSpPr/>
            <p:nvPr/>
          </p:nvCxnSpPr>
          <p:spPr>
            <a:xfrm>
              <a:off x="3139567" y="1609909"/>
              <a:ext cx="182880" cy="0"/>
            </a:xfrm>
            <a:prstGeom prst="line">
              <a:avLst/>
            </a:prstGeom>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C8A9EA61-2981-44F4-AE85-51E1BF3804F8}"/>
                </a:ext>
              </a:extLst>
            </p:cNvPr>
            <p:cNvCxnSpPr/>
            <p:nvPr/>
          </p:nvCxnSpPr>
          <p:spPr>
            <a:xfrm>
              <a:off x="3052889" y="1875417"/>
              <a:ext cx="365760" cy="0"/>
            </a:xfrm>
            <a:prstGeom prst="line">
              <a:avLst/>
            </a:prstGeom>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0FC4495A-0953-4678-91A5-05CAB3B9BF1E}"/>
                </a:ext>
              </a:extLst>
            </p:cNvPr>
            <p:cNvCxnSpPr/>
            <p:nvPr/>
          </p:nvCxnSpPr>
          <p:spPr>
            <a:xfrm>
              <a:off x="3052889" y="1823029"/>
              <a:ext cx="365760" cy="0"/>
            </a:xfrm>
            <a:prstGeom prst="line">
              <a:avLst/>
            </a:prstGeom>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ABFD4A06-A966-466C-B252-800455AEA548}"/>
                </a:ext>
              </a:extLst>
            </p:cNvPr>
            <p:cNvCxnSpPr>
              <a:cxnSpLocks/>
            </p:cNvCxnSpPr>
            <p:nvPr/>
          </p:nvCxnSpPr>
          <p:spPr>
            <a:xfrm flipV="1">
              <a:off x="3051642" y="1823029"/>
              <a:ext cx="0" cy="52388"/>
            </a:xfrm>
            <a:prstGeom prst="line">
              <a:avLst/>
            </a:prstGeom>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CEB98758-2507-4726-A0CF-D33DCEE889EC}"/>
                </a:ext>
              </a:extLst>
            </p:cNvPr>
            <p:cNvCxnSpPr/>
            <p:nvPr/>
          </p:nvCxnSpPr>
          <p:spPr>
            <a:xfrm>
              <a:off x="3415021" y="1825244"/>
              <a:ext cx="0" cy="46865"/>
            </a:xfrm>
            <a:prstGeom prst="line">
              <a:avLst/>
            </a:prstGeom>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A725E054-9219-44FB-9108-8A1DC4605401}"/>
                </a:ext>
              </a:extLst>
            </p:cNvPr>
            <p:cNvCxnSpPr/>
            <p:nvPr/>
          </p:nvCxnSpPr>
          <p:spPr>
            <a:xfrm>
              <a:off x="3139567" y="1576571"/>
              <a:ext cx="182880" cy="0"/>
            </a:xfrm>
            <a:prstGeom prst="line">
              <a:avLst/>
            </a:prstGeom>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A91128D8-A64E-4509-86D8-3FCDB8CB1458}"/>
                </a:ext>
              </a:extLst>
            </p:cNvPr>
            <p:cNvCxnSpPr>
              <a:cxnSpLocks/>
            </p:cNvCxnSpPr>
            <p:nvPr/>
          </p:nvCxnSpPr>
          <p:spPr>
            <a:xfrm flipV="1">
              <a:off x="3142130" y="1574356"/>
              <a:ext cx="0" cy="36576"/>
            </a:xfrm>
            <a:prstGeom prst="line">
              <a:avLst/>
            </a:prstGeom>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AB719652-8181-4308-9681-6CC78C7AF437}"/>
                </a:ext>
              </a:extLst>
            </p:cNvPr>
            <p:cNvCxnSpPr/>
            <p:nvPr/>
          </p:nvCxnSpPr>
          <p:spPr>
            <a:xfrm>
              <a:off x="3321772" y="1574356"/>
              <a:ext cx="0" cy="36576"/>
            </a:xfrm>
            <a:prstGeom prst="line">
              <a:avLst/>
            </a:prstGeom>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9C3CF80F-A7E9-4019-93BE-A3A355E85B1C}"/>
                </a:ext>
              </a:extLst>
            </p:cNvPr>
            <p:cNvCxnSpPr>
              <a:cxnSpLocks/>
            </p:cNvCxnSpPr>
            <p:nvPr/>
          </p:nvCxnSpPr>
          <p:spPr>
            <a:xfrm flipV="1">
              <a:off x="3071937" y="1812456"/>
              <a:ext cx="276681" cy="143531"/>
            </a:xfrm>
            <a:prstGeom prst="line">
              <a:avLst/>
            </a:prstGeom>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D841BB82-8CBD-43FA-BB3F-988C681BFDC1}"/>
                </a:ext>
              </a:extLst>
            </p:cNvPr>
            <p:cNvCxnSpPr>
              <a:cxnSpLocks/>
            </p:cNvCxnSpPr>
            <p:nvPr/>
          </p:nvCxnSpPr>
          <p:spPr>
            <a:xfrm flipH="1" flipV="1">
              <a:off x="3117012" y="1815470"/>
              <a:ext cx="273463" cy="140516"/>
            </a:xfrm>
            <a:prstGeom prst="line">
              <a:avLst/>
            </a:prstGeom>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F42857FD-244A-4641-9994-BBA82EE3E645}"/>
                </a:ext>
              </a:extLst>
            </p:cNvPr>
            <p:cNvCxnSpPr/>
            <p:nvPr/>
          </p:nvCxnSpPr>
          <p:spPr>
            <a:xfrm flipV="1">
              <a:off x="3109871" y="1715540"/>
              <a:ext cx="211901" cy="102561"/>
            </a:xfrm>
            <a:prstGeom prst="line">
              <a:avLst/>
            </a:prstGeom>
          </p:spPr>
          <p:style>
            <a:lnRef idx="1">
              <a:schemeClr val="dk1"/>
            </a:lnRef>
            <a:fillRef idx="0">
              <a:schemeClr val="dk1"/>
            </a:fillRef>
            <a:effectRef idx="0">
              <a:schemeClr val="dk1"/>
            </a:effectRef>
            <a:fontRef idx="minor">
              <a:schemeClr val="tx1"/>
            </a:fontRef>
          </p:style>
        </p:cxnSp>
        <p:cxnSp>
          <p:nvCxnSpPr>
            <p:cNvPr id="41" name="Straight Connector 40">
              <a:extLst>
                <a:ext uri="{FF2B5EF4-FFF2-40B4-BE49-F238E27FC236}">
                  <a16:creationId xmlns:a16="http://schemas.microsoft.com/office/drawing/2014/main" id="{4184CA80-C6A3-43AE-9065-D5D1BC42D99A}"/>
                </a:ext>
              </a:extLst>
            </p:cNvPr>
            <p:cNvCxnSpPr>
              <a:cxnSpLocks/>
            </p:cNvCxnSpPr>
            <p:nvPr/>
          </p:nvCxnSpPr>
          <p:spPr>
            <a:xfrm flipH="1" flipV="1">
              <a:off x="3141002" y="1710863"/>
              <a:ext cx="217579" cy="114001"/>
            </a:xfrm>
            <a:prstGeom prst="line">
              <a:avLst/>
            </a:prstGeom>
          </p:spPr>
          <p:style>
            <a:lnRef idx="1">
              <a:schemeClr val="dk1"/>
            </a:lnRef>
            <a:fillRef idx="0">
              <a:schemeClr val="dk1"/>
            </a:fillRef>
            <a:effectRef idx="0">
              <a:schemeClr val="dk1"/>
            </a:effectRef>
            <a:fontRef idx="minor">
              <a:schemeClr val="tx1"/>
            </a:fontRef>
          </p:style>
        </p:cxnSp>
        <p:cxnSp>
          <p:nvCxnSpPr>
            <p:cNvPr id="42" name="Straight Connector 41">
              <a:extLst>
                <a:ext uri="{FF2B5EF4-FFF2-40B4-BE49-F238E27FC236}">
                  <a16:creationId xmlns:a16="http://schemas.microsoft.com/office/drawing/2014/main" id="{30B81565-B4DD-4E7A-9346-4EFE05BE0C26}"/>
                </a:ext>
              </a:extLst>
            </p:cNvPr>
            <p:cNvCxnSpPr>
              <a:cxnSpLocks/>
            </p:cNvCxnSpPr>
            <p:nvPr/>
          </p:nvCxnSpPr>
          <p:spPr>
            <a:xfrm flipV="1">
              <a:off x="3139567" y="1612038"/>
              <a:ext cx="159095" cy="98824"/>
            </a:xfrm>
            <a:prstGeom prst="line">
              <a:avLst/>
            </a:prstGeom>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236B57-8815-4BF8-B2E6-AD999B5C18A1}"/>
                </a:ext>
              </a:extLst>
            </p:cNvPr>
            <p:cNvCxnSpPr>
              <a:cxnSpLocks/>
            </p:cNvCxnSpPr>
            <p:nvPr/>
          </p:nvCxnSpPr>
          <p:spPr>
            <a:xfrm flipH="1" flipV="1">
              <a:off x="3164513" y="1608841"/>
              <a:ext cx="157261" cy="99008"/>
            </a:xfrm>
            <a:prstGeom prst="line">
              <a:avLst/>
            </a:prstGeom>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7C31FEAE-DE50-44EB-86FC-373C3C0FB6F4}"/>
                </a:ext>
              </a:extLst>
            </p:cNvPr>
            <p:cNvCxnSpPr>
              <a:cxnSpLocks/>
            </p:cNvCxnSpPr>
            <p:nvPr/>
          </p:nvCxnSpPr>
          <p:spPr>
            <a:xfrm flipV="1">
              <a:off x="3202011" y="1576141"/>
              <a:ext cx="0" cy="36576"/>
            </a:xfrm>
            <a:prstGeom prst="line">
              <a:avLst/>
            </a:prstGeom>
          </p:spPr>
          <p:style>
            <a:lnRef idx="1">
              <a:schemeClr val="dk1"/>
            </a:lnRef>
            <a:fillRef idx="0">
              <a:schemeClr val="dk1"/>
            </a:fillRef>
            <a:effectRef idx="0">
              <a:schemeClr val="dk1"/>
            </a:effectRef>
            <a:fontRef idx="minor">
              <a:schemeClr val="tx1"/>
            </a:fontRef>
          </p:style>
        </p:cxnSp>
        <p:cxnSp>
          <p:nvCxnSpPr>
            <p:cNvPr id="45" name="Straight Connector 44">
              <a:extLst>
                <a:ext uri="{FF2B5EF4-FFF2-40B4-BE49-F238E27FC236}">
                  <a16:creationId xmlns:a16="http://schemas.microsoft.com/office/drawing/2014/main" id="{F3328C3C-2CD8-4E87-AEFA-F68DCE1C5C22}"/>
                </a:ext>
              </a:extLst>
            </p:cNvPr>
            <p:cNvCxnSpPr/>
            <p:nvPr/>
          </p:nvCxnSpPr>
          <p:spPr>
            <a:xfrm>
              <a:off x="3261892" y="1573333"/>
              <a:ext cx="0" cy="36576"/>
            </a:xfrm>
            <a:prstGeom prst="line">
              <a:avLst/>
            </a:prstGeom>
          </p:spPr>
          <p:style>
            <a:lnRef idx="1">
              <a:schemeClr val="dk1"/>
            </a:lnRef>
            <a:fillRef idx="0">
              <a:schemeClr val="dk1"/>
            </a:fillRef>
            <a:effectRef idx="0">
              <a:schemeClr val="dk1"/>
            </a:effectRef>
            <a:fontRef idx="minor">
              <a:schemeClr val="tx1"/>
            </a:fontRef>
          </p:style>
        </p:cxnSp>
        <p:cxnSp>
          <p:nvCxnSpPr>
            <p:cNvPr id="46" name="Straight Connector 45">
              <a:extLst>
                <a:ext uri="{FF2B5EF4-FFF2-40B4-BE49-F238E27FC236}">
                  <a16:creationId xmlns:a16="http://schemas.microsoft.com/office/drawing/2014/main" id="{B43B7E7F-FD9F-4C9B-B488-07FBC0199AA6}"/>
                </a:ext>
              </a:extLst>
            </p:cNvPr>
            <p:cNvCxnSpPr>
              <a:cxnSpLocks/>
            </p:cNvCxnSpPr>
            <p:nvPr/>
          </p:nvCxnSpPr>
          <p:spPr>
            <a:xfrm flipV="1">
              <a:off x="3142487" y="1823029"/>
              <a:ext cx="0" cy="52388"/>
            </a:xfrm>
            <a:prstGeom prst="line">
              <a:avLst/>
            </a:prstGeom>
          </p:spPr>
          <p:style>
            <a:lnRef idx="1">
              <a:schemeClr val="dk1"/>
            </a:lnRef>
            <a:fillRef idx="0">
              <a:schemeClr val="dk1"/>
            </a:fillRef>
            <a:effectRef idx="0">
              <a:schemeClr val="dk1"/>
            </a:effectRef>
            <a:fontRef idx="minor">
              <a:schemeClr val="tx1"/>
            </a:fontRef>
          </p:style>
        </p:cxnSp>
        <p:cxnSp>
          <p:nvCxnSpPr>
            <p:cNvPr id="47" name="Straight Connector 46">
              <a:extLst>
                <a:ext uri="{FF2B5EF4-FFF2-40B4-BE49-F238E27FC236}">
                  <a16:creationId xmlns:a16="http://schemas.microsoft.com/office/drawing/2014/main" id="{64885BF7-2C6E-4195-AF56-4B8334AA6781}"/>
                </a:ext>
              </a:extLst>
            </p:cNvPr>
            <p:cNvCxnSpPr/>
            <p:nvPr/>
          </p:nvCxnSpPr>
          <p:spPr>
            <a:xfrm>
              <a:off x="3324177" y="1825244"/>
              <a:ext cx="0" cy="46865"/>
            </a:xfrm>
            <a:prstGeom prst="line">
              <a:avLst/>
            </a:prstGeom>
          </p:spPr>
          <p:style>
            <a:lnRef idx="1">
              <a:schemeClr val="dk1"/>
            </a:lnRef>
            <a:fillRef idx="0">
              <a:schemeClr val="dk1"/>
            </a:fillRef>
            <a:effectRef idx="0">
              <a:schemeClr val="dk1"/>
            </a:effectRef>
            <a:fontRef idx="minor">
              <a:schemeClr val="tx1"/>
            </a:fontRef>
          </p:style>
        </p:cxnSp>
        <p:cxnSp>
          <p:nvCxnSpPr>
            <p:cNvPr id="48" name="Straight Connector 47">
              <a:extLst>
                <a:ext uri="{FF2B5EF4-FFF2-40B4-BE49-F238E27FC236}">
                  <a16:creationId xmlns:a16="http://schemas.microsoft.com/office/drawing/2014/main" id="{60F15C4B-70B7-4F43-A93C-A5A4E145F124}"/>
                </a:ext>
              </a:extLst>
            </p:cNvPr>
            <p:cNvCxnSpPr/>
            <p:nvPr/>
          </p:nvCxnSpPr>
          <p:spPr>
            <a:xfrm>
              <a:off x="3233332" y="1825243"/>
              <a:ext cx="0" cy="46865"/>
            </a:xfrm>
            <a:prstGeom prst="line">
              <a:avLst/>
            </a:prstGeom>
          </p:spPr>
          <p:style>
            <a:lnRef idx="1">
              <a:schemeClr val="dk1"/>
            </a:lnRef>
            <a:fillRef idx="0">
              <a:schemeClr val="dk1"/>
            </a:fillRef>
            <a:effectRef idx="0">
              <a:schemeClr val="dk1"/>
            </a:effectRef>
            <a:fontRef idx="minor">
              <a:schemeClr val="tx1"/>
            </a:fontRef>
          </p:style>
        </p:cxnSp>
        <p:sp>
          <p:nvSpPr>
            <p:cNvPr id="49" name="TextBox 48">
              <a:extLst>
                <a:ext uri="{FF2B5EF4-FFF2-40B4-BE49-F238E27FC236}">
                  <a16:creationId xmlns:a16="http://schemas.microsoft.com/office/drawing/2014/main" id="{975D89DD-CE5C-4EE8-AF4F-3032C163403A}"/>
                </a:ext>
              </a:extLst>
            </p:cNvPr>
            <p:cNvSpPr txBox="1"/>
            <p:nvPr/>
          </p:nvSpPr>
          <p:spPr>
            <a:xfrm>
              <a:off x="3088174" y="1220937"/>
              <a:ext cx="1058303" cy="646331"/>
            </a:xfrm>
            <a:prstGeom prst="rect">
              <a:avLst/>
            </a:prstGeom>
            <a:noFill/>
          </p:spPr>
          <p:txBody>
            <a:bodyPr wrap="none" rtlCol="0">
              <a:spAutoFit/>
            </a:bodyPr>
            <a:lstStyle/>
            <a:p>
              <a:pPr algn="ctr"/>
              <a:r>
                <a:rPr lang="en-US" dirty="0"/>
                <a:t>Injection </a:t>
              </a:r>
            </a:p>
            <a:p>
              <a:pPr algn="ctr"/>
              <a:r>
                <a:rPr lang="en-US" dirty="0"/>
                <a:t>Well</a:t>
              </a:r>
            </a:p>
          </p:txBody>
        </p:sp>
      </p:grpSp>
    </p:spTree>
    <p:extLst>
      <p:ext uri="{BB962C8B-B14F-4D97-AF65-F5344CB8AC3E}">
        <p14:creationId xmlns:p14="http://schemas.microsoft.com/office/powerpoint/2010/main" val="203449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Conventionally, dissolution </a:t>
            </a:r>
            <a:r>
              <a:rPr lang="en-US" dirty="0"/>
              <a:t>behavior is predicted using dimensionless transport &amp; reaction metrics</a:t>
            </a:r>
            <a:endParaRPr lang="en-US" sz="3600" dirty="0"/>
          </a:p>
        </p:txBody>
      </p:sp>
      <p:sp>
        <p:nvSpPr>
          <p:cNvPr id="5" name="Footer Placeholder 4"/>
          <p:cNvSpPr>
            <a:spLocks noGrp="1"/>
          </p:cNvSpPr>
          <p:nvPr>
            <p:ph type="ftr" sz="quarter" idx="11"/>
          </p:nvPr>
        </p:nvSpPr>
        <p:spPr/>
        <p:txBody>
          <a:bodyPr/>
          <a:lstStyle/>
          <a:p>
            <a:r>
              <a:rPr lang="en-US" dirty="0" err="1"/>
              <a:t>Interpore</a:t>
            </a:r>
            <a:r>
              <a:rPr lang="en-US" dirty="0"/>
              <a:t> 2022 | zkanavas@ucdavis.edu</a:t>
            </a:r>
          </a:p>
        </p:txBody>
      </p:sp>
      <p:sp>
        <p:nvSpPr>
          <p:cNvPr id="6" name="Slide Number Placeholder 5"/>
          <p:cNvSpPr>
            <a:spLocks noGrp="1"/>
          </p:cNvSpPr>
          <p:nvPr>
            <p:ph type="sldNum" sz="quarter" idx="12"/>
          </p:nvPr>
        </p:nvSpPr>
        <p:spPr/>
        <p:txBody>
          <a:bodyPr/>
          <a:lstStyle/>
          <a:p>
            <a:fld id="{8FBEF71E-86DC-4598-8B6E-81562313C36B}" type="slidenum">
              <a:rPr lang="en-US" smtClean="0"/>
              <a:t>3</a:t>
            </a:fld>
            <a:endParaRPr lang="en-US"/>
          </a:p>
        </p:txBody>
      </p:sp>
      <p:sp>
        <p:nvSpPr>
          <p:cNvPr id="52" name="TextBox 51">
            <a:extLst>
              <a:ext uri="{FF2B5EF4-FFF2-40B4-BE49-F238E27FC236}">
                <a16:creationId xmlns:a16="http://schemas.microsoft.com/office/drawing/2014/main" id="{E9E96A6F-F7D2-4756-A206-D6756EEAD439}"/>
              </a:ext>
            </a:extLst>
          </p:cNvPr>
          <p:cNvSpPr txBox="1"/>
          <p:nvPr/>
        </p:nvSpPr>
        <p:spPr>
          <a:xfrm>
            <a:off x="6896710" y="1228568"/>
            <a:ext cx="1478290" cy="523220"/>
          </a:xfrm>
          <a:prstGeom prst="rect">
            <a:avLst/>
          </a:prstGeom>
          <a:noFill/>
        </p:spPr>
        <p:txBody>
          <a:bodyPr wrap="none" rtlCol="0">
            <a:spAutoFit/>
          </a:bodyPr>
          <a:lstStyle/>
          <a:p>
            <a:r>
              <a:rPr lang="en-US" sz="2800" dirty="0"/>
              <a:t>Uniform</a:t>
            </a:r>
          </a:p>
        </p:txBody>
      </p:sp>
      <p:sp>
        <p:nvSpPr>
          <p:cNvPr id="54" name="TextBox 53">
            <a:extLst>
              <a:ext uri="{FF2B5EF4-FFF2-40B4-BE49-F238E27FC236}">
                <a16:creationId xmlns:a16="http://schemas.microsoft.com/office/drawing/2014/main" id="{591E191F-8130-4EA9-A9DE-2BEB6BB26554}"/>
              </a:ext>
            </a:extLst>
          </p:cNvPr>
          <p:cNvSpPr txBox="1"/>
          <p:nvPr/>
        </p:nvSpPr>
        <p:spPr>
          <a:xfrm>
            <a:off x="10262254" y="1228568"/>
            <a:ext cx="1793633" cy="523220"/>
          </a:xfrm>
          <a:prstGeom prst="rect">
            <a:avLst/>
          </a:prstGeom>
          <a:noFill/>
        </p:spPr>
        <p:txBody>
          <a:bodyPr wrap="none" rtlCol="0">
            <a:spAutoFit/>
          </a:bodyPr>
          <a:lstStyle/>
          <a:p>
            <a:r>
              <a:rPr lang="en-US" sz="2800" dirty="0"/>
              <a:t>Wormhole</a:t>
            </a:r>
          </a:p>
        </p:txBody>
      </p:sp>
      <p:sp>
        <p:nvSpPr>
          <p:cNvPr id="56" name="TextBox 55">
            <a:extLst>
              <a:ext uri="{FF2B5EF4-FFF2-40B4-BE49-F238E27FC236}">
                <a16:creationId xmlns:a16="http://schemas.microsoft.com/office/drawing/2014/main" id="{FB791E60-651C-49F3-ABB4-000D50266667}"/>
              </a:ext>
            </a:extLst>
          </p:cNvPr>
          <p:cNvSpPr txBox="1"/>
          <p:nvPr/>
        </p:nvSpPr>
        <p:spPr>
          <a:xfrm>
            <a:off x="8598085" y="1228568"/>
            <a:ext cx="1600118" cy="523220"/>
          </a:xfrm>
          <a:prstGeom prst="rect">
            <a:avLst/>
          </a:prstGeom>
          <a:noFill/>
        </p:spPr>
        <p:txBody>
          <a:bodyPr wrap="none" rtlCol="0">
            <a:spAutoFit/>
          </a:bodyPr>
          <a:lstStyle/>
          <a:p>
            <a:r>
              <a:rPr lang="en-US" sz="2800" dirty="0">
                <a:uFill>
                  <a:solidFill>
                    <a:srgbClr val="0000CD"/>
                  </a:solidFill>
                </a:uFill>
              </a:rPr>
              <a:t>Compact</a:t>
            </a:r>
          </a:p>
        </p:txBody>
      </p:sp>
      <p:sp>
        <p:nvSpPr>
          <p:cNvPr id="53" name="Rectangle: Rounded Corners 52">
            <a:extLst>
              <a:ext uri="{FF2B5EF4-FFF2-40B4-BE49-F238E27FC236}">
                <a16:creationId xmlns:a16="http://schemas.microsoft.com/office/drawing/2014/main" id="{E164E6A8-C5B5-4064-9753-0F6443D099ED}"/>
              </a:ext>
            </a:extLst>
          </p:cNvPr>
          <p:cNvSpPr/>
          <p:nvPr/>
        </p:nvSpPr>
        <p:spPr>
          <a:xfrm>
            <a:off x="8613691" y="1728434"/>
            <a:ext cx="1567543" cy="173428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B0A7ED9-A8CD-442F-946C-FE4D1E3FC3B8}"/>
              </a:ext>
            </a:extLst>
          </p:cNvPr>
          <p:cNvPicPr>
            <a:picLocks noChangeAspect="1"/>
          </p:cNvPicPr>
          <p:nvPr/>
        </p:nvPicPr>
        <p:blipFill>
          <a:blip r:embed="rId3"/>
          <a:stretch>
            <a:fillRect/>
          </a:stretch>
        </p:blipFill>
        <p:spPr>
          <a:xfrm>
            <a:off x="9051810" y="1915291"/>
            <a:ext cx="691304" cy="1371600"/>
          </a:xfrm>
          <a:prstGeom prst="rect">
            <a:avLst/>
          </a:prstGeom>
        </p:spPr>
      </p:pic>
      <p:sp>
        <p:nvSpPr>
          <p:cNvPr id="55" name="Rectangle: Rounded Corners 54">
            <a:extLst>
              <a:ext uri="{FF2B5EF4-FFF2-40B4-BE49-F238E27FC236}">
                <a16:creationId xmlns:a16="http://schemas.microsoft.com/office/drawing/2014/main" id="{D8AA14DA-2225-4197-82A1-9081ADAF370E}"/>
              </a:ext>
            </a:extLst>
          </p:cNvPr>
          <p:cNvSpPr/>
          <p:nvPr/>
        </p:nvSpPr>
        <p:spPr>
          <a:xfrm>
            <a:off x="10375299" y="1728434"/>
            <a:ext cx="1567543" cy="173428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079E46D-DD73-43DB-8AC5-81AB2F84ECEC}"/>
              </a:ext>
            </a:extLst>
          </p:cNvPr>
          <p:cNvPicPr>
            <a:picLocks noChangeAspect="1"/>
          </p:cNvPicPr>
          <p:nvPr/>
        </p:nvPicPr>
        <p:blipFill>
          <a:blip r:embed="rId4"/>
          <a:stretch>
            <a:fillRect/>
          </a:stretch>
        </p:blipFill>
        <p:spPr>
          <a:xfrm>
            <a:off x="10818949" y="1909774"/>
            <a:ext cx="680243" cy="1371600"/>
          </a:xfrm>
          <a:prstGeom prst="rect">
            <a:avLst/>
          </a:prstGeom>
        </p:spPr>
      </p:pic>
      <p:sp>
        <p:nvSpPr>
          <p:cNvPr id="51" name="Rectangle: Rounded Corners 50">
            <a:extLst>
              <a:ext uri="{FF2B5EF4-FFF2-40B4-BE49-F238E27FC236}">
                <a16:creationId xmlns:a16="http://schemas.microsoft.com/office/drawing/2014/main" id="{D27CC945-3F58-4475-A34B-7F35721D3363}"/>
              </a:ext>
            </a:extLst>
          </p:cNvPr>
          <p:cNvSpPr/>
          <p:nvPr/>
        </p:nvSpPr>
        <p:spPr>
          <a:xfrm>
            <a:off x="6852084" y="1728434"/>
            <a:ext cx="1567543" cy="1734281"/>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A9FB364-C2E0-4421-A3CE-113674E1E1C6}"/>
              </a:ext>
            </a:extLst>
          </p:cNvPr>
          <p:cNvPicPr>
            <a:picLocks noChangeAspect="1"/>
          </p:cNvPicPr>
          <p:nvPr/>
        </p:nvPicPr>
        <p:blipFill>
          <a:blip r:embed="rId5"/>
          <a:stretch>
            <a:fillRect/>
          </a:stretch>
        </p:blipFill>
        <p:spPr>
          <a:xfrm>
            <a:off x="7291842" y="1909774"/>
            <a:ext cx="688027" cy="1371600"/>
          </a:xfrm>
          <a:prstGeom prst="rect">
            <a:avLst/>
          </a:prstGeom>
        </p:spPr>
      </p:pic>
      <p:sp>
        <p:nvSpPr>
          <p:cNvPr id="57" name="TextBox 56">
            <a:extLst>
              <a:ext uri="{FF2B5EF4-FFF2-40B4-BE49-F238E27FC236}">
                <a16:creationId xmlns:a16="http://schemas.microsoft.com/office/drawing/2014/main" id="{7C9FC029-5CEB-4B89-823D-A86DC03C3E21}"/>
              </a:ext>
            </a:extLst>
          </p:cNvPr>
          <p:cNvSpPr txBox="1"/>
          <p:nvPr/>
        </p:nvSpPr>
        <p:spPr>
          <a:xfrm>
            <a:off x="8824022" y="4442376"/>
            <a:ext cx="3162313" cy="276999"/>
          </a:xfrm>
          <a:prstGeom prst="rect">
            <a:avLst/>
          </a:prstGeom>
          <a:noFill/>
        </p:spPr>
        <p:txBody>
          <a:bodyPr wrap="square" rtlCol="0">
            <a:spAutoFit/>
          </a:bodyPr>
          <a:lstStyle/>
          <a:p>
            <a:pPr algn="r"/>
            <a:r>
              <a:rPr lang="en-US" sz="1200" dirty="0"/>
              <a:t>(</a:t>
            </a:r>
            <a:r>
              <a:rPr lang="en-US" sz="1200" dirty="0" err="1"/>
              <a:t>Golfier</a:t>
            </a:r>
            <a:r>
              <a:rPr lang="en-US" sz="1200" dirty="0"/>
              <a:t> et al., 2002)</a:t>
            </a:r>
          </a:p>
        </p:txBody>
      </p:sp>
      <p:grpSp>
        <p:nvGrpSpPr>
          <p:cNvPr id="58" name="Group 57">
            <a:extLst>
              <a:ext uri="{FF2B5EF4-FFF2-40B4-BE49-F238E27FC236}">
                <a16:creationId xmlns:a16="http://schemas.microsoft.com/office/drawing/2014/main" id="{B9434016-2F8D-4344-B913-225E4E8181C4}"/>
              </a:ext>
            </a:extLst>
          </p:cNvPr>
          <p:cNvGrpSpPr/>
          <p:nvPr/>
        </p:nvGrpSpPr>
        <p:grpSpPr>
          <a:xfrm rot="16200000">
            <a:off x="9425927" y="1901592"/>
            <a:ext cx="825789" cy="4295027"/>
            <a:chOff x="9176042" y="458489"/>
            <a:chExt cx="825789" cy="4295027"/>
          </a:xfrm>
        </p:grpSpPr>
        <p:sp>
          <p:nvSpPr>
            <p:cNvPr id="59" name="TextBox 58">
              <a:extLst>
                <a:ext uri="{FF2B5EF4-FFF2-40B4-BE49-F238E27FC236}">
                  <a16:creationId xmlns:a16="http://schemas.microsoft.com/office/drawing/2014/main" id="{01C2002A-B46A-4F6F-ABF0-F2A6EA9D3F10}"/>
                </a:ext>
              </a:extLst>
            </p:cNvPr>
            <p:cNvSpPr txBox="1"/>
            <p:nvPr/>
          </p:nvSpPr>
          <p:spPr>
            <a:xfrm rot="5400000">
              <a:off x="9181648" y="878562"/>
              <a:ext cx="1240256" cy="400110"/>
            </a:xfrm>
            <a:prstGeom prst="rect">
              <a:avLst/>
            </a:prstGeom>
            <a:noFill/>
          </p:spPr>
          <p:txBody>
            <a:bodyPr wrap="square" rtlCol="0">
              <a:spAutoFit/>
            </a:bodyPr>
            <a:lstStyle/>
            <a:p>
              <a:pPr algn="ctr"/>
              <a:r>
                <a:rPr lang="en-US" sz="2000" dirty="0"/>
                <a:t>Porosity</a:t>
              </a:r>
            </a:p>
          </p:txBody>
        </p:sp>
        <p:grpSp>
          <p:nvGrpSpPr>
            <p:cNvPr id="60" name="Group 59">
              <a:extLst>
                <a:ext uri="{FF2B5EF4-FFF2-40B4-BE49-F238E27FC236}">
                  <a16:creationId xmlns:a16="http://schemas.microsoft.com/office/drawing/2014/main" id="{F58E3B17-E62C-4735-A0A0-74ADD46E7C23}"/>
                </a:ext>
              </a:extLst>
            </p:cNvPr>
            <p:cNvGrpSpPr/>
            <p:nvPr/>
          </p:nvGrpSpPr>
          <p:grpSpPr>
            <a:xfrm>
              <a:off x="9176042" y="1520362"/>
              <a:ext cx="824344" cy="3233154"/>
              <a:chOff x="8941554" y="1520362"/>
              <a:chExt cx="824344" cy="3233154"/>
            </a:xfrm>
          </p:grpSpPr>
          <p:pic>
            <p:nvPicPr>
              <p:cNvPr id="61" name="Picture 60">
                <a:extLst>
                  <a:ext uri="{FF2B5EF4-FFF2-40B4-BE49-F238E27FC236}">
                    <a16:creationId xmlns:a16="http://schemas.microsoft.com/office/drawing/2014/main" id="{F6F4B70F-21D1-4D7A-B012-6E1748A6BD03}"/>
                  </a:ext>
                </a:extLst>
              </p:cNvPr>
              <p:cNvPicPr>
                <a:picLocks noChangeAspect="1"/>
              </p:cNvPicPr>
              <p:nvPr/>
            </p:nvPicPr>
            <p:blipFill rotWithShape="1">
              <a:blip r:embed="rId6"/>
              <a:srcRect l="42267" r="1"/>
              <a:stretch/>
            </p:blipFill>
            <p:spPr>
              <a:xfrm>
                <a:off x="9322594" y="1638741"/>
                <a:ext cx="443304" cy="2924601"/>
              </a:xfrm>
              <a:prstGeom prst="rect">
                <a:avLst/>
              </a:prstGeom>
            </p:spPr>
          </p:pic>
          <p:sp>
            <p:nvSpPr>
              <p:cNvPr id="62" name="TextBox 61">
                <a:extLst>
                  <a:ext uri="{FF2B5EF4-FFF2-40B4-BE49-F238E27FC236}">
                    <a16:creationId xmlns:a16="http://schemas.microsoft.com/office/drawing/2014/main" id="{4DABACD0-1C48-4446-A1D2-0356AE5E36FA}"/>
                  </a:ext>
                </a:extLst>
              </p:cNvPr>
              <p:cNvSpPr txBox="1"/>
              <p:nvPr/>
            </p:nvSpPr>
            <p:spPr>
              <a:xfrm rot="5400000">
                <a:off x="8869580" y="4312209"/>
                <a:ext cx="513282" cy="369332"/>
              </a:xfrm>
              <a:prstGeom prst="rect">
                <a:avLst/>
              </a:prstGeom>
              <a:noFill/>
            </p:spPr>
            <p:txBody>
              <a:bodyPr wrap="none" rtlCol="0">
                <a:spAutoFit/>
              </a:bodyPr>
              <a:lstStyle/>
              <a:p>
                <a:pPr algn="ctr"/>
                <a:r>
                  <a:rPr lang="en-US" dirty="0"/>
                  <a:t>1.0</a:t>
                </a:r>
              </a:p>
            </p:txBody>
          </p:sp>
          <p:sp>
            <p:nvSpPr>
              <p:cNvPr id="63" name="TextBox 62">
                <a:extLst>
                  <a:ext uri="{FF2B5EF4-FFF2-40B4-BE49-F238E27FC236}">
                    <a16:creationId xmlns:a16="http://schemas.microsoft.com/office/drawing/2014/main" id="{0616D825-DA89-459A-9C96-A0E019625602}"/>
                  </a:ext>
                </a:extLst>
              </p:cNvPr>
              <p:cNvSpPr txBox="1"/>
              <p:nvPr/>
            </p:nvSpPr>
            <p:spPr>
              <a:xfrm rot="5400000">
                <a:off x="8869580" y="3861845"/>
                <a:ext cx="513282" cy="369332"/>
              </a:xfrm>
              <a:prstGeom prst="rect">
                <a:avLst/>
              </a:prstGeom>
              <a:noFill/>
            </p:spPr>
            <p:txBody>
              <a:bodyPr wrap="none" rtlCol="0">
                <a:spAutoFit/>
              </a:bodyPr>
              <a:lstStyle/>
              <a:p>
                <a:pPr algn="ctr"/>
                <a:r>
                  <a:rPr lang="en-US" dirty="0"/>
                  <a:t>0.9</a:t>
                </a:r>
              </a:p>
            </p:txBody>
          </p:sp>
          <p:sp>
            <p:nvSpPr>
              <p:cNvPr id="64" name="TextBox 63">
                <a:extLst>
                  <a:ext uri="{FF2B5EF4-FFF2-40B4-BE49-F238E27FC236}">
                    <a16:creationId xmlns:a16="http://schemas.microsoft.com/office/drawing/2014/main" id="{F89A691D-C287-445B-AF8F-8CD703D60677}"/>
                  </a:ext>
                </a:extLst>
              </p:cNvPr>
              <p:cNvSpPr txBox="1"/>
              <p:nvPr/>
            </p:nvSpPr>
            <p:spPr>
              <a:xfrm rot="5400000">
                <a:off x="8851900" y="3411478"/>
                <a:ext cx="548640" cy="369332"/>
              </a:xfrm>
              <a:prstGeom prst="rect">
                <a:avLst/>
              </a:prstGeom>
              <a:noFill/>
            </p:spPr>
            <p:txBody>
              <a:bodyPr wrap="square" rtlCol="0">
                <a:spAutoFit/>
              </a:bodyPr>
              <a:lstStyle/>
              <a:p>
                <a:pPr algn="ctr"/>
                <a:r>
                  <a:rPr lang="en-US" dirty="0"/>
                  <a:t>0.8</a:t>
                </a:r>
              </a:p>
            </p:txBody>
          </p:sp>
          <p:sp>
            <p:nvSpPr>
              <p:cNvPr id="65" name="TextBox 64">
                <a:extLst>
                  <a:ext uri="{FF2B5EF4-FFF2-40B4-BE49-F238E27FC236}">
                    <a16:creationId xmlns:a16="http://schemas.microsoft.com/office/drawing/2014/main" id="{300C87EC-59E3-43CE-81A0-7F9EA01EF940}"/>
                  </a:ext>
                </a:extLst>
              </p:cNvPr>
              <p:cNvSpPr txBox="1"/>
              <p:nvPr/>
            </p:nvSpPr>
            <p:spPr>
              <a:xfrm rot="5400000">
                <a:off x="8851900" y="2961113"/>
                <a:ext cx="548640" cy="369332"/>
              </a:xfrm>
              <a:prstGeom prst="rect">
                <a:avLst/>
              </a:prstGeom>
              <a:noFill/>
            </p:spPr>
            <p:txBody>
              <a:bodyPr wrap="square" rtlCol="0">
                <a:spAutoFit/>
              </a:bodyPr>
              <a:lstStyle/>
              <a:p>
                <a:pPr algn="ctr"/>
                <a:r>
                  <a:rPr lang="en-US" dirty="0"/>
                  <a:t>0.7</a:t>
                </a:r>
              </a:p>
            </p:txBody>
          </p:sp>
          <p:sp>
            <p:nvSpPr>
              <p:cNvPr id="66" name="TextBox 65">
                <a:extLst>
                  <a:ext uri="{FF2B5EF4-FFF2-40B4-BE49-F238E27FC236}">
                    <a16:creationId xmlns:a16="http://schemas.microsoft.com/office/drawing/2014/main" id="{E5080D2A-53E0-49BB-8604-C3ABB647680F}"/>
                  </a:ext>
                </a:extLst>
              </p:cNvPr>
              <p:cNvSpPr txBox="1"/>
              <p:nvPr/>
            </p:nvSpPr>
            <p:spPr>
              <a:xfrm rot="5400000">
                <a:off x="8851900" y="2510747"/>
                <a:ext cx="548640" cy="369332"/>
              </a:xfrm>
              <a:prstGeom prst="rect">
                <a:avLst/>
              </a:prstGeom>
              <a:noFill/>
            </p:spPr>
            <p:txBody>
              <a:bodyPr wrap="square" rtlCol="0">
                <a:spAutoFit/>
              </a:bodyPr>
              <a:lstStyle/>
              <a:p>
                <a:pPr algn="ctr"/>
                <a:r>
                  <a:rPr lang="en-US" dirty="0"/>
                  <a:t>0.6</a:t>
                </a:r>
              </a:p>
            </p:txBody>
          </p:sp>
          <p:sp>
            <p:nvSpPr>
              <p:cNvPr id="67" name="TextBox 66">
                <a:extLst>
                  <a:ext uri="{FF2B5EF4-FFF2-40B4-BE49-F238E27FC236}">
                    <a16:creationId xmlns:a16="http://schemas.microsoft.com/office/drawing/2014/main" id="{9F2FAEE5-A140-4EA7-B7A5-AC46562245B6}"/>
                  </a:ext>
                </a:extLst>
              </p:cNvPr>
              <p:cNvSpPr txBox="1"/>
              <p:nvPr/>
            </p:nvSpPr>
            <p:spPr>
              <a:xfrm rot="5400000">
                <a:off x="8851900" y="2060381"/>
                <a:ext cx="548640" cy="369332"/>
              </a:xfrm>
              <a:prstGeom prst="rect">
                <a:avLst/>
              </a:prstGeom>
              <a:noFill/>
            </p:spPr>
            <p:txBody>
              <a:bodyPr wrap="square" rtlCol="0">
                <a:spAutoFit/>
              </a:bodyPr>
              <a:lstStyle/>
              <a:p>
                <a:pPr algn="ctr"/>
                <a:r>
                  <a:rPr lang="en-US" dirty="0"/>
                  <a:t>0.5</a:t>
                </a:r>
              </a:p>
            </p:txBody>
          </p:sp>
          <p:sp>
            <p:nvSpPr>
              <p:cNvPr id="68" name="TextBox 67">
                <a:extLst>
                  <a:ext uri="{FF2B5EF4-FFF2-40B4-BE49-F238E27FC236}">
                    <a16:creationId xmlns:a16="http://schemas.microsoft.com/office/drawing/2014/main" id="{112B8640-F420-4A0F-A024-64D77299F327}"/>
                  </a:ext>
                </a:extLst>
              </p:cNvPr>
              <p:cNvSpPr txBox="1"/>
              <p:nvPr/>
            </p:nvSpPr>
            <p:spPr>
              <a:xfrm rot="5400000">
                <a:off x="8851901" y="1610016"/>
                <a:ext cx="548640" cy="369332"/>
              </a:xfrm>
              <a:prstGeom prst="rect">
                <a:avLst/>
              </a:prstGeom>
              <a:noFill/>
            </p:spPr>
            <p:txBody>
              <a:bodyPr wrap="square" rtlCol="0">
                <a:spAutoFit/>
              </a:bodyPr>
              <a:lstStyle/>
              <a:p>
                <a:pPr algn="ctr"/>
                <a:r>
                  <a:rPr lang="en-US" dirty="0"/>
                  <a:t>0.4</a:t>
                </a:r>
              </a:p>
            </p:txBody>
          </p:sp>
        </p:grpSp>
      </p:grpSp>
      <p:pic>
        <p:nvPicPr>
          <p:cNvPr id="101" name="Picture 100">
            <a:extLst>
              <a:ext uri="{FF2B5EF4-FFF2-40B4-BE49-F238E27FC236}">
                <a16:creationId xmlns:a16="http://schemas.microsoft.com/office/drawing/2014/main" id="{60F8F88B-DFB4-4787-A90E-A900A15B695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89" y="1342335"/>
            <a:ext cx="6696075" cy="4867275"/>
          </a:xfrm>
          <a:prstGeom prst="rect">
            <a:avLst/>
          </a:prstGeom>
        </p:spPr>
      </p:pic>
      <p:cxnSp>
        <p:nvCxnSpPr>
          <p:cNvPr id="103" name="Straight Arrow Connector 102">
            <a:extLst>
              <a:ext uri="{FF2B5EF4-FFF2-40B4-BE49-F238E27FC236}">
                <a16:creationId xmlns:a16="http://schemas.microsoft.com/office/drawing/2014/main" id="{E5A1D9A7-4851-4919-A3E7-EDA87CEF3D75}"/>
              </a:ext>
            </a:extLst>
          </p:cNvPr>
          <p:cNvCxnSpPr>
            <a:cxnSpLocks/>
          </p:cNvCxnSpPr>
          <p:nvPr/>
        </p:nvCxnSpPr>
        <p:spPr>
          <a:xfrm>
            <a:off x="737724" y="5755965"/>
            <a:ext cx="5818822" cy="0"/>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8" name="Straight Arrow Connector 107">
            <a:extLst>
              <a:ext uri="{FF2B5EF4-FFF2-40B4-BE49-F238E27FC236}">
                <a16:creationId xmlns:a16="http://schemas.microsoft.com/office/drawing/2014/main" id="{AE53C3EE-7F38-48E8-93C0-1F2662B2DC67}"/>
              </a:ext>
            </a:extLst>
          </p:cNvPr>
          <p:cNvCxnSpPr>
            <a:cxnSpLocks/>
          </p:cNvCxnSpPr>
          <p:nvPr/>
        </p:nvCxnSpPr>
        <p:spPr>
          <a:xfrm flipV="1">
            <a:off x="737724" y="1474640"/>
            <a:ext cx="0" cy="4288312"/>
          </a:xfrm>
          <a:prstGeom prst="straightConnector1">
            <a:avLst/>
          </a:prstGeom>
          <a:ln w="381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2" name="Straight Connector 111">
            <a:extLst>
              <a:ext uri="{FF2B5EF4-FFF2-40B4-BE49-F238E27FC236}">
                <a16:creationId xmlns:a16="http://schemas.microsoft.com/office/drawing/2014/main" id="{E15B9ACF-AAD4-465E-8F98-3D28B85C5976}"/>
              </a:ext>
            </a:extLst>
          </p:cNvPr>
          <p:cNvCxnSpPr/>
          <p:nvPr/>
        </p:nvCxnSpPr>
        <p:spPr>
          <a:xfrm>
            <a:off x="737724" y="4994445"/>
            <a:ext cx="226007" cy="0"/>
          </a:xfrm>
          <a:prstGeom prst="line">
            <a:avLst/>
          </a:prstGeom>
          <a:ln w="38100"/>
        </p:spPr>
        <p:style>
          <a:lnRef idx="1">
            <a:schemeClr val="dk1"/>
          </a:lnRef>
          <a:fillRef idx="0">
            <a:schemeClr val="dk1"/>
          </a:fillRef>
          <a:effectRef idx="0">
            <a:schemeClr val="dk1"/>
          </a:effectRef>
          <a:fontRef idx="minor">
            <a:schemeClr val="tx1"/>
          </a:fontRef>
        </p:style>
      </p:cxnSp>
      <p:cxnSp>
        <p:nvCxnSpPr>
          <p:cNvPr id="114" name="Straight Connector 113">
            <a:extLst>
              <a:ext uri="{FF2B5EF4-FFF2-40B4-BE49-F238E27FC236}">
                <a16:creationId xmlns:a16="http://schemas.microsoft.com/office/drawing/2014/main" id="{8BC78D0F-2BBF-41FC-A851-194A29C7FDAD}"/>
              </a:ext>
            </a:extLst>
          </p:cNvPr>
          <p:cNvCxnSpPr/>
          <p:nvPr/>
        </p:nvCxnSpPr>
        <p:spPr>
          <a:xfrm flipV="1">
            <a:off x="3590461" y="5534352"/>
            <a:ext cx="0" cy="228600"/>
          </a:xfrm>
          <a:prstGeom prst="line">
            <a:avLst/>
          </a:prstGeom>
          <a:ln w="38100"/>
        </p:spPr>
        <p:style>
          <a:lnRef idx="1">
            <a:schemeClr val="dk1"/>
          </a:lnRef>
          <a:fillRef idx="0">
            <a:schemeClr val="dk1"/>
          </a:fillRef>
          <a:effectRef idx="0">
            <a:schemeClr val="dk1"/>
          </a:effectRef>
          <a:fontRef idx="minor">
            <a:schemeClr val="tx1"/>
          </a:fontRef>
        </p:style>
      </p:cxnSp>
      <p:sp>
        <p:nvSpPr>
          <p:cNvPr id="115" name="TextBox 114">
            <a:extLst>
              <a:ext uri="{FF2B5EF4-FFF2-40B4-BE49-F238E27FC236}">
                <a16:creationId xmlns:a16="http://schemas.microsoft.com/office/drawing/2014/main" id="{4DB3DC44-5CD2-4F1E-BCA0-3EEB3661E202}"/>
              </a:ext>
            </a:extLst>
          </p:cNvPr>
          <p:cNvSpPr txBox="1"/>
          <p:nvPr/>
        </p:nvSpPr>
        <p:spPr>
          <a:xfrm>
            <a:off x="3609511" y="5365561"/>
            <a:ext cx="2271776" cy="369332"/>
          </a:xfrm>
          <a:prstGeom prst="rect">
            <a:avLst/>
          </a:prstGeom>
          <a:noFill/>
        </p:spPr>
        <p:txBody>
          <a:bodyPr wrap="none" rtlCol="0">
            <a:spAutoFit/>
          </a:bodyPr>
          <a:lstStyle/>
          <a:p>
            <a:r>
              <a:rPr lang="en-US" dirty="0"/>
              <a:t>Advection-dominate</a:t>
            </a:r>
          </a:p>
        </p:txBody>
      </p:sp>
      <p:sp>
        <p:nvSpPr>
          <p:cNvPr id="116" name="TextBox 115">
            <a:extLst>
              <a:ext uri="{FF2B5EF4-FFF2-40B4-BE49-F238E27FC236}">
                <a16:creationId xmlns:a16="http://schemas.microsoft.com/office/drawing/2014/main" id="{F1F95BE0-C36A-4ECD-87F3-F62A6EC68158}"/>
              </a:ext>
            </a:extLst>
          </p:cNvPr>
          <p:cNvSpPr txBox="1"/>
          <p:nvPr/>
        </p:nvSpPr>
        <p:spPr>
          <a:xfrm>
            <a:off x="1413447" y="5365561"/>
            <a:ext cx="2157963" cy="369332"/>
          </a:xfrm>
          <a:prstGeom prst="rect">
            <a:avLst/>
          </a:prstGeom>
          <a:noFill/>
        </p:spPr>
        <p:txBody>
          <a:bodyPr wrap="none" rtlCol="0">
            <a:spAutoFit/>
          </a:bodyPr>
          <a:lstStyle/>
          <a:p>
            <a:pPr algn="r"/>
            <a:r>
              <a:rPr lang="en-US" dirty="0"/>
              <a:t>Diffusion-dominate</a:t>
            </a:r>
          </a:p>
        </p:txBody>
      </p:sp>
      <p:sp>
        <p:nvSpPr>
          <p:cNvPr id="119" name="TextBox 118">
            <a:extLst>
              <a:ext uri="{FF2B5EF4-FFF2-40B4-BE49-F238E27FC236}">
                <a16:creationId xmlns:a16="http://schemas.microsoft.com/office/drawing/2014/main" id="{D8C0D569-5E1C-4B29-9E8C-DC46EF96BE40}"/>
              </a:ext>
            </a:extLst>
          </p:cNvPr>
          <p:cNvSpPr txBox="1"/>
          <p:nvPr/>
        </p:nvSpPr>
        <p:spPr>
          <a:xfrm>
            <a:off x="756773" y="5013495"/>
            <a:ext cx="2157963" cy="369332"/>
          </a:xfrm>
          <a:prstGeom prst="rect">
            <a:avLst/>
          </a:prstGeom>
          <a:noFill/>
        </p:spPr>
        <p:txBody>
          <a:bodyPr wrap="none" rtlCol="0">
            <a:spAutoFit/>
          </a:bodyPr>
          <a:lstStyle/>
          <a:p>
            <a:pPr algn="r"/>
            <a:r>
              <a:rPr lang="en-US" dirty="0"/>
              <a:t>Diffusion-dominate</a:t>
            </a:r>
          </a:p>
        </p:txBody>
      </p:sp>
      <p:sp>
        <p:nvSpPr>
          <p:cNvPr id="117" name="TextBox 116">
            <a:extLst>
              <a:ext uri="{FF2B5EF4-FFF2-40B4-BE49-F238E27FC236}">
                <a16:creationId xmlns:a16="http://schemas.microsoft.com/office/drawing/2014/main" id="{76D78F73-15E6-40B0-8801-79930C634CEC}"/>
              </a:ext>
            </a:extLst>
          </p:cNvPr>
          <p:cNvSpPr txBox="1"/>
          <p:nvPr/>
        </p:nvSpPr>
        <p:spPr>
          <a:xfrm>
            <a:off x="759947" y="4606062"/>
            <a:ext cx="2140586" cy="369332"/>
          </a:xfrm>
          <a:prstGeom prst="rect">
            <a:avLst/>
          </a:prstGeom>
          <a:noFill/>
        </p:spPr>
        <p:txBody>
          <a:bodyPr wrap="none" rtlCol="0">
            <a:spAutoFit/>
          </a:bodyPr>
          <a:lstStyle/>
          <a:p>
            <a:r>
              <a:rPr lang="en-US" dirty="0"/>
              <a:t>Reaction-dominate</a:t>
            </a:r>
          </a:p>
        </p:txBody>
      </p:sp>
      <p:pic>
        <p:nvPicPr>
          <p:cNvPr id="8" name="Picture 7">
            <a:extLst>
              <a:ext uri="{FF2B5EF4-FFF2-40B4-BE49-F238E27FC236}">
                <a16:creationId xmlns:a16="http://schemas.microsoft.com/office/drawing/2014/main" id="{E86BAA2F-B00E-405F-AD6D-92F7A41440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715" y="1338502"/>
            <a:ext cx="6706622" cy="4874941"/>
          </a:xfrm>
          <a:prstGeom prst="rect">
            <a:avLst/>
          </a:prstGeom>
        </p:spPr>
      </p:pic>
      <p:pic>
        <p:nvPicPr>
          <p:cNvPr id="95" name="Picture 94">
            <a:extLst>
              <a:ext uri="{FF2B5EF4-FFF2-40B4-BE49-F238E27FC236}">
                <a16:creationId xmlns:a16="http://schemas.microsoft.com/office/drawing/2014/main" id="{FDAE61D6-3925-4707-85F7-C9DDA0754A8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4989" y="1342335"/>
            <a:ext cx="6696075" cy="4867275"/>
          </a:xfrm>
          <a:prstGeom prst="rect">
            <a:avLst/>
          </a:prstGeom>
        </p:spPr>
      </p:pic>
      <p:sp>
        <p:nvSpPr>
          <p:cNvPr id="91" name="Rectangle 90">
            <a:extLst>
              <a:ext uri="{FF2B5EF4-FFF2-40B4-BE49-F238E27FC236}">
                <a16:creationId xmlns:a16="http://schemas.microsoft.com/office/drawing/2014/main" id="{DEAF792A-007C-4E1D-B433-43ED1498A78C}"/>
              </a:ext>
            </a:extLst>
          </p:cNvPr>
          <p:cNvSpPr/>
          <p:nvPr/>
        </p:nvSpPr>
        <p:spPr>
          <a:xfrm>
            <a:off x="1207786" y="1413062"/>
            <a:ext cx="5367558" cy="4110754"/>
          </a:xfrm>
          <a:custGeom>
            <a:avLst/>
            <a:gdLst>
              <a:gd name="connsiteX0" fmla="*/ 0 w 5367558"/>
              <a:gd name="connsiteY0" fmla="*/ 0 h 4110754"/>
              <a:gd name="connsiteX1" fmla="*/ 5367558 w 5367558"/>
              <a:gd name="connsiteY1" fmla="*/ 0 h 4110754"/>
              <a:gd name="connsiteX2" fmla="*/ 5367558 w 5367558"/>
              <a:gd name="connsiteY2" fmla="*/ 4110754 h 4110754"/>
              <a:gd name="connsiteX3" fmla="*/ 0 w 5367558"/>
              <a:gd name="connsiteY3" fmla="*/ 4110754 h 4110754"/>
              <a:gd name="connsiteX4" fmla="*/ 0 w 5367558"/>
              <a:gd name="connsiteY4" fmla="*/ 0 h 4110754"/>
              <a:gd name="connsiteX0" fmla="*/ 0 w 5367558"/>
              <a:gd name="connsiteY0" fmla="*/ 0 h 4110754"/>
              <a:gd name="connsiteX1" fmla="*/ 5367558 w 5367558"/>
              <a:gd name="connsiteY1" fmla="*/ 0 h 4110754"/>
              <a:gd name="connsiteX2" fmla="*/ 5367558 w 5367558"/>
              <a:gd name="connsiteY2" fmla="*/ 4110754 h 4110754"/>
              <a:gd name="connsiteX3" fmla="*/ 2241494 w 5367558"/>
              <a:gd name="connsiteY3" fmla="*/ 1723604 h 4110754"/>
              <a:gd name="connsiteX4" fmla="*/ 0 w 5367558"/>
              <a:gd name="connsiteY4" fmla="*/ 0 h 4110754"/>
              <a:gd name="connsiteX0" fmla="*/ 0 w 5367558"/>
              <a:gd name="connsiteY0" fmla="*/ 0 h 4110754"/>
              <a:gd name="connsiteX1" fmla="*/ 5367558 w 5367558"/>
              <a:gd name="connsiteY1" fmla="*/ 0 h 4110754"/>
              <a:gd name="connsiteX2" fmla="*/ 5367558 w 5367558"/>
              <a:gd name="connsiteY2" fmla="*/ 4110754 h 4110754"/>
              <a:gd name="connsiteX3" fmla="*/ 2273862 w 5367558"/>
              <a:gd name="connsiteY3" fmla="*/ 1731697 h 4110754"/>
              <a:gd name="connsiteX4" fmla="*/ 0 w 5367558"/>
              <a:gd name="connsiteY4" fmla="*/ 0 h 4110754"/>
              <a:gd name="connsiteX0" fmla="*/ 87453 w 5455011"/>
              <a:gd name="connsiteY0" fmla="*/ 0 h 4139253"/>
              <a:gd name="connsiteX1" fmla="*/ 5455011 w 5455011"/>
              <a:gd name="connsiteY1" fmla="*/ 0 h 4139253"/>
              <a:gd name="connsiteX2" fmla="*/ 5455011 w 5455011"/>
              <a:gd name="connsiteY2" fmla="*/ 4110754 h 4139253"/>
              <a:gd name="connsiteX3" fmla="*/ 2361315 w 5455011"/>
              <a:gd name="connsiteY3" fmla="*/ 1731697 h 4139253"/>
              <a:gd name="connsiteX4" fmla="*/ 87453 w 5455011"/>
              <a:gd name="connsiteY4" fmla="*/ 0 h 4139253"/>
              <a:gd name="connsiteX0" fmla="*/ 0 w 5367558"/>
              <a:gd name="connsiteY0" fmla="*/ 0 h 4139253"/>
              <a:gd name="connsiteX1" fmla="*/ 5367558 w 5367558"/>
              <a:gd name="connsiteY1" fmla="*/ 0 h 4139253"/>
              <a:gd name="connsiteX2" fmla="*/ 5367558 w 5367558"/>
              <a:gd name="connsiteY2" fmla="*/ 4110754 h 4139253"/>
              <a:gd name="connsiteX3" fmla="*/ 2273862 w 5367558"/>
              <a:gd name="connsiteY3" fmla="*/ 1731697 h 4139253"/>
              <a:gd name="connsiteX4" fmla="*/ 0 w 5367558"/>
              <a:gd name="connsiteY4" fmla="*/ 0 h 4139253"/>
              <a:gd name="connsiteX0" fmla="*/ 0 w 5367558"/>
              <a:gd name="connsiteY0" fmla="*/ 0 h 4110754"/>
              <a:gd name="connsiteX1" fmla="*/ 5367558 w 5367558"/>
              <a:gd name="connsiteY1" fmla="*/ 0 h 4110754"/>
              <a:gd name="connsiteX2" fmla="*/ 5367558 w 5367558"/>
              <a:gd name="connsiteY2" fmla="*/ 4110754 h 4110754"/>
              <a:gd name="connsiteX3" fmla="*/ 2273862 w 5367558"/>
              <a:gd name="connsiteY3" fmla="*/ 1731697 h 4110754"/>
              <a:gd name="connsiteX4" fmla="*/ 0 w 5367558"/>
              <a:gd name="connsiteY4" fmla="*/ 0 h 411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7558" h="4110754">
                <a:moveTo>
                  <a:pt x="0" y="0"/>
                </a:moveTo>
                <a:lnTo>
                  <a:pt x="5367558" y="0"/>
                </a:lnTo>
                <a:lnTo>
                  <a:pt x="5367558" y="4110754"/>
                </a:lnTo>
                <a:lnTo>
                  <a:pt x="2273862" y="1731697"/>
                </a:lnTo>
                <a:lnTo>
                  <a:pt x="0" y="0"/>
                </a:lnTo>
                <a:close/>
              </a:path>
            </a:pathLst>
          </a:custGeom>
          <a:noFill/>
          <a:ln w="57150">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97" name="Picture 96">
            <a:extLst>
              <a:ext uri="{FF2B5EF4-FFF2-40B4-BE49-F238E27FC236}">
                <a16:creationId xmlns:a16="http://schemas.microsoft.com/office/drawing/2014/main" id="{7A7B8E1E-15E0-4DCF-B2A5-2A152718B1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989" y="1342335"/>
            <a:ext cx="6696075" cy="4867275"/>
          </a:xfrm>
          <a:prstGeom prst="rect">
            <a:avLst/>
          </a:prstGeom>
        </p:spPr>
      </p:pic>
      <p:sp>
        <p:nvSpPr>
          <p:cNvPr id="93" name="Rectangle 92">
            <a:extLst>
              <a:ext uri="{FF2B5EF4-FFF2-40B4-BE49-F238E27FC236}">
                <a16:creationId xmlns:a16="http://schemas.microsoft.com/office/drawing/2014/main" id="{C4C06A18-F673-45AB-8F05-1822A5C363CA}"/>
              </a:ext>
            </a:extLst>
          </p:cNvPr>
          <p:cNvSpPr/>
          <p:nvPr/>
        </p:nvSpPr>
        <p:spPr>
          <a:xfrm>
            <a:off x="723435" y="1411530"/>
            <a:ext cx="895352" cy="4316487"/>
          </a:xfrm>
          <a:custGeom>
            <a:avLst/>
            <a:gdLst>
              <a:gd name="connsiteX0" fmla="*/ 0 w 925891"/>
              <a:gd name="connsiteY0" fmla="*/ 0 h 4405489"/>
              <a:gd name="connsiteX1" fmla="*/ 925891 w 925891"/>
              <a:gd name="connsiteY1" fmla="*/ 0 h 4405489"/>
              <a:gd name="connsiteX2" fmla="*/ 925891 w 925891"/>
              <a:gd name="connsiteY2" fmla="*/ 4405489 h 4405489"/>
              <a:gd name="connsiteX3" fmla="*/ 0 w 925891"/>
              <a:gd name="connsiteY3" fmla="*/ 4405489 h 4405489"/>
              <a:gd name="connsiteX4" fmla="*/ 0 w 925891"/>
              <a:gd name="connsiteY4" fmla="*/ 0 h 4405489"/>
              <a:gd name="connsiteX0" fmla="*/ 0 w 925891"/>
              <a:gd name="connsiteY0" fmla="*/ 2846 h 4408335"/>
              <a:gd name="connsiteX1" fmla="*/ 488950 w 925891"/>
              <a:gd name="connsiteY1" fmla="*/ 0 h 4408335"/>
              <a:gd name="connsiteX2" fmla="*/ 925891 w 925891"/>
              <a:gd name="connsiteY2" fmla="*/ 2846 h 4408335"/>
              <a:gd name="connsiteX3" fmla="*/ 925891 w 925891"/>
              <a:gd name="connsiteY3" fmla="*/ 4408335 h 4408335"/>
              <a:gd name="connsiteX4" fmla="*/ 0 w 925891"/>
              <a:gd name="connsiteY4" fmla="*/ 4408335 h 4408335"/>
              <a:gd name="connsiteX5" fmla="*/ 0 w 925891"/>
              <a:gd name="connsiteY5" fmla="*/ 2846 h 4408335"/>
              <a:gd name="connsiteX0" fmla="*/ 0 w 925891"/>
              <a:gd name="connsiteY0" fmla="*/ 2846 h 4408335"/>
              <a:gd name="connsiteX1" fmla="*/ 488950 w 925891"/>
              <a:gd name="connsiteY1" fmla="*/ 0 h 4408335"/>
              <a:gd name="connsiteX2" fmla="*/ 925891 w 925891"/>
              <a:gd name="connsiteY2" fmla="*/ 2846 h 4408335"/>
              <a:gd name="connsiteX3" fmla="*/ 920750 w 925891"/>
              <a:gd name="connsiteY3" fmla="*/ 215900 h 4408335"/>
              <a:gd name="connsiteX4" fmla="*/ 925891 w 925891"/>
              <a:gd name="connsiteY4" fmla="*/ 4408335 h 4408335"/>
              <a:gd name="connsiteX5" fmla="*/ 0 w 925891"/>
              <a:gd name="connsiteY5" fmla="*/ 4408335 h 4408335"/>
              <a:gd name="connsiteX6" fmla="*/ 0 w 925891"/>
              <a:gd name="connsiteY6" fmla="*/ 2846 h 4408335"/>
              <a:gd name="connsiteX0" fmla="*/ 0 w 925891"/>
              <a:gd name="connsiteY0" fmla="*/ 2846 h 4408335"/>
              <a:gd name="connsiteX1" fmla="*/ 488950 w 925891"/>
              <a:gd name="connsiteY1" fmla="*/ 0 h 4408335"/>
              <a:gd name="connsiteX2" fmla="*/ 920750 w 925891"/>
              <a:gd name="connsiteY2" fmla="*/ 215900 h 4408335"/>
              <a:gd name="connsiteX3" fmla="*/ 925891 w 925891"/>
              <a:gd name="connsiteY3" fmla="*/ 4408335 h 4408335"/>
              <a:gd name="connsiteX4" fmla="*/ 0 w 925891"/>
              <a:gd name="connsiteY4" fmla="*/ 4408335 h 4408335"/>
              <a:gd name="connsiteX5" fmla="*/ 0 w 925891"/>
              <a:gd name="connsiteY5" fmla="*/ 2846 h 4408335"/>
              <a:gd name="connsiteX0" fmla="*/ 0 w 925891"/>
              <a:gd name="connsiteY0" fmla="*/ 0 h 4405489"/>
              <a:gd name="connsiteX1" fmla="*/ 628650 w 925891"/>
              <a:gd name="connsiteY1" fmla="*/ 3504 h 4405489"/>
              <a:gd name="connsiteX2" fmla="*/ 920750 w 925891"/>
              <a:gd name="connsiteY2" fmla="*/ 213054 h 4405489"/>
              <a:gd name="connsiteX3" fmla="*/ 925891 w 925891"/>
              <a:gd name="connsiteY3" fmla="*/ 4405489 h 4405489"/>
              <a:gd name="connsiteX4" fmla="*/ 0 w 925891"/>
              <a:gd name="connsiteY4" fmla="*/ 4405489 h 4405489"/>
              <a:gd name="connsiteX5" fmla="*/ 0 w 925891"/>
              <a:gd name="connsiteY5" fmla="*/ 0 h 4405489"/>
              <a:gd name="connsiteX0" fmla="*/ 0 w 933632"/>
              <a:gd name="connsiteY0" fmla="*/ 0 h 4405489"/>
              <a:gd name="connsiteX1" fmla="*/ 628650 w 933632"/>
              <a:gd name="connsiteY1" fmla="*/ 3504 h 4405489"/>
              <a:gd name="connsiteX2" fmla="*/ 933450 w 933632"/>
              <a:gd name="connsiteY2" fmla="*/ 206704 h 4405489"/>
              <a:gd name="connsiteX3" fmla="*/ 925891 w 933632"/>
              <a:gd name="connsiteY3" fmla="*/ 4405489 h 4405489"/>
              <a:gd name="connsiteX4" fmla="*/ 0 w 933632"/>
              <a:gd name="connsiteY4" fmla="*/ 4405489 h 4405489"/>
              <a:gd name="connsiteX5" fmla="*/ 0 w 933632"/>
              <a:gd name="connsiteY5" fmla="*/ 0 h 4405489"/>
              <a:gd name="connsiteX0" fmla="*/ 0 w 925891"/>
              <a:gd name="connsiteY0" fmla="*/ 0 h 4405489"/>
              <a:gd name="connsiteX1" fmla="*/ 628650 w 925891"/>
              <a:gd name="connsiteY1" fmla="*/ 3504 h 4405489"/>
              <a:gd name="connsiteX2" fmla="*/ 923792 w 925891"/>
              <a:gd name="connsiteY2" fmla="*/ 314164 h 4405489"/>
              <a:gd name="connsiteX3" fmla="*/ 925891 w 925891"/>
              <a:gd name="connsiteY3" fmla="*/ 4405489 h 4405489"/>
              <a:gd name="connsiteX4" fmla="*/ 0 w 925891"/>
              <a:gd name="connsiteY4" fmla="*/ 4405489 h 4405489"/>
              <a:gd name="connsiteX5" fmla="*/ 0 w 925891"/>
              <a:gd name="connsiteY5" fmla="*/ 0 h 4405489"/>
              <a:gd name="connsiteX0" fmla="*/ 0 w 925891"/>
              <a:gd name="connsiteY0" fmla="*/ 0 h 4405489"/>
              <a:gd name="connsiteX1" fmla="*/ 551385 w 925891"/>
              <a:gd name="connsiteY1" fmla="*/ 23042 h 4405489"/>
              <a:gd name="connsiteX2" fmla="*/ 923792 w 925891"/>
              <a:gd name="connsiteY2" fmla="*/ 314164 h 4405489"/>
              <a:gd name="connsiteX3" fmla="*/ 925891 w 925891"/>
              <a:gd name="connsiteY3" fmla="*/ 4405489 h 4405489"/>
              <a:gd name="connsiteX4" fmla="*/ 0 w 925891"/>
              <a:gd name="connsiteY4" fmla="*/ 4405489 h 4405489"/>
              <a:gd name="connsiteX5" fmla="*/ 0 w 925891"/>
              <a:gd name="connsiteY5" fmla="*/ 0 h 440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5891" h="4405489">
                <a:moveTo>
                  <a:pt x="0" y="0"/>
                </a:moveTo>
                <a:lnTo>
                  <a:pt x="551385" y="23042"/>
                </a:lnTo>
                <a:lnTo>
                  <a:pt x="923792" y="314164"/>
                </a:lnTo>
                <a:cubicBezTo>
                  <a:pt x="925506" y="1711642"/>
                  <a:pt x="924177" y="3008011"/>
                  <a:pt x="925891" y="4405489"/>
                </a:cubicBezTo>
                <a:lnTo>
                  <a:pt x="0" y="4405489"/>
                </a:lnTo>
                <a:lnTo>
                  <a:pt x="0" y="0"/>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090740A6-6001-4C06-B912-31E498FEE4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4989" y="1342335"/>
            <a:ext cx="6696075" cy="4867275"/>
          </a:xfrm>
          <a:prstGeom prst="rect">
            <a:avLst/>
          </a:prstGeom>
        </p:spPr>
      </p:pic>
      <p:sp>
        <p:nvSpPr>
          <p:cNvPr id="92" name="Rectangle 91">
            <a:extLst>
              <a:ext uri="{FF2B5EF4-FFF2-40B4-BE49-F238E27FC236}">
                <a16:creationId xmlns:a16="http://schemas.microsoft.com/office/drawing/2014/main" id="{4EA4A33B-18D8-4733-A6E1-9C9BEAED8FB3}"/>
              </a:ext>
            </a:extLst>
          </p:cNvPr>
          <p:cNvSpPr/>
          <p:nvPr/>
        </p:nvSpPr>
        <p:spPr>
          <a:xfrm>
            <a:off x="1618787" y="1761263"/>
            <a:ext cx="4975945" cy="3969766"/>
          </a:xfrm>
          <a:custGeom>
            <a:avLst/>
            <a:gdLst>
              <a:gd name="connsiteX0" fmla="*/ 0 w 5132406"/>
              <a:gd name="connsiteY0" fmla="*/ 0 h 4149997"/>
              <a:gd name="connsiteX1" fmla="*/ 5132406 w 5132406"/>
              <a:gd name="connsiteY1" fmla="*/ 0 h 4149997"/>
              <a:gd name="connsiteX2" fmla="*/ 5132406 w 5132406"/>
              <a:gd name="connsiteY2" fmla="*/ 4149997 h 4149997"/>
              <a:gd name="connsiteX3" fmla="*/ 0 w 5132406"/>
              <a:gd name="connsiteY3" fmla="*/ 4149997 h 4149997"/>
              <a:gd name="connsiteX4" fmla="*/ 0 w 5132406"/>
              <a:gd name="connsiteY4" fmla="*/ 0 h 4149997"/>
              <a:gd name="connsiteX0" fmla="*/ 0 w 5132406"/>
              <a:gd name="connsiteY0" fmla="*/ 0 h 4149997"/>
              <a:gd name="connsiteX1" fmla="*/ 2397298 w 5132406"/>
              <a:gd name="connsiteY1" fmla="*/ 1901628 h 4149997"/>
              <a:gd name="connsiteX2" fmla="*/ 5132406 w 5132406"/>
              <a:gd name="connsiteY2" fmla="*/ 4149997 h 4149997"/>
              <a:gd name="connsiteX3" fmla="*/ 0 w 5132406"/>
              <a:gd name="connsiteY3" fmla="*/ 4149997 h 4149997"/>
              <a:gd name="connsiteX4" fmla="*/ 0 w 5132406"/>
              <a:gd name="connsiteY4" fmla="*/ 0 h 4149997"/>
              <a:gd name="connsiteX0" fmla="*/ 0 w 5132406"/>
              <a:gd name="connsiteY0" fmla="*/ 0 h 4149997"/>
              <a:gd name="connsiteX1" fmla="*/ 2397298 w 5132406"/>
              <a:gd name="connsiteY1" fmla="*/ 1901628 h 4149997"/>
              <a:gd name="connsiteX2" fmla="*/ 5132406 w 5132406"/>
              <a:gd name="connsiteY2" fmla="*/ 4149997 h 4149997"/>
              <a:gd name="connsiteX3" fmla="*/ 0 w 5132406"/>
              <a:gd name="connsiteY3" fmla="*/ 4149997 h 4149997"/>
              <a:gd name="connsiteX4" fmla="*/ 0 w 5132406"/>
              <a:gd name="connsiteY4" fmla="*/ 0 h 4149997"/>
              <a:gd name="connsiteX0" fmla="*/ 0 w 5132406"/>
              <a:gd name="connsiteY0" fmla="*/ 0 h 4149997"/>
              <a:gd name="connsiteX1" fmla="*/ 2397298 w 5132406"/>
              <a:gd name="connsiteY1" fmla="*/ 1901628 h 4149997"/>
              <a:gd name="connsiteX2" fmla="*/ 4612461 w 5132406"/>
              <a:gd name="connsiteY2" fmla="*/ 3730428 h 4149997"/>
              <a:gd name="connsiteX3" fmla="*/ 5132406 w 5132406"/>
              <a:gd name="connsiteY3" fmla="*/ 4149997 h 4149997"/>
              <a:gd name="connsiteX4" fmla="*/ 0 w 5132406"/>
              <a:gd name="connsiteY4" fmla="*/ 4149997 h 4149997"/>
              <a:gd name="connsiteX5" fmla="*/ 0 w 5132406"/>
              <a:gd name="connsiteY5" fmla="*/ 0 h 4149997"/>
              <a:gd name="connsiteX0" fmla="*/ 0 w 5132406"/>
              <a:gd name="connsiteY0" fmla="*/ 0 h 4149997"/>
              <a:gd name="connsiteX1" fmla="*/ 2397298 w 5132406"/>
              <a:gd name="connsiteY1" fmla="*/ 1901628 h 4149997"/>
              <a:gd name="connsiteX2" fmla="*/ 5114167 w 5132406"/>
              <a:gd name="connsiteY2" fmla="*/ 3924637 h 4149997"/>
              <a:gd name="connsiteX3" fmla="*/ 5132406 w 5132406"/>
              <a:gd name="connsiteY3" fmla="*/ 4149997 h 4149997"/>
              <a:gd name="connsiteX4" fmla="*/ 0 w 5132406"/>
              <a:gd name="connsiteY4" fmla="*/ 4149997 h 4149997"/>
              <a:gd name="connsiteX5" fmla="*/ 0 w 5132406"/>
              <a:gd name="connsiteY5" fmla="*/ 0 h 4149997"/>
              <a:gd name="connsiteX0" fmla="*/ 0 w 5124314"/>
              <a:gd name="connsiteY0" fmla="*/ 0 h 4198549"/>
              <a:gd name="connsiteX1" fmla="*/ 2397298 w 5124314"/>
              <a:gd name="connsiteY1" fmla="*/ 1901628 h 4198549"/>
              <a:gd name="connsiteX2" fmla="*/ 5114167 w 5124314"/>
              <a:gd name="connsiteY2" fmla="*/ 3924637 h 4198549"/>
              <a:gd name="connsiteX3" fmla="*/ 5124314 w 5124314"/>
              <a:gd name="connsiteY3" fmla="*/ 4198549 h 4198549"/>
              <a:gd name="connsiteX4" fmla="*/ 0 w 5124314"/>
              <a:gd name="connsiteY4" fmla="*/ 4149997 h 4198549"/>
              <a:gd name="connsiteX5" fmla="*/ 0 w 5124314"/>
              <a:gd name="connsiteY5" fmla="*/ 0 h 4198549"/>
              <a:gd name="connsiteX0" fmla="*/ 16185 w 5140499"/>
              <a:gd name="connsiteY0" fmla="*/ 0 h 4198549"/>
              <a:gd name="connsiteX1" fmla="*/ 2413483 w 5140499"/>
              <a:gd name="connsiteY1" fmla="*/ 1901628 h 4198549"/>
              <a:gd name="connsiteX2" fmla="*/ 5130352 w 5140499"/>
              <a:gd name="connsiteY2" fmla="*/ 3924637 h 4198549"/>
              <a:gd name="connsiteX3" fmla="*/ 5140499 w 5140499"/>
              <a:gd name="connsiteY3" fmla="*/ 4198549 h 4198549"/>
              <a:gd name="connsiteX4" fmla="*/ 0 w 5140499"/>
              <a:gd name="connsiteY4" fmla="*/ 4182365 h 4198549"/>
              <a:gd name="connsiteX5" fmla="*/ 16185 w 5140499"/>
              <a:gd name="connsiteY5" fmla="*/ 0 h 4198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40499" h="4198549">
                <a:moveTo>
                  <a:pt x="16185" y="0"/>
                </a:moveTo>
                <a:lnTo>
                  <a:pt x="2413483" y="1901628"/>
                </a:lnTo>
                <a:lnTo>
                  <a:pt x="5130352" y="3924637"/>
                </a:lnTo>
                <a:lnTo>
                  <a:pt x="5140499" y="4198549"/>
                </a:lnTo>
                <a:lnTo>
                  <a:pt x="0" y="4182365"/>
                </a:lnTo>
                <a:lnTo>
                  <a:pt x="16185" y="0"/>
                </a:lnTo>
                <a:close/>
              </a:path>
            </a:pathLst>
          </a:custGeom>
          <a:no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1" name="Group 30">
            <a:extLst>
              <a:ext uri="{FF2B5EF4-FFF2-40B4-BE49-F238E27FC236}">
                <a16:creationId xmlns:a16="http://schemas.microsoft.com/office/drawing/2014/main" id="{C9AFCE03-C7D5-4838-90B0-28E22E426885}"/>
              </a:ext>
            </a:extLst>
          </p:cNvPr>
          <p:cNvGrpSpPr/>
          <p:nvPr/>
        </p:nvGrpSpPr>
        <p:grpSpPr>
          <a:xfrm>
            <a:off x="3389494" y="1474640"/>
            <a:ext cx="3198501" cy="923330"/>
            <a:chOff x="6117771" y="1754393"/>
            <a:chExt cx="3198501" cy="923330"/>
          </a:xfrm>
        </p:grpSpPr>
        <p:sp>
          <p:nvSpPr>
            <p:cNvPr id="23" name="TextBox 22">
              <a:extLst>
                <a:ext uri="{FF2B5EF4-FFF2-40B4-BE49-F238E27FC236}">
                  <a16:creationId xmlns:a16="http://schemas.microsoft.com/office/drawing/2014/main" id="{6CC16448-01C9-4647-B802-E1FF1DD0B388}"/>
                </a:ext>
              </a:extLst>
            </p:cNvPr>
            <p:cNvSpPr txBox="1"/>
            <p:nvPr/>
          </p:nvSpPr>
          <p:spPr>
            <a:xfrm>
              <a:off x="6117771" y="1754393"/>
              <a:ext cx="3198501" cy="923330"/>
            </a:xfrm>
            <a:prstGeom prst="rect">
              <a:avLst/>
            </a:prstGeom>
            <a:noFill/>
          </p:spPr>
          <p:txBody>
            <a:bodyPr wrap="square" rtlCol="0">
              <a:spAutoFit/>
            </a:bodyPr>
            <a:lstStyle/>
            <a:p>
              <a:r>
                <a:rPr lang="en-US" dirty="0"/>
                <a:t>		Uniform</a:t>
              </a:r>
            </a:p>
            <a:p>
              <a:r>
                <a:rPr lang="en-US" dirty="0">
                  <a:solidFill>
                    <a:srgbClr val="0000CD"/>
                  </a:solidFill>
                </a:rPr>
                <a:t>   </a:t>
              </a:r>
              <a:r>
                <a:rPr lang="en-US" dirty="0" err="1"/>
                <a:t>Golfier</a:t>
              </a:r>
              <a:r>
                <a:rPr lang="en-US" dirty="0"/>
                <a:t> 2002	Compact</a:t>
              </a:r>
            </a:p>
            <a:p>
              <a:r>
                <a:rPr lang="en-US" dirty="0"/>
                <a:t>		Wormhole</a:t>
              </a:r>
            </a:p>
          </p:txBody>
        </p:sp>
        <p:sp>
          <p:nvSpPr>
            <p:cNvPr id="24" name="Oval 23">
              <a:extLst>
                <a:ext uri="{FF2B5EF4-FFF2-40B4-BE49-F238E27FC236}">
                  <a16:creationId xmlns:a16="http://schemas.microsoft.com/office/drawing/2014/main" id="{7DBAD0CF-58D8-4214-B4C1-91DB674D7429}"/>
                </a:ext>
              </a:extLst>
            </p:cNvPr>
            <p:cNvSpPr>
              <a:spLocks noChangeAspect="1"/>
            </p:cNvSpPr>
            <p:nvPr/>
          </p:nvSpPr>
          <p:spPr>
            <a:xfrm>
              <a:off x="7835503" y="1885248"/>
              <a:ext cx="137160" cy="137160"/>
            </a:xfrm>
            <a:prstGeom prst="ellipse">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E8330D2-E8BB-455C-A4F5-AADAA1C8EAD6}"/>
                </a:ext>
              </a:extLst>
            </p:cNvPr>
            <p:cNvSpPr>
              <a:spLocks noChangeAspect="1"/>
            </p:cNvSpPr>
            <p:nvPr/>
          </p:nvSpPr>
          <p:spPr>
            <a:xfrm>
              <a:off x="7835503" y="2143059"/>
              <a:ext cx="137160" cy="13716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499CD514-CECC-4556-B747-D07266E42D75}"/>
                </a:ext>
              </a:extLst>
            </p:cNvPr>
            <p:cNvSpPr>
              <a:spLocks noChangeAspect="1"/>
            </p:cNvSpPr>
            <p:nvPr/>
          </p:nvSpPr>
          <p:spPr>
            <a:xfrm>
              <a:off x="7835503" y="2403611"/>
              <a:ext cx="137160" cy="137160"/>
            </a:xfrm>
            <a:prstGeom prst="diamond">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1" name="TextBox 120">
            <a:extLst>
              <a:ext uri="{FF2B5EF4-FFF2-40B4-BE49-F238E27FC236}">
                <a16:creationId xmlns:a16="http://schemas.microsoft.com/office/drawing/2014/main" id="{4A90D7CE-CD5A-4ABD-9E81-B35487D377BE}"/>
              </a:ext>
            </a:extLst>
          </p:cNvPr>
          <p:cNvSpPr txBox="1"/>
          <p:nvPr/>
        </p:nvSpPr>
        <p:spPr>
          <a:xfrm>
            <a:off x="6852085" y="4719375"/>
            <a:ext cx="5090758"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Granular salt dissolution</a:t>
            </a:r>
          </a:p>
          <a:p>
            <a:pPr marL="742950" lvl="1" indent="-285750">
              <a:buFont typeface="Arial" panose="020B0604020202020204" pitchFamily="34" charset="0"/>
              <a:buChar char="•"/>
            </a:pPr>
            <a:r>
              <a:rPr lang="en-US" sz="2800" dirty="0"/>
              <a:t>Uniform structure results in homogeneous flow</a:t>
            </a:r>
          </a:p>
        </p:txBody>
      </p:sp>
    </p:spTree>
    <p:extLst>
      <p:ext uri="{BB962C8B-B14F-4D97-AF65-F5344CB8AC3E}">
        <p14:creationId xmlns:p14="http://schemas.microsoft.com/office/powerpoint/2010/main" val="1135584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1"/>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91"/>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97"/>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93"/>
                                        </p:tgtEl>
                                        <p:attrNameLst>
                                          <p:attrName>style.visibility</p:attrName>
                                        </p:attrNameLst>
                                      </p:cBhvr>
                                      <p:to>
                                        <p:strVal val="visible"/>
                                      </p:to>
                                    </p:set>
                                  </p:childTnLst>
                                </p:cTn>
                              </p:par>
                              <p:par>
                                <p:cTn id="59" presetID="1" presetClass="entr" presetSubtype="0" fill="hold" nodeType="with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92"/>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14"/>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56" grpId="0"/>
      <p:bldP spid="53" grpId="0" animBg="1"/>
      <p:bldP spid="55" grpId="0" animBg="1"/>
      <p:bldP spid="51" grpId="0" animBg="1"/>
      <p:bldP spid="57" grpId="0"/>
      <p:bldP spid="115" grpId="0"/>
      <p:bldP spid="116" grpId="0"/>
      <p:bldP spid="119" grpId="0"/>
      <p:bldP spid="117" grpId="0"/>
      <p:bldP spid="91" grpId="0" animBg="1"/>
      <p:bldP spid="93" grpId="0" animBg="1"/>
      <p:bldP spid="92" grpId="0" animBg="1"/>
      <p:bldP spid="1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For complex structures, there are apparent misclassifications</a:t>
            </a:r>
          </a:p>
        </p:txBody>
      </p:sp>
      <p:sp>
        <p:nvSpPr>
          <p:cNvPr id="5" name="Footer Placeholder 4"/>
          <p:cNvSpPr>
            <a:spLocks noGrp="1"/>
          </p:cNvSpPr>
          <p:nvPr>
            <p:ph type="ftr" sz="quarter" idx="11"/>
          </p:nvPr>
        </p:nvSpPr>
        <p:spPr/>
        <p:txBody>
          <a:bodyPr/>
          <a:lstStyle/>
          <a:p>
            <a:r>
              <a:rPr lang="en-US" dirty="0" err="1"/>
              <a:t>Interpore</a:t>
            </a:r>
            <a:r>
              <a:rPr lang="en-US" dirty="0"/>
              <a:t> 2022 | zkanavas@ucdavis.edu</a:t>
            </a:r>
          </a:p>
        </p:txBody>
      </p:sp>
      <p:sp>
        <p:nvSpPr>
          <p:cNvPr id="6" name="Slide Number Placeholder 5"/>
          <p:cNvSpPr>
            <a:spLocks noGrp="1"/>
          </p:cNvSpPr>
          <p:nvPr>
            <p:ph type="sldNum" sz="quarter" idx="12"/>
          </p:nvPr>
        </p:nvSpPr>
        <p:spPr/>
        <p:txBody>
          <a:bodyPr/>
          <a:lstStyle/>
          <a:p>
            <a:fld id="{8FBEF71E-86DC-4598-8B6E-81562313C36B}" type="slidenum">
              <a:rPr lang="en-US" smtClean="0"/>
              <a:t>4</a:t>
            </a:fld>
            <a:endParaRPr lang="en-US"/>
          </a:p>
        </p:txBody>
      </p:sp>
      <p:sp>
        <p:nvSpPr>
          <p:cNvPr id="52" name="TextBox 51">
            <a:extLst>
              <a:ext uri="{FF2B5EF4-FFF2-40B4-BE49-F238E27FC236}">
                <a16:creationId xmlns:a16="http://schemas.microsoft.com/office/drawing/2014/main" id="{E9E96A6F-F7D2-4756-A206-D6756EEAD439}"/>
              </a:ext>
            </a:extLst>
          </p:cNvPr>
          <p:cNvSpPr txBox="1"/>
          <p:nvPr/>
        </p:nvSpPr>
        <p:spPr>
          <a:xfrm>
            <a:off x="6896710" y="1228568"/>
            <a:ext cx="1478290" cy="523220"/>
          </a:xfrm>
          <a:prstGeom prst="rect">
            <a:avLst/>
          </a:prstGeom>
          <a:noFill/>
        </p:spPr>
        <p:txBody>
          <a:bodyPr wrap="none" rtlCol="0">
            <a:spAutoFit/>
          </a:bodyPr>
          <a:lstStyle/>
          <a:p>
            <a:r>
              <a:rPr lang="en-US" sz="2800" dirty="0">
                <a:solidFill>
                  <a:srgbClr val="3939D3"/>
                </a:solidFill>
              </a:rPr>
              <a:t>Uniform</a:t>
            </a:r>
          </a:p>
        </p:txBody>
      </p:sp>
      <p:sp>
        <p:nvSpPr>
          <p:cNvPr id="54" name="TextBox 53">
            <a:extLst>
              <a:ext uri="{FF2B5EF4-FFF2-40B4-BE49-F238E27FC236}">
                <a16:creationId xmlns:a16="http://schemas.microsoft.com/office/drawing/2014/main" id="{591E191F-8130-4EA9-A9DE-2BEB6BB26554}"/>
              </a:ext>
            </a:extLst>
          </p:cNvPr>
          <p:cNvSpPr txBox="1"/>
          <p:nvPr/>
        </p:nvSpPr>
        <p:spPr>
          <a:xfrm>
            <a:off x="10262254" y="1228568"/>
            <a:ext cx="1793633" cy="523220"/>
          </a:xfrm>
          <a:prstGeom prst="rect">
            <a:avLst/>
          </a:prstGeom>
          <a:noFill/>
        </p:spPr>
        <p:txBody>
          <a:bodyPr wrap="none" rtlCol="0">
            <a:spAutoFit/>
          </a:bodyPr>
          <a:lstStyle/>
          <a:p>
            <a:r>
              <a:rPr lang="en-US" sz="2800" dirty="0">
                <a:solidFill>
                  <a:srgbClr val="3939D3"/>
                </a:solidFill>
              </a:rPr>
              <a:t>Wormhole</a:t>
            </a:r>
          </a:p>
        </p:txBody>
      </p:sp>
      <p:sp>
        <p:nvSpPr>
          <p:cNvPr id="56" name="TextBox 55">
            <a:extLst>
              <a:ext uri="{FF2B5EF4-FFF2-40B4-BE49-F238E27FC236}">
                <a16:creationId xmlns:a16="http://schemas.microsoft.com/office/drawing/2014/main" id="{FB791E60-651C-49F3-ABB4-000D50266667}"/>
              </a:ext>
            </a:extLst>
          </p:cNvPr>
          <p:cNvSpPr txBox="1"/>
          <p:nvPr/>
        </p:nvSpPr>
        <p:spPr>
          <a:xfrm>
            <a:off x="8598085" y="1228568"/>
            <a:ext cx="1600118" cy="523220"/>
          </a:xfrm>
          <a:prstGeom prst="rect">
            <a:avLst/>
          </a:prstGeom>
          <a:noFill/>
        </p:spPr>
        <p:txBody>
          <a:bodyPr wrap="none" rtlCol="0">
            <a:spAutoFit/>
          </a:bodyPr>
          <a:lstStyle/>
          <a:p>
            <a:r>
              <a:rPr lang="en-US" sz="2800" dirty="0">
                <a:solidFill>
                  <a:srgbClr val="3939D3"/>
                </a:solidFill>
                <a:uFill>
                  <a:solidFill>
                    <a:srgbClr val="0000CD"/>
                  </a:solidFill>
                </a:uFill>
              </a:rPr>
              <a:t>Compact</a:t>
            </a:r>
          </a:p>
        </p:txBody>
      </p:sp>
      <p:sp>
        <p:nvSpPr>
          <p:cNvPr id="53" name="Rectangle: Rounded Corners 52">
            <a:extLst>
              <a:ext uri="{FF2B5EF4-FFF2-40B4-BE49-F238E27FC236}">
                <a16:creationId xmlns:a16="http://schemas.microsoft.com/office/drawing/2014/main" id="{E164E6A8-C5B5-4064-9753-0F6443D099ED}"/>
              </a:ext>
            </a:extLst>
          </p:cNvPr>
          <p:cNvSpPr/>
          <p:nvPr/>
        </p:nvSpPr>
        <p:spPr>
          <a:xfrm>
            <a:off x="8613691" y="1728434"/>
            <a:ext cx="1567543" cy="1734281"/>
          </a:xfrm>
          <a:prstGeom prst="roundRect">
            <a:avLst/>
          </a:prstGeom>
          <a:noFill/>
          <a:ln w="57150">
            <a:solidFill>
              <a:srgbClr val="393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Rounded Corners 54">
            <a:extLst>
              <a:ext uri="{FF2B5EF4-FFF2-40B4-BE49-F238E27FC236}">
                <a16:creationId xmlns:a16="http://schemas.microsoft.com/office/drawing/2014/main" id="{D8AA14DA-2225-4197-82A1-9081ADAF370E}"/>
              </a:ext>
            </a:extLst>
          </p:cNvPr>
          <p:cNvSpPr/>
          <p:nvPr/>
        </p:nvSpPr>
        <p:spPr>
          <a:xfrm>
            <a:off x="10375299" y="1728434"/>
            <a:ext cx="1567543" cy="1734281"/>
          </a:xfrm>
          <a:prstGeom prst="roundRect">
            <a:avLst/>
          </a:prstGeom>
          <a:noFill/>
          <a:ln w="57150">
            <a:solidFill>
              <a:srgbClr val="393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Rounded Corners 50">
            <a:extLst>
              <a:ext uri="{FF2B5EF4-FFF2-40B4-BE49-F238E27FC236}">
                <a16:creationId xmlns:a16="http://schemas.microsoft.com/office/drawing/2014/main" id="{D27CC945-3F58-4475-A34B-7F35721D3363}"/>
              </a:ext>
            </a:extLst>
          </p:cNvPr>
          <p:cNvSpPr/>
          <p:nvPr/>
        </p:nvSpPr>
        <p:spPr>
          <a:xfrm>
            <a:off x="6852084" y="1728434"/>
            <a:ext cx="1567543" cy="1734281"/>
          </a:xfrm>
          <a:prstGeom prst="roundRect">
            <a:avLst/>
          </a:prstGeom>
          <a:noFill/>
          <a:ln w="57150">
            <a:solidFill>
              <a:srgbClr val="3939D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9" name="Picture 98">
            <a:extLst>
              <a:ext uri="{FF2B5EF4-FFF2-40B4-BE49-F238E27FC236}">
                <a16:creationId xmlns:a16="http://schemas.microsoft.com/office/drawing/2014/main" id="{090740A6-6001-4C06-B912-31E498FEE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89" y="1342334"/>
            <a:ext cx="6696075" cy="4867275"/>
          </a:xfrm>
          <a:prstGeom prst="rect">
            <a:avLst/>
          </a:prstGeom>
        </p:spPr>
      </p:pic>
      <p:grpSp>
        <p:nvGrpSpPr>
          <p:cNvPr id="31" name="Group 30">
            <a:extLst>
              <a:ext uri="{FF2B5EF4-FFF2-40B4-BE49-F238E27FC236}">
                <a16:creationId xmlns:a16="http://schemas.microsoft.com/office/drawing/2014/main" id="{C9AFCE03-C7D5-4838-90B0-28E22E426885}"/>
              </a:ext>
            </a:extLst>
          </p:cNvPr>
          <p:cNvGrpSpPr/>
          <p:nvPr/>
        </p:nvGrpSpPr>
        <p:grpSpPr>
          <a:xfrm>
            <a:off x="3389494" y="1474640"/>
            <a:ext cx="3198501" cy="923330"/>
            <a:chOff x="6117771" y="1754393"/>
            <a:chExt cx="3198501" cy="923330"/>
          </a:xfrm>
        </p:grpSpPr>
        <p:sp>
          <p:nvSpPr>
            <p:cNvPr id="23" name="TextBox 22">
              <a:extLst>
                <a:ext uri="{FF2B5EF4-FFF2-40B4-BE49-F238E27FC236}">
                  <a16:creationId xmlns:a16="http://schemas.microsoft.com/office/drawing/2014/main" id="{6CC16448-01C9-4647-B802-E1FF1DD0B388}"/>
                </a:ext>
              </a:extLst>
            </p:cNvPr>
            <p:cNvSpPr txBox="1"/>
            <p:nvPr/>
          </p:nvSpPr>
          <p:spPr>
            <a:xfrm>
              <a:off x="6117771" y="1754393"/>
              <a:ext cx="3198501" cy="923330"/>
            </a:xfrm>
            <a:prstGeom prst="rect">
              <a:avLst/>
            </a:prstGeom>
            <a:noFill/>
          </p:spPr>
          <p:txBody>
            <a:bodyPr wrap="square" rtlCol="0">
              <a:spAutoFit/>
            </a:bodyPr>
            <a:lstStyle/>
            <a:p>
              <a:r>
                <a:rPr lang="en-US" dirty="0"/>
                <a:t>		Uniform</a:t>
              </a:r>
            </a:p>
            <a:p>
              <a:r>
                <a:rPr lang="en-US" dirty="0">
                  <a:solidFill>
                    <a:srgbClr val="0000CD"/>
                  </a:solidFill>
                </a:rPr>
                <a:t>   </a:t>
              </a:r>
              <a:r>
                <a:rPr lang="en-US" dirty="0" err="1"/>
                <a:t>Golfier</a:t>
              </a:r>
              <a:r>
                <a:rPr lang="en-US" dirty="0"/>
                <a:t> 2002	Compact</a:t>
              </a:r>
            </a:p>
            <a:p>
              <a:r>
                <a:rPr lang="en-US" dirty="0"/>
                <a:t>		Wormhole</a:t>
              </a:r>
            </a:p>
          </p:txBody>
        </p:sp>
        <p:sp>
          <p:nvSpPr>
            <p:cNvPr id="24" name="Oval 23">
              <a:extLst>
                <a:ext uri="{FF2B5EF4-FFF2-40B4-BE49-F238E27FC236}">
                  <a16:creationId xmlns:a16="http://schemas.microsoft.com/office/drawing/2014/main" id="{7DBAD0CF-58D8-4214-B4C1-91DB674D7429}"/>
                </a:ext>
              </a:extLst>
            </p:cNvPr>
            <p:cNvSpPr>
              <a:spLocks noChangeAspect="1"/>
            </p:cNvSpPr>
            <p:nvPr/>
          </p:nvSpPr>
          <p:spPr>
            <a:xfrm>
              <a:off x="7835503" y="1885248"/>
              <a:ext cx="137160" cy="137160"/>
            </a:xfrm>
            <a:prstGeom prst="ellipse">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E8330D2-E8BB-455C-A4F5-AADAA1C8EAD6}"/>
                </a:ext>
              </a:extLst>
            </p:cNvPr>
            <p:cNvSpPr>
              <a:spLocks noChangeAspect="1"/>
            </p:cNvSpPr>
            <p:nvPr/>
          </p:nvSpPr>
          <p:spPr>
            <a:xfrm>
              <a:off x="7835503" y="2143059"/>
              <a:ext cx="137160" cy="13716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499CD514-CECC-4556-B747-D07266E42D75}"/>
                </a:ext>
              </a:extLst>
            </p:cNvPr>
            <p:cNvSpPr>
              <a:spLocks noChangeAspect="1"/>
            </p:cNvSpPr>
            <p:nvPr/>
          </p:nvSpPr>
          <p:spPr>
            <a:xfrm>
              <a:off x="7835503" y="2403611"/>
              <a:ext cx="137160" cy="137160"/>
            </a:xfrm>
            <a:prstGeom prst="diamond">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3" name="Picture 72">
            <a:extLst>
              <a:ext uri="{FF2B5EF4-FFF2-40B4-BE49-F238E27FC236}">
                <a16:creationId xmlns:a16="http://schemas.microsoft.com/office/drawing/2014/main" id="{D8D13F31-7DE8-4038-82DC-F194F321EE7B}"/>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1482" b="4355"/>
          <a:stretch/>
        </p:blipFill>
        <p:spPr bwMode="auto">
          <a:xfrm>
            <a:off x="7085138" y="1982235"/>
            <a:ext cx="1097280" cy="109024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4" name="TextBox 73">
            <a:extLst>
              <a:ext uri="{FF2B5EF4-FFF2-40B4-BE49-F238E27FC236}">
                <a16:creationId xmlns:a16="http://schemas.microsoft.com/office/drawing/2014/main" id="{AE904BF5-B0D7-4F7E-87E4-E0425EF432F1}"/>
              </a:ext>
            </a:extLst>
          </p:cNvPr>
          <p:cNvSpPr txBox="1"/>
          <p:nvPr/>
        </p:nvSpPr>
        <p:spPr>
          <a:xfrm>
            <a:off x="8030299" y="2819006"/>
            <a:ext cx="285656" cy="323165"/>
          </a:xfrm>
          <a:prstGeom prst="rect">
            <a:avLst/>
          </a:prstGeom>
          <a:noFill/>
        </p:spPr>
        <p:txBody>
          <a:bodyPr wrap="none" rtlCol="0">
            <a:spAutoFit/>
          </a:bodyPr>
          <a:lstStyle/>
          <a:p>
            <a:r>
              <a:rPr lang="en-US" sz="1500" dirty="0"/>
              <a:t>1</a:t>
            </a:r>
          </a:p>
        </p:txBody>
      </p:sp>
      <p:pic>
        <p:nvPicPr>
          <p:cNvPr id="75" name="Picture 74">
            <a:extLst>
              <a:ext uri="{FF2B5EF4-FFF2-40B4-BE49-F238E27FC236}">
                <a16:creationId xmlns:a16="http://schemas.microsoft.com/office/drawing/2014/main" id="{727EA1F3-1493-4735-8EF3-75901A7720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346" t="3530" r="68796" b="-127"/>
          <a:stretch/>
        </p:blipFill>
        <p:spPr bwMode="auto">
          <a:xfrm>
            <a:off x="10610430" y="1983289"/>
            <a:ext cx="1097280" cy="10881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6" name="TextBox 75">
            <a:extLst>
              <a:ext uri="{FF2B5EF4-FFF2-40B4-BE49-F238E27FC236}">
                <a16:creationId xmlns:a16="http://schemas.microsoft.com/office/drawing/2014/main" id="{D3EC4203-2751-47F2-A60A-E3C8EBF9AC08}"/>
              </a:ext>
            </a:extLst>
          </p:cNvPr>
          <p:cNvSpPr txBox="1"/>
          <p:nvPr/>
        </p:nvSpPr>
        <p:spPr>
          <a:xfrm>
            <a:off x="11626148" y="2819006"/>
            <a:ext cx="188484" cy="323165"/>
          </a:xfrm>
          <a:prstGeom prst="rect">
            <a:avLst/>
          </a:prstGeom>
          <a:noFill/>
        </p:spPr>
        <p:txBody>
          <a:bodyPr wrap="square" rtlCol="0">
            <a:spAutoFit/>
          </a:bodyPr>
          <a:lstStyle/>
          <a:p>
            <a:r>
              <a:rPr lang="en-US" sz="1500" dirty="0"/>
              <a:t>1</a:t>
            </a:r>
          </a:p>
        </p:txBody>
      </p:sp>
      <p:pic>
        <p:nvPicPr>
          <p:cNvPr id="78" name="Picture 77">
            <a:extLst>
              <a:ext uri="{FF2B5EF4-FFF2-40B4-BE49-F238E27FC236}">
                <a16:creationId xmlns:a16="http://schemas.microsoft.com/office/drawing/2014/main" id="{406FC96E-FB43-4812-BA72-558C6FB8A7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11662" y="1897938"/>
            <a:ext cx="1371600" cy="1258838"/>
          </a:xfrm>
          <a:prstGeom prst="rect">
            <a:avLst/>
          </a:prstGeom>
        </p:spPr>
      </p:pic>
      <p:sp>
        <p:nvSpPr>
          <p:cNvPr id="79" name="TextBox 78">
            <a:extLst>
              <a:ext uri="{FF2B5EF4-FFF2-40B4-BE49-F238E27FC236}">
                <a16:creationId xmlns:a16="http://schemas.microsoft.com/office/drawing/2014/main" id="{865D5AD1-208A-4F50-A530-2D9EC26153FF}"/>
              </a:ext>
            </a:extLst>
          </p:cNvPr>
          <p:cNvSpPr txBox="1"/>
          <p:nvPr/>
        </p:nvSpPr>
        <p:spPr>
          <a:xfrm>
            <a:off x="9832069" y="2819006"/>
            <a:ext cx="188484" cy="323165"/>
          </a:xfrm>
          <a:prstGeom prst="rect">
            <a:avLst/>
          </a:prstGeom>
          <a:noFill/>
        </p:spPr>
        <p:txBody>
          <a:bodyPr wrap="square" rtlCol="0">
            <a:spAutoFit/>
          </a:bodyPr>
          <a:lstStyle/>
          <a:p>
            <a:r>
              <a:rPr lang="en-US" sz="1500" dirty="0"/>
              <a:t>2</a:t>
            </a:r>
          </a:p>
        </p:txBody>
      </p:sp>
      <p:pic>
        <p:nvPicPr>
          <p:cNvPr id="4" name="Picture 3">
            <a:extLst>
              <a:ext uri="{FF2B5EF4-FFF2-40B4-BE49-F238E27FC236}">
                <a16:creationId xmlns:a16="http://schemas.microsoft.com/office/drawing/2014/main" id="{80C608F2-D245-463E-B097-7F0212AA1C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989" y="1342334"/>
            <a:ext cx="6696075" cy="4867275"/>
          </a:xfrm>
          <a:prstGeom prst="rect">
            <a:avLst/>
          </a:prstGeom>
        </p:spPr>
      </p:pic>
      <p:pic>
        <p:nvPicPr>
          <p:cNvPr id="9" name="Picture 8">
            <a:extLst>
              <a:ext uri="{FF2B5EF4-FFF2-40B4-BE49-F238E27FC236}">
                <a16:creationId xmlns:a16="http://schemas.microsoft.com/office/drawing/2014/main" id="{27AF4BCF-903E-4EEF-8293-8D87D48D88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89" y="1342334"/>
            <a:ext cx="6696075" cy="4867275"/>
          </a:xfrm>
          <a:prstGeom prst="rect">
            <a:avLst/>
          </a:prstGeom>
        </p:spPr>
      </p:pic>
      <p:pic>
        <p:nvPicPr>
          <p:cNvPr id="7" name="Picture 6">
            <a:extLst>
              <a:ext uri="{FF2B5EF4-FFF2-40B4-BE49-F238E27FC236}">
                <a16:creationId xmlns:a16="http://schemas.microsoft.com/office/drawing/2014/main" id="{A5FE2DCF-1F91-43FA-B955-4BFEB047985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504" y="1270936"/>
            <a:ext cx="6696075" cy="4943475"/>
          </a:xfrm>
          <a:prstGeom prst="rect">
            <a:avLst/>
          </a:prstGeom>
        </p:spPr>
      </p:pic>
      <p:grpSp>
        <p:nvGrpSpPr>
          <p:cNvPr id="47" name="Group 46">
            <a:extLst>
              <a:ext uri="{FF2B5EF4-FFF2-40B4-BE49-F238E27FC236}">
                <a16:creationId xmlns:a16="http://schemas.microsoft.com/office/drawing/2014/main" id="{E6B06413-F0C2-48BE-8BDB-18A5EBC594A9}"/>
              </a:ext>
            </a:extLst>
          </p:cNvPr>
          <p:cNvGrpSpPr/>
          <p:nvPr/>
        </p:nvGrpSpPr>
        <p:grpSpPr>
          <a:xfrm>
            <a:off x="3389494" y="1474640"/>
            <a:ext cx="3198501" cy="1754326"/>
            <a:chOff x="6117771" y="1754393"/>
            <a:chExt cx="3198501" cy="1754326"/>
          </a:xfrm>
        </p:grpSpPr>
        <p:sp>
          <p:nvSpPr>
            <p:cNvPr id="48" name="TextBox 47">
              <a:extLst>
                <a:ext uri="{FF2B5EF4-FFF2-40B4-BE49-F238E27FC236}">
                  <a16:creationId xmlns:a16="http://schemas.microsoft.com/office/drawing/2014/main" id="{0879E1EC-1E77-47D0-A9E6-FBBD566645D6}"/>
                </a:ext>
              </a:extLst>
            </p:cNvPr>
            <p:cNvSpPr txBox="1"/>
            <p:nvPr/>
          </p:nvSpPr>
          <p:spPr>
            <a:xfrm>
              <a:off x="6117771" y="1754393"/>
              <a:ext cx="3198501" cy="1754326"/>
            </a:xfrm>
            <a:prstGeom prst="rect">
              <a:avLst/>
            </a:prstGeom>
            <a:noFill/>
          </p:spPr>
          <p:txBody>
            <a:bodyPr wrap="square" rtlCol="0">
              <a:spAutoFit/>
            </a:bodyPr>
            <a:lstStyle/>
            <a:p>
              <a:r>
                <a:rPr lang="en-US" dirty="0"/>
                <a:t>		Uniform</a:t>
              </a:r>
            </a:p>
            <a:p>
              <a:r>
                <a:rPr lang="en-US" dirty="0">
                  <a:solidFill>
                    <a:srgbClr val="0000CD"/>
                  </a:solidFill>
                </a:rPr>
                <a:t>   </a:t>
              </a:r>
              <a:r>
                <a:rPr lang="en-US" dirty="0" err="1"/>
                <a:t>Golfier</a:t>
              </a:r>
              <a:r>
                <a:rPr lang="en-US" dirty="0"/>
                <a:t> 2002	Compact</a:t>
              </a:r>
            </a:p>
            <a:p>
              <a:r>
                <a:rPr lang="en-US" dirty="0"/>
                <a:t>		Wormhole</a:t>
              </a:r>
            </a:p>
            <a:p>
              <a:r>
                <a:rPr lang="en-US" dirty="0"/>
                <a:t>		Uniform</a:t>
              </a:r>
            </a:p>
            <a:p>
              <a:r>
                <a:rPr lang="en-US" dirty="0">
                  <a:solidFill>
                    <a:srgbClr val="0000CD"/>
                  </a:solidFill>
                </a:rPr>
                <a:t>  </a:t>
              </a:r>
              <a:r>
                <a:rPr lang="en-US" dirty="0"/>
                <a:t>Other Work</a:t>
              </a:r>
              <a:r>
                <a:rPr lang="en-US" baseline="30000" dirty="0"/>
                <a:t>1-7</a:t>
              </a:r>
              <a:r>
                <a:rPr lang="en-US" dirty="0"/>
                <a:t>	Compact</a:t>
              </a:r>
            </a:p>
            <a:p>
              <a:r>
                <a:rPr lang="en-US" dirty="0"/>
                <a:t>		Wormhole</a:t>
              </a:r>
            </a:p>
          </p:txBody>
        </p:sp>
        <p:sp>
          <p:nvSpPr>
            <p:cNvPr id="49" name="Oval 48">
              <a:extLst>
                <a:ext uri="{FF2B5EF4-FFF2-40B4-BE49-F238E27FC236}">
                  <a16:creationId xmlns:a16="http://schemas.microsoft.com/office/drawing/2014/main" id="{63C6F60B-81F0-4DBE-8981-EB467356764D}"/>
                </a:ext>
              </a:extLst>
            </p:cNvPr>
            <p:cNvSpPr>
              <a:spLocks noChangeAspect="1"/>
            </p:cNvSpPr>
            <p:nvPr/>
          </p:nvSpPr>
          <p:spPr>
            <a:xfrm>
              <a:off x="7835503" y="1885248"/>
              <a:ext cx="137160" cy="137160"/>
            </a:xfrm>
            <a:prstGeom prst="ellipse">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9D223897-1238-4FB8-9CA4-4B336A08FA97}"/>
                </a:ext>
              </a:extLst>
            </p:cNvPr>
            <p:cNvSpPr>
              <a:spLocks noChangeAspect="1"/>
            </p:cNvSpPr>
            <p:nvPr/>
          </p:nvSpPr>
          <p:spPr>
            <a:xfrm>
              <a:off x="7835503" y="2710101"/>
              <a:ext cx="137160" cy="137160"/>
            </a:xfrm>
            <a:prstGeom prst="ellipse">
              <a:avLst/>
            </a:prstGeom>
            <a:solidFill>
              <a:srgbClr val="393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9" name="Rectangle 68">
              <a:extLst>
                <a:ext uri="{FF2B5EF4-FFF2-40B4-BE49-F238E27FC236}">
                  <a16:creationId xmlns:a16="http://schemas.microsoft.com/office/drawing/2014/main" id="{3B518F90-8027-48BF-9235-5BED30CB3C44}"/>
                </a:ext>
              </a:extLst>
            </p:cNvPr>
            <p:cNvSpPr>
              <a:spLocks noChangeAspect="1"/>
            </p:cNvSpPr>
            <p:nvPr/>
          </p:nvSpPr>
          <p:spPr>
            <a:xfrm>
              <a:off x="7835503" y="2143059"/>
              <a:ext cx="137160" cy="13716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a:extLst>
                <a:ext uri="{FF2B5EF4-FFF2-40B4-BE49-F238E27FC236}">
                  <a16:creationId xmlns:a16="http://schemas.microsoft.com/office/drawing/2014/main" id="{9D3C54A4-2448-450D-A112-FDAF35A452CB}"/>
                </a:ext>
              </a:extLst>
            </p:cNvPr>
            <p:cNvSpPr>
              <a:spLocks noChangeAspect="1"/>
            </p:cNvSpPr>
            <p:nvPr/>
          </p:nvSpPr>
          <p:spPr>
            <a:xfrm>
              <a:off x="7835503" y="2984548"/>
              <a:ext cx="137160" cy="137160"/>
            </a:xfrm>
            <a:prstGeom prst="rect">
              <a:avLst/>
            </a:prstGeom>
            <a:solidFill>
              <a:srgbClr val="393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Diamond 70">
              <a:extLst>
                <a:ext uri="{FF2B5EF4-FFF2-40B4-BE49-F238E27FC236}">
                  <a16:creationId xmlns:a16="http://schemas.microsoft.com/office/drawing/2014/main" id="{48A3A06D-0B85-430A-B0B0-109971DA0BE0}"/>
                </a:ext>
              </a:extLst>
            </p:cNvPr>
            <p:cNvSpPr>
              <a:spLocks noChangeAspect="1"/>
            </p:cNvSpPr>
            <p:nvPr/>
          </p:nvSpPr>
          <p:spPr>
            <a:xfrm>
              <a:off x="7835503" y="2403611"/>
              <a:ext cx="137160" cy="137160"/>
            </a:xfrm>
            <a:prstGeom prst="diamond">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Diamond 71">
              <a:extLst>
                <a:ext uri="{FF2B5EF4-FFF2-40B4-BE49-F238E27FC236}">
                  <a16:creationId xmlns:a16="http://schemas.microsoft.com/office/drawing/2014/main" id="{E90EAC0E-9B5B-4A45-A27E-FDB3B56A4430}"/>
                </a:ext>
              </a:extLst>
            </p:cNvPr>
            <p:cNvSpPr>
              <a:spLocks noChangeAspect="1"/>
            </p:cNvSpPr>
            <p:nvPr/>
          </p:nvSpPr>
          <p:spPr>
            <a:xfrm>
              <a:off x="7835503" y="3239718"/>
              <a:ext cx="137160" cy="137160"/>
            </a:xfrm>
            <a:prstGeom prst="diamond">
              <a:avLst/>
            </a:prstGeom>
            <a:solidFill>
              <a:srgbClr val="393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TextBox 79">
            <a:extLst>
              <a:ext uri="{FF2B5EF4-FFF2-40B4-BE49-F238E27FC236}">
                <a16:creationId xmlns:a16="http://schemas.microsoft.com/office/drawing/2014/main" id="{40EE05C5-9503-42DB-8F3D-1FAFF1AF6C3B}"/>
              </a:ext>
            </a:extLst>
          </p:cNvPr>
          <p:cNvSpPr txBox="1"/>
          <p:nvPr/>
        </p:nvSpPr>
        <p:spPr>
          <a:xfrm>
            <a:off x="6852085" y="4719375"/>
            <a:ext cx="5203802" cy="1384995"/>
          </a:xfrm>
          <a:prstGeom prst="rect">
            <a:avLst/>
          </a:prstGeom>
          <a:noFill/>
        </p:spPr>
        <p:txBody>
          <a:bodyPr wrap="square" rtlCol="0">
            <a:spAutoFit/>
          </a:bodyPr>
          <a:lstStyle/>
          <a:p>
            <a:pPr marL="285750" indent="-285750">
              <a:buFont typeface="Arial" panose="020B0604020202020204" pitchFamily="34" charset="0"/>
              <a:buChar char="•"/>
            </a:pPr>
            <a:r>
              <a:rPr lang="en-US" sz="2800" dirty="0"/>
              <a:t>Complex structures can induce heterogeneous flow</a:t>
            </a:r>
          </a:p>
          <a:p>
            <a:pPr marL="742950" lvl="1" indent="-285750">
              <a:buFont typeface="Arial" panose="020B0604020202020204" pitchFamily="34" charset="0"/>
              <a:buChar char="•"/>
            </a:pPr>
            <a:r>
              <a:rPr lang="en-US" sz="2800" dirty="0"/>
              <a:t>Cause of misclassification?</a:t>
            </a:r>
          </a:p>
        </p:txBody>
      </p:sp>
      <p:sp>
        <p:nvSpPr>
          <p:cNvPr id="81" name="TextBox 80">
            <a:extLst>
              <a:ext uri="{FF2B5EF4-FFF2-40B4-BE49-F238E27FC236}">
                <a16:creationId xmlns:a16="http://schemas.microsoft.com/office/drawing/2014/main" id="{CD8645B8-7382-4CB8-843B-CAC1D2716251}"/>
              </a:ext>
            </a:extLst>
          </p:cNvPr>
          <p:cNvSpPr txBox="1"/>
          <p:nvPr/>
        </p:nvSpPr>
        <p:spPr>
          <a:xfrm>
            <a:off x="7790772" y="4147755"/>
            <a:ext cx="4387645" cy="1200329"/>
          </a:xfrm>
          <a:prstGeom prst="rect">
            <a:avLst/>
          </a:prstGeom>
          <a:noFill/>
        </p:spPr>
        <p:txBody>
          <a:bodyPr wrap="square" rtlCol="0">
            <a:spAutoFit/>
          </a:bodyPr>
          <a:lstStyle/>
          <a:p>
            <a:pPr algn="r"/>
            <a:r>
              <a:rPr lang="en-US" sz="1200" baseline="30000" dirty="0"/>
              <a:t>1</a:t>
            </a:r>
            <a:r>
              <a:rPr lang="en-US" sz="1200" dirty="0"/>
              <a:t>Pereira-Nunes et al., 2016  </a:t>
            </a:r>
            <a:r>
              <a:rPr lang="en-US" sz="1200" baseline="30000" dirty="0"/>
              <a:t> 2</a:t>
            </a:r>
            <a:r>
              <a:rPr lang="en-US" sz="1200" dirty="0"/>
              <a:t>Kanavas et al., In Prep</a:t>
            </a:r>
          </a:p>
          <a:p>
            <a:pPr algn="r"/>
            <a:r>
              <a:rPr lang="en-US" sz="1200" baseline="30000" dirty="0"/>
              <a:t>         3</a:t>
            </a:r>
            <a:r>
              <a:rPr lang="en-US" sz="1200" dirty="0"/>
              <a:t>Menke et al., 2015	   </a:t>
            </a:r>
            <a:r>
              <a:rPr lang="en-US" sz="1200" baseline="30000" dirty="0"/>
              <a:t>4</a:t>
            </a:r>
            <a:r>
              <a:rPr lang="en-US" sz="1200" dirty="0"/>
              <a:t>Menke et al., 2017 </a:t>
            </a:r>
          </a:p>
          <a:p>
            <a:pPr algn="r"/>
            <a:r>
              <a:rPr lang="en-US" sz="1200" baseline="30000" dirty="0"/>
              <a:t>5</a:t>
            </a:r>
            <a:r>
              <a:rPr lang="en-US" sz="1200" dirty="0"/>
              <a:t>Al-Khulafi et al., 2018   </a:t>
            </a:r>
            <a:r>
              <a:rPr lang="en-US" sz="1200" baseline="30000" dirty="0"/>
              <a:t>6</a:t>
            </a:r>
            <a:r>
              <a:rPr lang="en-US" sz="1200" dirty="0"/>
              <a:t>Al-Khulafi et al., 2019 </a:t>
            </a:r>
          </a:p>
          <a:p>
            <a:pPr algn="r"/>
            <a:r>
              <a:rPr lang="en-US" sz="1200" baseline="30000" dirty="0"/>
              <a:t>7</a:t>
            </a:r>
            <a:r>
              <a:rPr lang="en-US" sz="1200" dirty="0"/>
              <a:t>Hinz et al. 2019</a:t>
            </a:r>
          </a:p>
          <a:p>
            <a:endParaRPr lang="en-US" sz="1200" dirty="0"/>
          </a:p>
          <a:p>
            <a:pPr algn="r"/>
            <a:endParaRPr lang="en-US" sz="1200" dirty="0"/>
          </a:p>
        </p:txBody>
      </p:sp>
      <p:sp>
        <p:nvSpPr>
          <p:cNvPr id="12" name="Rectangle 11">
            <a:extLst>
              <a:ext uri="{FF2B5EF4-FFF2-40B4-BE49-F238E27FC236}">
                <a16:creationId xmlns:a16="http://schemas.microsoft.com/office/drawing/2014/main" id="{66EC9912-E435-4E91-B42A-0EDB52BF9A1C}"/>
              </a:ext>
            </a:extLst>
          </p:cNvPr>
          <p:cNvSpPr/>
          <p:nvPr/>
        </p:nvSpPr>
        <p:spPr>
          <a:xfrm>
            <a:off x="6944278" y="3714129"/>
            <a:ext cx="457200" cy="457200"/>
          </a:xfrm>
          <a:prstGeom prst="rect">
            <a:avLst/>
          </a:prstGeom>
          <a:solidFill>
            <a:srgbClr val="B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Rectangle 81">
            <a:extLst>
              <a:ext uri="{FF2B5EF4-FFF2-40B4-BE49-F238E27FC236}">
                <a16:creationId xmlns:a16="http://schemas.microsoft.com/office/drawing/2014/main" id="{638AFB6E-0369-48F2-9F97-43683F621381}"/>
              </a:ext>
            </a:extLst>
          </p:cNvPr>
          <p:cNvSpPr/>
          <p:nvPr/>
        </p:nvSpPr>
        <p:spPr>
          <a:xfrm>
            <a:off x="9454081" y="3714129"/>
            <a:ext cx="457200" cy="457200"/>
          </a:xfrm>
          <a:prstGeom prst="rect">
            <a:avLst/>
          </a:prstGeom>
          <a:solidFill>
            <a:srgbClr val="4F4F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EE94E8E-EC0E-43B5-B09E-A28F50C81970}"/>
              </a:ext>
            </a:extLst>
          </p:cNvPr>
          <p:cNvSpPr txBox="1"/>
          <p:nvPr/>
        </p:nvSpPr>
        <p:spPr>
          <a:xfrm>
            <a:off x="7416509" y="3742674"/>
            <a:ext cx="2022541" cy="400110"/>
          </a:xfrm>
          <a:prstGeom prst="rect">
            <a:avLst/>
          </a:prstGeom>
          <a:noFill/>
        </p:spPr>
        <p:txBody>
          <a:bodyPr wrap="none" rtlCol="0">
            <a:spAutoFit/>
          </a:bodyPr>
          <a:lstStyle/>
          <a:p>
            <a:r>
              <a:rPr lang="en-US" sz="2000" dirty="0"/>
              <a:t>Reacted surface</a:t>
            </a:r>
          </a:p>
        </p:txBody>
      </p:sp>
      <p:sp>
        <p:nvSpPr>
          <p:cNvPr id="83" name="TextBox 82">
            <a:extLst>
              <a:ext uri="{FF2B5EF4-FFF2-40B4-BE49-F238E27FC236}">
                <a16:creationId xmlns:a16="http://schemas.microsoft.com/office/drawing/2014/main" id="{3E36789B-F35B-4C81-878D-D73849517D4B}"/>
              </a:ext>
            </a:extLst>
          </p:cNvPr>
          <p:cNvSpPr txBox="1"/>
          <p:nvPr/>
        </p:nvSpPr>
        <p:spPr>
          <a:xfrm>
            <a:off x="9926311" y="3742674"/>
            <a:ext cx="2289409" cy="400110"/>
          </a:xfrm>
          <a:prstGeom prst="rect">
            <a:avLst/>
          </a:prstGeom>
          <a:noFill/>
        </p:spPr>
        <p:txBody>
          <a:bodyPr wrap="none" rtlCol="0">
            <a:spAutoFit/>
          </a:bodyPr>
          <a:lstStyle/>
          <a:p>
            <a:r>
              <a:rPr lang="en-US" sz="2000" dirty="0"/>
              <a:t>Unreacted surface</a:t>
            </a:r>
          </a:p>
        </p:txBody>
      </p:sp>
    </p:spTree>
    <p:extLst>
      <p:ext uri="{BB962C8B-B14F-4D97-AF65-F5344CB8AC3E}">
        <p14:creationId xmlns:p14="http://schemas.microsoft.com/office/powerpoint/2010/main" val="3108041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4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7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75"/>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p:bldP spid="76" grpId="0"/>
      <p:bldP spid="79" grpId="0"/>
      <p:bldP spid="80" grpId="0"/>
      <p:bldP spid="81" grpId="0"/>
      <p:bldP spid="12" grpId="0" animBg="1"/>
      <p:bldP spid="82" grpId="0" animBg="1"/>
      <p:bldP spid="16" grpId="0"/>
      <p:bldP spid="8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692C7246-759D-4757-9EB4-A354AA939EBA}"/>
              </a:ext>
            </a:extLst>
          </p:cNvPr>
          <p:cNvSpPr txBox="1">
            <a:spLocks/>
          </p:cNvSpPr>
          <p:nvPr/>
        </p:nvSpPr>
        <p:spPr>
          <a:xfrm>
            <a:off x="676182" y="1359898"/>
            <a:ext cx="10839636" cy="499067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Goal: 	Understand what controls dissolution processes in 			structurally complex media.</a:t>
            </a:r>
          </a:p>
          <a:p>
            <a:pPr marL="0" indent="0">
              <a:buNone/>
            </a:pPr>
            <a:endParaRPr lang="en-US" dirty="0"/>
          </a:p>
          <a:p>
            <a:pPr marL="0" indent="0">
              <a:buFont typeface="Arial" panose="020B0604020202020204" pitchFamily="34" charset="0"/>
              <a:buNone/>
            </a:pPr>
            <a:r>
              <a:rPr lang="en-US" dirty="0"/>
              <a:t>		Propose models to predict reaction ratio and 				dissolution behaviors.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		Investigate the feedback process of flow heterogeneity 		on dissolution behavior.</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7" name="Title 6">
            <a:extLst>
              <a:ext uri="{FF2B5EF4-FFF2-40B4-BE49-F238E27FC236}">
                <a16:creationId xmlns:a16="http://schemas.microsoft.com/office/drawing/2014/main" id="{9E7C9848-615B-4C5A-A647-42AD7EFD4586}"/>
              </a:ext>
            </a:extLst>
          </p:cNvPr>
          <p:cNvSpPr>
            <a:spLocks noGrp="1"/>
          </p:cNvSpPr>
          <p:nvPr>
            <p:ph type="title"/>
          </p:nvPr>
        </p:nvSpPr>
        <p:spPr/>
        <p:txBody>
          <a:bodyPr/>
          <a:lstStyle/>
          <a:p>
            <a:r>
              <a:rPr lang="en-US" dirty="0"/>
              <a:t>Research Aims</a:t>
            </a:r>
          </a:p>
        </p:txBody>
      </p:sp>
      <p:sp>
        <p:nvSpPr>
          <p:cNvPr id="5" name="Footer Placeholder 4">
            <a:extLst>
              <a:ext uri="{FF2B5EF4-FFF2-40B4-BE49-F238E27FC236}">
                <a16:creationId xmlns:a16="http://schemas.microsoft.com/office/drawing/2014/main" id="{2778A340-EF5A-462D-8DEA-D2AE0D8629BA}"/>
              </a:ext>
            </a:extLst>
          </p:cNvPr>
          <p:cNvSpPr>
            <a:spLocks noGrp="1"/>
          </p:cNvSpPr>
          <p:nvPr>
            <p:ph type="ftr" sz="quarter" idx="10"/>
          </p:nvPr>
        </p:nvSpPr>
        <p:spPr/>
        <p:txBody>
          <a:bodyPr/>
          <a:lstStyle/>
          <a:p>
            <a:r>
              <a:rPr lang="en-US" dirty="0" err="1"/>
              <a:t>Interpore</a:t>
            </a:r>
            <a:r>
              <a:rPr lang="en-US" dirty="0"/>
              <a:t> 2022 | zkanavas@ucdavis.edu</a:t>
            </a:r>
          </a:p>
        </p:txBody>
      </p:sp>
      <p:sp>
        <p:nvSpPr>
          <p:cNvPr id="6" name="Slide Number Placeholder 5">
            <a:extLst>
              <a:ext uri="{FF2B5EF4-FFF2-40B4-BE49-F238E27FC236}">
                <a16:creationId xmlns:a16="http://schemas.microsoft.com/office/drawing/2014/main" id="{876625D6-DA78-4B78-86B9-C7F41092D42E}"/>
              </a:ext>
            </a:extLst>
          </p:cNvPr>
          <p:cNvSpPr>
            <a:spLocks noGrp="1"/>
          </p:cNvSpPr>
          <p:nvPr>
            <p:ph type="sldNum" sz="quarter" idx="11"/>
          </p:nvPr>
        </p:nvSpPr>
        <p:spPr/>
        <p:txBody>
          <a:bodyPr/>
          <a:lstStyle/>
          <a:p>
            <a:fld id="{8FBEF71E-86DC-4598-8B6E-81562313C36B}" type="slidenum">
              <a:rPr lang="en-US" smtClean="0"/>
              <a:t>5</a:t>
            </a:fld>
            <a:endParaRPr lang="en-US"/>
          </a:p>
        </p:txBody>
      </p:sp>
      <p:sp>
        <p:nvSpPr>
          <p:cNvPr id="10" name="Oval 9">
            <a:extLst>
              <a:ext uri="{FF2B5EF4-FFF2-40B4-BE49-F238E27FC236}">
                <a16:creationId xmlns:a16="http://schemas.microsoft.com/office/drawing/2014/main" id="{B338C4D4-916C-43AC-BB44-D1027139CE8E}"/>
              </a:ext>
            </a:extLst>
          </p:cNvPr>
          <p:cNvSpPr/>
          <p:nvPr/>
        </p:nvSpPr>
        <p:spPr>
          <a:xfrm>
            <a:off x="1905595" y="2867777"/>
            <a:ext cx="502920" cy="548640"/>
          </a:xfrm>
          <a:prstGeom prst="ellipse">
            <a:avLst/>
          </a:prstGeom>
          <a:noFill/>
          <a:ln w="38100">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lIns="27432" tIns="0" rIns="0" bIns="64008" rtlCol="0" anchor="ctr">
            <a:noAutofit/>
          </a:bodyPr>
          <a:lstStyle/>
          <a:p>
            <a:pPr algn="ctr"/>
            <a:r>
              <a:rPr lang="en-US" sz="4000" dirty="0">
                <a:solidFill>
                  <a:srgbClr val="002855"/>
                </a:solidFill>
                <a:latin typeface="Verdana" panose="020B0604030504040204" pitchFamily="34" charset="0"/>
                <a:ea typeface="Verdana" panose="020B0604030504040204" pitchFamily="34" charset="0"/>
                <a:cs typeface="Verdana" panose="020B0604030504040204" pitchFamily="34" charset="0"/>
              </a:rPr>
              <a:t>1</a:t>
            </a:r>
            <a:endParaRPr lang="en-US" sz="2400" dirty="0">
              <a:solidFill>
                <a:srgbClr val="002855"/>
              </a:solidFill>
              <a:latin typeface="Verdana" panose="020B0604030504040204" pitchFamily="34" charset="0"/>
              <a:ea typeface="Verdana" panose="020B0604030504040204" pitchFamily="34" charset="0"/>
              <a:cs typeface="Verdana" panose="020B0604030504040204" pitchFamily="34" charset="0"/>
            </a:endParaRPr>
          </a:p>
        </p:txBody>
      </p:sp>
      <p:sp>
        <p:nvSpPr>
          <p:cNvPr id="11" name="Oval 10">
            <a:extLst>
              <a:ext uri="{FF2B5EF4-FFF2-40B4-BE49-F238E27FC236}">
                <a16:creationId xmlns:a16="http://schemas.microsoft.com/office/drawing/2014/main" id="{496285B2-33BB-46B3-B894-EA10B9712106}"/>
              </a:ext>
            </a:extLst>
          </p:cNvPr>
          <p:cNvSpPr/>
          <p:nvPr/>
        </p:nvSpPr>
        <p:spPr>
          <a:xfrm>
            <a:off x="1920876" y="4311856"/>
            <a:ext cx="487639" cy="548640"/>
          </a:xfrm>
          <a:prstGeom prst="ellipse">
            <a:avLst/>
          </a:prstGeom>
          <a:noFill/>
          <a:ln w="38100">
            <a:solidFill>
              <a:srgbClr val="002855"/>
            </a:solidFill>
          </a:ln>
        </p:spPr>
        <p:style>
          <a:lnRef idx="2">
            <a:schemeClr val="accent1">
              <a:shade val="50000"/>
            </a:schemeClr>
          </a:lnRef>
          <a:fillRef idx="1">
            <a:schemeClr val="accent1"/>
          </a:fillRef>
          <a:effectRef idx="0">
            <a:schemeClr val="accent1"/>
          </a:effectRef>
          <a:fontRef idx="minor">
            <a:schemeClr val="lt1"/>
          </a:fontRef>
        </p:style>
        <p:txBody>
          <a:bodyPr lIns="27432" tIns="0" rIns="0" bIns="18288" rtlCol="0" anchor="ctr">
            <a:noAutofit/>
          </a:bodyPr>
          <a:lstStyle/>
          <a:p>
            <a:pPr algn="ctr"/>
            <a:r>
              <a:rPr lang="en-US" sz="4000" dirty="0">
                <a:solidFill>
                  <a:srgbClr val="002855"/>
                </a:solidFill>
                <a:latin typeface="Verdana" panose="020B0604030504040204" pitchFamily="34" charset="0"/>
                <a:ea typeface="Verdana" panose="020B0604030504040204" pitchFamily="34" charset="0"/>
                <a:cs typeface="Verdana" panose="020B0604030504040204" pitchFamily="34" charset="0"/>
              </a:rPr>
              <a:t>2</a:t>
            </a:r>
            <a:endParaRPr lang="en-US" sz="2400" dirty="0">
              <a:solidFill>
                <a:srgbClr val="002855"/>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4072552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
                                            <p:txEl>
                                              <p:pRg st="4" end="4"/>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3600" dirty="0"/>
              <a:t>Quantifying flow heterogeneity: percolation threshold </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752735" y="4476313"/>
                <a:ext cx="10773439" cy="1713349"/>
              </a:xfrm>
            </p:spPr>
            <p:txBody>
              <a:bodyPr>
                <a:normAutofit/>
              </a:bodyPr>
              <a:lstStyle/>
              <a:p>
                <a:pPr marL="0" indent="0">
                  <a:buNone/>
                </a:pPr>
                <a:r>
                  <a:rPr lang="en-US" dirty="0"/>
                  <a:t>Divides the flow field into mobile and immobile regions</a:t>
                </a:r>
              </a:p>
              <a:p>
                <a:pPr marL="0" indent="0">
                  <a:buNone/>
                </a:pPr>
                <a14:m>
                  <m:oMath xmlns:m="http://schemas.openxmlformats.org/officeDocument/2006/math">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𝒑</m:t>
                        </m:r>
                      </m:e>
                      <m:sub>
                        <m:r>
                          <a:rPr lang="en-US" sz="3200" b="1" i="1" smtClean="0">
                            <a:latin typeface="Cambria Math" panose="02040503050406030204" pitchFamily="18" charset="0"/>
                          </a:rPr>
                          <m:t>𝒄</m:t>
                        </m:r>
                      </m:sub>
                    </m:sSub>
                    <m:r>
                      <a:rPr lang="en-US" sz="3200" b="1" i="1" smtClean="0">
                        <a:latin typeface="Cambria Math" panose="02040503050406030204" pitchFamily="18" charset="0"/>
                      </a:rPr>
                      <m:t>→</m:t>
                    </m:r>
                    <m:r>
                      <a:rPr lang="en-US" sz="3200" b="1" i="1" smtClean="0">
                        <a:latin typeface="Cambria Math" panose="02040503050406030204" pitchFamily="18" charset="0"/>
                      </a:rPr>
                      <m:t>𝟎</m:t>
                    </m:r>
                  </m:oMath>
                </a14:m>
                <a:r>
                  <a:rPr lang="en-US" sz="3200" b="1" i="1" dirty="0">
                    <a:latin typeface="Cambria Math" panose="02040503050406030204" pitchFamily="18" charset="0"/>
                  </a:rPr>
                  <a:t> 	</a:t>
                </a:r>
                <a:r>
                  <a:rPr lang="en-US" sz="3200" dirty="0"/>
                  <a:t>homogenous flow</a:t>
                </a:r>
              </a:p>
              <a:p>
                <a:pPr marL="0" indent="0">
                  <a:buNone/>
                </a:pPr>
                <a14:m>
                  <m:oMath xmlns:m="http://schemas.openxmlformats.org/officeDocument/2006/math">
                    <m:sSub>
                      <m:sSubPr>
                        <m:ctrlPr>
                          <a:rPr lang="en-US" sz="3200" b="1" i="1" smtClean="0">
                            <a:latin typeface="Cambria Math" panose="02040503050406030204" pitchFamily="18" charset="0"/>
                          </a:rPr>
                        </m:ctrlPr>
                      </m:sSubPr>
                      <m:e>
                        <m:r>
                          <a:rPr lang="en-US" sz="3200" b="1" i="1" smtClean="0">
                            <a:latin typeface="Cambria Math" panose="02040503050406030204" pitchFamily="18" charset="0"/>
                          </a:rPr>
                          <m:t>𝒑</m:t>
                        </m:r>
                      </m:e>
                      <m:sub>
                        <m:r>
                          <a:rPr lang="en-US" sz="3200" b="1" i="1" smtClean="0">
                            <a:latin typeface="Cambria Math" panose="02040503050406030204" pitchFamily="18" charset="0"/>
                          </a:rPr>
                          <m:t>𝒄</m:t>
                        </m:r>
                      </m:sub>
                    </m:sSub>
                    <m:r>
                      <a:rPr lang="en-US" sz="3200" b="1" i="1" smtClean="0">
                        <a:latin typeface="Cambria Math" panose="02040503050406030204" pitchFamily="18" charset="0"/>
                      </a:rPr>
                      <m:t>≫</m:t>
                    </m:r>
                    <m:r>
                      <a:rPr lang="en-US" sz="3200" b="1" i="1" smtClean="0">
                        <a:latin typeface="Cambria Math" panose="02040503050406030204" pitchFamily="18" charset="0"/>
                      </a:rPr>
                      <m:t>𝟏</m:t>
                    </m:r>
                  </m:oMath>
                </a14:m>
                <a:r>
                  <a:rPr lang="en-US" sz="3200" b="1" dirty="0"/>
                  <a:t> 	</a:t>
                </a:r>
                <a:r>
                  <a:rPr lang="en-US" sz="3200" dirty="0"/>
                  <a:t>heterogeneous flow</a:t>
                </a: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752735" y="4476313"/>
                <a:ext cx="10773439" cy="1713349"/>
              </a:xfrm>
              <a:blipFill>
                <a:blip r:embed="rId3"/>
                <a:stretch>
                  <a:fillRect l="-1131" t="-5694" b="-5338"/>
                </a:stretch>
              </a:blipFill>
            </p:spPr>
            <p:txBody>
              <a:bodyPr/>
              <a:lstStyle/>
              <a:p>
                <a:r>
                  <a:rPr lang="en-US">
                    <a:noFill/>
                  </a:rPr>
                  <a:t> </a:t>
                </a:r>
              </a:p>
            </p:txBody>
          </p:sp>
        </mc:Fallback>
      </mc:AlternateContent>
      <p:grpSp>
        <p:nvGrpSpPr>
          <p:cNvPr id="10" name="Group 9">
            <a:extLst>
              <a:ext uri="{FF2B5EF4-FFF2-40B4-BE49-F238E27FC236}">
                <a16:creationId xmlns:a16="http://schemas.microsoft.com/office/drawing/2014/main" id="{FBCC9E66-1986-4391-BBAE-B183A3C607A1}"/>
              </a:ext>
            </a:extLst>
          </p:cNvPr>
          <p:cNvGrpSpPr/>
          <p:nvPr/>
        </p:nvGrpSpPr>
        <p:grpSpPr>
          <a:xfrm>
            <a:off x="59094" y="1194454"/>
            <a:ext cx="1053201" cy="3269890"/>
            <a:chOff x="917572" y="2301295"/>
            <a:chExt cx="839402" cy="2689157"/>
          </a:xfrm>
        </p:grpSpPr>
        <p:sp>
          <p:nvSpPr>
            <p:cNvPr id="12" name="TextBox 11">
              <a:extLst>
                <a:ext uri="{FF2B5EF4-FFF2-40B4-BE49-F238E27FC236}">
                  <a16:creationId xmlns:a16="http://schemas.microsoft.com/office/drawing/2014/main" id="{CE0302E8-358D-46CC-BDC6-720F6DEF488F}"/>
                </a:ext>
              </a:extLst>
            </p:cNvPr>
            <p:cNvSpPr txBox="1"/>
            <p:nvPr/>
          </p:nvSpPr>
          <p:spPr>
            <a:xfrm>
              <a:off x="1154863" y="4621120"/>
              <a:ext cx="301686" cy="369332"/>
            </a:xfrm>
            <a:prstGeom prst="rect">
              <a:avLst/>
            </a:prstGeom>
            <a:noFill/>
          </p:spPr>
          <p:txBody>
            <a:bodyPr wrap="none" rtlCol="0">
              <a:spAutoFit/>
            </a:bodyPr>
            <a:lstStyle/>
            <a:p>
              <a:r>
                <a:rPr lang="en-US" dirty="0"/>
                <a:t>0</a:t>
              </a:r>
            </a:p>
          </p:txBody>
        </p:sp>
        <p:sp>
          <p:nvSpPr>
            <p:cNvPr id="13" name="TextBox 12">
              <a:extLst>
                <a:ext uri="{FF2B5EF4-FFF2-40B4-BE49-F238E27FC236}">
                  <a16:creationId xmlns:a16="http://schemas.microsoft.com/office/drawing/2014/main" id="{E382EC42-17EB-4732-99ED-AB74997F4046}"/>
                </a:ext>
              </a:extLst>
            </p:cNvPr>
            <p:cNvSpPr txBox="1"/>
            <p:nvPr/>
          </p:nvSpPr>
          <p:spPr>
            <a:xfrm>
              <a:off x="1162300" y="3632022"/>
              <a:ext cx="301686" cy="369332"/>
            </a:xfrm>
            <a:prstGeom prst="rect">
              <a:avLst/>
            </a:prstGeom>
            <a:noFill/>
          </p:spPr>
          <p:txBody>
            <a:bodyPr wrap="none" rtlCol="0">
              <a:spAutoFit/>
            </a:bodyPr>
            <a:lstStyle/>
            <a:p>
              <a:r>
                <a:rPr lang="en-US" dirty="0"/>
                <a:t>1</a:t>
              </a:r>
            </a:p>
          </p:txBody>
        </p:sp>
        <p:sp>
          <p:nvSpPr>
            <p:cNvPr id="14" name="TextBox 13">
              <a:extLst>
                <a:ext uri="{FF2B5EF4-FFF2-40B4-BE49-F238E27FC236}">
                  <a16:creationId xmlns:a16="http://schemas.microsoft.com/office/drawing/2014/main" id="{4A991191-07A2-41CE-A961-51643D336A95}"/>
                </a:ext>
              </a:extLst>
            </p:cNvPr>
            <p:cNvSpPr txBox="1"/>
            <p:nvPr/>
          </p:nvSpPr>
          <p:spPr>
            <a:xfrm>
              <a:off x="1162300" y="2623139"/>
              <a:ext cx="301686" cy="369332"/>
            </a:xfrm>
            <a:prstGeom prst="rect">
              <a:avLst/>
            </a:prstGeom>
            <a:noFill/>
          </p:spPr>
          <p:txBody>
            <a:bodyPr wrap="none" rtlCol="0">
              <a:spAutoFit/>
            </a:bodyPr>
            <a:lstStyle/>
            <a:p>
              <a:r>
                <a:rPr lang="en-US" dirty="0"/>
                <a:t>2</a:t>
              </a:r>
            </a:p>
          </p:txBody>
        </p:sp>
        <p:sp>
          <p:nvSpPr>
            <p:cNvPr id="15" name="TextBox 14">
              <a:extLst>
                <a:ext uri="{FF2B5EF4-FFF2-40B4-BE49-F238E27FC236}">
                  <a16:creationId xmlns:a16="http://schemas.microsoft.com/office/drawing/2014/main" id="{870A9DD5-7CA2-449A-9FBB-F6309112151C}"/>
                </a:ext>
              </a:extLst>
            </p:cNvPr>
            <p:cNvSpPr txBox="1"/>
            <p:nvPr/>
          </p:nvSpPr>
          <p:spPr>
            <a:xfrm>
              <a:off x="1152321" y="2301295"/>
              <a:ext cx="604653" cy="369332"/>
            </a:xfrm>
            <a:prstGeom prst="rect">
              <a:avLst/>
            </a:prstGeom>
            <a:noFill/>
          </p:spPr>
          <p:txBody>
            <a:bodyPr wrap="none" rtlCol="0">
              <a:spAutoFit/>
            </a:bodyPr>
            <a:lstStyle/>
            <a:p>
              <a:r>
                <a:rPr lang="en-US" dirty="0"/>
                <a:t>1e-3</a:t>
              </a:r>
            </a:p>
          </p:txBody>
        </p:sp>
        <p:sp>
          <p:nvSpPr>
            <p:cNvPr id="16" name="TextBox 15">
              <a:extLst>
                <a:ext uri="{FF2B5EF4-FFF2-40B4-BE49-F238E27FC236}">
                  <a16:creationId xmlns:a16="http://schemas.microsoft.com/office/drawing/2014/main" id="{3B7AC52C-554B-447F-A265-44ED28F0097E}"/>
                </a:ext>
              </a:extLst>
            </p:cNvPr>
            <p:cNvSpPr txBox="1"/>
            <p:nvPr/>
          </p:nvSpPr>
          <p:spPr>
            <a:xfrm rot="16200000">
              <a:off x="46173" y="3612732"/>
              <a:ext cx="2037156" cy="294357"/>
            </a:xfrm>
            <a:prstGeom prst="rect">
              <a:avLst/>
            </a:prstGeom>
            <a:noFill/>
          </p:spPr>
          <p:txBody>
            <a:bodyPr wrap="none" rtlCol="0">
              <a:spAutoFit/>
            </a:bodyPr>
            <a:lstStyle/>
            <a:p>
              <a:pPr algn="ctr"/>
              <a:r>
                <a:rPr lang="en-US" dirty="0"/>
                <a:t>Velocity Magnitude, m/s</a:t>
              </a:r>
            </a:p>
          </p:txBody>
        </p:sp>
        <p:pic>
          <p:nvPicPr>
            <p:cNvPr id="17" name="Picture 16">
              <a:extLst>
                <a:ext uri="{FF2B5EF4-FFF2-40B4-BE49-F238E27FC236}">
                  <a16:creationId xmlns:a16="http://schemas.microsoft.com/office/drawing/2014/main" id="{69BF011D-92EF-404A-8704-6F1D8D4DFD4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720" t="4119" r="11558" b="3155"/>
            <a:stretch/>
          </p:blipFill>
          <p:spPr>
            <a:xfrm flipH="1">
              <a:off x="1320051" y="2567368"/>
              <a:ext cx="300708" cy="2286000"/>
            </a:xfrm>
            <a:prstGeom prst="rect">
              <a:avLst/>
            </a:prstGeom>
          </p:spPr>
        </p:pic>
      </p:grpSp>
      <p:pic>
        <p:nvPicPr>
          <p:cNvPr id="11" name="Picture 10">
            <a:extLst>
              <a:ext uri="{FF2B5EF4-FFF2-40B4-BE49-F238E27FC236}">
                <a16:creationId xmlns:a16="http://schemas.microsoft.com/office/drawing/2014/main" id="{1D2AA595-2141-4B0D-916D-B58F42F3B81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38" t="4348" r="21002" b="3856"/>
          <a:stretch/>
        </p:blipFill>
        <p:spPr>
          <a:xfrm>
            <a:off x="1247955" y="1263944"/>
            <a:ext cx="3200419" cy="3200400"/>
          </a:xfrm>
          <a:prstGeom prst="rect">
            <a:avLst/>
          </a:prstGeom>
        </p:spPr>
      </p:pic>
      <p:pic>
        <p:nvPicPr>
          <p:cNvPr id="24" name="Picture 23">
            <a:extLst>
              <a:ext uri="{FF2B5EF4-FFF2-40B4-BE49-F238E27FC236}">
                <a16:creationId xmlns:a16="http://schemas.microsoft.com/office/drawing/2014/main" id="{3FA5578C-A176-4C41-94B5-9E5CAC89901F}"/>
              </a:ext>
            </a:extLst>
          </p:cNvPr>
          <p:cNvPicPr>
            <a:picLocks noChangeAspect="1"/>
          </p:cNvPicPr>
          <p:nvPr/>
        </p:nvPicPr>
        <p:blipFill rotWithShape="1">
          <a:blip r:embed="rId5">
            <a:extLst>
              <a:ext uri="{28A0092B-C50C-407E-A947-70E740481C1C}">
                <a14:useLocalDpi xmlns:a14="http://schemas.microsoft.com/office/drawing/2010/main" val="0"/>
              </a:ext>
            </a:extLst>
          </a:blip>
          <a:srcRect l="16932" t="7362" r="16798" b="3993"/>
          <a:stretch/>
        </p:blipFill>
        <p:spPr>
          <a:xfrm>
            <a:off x="4846256" y="1243565"/>
            <a:ext cx="3190193" cy="3200400"/>
          </a:xfrm>
          <a:prstGeom prst="rect">
            <a:avLst/>
          </a:prstGeom>
        </p:spPr>
      </p:pic>
      <p:sp>
        <p:nvSpPr>
          <p:cNvPr id="22" name="Footer Placeholder 4">
            <a:extLst>
              <a:ext uri="{FF2B5EF4-FFF2-40B4-BE49-F238E27FC236}">
                <a16:creationId xmlns:a16="http://schemas.microsoft.com/office/drawing/2014/main" id="{BD6BBF2F-D4B2-40B4-9A58-909660898934}"/>
              </a:ext>
            </a:extLst>
          </p:cNvPr>
          <p:cNvSpPr txBox="1">
            <a:spLocks/>
          </p:cNvSpPr>
          <p:nvPr/>
        </p:nvSpPr>
        <p:spPr>
          <a:xfrm>
            <a:off x="1589903" y="6356350"/>
            <a:ext cx="458641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err="1">
                <a:solidFill>
                  <a:schemeClr val="bg1">
                    <a:lumMod val="50000"/>
                  </a:schemeClr>
                </a:solidFill>
              </a:rPr>
              <a:t>Interpore</a:t>
            </a:r>
            <a:r>
              <a:rPr lang="en-US" dirty="0">
                <a:solidFill>
                  <a:schemeClr val="bg1">
                    <a:lumMod val="50000"/>
                  </a:schemeClr>
                </a:solidFill>
              </a:rPr>
              <a:t> 2022 | zkanavas@ucdavis.edu</a:t>
            </a:r>
          </a:p>
        </p:txBody>
      </p:sp>
      <p:sp>
        <p:nvSpPr>
          <p:cNvPr id="25" name="Slide Number Placeholder 5">
            <a:extLst>
              <a:ext uri="{FF2B5EF4-FFF2-40B4-BE49-F238E27FC236}">
                <a16:creationId xmlns:a16="http://schemas.microsoft.com/office/drawing/2014/main" id="{9D0705C1-65D1-435C-AD1B-711E83CDBA0C}"/>
              </a:ext>
            </a:extLst>
          </p:cNvPr>
          <p:cNvSpPr txBox="1">
            <a:spLocks/>
          </p:cNvSpPr>
          <p:nvPr/>
        </p:nvSpPr>
        <p:spPr>
          <a:xfrm>
            <a:off x="8782975" y="635057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8FBEF71E-86DC-4598-8B6E-81562313C36B}" type="slidenum">
              <a:rPr lang="en-US" sz="1200" smtClean="0">
                <a:solidFill>
                  <a:schemeClr val="bg1">
                    <a:lumMod val="50000"/>
                  </a:schemeClr>
                </a:solidFill>
              </a:rPr>
              <a:pPr algn="r"/>
              <a:t>6</a:t>
            </a:fld>
            <a:endParaRPr lang="en-US" sz="1200">
              <a:solidFill>
                <a:schemeClr val="bg1">
                  <a:lumMod val="50000"/>
                </a:schemeClr>
              </a:solidFill>
            </a:endParaRPr>
          </a:p>
        </p:txBody>
      </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D9E9355-B3B1-4B63-8EE8-781DA8361387}"/>
                  </a:ext>
                </a:extLst>
              </p:cNvPr>
              <p:cNvSpPr txBox="1"/>
              <p:nvPr/>
            </p:nvSpPr>
            <p:spPr>
              <a:xfrm>
                <a:off x="8435019" y="1810346"/>
                <a:ext cx="3206531" cy="1847426"/>
              </a:xfrm>
              <a:prstGeom prst="rect">
                <a:avLst/>
              </a:prstGeom>
              <a:solidFill>
                <a:schemeClr val="bg1">
                  <a:lumMod val="65000"/>
                </a:schemeClr>
              </a:solidFill>
              <a:ln w="38100">
                <a:solidFill>
                  <a:schemeClr val="tx1"/>
                </a:solidFill>
              </a:ln>
            </p:spPr>
            <p:txBody>
              <a:bodyPr wrap="square" rtlCol="0" anchor="ctr">
                <a:noAutofit/>
              </a:bodyPr>
              <a:lstStyle/>
              <a:p>
                <a:r>
                  <a:rPr lang="en-US" sz="2400" dirty="0">
                    <a:solidFill>
                      <a:srgbClr val="0000CD"/>
                    </a:solidFill>
                    <a:ea typeface="Verdana" panose="020B0604030504040204" pitchFamily="34" charset="0"/>
                    <a:cs typeface="Verdana" panose="020B0604030504040204" pitchFamily="34" charset="0"/>
                  </a:rPr>
                  <a:t>Immobile Region</a:t>
                </a:r>
              </a:p>
              <a:p>
                <a:pPr/>
                <a14:m>
                  <m:oMathPara xmlns:m="http://schemas.openxmlformats.org/officeDocument/2006/math">
                    <m:oMathParaPr>
                      <m:jc m:val="centerGroup"/>
                    </m:oMathParaPr>
                    <m:oMath xmlns:m="http://schemas.openxmlformats.org/officeDocument/2006/math">
                      <m:f>
                        <m:fPr>
                          <m:type m:val="skw"/>
                          <m:ctrlPr>
                            <a:rPr lang="en-US" sz="2400" i="1" smtClean="0">
                              <a:solidFill>
                                <a:srgbClr val="0000CD"/>
                              </a:solidFill>
                              <a:latin typeface="Cambria Math" panose="02040503050406030204" pitchFamily="18" charset="0"/>
                            </a:rPr>
                          </m:ctrlPr>
                        </m:fPr>
                        <m:num>
                          <m:r>
                            <a:rPr lang="en-US" sz="2400" i="1">
                              <a:solidFill>
                                <a:srgbClr val="0000CD"/>
                              </a:solidFill>
                              <a:latin typeface="Cambria Math" panose="02040503050406030204" pitchFamily="18" charset="0"/>
                            </a:rPr>
                            <m:t>𝑢</m:t>
                          </m:r>
                        </m:num>
                        <m:den>
                          <m:d>
                            <m:dPr>
                              <m:begChr m:val="⟨"/>
                              <m:endChr m:val="⟩"/>
                              <m:ctrlPr>
                                <a:rPr lang="en-US" sz="2400" i="1">
                                  <a:solidFill>
                                    <a:srgbClr val="0000CD"/>
                                  </a:solidFill>
                                  <a:latin typeface="Cambria Math" panose="02040503050406030204" pitchFamily="18" charset="0"/>
                                </a:rPr>
                              </m:ctrlPr>
                            </m:dPr>
                            <m:e>
                              <m:r>
                                <a:rPr lang="en-US" sz="2400" i="1">
                                  <a:solidFill>
                                    <a:srgbClr val="0000CD"/>
                                  </a:solidFill>
                                  <a:latin typeface="Cambria Math" panose="02040503050406030204" pitchFamily="18" charset="0"/>
                                </a:rPr>
                                <m:t>𝑢</m:t>
                              </m:r>
                            </m:e>
                          </m:d>
                        </m:den>
                      </m:f>
                      <m:r>
                        <a:rPr lang="en-US" sz="2400" b="0" i="1" smtClean="0">
                          <a:solidFill>
                            <a:srgbClr val="0000CD"/>
                          </a:solidFill>
                          <a:latin typeface="Cambria Math" panose="02040503050406030204" pitchFamily="18" charset="0"/>
                        </a:rPr>
                        <m:t>&lt;</m:t>
                      </m:r>
                      <m:sSub>
                        <m:sSubPr>
                          <m:ctrlPr>
                            <a:rPr lang="en-US" sz="2400" b="0" i="1" smtClean="0">
                              <a:solidFill>
                                <a:srgbClr val="0000CD"/>
                              </a:solidFill>
                              <a:latin typeface="Cambria Math" panose="02040503050406030204" pitchFamily="18" charset="0"/>
                            </a:rPr>
                          </m:ctrlPr>
                        </m:sSubPr>
                        <m:e>
                          <m:r>
                            <a:rPr lang="en-US" sz="2400" b="0" i="1" smtClean="0">
                              <a:solidFill>
                                <a:srgbClr val="0000CD"/>
                              </a:solidFill>
                              <a:latin typeface="Cambria Math" panose="02040503050406030204" pitchFamily="18" charset="0"/>
                            </a:rPr>
                            <m:t>𝑝</m:t>
                          </m:r>
                        </m:e>
                        <m:sub>
                          <m:r>
                            <a:rPr lang="en-US" sz="2400" b="0" i="1" smtClean="0">
                              <a:solidFill>
                                <a:srgbClr val="0000CD"/>
                              </a:solidFill>
                              <a:latin typeface="Cambria Math" panose="02040503050406030204" pitchFamily="18" charset="0"/>
                            </a:rPr>
                            <m:t>𝑐</m:t>
                          </m:r>
                        </m:sub>
                      </m:sSub>
                    </m:oMath>
                  </m:oMathPara>
                </a14:m>
                <a:endParaRPr lang="en-US" sz="2400" dirty="0">
                  <a:ea typeface="Verdana" panose="020B0604030504040204" pitchFamily="34" charset="0"/>
                  <a:cs typeface="Verdana" panose="020B0604030504040204" pitchFamily="34" charset="0"/>
                </a:endParaRPr>
              </a:p>
              <a:p>
                <a:r>
                  <a:rPr lang="en-US" sz="2400" dirty="0">
                    <a:solidFill>
                      <a:schemeClr val="bg1"/>
                    </a:solidFill>
                    <a:ea typeface="Verdana" panose="020B0604030504040204" pitchFamily="34" charset="0"/>
                    <a:cs typeface="Verdana" panose="020B0604030504040204" pitchFamily="34" charset="0"/>
                  </a:rPr>
                  <a:t>Mobile Region</a:t>
                </a:r>
              </a:p>
              <a:p>
                <a:pPr/>
                <a14:m>
                  <m:oMathPara xmlns:m="http://schemas.openxmlformats.org/officeDocument/2006/math">
                    <m:oMathParaPr>
                      <m:jc m:val="centerGroup"/>
                    </m:oMathParaPr>
                    <m:oMath xmlns:m="http://schemas.openxmlformats.org/officeDocument/2006/math">
                      <m:f>
                        <m:fPr>
                          <m:type m:val="skw"/>
                          <m:ctrlPr>
                            <a:rPr lang="en-US" sz="2400" i="1" smtClean="0">
                              <a:solidFill>
                                <a:schemeClr val="bg1"/>
                              </a:solidFill>
                              <a:latin typeface="Cambria Math" panose="02040503050406030204" pitchFamily="18" charset="0"/>
                            </a:rPr>
                          </m:ctrlPr>
                        </m:fPr>
                        <m:num>
                          <m:r>
                            <a:rPr lang="en-US" sz="2400" i="1">
                              <a:solidFill>
                                <a:schemeClr val="bg1"/>
                              </a:solidFill>
                              <a:latin typeface="Cambria Math" panose="02040503050406030204" pitchFamily="18" charset="0"/>
                            </a:rPr>
                            <m:t>𝑢</m:t>
                          </m:r>
                        </m:num>
                        <m:den>
                          <m:d>
                            <m:dPr>
                              <m:begChr m:val="⟨"/>
                              <m:endChr m:val="⟩"/>
                              <m:ctrlPr>
                                <a:rPr lang="en-US" sz="2400" i="1">
                                  <a:solidFill>
                                    <a:schemeClr val="bg1"/>
                                  </a:solidFill>
                                  <a:latin typeface="Cambria Math" panose="02040503050406030204" pitchFamily="18" charset="0"/>
                                </a:rPr>
                              </m:ctrlPr>
                            </m:dPr>
                            <m:e>
                              <m:r>
                                <a:rPr lang="en-US" sz="2400" i="1">
                                  <a:solidFill>
                                    <a:schemeClr val="bg1"/>
                                  </a:solidFill>
                                  <a:latin typeface="Cambria Math" panose="02040503050406030204" pitchFamily="18" charset="0"/>
                                </a:rPr>
                                <m:t>𝑢</m:t>
                              </m:r>
                            </m:e>
                          </m:d>
                        </m:den>
                      </m:f>
                      <m:r>
                        <a:rPr lang="en-US" sz="2400" b="0" i="1" smtClean="0">
                          <a:solidFill>
                            <a:schemeClr val="bg1"/>
                          </a:solidFill>
                          <a:latin typeface="Cambria Math" panose="02040503050406030204" pitchFamily="18" charset="0"/>
                        </a:rPr>
                        <m:t>≥</m:t>
                      </m:r>
                      <m:sSub>
                        <m:sSubPr>
                          <m:ctrlPr>
                            <a:rPr lang="en-US" sz="2400" b="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𝑝</m:t>
                          </m:r>
                        </m:e>
                        <m:sub>
                          <m:r>
                            <a:rPr lang="en-US" sz="2400" b="0" i="1" smtClean="0">
                              <a:solidFill>
                                <a:schemeClr val="bg1"/>
                              </a:solidFill>
                              <a:latin typeface="Cambria Math" panose="02040503050406030204" pitchFamily="18" charset="0"/>
                            </a:rPr>
                            <m:t>𝑐</m:t>
                          </m:r>
                        </m:sub>
                      </m:sSub>
                      <m:r>
                        <a:rPr lang="en-US" sz="2400" b="0" i="1" smtClean="0">
                          <a:solidFill>
                            <a:schemeClr val="bg1"/>
                          </a:solidFill>
                          <a:latin typeface="Cambria Math" panose="02040503050406030204" pitchFamily="18" charset="0"/>
                        </a:rPr>
                        <m:t> </m:t>
                      </m:r>
                    </m:oMath>
                  </m:oMathPara>
                </a14:m>
                <a:endParaRPr lang="en-US" sz="2400" dirty="0">
                  <a:solidFill>
                    <a:schemeClr val="bg1"/>
                  </a:solidFill>
                  <a:ea typeface="Verdana" panose="020B0604030504040204" pitchFamily="34" charset="0"/>
                  <a:cs typeface="Verdana" panose="020B0604030504040204" pitchFamily="34" charset="0"/>
                </a:endParaRPr>
              </a:p>
            </p:txBody>
          </p:sp>
        </mc:Choice>
        <mc:Fallback xmlns="">
          <p:sp>
            <p:nvSpPr>
              <p:cNvPr id="19" name="TextBox 18">
                <a:extLst>
                  <a:ext uri="{FF2B5EF4-FFF2-40B4-BE49-F238E27FC236}">
                    <a16:creationId xmlns:a16="http://schemas.microsoft.com/office/drawing/2014/main" id="{9D9E9355-B3B1-4B63-8EE8-781DA8361387}"/>
                  </a:ext>
                </a:extLst>
              </p:cNvPr>
              <p:cNvSpPr txBox="1">
                <a:spLocks noRot="1" noChangeAspect="1" noMove="1" noResize="1" noEditPoints="1" noAdjustHandles="1" noChangeArrowheads="1" noChangeShapeType="1" noTextEdit="1"/>
              </p:cNvSpPr>
              <p:nvPr/>
            </p:nvSpPr>
            <p:spPr>
              <a:xfrm>
                <a:off x="8435019" y="1810346"/>
                <a:ext cx="3206531" cy="1847426"/>
              </a:xfrm>
              <a:prstGeom prst="rect">
                <a:avLst/>
              </a:prstGeom>
              <a:blipFill>
                <a:blip r:embed="rId6"/>
                <a:stretch>
                  <a:fillRect l="-2444" t="-17152" b="-55340"/>
                </a:stretch>
              </a:blipFill>
              <a:ln w="38100">
                <a:solidFill>
                  <a:schemeClr val="tx1"/>
                </a:solidFill>
              </a:ln>
            </p:spPr>
            <p:txBody>
              <a:bodyPr/>
              <a:lstStyle/>
              <a:p>
                <a:r>
                  <a:rPr lang="en-US">
                    <a:noFill/>
                  </a:rPr>
                  <a:t> </a:t>
                </a:r>
              </a:p>
            </p:txBody>
          </p:sp>
        </mc:Fallback>
      </mc:AlternateContent>
      <p:sp>
        <p:nvSpPr>
          <p:cNvPr id="20" name="TextBox 19">
            <a:extLst>
              <a:ext uri="{FF2B5EF4-FFF2-40B4-BE49-F238E27FC236}">
                <a16:creationId xmlns:a16="http://schemas.microsoft.com/office/drawing/2014/main" id="{84722FC6-C35C-4F41-A4EB-D475F692ADAD}"/>
              </a:ext>
            </a:extLst>
          </p:cNvPr>
          <p:cNvSpPr txBox="1"/>
          <p:nvPr/>
        </p:nvSpPr>
        <p:spPr>
          <a:xfrm>
            <a:off x="9192877" y="3657772"/>
            <a:ext cx="2448673" cy="369332"/>
          </a:xfrm>
          <a:prstGeom prst="rect">
            <a:avLst/>
          </a:prstGeom>
          <a:noFill/>
        </p:spPr>
        <p:txBody>
          <a:bodyPr wrap="square" rtlCol="0">
            <a:spAutoFit/>
          </a:bodyPr>
          <a:lstStyle/>
          <a:p>
            <a:pPr algn="r"/>
            <a:r>
              <a:rPr lang="en-US" dirty="0"/>
              <a:t>(Kanavas et al., 2021)</a:t>
            </a:r>
          </a:p>
        </p:txBody>
      </p:sp>
    </p:spTree>
    <p:extLst>
      <p:ext uri="{BB962C8B-B14F-4D97-AF65-F5344CB8AC3E}">
        <p14:creationId xmlns:p14="http://schemas.microsoft.com/office/powerpoint/2010/main" val="375559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C31E06A-EBFB-4CF0-A717-A3D6C4B33821}"/>
              </a:ext>
            </a:extLst>
          </p:cNvPr>
          <p:cNvSpPr>
            <a:spLocks noGrp="1"/>
          </p:cNvSpPr>
          <p:nvPr>
            <p:ph type="title"/>
          </p:nvPr>
        </p:nvSpPr>
        <p:spPr>
          <a:xfrm>
            <a:off x="0" y="1"/>
            <a:ext cx="12192000" cy="1010685"/>
          </a:xfrm>
        </p:spPr>
        <p:txBody>
          <a:bodyPr anchor="ctr">
            <a:normAutofit/>
          </a:bodyPr>
          <a:lstStyle/>
          <a:p>
            <a:pPr algn="ctr"/>
            <a:r>
              <a:rPr lang="en-US" sz="3200" dirty="0"/>
              <a:t>Flow heterogeneity </a:t>
            </a:r>
            <a:r>
              <a:rPr lang="en-US" sz="3200" dirty="0">
                <a:sym typeface="Wingdings" panose="05000000000000000000" pitchFamily="2" charset="2"/>
              </a:rPr>
              <a:t> </a:t>
            </a:r>
            <a:r>
              <a:rPr lang="en-US" sz="3200" dirty="0"/>
              <a:t>incomplete mixing </a:t>
            </a:r>
            <a:r>
              <a:rPr lang="en-US" sz="3200" dirty="0">
                <a:sym typeface="Wingdings" panose="05000000000000000000" pitchFamily="2" charset="2"/>
              </a:rPr>
              <a:t> </a:t>
            </a:r>
            <a:r>
              <a:rPr lang="en-US" sz="3200" dirty="0"/>
              <a:t>reaction hotspots</a:t>
            </a:r>
          </a:p>
        </p:txBody>
      </p:sp>
      <p:sp>
        <p:nvSpPr>
          <p:cNvPr id="2" name="Slide Number Placeholder 1">
            <a:extLst>
              <a:ext uri="{FF2B5EF4-FFF2-40B4-BE49-F238E27FC236}">
                <a16:creationId xmlns:a16="http://schemas.microsoft.com/office/drawing/2014/main" id="{2F0B875A-BE06-41F8-A5D2-A3D8445AE9FA}"/>
              </a:ext>
            </a:extLst>
          </p:cNvPr>
          <p:cNvSpPr>
            <a:spLocks noGrp="1"/>
          </p:cNvSpPr>
          <p:nvPr>
            <p:ph type="sldNum" sz="quarter" idx="12"/>
          </p:nvPr>
        </p:nvSpPr>
        <p:spPr/>
        <p:txBody>
          <a:bodyPr/>
          <a:lstStyle/>
          <a:p>
            <a:fld id="{E3D21701-63C8-4612-AD89-157E71C9B83C}" type="slidenum">
              <a:rPr lang="en-US" smtClean="0"/>
              <a:pPr/>
              <a:t>7</a:t>
            </a:fld>
            <a:endParaRPr lang="en-US" dirty="0"/>
          </a:p>
        </p:txBody>
      </p:sp>
      <p:grpSp>
        <p:nvGrpSpPr>
          <p:cNvPr id="5" name="colorbar">
            <a:extLst>
              <a:ext uri="{FF2B5EF4-FFF2-40B4-BE49-F238E27FC236}">
                <a16:creationId xmlns:a16="http://schemas.microsoft.com/office/drawing/2014/main" id="{20343833-44E3-4225-8D96-806ADC80D98F}"/>
              </a:ext>
            </a:extLst>
          </p:cNvPr>
          <p:cNvGrpSpPr/>
          <p:nvPr/>
        </p:nvGrpSpPr>
        <p:grpSpPr>
          <a:xfrm>
            <a:off x="205530" y="1531303"/>
            <a:ext cx="1008276" cy="2823073"/>
            <a:chOff x="-51947" y="3686230"/>
            <a:chExt cx="1008276" cy="2823073"/>
          </a:xfrm>
        </p:grpSpPr>
        <p:sp>
          <p:nvSpPr>
            <p:cNvPr id="6" name="TextBox 5">
              <a:extLst>
                <a:ext uri="{FF2B5EF4-FFF2-40B4-BE49-F238E27FC236}">
                  <a16:creationId xmlns:a16="http://schemas.microsoft.com/office/drawing/2014/main" id="{BE5123F1-61A2-4086-BDF6-27F8954D596A}"/>
                </a:ext>
              </a:extLst>
            </p:cNvPr>
            <p:cNvSpPr txBox="1"/>
            <p:nvPr/>
          </p:nvSpPr>
          <p:spPr>
            <a:xfrm>
              <a:off x="337231" y="6026657"/>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0</a:t>
              </a:r>
            </a:p>
          </p:txBody>
        </p:sp>
        <p:sp>
          <p:nvSpPr>
            <p:cNvPr id="7" name="TextBox 6">
              <a:extLst>
                <a:ext uri="{FF2B5EF4-FFF2-40B4-BE49-F238E27FC236}">
                  <a16:creationId xmlns:a16="http://schemas.microsoft.com/office/drawing/2014/main" id="{38834414-F317-46D9-A8B3-11832C8158F8}"/>
                </a:ext>
              </a:extLst>
            </p:cNvPr>
            <p:cNvSpPr txBox="1"/>
            <p:nvPr/>
          </p:nvSpPr>
          <p:spPr>
            <a:xfrm>
              <a:off x="337231" y="5037559"/>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1</a:t>
              </a:r>
            </a:p>
          </p:txBody>
        </p:sp>
        <p:sp>
          <p:nvSpPr>
            <p:cNvPr id="8" name="TextBox 7">
              <a:extLst>
                <a:ext uri="{FF2B5EF4-FFF2-40B4-BE49-F238E27FC236}">
                  <a16:creationId xmlns:a16="http://schemas.microsoft.com/office/drawing/2014/main" id="{EB502EC8-5CFA-4E0F-9A87-46CC62647315}"/>
                </a:ext>
              </a:extLst>
            </p:cNvPr>
            <p:cNvSpPr txBox="1"/>
            <p:nvPr/>
          </p:nvSpPr>
          <p:spPr>
            <a:xfrm>
              <a:off x="337231" y="4028676"/>
              <a:ext cx="30649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2</a:t>
              </a:r>
            </a:p>
          </p:txBody>
        </p:sp>
        <p:sp>
          <p:nvSpPr>
            <p:cNvPr id="9" name="TextBox 8">
              <a:extLst>
                <a:ext uri="{FF2B5EF4-FFF2-40B4-BE49-F238E27FC236}">
                  <a16:creationId xmlns:a16="http://schemas.microsoft.com/office/drawing/2014/main" id="{850A3D6B-7E9D-40D9-8B2D-F0D663DED632}"/>
                </a:ext>
              </a:extLst>
            </p:cNvPr>
            <p:cNvSpPr txBox="1"/>
            <p:nvPr/>
          </p:nvSpPr>
          <p:spPr>
            <a:xfrm>
              <a:off x="316410" y="3686230"/>
              <a:ext cx="6399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1e-3</a:t>
              </a:r>
            </a:p>
          </p:txBody>
        </p:sp>
        <p:sp>
          <p:nvSpPr>
            <p:cNvPr id="10" name="TextBox 9">
              <a:extLst>
                <a:ext uri="{FF2B5EF4-FFF2-40B4-BE49-F238E27FC236}">
                  <a16:creationId xmlns:a16="http://schemas.microsoft.com/office/drawing/2014/main" id="{E3DAA073-C3EE-4B1D-9F08-FABE0BA93E77}"/>
                </a:ext>
              </a:extLst>
            </p:cNvPr>
            <p:cNvSpPr txBox="1"/>
            <p:nvPr/>
          </p:nvSpPr>
          <p:spPr>
            <a:xfrm rot="16200000">
              <a:off x="-1219350" y="4972568"/>
              <a:ext cx="27041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mn-cs"/>
                </a:rPr>
                <a:t>Velocity Magnitude, m/s</a:t>
              </a:r>
            </a:p>
          </p:txBody>
        </p:sp>
        <p:pic>
          <p:nvPicPr>
            <p:cNvPr id="11" name="Picture 10">
              <a:extLst>
                <a:ext uri="{FF2B5EF4-FFF2-40B4-BE49-F238E27FC236}">
                  <a16:creationId xmlns:a16="http://schemas.microsoft.com/office/drawing/2014/main" id="{B7F2512B-DD04-4A73-B812-C818F83532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720" t="4119" r="11558" b="3155"/>
            <a:stretch/>
          </p:blipFill>
          <p:spPr>
            <a:xfrm flipH="1">
              <a:off x="554026" y="3972905"/>
              <a:ext cx="168534" cy="2286000"/>
            </a:xfrm>
            <a:prstGeom prst="rect">
              <a:avLst/>
            </a:prstGeom>
          </p:spPr>
        </p:pic>
      </p:grpSp>
      <p:grpSp>
        <p:nvGrpSpPr>
          <p:cNvPr id="12" name="label box">
            <a:extLst>
              <a:ext uri="{FF2B5EF4-FFF2-40B4-BE49-F238E27FC236}">
                <a16:creationId xmlns:a16="http://schemas.microsoft.com/office/drawing/2014/main" id="{5C260A6E-4A59-4417-BB6F-137FE6316AF1}"/>
              </a:ext>
            </a:extLst>
          </p:cNvPr>
          <p:cNvGrpSpPr/>
          <p:nvPr/>
        </p:nvGrpSpPr>
        <p:grpSpPr>
          <a:xfrm>
            <a:off x="1641737" y="6216981"/>
            <a:ext cx="9274113" cy="575963"/>
            <a:chOff x="1775029" y="6066568"/>
            <a:chExt cx="8344043" cy="575963"/>
          </a:xfrm>
        </p:grpSpPr>
        <p:sp>
          <p:nvSpPr>
            <p:cNvPr id="13" name="Rounded Rectangle 22">
              <a:extLst>
                <a:ext uri="{FF2B5EF4-FFF2-40B4-BE49-F238E27FC236}">
                  <a16:creationId xmlns:a16="http://schemas.microsoft.com/office/drawing/2014/main" id="{A600CC68-933B-46AB-A68A-A5F797BA44FD}"/>
                </a:ext>
              </a:extLst>
            </p:cNvPr>
            <p:cNvSpPr/>
            <p:nvPr/>
          </p:nvSpPr>
          <p:spPr>
            <a:xfrm>
              <a:off x="1775029" y="6070167"/>
              <a:ext cx="8344043" cy="572364"/>
            </a:xfrm>
            <a:prstGeom prst="roundRect">
              <a:avLst/>
            </a:prstGeom>
            <a:solidFill>
              <a:schemeClr val="bg2"/>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4" name="TextBox 13">
              <a:extLst>
                <a:ext uri="{FF2B5EF4-FFF2-40B4-BE49-F238E27FC236}">
                  <a16:creationId xmlns:a16="http://schemas.microsoft.com/office/drawing/2014/main" id="{65FAC1FA-D58C-4B9F-9406-29F2911BFE28}"/>
                </a:ext>
              </a:extLst>
            </p:cNvPr>
            <p:cNvSpPr txBox="1"/>
            <p:nvPr/>
          </p:nvSpPr>
          <p:spPr>
            <a:xfrm>
              <a:off x="4570713" y="6066568"/>
              <a:ext cx="2789546"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Immobile region</a:t>
              </a:r>
            </a:p>
          </p:txBody>
        </p:sp>
        <p:sp>
          <p:nvSpPr>
            <p:cNvPr id="15" name="TextBox 14">
              <a:extLst>
                <a:ext uri="{FF2B5EF4-FFF2-40B4-BE49-F238E27FC236}">
                  <a16:creationId xmlns:a16="http://schemas.microsoft.com/office/drawing/2014/main" id="{EAFC13D0-E2EF-43B7-94AD-67139901418C}"/>
                </a:ext>
              </a:extLst>
            </p:cNvPr>
            <p:cNvSpPr txBox="1"/>
            <p:nvPr/>
          </p:nvSpPr>
          <p:spPr>
            <a:xfrm>
              <a:off x="1806033" y="6095881"/>
              <a:ext cx="234872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ea typeface="+mn-ea"/>
                  <a:cs typeface="+mn-cs"/>
                </a:rPr>
                <a:t>Mobile region</a:t>
              </a:r>
            </a:p>
          </p:txBody>
        </p:sp>
        <p:sp>
          <p:nvSpPr>
            <p:cNvPr id="16" name="TextBox 15">
              <a:extLst>
                <a:ext uri="{FF2B5EF4-FFF2-40B4-BE49-F238E27FC236}">
                  <a16:creationId xmlns:a16="http://schemas.microsoft.com/office/drawing/2014/main" id="{DDFD495D-4C01-406E-8D7E-6D8A28705F95}"/>
                </a:ext>
              </a:extLst>
            </p:cNvPr>
            <p:cNvSpPr txBox="1"/>
            <p:nvPr/>
          </p:nvSpPr>
          <p:spPr>
            <a:xfrm>
              <a:off x="7624718" y="6084831"/>
              <a:ext cx="235833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800" dirty="0">
                  <a:solidFill>
                    <a:prstClr val="black"/>
                  </a:solidFill>
                </a:rPr>
                <a:t>Dissolved CO</a:t>
              </a:r>
              <a:r>
                <a:rPr lang="en-US" sz="2800" baseline="-25000" dirty="0">
                  <a:solidFill>
                    <a:prstClr val="black"/>
                  </a:solidFill>
                </a:rPr>
                <a:t>2</a:t>
              </a:r>
              <a:endParaRPr kumimoji="0" lang="en-US" sz="2800" b="0" i="0" u="none" strike="noStrike" kern="1200" cap="none" spc="0" normalizeH="0" baseline="-25000" noProof="0" dirty="0">
                <a:ln>
                  <a:noFill/>
                </a:ln>
                <a:solidFill>
                  <a:prstClr val="black"/>
                </a:solidFill>
                <a:effectLst/>
                <a:uLnTx/>
                <a:uFillTx/>
              </a:endParaRPr>
            </a:p>
          </p:txBody>
        </p:sp>
        <p:sp>
          <p:nvSpPr>
            <p:cNvPr id="17" name="Oval 16">
              <a:extLst>
                <a:ext uri="{FF2B5EF4-FFF2-40B4-BE49-F238E27FC236}">
                  <a16:creationId xmlns:a16="http://schemas.microsoft.com/office/drawing/2014/main" id="{19383010-F9FB-4698-A13B-72B3AFC69F58}"/>
                </a:ext>
              </a:extLst>
            </p:cNvPr>
            <p:cNvSpPr/>
            <p:nvPr/>
          </p:nvSpPr>
          <p:spPr>
            <a:xfrm>
              <a:off x="9805016" y="6254249"/>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8" name="Rectangle 17">
              <a:extLst>
                <a:ext uri="{FF2B5EF4-FFF2-40B4-BE49-F238E27FC236}">
                  <a16:creationId xmlns:a16="http://schemas.microsoft.com/office/drawing/2014/main" id="{68C5880E-4C53-4483-8C7D-EA558FB0CBC0}"/>
                </a:ext>
              </a:extLst>
            </p:cNvPr>
            <p:cNvSpPr/>
            <p:nvPr/>
          </p:nvSpPr>
          <p:spPr>
            <a:xfrm>
              <a:off x="4010034" y="6127749"/>
              <a:ext cx="457200" cy="457200"/>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19" name="Rectangle 18">
              <a:extLst>
                <a:ext uri="{FF2B5EF4-FFF2-40B4-BE49-F238E27FC236}">
                  <a16:creationId xmlns:a16="http://schemas.microsoft.com/office/drawing/2014/main" id="{ECA236C8-81BA-4772-9B6A-6D69BD21642B}"/>
                </a:ext>
              </a:extLst>
            </p:cNvPr>
            <p:cNvSpPr/>
            <p:nvPr/>
          </p:nvSpPr>
          <p:spPr>
            <a:xfrm>
              <a:off x="7124410" y="6127749"/>
              <a:ext cx="457200" cy="457200"/>
            </a:xfrm>
            <a:prstGeom prst="rect">
              <a:avLst/>
            </a:prstGeom>
            <a:solidFill>
              <a:srgbClr val="00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grpSp>
      <p:pic>
        <p:nvPicPr>
          <p:cNvPr id="4" name="flow field and streamlines">
            <a:extLst>
              <a:ext uri="{FF2B5EF4-FFF2-40B4-BE49-F238E27FC236}">
                <a16:creationId xmlns:a16="http://schemas.microsoft.com/office/drawing/2014/main" id="{71EA45FF-26A4-4B27-AF86-27E59F149B3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4276" b="90305" l="4361" r="90305">
                        <a14:foregroundMark x1="17485" y1="15030" x2="17485" y2="15030"/>
                        <a14:foregroundMark x1="8171" y1="17528" x2="19136" y2="15919"/>
                        <a14:foregroundMark x1="19136" y1="15919" x2="29594" y2="12997"/>
                        <a14:foregroundMark x1="5334" y1="43819" x2="5546" y2="28027"/>
                        <a14:foregroundMark x1="5673" y1="8044" x2="9483" y2="10076"/>
                        <a14:foregroundMark x1="13124" y1="6181" x2="18120" y2="7705"/>
                        <a14:foregroundMark x1="18120" y1="7705" x2="18120" y2="7705"/>
                        <a14:foregroundMark x1="43014" y1="6054" x2="52329" y2="6308"/>
                        <a14:foregroundMark x1="53726" y1="4911" x2="51185" y2="5080"/>
                        <a14:foregroundMark x1="22777" y1="5123" x2="24936" y2="5123"/>
                        <a14:foregroundMark x1="7282" y1="4742" x2="7282" y2="4742"/>
                        <a14:foregroundMark x1="13378" y1="4784" x2="13378" y2="4784"/>
                        <a14:foregroundMark x1="15072" y1="4572" x2="15072" y2="4572"/>
                        <a14:foregroundMark x1="4488" y1="19263" x2="4572" y2="34801"/>
                        <a14:foregroundMark x1="4361" y1="4826" x2="4488" y2="19306"/>
                        <a14:foregroundMark x1="4403" y1="4615" x2="7748" y2="4488"/>
                        <a14:foregroundMark x1="7748" y1="4488" x2="13929" y2="4699"/>
                        <a14:foregroundMark x1="13971" y1="4530" x2="17273" y2="4361"/>
                        <a14:foregroundMark x1="17273" y1="4361" x2="20491" y2="4403"/>
                        <a14:foregroundMark x1="20491" y1="4403" x2="23836" y2="4234"/>
                        <a14:foregroundMark x1="23836" y1="4234" x2="27138" y2="4318"/>
                        <a14:foregroundMark x1="27138" y1="4318" x2="30483" y2="4276"/>
                        <a14:foregroundMark x1="30483" y1="4276" x2="32176" y2="4361"/>
                        <a14:foregroundMark x1="48899" y1="4403" x2="32430" y2="4488"/>
                        <a14:foregroundMark x1="32430" y1="4488" x2="32176" y2="4403"/>
                        <a14:foregroundMark x1="70660" y1="4530" x2="48815" y2="4445"/>
                        <a14:foregroundMark x1="13717" y1="4530" x2="12151" y2="4445"/>
                        <a14:foregroundMark x1="6435" y1="4488" x2="4742" y2="4572"/>
                        <a14:foregroundMark x1="35478" y1="11981" x2="37426" y2="11981"/>
                        <a14:foregroundMark x1="38908" y1="12574" x2="37511" y2="12320"/>
                      </a14:backgroundRemoval>
                    </a14:imgEffect>
                  </a14:imgLayer>
                </a14:imgProps>
              </a:ext>
            </a:extLst>
          </a:blip>
          <a:srcRect l="3215" t="3329" r="29286" b="64739"/>
          <a:stretch/>
        </p:blipFill>
        <p:spPr>
          <a:xfrm>
            <a:off x="1139199" y="1345518"/>
            <a:ext cx="10082138" cy="4769490"/>
          </a:xfrm>
          <a:prstGeom prst="rect">
            <a:avLst/>
          </a:prstGeom>
        </p:spPr>
      </p:pic>
      <p:sp>
        <p:nvSpPr>
          <p:cNvPr id="57" name="Rectangle 56">
            <a:extLst>
              <a:ext uri="{FF2B5EF4-FFF2-40B4-BE49-F238E27FC236}">
                <a16:creationId xmlns:a16="http://schemas.microsoft.com/office/drawing/2014/main" id="{7987F07A-9C55-4C13-A988-964AD12553CE}"/>
              </a:ext>
            </a:extLst>
          </p:cNvPr>
          <p:cNvSpPr/>
          <p:nvPr/>
        </p:nvSpPr>
        <p:spPr>
          <a:xfrm>
            <a:off x="1337701" y="1527995"/>
            <a:ext cx="9882187" cy="4577801"/>
          </a:xfrm>
          <a:prstGeom prst="rect">
            <a:avLst/>
          </a:prstGeom>
          <a:solidFill>
            <a:srgbClr val="000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Freeform: Shape 57">
            <a:extLst>
              <a:ext uri="{FF2B5EF4-FFF2-40B4-BE49-F238E27FC236}">
                <a16:creationId xmlns:a16="http://schemas.microsoft.com/office/drawing/2014/main" id="{1C28B4AF-9F18-4C24-8350-4852DBCE75C6}"/>
              </a:ext>
            </a:extLst>
          </p:cNvPr>
          <p:cNvSpPr/>
          <p:nvPr/>
        </p:nvSpPr>
        <p:spPr>
          <a:xfrm>
            <a:off x="1328277" y="2333663"/>
            <a:ext cx="10011718" cy="3838444"/>
          </a:xfrm>
          <a:custGeom>
            <a:avLst/>
            <a:gdLst>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65124 w 9952926"/>
              <a:gd name="connsiteY63" fmla="*/ 1788377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1025055 w 9952926"/>
              <a:gd name="connsiteY63" fmla="*/ 1662253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1750269 w 9952926"/>
              <a:gd name="connsiteY63" fmla="*/ 1630722 h 3838444"/>
              <a:gd name="connsiteX64" fmla="*/ 1025055 w 9952926"/>
              <a:gd name="connsiteY64" fmla="*/ 1662253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1025055 w 9952926"/>
              <a:gd name="connsiteY65" fmla="*/ 1662253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197365 w 9952926"/>
              <a:gd name="connsiteY65" fmla="*/ 2608184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662448 w 9952926"/>
              <a:gd name="connsiteY65" fmla="*/ 1961798 h 3838444"/>
              <a:gd name="connsiteX66" fmla="*/ 197365 w 9952926"/>
              <a:gd name="connsiteY66" fmla="*/ 2608184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662448 w 9952926"/>
              <a:gd name="connsiteY65" fmla="*/ 1961798 h 3838444"/>
              <a:gd name="connsiteX66" fmla="*/ 197365 w 9952926"/>
              <a:gd name="connsiteY66" fmla="*/ 2608184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662448 w 9952926"/>
              <a:gd name="connsiteY65" fmla="*/ 1961798 h 3838444"/>
              <a:gd name="connsiteX66" fmla="*/ 203190 w 9952926"/>
              <a:gd name="connsiteY66" fmla="*/ 2634393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181490 w 9952926"/>
              <a:gd name="connsiteY41" fmla="*/ 2150984 h 3838444"/>
              <a:gd name="connsiteX42" fmla="*/ 7796345 w 9952926"/>
              <a:gd name="connsiteY42" fmla="*/ 2292874 h 3838444"/>
              <a:gd name="connsiteX43" fmla="*/ 8560972 w 9952926"/>
              <a:gd name="connsiteY43" fmla="*/ 2923494 h 3838444"/>
              <a:gd name="connsiteX44" fmla="*/ 9262538 w 9952926"/>
              <a:gd name="connsiteY44" fmla="*/ 3215157 h 3838444"/>
              <a:gd name="connsiteX45" fmla="*/ 9861628 w 9952926"/>
              <a:gd name="connsiteY45" fmla="*/ 3183625 h 3838444"/>
              <a:gd name="connsiteX46" fmla="*/ 9908924 w 9952926"/>
              <a:gd name="connsiteY46" fmla="*/ 3522584 h 3838444"/>
              <a:gd name="connsiteX47" fmla="*/ 9451724 w 9952926"/>
              <a:gd name="connsiteY47" fmla="*/ 3561998 h 3838444"/>
              <a:gd name="connsiteX48" fmla="*/ 8765924 w 9952926"/>
              <a:gd name="connsiteY48" fmla="*/ 3341281 h 3838444"/>
              <a:gd name="connsiteX49" fmla="*/ 7890938 w 9952926"/>
              <a:gd name="connsiteY49" fmla="*/ 2852550 h 3838444"/>
              <a:gd name="connsiteX50" fmla="*/ 7339145 w 9952926"/>
              <a:gd name="connsiteY50" fmla="*/ 2521474 h 3838444"/>
              <a:gd name="connsiteX51" fmla="*/ 6937124 w 9952926"/>
              <a:gd name="connsiteY51" fmla="*/ 2702777 h 3838444"/>
              <a:gd name="connsiteX52" fmla="*/ 6369565 w 9952926"/>
              <a:gd name="connsiteY52" fmla="*/ 2821019 h 3838444"/>
              <a:gd name="connsiteX53" fmla="*/ 5967545 w 9952926"/>
              <a:gd name="connsiteY53" fmla="*/ 3089032 h 3838444"/>
              <a:gd name="connsiteX54" fmla="*/ 5794124 w 9952926"/>
              <a:gd name="connsiteY54" fmla="*/ 3120563 h 3838444"/>
              <a:gd name="connsiteX55" fmla="*/ 5802007 w 9952926"/>
              <a:gd name="connsiteY55" fmla="*/ 3388577 h 3838444"/>
              <a:gd name="connsiteX56" fmla="*/ 5786241 w 9952926"/>
              <a:gd name="connsiteY56" fmla="*/ 3790598 h 3838444"/>
              <a:gd name="connsiteX57" fmla="*/ 5392103 w 9952926"/>
              <a:gd name="connsiteY57" fmla="*/ 3782715 h 3838444"/>
              <a:gd name="connsiteX58" fmla="*/ 5407869 w 9952926"/>
              <a:gd name="connsiteY58" fmla="*/ 3357046 h 3838444"/>
              <a:gd name="connsiteX59" fmla="*/ 4540765 w 9952926"/>
              <a:gd name="connsiteY59" fmla="*/ 2868315 h 3838444"/>
              <a:gd name="connsiteX60" fmla="*/ 3776138 w 9952926"/>
              <a:gd name="connsiteY60" fmla="*/ 2631832 h 3838444"/>
              <a:gd name="connsiteX61" fmla="*/ 3027276 w 9952926"/>
              <a:gd name="connsiteY61" fmla="*/ 2127336 h 3838444"/>
              <a:gd name="connsiteX62" fmla="*/ 2396655 w 9952926"/>
              <a:gd name="connsiteY62" fmla="*/ 1764729 h 3838444"/>
              <a:gd name="connsiteX63" fmla="*/ 1750269 w 9952926"/>
              <a:gd name="connsiteY63" fmla="*/ 1630722 h 3838444"/>
              <a:gd name="connsiteX64" fmla="*/ 662448 w 9952926"/>
              <a:gd name="connsiteY64" fmla="*/ 1961798 h 3838444"/>
              <a:gd name="connsiteX65" fmla="*/ 203190 w 9952926"/>
              <a:gd name="connsiteY65" fmla="*/ 2634393 h 3838444"/>
              <a:gd name="connsiteX0" fmla="*/ 259238 w 10006916"/>
              <a:gd name="connsiteY0" fmla="*/ 2631832 h 3838444"/>
              <a:gd name="connsiteX1" fmla="*/ 11720 w 10006916"/>
              <a:gd name="connsiteY1" fmla="*/ 2795794 h 3838444"/>
              <a:gd name="connsiteX2" fmla="*/ 54287 w 10006916"/>
              <a:gd name="connsiteY2" fmla="*/ 2363819 h 3838444"/>
              <a:gd name="connsiteX3" fmla="*/ 180411 w 10006916"/>
              <a:gd name="connsiteY3" fmla="*/ 1693784 h 3838444"/>
              <a:gd name="connsiteX4" fmla="*/ 440542 w 10006916"/>
              <a:gd name="connsiteY4" fmla="*/ 1189288 h 3838444"/>
              <a:gd name="connsiteX5" fmla="*/ 590314 w 10006916"/>
              <a:gd name="connsiteY5" fmla="*/ 842446 h 3838444"/>
              <a:gd name="connsiteX6" fmla="*/ 929273 w 10006916"/>
              <a:gd name="connsiteY6" fmla="*/ 747853 h 3838444"/>
              <a:gd name="connsiteX7" fmla="*/ 1197287 w 10006916"/>
              <a:gd name="connsiteY7" fmla="*/ 676908 h 3838444"/>
              <a:gd name="connsiteX8" fmla="*/ 1575659 w 10006916"/>
              <a:gd name="connsiteY8" fmla="*/ 724205 h 3838444"/>
              <a:gd name="connsiteX9" fmla="*/ 1898852 w 10006916"/>
              <a:gd name="connsiteY9" fmla="*/ 700557 h 3838444"/>
              <a:gd name="connsiteX10" fmla="*/ 2285107 w 10006916"/>
              <a:gd name="connsiteY10" fmla="*/ 613846 h 3838444"/>
              <a:gd name="connsiteX11" fmla="*/ 2829018 w 10006916"/>
              <a:gd name="connsiteY11" fmla="*/ 653260 h 3838444"/>
              <a:gd name="connsiteX12" fmla="*/ 3443873 w 10006916"/>
              <a:gd name="connsiteY12" fmla="*/ 203943 h 3838444"/>
              <a:gd name="connsiteX13" fmla="*/ 3562114 w 10006916"/>
              <a:gd name="connsiteY13" fmla="*/ 156646 h 3838444"/>
              <a:gd name="connsiteX14" fmla="*/ 3838011 w 10006916"/>
              <a:gd name="connsiteY14" fmla="*/ 188177 h 3838444"/>
              <a:gd name="connsiteX15" fmla="*/ 4145438 w 10006916"/>
              <a:gd name="connsiteY15" fmla="*/ 93584 h 3838444"/>
              <a:gd name="connsiteX16" fmla="*/ 4476514 w 10006916"/>
              <a:gd name="connsiteY16" fmla="*/ 267005 h 3838444"/>
              <a:gd name="connsiteX17" fmla="*/ 4578990 w 10006916"/>
              <a:gd name="connsiteY17" fmla="*/ 337950 h 3838444"/>
              <a:gd name="connsiteX18" fmla="*/ 5020424 w 10006916"/>
              <a:gd name="connsiteY18" fmla="*/ 424660 h 3838444"/>
              <a:gd name="connsiteX19" fmla="*/ 5272673 w 10006916"/>
              <a:gd name="connsiteY19" fmla="*/ 464074 h 3838444"/>
              <a:gd name="connsiteX20" fmla="*/ 5926942 w 10006916"/>
              <a:gd name="connsiteY20" fmla="*/ 14757 h 3838444"/>
              <a:gd name="connsiteX21" fmla="*/ 6163424 w 10006916"/>
              <a:gd name="connsiteY21" fmla="*/ 132998 h 3838444"/>
              <a:gd name="connsiteX22" fmla="*/ 6053066 w 10006916"/>
              <a:gd name="connsiteY22" fmla="*/ 377363 h 3838444"/>
              <a:gd name="connsiteX23" fmla="*/ 5674693 w 10006916"/>
              <a:gd name="connsiteY23" fmla="*/ 542901 h 3838444"/>
              <a:gd name="connsiteX24" fmla="*/ 5485507 w 10006916"/>
              <a:gd name="connsiteY24" fmla="*/ 771501 h 3838444"/>
              <a:gd name="connsiteX25" fmla="*/ 5170197 w 10006916"/>
              <a:gd name="connsiteY25" fmla="*/ 850329 h 3838444"/>
              <a:gd name="connsiteX26" fmla="*/ 4910066 w 10006916"/>
              <a:gd name="connsiteY26" fmla="*/ 921274 h 3838444"/>
              <a:gd name="connsiteX27" fmla="*/ 4452866 w 10006916"/>
              <a:gd name="connsiteY27" fmla="*/ 708439 h 3838444"/>
              <a:gd name="connsiteX28" fmla="*/ 3956252 w 10006916"/>
              <a:gd name="connsiteY28" fmla="*/ 574432 h 3838444"/>
              <a:gd name="connsiteX29" fmla="*/ 3656707 w 10006916"/>
              <a:gd name="connsiteY29" fmla="*/ 708439 h 3838444"/>
              <a:gd name="connsiteX30" fmla="*/ 3372928 w 10006916"/>
              <a:gd name="connsiteY30" fmla="*/ 992219 h 3838444"/>
              <a:gd name="connsiteX31" fmla="*/ 2978790 w 10006916"/>
              <a:gd name="connsiteY31" fmla="*/ 1141991 h 3838444"/>
              <a:gd name="connsiteX32" fmla="*/ 2907845 w 10006916"/>
              <a:gd name="connsiteY32" fmla="*/ 1252350 h 3838444"/>
              <a:gd name="connsiteX33" fmla="*/ 3081266 w 10006916"/>
              <a:gd name="connsiteY33" fmla="*/ 1512481 h 3838444"/>
              <a:gd name="connsiteX34" fmla="*/ 3270452 w 10006916"/>
              <a:gd name="connsiteY34" fmla="*/ 1709550 h 3838444"/>
              <a:gd name="connsiteX35" fmla="*/ 3601528 w 10006916"/>
              <a:gd name="connsiteY35" fmla="*/ 1851439 h 3838444"/>
              <a:gd name="connsiteX36" fmla="*/ 4058728 w 10006916"/>
              <a:gd name="connsiteY36" fmla="*/ 2150984 h 3838444"/>
              <a:gd name="connsiteX37" fmla="*/ 4531693 w 10006916"/>
              <a:gd name="connsiteY37" fmla="*/ 2300757 h 3838444"/>
              <a:gd name="connsiteX38" fmla="*/ 5004659 w 10006916"/>
              <a:gd name="connsiteY38" fmla="*/ 2221929 h 3838444"/>
              <a:gd name="connsiteX39" fmla="*/ 5792935 w 10006916"/>
              <a:gd name="connsiteY39" fmla="*/ 2694894 h 3838444"/>
              <a:gd name="connsiteX40" fmla="*/ 6723100 w 10006916"/>
              <a:gd name="connsiteY40" fmla="*/ 2371701 h 3838444"/>
              <a:gd name="connsiteX41" fmla="*/ 7235480 w 10006916"/>
              <a:gd name="connsiteY41" fmla="*/ 2150984 h 3838444"/>
              <a:gd name="connsiteX42" fmla="*/ 7850335 w 10006916"/>
              <a:gd name="connsiteY42" fmla="*/ 2292874 h 3838444"/>
              <a:gd name="connsiteX43" fmla="*/ 8614962 w 10006916"/>
              <a:gd name="connsiteY43" fmla="*/ 2923494 h 3838444"/>
              <a:gd name="connsiteX44" fmla="*/ 9316528 w 10006916"/>
              <a:gd name="connsiteY44" fmla="*/ 3215157 h 3838444"/>
              <a:gd name="connsiteX45" fmla="*/ 9915618 w 10006916"/>
              <a:gd name="connsiteY45" fmla="*/ 3183625 h 3838444"/>
              <a:gd name="connsiteX46" fmla="*/ 9962914 w 10006916"/>
              <a:gd name="connsiteY46" fmla="*/ 3522584 h 3838444"/>
              <a:gd name="connsiteX47" fmla="*/ 9505714 w 10006916"/>
              <a:gd name="connsiteY47" fmla="*/ 3561998 h 3838444"/>
              <a:gd name="connsiteX48" fmla="*/ 8819914 w 10006916"/>
              <a:gd name="connsiteY48" fmla="*/ 3341281 h 3838444"/>
              <a:gd name="connsiteX49" fmla="*/ 7944928 w 10006916"/>
              <a:gd name="connsiteY49" fmla="*/ 2852550 h 3838444"/>
              <a:gd name="connsiteX50" fmla="*/ 7393135 w 10006916"/>
              <a:gd name="connsiteY50" fmla="*/ 2521474 h 3838444"/>
              <a:gd name="connsiteX51" fmla="*/ 6991114 w 10006916"/>
              <a:gd name="connsiteY51" fmla="*/ 2702777 h 3838444"/>
              <a:gd name="connsiteX52" fmla="*/ 6423555 w 10006916"/>
              <a:gd name="connsiteY52" fmla="*/ 2821019 h 3838444"/>
              <a:gd name="connsiteX53" fmla="*/ 6021535 w 10006916"/>
              <a:gd name="connsiteY53" fmla="*/ 3089032 h 3838444"/>
              <a:gd name="connsiteX54" fmla="*/ 5848114 w 10006916"/>
              <a:gd name="connsiteY54" fmla="*/ 3120563 h 3838444"/>
              <a:gd name="connsiteX55" fmla="*/ 5855997 w 10006916"/>
              <a:gd name="connsiteY55" fmla="*/ 3388577 h 3838444"/>
              <a:gd name="connsiteX56" fmla="*/ 5840231 w 10006916"/>
              <a:gd name="connsiteY56" fmla="*/ 3790598 h 3838444"/>
              <a:gd name="connsiteX57" fmla="*/ 5446093 w 10006916"/>
              <a:gd name="connsiteY57" fmla="*/ 3782715 h 3838444"/>
              <a:gd name="connsiteX58" fmla="*/ 5461859 w 10006916"/>
              <a:gd name="connsiteY58" fmla="*/ 3357046 h 3838444"/>
              <a:gd name="connsiteX59" fmla="*/ 4594755 w 10006916"/>
              <a:gd name="connsiteY59" fmla="*/ 2868315 h 3838444"/>
              <a:gd name="connsiteX60" fmla="*/ 3830128 w 10006916"/>
              <a:gd name="connsiteY60" fmla="*/ 2631832 h 3838444"/>
              <a:gd name="connsiteX61" fmla="*/ 3081266 w 10006916"/>
              <a:gd name="connsiteY61" fmla="*/ 2127336 h 3838444"/>
              <a:gd name="connsiteX62" fmla="*/ 2450645 w 10006916"/>
              <a:gd name="connsiteY62" fmla="*/ 1764729 h 3838444"/>
              <a:gd name="connsiteX63" fmla="*/ 1804259 w 10006916"/>
              <a:gd name="connsiteY63" fmla="*/ 1630722 h 3838444"/>
              <a:gd name="connsiteX64" fmla="*/ 716438 w 10006916"/>
              <a:gd name="connsiteY64" fmla="*/ 1961798 h 3838444"/>
              <a:gd name="connsiteX65" fmla="*/ 257180 w 10006916"/>
              <a:gd name="connsiteY65" fmla="*/ 2634393 h 3838444"/>
              <a:gd name="connsiteX0" fmla="*/ 264040 w 10011718"/>
              <a:gd name="connsiteY0" fmla="*/ 2631832 h 3838444"/>
              <a:gd name="connsiteX1" fmla="*/ 16522 w 10011718"/>
              <a:gd name="connsiteY1" fmla="*/ 2795794 h 3838444"/>
              <a:gd name="connsiteX2" fmla="*/ 40801 w 10011718"/>
              <a:gd name="connsiteY2" fmla="*/ 2354675 h 3838444"/>
              <a:gd name="connsiteX3" fmla="*/ 185213 w 10011718"/>
              <a:gd name="connsiteY3" fmla="*/ 1693784 h 3838444"/>
              <a:gd name="connsiteX4" fmla="*/ 445344 w 10011718"/>
              <a:gd name="connsiteY4" fmla="*/ 1189288 h 3838444"/>
              <a:gd name="connsiteX5" fmla="*/ 595116 w 10011718"/>
              <a:gd name="connsiteY5" fmla="*/ 842446 h 3838444"/>
              <a:gd name="connsiteX6" fmla="*/ 934075 w 10011718"/>
              <a:gd name="connsiteY6" fmla="*/ 747853 h 3838444"/>
              <a:gd name="connsiteX7" fmla="*/ 1202089 w 10011718"/>
              <a:gd name="connsiteY7" fmla="*/ 676908 h 3838444"/>
              <a:gd name="connsiteX8" fmla="*/ 1580461 w 10011718"/>
              <a:gd name="connsiteY8" fmla="*/ 724205 h 3838444"/>
              <a:gd name="connsiteX9" fmla="*/ 1903654 w 10011718"/>
              <a:gd name="connsiteY9" fmla="*/ 700557 h 3838444"/>
              <a:gd name="connsiteX10" fmla="*/ 2289909 w 10011718"/>
              <a:gd name="connsiteY10" fmla="*/ 613846 h 3838444"/>
              <a:gd name="connsiteX11" fmla="*/ 2833820 w 10011718"/>
              <a:gd name="connsiteY11" fmla="*/ 653260 h 3838444"/>
              <a:gd name="connsiteX12" fmla="*/ 3448675 w 10011718"/>
              <a:gd name="connsiteY12" fmla="*/ 203943 h 3838444"/>
              <a:gd name="connsiteX13" fmla="*/ 3566916 w 10011718"/>
              <a:gd name="connsiteY13" fmla="*/ 156646 h 3838444"/>
              <a:gd name="connsiteX14" fmla="*/ 3842813 w 10011718"/>
              <a:gd name="connsiteY14" fmla="*/ 188177 h 3838444"/>
              <a:gd name="connsiteX15" fmla="*/ 4150240 w 10011718"/>
              <a:gd name="connsiteY15" fmla="*/ 93584 h 3838444"/>
              <a:gd name="connsiteX16" fmla="*/ 4481316 w 10011718"/>
              <a:gd name="connsiteY16" fmla="*/ 267005 h 3838444"/>
              <a:gd name="connsiteX17" fmla="*/ 4583792 w 10011718"/>
              <a:gd name="connsiteY17" fmla="*/ 337950 h 3838444"/>
              <a:gd name="connsiteX18" fmla="*/ 5025226 w 10011718"/>
              <a:gd name="connsiteY18" fmla="*/ 424660 h 3838444"/>
              <a:gd name="connsiteX19" fmla="*/ 5277475 w 10011718"/>
              <a:gd name="connsiteY19" fmla="*/ 464074 h 3838444"/>
              <a:gd name="connsiteX20" fmla="*/ 5931744 w 10011718"/>
              <a:gd name="connsiteY20" fmla="*/ 14757 h 3838444"/>
              <a:gd name="connsiteX21" fmla="*/ 6168226 w 10011718"/>
              <a:gd name="connsiteY21" fmla="*/ 132998 h 3838444"/>
              <a:gd name="connsiteX22" fmla="*/ 6057868 w 10011718"/>
              <a:gd name="connsiteY22" fmla="*/ 377363 h 3838444"/>
              <a:gd name="connsiteX23" fmla="*/ 5679495 w 10011718"/>
              <a:gd name="connsiteY23" fmla="*/ 542901 h 3838444"/>
              <a:gd name="connsiteX24" fmla="*/ 5490309 w 10011718"/>
              <a:gd name="connsiteY24" fmla="*/ 771501 h 3838444"/>
              <a:gd name="connsiteX25" fmla="*/ 5174999 w 10011718"/>
              <a:gd name="connsiteY25" fmla="*/ 850329 h 3838444"/>
              <a:gd name="connsiteX26" fmla="*/ 4914868 w 10011718"/>
              <a:gd name="connsiteY26" fmla="*/ 921274 h 3838444"/>
              <a:gd name="connsiteX27" fmla="*/ 4457668 w 10011718"/>
              <a:gd name="connsiteY27" fmla="*/ 708439 h 3838444"/>
              <a:gd name="connsiteX28" fmla="*/ 3961054 w 10011718"/>
              <a:gd name="connsiteY28" fmla="*/ 574432 h 3838444"/>
              <a:gd name="connsiteX29" fmla="*/ 3661509 w 10011718"/>
              <a:gd name="connsiteY29" fmla="*/ 708439 h 3838444"/>
              <a:gd name="connsiteX30" fmla="*/ 3377730 w 10011718"/>
              <a:gd name="connsiteY30" fmla="*/ 992219 h 3838444"/>
              <a:gd name="connsiteX31" fmla="*/ 2983592 w 10011718"/>
              <a:gd name="connsiteY31" fmla="*/ 1141991 h 3838444"/>
              <a:gd name="connsiteX32" fmla="*/ 2912647 w 10011718"/>
              <a:gd name="connsiteY32" fmla="*/ 1252350 h 3838444"/>
              <a:gd name="connsiteX33" fmla="*/ 3086068 w 10011718"/>
              <a:gd name="connsiteY33" fmla="*/ 1512481 h 3838444"/>
              <a:gd name="connsiteX34" fmla="*/ 3275254 w 10011718"/>
              <a:gd name="connsiteY34" fmla="*/ 1709550 h 3838444"/>
              <a:gd name="connsiteX35" fmla="*/ 3606330 w 10011718"/>
              <a:gd name="connsiteY35" fmla="*/ 1851439 h 3838444"/>
              <a:gd name="connsiteX36" fmla="*/ 4063530 w 10011718"/>
              <a:gd name="connsiteY36" fmla="*/ 2150984 h 3838444"/>
              <a:gd name="connsiteX37" fmla="*/ 4536495 w 10011718"/>
              <a:gd name="connsiteY37" fmla="*/ 2300757 h 3838444"/>
              <a:gd name="connsiteX38" fmla="*/ 5009461 w 10011718"/>
              <a:gd name="connsiteY38" fmla="*/ 2221929 h 3838444"/>
              <a:gd name="connsiteX39" fmla="*/ 5797737 w 10011718"/>
              <a:gd name="connsiteY39" fmla="*/ 2694894 h 3838444"/>
              <a:gd name="connsiteX40" fmla="*/ 6727902 w 10011718"/>
              <a:gd name="connsiteY40" fmla="*/ 2371701 h 3838444"/>
              <a:gd name="connsiteX41" fmla="*/ 7240282 w 10011718"/>
              <a:gd name="connsiteY41" fmla="*/ 2150984 h 3838444"/>
              <a:gd name="connsiteX42" fmla="*/ 7855137 w 10011718"/>
              <a:gd name="connsiteY42" fmla="*/ 2292874 h 3838444"/>
              <a:gd name="connsiteX43" fmla="*/ 8619764 w 10011718"/>
              <a:gd name="connsiteY43" fmla="*/ 2923494 h 3838444"/>
              <a:gd name="connsiteX44" fmla="*/ 9321330 w 10011718"/>
              <a:gd name="connsiteY44" fmla="*/ 3215157 h 3838444"/>
              <a:gd name="connsiteX45" fmla="*/ 9920420 w 10011718"/>
              <a:gd name="connsiteY45" fmla="*/ 3183625 h 3838444"/>
              <a:gd name="connsiteX46" fmla="*/ 9967716 w 10011718"/>
              <a:gd name="connsiteY46" fmla="*/ 3522584 h 3838444"/>
              <a:gd name="connsiteX47" fmla="*/ 9510516 w 10011718"/>
              <a:gd name="connsiteY47" fmla="*/ 3561998 h 3838444"/>
              <a:gd name="connsiteX48" fmla="*/ 8824716 w 10011718"/>
              <a:gd name="connsiteY48" fmla="*/ 3341281 h 3838444"/>
              <a:gd name="connsiteX49" fmla="*/ 7949730 w 10011718"/>
              <a:gd name="connsiteY49" fmla="*/ 2852550 h 3838444"/>
              <a:gd name="connsiteX50" fmla="*/ 7397937 w 10011718"/>
              <a:gd name="connsiteY50" fmla="*/ 2521474 h 3838444"/>
              <a:gd name="connsiteX51" fmla="*/ 6995916 w 10011718"/>
              <a:gd name="connsiteY51" fmla="*/ 2702777 h 3838444"/>
              <a:gd name="connsiteX52" fmla="*/ 6428357 w 10011718"/>
              <a:gd name="connsiteY52" fmla="*/ 2821019 h 3838444"/>
              <a:gd name="connsiteX53" fmla="*/ 6026337 w 10011718"/>
              <a:gd name="connsiteY53" fmla="*/ 3089032 h 3838444"/>
              <a:gd name="connsiteX54" fmla="*/ 5852916 w 10011718"/>
              <a:gd name="connsiteY54" fmla="*/ 3120563 h 3838444"/>
              <a:gd name="connsiteX55" fmla="*/ 5860799 w 10011718"/>
              <a:gd name="connsiteY55" fmla="*/ 3388577 h 3838444"/>
              <a:gd name="connsiteX56" fmla="*/ 5845033 w 10011718"/>
              <a:gd name="connsiteY56" fmla="*/ 3790598 h 3838444"/>
              <a:gd name="connsiteX57" fmla="*/ 5450895 w 10011718"/>
              <a:gd name="connsiteY57" fmla="*/ 3782715 h 3838444"/>
              <a:gd name="connsiteX58" fmla="*/ 5466661 w 10011718"/>
              <a:gd name="connsiteY58" fmla="*/ 3357046 h 3838444"/>
              <a:gd name="connsiteX59" fmla="*/ 4599557 w 10011718"/>
              <a:gd name="connsiteY59" fmla="*/ 2868315 h 3838444"/>
              <a:gd name="connsiteX60" fmla="*/ 3834930 w 10011718"/>
              <a:gd name="connsiteY60" fmla="*/ 2631832 h 3838444"/>
              <a:gd name="connsiteX61" fmla="*/ 3086068 w 10011718"/>
              <a:gd name="connsiteY61" fmla="*/ 2127336 h 3838444"/>
              <a:gd name="connsiteX62" fmla="*/ 2455447 w 10011718"/>
              <a:gd name="connsiteY62" fmla="*/ 1764729 h 3838444"/>
              <a:gd name="connsiteX63" fmla="*/ 1809061 w 10011718"/>
              <a:gd name="connsiteY63" fmla="*/ 1630722 h 3838444"/>
              <a:gd name="connsiteX64" fmla="*/ 721240 w 10011718"/>
              <a:gd name="connsiteY64" fmla="*/ 1961798 h 3838444"/>
              <a:gd name="connsiteX65" fmla="*/ 261982 w 10011718"/>
              <a:gd name="connsiteY65" fmla="*/ 2634393 h 3838444"/>
              <a:gd name="connsiteX0" fmla="*/ 264040 w 10011718"/>
              <a:gd name="connsiteY0" fmla="*/ 2631832 h 3838444"/>
              <a:gd name="connsiteX1" fmla="*/ 16522 w 10011718"/>
              <a:gd name="connsiteY1" fmla="*/ 2832370 h 3838444"/>
              <a:gd name="connsiteX2" fmla="*/ 40801 w 10011718"/>
              <a:gd name="connsiteY2" fmla="*/ 2354675 h 3838444"/>
              <a:gd name="connsiteX3" fmla="*/ 185213 w 10011718"/>
              <a:gd name="connsiteY3" fmla="*/ 1693784 h 3838444"/>
              <a:gd name="connsiteX4" fmla="*/ 445344 w 10011718"/>
              <a:gd name="connsiteY4" fmla="*/ 1189288 h 3838444"/>
              <a:gd name="connsiteX5" fmla="*/ 595116 w 10011718"/>
              <a:gd name="connsiteY5" fmla="*/ 842446 h 3838444"/>
              <a:gd name="connsiteX6" fmla="*/ 934075 w 10011718"/>
              <a:gd name="connsiteY6" fmla="*/ 747853 h 3838444"/>
              <a:gd name="connsiteX7" fmla="*/ 1202089 w 10011718"/>
              <a:gd name="connsiteY7" fmla="*/ 676908 h 3838444"/>
              <a:gd name="connsiteX8" fmla="*/ 1580461 w 10011718"/>
              <a:gd name="connsiteY8" fmla="*/ 724205 h 3838444"/>
              <a:gd name="connsiteX9" fmla="*/ 1903654 w 10011718"/>
              <a:gd name="connsiteY9" fmla="*/ 700557 h 3838444"/>
              <a:gd name="connsiteX10" fmla="*/ 2289909 w 10011718"/>
              <a:gd name="connsiteY10" fmla="*/ 613846 h 3838444"/>
              <a:gd name="connsiteX11" fmla="*/ 2833820 w 10011718"/>
              <a:gd name="connsiteY11" fmla="*/ 653260 h 3838444"/>
              <a:gd name="connsiteX12" fmla="*/ 3448675 w 10011718"/>
              <a:gd name="connsiteY12" fmla="*/ 203943 h 3838444"/>
              <a:gd name="connsiteX13" fmla="*/ 3566916 w 10011718"/>
              <a:gd name="connsiteY13" fmla="*/ 156646 h 3838444"/>
              <a:gd name="connsiteX14" fmla="*/ 3842813 w 10011718"/>
              <a:gd name="connsiteY14" fmla="*/ 188177 h 3838444"/>
              <a:gd name="connsiteX15" fmla="*/ 4150240 w 10011718"/>
              <a:gd name="connsiteY15" fmla="*/ 93584 h 3838444"/>
              <a:gd name="connsiteX16" fmla="*/ 4481316 w 10011718"/>
              <a:gd name="connsiteY16" fmla="*/ 267005 h 3838444"/>
              <a:gd name="connsiteX17" fmla="*/ 4583792 w 10011718"/>
              <a:gd name="connsiteY17" fmla="*/ 337950 h 3838444"/>
              <a:gd name="connsiteX18" fmla="*/ 5025226 w 10011718"/>
              <a:gd name="connsiteY18" fmla="*/ 424660 h 3838444"/>
              <a:gd name="connsiteX19" fmla="*/ 5277475 w 10011718"/>
              <a:gd name="connsiteY19" fmla="*/ 464074 h 3838444"/>
              <a:gd name="connsiteX20" fmla="*/ 5931744 w 10011718"/>
              <a:gd name="connsiteY20" fmla="*/ 14757 h 3838444"/>
              <a:gd name="connsiteX21" fmla="*/ 6168226 w 10011718"/>
              <a:gd name="connsiteY21" fmla="*/ 132998 h 3838444"/>
              <a:gd name="connsiteX22" fmla="*/ 6057868 w 10011718"/>
              <a:gd name="connsiteY22" fmla="*/ 377363 h 3838444"/>
              <a:gd name="connsiteX23" fmla="*/ 5679495 w 10011718"/>
              <a:gd name="connsiteY23" fmla="*/ 542901 h 3838444"/>
              <a:gd name="connsiteX24" fmla="*/ 5490309 w 10011718"/>
              <a:gd name="connsiteY24" fmla="*/ 771501 h 3838444"/>
              <a:gd name="connsiteX25" fmla="*/ 5174999 w 10011718"/>
              <a:gd name="connsiteY25" fmla="*/ 850329 h 3838444"/>
              <a:gd name="connsiteX26" fmla="*/ 4914868 w 10011718"/>
              <a:gd name="connsiteY26" fmla="*/ 921274 h 3838444"/>
              <a:gd name="connsiteX27" fmla="*/ 4457668 w 10011718"/>
              <a:gd name="connsiteY27" fmla="*/ 708439 h 3838444"/>
              <a:gd name="connsiteX28" fmla="*/ 3961054 w 10011718"/>
              <a:gd name="connsiteY28" fmla="*/ 574432 h 3838444"/>
              <a:gd name="connsiteX29" fmla="*/ 3661509 w 10011718"/>
              <a:gd name="connsiteY29" fmla="*/ 708439 h 3838444"/>
              <a:gd name="connsiteX30" fmla="*/ 3377730 w 10011718"/>
              <a:gd name="connsiteY30" fmla="*/ 992219 h 3838444"/>
              <a:gd name="connsiteX31" fmla="*/ 2983592 w 10011718"/>
              <a:gd name="connsiteY31" fmla="*/ 1141991 h 3838444"/>
              <a:gd name="connsiteX32" fmla="*/ 2912647 w 10011718"/>
              <a:gd name="connsiteY32" fmla="*/ 1252350 h 3838444"/>
              <a:gd name="connsiteX33" fmla="*/ 3086068 w 10011718"/>
              <a:gd name="connsiteY33" fmla="*/ 1512481 h 3838444"/>
              <a:gd name="connsiteX34" fmla="*/ 3275254 w 10011718"/>
              <a:gd name="connsiteY34" fmla="*/ 1709550 h 3838444"/>
              <a:gd name="connsiteX35" fmla="*/ 3606330 w 10011718"/>
              <a:gd name="connsiteY35" fmla="*/ 1851439 h 3838444"/>
              <a:gd name="connsiteX36" fmla="*/ 4063530 w 10011718"/>
              <a:gd name="connsiteY36" fmla="*/ 2150984 h 3838444"/>
              <a:gd name="connsiteX37" fmla="*/ 4536495 w 10011718"/>
              <a:gd name="connsiteY37" fmla="*/ 2300757 h 3838444"/>
              <a:gd name="connsiteX38" fmla="*/ 5009461 w 10011718"/>
              <a:gd name="connsiteY38" fmla="*/ 2221929 h 3838444"/>
              <a:gd name="connsiteX39" fmla="*/ 5797737 w 10011718"/>
              <a:gd name="connsiteY39" fmla="*/ 2694894 h 3838444"/>
              <a:gd name="connsiteX40" fmla="*/ 6727902 w 10011718"/>
              <a:gd name="connsiteY40" fmla="*/ 2371701 h 3838444"/>
              <a:gd name="connsiteX41" fmla="*/ 7240282 w 10011718"/>
              <a:gd name="connsiteY41" fmla="*/ 2150984 h 3838444"/>
              <a:gd name="connsiteX42" fmla="*/ 7855137 w 10011718"/>
              <a:gd name="connsiteY42" fmla="*/ 2292874 h 3838444"/>
              <a:gd name="connsiteX43" fmla="*/ 8619764 w 10011718"/>
              <a:gd name="connsiteY43" fmla="*/ 2923494 h 3838444"/>
              <a:gd name="connsiteX44" fmla="*/ 9321330 w 10011718"/>
              <a:gd name="connsiteY44" fmla="*/ 3215157 h 3838444"/>
              <a:gd name="connsiteX45" fmla="*/ 9920420 w 10011718"/>
              <a:gd name="connsiteY45" fmla="*/ 3183625 h 3838444"/>
              <a:gd name="connsiteX46" fmla="*/ 9967716 w 10011718"/>
              <a:gd name="connsiteY46" fmla="*/ 3522584 h 3838444"/>
              <a:gd name="connsiteX47" fmla="*/ 9510516 w 10011718"/>
              <a:gd name="connsiteY47" fmla="*/ 3561998 h 3838444"/>
              <a:gd name="connsiteX48" fmla="*/ 8824716 w 10011718"/>
              <a:gd name="connsiteY48" fmla="*/ 3341281 h 3838444"/>
              <a:gd name="connsiteX49" fmla="*/ 7949730 w 10011718"/>
              <a:gd name="connsiteY49" fmla="*/ 2852550 h 3838444"/>
              <a:gd name="connsiteX50" fmla="*/ 7397937 w 10011718"/>
              <a:gd name="connsiteY50" fmla="*/ 2521474 h 3838444"/>
              <a:gd name="connsiteX51" fmla="*/ 6995916 w 10011718"/>
              <a:gd name="connsiteY51" fmla="*/ 2702777 h 3838444"/>
              <a:gd name="connsiteX52" fmla="*/ 6428357 w 10011718"/>
              <a:gd name="connsiteY52" fmla="*/ 2821019 h 3838444"/>
              <a:gd name="connsiteX53" fmla="*/ 6026337 w 10011718"/>
              <a:gd name="connsiteY53" fmla="*/ 3089032 h 3838444"/>
              <a:gd name="connsiteX54" fmla="*/ 5852916 w 10011718"/>
              <a:gd name="connsiteY54" fmla="*/ 3120563 h 3838444"/>
              <a:gd name="connsiteX55" fmla="*/ 5860799 w 10011718"/>
              <a:gd name="connsiteY55" fmla="*/ 3388577 h 3838444"/>
              <a:gd name="connsiteX56" fmla="*/ 5845033 w 10011718"/>
              <a:gd name="connsiteY56" fmla="*/ 3790598 h 3838444"/>
              <a:gd name="connsiteX57" fmla="*/ 5450895 w 10011718"/>
              <a:gd name="connsiteY57" fmla="*/ 3782715 h 3838444"/>
              <a:gd name="connsiteX58" fmla="*/ 5466661 w 10011718"/>
              <a:gd name="connsiteY58" fmla="*/ 3357046 h 3838444"/>
              <a:gd name="connsiteX59" fmla="*/ 4599557 w 10011718"/>
              <a:gd name="connsiteY59" fmla="*/ 2868315 h 3838444"/>
              <a:gd name="connsiteX60" fmla="*/ 3834930 w 10011718"/>
              <a:gd name="connsiteY60" fmla="*/ 2631832 h 3838444"/>
              <a:gd name="connsiteX61" fmla="*/ 3086068 w 10011718"/>
              <a:gd name="connsiteY61" fmla="*/ 2127336 h 3838444"/>
              <a:gd name="connsiteX62" fmla="*/ 2455447 w 10011718"/>
              <a:gd name="connsiteY62" fmla="*/ 1764729 h 3838444"/>
              <a:gd name="connsiteX63" fmla="*/ 1809061 w 10011718"/>
              <a:gd name="connsiteY63" fmla="*/ 1630722 h 3838444"/>
              <a:gd name="connsiteX64" fmla="*/ 721240 w 10011718"/>
              <a:gd name="connsiteY64" fmla="*/ 1961798 h 3838444"/>
              <a:gd name="connsiteX65" fmla="*/ 261982 w 10011718"/>
              <a:gd name="connsiteY65" fmla="*/ 2634393 h 383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011718" h="3838444">
                <a:moveTo>
                  <a:pt x="264040" y="2631832"/>
                </a:moveTo>
                <a:cubicBezTo>
                  <a:pt x="225940" y="2713287"/>
                  <a:pt x="53728" y="2878563"/>
                  <a:pt x="16522" y="2832370"/>
                </a:cubicBezTo>
                <a:cubicBezTo>
                  <a:pt x="-20684" y="2786177"/>
                  <a:pt x="12686" y="2544439"/>
                  <a:pt x="40801" y="2354675"/>
                </a:cubicBezTo>
                <a:cubicBezTo>
                  <a:pt x="68916" y="2164911"/>
                  <a:pt x="117789" y="1888015"/>
                  <a:pt x="185213" y="1693784"/>
                </a:cubicBezTo>
                <a:cubicBezTo>
                  <a:pt x="252637" y="1499553"/>
                  <a:pt x="377027" y="1331178"/>
                  <a:pt x="445344" y="1189288"/>
                </a:cubicBezTo>
                <a:cubicBezTo>
                  <a:pt x="513661" y="1047398"/>
                  <a:pt x="513661" y="916018"/>
                  <a:pt x="595116" y="842446"/>
                </a:cubicBezTo>
                <a:cubicBezTo>
                  <a:pt x="676571" y="768873"/>
                  <a:pt x="934075" y="747853"/>
                  <a:pt x="934075" y="747853"/>
                </a:cubicBezTo>
                <a:cubicBezTo>
                  <a:pt x="1035237" y="720263"/>
                  <a:pt x="1094358" y="680849"/>
                  <a:pt x="1202089" y="676908"/>
                </a:cubicBezTo>
                <a:cubicBezTo>
                  <a:pt x="1309820" y="672967"/>
                  <a:pt x="1463534" y="720264"/>
                  <a:pt x="1580461" y="724205"/>
                </a:cubicBezTo>
                <a:cubicBezTo>
                  <a:pt x="1697388" y="728146"/>
                  <a:pt x="1785413" y="718950"/>
                  <a:pt x="1903654" y="700557"/>
                </a:cubicBezTo>
                <a:cubicBezTo>
                  <a:pt x="2021895" y="682164"/>
                  <a:pt x="2134881" y="621729"/>
                  <a:pt x="2289909" y="613846"/>
                </a:cubicBezTo>
                <a:cubicBezTo>
                  <a:pt x="2444937" y="605963"/>
                  <a:pt x="2640692" y="721577"/>
                  <a:pt x="2833820" y="653260"/>
                </a:cubicBezTo>
                <a:cubicBezTo>
                  <a:pt x="3026948" y="584943"/>
                  <a:pt x="3326492" y="286712"/>
                  <a:pt x="3448675" y="203943"/>
                </a:cubicBezTo>
                <a:cubicBezTo>
                  <a:pt x="3570858" y="121174"/>
                  <a:pt x="3501226" y="159274"/>
                  <a:pt x="3566916" y="156646"/>
                </a:cubicBezTo>
                <a:cubicBezTo>
                  <a:pt x="3632606" y="154018"/>
                  <a:pt x="3745592" y="198687"/>
                  <a:pt x="3842813" y="188177"/>
                </a:cubicBezTo>
                <a:cubicBezTo>
                  <a:pt x="3940034" y="177667"/>
                  <a:pt x="4043823" y="80446"/>
                  <a:pt x="4150240" y="93584"/>
                </a:cubicBezTo>
                <a:cubicBezTo>
                  <a:pt x="4256657" y="106722"/>
                  <a:pt x="4409057" y="226277"/>
                  <a:pt x="4481316" y="267005"/>
                </a:cubicBezTo>
                <a:cubicBezTo>
                  <a:pt x="4553575" y="307733"/>
                  <a:pt x="4493140" y="311674"/>
                  <a:pt x="4583792" y="337950"/>
                </a:cubicBezTo>
                <a:cubicBezTo>
                  <a:pt x="4674444" y="364226"/>
                  <a:pt x="4909612" y="403639"/>
                  <a:pt x="5025226" y="424660"/>
                </a:cubicBezTo>
                <a:cubicBezTo>
                  <a:pt x="5140840" y="445681"/>
                  <a:pt x="5126389" y="532391"/>
                  <a:pt x="5277475" y="464074"/>
                </a:cubicBezTo>
                <a:cubicBezTo>
                  <a:pt x="5428561" y="395757"/>
                  <a:pt x="5783286" y="69936"/>
                  <a:pt x="5931744" y="14757"/>
                </a:cubicBezTo>
                <a:cubicBezTo>
                  <a:pt x="6080202" y="-40422"/>
                  <a:pt x="6147205" y="72564"/>
                  <a:pt x="6168226" y="132998"/>
                </a:cubicBezTo>
                <a:cubicBezTo>
                  <a:pt x="6189247" y="193432"/>
                  <a:pt x="6139323" y="309046"/>
                  <a:pt x="6057868" y="377363"/>
                </a:cubicBezTo>
                <a:cubicBezTo>
                  <a:pt x="5976413" y="445680"/>
                  <a:pt x="5774088" y="477211"/>
                  <a:pt x="5679495" y="542901"/>
                </a:cubicBezTo>
                <a:cubicBezTo>
                  <a:pt x="5584902" y="608591"/>
                  <a:pt x="5574392" y="720263"/>
                  <a:pt x="5490309" y="771501"/>
                </a:cubicBezTo>
                <a:cubicBezTo>
                  <a:pt x="5406226" y="822739"/>
                  <a:pt x="5270906" y="825367"/>
                  <a:pt x="5174999" y="850329"/>
                </a:cubicBezTo>
                <a:cubicBezTo>
                  <a:pt x="5079092" y="875291"/>
                  <a:pt x="5034423" y="944922"/>
                  <a:pt x="4914868" y="921274"/>
                </a:cubicBezTo>
                <a:cubicBezTo>
                  <a:pt x="4795313" y="897626"/>
                  <a:pt x="4616637" y="766246"/>
                  <a:pt x="4457668" y="708439"/>
                </a:cubicBezTo>
                <a:cubicBezTo>
                  <a:pt x="4298699" y="650632"/>
                  <a:pt x="4093747" y="574432"/>
                  <a:pt x="3961054" y="574432"/>
                </a:cubicBezTo>
                <a:cubicBezTo>
                  <a:pt x="3828361" y="574432"/>
                  <a:pt x="3758730" y="638808"/>
                  <a:pt x="3661509" y="708439"/>
                </a:cubicBezTo>
                <a:cubicBezTo>
                  <a:pt x="3564288" y="778070"/>
                  <a:pt x="3490716" y="919960"/>
                  <a:pt x="3377730" y="992219"/>
                </a:cubicBezTo>
                <a:cubicBezTo>
                  <a:pt x="3264744" y="1064478"/>
                  <a:pt x="3061106" y="1098636"/>
                  <a:pt x="2983592" y="1141991"/>
                </a:cubicBezTo>
                <a:cubicBezTo>
                  <a:pt x="2906078" y="1185346"/>
                  <a:pt x="2895568" y="1190602"/>
                  <a:pt x="2912647" y="1252350"/>
                </a:cubicBezTo>
                <a:cubicBezTo>
                  <a:pt x="2929726" y="1314098"/>
                  <a:pt x="3025634" y="1436281"/>
                  <a:pt x="3086068" y="1512481"/>
                </a:cubicBezTo>
                <a:cubicBezTo>
                  <a:pt x="3146502" y="1588681"/>
                  <a:pt x="3188544" y="1653057"/>
                  <a:pt x="3275254" y="1709550"/>
                </a:cubicBezTo>
                <a:cubicBezTo>
                  <a:pt x="3361964" y="1766043"/>
                  <a:pt x="3474951" y="1777867"/>
                  <a:pt x="3606330" y="1851439"/>
                </a:cubicBezTo>
                <a:cubicBezTo>
                  <a:pt x="3737709" y="1925011"/>
                  <a:pt x="3908503" y="2076098"/>
                  <a:pt x="4063530" y="2150984"/>
                </a:cubicBezTo>
                <a:cubicBezTo>
                  <a:pt x="4218557" y="2225870"/>
                  <a:pt x="4378840" y="2288933"/>
                  <a:pt x="4536495" y="2300757"/>
                </a:cubicBezTo>
                <a:cubicBezTo>
                  <a:pt x="4694150" y="2312581"/>
                  <a:pt x="4799254" y="2156239"/>
                  <a:pt x="5009461" y="2221929"/>
                </a:cubicBezTo>
                <a:cubicBezTo>
                  <a:pt x="5219668" y="2287619"/>
                  <a:pt x="5511330" y="2669932"/>
                  <a:pt x="5797737" y="2694894"/>
                </a:cubicBezTo>
                <a:cubicBezTo>
                  <a:pt x="6084144" y="2719856"/>
                  <a:pt x="6487478" y="2462353"/>
                  <a:pt x="6727902" y="2371701"/>
                </a:cubicBezTo>
                <a:cubicBezTo>
                  <a:pt x="6968326" y="2281049"/>
                  <a:pt x="7052410" y="2164122"/>
                  <a:pt x="7240282" y="2150984"/>
                </a:cubicBezTo>
                <a:cubicBezTo>
                  <a:pt x="7428154" y="2137846"/>
                  <a:pt x="7625223" y="2164122"/>
                  <a:pt x="7855137" y="2292874"/>
                </a:cubicBezTo>
                <a:cubicBezTo>
                  <a:pt x="8085051" y="2421626"/>
                  <a:pt x="8375399" y="2769780"/>
                  <a:pt x="8619764" y="2923494"/>
                </a:cubicBezTo>
                <a:cubicBezTo>
                  <a:pt x="8864129" y="3077208"/>
                  <a:pt x="9104554" y="3171802"/>
                  <a:pt x="9321330" y="3215157"/>
                </a:cubicBezTo>
                <a:cubicBezTo>
                  <a:pt x="9538106" y="3258512"/>
                  <a:pt x="9812689" y="3132387"/>
                  <a:pt x="9920420" y="3183625"/>
                </a:cubicBezTo>
                <a:cubicBezTo>
                  <a:pt x="10028151" y="3234863"/>
                  <a:pt x="10036033" y="3459522"/>
                  <a:pt x="9967716" y="3522584"/>
                </a:cubicBezTo>
                <a:cubicBezTo>
                  <a:pt x="9899399" y="3585646"/>
                  <a:pt x="9701016" y="3592215"/>
                  <a:pt x="9510516" y="3561998"/>
                </a:cubicBezTo>
                <a:cubicBezTo>
                  <a:pt x="9320016" y="3531781"/>
                  <a:pt x="9084847" y="3459522"/>
                  <a:pt x="8824716" y="3341281"/>
                </a:cubicBezTo>
                <a:cubicBezTo>
                  <a:pt x="8564585" y="3223040"/>
                  <a:pt x="8187527" y="2989185"/>
                  <a:pt x="7949730" y="2852550"/>
                </a:cubicBezTo>
                <a:cubicBezTo>
                  <a:pt x="7711934" y="2715916"/>
                  <a:pt x="7556906" y="2546436"/>
                  <a:pt x="7397937" y="2521474"/>
                </a:cubicBezTo>
                <a:cubicBezTo>
                  <a:pt x="7238968" y="2496512"/>
                  <a:pt x="7157513" y="2652853"/>
                  <a:pt x="6995916" y="2702777"/>
                </a:cubicBezTo>
                <a:cubicBezTo>
                  <a:pt x="6834319" y="2752701"/>
                  <a:pt x="6589953" y="2756643"/>
                  <a:pt x="6428357" y="2821019"/>
                </a:cubicBezTo>
                <a:cubicBezTo>
                  <a:pt x="6266761" y="2885395"/>
                  <a:pt x="6122244" y="3039108"/>
                  <a:pt x="6026337" y="3089032"/>
                </a:cubicBezTo>
                <a:cubicBezTo>
                  <a:pt x="5930430" y="3138956"/>
                  <a:pt x="5880506" y="3070639"/>
                  <a:pt x="5852916" y="3120563"/>
                </a:cubicBezTo>
                <a:cubicBezTo>
                  <a:pt x="5825326" y="3170487"/>
                  <a:pt x="5862113" y="3276905"/>
                  <a:pt x="5860799" y="3388577"/>
                </a:cubicBezTo>
                <a:cubicBezTo>
                  <a:pt x="5859485" y="3500249"/>
                  <a:pt x="5913350" y="3724908"/>
                  <a:pt x="5845033" y="3790598"/>
                </a:cubicBezTo>
                <a:cubicBezTo>
                  <a:pt x="5776716" y="3856288"/>
                  <a:pt x="5513957" y="3854974"/>
                  <a:pt x="5450895" y="3782715"/>
                </a:cubicBezTo>
                <a:cubicBezTo>
                  <a:pt x="5387833" y="3710456"/>
                  <a:pt x="5608551" y="3509446"/>
                  <a:pt x="5466661" y="3357046"/>
                </a:cubicBezTo>
                <a:cubicBezTo>
                  <a:pt x="5324771" y="3204646"/>
                  <a:pt x="4871512" y="2989184"/>
                  <a:pt x="4599557" y="2868315"/>
                </a:cubicBezTo>
                <a:cubicBezTo>
                  <a:pt x="4327602" y="2747446"/>
                  <a:pt x="4087178" y="2755329"/>
                  <a:pt x="3834930" y="2631832"/>
                </a:cubicBezTo>
                <a:cubicBezTo>
                  <a:pt x="3582682" y="2508335"/>
                  <a:pt x="3315982" y="2271853"/>
                  <a:pt x="3086068" y="2127336"/>
                </a:cubicBezTo>
                <a:cubicBezTo>
                  <a:pt x="2856154" y="1982819"/>
                  <a:pt x="2668282" y="1847498"/>
                  <a:pt x="2455447" y="1764729"/>
                </a:cubicBezTo>
                <a:cubicBezTo>
                  <a:pt x="2242613" y="1681960"/>
                  <a:pt x="2074447" y="1565032"/>
                  <a:pt x="1809061" y="1630722"/>
                </a:cubicBezTo>
                <a:cubicBezTo>
                  <a:pt x="1543675" y="1696412"/>
                  <a:pt x="964292" y="1775240"/>
                  <a:pt x="721240" y="1961798"/>
                </a:cubicBezTo>
                <a:cubicBezTo>
                  <a:pt x="462423" y="2124708"/>
                  <a:pt x="363144" y="2559507"/>
                  <a:pt x="261982" y="2634393"/>
                </a:cubicBezTo>
              </a:path>
            </a:pathLst>
          </a:cu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3" name="grains">
            <a:extLst>
              <a:ext uri="{FF2B5EF4-FFF2-40B4-BE49-F238E27FC236}">
                <a16:creationId xmlns:a16="http://schemas.microsoft.com/office/drawing/2014/main" id="{E4C07A2D-E32A-4FCE-8EB7-5711A1085198}"/>
              </a:ext>
            </a:extLst>
          </p:cNvPr>
          <p:cNvGrpSpPr/>
          <p:nvPr/>
        </p:nvGrpSpPr>
        <p:grpSpPr>
          <a:xfrm>
            <a:off x="1563687" y="1495144"/>
            <a:ext cx="9671026" cy="4643579"/>
            <a:chOff x="1563687" y="991290"/>
            <a:chExt cx="9671026" cy="4643579"/>
          </a:xfrm>
        </p:grpSpPr>
        <p:sp>
          <p:nvSpPr>
            <p:cNvPr id="22" name="Freeform: Shape 21">
              <a:extLst>
                <a:ext uri="{FF2B5EF4-FFF2-40B4-BE49-F238E27FC236}">
                  <a16:creationId xmlns:a16="http://schemas.microsoft.com/office/drawing/2014/main" id="{AE4353F3-9638-45D8-B25B-E54019E1E051}"/>
                </a:ext>
              </a:extLst>
            </p:cNvPr>
            <p:cNvSpPr/>
            <p:nvPr/>
          </p:nvSpPr>
          <p:spPr>
            <a:xfrm>
              <a:off x="2937687" y="3781370"/>
              <a:ext cx="2151461" cy="1853499"/>
            </a:xfrm>
            <a:custGeom>
              <a:avLst/>
              <a:gdLst>
                <a:gd name="connsiteX0" fmla="*/ 183022 w 2115152"/>
                <a:gd name="connsiteY0" fmla="*/ 1795793 h 1829514"/>
                <a:gd name="connsiteX1" fmla="*/ 36718 w 2115152"/>
                <a:gd name="connsiteY1" fmla="*/ 1521473 h 1829514"/>
                <a:gd name="connsiteX2" fmla="*/ 119014 w 2115152"/>
                <a:gd name="connsiteY2" fmla="*/ 1128281 h 1829514"/>
                <a:gd name="connsiteX3" fmla="*/ 301894 w 2115152"/>
                <a:gd name="connsiteY3" fmla="*/ 469913 h 1829514"/>
                <a:gd name="connsiteX4" fmla="*/ 439054 w 2115152"/>
                <a:gd name="connsiteY4" fmla="*/ 149873 h 1829514"/>
                <a:gd name="connsiteX5" fmla="*/ 841390 w 2115152"/>
                <a:gd name="connsiteY5" fmla="*/ 3569 h 1829514"/>
                <a:gd name="connsiteX6" fmla="*/ 1691782 w 2115152"/>
                <a:gd name="connsiteY6" fmla="*/ 287033 h 1829514"/>
                <a:gd name="connsiteX7" fmla="*/ 2057542 w 2115152"/>
                <a:gd name="connsiteY7" fmla="*/ 543065 h 1829514"/>
                <a:gd name="connsiteX8" fmla="*/ 2112406 w 2115152"/>
                <a:gd name="connsiteY8" fmla="*/ 808241 h 1829514"/>
                <a:gd name="connsiteX9" fmla="*/ 2039254 w 2115152"/>
                <a:gd name="connsiteY9" fmla="*/ 1219721 h 1829514"/>
                <a:gd name="connsiteX10" fmla="*/ 2020966 w 2115152"/>
                <a:gd name="connsiteY10" fmla="*/ 1603769 h 1829514"/>
                <a:gd name="connsiteX11" fmla="*/ 1856374 w 2115152"/>
                <a:gd name="connsiteY11" fmla="*/ 1804937 h 1829514"/>
                <a:gd name="connsiteX12" fmla="*/ 183022 w 2115152"/>
                <a:gd name="connsiteY12" fmla="*/ 1795793 h 1829514"/>
                <a:gd name="connsiteX0" fmla="*/ 183022 w 2115152"/>
                <a:gd name="connsiteY0" fmla="*/ 1795793 h 1829514"/>
                <a:gd name="connsiteX1" fmla="*/ 36718 w 2115152"/>
                <a:gd name="connsiteY1" fmla="*/ 1521473 h 1829514"/>
                <a:gd name="connsiteX2" fmla="*/ 119014 w 2115152"/>
                <a:gd name="connsiteY2" fmla="*/ 1128281 h 1829514"/>
                <a:gd name="connsiteX3" fmla="*/ 301894 w 2115152"/>
                <a:gd name="connsiteY3" fmla="*/ 469913 h 1829514"/>
                <a:gd name="connsiteX4" fmla="*/ 439054 w 2115152"/>
                <a:gd name="connsiteY4" fmla="*/ 149873 h 1829514"/>
                <a:gd name="connsiteX5" fmla="*/ 841390 w 2115152"/>
                <a:gd name="connsiteY5" fmla="*/ 3569 h 1829514"/>
                <a:gd name="connsiteX6" fmla="*/ 1691782 w 2115152"/>
                <a:gd name="connsiteY6" fmla="*/ 287033 h 1829514"/>
                <a:gd name="connsiteX7" fmla="*/ 2057542 w 2115152"/>
                <a:gd name="connsiteY7" fmla="*/ 543065 h 1829514"/>
                <a:gd name="connsiteX8" fmla="*/ 2112406 w 2115152"/>
                <a:gd name="connsiteY8" fmla="*/ 808241 h 1829514"/>
                <a:gd name="connsiteX9" fmla="*/ 2039254 w 2115152"/>
                <a:gd name="connsiteY9" fmla="*/ 1219721 h 1829514"/>
                <a:gd name="connsiteX10" fmla="*/ 2020966 w 2115152"/>
                <a:gd name="connsiteY10" fmla="*/ 1603769 h 1829514"/>
                <a:gd name="connsiteX11" fmla="*/ 1856374 w 2115152"/>
                <a:gd name="connsiteY11" fmla="*/ 1804937 h 1829514"/>
                <a:gd name="connsiteX12" fmla="*/ 183022 w 2115152"/>
                <a:gd name="connsiteY12" fmla="*/ 1795793 h 1829514"/>
                <a:gd name="connsiteX0" fmla="*/ 183022 w 2115152"/>
                <a:gd name="connsiteY0" fmla="*/ 1795793 h 1829514"/>
                <a:gd name="connsiteX1" fmla="*/ 36718 w 2115152"/>
                <a:gd name="connsiteY1" fmla="*/ 1521473 h 1829514"/>
                <a:gd name="connsiteX2" fmla="*/ 119014 w 2115152"/>
                <a:gd name="connsiteY2" fmla="*/ 1128281 h 1829514"/>
                <a:gd name="connsiteX3" fmla="*/ 301894 w 2115152"/>
                <a:gd name="connsiteY3" fmla="*/ 469913 h 1829514"/>
                <a:gd name="connsiteX4" fmla="*/ 439054 w 2115152"/>
                <a:gd name="connsiteY4" fmla="*/ 149873 h 1829514"/>
                <a:gd name="connsiteX5" fmla="*/ 841390 w 2115152"/>
                <a:gd name="connsiteY5" fmla="*/ 3569 h 1829514"/>
                <a:gd name="connsiteX6" fmla="*/ 1691782 w 2115152"/>
                <a:gd name="connsiteY6" fmla="*/ 287033 h 1829514"/>
                <a:gd name="connsiteX7" fmla="*/ 2057542 w 2115152"/>
                <a:gd name="connsiteY7" fmla="*/ 543065 h 1829514"/>
                <a:gd name="connsiteX8" fmla="*/ 2112406 w 2115152"/>
                <a:gd name="connsiteY8" fmla="*/ 808241 h 1829514"/>
                <a:gd name="connsiteX9" fmla="*/ 2039254 w 2115152"/>
                <a:gd name="connsiteY9" fmla="*/ 1219721 h 1829514"/>
                <a:gd name="connsiteX10" fmla="*/ 2020966 w 2115152"/>
                <a:gd name="connsiteY10" fmla="*/ 1603769 h 1829514"/>
                <a:gd name="connsiteX11" fmla="*/ 1856374 w 2115152"/>
                <a:gd name="connsiteY11" fmla="*/ 1804937 h 1829514"/>
                <a:gd name="connsiteX12" fmla="*/ 183022 w 2115152"/>
                <a:gd name="connsiteY12" fmla="*/ 1795793 h 1829514"/>
                <a:gd name="connsiteX0" fmla="*/ 183022 w 2113171"/>
                <a:gd name="connsiteY0" fmla="*/ 1795793 h 1829514"/>
                <a:gd name="connsiteX1" fmla="*/ 36718 w 2113171"/>
                <a:gd name="connsiteY1" fmla="*/ 1521473 h 1829514"/>
                <a:gd name="connsiteX2" fmla="*/ 119014 w 2113171"/>
                <a:gd name="connsiteY2" fmla="*/ 1128281 h 1829514"/>
                <a:gd name="connsiteX3" fmla="*/ 301894 w 2113171"/>
                <a:gd name="connsiteY3" fmla="*/ 469913 h 1829514"/>
                <a:gd name="connsiteX4" fmla="*/ 439054 w 2113171"/>
                <a:gd name="connsiteY4" fmla="*/ 149873 h 1829514"/>
                <a:gd name="connsiteX5" fmla="*/ 841390 w 2113171"/>
                <a:gd name="connsiteY5" fmla="*/ 3569 h 1829514"/>
                <a:gd name="connsiteX6" fmla="*/ 1691782 w 2113171"/>
                <a:gd name="connsiteY6" fmla="*/ 287033 h 1829514"/>
                <a:gd name="connsiteX7" fmla="*/ 2057542 w 2113171"/>
                <a:gd name="connsiteY7" fmla="*/ 543065 h 1829514"/>
                <a:gd name="connsiteX8" fmla="*/ 2112406 w 2113171"/>
                <a:gd name="connsiteY8" fmla="*/ 808241 h 1829514"/>
                <a:gd name="connsiteX9" fmla="*/ 2084974 w 2113171"/>
                <a:gd name="connsiteY9" fmla="*/ 1219721 h 1829514"/>
                <a:gd name="connsiteX10" fmla="*/ 2020966 w 2113171"/>
                <a:gd name="connsiteY10" fmla="*/ 1603769 h 1829514"/>
                <a:gd name="connsiteX11" fmla="*/ 1856374 w 2113171"/>
                <a:gd name="connsiteY11" fmla="*/ 1804937 h 1829514"/>
                <a:gd name="connsiteX12" fmla="*/ 183022 w 2113171"/>
                <a:gd name="connsiteY12" fmla="*/ 1795793 h 1829514"/>
                <a:gd name="connsiteX0" fmla="*/ 183022 w 2113171"/>
                <a:gd name="connsiteY0" fmla="*/ 1814081 h 1841388"/>
                <a:gd name="connsiteX1" fmla="*/ 36718 w 2113171"/>
                <a:gd name="connsiteY1" fmla="*/ 1521473 h 1841388"/>
                <a:gd name="connsiteX2" fmla="*/ 119014 w 2113171"/>
                <a:gd name="connsiteY2" fmla="*/ 1128281 h 1841388"/>
                <a:gd name="connsiteX3" fmla="*/ 301894 w 2113171"/>
                <a:gd name="connsiteY3" fmla="*/ 469913 h 1841388"/>
                <a:gd name="connsiteX4" fmla="*/ 439054 w 2113171"/>
                <a:gd name="connsiteY4" fmla="*/ 149873 h 1841388"/>
                <a:gd name="connsiteX5" fmla="*/ 841390 w 2113171"/>
                <a:gd name="connsiteY5" fmla="*/ 3569 h 1841388"/>
                <a:gd name="connsiteX6" fmla="*/ 1691782 w 2113171"/>
                <a:gd name="connsiteY6" fmla="*/ 287033 h 1841388"/>
                <a:gd name="connsiteX7" fmla="*/ 2057542 w 2113171"/>
                <a:gd name="connsiteY7" fmla="*/ 543065 h 1841388"/>
                <a:gd name="connsiteX8" fmla="*/ 2112406 w 2113171"/>
                <a:gd name="connsiteY8" fmla="*/ 808241 h 1841388"/>
                <a:gd name="connsiteX9" fmla="*/ 2084974 w 2113171"/>
                <a:gd name="connsiteY9" fmla="*/ 1219721 h 1841388"/>
                <a:gd name="connsiteX10" fmla="*/ 2020966 w 2113171"/>
                <a:gd name="connsiteY10" fmla="*/ 1603769 h 1841388"/>
                <a:gd name="connsiteX11" fmla="*/ 1856374 w 2113171"/>
                <a:gd name="connsiteY11" fmla="*/ 1804937 h 1841388"/>
                <a:gd name="connsiteX12" fmla="*/ 183022 w 2113171"/>
                <a:gd name="connsiteY12" fmla="*/ 1814081 h 1841388"/>
                <a:gd name="connsiteX0" fmla="*/ 183022 w 2113171"/>
                <a:gd name="connsiteY0" fmla="*/ 1814081 h 1814081"/>
                <a:gd name="connsiteX1" fmla="*/ 36718 w 2113171"/>
                <a:gd name="connsiteY1" fmla="*/ 1521473 h 1814081"/>
                <a:gd name="connsiteX2" fmla="*/ 119014 w 2113171"/>
                <a:gd name="connsiteY2" fmla="*/ 1128281 h 1814081"/>
                <a:gd name="connsiteX3" fmla="*/ 301894 w 2113171"/>
                <a:gd name="connsiteY3" fmla="*/ 469913 h 1814081"/>
                <a:gd name="connsiteX4" fmla="*/ 439054 w 2113171"/>
                <a:gd name="connsiteY4" fmla="*/ 149873 h 1814081"/>
                <a:gd name="connsiteX5" fmla="*/ 841390 w 2113171"/>
                <a:gd name="connsiteY5" fmla="*/ 3569 h 1814081"/>
                <a:gd name="connsiteX6" fmla="*/ 1691782 w 2113171"/>
                <a:gd name="connsiteY6" fmla="*/ 287033 h 1814081"/>
                <a:gd name="connsiteX7" fmla="*/ 2057542 w 2113171"/>
                <a:gd name="connsiteY7" fmla="*/ 543065 h 1814081"/>
                <a:gd name="connsiteX8" fmla="*/ 2112406 w 2113171"/>
                <a:gd name="connsiteY8" fmla="*/ 808241 h 1814081"/>
                <a:gd name="connsiteX9" fmla="*/ 2084974 w 2113171"/>
                <a:gd name="connsiteY9" fmla="*/ 1219721 h 1814081"/>
                <a:gd name="connsiteX10" fmla="*/ 2020966 w 2113171"/>
                <a:gd name="connsiteY10" fmla="*/ 1603769 h 1814081"/>
                <a:gd name="connsiteX11" fmla="*/ 1856374 w 2113171"/>
                <a:gd name="connsiteY11" fmla="*/ 1804937 h 1814081"/>
                <a:gd name="connsiteX12" fmla="*/ 183022 w 2113171"/>
                <a:gd name="connsiteY12" fmla="*/ 1814081 h 1814081"/>
                <a:gd name="connsiteX0" fmla="*/ 183022 w 2113171"/>
                <a:gd name="connsiteY0" fmla="*/ 1814081 h 1814081"/>
                <a:gd name="connsiteX1" fmla="*/ 36718 w 2113171"/>
                <a:gd name="connsiteY1" fmla="*/ 1521473 h 1814081"/>
                <a:gd name="connsiteX2" fmla="*/ 119014 w 2113171"/>
                <a:gd name="connsiteY2" fmla="*/ 1128281 h 1814081"/>
                <a:gd name="connsiteX3" fmla="*/ 274462 w 2113171"/>
                <a:gd name="connsiteY3" fmla="*/ 469913 h 1814081"/>
                <a:gd name="connsiteX4" fmla="*/ 439054 w 2113171"/>
                <a:gd name="connsiteY4" fmla="*/ 149873 h 1814081"/>
                <a:gd name="connsiteX5" fmla="*/ 841390 w 2113171"/>
                <a:gd name="connsiteY5" fmla="*/ 3569 h 1814081"/>
                <a:gd name="connsiteX6" fmla="*/ 1691782 w 2113171"/>
                <a:gd name="connsiteY6" fmla="*/ 287033 h 1814081"/>
                <a:gd name="connsiteX7" fmla="*/ 2057542 w 2113171"/>
                <a:gd name="connsiteY7" fmla="*/ 543065 h 1814081"/>
                <a:gd name="connsiteX8" fmla="*/ 2112406 w 2113171"/>
                <a:gd name="connsiteY8" fmla="*/ 808241 h 1814081"/>
                <a:gd name="connsiteX9" fmla="*/ 2084974 w 2113171"/>
                <a:gd name="connsiteY9" fmla="*/ 1219721 h 1814081"/>
                <a:gd name="connsiteX10" fmla="*/ 2020966 w 2113171"/>
                <a:gd name="connsiteY10" fmla="*/ 1603769 h 1814081"/>
                <a:gd name="connsiteX11" fmla="*/ 1856374 w 2113171"/>
                <a:gd name="connsiteY11" fmla="*/ 1804937 h 1814081"/>
                <a:gd name="connsiteX12" fmla="*/ 183022 w 2113171"/>
                <a:gd name="connsiteY12" fmla="*/ 1814081 h 1814081"/>
                <a:gd name="connsiteX0" fmla="*/ 180548 w 2110697"/>
                <a:gd name="connsiteY0" fmla="*/ 1814081 h 1814081"/>
                <a:gd name="connsiteX1" fmla="*/ 34244 w 2110697"/>
                <a:gd name="connsiteY1" fmla="*/ 1521473 h 1814081"/>
                <a:gd name="connsiteX2" fmla="*/ 75185 w 2110697"/>
                <a:gd name="connsiteY2" fmla="*/ 1123686 h 1814081"/>
                <a:gd name="connsiteX3" fmla="*/ 271988 w 2110697"/>
                <a:gd name="connsiteY3" fmla="*/ 469913 h 1814081"/>
                <a:gd name="connsiteX4" fmla="*/ 436580 w 2110697"/>
                <a:gd name="connsiteY4" fmla="*/ 149873 h 1814081"/>
                <a:gd name="connsiteX5" fmla="*/ 838916 w 2110697"/>
                <a:gd name="connsiteY5" fmla="*/ 3569 h 1814081"/>
                <a:gd name="connsiteX6" fmla="*/ 1689308 w 2110697"/>
                <a:gd name="connsiteY6" fmla="*/ 287033 h 1814081"/>
                <a:gd name="connsiteX7" fmla="*/ 2055068 w 2110697"/>
                <a:gd name="connsiteY7" fmla="*/ 543065 h 1814081"/>
                <a:gd name="connsiteX8" fmla="*/ 2109932 w 2110697"/>
                <a:gd name="connsiteY8" fmla="*/ 808241 h 1814081"/>
                <a:gd name="connsiteX9" fmla="*/ 2082500 w 2110697"/>
                <a:gd name="connsiteY9" fmla="*/ 1219721 h 1814081"/>
                <a:gd name="connsiteX10" fmla="*/ 2018492 w 2110697"/>
                <a:gd name="connsiteY10" fmla="*/ 1603769 h 1814081"/>
                <a:gd name="connsiteX11" fmla="*/ 1853900 w 2110697"/>
                <a:gd name="connsiteY11" fmla="*/ 1804937 h 1814081"/>
                <a:gd name="connsiteX12" fmla="*/ 180548 w 2110697"/>
                <a:gd name="connsiteY12" fmla="*/ 1814081 h 1814081"/>
                <a:gd name="connsiteX0" fmla="*/ 180548 w 2110697"/>
                <a:gd name="connsiteY0" fmla="*/ 1814491 h 1814491"/>
                <a:gd name="connsiteX1" fmla="*/ 34244 w 2110697"/>
                <a:gd name="connsiteY1" fmla="*/ 1521883 h 1814491"/>
                <a:gd name="connsiteX2" fmla="*/ 75185 w 2110697"/>
                <a:gd name="connsiteY2" fmla="*/ 1124096 h 1814491"/>
                <a:gd name="connsiteX3" fmla="*/ 249013 w 2110697"/>
                <a:gd name="connsiteY3" fmla="*/ 543842 h 1814491"/>
                <a:gd name="connsiteX4" fmla="*/ 436580 w 2110697"/>
                <a:gd name="connsiteY4" fmla="*/ 150283 h 1814491"/>
                <a:gd name="connsiteX5" fmla="*/ 838916 w 2110697"/>
                <a:gd name="connsiteY5" fmla="*/ 3979 h 1814491"/>
                <a:gd name="connsiteX6" fmla="*/ 1689308 w 2110697"/>
                <a:gd name="connsiteY6" fmla="*/ 287443 h 1814491"/>
                <a:gd name="connsiteX7" fmla="*/ 2055068 w 2110697"/>
                <a:gd name="connsiteY7" fmla="*/ 543475 h 1814491"/>
                <a:gd name="connsiteX8" fmla="*/ 2109932 w 2110697"/>
                <a:gd name="connsiteY8" fmla="*/ 808651 h 1814491"/>
                <a:gd name="connsiteX9" fmla="*/ 2082500 w 2110697"/>
                <a:gd name="connsiteY9" fmla="*/ 1220131 h 1814491"/>
                <a:gd name="connsiteX10" fmla="*/ 2018492 w 2110697"/>
                <a:gd name="connsiteY10" fmla="*/ 1604179 h 1814491"/>
                <a:gd name="connsiteX11" fmla="*/ 1853900 w 2110697"/>
                <a:gd name="connsiteY11" fmla="*/ 1805347 h 1814491"/>
                <a:gd name="connsiteX12" fmla="*/ 180548 w 2110697"/>
                <a:gd name="connsiteY12" fmla="*/ 1814491 h 1814491"/>
                <a:gd name="connsiteX0" fmla="*/ 180548 w 2110697"/>
                <a:gd name="connsiteY0" fmla="*/ 1813407 h 1813407"/>
                <a:gd name="connsiteX1" fmla="*/ 34244 w 2110697"/>
                <a:gd name="connsiteY1" fmla="*/ 1520799 h 1813407"/>
                <a:gd name="connsiteX2" fmla="*/ 75185 w 2110697"/>
                <a:gd name="connsiteY2" fmla="*/ 1123012 h 1813407"/>
                <a:gd name="connsiteX3" fmla="*/ 249013 w 2110697"/>
                <a:gd name="connsiteY3" fmla="*/ 542758 h 1813407"/>
                <a:gd name="connsiteX4" fmla="*/ 306589 w 2110697"/>
                <a:gd name="connsiteY4" fmla="*/ 306900 h 1813407"/>
                <a:gd name="connsiteX5" fmla="*/ 436580 w 2110697"/>
                <a:gd name="connsiteY5" fmla="*/ 149199 h 1813407"/>
                <a:gd name="connsiteX6" fmla="*/ 838916 w 2110697"/>
                <a:gd name="connsiteY6" fmla="*/ 2895 h 1813407"/>
                <a:gd name="connsiteX7" fmla="*/ 1689308 w 2110697"/>
                <a:gd name="connsiteY7" fmla="*/ 286359 h 1813407"/>
                <a:gd name="connsiteX8" fmla="*/ 2055068 w 2110697"/>
                <a:gd name="connsiteY8" fmla="*/ 542391 h 1813407"/>
                <a:gd name="connsiteX9" fmla="*/ 2109932 w 2110697"/>
                <a:gd name="connsiteY9" fmla="*/ 807567 h 1813407"/>
                <a:gd name="connsiteX10" fmla="*/ 2082500 w 2110697"/>
                <a:gd name="connsiteY10" fmla="*/ 1219047 h 1813407"/>
                <a:gd name="connsiteX11" fmla="*/ 2018492 w 2110697"/>
                <a:gd name="connsiteY11" fmla="*/ 1603095 h 1813407"/>
                <a:gd name="connsiteX12" fmla="*/ 1853900 w 2110697"/>
                <a:gd name="connsiteY12" fmla="*/ 1804263 h 1813407"/>
                <a:gd name="connsiteX13" fmla="*/ 180548 w 2110697"/>
                <a:gd name="connsiteY13" fmla="*/ 1813407 h 1813407"/>
                <a:gd name="connsiteX0" fmla="*/ 180548 w 2110697"/>
                <a:gd name="connsiteY0" fmla="*/ 1854228 h 1854228"/>
                <a:gd name="connsiteX1" fmla="*/ 34244 w 2110697"/>
                <a:gd name="connsiteY1" fmla="*/ 1561620 h 1854228"/>
                <a:gd name="connsiteX2" fmla="*/ 75185 w 2110697"/>
                <a:gd name="connsiteY2" fmla="*/ 1163833 h 1854228"/>
                <a:gd name="connsiteX3" fmla="*/ 249013 w 2110697"/>
                <a:gd name="connsiteY3" fmla="*/ 583579 h 1854228"/>
                <a:gd name="connsiteX4" fmla="*/ 306589 w 2110697"/>
                <a:gd name="connsiteY4" fmla="*/ 347721 h 1854228"/>
                <a:gd name="connsiteX5" fmla="*/ 436580 w 2110697"/>
                <a:gd name="connsiteY5" fmla="*/ 190020 h 1854228"/>
                <a:gd name="connsiteX6" fmla="*/ 838916 w 2110697"/>
                <a:gd name="connsiteY6" fmla="*/ 43716 h 1854228"/>
                <a:gd name="connsiteX7" fmla="*/ 890151 w 2110697"/>
                <a:gd name="connsiteY7" fmla="*/ 21477 h 1854228"/>
                <a:gd name="connsiteX8" fmla="*/ 1689308 w 2110697"/>
                <a:gd name="connsiteY8" fmla="*/ 327180 h 1854228"/>
                <a:gd name="connsiteX9" fmla="*/ 2055068 w 2110697"/>
                <a:gd name="connsiteY9" fmla="*/ 583212 h 1854228"/>
                <a:gd name="connsiteX10" fmla="*/ 2109932 w 2110697"/>
                <a:gd name="connsiteY10" fmla="*/ 848388 h 1854228"/>
                <a:gd name="connsiteX11" fmla="*/ 2082500 w 2110697"/>
                <a:gd name="connsiteY11" fmla="*/ 1259868 h 1854228"/>
                <a:gd name="connsiteX12" fmla="*/ 2018492 w 2110697"/>
                <a:gd name="connsiteY12" fmla="*/ 1643916 h 1854228"/>
                <a:gd name="connsiteX13" fmla="*/ 1853900 w 2110697"/>
                <a:gd name="connsiteY13" fmla="*/ 1845084 h 1854228"/>
                <a:gd name="connsiteX14" fmla="*/ 180548 w 2110697"/>
                <a:gd name="connsiteY14" fmla="*/ 1854228 h 1854228"/>
                <a:gd name="connsiteX0" fmla="*/ 180548 w 2133305"/>
                <a:gd name="connsiteY0" fmla="*/ 1854228 h 1854228"/>
                <a:gd name="connsiteX1" fmla="*/ 34244 w 2133305"/>
                <a:gd name="connsiteY1" fmla="*/ 1561620 h 1854228"/>
                <a:gd name="connsiteX2" fmla="*/ 75185 w 2133305"/>
                <a:gd name="connsiteY2" fmla="*/ 1163833 h 1854228"/>
                <a:gd name="connsiteX3" fmla="*/ 249013 w 2133305"/>
                <a:gd name="connsiteY3" fmla="*/ 583579 h 1854228"/>
                <a:gd name="connsiteX4" fmla="*/ 306589 w 2133305"/>
                <a:gd name="connsiteY4" fmla="*/ 347721 h 1854228"/>
                <a:gd name="connsiteX5" fmla="*/ 436580 w 2133305"/>
                <a:gd name="connsiteY5" fmla="*/ 190020 h 1854228"/>
                <a:gd name="connsiteX6" fmla="*/ 838916 w 2133305"/>
                <a:gd name="connsiteY6" fmla="*/ 43716 h 1854228"/>
                <a:gd name="connsiteX7" fmla="*/ 890151 w 2133305"/>
                <a:gd name="connsiteY7" fmla="*/ 21477 h 1854228"/>
                <a:gd name="connsiteX8" fmla="*/ 1689308 w 2133305"/>
                <a:gd name="connsiteY8" fmla="*/ 327180 h 1854228"/>
                <a:gd name="connsiteX9" fmla="*/ 2055068 w 2133305"/>
                <a:gd name="connsiteY9" fmla="*/ 583212 h 1854228"/>
                <a:gd name="connsiteX10" fmla="*/ 2132907 w 2133305"/>
                <a:gd name="connsiteY10" fmla="*/ 848388 h 1854228"/>
                <a:gd name="connsiteX11" fmla="*/ 2082500 w 2133305"/>
                <a:gd name="connsiteY11" fmla="*/ 1259868 h 1854228"/>
                <a:gd name="connsiteX12" fmla="*/ 2018492 w 2133305"/>
                <a:gd name="connsiteY12" fmla="*/ 1643916 h 1854228"/>
                <a:gd name="connsiteX13" fmla="*/ 1853900 w 2133305"/>
                <a:gd name="connsiteY13" fmla="*/ 1845084 h 1854228"/>
                <a:gd name="connsiteX14" fmla="*/ 180548 w 2133305"/>
                <a:gd name="connsiteY14" fmla="*/ 1854228 h 1854228"/>
                <a:gd name="connsiteX0" fmla="*/ 198704 w 2151461"/>
                <a:gd name="connsiteY0" fmla="*/ 1854228 h 1874681"/>
                <a:gd name="connsiteX1" fmla="*/ 20235 w 2151461"/>
                <a:gd name="connsiteY1" fmla="*/ 1547835 h 1874681"/>
                <a:gd name="connsiteX2" fmla="*/ 93341 w 2151461"/>
                <a:gd name="connsiteY2" fmla="*/ 1163833 h 1874681"/>
                <a:gd name="connsiteX3" fmla="*/ 267169 w 2151461"/>
                <a:gd name="connsiteY3" fmla="*/ 583579 h 1874681"/>
                <a:gd name="connsiteX4" fmla="*/ 324745 w 2151461"/>
                <a:gd name="connsiteY4" fmla="*/ 347721 h 1874681"/>
                <a:gd name="connsiteX5" fmla="*/ 454736 w 2151461"/>
                <a:gd name="connsiteY5" fmla="*/ 190020 h 1874681"/>
                <a:gd name="connsiteX6" fmla="*/ 857072 w 2151461"/>
                <a:gd name="connsiteY6" fmla="*/ 43716 h 1874681"/>
                <a:gd name="connsiteX7" fmla="*/ 908307 w 2151461"/>
                <a:gd name="connsiteY7" fmla="*/ 21477 h 1874681"/>
                <a:gd name="connsiteX8" fmla="*/ 1707464 w 2151461"/>
                <a:gd name="connsiteY8" fmla="*/ 327180 h 1874681"/>
                <a:gd name="connsiteX9" fmla="*/ 2073224 w 2151461"/>
                <a:gd name="connsiteY9" fmla="*/ 583212 h 1874681"/>
                <a:gd name="connsiteX10" fmla="*/ 2151063 w 2151461"/>
                <a:gd name="connsiteY10" fmla="*/ 848388 h 1874681"/>
                <a:gd name="connsiteX11" fmla="*/ 2100656 w 2151461"/>
                <a:gd name="connsiteY11" fmla="*/ 1259868 h 1874681"/>
                <a:gd name="connsiteX12" fmla="*/ 2036648 w 2151461"/>
                <a:gd name="connsiteY12" fmla="*/ 1643916 h 1874681"/>
                <a:gd name="connsiteX13" fmla="*/ 1872056 w 2151461"/>
                <a:gd name="connsiteY13" fmla="*/ 1845084 h 1874681"/>
                <a:gd name="connsiteX14" fmla="*/ 198704 w 2151461"/>
                <a:gd name="connsiteY14" fmla="*/ 1854228 h 1874681"/>
                <a:gd name="connsiteX0" fmla="*/ 198704 w 2151461"/>
                <a:gd name="connsiteY0" fmla="*/ 1844741 h 1865194"/>
                <a:gd name="connsiteX1" fmla="*/ 20235 w 2151461"/>
                <a:gd name="connsiteY1" fmla="*/ 1538348 h 1865194"/>
                <a:gd name="connsiteX2" fmla="*/ 93341 w 2151461"/>
                <a:gd name="connsiteY2" fmla="*/ 1154346 h 1865194"/>
                <a:gd name="connsiteX3" fmla="*/ 267169 w 2151461"/>
                <a:gd name="connsiteY3" fmla="*/ 574092 h 1865194"/>
                <a:gd name="connsiteX4" fmla="*/ 324745 w 2151461"/>
                <a:gd name="connsiteY4" fmla="*/ 338234 h 1865194"/>
                <a:gd name="connsiteX5" fmla="*/ 454736 w 2151461"/>
                <a:gd name="connsiteY5" fmla="*/ 180533 h 1865194"/>
                <a:gd name="connsiteX6" fmla="*/ 622729 w 2151461"/>
                <a:gd name="connsiteY6" fmla="*/ 98559 h 1865194"/>
                <a:gd name="connsiteX7" fmla="*/ 908307 w 2151461"/>
                <a:gd name="connsiteY7" fmla="*/ 11990 h 1865194"/>
                <a:gd name="connsiteX8" fmla="*/ 1707464 w 2151461"/>
                <a:gd name="connsiteY8" fmla="*/ 317693 h 1865194"/>
                <a:gd name="connsiteX9" fmla="*/ 2073224 w 2151461"/>
                <a:gd name="connsiteY9" fmla="*/ 573725 h 1865194"/>
                <a:gd name="connsiteX10" fmla="*/ 2151063 w 2151461"/>
                <a:gd name="connsiteY10" fmla="*/ 838901 h 1865194"/>
                <a:gd name="connsiteX11" fmla="*/ 2100656 w 2151461"/>
                <a:gd name="connsiteY11" fmla="*/ 1250381 h 1865194"/>
                <a:gd name="connsiteX12" fmla="*/ 2036648 w 2151461"/>
                <a:gd name="connsiteY12" fmla="*/ 1634429 h 1865194"/>
                <a:gd name="connsiteX13" fmla="*/ 1872056 w 2151461"/>
                <a:gd name="connsiteY13" fmla="*/ 1835597 h 1865194"/>
                <a:gd name="connsiteX14" fmla="*/ 198704 w 2151461"/>
                <a:gd name="connsiteY14" fmla="*/ 1844741 h 1865194"/>
                <a:gd name="connsiteX0" fmla="*/ 198704 w 2151461"/>
                <a:gd name="connsiteY0" fmla="*/ 1832022 h 1852475"/>
                <a:gd name="connsiteX1" fmla="*/ 20235 w 2151461"/>
                <a:gd name="connsiteY1" fmla="*/ 1525629 h 1852475"/>
                <a:gd name="connsiteX2" fmla="*/ 93341 w 2151461"/>
                <a:gd name="connsiteY2" fmla="*/ 1141627 h 1852475"/>
                <a:gd name="connsiteX3" fmla="*/ 267169 w 2151461"/>
                <a:gd name="connsiteY3" fmla="*/ 561373 h 1852475"/>
                <a:gd name="connsiteX4" fmla="*/ 324745 w 2151461"/>
                <a:gd name="connsiteY4" fmla="*/ 325515 h 1852475"/>
                <a:gd name="connsiteX5" fmla="*/ 454736 w 2151461"/>
                <a:gd name="connsiteY5" fmla="*/ 167814 h 1852475"/>
                <a:gd name="connsiteX6" fmla="*/ 622729 w 2151461"/>
                <a:gd name="connsiteY6" fmla="*/ 85840 h 1852475"/>
                <a:gd name="connsiteX7" fmla="*/ 958852 w 2151461"/>
                <a:gd name="connsiteY7" fmla="*/ 13056 h 1852475"/>
                <a:gd name="connsiteX8" fmla="*/ 1707464 w 2151461"/>
                <a:gd name="connsiteY8" fmla="*/ 304974 h 1852475"/>
                <a:gd name="connsiteX9" fmla="*/ 2073224 w 2151461"/>
                <a:gd name="connsiteY9" fmla="*/ 561006 h 1852475"/>
                <a:gd name="connsiteX10" fmla="*/ 2151063 w 2151461"/>
                <a:gd name="connsiteY10" fmla="*/ 826182 h 1852475"/>
                <a:gd name="connsiteX11" fmla="*/ 2100656 w 2151461"/>
                <a:gd name="connsiteY11" fmla="*/ 1237662 h 1852475"/>
                <a:gd name="connsiteX12" fmla="*/ 2036648 w 2151461"/>
                <a:gd name="connsiteY12" fmla="*/ 1621710 h 1852475"/>
                <a:gd name="connsiteX13" fmla="*/ 1872056 w 2151461"/>
                <a:gd name="connsiteY13" fmla="*/ 1822878 h 1852475"/>
                <a:gd name="connsiteX14" fmla="*/ 198704 w 2151461"/>
                <a:gd name="connsiteY14" fmla="*/ 1832022 h 1852475"/>
                <a:gd name="connsiteX0" fmla="*/ 198704 w 2151461"/>
                <a:gd name="connsiteY0" fmla="*/ 1833547 h 1854000"/>
                <a:gd name="connsiteX1" fmla="*/ 20235 w 2151461"/>
                <a:gd name="connsiteY1" fmla="*/ 1527154 h 1854000"/>
                <a:gd name="connsiteX2" fmla="*/ 93341 w 2151461"/>
                <a:gd name="connsiteY2" fmla="*/ 1143152 h 1854000"/>
                <a:gd name="connsiteX3" fmla="*/ 267169 w 2151461"/>
                <a:gd name="connsiteY3" fmla="*/ 562898 h 1854000"/>
                <a:gd name="connsiteX4" fmla="*/ 324745 w 2151461"/>
                <a:gd name="connsiteY4" fmla="*/ 327040 h 1854000"/>
                <a:gd name="connsiteX5" fmla="*/ 454736 w 2151461"/>
                <a:gd name="connsiteY5" fmla="*/ 169339 h 1854000"/>
                <a:gd name="connsiteX6" fmla="*/ 613539 w 2151461"/>
                <a:gd name="connsiteY6" fmla="*/ 73580 h 1854000"/>
                <a:gd name="connsiteX7" fmla="*/ 958852 w 2151461"/>
                <a:gd name="connsiteY7" fmla="*/ 14581 h 1854000"/>
                <a:gd name="connsiteX8" fmla="*/ 1707464 w 2151461"/>
                <a:gd name="connsiteY8" fmla="*/ 306499 h 1854000"/>
                <a:gd name="connsiteX9" fmla="*/ 2073224 w 2151461"/>
                <a:gd name="connsiteY9" fmla="*/ 562531 h 1854000"/>
                <a:gd name="connsiteX10" fmla="*/ 2151063 w 2151461"/>
                <a:gd name="connsiteY10" fmla="*/ 827707 h 1854000"/>
                <a:gd name="connsiteX11" fmla="*/ 2100656 w 2151461"/>
                <a:gd name="connsiteY11" fmla="*/ 1239187 h 1854000"/>
                <a:gd name="connsiteX12" fmla="*/ 2036648 w 2151461"/>
                <a:gd name="connsiteY12" fmla="*/ 1623235 h 1854000"/>
                <a:gd name="connsiteX13" fmla="*/ 1872056 w 2151461"/>
                <a:gd name="connsiteY13" fmla="*/ 1824403 h 1854000"/>
                <a:gd name="connsiteX14" fmla="*/ 198704 w 2151461"/>
                <a:gd name="connsiteY14" fmla="*/ 1833547 h 1854000"/>
                <a:gd name="connsiteX0" fmla="*/ 198704 w 2151461"/>
                <a:gd name="connsiteY0" fmla="*/ 1833046 h 1853499"/>
                <a:gd name="connsiteX1" fmla="*/ 20235 w 2151461"/>
                <a:gd name="connsiteY1" fmla="*/ 1526653 h 1853499"/>
                <a:gd name="connsiteX2" fmla="*/ 93341 w 2151461"/>
                <a:gd name="connsiteY2" fmla="*/ 1142651 h 1853499"/>
                <a:gd name="connsiteX3" fmla="*/ 267169 w 2151461"/>
                <a:gd name="connsiteY3" fmla="*/ 562397 h 1853499"/>
                <a:gd name="connsiteX4" fmla="*/ 324745 w 2151461"/>
                <a:gd name="connsiteY4" fmla="*/ 326539 h 1853499"/>
                <a:gd name="connsiteX5" fmla="*/ 440951 w 2151461"/>
                <a:gd name="connsiteY5" fmla="*/ 141269 h 1853499"/>
                <a:gd name="connsiteX6" fmla="*/ 613539 w 2151461"/>
                <a:gd name="connsiteY6" fmla="*/ 73079 h 1853499"/>
                <a:gd name="connsiteX7" fmla="*/ 958852 w 2151461"/>
                <a:gd name="connsiteY7" fmla="*/ 14080 h 1853499"/>
                <a:gd name="connsiteX8" fmla="*/ 1707464 w 2151461"/>
                <a:gd name="connsiteY8" fmla="*/ 305998 h 1853499"/>
                <a:gd name="connsiteX9" fmla="*/ 2073224 w 2151461"/>
                <a:gd name="connsiteY9" fmla="*/ 562030 h 1853499"/>
                <a:gd name="connsiteX10" fmla="*/ 2151063 w 2151461"/>
                <a:gd name="connsiteY10" fmla="*/ 827206 h 1853499"/>
                <a:gd name="connsiteX11" fmla="*/ 2100656 w 2151461"/>
                <a:gd name="connsiteY11" fmla="*/ 1238686 h 1853499"/>
                <a:gd name="connsiteX12" fmla="*/ 2036648 w 2151461"/>
                <a:gd name="connsiteY12" fmla="*/ 1622734 h 1853499"/>
                <a:gd name="connsiteX13" fmla="*/ 1872056 w 2151461"/>
                <a:gd name="connsiteY13" fmla="*/ 1823902 h 1853499"/>
                <a:gd name="connsiteX14" fmla="*/ 198704 w 2151461"/>
                <a:gd name="connsiteY14" fmla="*/ 1833046 h 1853499"/>
                <a:gd name="connsiteX0" fmla="*/ 198704 w 2151461"/>
                <a:gd name="connsiteY0" fmla="*/ 1833046 h 1853499"/>
                <a:gd name="connsiteX1" fmla="*/ 20235 w 2151461"/>
                <a:gd name="connsiteY1" fmla="*/ 1526653 h 1853499"/>
                <a:gd name="connsiteX2" fmla="*/ 93341 w 2151461"/>
                <a:gd name="connsiteY2" fmla="*/ 1142651 h 1853499"/>
                <a:gd name="connsiteX3" fmla="*/ 267169 w 2151461"/>
                <a:gd name="connsiteY3" fmla="*/ 562397 h 1853499"/>
                <a:gd name="connsiteX4" fmla="*/ 301770 w 2151461"/>
                <a:gd name="connsiteY4" fmla="*/ 326539 h 1853499"/>
                <a:gd name="connsiteX5" fmla="*/ 440951 w 2151461"/>
                <a:gd name="connsiteY5" fmla="*/ 141269 h 1853499"/>
                <a:gd name="connsiteX6" fmla="*/ 613539 w 2151461"/>
                <a:gd name="connsiteY6" fmla="*/ 73079 h 1853499"/>
                <a:gd name="connsiteX7" fmla="*/ 958852 w 2151461"/>
                <a:gd name="connsiteY7" fmla="*/ 14080 h 1853499"/>
                <a:gd name="connsiteX8" fmla="*/ 1707464 w 2151461"/>
                <a:gd name="connsiteY8" fmla="*/ 305998 h 1853499"/>
                <a:gd name="connsiteX9" fmla="*/ 2073224 w 2151461"/>
                <a:gd name="connsiteY9" fmla="*/ 562030 h 1853499"/>
                <a:gd name="connsiteX10" fmla="*/ 2151063 w 2151461"/>
                <a:gd name="connsiteY10" fmla="*/ 827206 h 1853499"/>
                <a:gd name="connsiteX11" fmla="*/ 2100656 w 2151461"/>
                <a:gd name="connsiteY11" fmla="*/ 1238686 h 1853499"/>
                <a:gd name="connsiteX12" fmla="*/ 2036648 w 2151461"/>
                <a:gd name="connsiteY12" fmla="*/ 1622734 h 1853499"/>
                <a:gd name="connsiteX13" fmla="*/ 1872056 w 2151461"/>
                <a:gd name="connsiteY13" fmla="*/ 1823902 h 1853499"/>
                <a:gd name="connsiteX14" fmla="*/ 198704 w 2151461"/>
                <a:gd name="connsiteY14" fmla="*/ 1833046 h 1853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1461" h="1853499">
                  <a:moveTo>
                    <a:pt x="198704" y="1833046"/>
                  </a:moveTo>
                  <a:cubicBezTo>
                    <a:pt x="-109933" y="1783505"/>
                    <a:pt x="37796" y="1641719"/>
                    <a:pt x="20235" y="1526653"/>
                  </a:cubicBezTo>
                  <a:cubicBezTo>
                    <a:pt x="2675" y="1411587"/>
                    <a:pt x="52185" y="1303360"/>
                    <a:pt x="93341" y="1142651"/>
                  </a:cubicBezTo>
                  <a:cubicBezTo>
                    <a:pt x="134497" y="981942"/>
                    <a:pt x="232431" y="698416"/>
                    <a:pt x="267169" y="562397"/>
                  </a:cubicBezTo>
                  <a:cubicBezTo>
                    <a:pt x="301907" y="426378"/>
                    <a:pt x="270509" y="392132"/>
                    <a:pt x="301770" y="326539"/>
                  </a:cubicBezTo>
                  <a:cubicBezTo>
                    <a:pt x="333031" y="260946"/>
                    <a:pt x="388989" y="183512"/>
                    <a:pt x="440951" y="141269"/>
                  </a:cubicBezTo>
                  <a:cubicBezTo>
                    <a:pt x="492913" y="99026"/>
                    <a:pt x="527222" y="94277"/>
                    <a:pt x="613539" y="73079"/>
                  </a:cubicBezTo>
                  <a:cubicBezTo>
                    <a:pt x="699856" y="51881"/>
                    <a:pt x="817120" y="-33164"/>
                    <a:pt x="958852" y="14080"/>
                  </a:cubicBezTo>
                  <a:cubicBezTo>
                    <a:pt x="1100584" y="61324"/>
                    <a:pt x="1521735" y="214673"/>
                    <a:pt x="1707464" y="305998"/>
                  </a:cubicBezTo>
                  <a:cubicBezTo>
                    <a:pt x="1893193" y="397323"/>
                    <a:pt x="1999291" y="475162"/>
                    <a:pt x="2073224" y="562030"/>
                  </a:cubicBezTo>
                  <a:cubicBezTo>
                    <a:pt x="2147157" y="648898"/>
                    <a:pt x="2146491" y="714430"/>
                    <a:pt x="2151063" y="827206"/>
                  </a:cubicBezTo>
                  <a:cubicBezTo>
                    <a:pt x="2155635" y="939982"/>
                    <a:pt x="2119725" y="1106098"/>
                    <a:pt x="2100656" y="1238686"/>
                  </a:cubicBezTo>
                  <a:cubicBezTo>
                    <a:pt x="2081587" y="1371274"/>
                    <a:pt x="2067128" y="1525198"/>
                    <a:pt x="2036648" y="1622734"/>
                  </a:cubicBezTo>
                  <a:cubicBezTo>
                    <a:pt x="2006168" y="1720270"/>
                    <a:pt x="2178380" y="1788850"/>
                    <a:pt x="1872056" y="1823902"/>
                  </a:cubicBezTo>
                  <a:cubicBezTo>
                    <a:pt x="1314272" y="1826950"/>
                    <a:pt x="507341" y="1882587"/>
                    <a:pt x="198704" y="183304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reeform: Shape 25">
              <a:extLst>
                <a:ext uri="{FF2B5EF4-FFF2-40B4-BE49-F238E27FC236}">
                  <a16:creationId xmlns:a16="http://schemas.microsoft.com/office/drawing/2014/main" id="{FA1B1CDC-3028-4A0C-8EB2-3218D94B95C3}"/>
                </a:ext>
              </a:extLst>
            </p:cNvPr>
            <p:cNvSpPr/>
            <p:nvPr/>
          </p:nvSpPr>
          <p:spPr>
            <a:xfrm>
              <a:off x="4497257" y="2451828"/>
              <a:ext cx="1584150" cy="1455005"/>
            </a:xfrm>
            <a:custGeom>
              <a:avLst/>
              <a:gdLst>
                <a:gd name="connsiteX0" fmla="*/ 2614 w 1529026"/>
                <a:gd name="connsiteY0" fmla="*/ 888913 h 1426566"/>
                <a:gd name="connsiteX1" fmla="*/ 301288 w 1529026"/>
                <a:gd name="connsiteY1" fmla="*/ 443200 h 1426566"/>
                <a:gd name="connsiteX2" fmla="*/ 788355 w 1529026"/>
                <a:gd name="connsiteY2" fmla="*/ 195072 h 1426566"/>
                <a:gd name="connsiteX3" fmla="*/ 871065 w 1529026"/>
                <a:gd name="connsiteY3" fmla="*/ 66412 h 1426566"/>
                <a:gd name="connsiteX4" fmla="*/ 1119193 w 1529026"/>
                <a:gd name="connsiteY4" fmla="*/ 2083 h 1426566"/>
                <a:gd name="connsiteX5" fmla="*/ 1316777 w 1529026"/>
                <a:gd name="connsiteY5" fmla="*/ 139932 h 1426566"/>
                <a:gd name="connsiteX6" fmla="*/ 1495981 w 1529026"/>
                <a:gd name="connsiteY6" fmla="*/ 443200 h 1426566"/>
                <a:gd name="connsiteX7" fmla="*/ 1518956 w 1529026"/>
                <a:gd name="connsiteY7" fmla="*/ 649974 h 1426566"/>
                <a:gd name="connsiteX8" fmla="*/ 1381107 w 1529026"/>
                <a:gd name="connsiteY8" fmla="*/ 879723 h 1426566"/>
                <a:gd name="connsiteX9" fmla="*/ 1270827 w 1529026"/>
                <a:gd name="connsiteY9" fmla="*/ 1192181 h 1426566"/>
                <a:gd name="connsiteX10" fmla="*/ 953774 w 1529026"/>
                <a:gd name="connsiteY10" fmla="*/ 1426525 h 1426566"/>
                <a:gd name="connsiteX11" fmla="*/ 480492 w 1529026"/>
                <a:gd name="connsiteY11" fmla="*/ 1210561 h 1426566"/>
                <a:gd name="connsiteX12" fmla="*/ 379402 w 1529026"/>
                <a:gd name="connsiteY12" fmla="*/ 1114067 h 1426566"/>
                <a:gd name="connsiteX13" fmla="*/ 168033 w 1529026"/>
                <a:gd name="connsiteY13" fmla="*/ 1045142 h 1426566"/>
                <a:gd name="connsiteX14" fmla="*/ 2614 w 1529026"/>
                <a:gd name="connsiteY14" fmla="*/ 888913 h 1426566"/>
                <a:gd name="connsiteX0" fmla="*/ 2614 w 1529026"/>
                <a:gd name="connsiteY0" fmla="*/ 889157 h 1426810"/>
                <a:gd name="connsiteX1" fmla="*/ 301288 w 1529026"/>
                <a:gd name="connsiteY1" fmla="*/ 443444 h 1426810"/>
                <a:gd name="connsiteX2" fmla="*/ 627531 w 1529026"/>
                <a:gd name="connsiteY2" fmla="*/ 232076 h 1426810"/>
                <a:gd name="connsiteX3" fmla="*/ 871065 w 1529026"/>
                <a:gd name="connsiteY3" fmla="*/ 66656 h 1426810"/>
                <a:gd name="connsiteX4" fmla="*/ 1119193 w 1529026"/>
                <a:gd name="connsiteY4" fmla="*/ 2327 h 1426810"/>
                <a:gd name="connsiteX5" fmla="*/ 1316777 w 1529026"/>
                <a:gd name="connsiteY5" fmla="*/ 140176 h 1426810"/>
                <a:gd name="connsiteX6" fmla="*/ 1495981 w 1529026"/>
                <a:gd name="connsiteY6" fmla="*/ 443444 h 1426810"/>
                <a:gd name="connsiteX7" fmla="*/ 1518956 w 1529026"/>
                <a:gd name="connsiteY7" fmla="*/ 650218 h 1426810"/>
                <a:gd name="connsiteX8" fmla="*/ 1381107 w 1529026"/>
                <a:gd name="connsiteY8" fmla="*/ 879967 h 1426810"/>
                <a:gd name="connsiteX9" fmla="*/ 1270827 w 1529026"/>
                <a:gd name="connsiteY9" fmla="*/ 1192425 h 1426810"/>
                <a:gd name="connsiteX10" fmla="*/ 953774 w 1529026"/>
                <a:gd name="connsiteY10" fmla="*/ 1426769 h 1426810"/>
                <a:gd name="connsiteX11" fmla="*/ 480492 w 1529026"/>
                <a:gd name="connsiteY11" fmla="*/ 1210805 h 1426810"/>
                <a:gd name="connsiteX12" fmla="*/ 379402 w 1529026"/>
                <a:gd name="connsiteY12" fmla="*/ 1114311 h 1426810"/>
                <a:gd name="connsiteX13" fmla="*/ 168033 w 1529026"/>
                <a:gd name="connsiteY13" fmla="*/ 1045386 h 1426810"/>
                <a:gd name="connsiteX14" fmla="*/ 2614 w 1529026"/>
                <a:gd name="connsiteY14" fmla="*/ 889157 h 1426810"/>
                <a:gd name="connsiteX0" fmla="*/ 2614 w 1529026"/>
                <a:gd name="connsiteY0" fmla="*/ 889157 h 1427511"/>
                <a:gd name="connsiteX1" fmla="*/ 301288 w 1529026"/>
                <a:gd name="connsiteY1" fmla="*/ 443444 h 1427511"/>
                <a:gd name="connsiteX2" fmla="*/ 627531 w 1529026"/>
                <a:gd name="connsiteY2" fmla="*/ 232076 h 1427511"/>
                <a:gd name="connsiteX3" fmla="*/ 871065 w 1529026"/>
                <a:gd name="connsiteY3" fmla="*/ 66656 h 1427511"/>
                <a:gd name="connsiteX4" fmla="*/ 1119193 w 1529026"/>
                <a:gd name="connsiteY4" fmla="*/ 2327 h 1427511"/>
                <a:gd name="connsiteX5" fmla="*/ 1316777 w 1529026"/>
                <a:gd name="connsiteY5" fmla="*/ 140176 h 1427511"/>
                <a:gd name="connsiteX6" fmla="*/ 1495981 w 1529026"/>
                <a:gd name="connsiteY6" fmla="*/ 443444 h 1427511"/>
                <a:gd name="connsiteX7" fmla="*/ 1518956 w 1529026"/>
                <a:gd name="connsiteY7" fmla="*/ 650218 h 1427511"/>
                <a:gd name="connsiteX8" fmla="*/ 1381107 w 1529026"/>
                <a:gd name="connsiteY8" fmla="*/ 879967 h 1427511"/>
                <a:gd name="connsiteX9" fmla="*/ 1270827 w 1529026"/>
                <a:gd name="connsiteY9" fmla="*/ 1192425 h 1427511"/>
                <a:gd name="connsiteX10" fmla="*/ 953774 w 1529026"/>
                <a:gd name="connsiteY10" fmla="*/ 1426769 h 1427511"/>
                <a:gd name="connsiteX11" fmla="*/ 531036 w 1529026"/>
                <a:gd name="connsiteY11" fmla="*/ 1261350 h 1427511"/>
                <a:gd name="connsiteX12" fmla="*/ 379402 w 1529026"/>
                <a:gd name="connsiteY12" fmla="*/ 1114311 h 1427511"/>
                <a:gd name="connsiteX13" fmla="*/ 168033 w 1529026"/>
                <a:gd name="connsiteY13" fmla="*/ 1045386 h 1427511"/>
                <a:gd name="connsiteX14" fmla="*/ 2614 w 1529026"/>
                <a:gd name="connsiteY14" fmla="*/ 889157 h 1427511"/>
                <a:gd name="connsiteX0" fmla="*/ 2614 w 1524956"/>
                <a:gd name="connsiteY0" fmla="*/ 889157 h 1427511"/>
                <a:gd name="connsiteX1" fmla="*/ 301288 w 1524956"/>
                <a:gd name="connsiteY1" fmla="*/ 443444 h 1427511"/>
                <a:gd name="connsiteX2" fmla="*/ 627531 w 1524956"/>
                <a:gd name="connsiteY2" fmla="*/ 232076 h 1427511"/>
                <a:gd name="connsiteX3" fmla="*/ 871065 w 1524956"/>
                <a:gd name="connsiteY3" fmla="*/ 66656 h 1427511"/>
                <a:gd name="connsiteX4" fmla="*/ 1119193 w 1524956"/>
                <a:gd name="connsiteY4" fmla="*/ 2327 h 1427511"/>
                <a:gd name="connsiteX5" fmla="*/ 1316777 w 1524956"/>
                <a:gd name="connsiteY5" fmla="*/ 140176 h 1427511"/>
                <a:gd name="connsiteX6" fmla="*/ 1495981 w 1524956"/>
                <a:gd name="connsiteY6" fmla="*/ 443444 h 1427511"/>
                <a:gd name="connsiteX7" fmla="*/ 1518956 w 1524956"/>
                <a:gd name="connsiteY7" fmla="*/ 650218 h 1427511"/>
                <a:gd name="connsiteX8" fmla="*/ 1436246 w 1524956"/>
                <a:gd name="connsiteY8" fmla="*/ 898347 h 1427511"/>
                <a:gd name="connsiteX9" fmla="*/ 1270827 w 1524956"/>
                <a:gd name="connsiteY9" fmla="*/ 1192425 h 1427511"/>
                <a:gd name="connsiteX10" fmla="*/ 953774 w 1524956"/>
                <a:gd name="connsiteY10" fmla="*/ 1426769 h 1427511"/>
                <a:gd name="connsiteX11" fmla="*/ 531036 w 1524956"/>
                <a:gd name="connsiteY11" fmla="*/ 1261350 h 1427511"/>
                <a:gd name="connsiteX12" fmla="*/ 379402 w 1524956"/>
                <a:gd name="connsiteY12" fmla="*/ 1114311 h 1427511"/>
                <a:gd name="connsiteX13" fmla="*/ 168033 w 1524956"/>
                <a:gd name="connsiteY13" fmla="*/ 1045386 h 1427511"/>
                <a:gd name="connsiteX14" fmla="*/ 2614 w 1524956"/>
                <a:gd name="connsiteY14" fmla="*/ 889157 h 1427511"/>
                <a:gd name="connsiteX0" fmla="*/ 2614 w 1524956"/>
                <a:gd name="connsiteY0" fmla="*/ 889157 h 1427468"/>
                <a:gd name="connsiteX1" fmla="*/ 301288 w 1524956"/>
                <a:gd name="connsiteY1" fmla="*/ 443444 h 1427468"/>
                <a:gd name="connsiteX2" fmla="*/ 627531 w 1524956"/>
                <a:gd name="connsiteY2" fmla="*/ 232076 h 1427468"/>
                <a:gd name="connsiteX3" fmla="*/ 871065 w 1524956"/>
                <a:gd name="connsiteY3" fmla="*/ 66656 h 1427468"/>
                <a:gd name="connsiteX4" fmla="*/ 1119193 w 1524956"/>
                <a:gd name="connsiteY4" fmla="*/ 2327 h 1427468"/>
                <a:gd name="connsiteX5" fmla="*/ 1316777 w 1524956"/>
                <a:gd name="connsiteY5" fmla="*/ 140176 h 1427468"/>
                <a:gd name="connsiteX6" fmla="*/ 1495981 w 1524956"/>
                <a:gd name="connsiteY6" fmla="*/ 443444 h 1427468"/>
                <a:gd name="connsiteX7" fmla="*/ 1518956 w 1524956"/>
                <a:gd name="connsiteY7" fmla="*/ 650218 h 1427468"/>
                <a:gd name="connsiteX8" fmla="*/ 1436246 w 1524956"/>
                <a:gd name="connsiteY8" fmla="*/ 898347 h 1427468"/>
                <a:gd name="connsiteX9" fmla="*/ 1270827 w 1524956"/>
                <a:gd name="connsiteY9" fmla="*/ 1192425 h 1427468"/>
                <a:gd name="connsiteX10" fmla="*/ 953774 w 1524956"/>
                <a:gd name="connsiteY10" fmla="*/ 1426769 h 1427468"/>
                <a:gd name="connsiteX11" fmla="*/ 531036 w 1524956"/>
                <a:gd name="connsiteY11" fmla="*/ 1261350 h 1427468"/>
                <a:gd name="connsiteX12" fmla="*/ 379402 w 1524956"/>
                <a:gd name="connsiteY12" fmla="*/ 1164855 h 1427468"/>
                <a:gd name="connsiteX13" fmla="*/ 168033 w 1524956"/>
                <a:gd name="connsiteY13" fmla="*/ 1045386 h 1427468"/>
                <a:gd name="connsiteX14" fmla="*/ 2614 w 1524956"/>
                <a:gd name="connsiteY14" fmla="*/ 889157 h 1427468"/>
                <a:gd name="connsiteX0" fmla="*/ 2614 w 1524956"/>
                <a:gd name="connsiteY0" fmla="*/ 889157 h 1428357"/>
                <a:gd name="connsiteX1" fmla="*/ 301288 w 1524956"/>
                <a:gd name="connsiteY1" fmla="*/ 443444 h 1428357"/>
                <a:gd name="connsiteX2" fmla="*/ 627531 w 1524956"/>
                <a:gd name="connsiteY2" fmla="*/ 232076 h 1428357"/>
                <a:gd name="connsiteX3" fmla="*/ 871065 w 1524956"/>
                <a:gd name="connsiteY3" fmla="*/ 66656 h 1428357"/>
                <a:gd name="connsiteX4" fmla="*/ 1119193 w 1524956"/>
                <a:gd name="connsiteY4" fmla="*/ 2327 h 1428357"/>
                <a:gd name="connsiteX5" fmla="*/ 1316777 w 1524956"/>
                <a:gd name="connsiteY5" fmla="*/ 140176 h 1428357"/>
                <a:gd name="connsiteX6" fmla="*/ 1495981 w 1524956"/>
                <a:gd name="connsiteY6" fmla="*/ 443444 h 1428357"/>
                <a:gd name="connsiteX7" fmla="*/ 1518956 w 1524956"/>
                <a:gd name="connsiteY7" fmla="*/ 650218 h 1428357"/>
                <a:gd name="connsiteX8" fmla="*/ 1436246 w 1524956"/>
                <a:gd name="connsiteY8" fmla="*/ 898347 h 1428357"/>
                <a:gd name="connsiteX9" fmla="*/ 1270827 w 1524956"/>
                <a:gd name="connsiteY9" fmla="*/ 1192425 h 1428357"/>
                <a:gd name="connsiteX10" fmla="*/ 953774 w 1524956"/>
                <a:gd name="connsiteY10" fmla="*/ 1426769 h 1428357"/>
                <a:gd name="connsiteX11" fmla="*/ 572391 w 1524956"/>
                <a:gd name="connsiteY11" fmla="*/ 1288919 h 1428357"/>
                <a:gd name="connsiteX12" fmla="*/ 379402 w 1524956"/>
                <a:gd name="connsiteY12" fmla="*/ 1164855 h 1428357"/>
                <a:gd name="connsiteX13" fmla="*/ 168033 w 1524956"/>
                <a:gd name="connsiteY13" fmla="*/ 1045386 h 1428357"/>
                <a:gd name="connsiteX14" fmla="*/ 2614 w 1524956"/>
                <a:gd name="connsiteY14" fmla="*/ 889157 h 1428357"/>
                <a:gd name="connsiteX0" fmla="*/ 2877 w 1525219"/>
                <a:gd name="connsiteY0" fmla="*/ 889157 h 1428357"/>
                <a:gd name="connsiteX1" fmla="*/ 80992 w 1525219"/>
                <a:gd name="connsiteY1" fmla="*/ 677788 h 1428357"/>
                <a:gd name="connsiteX2" fmla="*/ 301551 w 1525219"/>
                <a:gd name="connsiteY2" fmla="*/ 443444 h 1428357"/>
                <a:gd name="connsiteX3" fmla="*/ 627794 w 1525219"/>
                <a:gd name="connsiteY3" fmla="*/ 232076 h 1428357"/>
                <a:gd name="connsiteX4" fmla="*/ 871328 w 1525219"/>
                <a:gd name="connsiteY4" fmla="*/ 66656 h 1428357"/>
                <a:gd name="connsiteX5" fmla="*/ 1119456 w 1525219"/>
                <a:gd name="connsiteY5" fmla="*/ 2327 h 1428357"/>
                <a:gd name="connsiteX6" fmla="*/ 1317040 w 1525219"/>
                <a:gd name="connsiteY6" fmla="*/ 140176 h 1428357"/>
                <a:gd name="connsiteX7" fmla="*/ 1496244 w 1525219"/>
                <a:gd name="connsiteY7" fmla="*/ 443444 h 1428357"/>
                <a:gd name="connsiteX8" fmla="*/ 1519219 w 1525219"/>
                <a:gd name="connsiteY8" fmla="*/ 650218 h 1428357"/>
                <a:gd name="connsiteX9" fmla="*/ 1436509 w 1525219"/>
                <a:gd name="connsiteY9" fmla="*/ 898347 h 1428357"/>
                <a:gd name="connsiteX10" fmla="*/ 1271090 w 1525219"/>
                <a:gd name="connsiteY10" fmla="*/ 1192425 h 1428357"/>
                <a:gd name="connsiteX11" fmla="*/ 954037 w 1525219"/>
                <a:gd name="connsiteY11" fmla="*/ 1426769 h 1428357"/>
                <a:gd name="connsiteX12" fmla="*/ 572654 w 1525219"/>
                <a:gd name="connsiteY12" fmla="*/ 1288919 h 1428357"/>
                <a:gd name="connsiteX13" fmla="*/ 379665 w 1525219"/>
                <a:gd name="connsiteY13" fmla="*/ 1164855 h 1428357"/>
                <a:gd name="connsiteX14" fmla="*/ 168296 w 1525219"/>
                <a:gd name="connsiteY14" fmla="*/ 1045386 h 1428357"/>
                <a:gd name="connsiteX15" fmla="*/ 2877 w 1525219"/>
                <a:gd name="connsiteY15" fmla="*/ 889157 h 1428357"/>
                <a:gd name="connsiteX0" fmla="*/ 2052 w 1547369"/>
                <a:gd name="connsiteY0" fmla="*/ 898347 h 1428357"/>
                <a:gd name="connsiteX1" fmla="*/ 103142 w 1547369"/>
                <a:gd name="connsiteY1" fmla="*/ 677788 h 1428357"/>
                <a:gd name="connsiteX2" fmla="*/ 323701 w 1547369"/>
                <a:gd name="connsiteY2" fmla="*/ 443444 h 1428357"/>
                <a:gd name="connsiteX3" fmla="*/ 649944 w 1547369"/>
                <a:gd name="connsiteY3" fmla="*/ 232076 h 1428357"/>
                <a:gd name="connsiteX4" fmla="*/ 893478 w 1547369"/>
                <a:gd name="connsiteY4" fmla="*/ 66656 h 1428357"/>
                <a:gd name="connsiteX5" fmla="*/ 1141606 w 1547369"/>
                <a:gd name="connsiteY5" fmla="*/ 2327 h 1428357"/>
                <a:gd name="connsiteX6" fmla="*/ 1339190 w 1547369"/>
                <a:gd name="connsiteY6" fmla="*/ 140176 h 1428357"/>
                <a:gd name="connsiteX7" fmla="*/ 1518394 w 1547369"/>
                <a:gd name="connsiteY7" fmla="*/ 443444 h 1428357"/>
                <a:gd name="connsiteX8" fmla="*/ 1541369 w 1547369"/>
                <a:gd name="connsiteY8" fmla="*/ 650218 h 1428357"/>
                <a:gd name="connsiteX9" fmla="*/ 1458659 w 1547369"/>
                <a:gd name="connsiteY9" fmla="*/ 898347 h 1428357"/>
                <a:gd name="connsiteX10" fmla="*/ 1293240 w 1547369"/>
                <a:gd name="connsiteY10" fmla="*/ 1192425 h 1428357"/>
                <a:gd name="connsiteX11" fmla="*/ 976187 w 1547369"/>
                <a:gd name="connsiteY11" fmla="*/ 1426769 h 1428357"/>
                <a:gd name="connsiteX12" fmla="*/ 594804 w 1547369"/>
                <a:gd name="connsiteY12" fmla="*/ 1288919 h 1428357"/>
                <a:gd name="connsiteX13" fmla="*/ 401815 w 1547369"/>
                <a:gd name="connsiteY13" fmla="*/ 1164855 h 1428357"/>
                <a:gd name="connsiteX14" fmla="*/ 190446 w 1547369"/>
                <a:gd name="connsiteY14" fmla="*/ 1045386 h 1428357"/>
                <a:gd name="connsiteX15" fmla="*/ 2052 w 1547369"/>
                <a:gd name="connsiteY15" fmla="*/ 898347 h 1428357"/>
                <a:gd name="connsiteX0" fmla="*/ 1222 w 1546539"/>
                <a:gd name="connsiteY0" fmla="*/ 898347 h 1428357"/>
                <a:gd name="connsiteX1" fmla="*/ 102312 w 1546539"/>
                <a:gd name="connsiteY1" fmla="*/ 677788 h 1428357"/>
                <a:gd name="connsiteX2" fmla="*/ 322871 w 1546539"/>
                <a:gd name="connsiteY2" fmla="*/ 443444 h 1428357"/>
                <a:gd name="connsiteX3" fmla="*/ 649114 w 1546539"/>
                <a:gd name="connsiteY3" fmla="*/ 232076 h 1428357"/>
                <a:gd name="connsiteX4" fmla="*/ 892648 w 1546539"/>
                <a:gd name="connsiteY4" fmla="*/ 66656 h 1428357"/>
                <a:gd name="connsiteX5" fmla="*/ 1140776 w 1546539"/>
                <a:gd name="connsiteY5" fmla="*/ 2327 h 1428357"/>
                <a:gd name="connsiteX6" fmla="*/ 1338360 w 1546539"/>
                <a:gd name="connsiteY6" fmla="*/ 140176 h 1428357"/>
                <a:gd name="connsiteX7" fmla="*/ 1517564 w 1546539"/>
                <a:gd name="connsiteY7" fmla="*/ 443444 h 1428357"/>
                <a:gd name="connsiteX8" fmla="*/ 1540539 w 1546539"/>
                <a:gd name="connsiteY8" fmla="*/ 650218 h 1428357"/>
                <a:gd name="connsiteX9" fmla="*/ 1457829 w 1546539"/>
                <a:gd name="connsiteY9" fmla="*/ 898347 h 1428357"/>
                <a:gd name="connsiteX10" fmla="*/ 1292410 w 1546539"/>
                <a:gd name="connsiteY10" fmla="*/ 1192425 h 1428357"/>
                <a:gd name="connsiteX11" fmla="*/ 975357 w 1546539"/>
                <a:gd name="connsiteY11" fmla="*/ 1426769 h 1428357"/>
                <a:gd name="connsiteX12" fmla="*/ 593974 w 1546539"/>
                <a:gd name="connsiteY12" fmla="*/ 1288919 h 1428357"/>
                <a:gd name="connsiteX13" fmla="*/ 400985 w 1546539"/>
                <a:gd name="connsiteY13" fmla="*/ 1164855 h 1428357"/>
                <a:gd name="connsiteX14" fmla="*/ 166641 w 1546539"/>
                <a:gd name="connsiteY14" fmla="*/ 1068361 h 1428357"/>
                <a:gd name="connsiteX15" fmla="*/ 1222 w 1546539"/>
                <a:gd name="connsiteY15" fmla="*/ 898347 h 1428357"/>
                <a:gd name="connsiteX0" fmla="*/ 1222 w 1546539"/>
                <a:gd name="connsiteY0" fmla="*/ 898347 h 1428338"/>
                <a:gd name="connsiteX1" fmla="*/ 102312 w 1546539"/>
                <a:gd name="connsiteY1" fmla="*/ 677788 h 1428338"/>
                <a:gd name="connsiteX2" fmla="*/ 322871 w 1546539"/>
                <a:gd name="connsiteY2" fmla="*/ 443444 h 1428338"/>
                <a:gd name="connsiteX3" fmla="*/ 649114 w 1546539"/>
                <a:gd name="connsiteY3" fmla="*/ 232076 h 1428338"/>
                <a:gd name="connsiteX4" fmla="*/ 892648 w 1546539"/>
                <a:gd name="connsiteY4" fmla="*/ 66656 h 1428338"/>
                <a:gd name="connsiteX5" fmla="*/ 1140776 w 1546539"/>
                <a:gd name="connsiteY5" fmla="*/ 2327 h 1428338"/>
                <a:gd name="connsiteX6" fmla="*/ 1338360 w 1546539"/>
                <a:gd name="connsiteY6" fmla="*/ 140176 h 1428338"/>
                <a:gd name="connsiteX7" fmla="*/ 1517564 w 1546539"/>
                <a:gd name="connsiteY7" fmla="*/ 443444 h 1428338"/>
                <a:gd name="connsiteX8" fmla="*/ 1540539 w 1546539"/>
                <a:gd name="connsiteY8" fmla="*/ 650218 h 1428338"/>
                <a:gd name="connsiteX9" fmla="*/ 1457829 w 1546539"/>
                <a:gd name="connsiteY9" fmla="*/ 898347 h 1428338"/>
                <a:gd name="connsiteX10" fmla="*/ 1292410 w 1546539"/>
                <a:gd name="connsiteY10" fmla="*/ 1192425 h 1428338"/>
                <a:gd name="connsiteX11" fmla="*/ 975357 w 1546539"/>
                <a:gd name="connsiteY11" fmla="*/ 1426769 h 1428338"/>
                <a:gd name="connsiteX12" fmla="*/ 593974 w 1546539"/>
                <a:gd name="connsiteY12" fmla="*/ 1288919 h 1428338"/>
                <a:gd name="connsiteX13" fmla="*/ 400985 w 1546539"/>
                <a:gd name="connsiteY13" fmla="*/ 1174045 h 1428338"/>
                <a:gd name="connsiteX14" fmla="*/ 166641 w 1546539"/>
                <a:gd name="connsiteY14" fmla="*/ 1068361 h 1428338"/>
                <a:gd name="connsiteX15" fmla="*/ 1222 w 1546539"/>
                <a:gd name="connsiteY15" fmla="*/ 898347 h 1428338"/>
                <a:gd name="connsiteX0" fmla="*/ 1222 w 1546539"/>
                <a:gd name="connsiteY0" fmla="*/ 898347 h 1455663"/>
                <a:gd name="connsiteX1" fmla="*/ 102312 w 1546539"/>
                <a:gd name="connsiteY1" fmla="*/ 677788 h 1455663"/>
                <a:gd name="connsiteX2" fmla="*/ 322871 w 1546539"/>
                <a:gd name="connsiteY2" fmla="*/ 443444 h 1455663"/>
                <a:gd name="connsiteX3" fmla="*/ 649114 w 1546539"/>
                <a:gd name="connsiteY3" fmla="*/ 232076 h 1455663"/>
                <a:gd name="connsiteX4" fmla="*/ 892648 w 1546539"/>
                <a:gd name="connsiteY4" fmla="*/ 66656 h 1455663"/>
                <a:gd name="connsiteX5" fmla="*/ 1140776 w 1546539"/>
                <a:gd name="connsiteY5" fmla="*/ 2327 h 1455663"/>
                <a:gd name="connsiteX6" fmla="*/ 1338360 w 1546539"/>
                <a:gd name="connsiteY6" fmla="*/ 140176 h 1455663"/>
                <a:gd name="connsiteX7" fmla="*/ 1517564 w 1546539"/>
                <a:gd name="connsiteY7" fmla="*/ 443444 h 1455663"/>
                <a:gd name="connsiteX8" fmla="*/ 1540539 w 1546539"/>
                <a:gd name="connsiteY8" fmla="*/ 650218 h 1455663"/>
                <a:gd name="connsiteX9" fmla="*/ 1457829 w 1546539"/>
                <a:gd name="connsiteY9" fmla="*/ 898347 h 1455663"/>
                <a:gd name="connsiteX10" fmla="*/ 1292410 w 1546539"/>
                <a:gd name="connsiteY10" fmla="*/ 1192425 h 1455663"/>
                <a:gd name="connsiteX11" fmla="*/ 984547 w 1546539"/>
                <a:gd name="connsiteY11" fmla="*/ 1454339 h 1455663"/>
                <a:gd name="connsiteX12" fmla="*/ 593974 w 1546539"/>
                <a:gd name="connsiteY12" fmla="*/ 1288919 h 1455663"/>
                <a:gd name="connsiteX13" fmla="*/ 400985 w 1546539"/>
                <a:gd name="connsiteY13" fmla="*/ 1174045 h 1455663"/>
                <a:gd name="connsiteX14" fmla="*/ 166641 w 1546539"/>
                <a:gd name="connsiteY14" fmla="*/ 1068361 h 1455663"/>
                <a:gd name="connsiteX15" fmla="*/ 1222 w 1546539"/>
                <a:gd name="connsiteY15" fmla="*/ 898347 h 1455663"/>
                <a:gd name="connsiteX0" fmla="*/ 1222 w 1546539"/>
                <a:gd name="connsiteY0" fmla="*/ 898347 h 1455443"/>
                <a:gd name="connsiteX1" fmla="*/ 102312 w 1546539"/>
                <a:gd name="connsiteY1" fmla="*/ 677788 h 1455443"/>
                <a:gd name="connsiteX2" fmla="*/ 322871 w 1546539"/>
                <a:gd name="connsiteY2" fmla="*/ 443444 h 1455443"/>
                <a:gd name="connsiteX3" fmla="*/ 649114 w 1546539"/>
                <a:gd name="connsiteY3" fmla="*/ 232076 h 1455443"/>
                <a:gd name="connsiteX4" fmla="*/ 892648 w 1546539"/>
                <a:gd name="connsiteY4" fmla="*/ 66656 h 1455443"/>
                <a:gd name="connsiteX5" fmla="*/ 1140776 w 1546539"/>
                <a:gd name="connsiteY5" fmla="*/ 2327 h 1455443"/>
                <a:gd name="connsiteX6" fmla="*/ 1338360 w 1546539"/>
                <a:gd name="connsiteY6" fmla="*/ 140176 h 1455443"/>
                <a:gd name="connsiteX7" fmla="*/ 1517564 w 1546539"/>
                <a:gd name="connsiteY7" fmla="*/ 443444 h 1455443"/>
                <a:gd name="connsiteX8" fmla="*/ 1540539 w 1546539"/>
                <a:gd name="connsiteY8" fmla="*/ 650218 h 1455443"/>
                <a:gd name="connsiteX9" fmla="*/ 1457829 w 1546539"/>
                <a:gd name="connsiteY9" fmla="*/ 898347 h 1455443"/>
                <a:gd name="connsiteX10" fmla="*/ 1315385 w 1546539"/>
                <a:gd name="connsiteY10" fmla="*/ 1201615 h 1455443"/>
                <a:gd name="connsiteX11" fmla="*/ 984547 w 1546539"/>
                <a:gd name="connsiteY11" fmla="*/ 1454339 h 1455443"/>
                <a:gd name="connsiteX12" fmla="*/ 593974 w 1546539"/>
                <a:gd name="connsiteY12" fmla="*/ 1288919 h 1455443"/>
                <a:gd name="connsiteX13" fmla="*/ 400985 w 1546539"/>
                <a:gd name="connsiteY13" fmla="*/ 1174045 h 1455443"/>
                <a:gd name="connsiteX14" fmla="*/ 166641 w 1546539"/>
                <a:gd name="connsiteY14" fmla="*/ 1068361 h 1455443"/>
                <a:gd name="connsiteX15" fmla="*/ 1222 w 1546539"/>
                <a:gd name="connsiteY15" fmla="*/ 898347 h 1455443"/>
                <a:gd name="connsiteX0" fmla="*/ 1222 w 1544848"/>
                <a:gd name="connsiteY0" fmla="*/ 898347 h 1455443"/>
                <a:gd name="connsiteX1" fmla="*/ 102312 w 1544848"/>
                <a:gd name="connsiteY1" fmla="*/ 677788 h 1455443"/>
                <a:gd name="connsiteX2" fmla="*/ 322871 w 1544848"/>
                <a:gd name="connsiteY2" fmla="*/ 443444 h 1455443"/>
                <a:gd name="connsiteX3" fmla="*/ 649114 w 1544848"/>
                <a:gd name="connsiteY3" fmla="*/ 232076 h 1455443"/>
                <a:gd name="connsiteX4" fmla="*/ 892648 w 1544848"/>
                <a:gd name="connsiteY4" fmla="*/ 66656 h 1455443"/>
                <a:gd name="connsiteX5" fmla="*/ 1140776 w 1544848"/>
                <a:gd name="connsiteY5" fmla="*/ 2327 h 1455443"/>
                <a:gd name="connsiteX6" fmla="*/ 1338360 w 1544848"/>
                <a:gd name="connsiteY6" fmla="*/ 140176 h 1455443"/>
                <a:gd name="connsiteX7" fmla="*/ 1517564 w 1544848"/>
                <a:gd name="connsiteY7" fmla="*/ 443444 h 1455443"/>
                <a:gd name="connsiteX8" fmla="*/ 1540539 w 1544848"/>
                <a:gd name="connsiteY8" fmla="*/ 650218 h 1455443"/>
                <a:gd name="connsiteX9" fmla="*/ 1480804 w 1544848"/>
                <a:gd name="connsiteY9" fmla="*/ 893752 h 1455443"/>
                <a:gd name="connsiteX10" fmla="*/ 1315385 w 1544848"/>
                <a:gd name="connsiteY10" fmla="*/ 1201615 h 1455443"/>
                <a:gd name="connsiteX11" fmla="*/ 984547 w 1544848"/>
                <a:gd name="connsiteY11" fmla="*/ 1454339 h 1455443"/>
                <a:gd name="connsiteX12" fmla="*/ 593974 w 1544848"/>
                <a:gd name="connsiteY12" fmla="*/ 1288919 h 1455443"/>
                <a:gd name="connsiteX13" fmla="*/ 400985 w 1544848"/>
                <a:gd name="connsiteY13" fmla="*/ 1174045 h 1455443"/>
                <a:gd name="connsiteX14" fmla="*/ 166641 w 1544848"/>
                <a:gd name="connsiteY14" fmla="*/ 1068361 h 1455443"/>
                <a:gd name="connsiteX15" fmla="*/ 1222 w 1544848"/>
                <a:gd name="connsiteY15" fmla="*/ 898347 h 1455443"/>
                <a:gd name="connsiteX0" fmla="*/ 1222 w 1569266"/>
                <a:gd name="connsiteY0" fmla="*/ 898347 h 1455443"/>
                <a:gd name="connsiteX1" fmla="*/ 102312 w 1569266"/>
                <a:gd name="connsiteY1" fmla="*/ 677788 h 1455443"/>
                <a:gd name="connsiteX2" fmla="*/ 322871 w 1569266"/>
                <a:gd name="connsiteY2" fmla="*/ 443444 h 1455443"/>
                <a:gd name="connsiteX3" fmla="*/ 649114 w 1569266"/>
                <a:gd name="connsiteY3" fmla="*/ 232076 h 1455443"/>
                <a:gd name="connsiteX4" fmla="*/ 892648 w 1569266"/>
                <a:gd name="connsiteY4" fmla="*/ 66656 h 1455443"/>
                <a:gd name="connsiteX5" fmla="*/ 1140776 w 1569266"/>
                <a:gd name="connsiteY5" fmla="*/ 2327 h 1455443"/>
                <a:gd name="connsiteX6" fmla="*/ 1338360 w 1569266"/>
                <a:gd name="connsiteY6" fmla="*/ 140176 h 1455443"/>
                <a:gd name="connsiteX7" fmla="*/ 1517564 w 1569266"/>
                <a:gd name="connsiteY7" fmla="*/ 443444 h 1455443"/>
                <a:gd name="connsiteX8" fmla="*/ 1568109 w 1569266"/>
                <a:gd name="connsiteY8" fmla="*/ 641028 h 1455443"/>
                <a:gd name="connsiteX9" fmla="*/ 1480804 w 1569266"/>
                <a:gd name="connsiteY9" fmla="*/ 893752 h 1455443"/>
                <a:gd name="connsiteX10" fmla="*/ 1315385 w 1569266"/>
                <a:gd name="connsiteY10" fmla="*/ 1201615 h 1455443"/>
                <a:gd name="connsiteX11" fmla="*/ 984547 w 1569266"/>
                <a:gd name="connsiteY11" fmla="*/ 1454339 h 1455443"/>
                <a:gd name="connsiteX12" fmla="*/ 593974 w 1569266"/>
                <a:gd name="connsiteY12" fmla="*/ 1288919 h 1455443"/>
                <a:gd name="connsiteX13" fmla="*/ 400985 w 1569266"/>
                <a:gd name="connsiteY13" fmla="*/ 1174045 h 1455443"/>
                <a:gd name="connsiteX14" fmla="*/ 166641 w 1569266"/>
                <a:gd name="connsiteY14" fmla="*/ 1068361 h 1455443"/>
                <a:gd name="connsiteX15" fmla="*/ 1222 w 1569266"/>
                <a:gd name="connsiteY15" fmla="*/ 898347 h 1455443"/>
                <a:gd name="connsiteX0" fmla="*/ 1222 w 1585739"/>
                <a:gd name="connsiteY0" fmla="*/ 898347 h 1455443"/>
                <a:gd name="connsiteX1" fmla="*/ 102312 w 1585739"/>
                <a:gd name="connsiteY1" fmla="*/ 677788 h 1455443"/>
                <a:gd name="connsiteX2" fmla="*/ 322871 w 1585739"/>
                <a:gd name="connsiteY2" fmla="*/ 443444 h 1455443"/>
                <a:gd name="connsiteX3" fmla="*/ 649114 w 1585739"/>
                <a:gd name="connsiteY3" fmla="*/ 232076 h 1455443"/>
                <a:gd name="connsiteX4" fmla="*/ 892648 w 1585739"/>
                <a:gd name="connsiteY4" fmla="*/ 66656 h 1455443"/>
                <a:gd name="connsiteX5" fmla="*/ 1140776 w 1585739"/>
                <a:gd name="connsiteY5" fmla="*/ 2327 h 1455443"/>
                <a:gd name="connsiteX6" fmla="*/ 1338360 w 1585739"/>
                <a:gd name="connsiteY6" fmla="*/ 140176 h 1455443"/>
                <a:gd name="connsiteX7" fmla="*/ 1563514 w 1585739"/>
                <a:gd name="connsiteY7" fmla="*/ 438849 h 1455443"/>
                <a:gd name="connsiteX8" fmla="*/ 1568109 w 1585739"/>
                <a:gd name="connsiteY8" fmla="*/ 641028 h 1455443"/>
                <a:gd name="connsiteX9" fmla="*/ 1480804 w 1585739"/>
                <a:gd name="connsiteY9" fmla="*/ 893752 h 1455443"/>
                <a:gd name="connsiteX10" fmla="*/ 1315385 w 1585739"/>
                <a:gd name="connsiteY10" fmla="*/ 1201615 h 1455443"/>
                <a:gd name="connsiteX11" fmla="*/ 984547 w 1585739"/>
                <a:gd name="connsiteY11" fmla="*/ 1454339 h 1455443"/>
                <a:gd name="connsiteX12" fmla="*/ 593974 w 1585739"/>
                <a:gd name="connsiteY12" fmla="*/ 1288919 h 1455443"/>
                <a:gd name="connsiteX13" fmla="*/ 400985 w 1585739"/>
                <a:gd name="connsiteY13" fmla="*/ 1174045 h 1455443"/>
                <a:gd name="connsiteX14" fmla="*/ 166641 w 1585739"/>
                <a:gd name="connsiteY14" fmla="*/ 1068361 h 1455443"/>
                <a:gd name="connsiteX15" fmla="*/ 1222 w 1585739"/>
                <a:gd name="connsiteY15" fmla="*/ 898347 h 1455443"/>
                <a:gd name="connsiteX0" fmla="*/ 1222 w 1584150"/>
                <a:gd name="connsiteY0" fmla="*/ 897909 h 1455005"/>
                <a:gd name="connsiteX1" fmla="*/ 102312 w 1584150"/>
                <a:gd name="connsiteY1" fmla="*/ 677350 h 1455005"/>
                <a:gd name="connsiteX2" fmla="*/ 322871 w 1584150"/>
                <a:gd name="connsiteY2" fmla="*/ 443006 h 1455005"/>
                <a:gd name="connsiteX3" fmla="*/ 649114 w 1584150"/>
                <a:gd name="connsiteY3" fmla="*/ 231638 h 1455005"/>
                <a:gd name="connsiteX4" fmla="*/ 892648 w 1584150"/>
                <a:gd name="connsiteY4" fmla="*/ 66218 h 1455005"/>
                <a:gd name="connsiteX5" fmla="*/ 1140776 w 1584150"/>
                <a:gd name="connsiteY5" fmla="*/ 1889 h 1455005"/>
                <a:gd name="connsiteX6" fmla="*/ 1361335 w 1584150"/>
                <a:gd name="connsiteY6" fmla="*/ 130548 h 1455005"/>
                <a:gd name="connsiteX7" fmla="*/ 1563514 w 1584150"/>
                <a:gd name="connsiteY7" fmla="*/ 438411 h 1455005"/>
                <a:gd name="connsiteX8" fmla="*/ 1568109 w 1584150"/>
                <a:gd name="connsiteY8" fmla="*/ 640590 h 1455005"/>
                <a:gd name="connsiteX9" fmla="*/ 1480804 w 1584150"/>
                <a:gd name="connsiteY9" fmla="*/ 893314 h 1455005"/>
                <a:gd name="connsiteX10" fmla="*/ 1315385 w 1584150"/>
                <a:gd name="connsiteY10" fmla="*/ 1201177 h 1455005"/>
                <a:gd name="connsiteX11" fmla="*/ 984547 w 1584150"/>
                <a:gd name="connsiteY11" fmla="*/ 1453901 h 1455005"/>
                <a:gd name="connsiteX12" fmla="*/ 593974 w 1584150"/>
                <a:gd name="connsiteY12" fmla="*/ 1288481 h 1455005"/>
                <a:gd name="connsiteX13" fmla="*/ 400985 w 1584150"/>
                <a:gd name="connsiteY13" fmla="*/ 1173607 h 1455005"/>
                <a:gd name="connsiteX14" fmla="*/ 166641 w 1584150"/>
                <a:gd name="connsiteY14" fmla="*/ 1067923 h 1455005"/>
                <a:gd name="connsiteX15" fmla="*/ 1222 w 1584150"/>
                <a:gd name="connsiteY15" fmla="*/ 897909 h 1455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84150" h="1455005">
                  <a:moveTo>
                    <a:pt x="1222" y="897909"/>
                  </a:moveTo>
                  <a:cubicBezTo>
                    <a:pt x="-9500" y="832813"/>
                    <a:pt x="52533" y="751635"/>
                    <a:pt x="102312" y="677350"/>
                  </a:cubicBezTo>
                  <a:cubicBezTo>
                    <a:pt x="152091" y="603065"/>
                    <a:pt x="231737" y="517291"/>
                    <a:pt x="322871" y="443006"/>
                  </a:cubicBezTo>
                  <a:cubicBezTo>
                    <a:pt x="414005" y="368721"/>
                    <a:pt x="554151" y="294436"/>
                    <a:pt x="649114" y="231638"/>
                  </a:cubicBezTo>
                  <a:cubicBezTo>
                    <a:pt x="744077" y="168840"/>
                    <a:pt x="810704" y="104510"/>
                    <a:pt x="892648" y="66218"/>
                  </a:cubicBezTo>
                  <a:cubicBezTo>
                    <a:pt x="974592" y="27926"/>
                    <a:pt x="1062662" y="-8833"/>
                    <a:pt x="1140776" y="1889"/>
                  </a:cubicBezTo>
                  <a:cubicBezTo>
                    <a:pt x="1218890" y="12611"/>
                    <a:pt x="1290879" y="57794"/>
                    <a:pt x="1361335" y="130548"/>
                  </a:cubicBezTo>
                  <a:cubicBezTo>
                    <a:pt x="1431791" y="203302"/>
                    <a:pt x="1529052" y="353404"/>
                    <a:pt x="1563514" y="438411"/>
                  </a:cubicBezTo>
                  <a:cubicBezTo>
                    <a:pt x="1597976" y="523418"/>
                    <a:pt x="1581894" y="564773"/>
                    <a:pt x="1568109" y="640590"/>
                  </a:cubicBezTo>
                  <a:cubicBezTo>
                    <a:pt x="1554324" y="716407"/>
                    <a:pt x="1522925" y="799883"/>
                    <a:pt x="1480804" y="893314"/>
                  </a:cubicBezTo>
                  <a:cubicBezTo>
                    <a:pt x="1438683" y="986745"/>
                    <a:pt x="1398094" y="1107746"/>
                    <a:pt x="1315385" y="1201177"/>
                  </a:cubicBezTo>
                  <a:cubicBezTo>
                    <a:pt x="1232676" y="1294608"/>
                    <a:pt x="1104782" y="1439350"/>
                    <a:pt x="984547" y="1453901"/>
                  </a:cubicBezTo>
                  <a:cubicBezTo>
                    <a:pt x="864312" y="1468452"/>
                    <a:pt x="691234" y="1335197"/>
                    <a:pt x="593974" y="1288481"/>
                  </a:cubicBezTo>
                  <a:cubicBezTo>
                    <a:pt x="496714" y="1241765"/>
                    <a:pt x="453061" y="1201177"/>
                    <a:pt x="400985" y="1173607"/>
                  </a:cubicBezTo>
                  <a:cubicBezTo>
                    <a:pt x="348909" y="1146037"/>
                    <a:pt x="233268" y="1113873"/>
                    <a:pt x="166641" y="1067923"/>
                  </a:cubicBezTo>
                  <a:cubicBezTo>
                    <a:pt x="100014" y="1021973"/>
                    <a:pt x="11944" y="963005"/>
                    <a:pt x="1222" y="89790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reeform: Shape 26">
              <a:extLst>
                <a:ext uri="{FF2B5EF4-FFF2-40B4-BE49-F238E27FC236}">
                  <a16:creationId xmlns:a16="http://schemas.microsoft.com/office/drawing/2014/main" id="{37AEA105-CFB8-48E1-A537-F2B8783D48A9}"/>
                </a:ext>
              </a:extLst>
            </p:cNvPr>
            <p:cNvSpPr/>
            <p:nvPr/>
          </p:nvSpPr>
          <p:spPr>
            <a:xfrm>
              <a:off x="6421553" y="2319891"/>
              <a:ext cx="2055840" cy="2117237"/>
            </a:xfrm>
            <a:custGeom>
              <a:avLst/>
              <a:gdLst>
                <a:gd name="connsiteX0" fmla="*/ 12882 w 2058447"/>
                <a:gd name="connsiteY0" fmla="*/ 1360267 h 2118599"/>
                <a:gd name="connsiteX1" fmla="*/ 435620 w 2058447"/>
                <a:gd name="connsiteY1" fmla="*/ 597501 h 2118599"/>
                <a:gd name="connsiteX2" fmla="*/ 527519 w 2058447"/>
                <a:gd name="connsiteY2" fmla="*/ 193143 h 2118599"/>
                <a:gd name="connsiteX3" fmla="*/ 798623 w 2058447"/>
                <a:gd name="connsiteY3" fmla="*/ 154 h 2118599"/>
                <a:gd name="connsiteX4" fmla="*/ 1184600 w 2058447"/>
                <a:gd name="connsiteY4" fmla="*/ 165573 h 2118599"/>
                <a:gd name="connsiteX5" fmla="*/ 1418944 w 2058447"/>
                <a:gd name="connsiteY5" fmla="*/ 427487 h 2118599"/>
                <a:gd name="connsiteX6" fmla="*/ 1997911 w 2058447"/>
                <a:gd name="connsiteY6" fmla="*/ 735350 h 2118599"/>
                <a:gd name="connsiteX7" fmla="*/ 2011696 w 2058447"/>
                <a:gd name="connsiteY7" fmla="*/ 845630 h 2118599"/>
                <a:gd name="connsiteX8" fmla="*/ 1740592 w 2058447"/>
                <a:gd name="connsiteY8" fmla="*/ 1576231 h 2118599"/>
                <a:gd name="connsiteX9" fmla="*/ 1690048 w 2058447"/>
                <a:gd name="connsiteY9" fmla="*/ 1760030 h 2118599"/>
                <a:gd name="connsiteX10" fmla="*/ 1451109 w 2058447"/>
                <a:gd name="connsiteY10" fmla="*/ 1934639 h 2118599"/>
                <a:gd name="connsiteX11" fmla="*/ 1106486 w 2058447"/>
                <a:gd name="connsiteY11" fmla="*/ 2100058 h 2118599"/>
                <a:gd name="connsiteX12" fmla="*/ 807813 w 2058447"/>
                <a:gd name="connsiteY12" fmla="*/ 2086273 h 2118599"/>
                <a:gd name="connsiteX13" fmla="*/ 536709 w 2058447"/>
                <a:gd name="connsiteY13" fmla="*/ 1847334 h 2118599"/>
                <a:gd name="connsiteX14" fmla="*/ 178301 w 2058447"/>
                <a:gd name="connsiteY14" fmla="*/ 1626775 h 2118599"/>
                <a:gd name="connsiteX15" fmla="*/ 113971 w 2058447"/>
                <a:gd name="connsiteY15" fmla="*/ 1516496 h 2118599"/>
                <a:gd name="connsiteX16" fmla="*/ 12882 w 2058447"/>
                <a:gd name="connsiteY16" fmla="*/ 1360267 h 2118599"/>
                <a:gd name="connsiteX0" fmla="*/ 12882 w 2047928"/>
                <a:gd name="connsiteY0" fmla="*/ 1360267 h 2118599"/>
                <a:gd name="connsiteX1" fmla="*/ 435620 w 2047928"/>
                <a:gd name="connsiteY1" fmla="*/ 597501 h 2118599"/>
                <a:gd name="connsiteX2" fmla="*/ 527519 w 2047928"/>
                <a:gd name="connsiteY2" fmla="*/ 193143 h 2118599"/>
                <a:gd name="connsiteX3" fmla="*/ 798623 w 2047928"/>
                <a:gd name="connsiteY3" fmla="*/ 154 h 2118599"/>
                <a:gd name="connsiteX4" fmla="*/ 1184600 w 2047928"/>
                <a:gd name="connsiteY4" fmla="*/ 165573 h 2118599"/>
                <a:gd name="connsiteX5" fmla="*/ 1418944 w 2047928"/>
                <a:gd name="connsiteY5" fmla="*/ 427487 h 2118599"/>
                <a:gd name="connsiteX6" fmla="*/ 1997911 w 2047928"/>
                <a:gd name="connsiteY6" fmla="*/ 735350 h 2118599"/>
                <a:gd name="connsiteX7" fmla="*/ 2011696 w 2047928"/>
                <a:gd name="connsiteY7" fmla="*/ 845630 h 2118599"/>
                <a:gd name="connsiteX8" fmla="*/ 1947366 w 2047928"/>
                <a:gd name="connsiteY8" fmla="*/ 1245393 h 2118599"/>
                <a:gd name="connsiteX9" fmla="*/ 1740592 w 2047928"/>
                <a:gd name="connsiteY9" fmla="*/ 1576231 h 2118599"/>
                <a:gd name="connsiteX10" fmla="*/ 1690048 w 2047928"/>
                <a:gd name="connsiteY10" fmla="*/ 1760030 h 2118599"/>
                <a:gd name="connsiteX11" fmla="*/ 1451109 w 2047928"/>
                <a:gd name="connsiteY11" fmla="*/ 1934639 h 2118599"/>
                <a:gd name="connsiteX12" fmla="*/ 1106486 w 2047928"/>
                <a:gd name="connsiteY12" fmla="*/ 2100058 h 2118599"/>
                <a:gd name="connsiteX13" fmla="*/ 807813 w 2047928"/>
                <a:gd name="connsiteY13" fmla="*/ 2086273 h 2118599"/>
                <a:gd name="connsiteX14" fmla="*/ 536709 w 2047928"/>
                <a:gd name="connsiteY14" fmla="*/ 1847334 h 2118599"/>
                <a:gd name="connsiteX15" fmla="*/ 178301 w 2047928"/>
                <a:gd name="connsiteY15" fmla="*/ 1626775 h 2118599"/>
                <a:gd name="connsiteX16" fmla="*/ 113971 w 2047928"/>
                <a:gd name="connsiteY16" fmla="*/ 1516496 h 2118599"/>
                <a:gd name="connsiteX17" fmla="*/ 12882 w 2047928"/>
                <a:gd name="connsiteY17" fmla="*/ 1360267 h 2118599"/>
                <a:gd name="connsiteX0" fmla="*/ 8923 w 2043969"/>
                <a:gd name="connsiteY0" fmla="*/ 1360267 h 2118599"/>
                <a:gd name="connsiteX1" fmla="*/ 431661 w 2043969"/>
                <a:gd name="connsiteY1" fmla="*/ 597501 h 2118599"/>
                <a:gd name="connsiteX2" fmla="*/ 523560 w 2043969"/>
                <a:gd name="connsiteY2" fmla="*/ 193143 h 2118599"/>
                <a:gd name="connsiteX3" fmla="*/ 794664 w 2043969"/>
                <a:gd name="connsiteY3" fmla="*/ 154 h 2118599"/>
                <a:gd name="connsiteX4" fmla="*/ 1180641 w 2043969"/>
                <a:gd name="connsiteY4" fmla="*/ 165573 h 2118599"/>
                <a:gd name="connsiteX5" fmla="*/ 1414985 w 2043969"/>
                <a:gd name="connsiteY5" fmla="*/ 427487 h 2118599"/>
                <a:gd name="connsiteX6" fmla="*/ 1993952 w 2043969"/>
                <a:gd name="connsiteY6" fmla="*/ 735350 h 2118599"/>
                <a:gd name="connsiteX7" fmla="*/ 2007737 w 2043969"/>
                <a:gd name="connsiteY7" fmla="*/ 845630 h 2118599"/>
                <a:gd name="connsiteX8" fmla="*/ 1943407 w 2043969"/>
                <a:gd name="connsiteY8" fmla="*/ 1245393 h 2118599"/>
                <a:gd name="connsiteX9" fmla="*/ 1736633 w 2043969"/>
                <a:gd name="connsiteY9" fmla="*/ 1576231 h 2118599"/>
                <a:gd name="connsiteX10" fmla="*/ 1686089 w 2043969"/>
                <a:gd name="connsiteY10" fmla="*/ 1760030 h 2118599"/>
                <a:gd name="connsiteX11" fmla="*/ 1447150 w 2043969"/>
                <a:gd name="connsiteY11" fmla="*/ 1934639 h 2118599"/>
                <a:gd name="connsiteX12" fmla="*/ 1102527 w 2043969"/>
                <a:gd name="connsiteY12" fmla="*/ 2100058 h 2118599"/>
                <a:gd name="connsiteX13" fmla="*/ 803854 w 2043969"/>
                <a:gd name="connsiteY13" fmla="*/ 2086273 h 2118599"/>
                <a:gd name="connsiteX14" fmla="*/ 532750 w 2043969"/>
                <a:gd name="connsiteY14" fmla="*/ 1847334 h 2118599"/>
                <a:gd name="connsiteX15" fmla="*/ 174342 w 2043969"/>
                <a:gd name="connsiteY15" fmla="*/ 1626775 h 2118599"/>
                <a:gd name="connsiteX16" fmla="*/ 8923 w 2043969"/>
                <a:gd name="connsiteY16" fmla="*/ 1360267 h 2118599"/>
                <a:gd name="connsiteX0" fmla="*/ 6817 w 2041863"/>
                <a:gd name="connsiteY0" fmla="*/ 1360267 h 2118599"/>
                <a:gd name="connsiteX1" fmla="*/ 388200 w 2041863"/>
                <a:gd name="connsiteY1" fmla="*/ 579121 h 2118599"/>
                <a:gd name="connsiteX2" fmla="*/ 521454 w 2041863"/>
                <a:gd name="connsiteY2" fmla="*/ 193143 h 2118599"/>
                <a:gd name="connsiteX3" fmla="*/ 792558 w 2041863"/>
                <a:gd name="connsiteY3" fmla="*/ 154 h 2118599"/>
                <a:gd name="connsiteX4" fmla="*/ 1178535 w 2041863"/>
                <a:gd name="connsiteY4" fmla="*/ 165573 h 2118599"/>
                <a:gd name="connsiteX5" fmla="*/ 1412879 w 2041863"/>
                <a:gd name="connsiteY5" fmla="*/ 427487 h 2118599"/>
                <a:gd name="connsiteX6" fmla="*/ 1991846 w 2041863"/>
                <a:gd name="connsiteY6" fmla="*/ 735350 h 2118599"/>
                <a:gd name="connsiteX7" fmla="*/ 2005631 w 2041863"/>
                <a:gd name="connsiteY7" fmla="*/ 845630 h 2118599"/>
                <a:gd name="connsiteX8" fmla="*/ 1941301 w 2041863"/>
                <a:gd name="connsiteY8" fmla="*/ 1245393 h 2118599"/>
                <a:gd name="connsiteX9" fmla="*/ 1734527 w 2041863"/>
                <a:gd name="connsiteY9" fmla="*/ 1576231 h 2118599"/>
                <a:gd name="connsiteX10" fmla="*/ 1683983 w 2041863"/>
                <a:gd name="connsiteY10" fmla="*/ 1760030 h 2118599"/>
                <a:gd name="connsiteX11" fmla="*/ 1445044 w 2041863"/>
                <a:gd name="connsiteY11" fmla="*/ 1934639 h 2118599"/>
                <a:gd name="connsiteX12" fmla="*/ 1100421 w 2041863"/>
                <a:gd name="connsiteY12" fmla="*/ 2100058 h 2118599"/>
                <a:gd name="connsiteX13" fmla="*/ 801748 w 2041863"/>
                <a:gd name="connsiteY13" fmla="*/ 2086273 h 2118599"/>
                <a:gd name="connsiteX14" fmla="*/ 530644 w 2041863"/>
                <a:gd name="connsiteY14" fmla="*/ 1847334 h 2118599"/>
                <a:gd name="connsiteX15" fmla="*/ 172236 w 2041863"/>
                <a:gd name="connsiteY15" fmla="*/ 1626775 h 2118599"/>
                <a:gd name="connsiteX16" fmla="*/ 6817 w 2041863"/>
                <a:gd name="connsiteY16" fmla="*/ 1360267 h 2118599"/>
                <a:gd name="connsiteX0" fmla="*/ 6817 w 2037520"/>
                <a:gd name="connsiteY0" fmla="*/ 1360264 h 2118596"/>
                <a:gd name="connsiteX1" fmla="*/ 388200 w 2037520"/>
                <a:gd name="connsiteY1" fmla="*/ 579118 h 2118596"/>
                <a:gd name="connsiteX2" fmla="*/ 521454 w 2037520"/>
                <a:gd name="connsiteY2" fmla="*/ 193140 h 2118596"/>
                <a:gd name="connsiteX3" fmla="*/ 792558 w 2037520"/>
                <a:gd name="connsiteY3" fmla="*/ 151 h 2118596"/>
                <a:gd name="connsiteX4" fmla="*/ 1178535 w 2037520"/>
                <a:gd name="connsiteY4" fmla="*/ 165570 h 2118596"/>
                <a:gd name="connsiteX5" fmla="*/ 1472614 w 2037520"/>
                <a:gd name="connsiteY5" fmla="*/ 409104 h 2118596"/>
                <a:gd name="connsiteX6" fmla="*/ 1991846 w 2037520"/>
                <a:gd name="connsiteY6" fmla="*/ 735347 h 2118596"/>
                <a:gd name="connsiteX7" fmla="*/ 2005631 w 2037520"/>
                <a:gd name="connsiteY7" fmla="*/ 845627 h 2118596"/>
                <a:gd name="connsiteX8" fmla="*/ 1941301 w 2037520"/>
                <a:gd name="connsiteY8" fmla="*/ 1245390 h 2118596"/>
                <a:gd name="connsiteX9" fmla="*/ 1734527 w 2037520"/>
                <a:gd name="connsiteY9" fmla="*/ 1576228 h 2118596"/>
                <a:gd name="connsiteX10" fmla="*/ 1683983 w 2037520"/>
                <a:gd name="connsiteY10" fmla="*/ 1760027 h 2118596"/>
                <a:gd name="connsiteX11" fmla="*/ 1445044 w 2037520"/>
                <a:gd name="connsiteY11" fmla="*/ 1934636 h 2118596"/>
                <a:gd name="connsiteX12" fmla="*/ 1100421 w 2037520"/>
                <a:gd name="connsiteY12" fmla="*/ 2100055 h 2118596"/>
                <a:gd name="connsiteX13" fmla="*/ 801748 w 2037520"/>
                <a:gd name="connsiteY13" fmla="*/ 2086270 h 2118596"/>
                <a:gd name="connsiteX14" fmla="*/ 530644 w 2037520"/>
                <a:gd name="connsiteY14" fmla="*/ 1847331 h 2118596"/>
                <a:gd name="connsiteX15" fmla="*/ 172236 w 2037520"/>
                <a:gd name="connsiteY15" fmla="*/ 1626772 h 2118596"/>
                <a:gd name="connsiteX16" fmla="*/ 6817 w 2037520"/>
                <a:gd name="connsiteY16" fmla="*/ 1360264 h 2118596"/>
                <a:gd name="connsiteX0" fmla="*/ 6817 w 2058977"/>
                <a:gd name="connsiteY0" fmla="*/ 1360264 h 2118596"/>
                <a:gd name="connsiteX1" fmla="*/ 388200 w 2058977"/>
                <a:gd name="connsiteY1" fmla="*/ 579118 h 2118596"/>
                <a:gd name="connsiteX2" fmla="*/ 521454 w 2058977"/>
                <a:gd name="connsiteY2" fmla="*/ 193140 h 2118596"/>
                <a:gd name="connsiteX3" fmla="*/ 792558 w 2058977"/>
                <a:gd name="connsiteY3" fmla="*/ 151 h 2118596"/>
                <a:gd name="connsiteX4" fmla="*/ 1178535 w 2058977"/>
                <a:gd name="connsiteY4" fmla="*/ 165570 h 2118596"/>
                <a:gd name="connsiteX5" fmla="*/ 1472614 w 2058977"/>
                <a:gd name="connsiteY5" fmla="*/ 409104 h 2118596"/>
                <a:gd name="connsiteX6" fmla="*/ 1991846 w 2058977"/>
                <a:gd name="connsiteY6" fmla="*/ 735347 h 2118596"/>
                <a:gd name="connsiteX7" fmla="*/ 2046986 w 2058977"/>
                <a:gd name="connsiteY7" fmla="*/ 928336 h 2118596"/>
                <a:gd name="connsiteX8" fmla="*/ 1941301 w 2058977"/>
                <a:gd name="connsiteY8" fmla="*/ 1245390 h 2118596"/>
                <a:gd name="connsiteX9" fmla="*/ 1734527 w 2058977"/>
                <a:gd name="connsiteY9" fmla="*/ 1576228 h 2118596"/>
                <a:gd name="connsiteX10" fmla="*/ 1683983 w 2058977"/>
                <a:gd name="connsiteY10" fmla="*/ 1760027 h 2118596"/>
                <a:gd name="connsiteX11" fmla="*/ 1445044 w 2058977"/>
                <a:gd name="connsiteY11" fmla="*/ 1934636 h 2118596"/>
                <a:gd name="connsiteX12" fmla="*/ 1100421 w 2058977"/>
                <a:gd name="connsiteY12" fmla="*/ 2100055 h 2118596"/>
                <a:gd name="connsiteX13" fmla="*/ 801748 w 2058977"/>
                <a:gd name="connsiteY13" fmla="*/ 2086270 h 2118596"/>
                <a:gd name="connsiteX14" fmla="*/ 530644 w 2058977"/>
                <a:gd name="connsiteY14" fmla="*/ 1847331 h 2118596"/>
                <a:gd name="connsiteX15" fmla="*/ 172236 w 2058977"/>
                <a:gd name="connsiteY15" fmla="*/ 1626772 h 2118596"/>
                <a:gd name="connsiteX16" fmla="*/ 6817 w 2058977"/>
                <a:gd name="connsiteY16" fmla="*/ 1360264 h 2118596"/>
                <a:gd name="connsiteX0" fmla="*/ 6817 w 2058029"/>
                <a:gd name="connsiteY0" fmla="*/ 1360264 h 2118596"/>
                <a:gd name="connsiteX1" fmla="*/ 388200 w 2058029"/>
                <a:gd name="connsiteY1" fmla="*/ 579118 h 2118596"/>
                <a:gd name="connsiteX2" fmla="*/ 521454 w 2058029"/>
                <a:gd name="connsiteY2" fmla="*/ 193140 h 2118596"/>
                <a:gd name="connsiteX3" fmla="*/ 792558 w 2058029"/>
                <a:gd name="connsiteY3" fmla="*/ 151 h 2118596"/>
                <a:gd name="connsiteX4" fmla="*/ 1178535 w 2058029"/>
                <a:gd name="connsiteY4" fmla="*/ 165570 h 2118596"/>
                <a:gd name="connsiteX5" fmla="*/ 1472614 w 2058029"/>
                <a:gd name="connsiteY5" fmla="*/ 409104 h 2118596"/>
                <a:gd name="connsiteX6" fmla="*/ 1991846 w 2058029"/>
                <a:gd name="connsiteY6" fmla="*/ 735347 h 2118596"/>
                <a:gd name="connsiteX7" fmla="*/ 2046986 w 2058029"/>
                <a:gd name="connsiteY7" fmla="*/ 928336 h 2118596"/>
                <a:gd name="connsiteX8" fmla="*/ 1955086 w 2058029"/>
                <a:gd name="connsiteY8" fmla="*/ 1249985 h 2118596"/>
                <a:gd name="connsiteX9" fmla="*/ 1734527 w 2058029"/>
                <a:gd name="connsiteY9" fmla="*/ 1576228 h 2118596"/>
                <a:gd name="connsiteX10" fmla="*/ 1683983 w 2058029"/>
                <a:gd name="connsiteY10" fmla="*/ 1760027 h 2118596"/>
                <a:gd name="connsiteX11" fmla="*/ 1445044 w 2058029"/>
                <a:gd name="connsiteY11" fmla="*/ 1934636 h 2118596"/>
                <a:gd name="connsiteX12" fmla="*/ 1100421 w 2058029"/>
                <a:gd name="connsiteY12" fmla="*/ 2100055 h 2118596"/>
                <a:gd name="connsiteX13" fmla="*/ 801748 w 2058029"/>
                <a:gd name="connsiteY13" fmla="*/ 2086270 h 2118596"/>
                <a:gd name="connsiteX14" fmla="*/ 530644 w 2058029"/>
                <a:gd name="connsiteY14" fmla="*/ 1847331 h 2118596"/>
                <a:gd name="connsiteX15" fmla="*/ 172236 w 2058029"/>
                <a:gd name="connsiteY15" fmla="*/ 1626772 h 2118596"/>
                <a:gd name="connsiteX16" fmla="*/ 6817 w 2058029"/>
                <a:gd name="connsiteY16" fmla="*/ 1360264 h 2118596"/>
                <a:gd name="connsiteX0" fmla="*/ 6817 w 2055840"/>
                <a:gd name="connsiteY0" fmla="*/ 1360258 h 2118590"/>
                <a:gd name="connsiteX1" fmla="*/ 388200 w 2055840"/>
                <a:gd name="connsiteY1" fmla="*/ 579112 h 2118590"/>
                <a:gd name="connsiteX2" fmla="*/ 521454 w 2055840"/>
                <a:gd name="connsiteY2" fmla="*/ 193134 h 2118590"/>
                <a:gd name="connsiteX3" fmla="*/ 792558 w 2055840"/>
                <a:gd name="connsiteY3" fmla="*/ 145 h 2118590"/>
                <a:gd name="connsiteX4" fmla="*/ 1178535 w 2055840"/>
                <a:gd name="connsiteY4" fmla="*/ 165564 h 2118590"/>
                <a:gd name="connsiteX5" fmla="*/ 1513969 w 2055840"/>
                <a:gd name="connsiteY5" fmla="*/ 386123 h 2118590"/>
                <a:gd name="connsiteX6" fmla="*/ 1991846 w 2055840"/>
                <a:gd name="connsiteY6" fmla="*/ 735341 h 2118590"/>
                <a:gd name="connsiteX7" fmla="*/ 2046986 w 2055840"/>
                <a:gd name="connsiteY7" fmla="*/ 928330 h 2118590"/>
                <a:gd name="connsiteX8" fmla="*/ 1955086 w 2055840"/>
                <a:gd name="connsiteY8" fmla="*/ 1249979 h 2118590"/>
                <a:gd name="connsiteX9" fmla="*/ 1734527 w 2055840"/>
                <a:gd name="connsiteY9" fmla="*/ 1576222 h 2118590"/>
                <a:gd name="connsiteX10" fmla="*/ 1683983 w 2055840"/>
                <a:gd name="connsiteY10" fmla="*/ 1760021 h 2118590"/>
                <a:gd name="connsiteX11" fmla="*/ 1445044 w 2055840"/>
                <a:gd name="connsiteY11" fmla="*/ 1934630 h 2118590"/>
                <a:gd name="connsiteX12" fmla="*/ 1100421 w 2055840"/>
                <a:gd name="connsiteY12" fmla="*/ 2100049 h 2118590"/>
                <a:gd name="connsiteX13" fmla="*/ 801748 w 2055840"/>
                <a:gd name="connsiteY13" fmla="*/ 2086264 h 2118590"/>
                <a:gd name="connsiteX14" fmla="*/ 530644 w 2055840"/>
                <a:gd name="connsiteY14" fmla="*/ 1847325 h 2118590"/>
                <a:gd name="connsiteX15" fmla="*/ 172236 w 2055840"/>
                <a:gd name="connsiteY15" fmla="*/ 1626766 h 2118590"/>
                <a:gd name="connsiteX16" fmla="*/ 6817 w 2055840"/>
                <a:gd name="connsiteY16" fmla="*/ 1360258 h 2118590"/>
                <a:gd name="connsiteX0" fmla="*/ 6817 w 2055840"/>
                <a:gd name="connsiteY0" fmla="*/ 1360684 h 2119016"/>
                <a:gd name="connsiteX1" fmla="*/ 388200 w 2055840"/>
                <a:gd name="connsiteY1" fmla="*/ 579538 h 2119016"/>
                <a:gd name="connsiteX2" fmla="*/ 521454 w 2055840"/>
                <a:gd name="connsiteY2" fmla="*/ 193560 h 2119016"/>
                <a:gd name="connsiteX3" fmla="*/ 792558 w 2055840"/>
                <a:gd name="connsiteY3" fmla="*/ 571 h 2119016"/>
                <a:gd name="connsiteX4" fmla="*/ 1192320 w 2055840"/>
                <a:gd name="connsiteY4" fmla="*/ 143015 h 2119016"/>
                <a:gd name="connsiteX5" fmla="*/ 1513969 w 2055840"/>
                <a:gd name="connsiteY5" fmla="*/ 386549 h 2119016"/>
                <a:gd name="connsiteX6" fmla="*/ 1991846 w 2055840"/>
                <a:gd name="connsiteY6" fmla="*/ 735767 h 2119016"/>
                <a:gd name="connsiteX7" fmla="*/ 2046986 w 2055840"/>
                <a:gd name="connsiteY7" fmla="*/ 928756 h 2119016"/>
                <a:gd name="connsiteX8" fmla="*/ 1955086 w 2055840"/>
                <a:gd name="connsiteY8" fmla="*/ 1250405 h 2119016"/>
                <a:gd name="connsiteX9" fmla="*/ 1734527 w 2055840"/>
                <a:gd name="connsiteY9" fmla="*/ 1576648 h 2119016"/>
                <a:gd name="connsiteX10" fmla="*/ 1683983 w 2055840"/>
                <a:gd name="connsiteY10" fmla="*/ 1760447 h 2119016"/>
                <a:gd name="connsiteX11" fmla="*/ 1445044 w 2055840"/>
                <a:gd name="connsiteY11" fmla="*/ 1935056 h 2119016"/>
                <a:gd name="connsiteX12" fmla="*/ 1100421 w 2055840"/>
                <a:gd name="connsiteY12" fmla="*/ 2100475 h 2119016"/>
                <a:gd name="connsiteX13" fmla="*/ 801748 w 2055840"/>
                <a:gd name="connsiteY13" fmla="*/ 2086690 h 2119016"/>
                <a:gd name="connsiteX14" fmla="*/ 530644 w 2055840"/>
                <a:gd name="connsiteY14" fmla="*/ 1847751 h 2119016"/>
                <a:gd name="connsiteX15" fmla="*/ 172236 w 2055840"/>
                <a:gd name="connsiteY15" fmla="*/ 1627192 h 2119016"/>
                <a:gd name="connsiteX16" fmla="*/ 6817 w 2055840"/>
                <a:gd name="connsiteY16" fmla="*/ 1360684 h 2119016"/>
                <a:gd name="connsiteX0" fmla="*/ 6817 w 2055840"/>
                <a:gd name="connsiteY0" fmla="*/ 1360684 h 2117237"/>
                <a:gd name="connsiteX1" fmla="*/ 388200 w 2055840"/>
                <a:gd name="connsiteY1" fmla="*/ 579538 h 2117237"/>
                <a:gd name="connsiteX2" fmla="*/ 521454 w 2055840"/>
                <a:gd name="connsiteY2" fmla="*/ 193560 h 2117237"/>
                <a:gd name="connsiteX3" fmla="*/ 792558 w 2055840"/>
                <a:gd name="connsiteY3" fmla="*/ 571 h 2117237"/>
                <a:gd name="connsiteX4" fmla="*/ 1192320 w 2055840"/>
                <a:gd name="connsiteY4" fmla="*/ 143015 h 2117237"/>
                <a:gd name="connsiteX5" fmla="*/ 1513969 w 2055840"/>
                <a:gd name="connsiteY5" fmla="*/ 386549 h 2117237"/>
                <a:gd name="connsiteX6" fmla="*/ 1991846 w 2055840"/>
                <a:gd name="connsiteY6" fmla="*/ 735767 h 2117237"/>
                <a:gd name="connsiteX7" fmla="*/ 2046986 w 2055840"/>
                <a:gd name="connsiteY7" fmla="*/ 928756 h 2117237"/>
                <a:gd name="connsiteX8" fmla="*/ 1955086 w 2055840"/>
                <a:gd name="connsiteY8" fmla="*/ 1250405 h 2117237"/>
                <a:gd name="connsiteX9" fmla="*/ 1734527 w 2055840"/>
                <a:gd name="connsiteY9" fmla="*/ 1576648 h 2117237"/>
                <a:gd name="connsiteX10" fmla="*/ 1683983 w 2055840"/>
                <a:gd name="connsiteY10" fmla="*/ 1760447 h 2117237"/>
                <a:gd name="connsiteX11" fmla="*/ 1445044 w 2055840"/>
                <a:gd name="connsiteY11" fmla="*/ 1935056 h 2117237"/>
                <a:gd name="connsiteX12" fmla="*/ 1100421 w 2055840"/>
                <a:gd name="connsiteY12" fmla="*/ 2100475 h 2117237"/>
                <a:gd name="connsiteX13" fmla="*/ 801748 w 2055840"/>
                <a:gd name="connsiteY13" fmla="*/ 2086690 h 2117237"/>
                <a:gd name="connsiteX14" fmla="*/ 475504 w 2055840"/>
                <a:gd name="connsiteY14" fmla="*/ 1879916 h 2117237"/>
                <a:gd name="connsiteX15" fmla="*/ 172236 w 2055840"/>
                <a:gd name="connsiteY15" fmla="*/ 1627192 h 2117237"/>
                <a:gd name="connsiteX16" fmla="*/ 6817 w 2055840"/>
                <a:gd name="connsiteY16" fmla="*/ 1360684 h 2117237"/>
                <a:gd name="connsiteX0" fmla="*/ 6817 w 2055840"/>
                <a:gd name="connsiteY0" fmla="*/ 1360684 h 2117237"/>
                <a:gd name="connsiteX1" fmla="*/ 388200 w 2055840"/>
                <a:gd name="connsiteY1" fmla="*/ 579538 h 2117237"/>
                <a:gd name="connsiteX2" fmla="*/ 521454 w 2055840"/>
                <a:gd name="connsiteY2" fmla="*/ 193560 h 2117237"/>
                <a:gd name="connsiteX3" fmla="*/ 792558 w 2055840"/>
                <a:gd name="connsiteY3" fmla="*/ 571 h 2117237"/>
                <a:gd name="connsiteX4" fmla="*/ 1192320 w 2055840"/>
                <a:gd name="connsiteY4" fmla="*/ 143015 h 2117237"/>
                <a:gd name="connsiteX5" fmla="*/ 1513969 w 2055840"/>
                <a:gd name="connsiteY5" fmla="*/ 386549 h 2117237"/>
                <a:gd name="connsiteX6" fmla="*/ 1991846 w 2055840"/>
                <a:gd name="connsiteY6" fmla="*/ 735767 h 2117237"/>
                <a:gd name="connsiteX7" fmla="*/ 2046986 w 2055840"/>
                <a:gd name="connsiteY7" fmla="*/ 928756 h 2117237"/>
                <a:gd name="connsiteX8" fmla="*/ 1955086 w 2055840"/>
                <a:gd name="connsiteY8" fmla="*/ 1250405 h 2117237"/>
                <a:gd name="connsiteX9" fmla="*/ 1780477 w 2055840"/>
                <a:gd name="connsiteY9" fmla="*/ 1553673 h 2117237"/>
                <a:gd name="connsiteX10" fmla="*/ 1683983 w 2055840"/>
                <a:gd name="connsiteY10" fmla="*/ 1760447 h 2117237"/>
                <a:gd name="connsiteX11" fmla="*/ 1445044 w 2055840"/>
                <a:gd name="connsiteY11" fmla="*/ 1935056 h 2117237"/>
                <a:gd name="connsiteX12" fmla="*/ 1100421 w 2055840"/>
                <a:gd name="connsiteY12" fmla="*/ 2100475 h 2117237"/>
                <a:gd name="connsiteX13" fmla="*/ 801748 w 2055840"/>
                <a:gd name="connsiteY13" fmla="*/ 2086690 h 2117237"/>
                <a:gd name="connsiteX14" fmla="*/ 475504 w 2055840"/>
                <a:gd name="connsiteY14" fmla="*/ 1879916 h 2117237"/>
                <a:gd name="connsiteX15" fmla="*/ 172236 w 2055840"/>
                <a:gd name="connsiteY15" fmla="*/ 1627192 h 2117237"/>
                <a:gd name="connsiteX16" fmla="*/ 6817 w 2055840"/>
                <a:gd name="connsiteY16" fmla="*/ 1360684 h 211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5840" h="2117237">
                  <a:moveTo>
                    <a:pt x="6817" y="1360684"/>
                  </a:moveTo>
                  <a:cubicBezTo>
                    <a:pt x="42811" y="1186075"/>
                    <a:pt x="302427" y="774059"/>
                    <a:pt x="388200" y="579538"/>
                  </a:cubicBezTo>
                  <a:cubicBezTo>
                    <a:pt x="473973" y="385017"/>
                    <a:pt x="454061" y="290055"/>
                    <a:pt x="521454" y="193560"/>
                  </a:cubicBezTo>
                  <a:cubicBezTo>
                    <a:pt x="588847" y="97065"/>
                    <a:pt x="680747" y="8995"/>
                    <a:pt x="792558" y="571"/>
                  </a:cubicBezTo>
                  <a:cubicBezTo>
                    <a:pt x="904369" y="-7853"/>
                    <a:pt x="1072085" y="78685"/>
                    <a:pt x="1192320" y="143015"/>
                  </a:cubicBezTo>
                  <a:cubicBezTo>
                    <a:pt x="1312555" y="207345"/>
                    <a:pt x="1380715" y="287757"/>
                    <a:pt x="1513969" y="386549"/>
                  </a:cubicBezTo>
                  <a:cubicBezTo>
                    <a:pt x="1647223" y="485341"/>
                    <a:pt x="1903010" y="645399"/>
                    <a:pt x="1991846" y="735767"/>
                  </a:cubicBezTo>
                  <a:cubicBezTo>
                    <a:pt x="2080682" y="826135"/>
                    <a:pt x="2053113" y="842983"/>
                    <a:pt x="2046986" y="928756"/>
                  </a:cubicBezTo>
                  <a:cubicBezTo>
                    <a:pt x="2040859" y="1014529"/>
                    <a:pt x="2000270" y="1128638"/>
                    <a:pt x="1955086" y="1250405"/>
                  </a:cubicBezTo>
                  <a:cubicBezTo>
                    <a:pt x="1909902" y="1372172"/>
                    <a:pt x="1825661" y="1468666"/>
                    <a:pt x="1780477" y="1553673"/>
                  </a:cubicBezTo>
                  <a:cubicBezTo>
                    <a:pt x="1735293" y="1638680"/>
                    <a:pt x="1739888" y="1696883"/>
                    <a:pt x="1683983" y="1760447"/>
                  </a:cubicBezTo>
                  <a:cubicBezTo>
                    <a:pt x="1628078" y="1824011"/>
                    <a:pt x="1542304" y="1878385"/>
                    <a:pt x="1445044" y="1935056"/>
                  </a:cubicBezTo>
                  <a:cubicBezTo>
                    <a:pt x="1347784" y="1991727"/>
                    <a:pt x="1207637" y="2075203"/>
                    <a:pt x="1100421" y="2100475"/>
                  </a:cubicBezTo>
                  <a:cubicBezTo>
                    <a:pt x="993205" y="2125747"/>
                    <a:pt x="905901" y="2123450"/>
                    <a:pt x="801748" y="2086690"/>
                  </a:cubicBezTo>
                  <a:cubicBezTo>
                    <a:pt x="697595" y="2049930"/>
                    <a:pt x="580423" y="1956499"/>
                    <a:pt x="475504" y="1879916"/>
                  </a:cubicBezTo>
                  <a:cubicBezTo>
                    <a:pt x="370585" y="1803333"/>
                    <a:pt x="242692" y="1682332"/>
                    <a:pt x="172236" y="1627192"/>
                  </a:cubicBezTo>
                  <a:cubicBezTo>
                    <a:pt x="84932" y="1546014"/>
                    <a:pt x="-29177" y="1535293"/>
                    <a:pt x="6817" y="1360684"/>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Shape 27">
              <a:extLst>
                <a:ext uri="{FF2B5EF4-FFF2-40B4-BE49-F238E27FC236}">
                  <a16:creationId xmlns:a16="http://schemas.microsoft.com/office/drawing/2014/main" id="{911CBAA1-53C3-41D4-B475-543770684B16}"/>
                </a:ext>
              </a:extLst>
            </p:cNvPr>
            <p:cNvSpPr/>
            <p:nvPr/>
          </p:nvSpPr>
          <p:spPr>
            <a:xfrm>
              <a:off x="5729453" y="991290"/>
              <a:ext cx="1296714" cy="1231099"/>
            </a:xfrm>
            <a:custGeom>
              <a:avLst/>
              <a:gdLst>
                <a:gd name="connsiteX0" fmla="*/ 162661 w 1298387"/>
                <a:gd name="connsiteY0" fmla="*/ 1124421 h 1221257"/>
                <a:gd name="connsiteX1" fmla="*/ 139686 w 1298387"/>
                <a:gd name="connsiteY1" fmla="*/ 954407 h 1221257"/>
                <a:gd name="connsiteX2" fmla="*/ 34001 w 1298387"/>
                <a:gd name="connsiteY2" fmla="*/ 761418 h 1221257"/>
                <a:gd name="connsiteX3" fmla="*/ 52381 w 1298387"/>
                <a:gd name="connsiteY3" fmla="*/ 334086 h 1221257"/>
                <a:gd name="connsiteX4" fmla="*/ 612968 w 1298387"/>
                <a:gd name="connsiteY4" fmla="*/ 35412 h 1221257"/>
                <a:gd name="connsiteX5" fmla="*/ 971376 w 1298387"/>
                <a:gd name="connsiteY5" fmla="*/ 95147 h 1221257"/>
                <a:gd name="connsiteX6" fmla="*/ 1297620 w 1298387"/>
                <a:gd name="connsiteY6" fmla="*/ 834938 h 1221257"/>
                <a:gd name="connsiteX7" fmla="*/ 1054086 w 1298387"/>
                <a:gd name="connsiteY7" fmla="*/ 1142801 h 1221257"/>
                <a:gd name="connsiteX8" fmla="*/ 805957 w 1298387"/>
                <a:gd name="connsiteY8" fmla="*/ 1220916 h 1221257"/>
                <a:gd name="connsiteX9" fmla="*/ 470524 w 1298387"/>
                <a:gd name="connsiteY9" fmla="*/ 1124421 h 1221257"/>
                <a:gd name="connsiteX10" fmla="*/ 282130 w 1298387"/>
                <a:gd name="connsiteY10" fmla="*/ 1096852 h 1221257"/>
                <a:gd name="connsiteX11" fmla="*/ 162661 w 1298387"/>
                <a:gd name="connsiteY11" fmla="*/ 1124421 h 1221257"/>
                <a:gd name="connsiteX0" fmla="*/ 161305 w 1297031"/>
                <a:gd name="connsiteY0" fmla="*/ 1124421 h 1221257"/>
                <a:gd name="connsiteX1" fmla="*/ 110760 w 1297031"/>
                <a:gd name="connsiteY1" fmla="*/ 954407 h 1221257"/>
                <a:gd name="connsiteX2" fmla="*/ 32645 w 1297031"/>
                <a:gd name="connsiteY2" fmla="*/ 761418 h 1221257"/>
                <a:gd name="connsiteX3" fmla="*/ 51025 w 1297031"/>
                <a:gd name="connsiteY3" fmla="*/ 334086 h 1221257"/>
                <a:gd name="connsiteX4" fmla="*/ 611612 w 1297031"/>
                <a:gd name="connsiteY4" fmla="*/ 35412 h 1221257"/>
                <a:gd name="connsiteX5" fmla="*/ 970020 w 1297031"/>
                <a:gd name="connsiteY5" fmla="*/ 95147 h 1221257"/>
                <a:gd name="connsiteX6" fmla="*/ 1296264 w 1297031"/>
                <a:gd name="connsiteY6" fmla="*/ 834938 h 1221257"/>
                <a:gd name="connsiteX7" fmla="*/ 1052730 w 1297031"/>
                <a:gd name="connsiteY7" fmla="*/ 1142801 h 1221257"/>
                <a:gd name="connsiteX8" fmla="*/ 804601 w 1297031"/>
                <a:gd name="connsiteY8" fmla="*/ 1220916 h 1221257"/>
                <a:gd name="connsiteX9" fmla="*/ 469168 w 1297031"/>
                <a:gd name="connsiteY9" fmla="*/ 1124421 h 1221257"/>
                <a:gd name="connsiteX10" fmla="*/ 280774 w 1297031"/>
                <a:gd name="connsiteY10" fmla="*/ 1096852 h 1221257"/>
                <a:gd name="connsiteX11" fmla="*/ 161305 w 1297031"/>
                <a:gd name="connsiteY11" fmla="*/ 1124421 h 1221257"/>
                <a:gd name="connsiteX0" fmla="*/ 161305 w 1297031"/>
                <a:gd name="connsiteY0" fmla="*/ 1124421 h 1221257"/>
                <a:gd name="connsiteX1" fmla="*/ 110760 w 1297031"/>
                <a:gd name="connsiteY1" fmla="*/ 954407 h 1221257"/>
                <a:gd name="connsiteX2" fmla="*/ 32645 w 1297031"/>
                <a:gd name="connsiteY2" fmla="*/ 761418 h 1221257"/>
                <a:gd name="connsiteX3" fmla="*/ 51025 w 1297031"/>
                <a:gd name="connsiteY3" fmla="*/ 334086 h 1221257"/>
                <a:gd name="connsiteX4" fmla="*/ 611612 w 1297031"/>
                <a:gd name="connsiteY4" fmla="*/ 35412 h 1221257"/>
                <a:gd name="connsiteX5" fmla="*/ 970020 w 1297031"/>
                <a:gd name="connsiteY5" fmla="*/ 95147 h 1221257"/>
                <a:gd name="connsiteX6" fmla="*/ 1296264 w 1297031"/>
                <a:gd name="connsiteY6" fmla="*/ 834938 h 1221257"/>
                <a:gd name="connsiteX7" fmla="*/ 1052730 w 1297031"/>
                <a:gd name="connsiteY7" fmla="*/ 1142801 h 1221257"/>
                <a:gd name="connsiteX8" fmla="*/ 804601 w 1297031"/>
                <a:gd name="connsiteY8" fmla="*/ 1220916 h 1221257"/>
                <a:gd name="connsiteX9" fmla="*/ 469168 w 1297031"/>
                <a:gd name="connsiteY9" fmla="*/ 1124421 h 1221257"/>
                <a:gd name="connsiteX10" fmla="*/ 294559 w 1297031"/>
                <a:gd name="connsiteY10" fmla="*/ 1096852 h 1221257"/>
                <a:gd name="connsiteX11" fmla="*/ 161305 w 1297031"/>
                <a:gd name="connsiteY11" fmla="*/ 1124421 h 1221257"/>
                <a:gd name="connsiteX0" fmla="*/ 161305 w 1297070"/>
                <a:gd name="connsiteY0" fmla="*/ 1124421 h 1207792"/>
                <a:gd name="connsiteX1" fmla="*/ 110760 w 1297070"/>
                <a:gd name="connsiteY1" fmla="*/ 954407 h 1207792"/>
                <a:gd name="connsiteX2" fmla="*/ 32645 w 1297070"/>
                <a:gd name="connsiteY2" fmla="*/ 761418 h 1207792"/>
                <a:gd name="connsiteX3" fmla="*/ 51025 w 1297070"/>
                <a:gd name="connsiteY3" fmla="*/ 334086 h 1207792"/>
                <a:gd name="connsiteX4" fmla="*/ 611612 w 1297070"/>
                <a:gd name="connsiteY4" fmla="*/ 35412 h 1207792"/>
                <a:gd name="connsiteX5" fmla="*/ 970020 w 1297070"/>
                <a:gd name="connsiteY5" fmla="*/ 95147 h 1207792"/>
                <a:gd name="connsiteX6" fmla="*/ 1296264 w 1297070"/>
                <a:gd name="connsiteY6" fmla="*/ 834938 h 1207792"/>
                <a:gd name="connsiteX7" fmla="*/ 1052730 w 1297070"/>
                <a:gd name="connsiteY7" fmla="*/ 1142801 h 1207792"/>
                <a:gd name="connsiteX8" fmla="*/ 749462 w 1297070"/>
                <a:gd name="connsiteY8" fmla="*/ 1207131 h 1207792"/>
                <a:gd name="connsiteX9" fmla="*/ 469168 w 1297070"/>
                <a:gd name="connsiteY9" fmla="*/ 1124421 h 1207792"/>
                <a:gd name="connsiteX10" fmla="*/ 294559 w 1297070"/>
                <a:gd name="connsiteY10" fmla="*/ 1096852 h 1207792"/>
                <a:gd name="connsiteX11" fmla="*/ 161305 w 1297070"/>
                <a:gd name="connsiteY11" fmla="*/ 1124421 h 1207792"/>
                <a:gd name="connsiteX0" fmla="*/ 161305 w 1296963"/>
                <a:gd name="connsiteY0" fmla="*/ 1124421 h 1237717"/>
                <a:gd name="connsiteX1" fmla="*/ 110760 w 1296963"/>
                <a:gd name="connsiteY1" fmla="*/ 954407 h 1237717"/>
                <a:gd name="connsiteX2" fmla="*/ 32645 w 1296963"/>
                <a:gd name="connsiteY2" fmla="*/ 761418 h 1237717"/>
                <a:gd name="connsiteX3" fmla="*/ 51025 w 1296963"/>
                <a:gd name="connsiteY3" fmla="*/ 334086 h 1237717"/>
                <a:gd name="connsiteX4" fmla="*/ 611612 w 1296963"/>
                <a:gd name="connsiteY4" fmla="*/ 35412 h 1237717"/>
                <a:gd name="connsiteX5" fmla="*/ 970020 w 1296963"/>
                <a:gd name="connsiteY5" fmla="*/ 95147 h 1237717"/>
                <a:gd name="connsiteX6" fmla="*/ 1296264 w 1296963"/>
                <a:gd name="connsiteY6" fmla="*/ 834938 h 1237717"/>
                <a:gd name="connsiteX7" fmla="*/ 1052730 w 1296963"/>
                <a:gd name="connsiteY7" fmla="*/ 1142801 h 1237717"/>
                <a:gd name="connsiteX8" fmla="*/ 914880 w 1296963"/>
                <a:gd name="connsiteY8" fmla="*/ 1234701 h 1237717"/>
                <a:gd name="connsiteX9" fmla="*/ 749462 w 1296963"/>
                <a:gd name="connsiteY9" fmla="*/ 1207131 h 1237717"/>
                <a:gd name="connsiteX10" fmla="*/ 469168 w 1296963"/>
                <a:gd name="connsiteY10" fmla="*/ 1124421 h 1237717"/>
                <a:gd name="connsiteX11" fmla="*/ 294559 w 1296963"/>
                <a:gd name="connsiteY11" fmla="*/ 1096852 h 1237717"/>
                <a:gd name="connsiteX12" fmla="*/ 161305 w 1296963"/>
                <a:gd name="connsiteY12" fmla="*/ 1124421 h 1237717"/>
                <a:gd name="connsiteX0" fmla="*/ 161305 w 1297783"/>
                <a:gd name="connsiteY0" fmla="*/ 1124421 h 1237717"/>
                <a:gd name="connsiteX1" fmla="*/ 110760 w 1297783"/>
                <a:gd name="connsiteY1" fmla="*/ 954407 h 1237717"/>
                <a:gd name="connsiteX2" fmla="*/ 32645 w 1297783"/>
                <a:gd name="connsiteY2" fmla="*/ 761418 h 1237717"/>
                <a:gd name="connsiteX3" fmla="*/ 51025 w 1297783"/>
                <a:gd name="connsiteY3" fmla="*/ 334086 h 1237717"/>
                <a:gd name="connsiteX4" fmla="*/ 611612 w 1297783"/>
                <a:gd name="connsiteY4" fmla="*/ 35412 h 1237717"/>
                <a:gd name="connsiteX5" fmla="*/ 970020 w 1297783"/>
                <a:gd name="connsiteY5" fmla="*/ 95147 h 1237717"/>
                <a:gd name="connsiteX6" fmla="*/ 1296264 w 1297783"/>
                <a:gd name="connsiteY6" fmla="*/ 834938 h 1237717"/>
                <a:gd name="connsiteX7" fmla="*/ 1084895 w 1297783"/>
                <a:gd name="connsiteY7" fmla="*/ 1138206 h 1237717"/>
                <a:gd name="connsiteX8" fmla="*/ 914880 w 1297783"/>
                <a:gd name="connsiteY8" fmla="*/ 1234701 h 1237717"/>
                <a:gd name="connsiteX9" fmla="*/ 749462 w 1297783"/>
                <a:gd name="connsiteY9" fmla="*/ 1207131 h 1237717"/>
                <a:gd name="connsiteX10" fmla="*/ 469168 w 1297783"/>
                <a:gd name="connsiteY10" fmla="*/ 1124421 h 1237717"/>
                <a:gd name="connsiteX11" fmla="*/ 294559 w 1297783"/>
                <a:gd name="connsiteY11" fmla="*/ 1096852 h 1237717"/>
                <a:gd name="connsiteX12" fmla="*/ 161305 w 1297783"/>
                <a:gd name="connsiteY12" fmla="*/ 1124421 h 1237717"/>
                <a:gd name="connsiteX0" fmla="*/ 161305 w 1296714"/>
                <a:gd name="connsiteY0" fmla="*/ 1117803 h 1231099"/>
                <a:gd name="connsiteX1" fmla="*/ 110760 w 1296714"/>
                <a:gd name="connsiteY1" fmla="*/ 947789 h 1231099"/>
                <a:gd name="connsiteX2" fmla="*/ 32645 w 1296714"/>
                <a:gd name="connsiteY2" fmla="*/ 754800 h 1231099"/>
                <a:gd name="connsiteX3" fmla="*/ 51025 w 1296714"/>
                <a:gd name="connsiteY3" fmla="*/ 327468 h 1231099"/>
                <a:gd name="connsiteX4" fmla="*/ 611612 w 1296714"/>
                <a:gd name="connsiteY4" fmla="*/ 28794 h 1231099"/>
                <a:gd name="connsiteX5" fmla="*/ 1025160 w 1296714"/>
                <a:gd name="connsiteY5" fmla="*/ 102314 h 1231099"/>
                <a:gd name="connsiteX6" fmla="*/ 1296264 w 1296714"/>
                <a:gd name="connsiteY6" fmla="*/ 828320 h 1231099"/>
                <a:gd name="connsiteX7" fmla="*/ 1084895 w 1296714"/>
                <a:gd name="connsiteY7" fmla="*/ 1131588 h 1231099"/>
                <a:gd name="connsiteX8" fmla="*/ 914880 w 1296714"/>
                <a:gd name="connsiteY8" fmla="*/ 1228083 h 1231099"/>
                <a:gd name="connsiteX9" fmla="*/ 749462 w 1296714"/>
                <a:gd name="connsiteY9" fmla="*/ 1200513 h 1231099"/>
                <a:gd name="connsiteX10" fmla="*/ 469168 w 1296714"/>
                <a:gd name="connsiteY10" fmla="*/ 1117803 h 1231099"/>
                <a:gd name="connsiteX11" fmla="*/ 294559 w 1296714"/>
                <a:gd name="connsiteY11" fmla="*/ 1090234 h 1231099"/>
                <a:gd name="connsiteX12" fmla="*/ 161305 w 1296714"/>
                <a:gd name="connsiteY12" fmla="*/ 1117803 h 1231099"/>
                <a:gd name="connsiteX0" fmla="*/ 161305 w 1296714"/>
                <a:gd name="connsiteY0" fmla="*/ 1117803 h 1231099"/>
                <a:gd name="connsiteX1" fmla="*/ 110760 w 1296714"/>
                <a:gd name="connsiteY1" fmla="*/ 947789 h 1231099"/>
                <a:gd name="connsiteX2" fmla="*/ 32645 w 1296714"/>
                <a:gd name="connsiteY2" fmla="*/ 754800 h 1231099"/>
                <a:gd name="connsiteX3" fmla="*/ 51025 w 1296714"/>
                <a:gd name="connsiteY3" fmla="*/ 327468 h 1231099"/>
                <a:gd name="connsiteX4" fmla="*/ 611612 w 1296714"/>
                <a:gd name="connsiteY4" fmla="*/ 28794 h 1231099"/>
                <a:gd name="connsiteX5" fmla="*/ 1025160 w 1296714"/>
                <a:gd name="connsiteY5" fmla="*/ 102314 h 1231099"/>
                <a:gd name="connsiteX6" fmla="*/ 1296264 w 1296714"/>
                <a:gd name="connsiteY6" fmla="*/ 828320 h 1231099"/>
                <a:gd name="connsiteX7" fmla="*/ 1084895 w 1296714"/>
                <a:gd name="connsiteY7" fmla="*/ 1131588 h 1231099"/>
                <a:gd name="connsiteX8" fmla="*/ 914880 w 1296714"/>
                <a:gd name="connsiteY8" fmla="*/ 1228083 h 1231099"/>
                <a:gd name="connsiteX9" fmla="*/ 749462 w 1296714"/>
                <a:gd name="connsiteY9" fmla="*/ 1200513 h 1231099"/>
                <a:gd name="connsiteX10" fmla="*/ 469168 w 1296714"/>
                <a:gd name="connsiteY10" fmla="*/ 1117803 h 1231099"/>
                <a:gd name="connsiteX11" fmla="*/ 312939 w 1296714"/>
                <a:gd name="connsiteY11" fmla="*/ 1108614 h 1231099"/>
                <a:gd name="connsiteX12" fmla="*/ 161305 w 1296714"/>
                <a:gd name="connsiteY12" fmla="*/ 1117803 h 12310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6714" h="1231099">
                  <a:moveTo>
                    <a:pt x="161305" y="1117803"/>
                  </a:moveTo>
                  <a:cubicBezTo>
                    <a:pt x="127609" y="1090999"/>
                    <a:pt x="132203" y="1008289"/>
                    <a:pt x="110760" y="947789"/>
                  </a:cubicBezTo>
                  <a:cubicBezTo>
                    <a:pt x="89317" y="887289"/>
                    <a:pt x="42601" y="858187"/>
                    <a:pt x="32645" y="754800"/>
                  </a:cubicBezTo>
                  <a:cubicBezTo>
                    <a:pt x="22689" y="651413"/>
                    <a:pt x="-45469" y="448469"/>
                    <a:pt x="51025" y="327468"/>
                  </a:cubicBezTo>
                  <a:cubicBezTo>
                    <a:pt x="147519" y="206467"/>
                    <a:pt x="449256" y="66320"/>
                    <a:pt x="611612" y="28794"/>
                  </a:cubicBezTo>
                  <a:cubicBezTo>
                    <a:pt x="773968" y="-8732"/>
                    <a:pt x="911051" y="-30940"/>
                    <a:pt x="1025160" y="102314"/>
                  </a:cubicBezTo>
                  <a:cubicBezTo>
                    <a:pt x="1139269" y="235568"/>
                    <a:pt x="1286308" y="656774"/>
                    <a:pt x="1296264" y="828320"/>
                  </a:cubicBezTo>
                  <a:cubicBezTo>
                    <a:pt x="1306220" y="999866"/>
                    <a:pt x="1148459" y="1064961"/>
                    <a:pt x="1084895" y="1131588"/>
                  </a:cubicBezTo>
                  <a:cubicBezTo>
                    <a:pt x="1021331" y="1198215"/>
                    <a:pt x="965425" y="1217361"/>
                    <a:pt x="914880" y="1228083"/>
                  </a:cubicBezTo>
                  <a:cubicBezTo>
                    <a:pt x="864335" y="1238805"/>
                    <a:pt x="823747" y="1218893"/>
                    <a:pt x="749462" y="1200513"/>
                  </a:cubicBezTo>
                  <a:cubicBezTo>
                    <a:pt x="675177" y="1182133"/>
                    <a:pt x="556473" y="1138480"/>
                    <a:pt x="469168" y="1117803"/>
                  </a:cubicBezTo>
                  <a:cubicBezTo>
                    <a:pt x="381864" y="1097126"/>
                    <a:pt x="361186" y="1108614"/>
                    <a:pt x="312939" y="1108614"/>
                  </a:cubicBezTo>
                  <a:cubicBezTo>
                    <a:pt x="264692" y="1108614"/>
                    <a:pt x="195001" y="1144607"/>
                    <a:pt x="161305" y="111780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Freeform: Shape 28">
              <a:extLst>
                <a:ext uri="{FF2B5EF4-FFF2-40B4-BE49-F238E27FC236}">
                  <a16:creationId xmlns:a16="http://schemas.microsoft.com/office/drawing/2014/main" id="{6A84941E-3C41-4B72-AD6C-7DF898E7A516}"/>
                </a:ext>
              </a:extLst>
            </p:cNvPr>
            <p:cNvSpPr/>
            <p:nvPr/>
          </p:nvSpPr>
          <p:spPr>
            <a:xfrm>
              <a:off x="3689193" y="1142940"/>
              <a:ext cx="1069670" cy="1201780"/>
            </a:xfrm>
            <a:custGeom>
              <a:avLst/>
              <a:gdLst>
                <a:gd name="connsiteX0" fmla="*/ 386985 w 1019377"/>
                <a:gd name="connsiteY0" fmla="*/ 1167882 h 1171451"/>
                <a:gd name="connsiteX1" fmla="*/ 157236 w 1019377"/>
                <a:gd name="connsiteY1" fmla="*/ 1034628 h 1171451"/>
                <a:gd name="connsiteX2" fmla="*/ 111286 w 1019377"/>
                <a:gd name="connsiteY2" fmla="*/ 896779 h 1171451"/>
                <a:gd name="connsiteX3" fmla="*/ 97501 w 1019377"/>
                <a:gd name="connsiteY3" fmla="*/ 579726 h 1171451"/>
                <a:gd name="connsiteX4" fmla="*/ 14792 w 1019377"/>
                <a:gd name="connsiteY4" fmla="*/ 239697 h 1171451"/>
                <a:gd name="connsiteX5" fmla="*/ 437529 w 1019377"/>
                <a:gd name="connsiteY5" fmla="*/ 759 h 1171451"/>
                <a:gd name="connsiteX6" fmla="*/ 929192 w 1019377"/>
                <a:gd name="connsiteY6" fmla="*/ 170773 h 1171451"/>
                <a:gd name="connsiteX7" fmla="*/ 1016496 w 1019377"/>
                <a:gd name="connsiteY7" fmla="*/ 359167 h 1171451"/>
                <a:gd name="connsiteX8" fmla="*/ 887837 w 1019377"/>
                <a:gd name="connsiteY8" fmla="*/ 611890 h 1171451"/>
                <a:gd name="connsiteX9" fmla="*/ 837292 w 1019377"/>
                <a:gd name="connsiteY9" fmla="*/ 860019 h 1171451"/>
                <a:gd name="connsiteX10" fmla="*/ 621328 w 1019377"/>
                <a:gd name="connsiteY10" fmla="*/ 1108148 h 1171451"/>
                <a:gd name="connsiteX11" fmla="*/ 386985 w 1019377"/>
                <a:gd name="connsiteY11" fmla="*/ 1167882 h 1171451"/>
                <a:gd name="connsiteX0" fmla="*/ 386985 w 1042838"/>
                <a:gd name="connsiteY0" fmla="*/ 1168303 h 1171872"/>
                <a:gd name="connsiteX1" fmla="*/ 157236 w 1042838"/>
                <a:gd name="connsiteY1" fmla="*/ 1035049 h 1171872"/>
                <a:gd name="connsiteX2" fmla="*/ 111286 w 1042838"/>
                <a:gd name="connsiteY2" fmla="*/ 897200 h 1171872"/>
                <a:gd name="connsiteX3" fmla="*/ 97501 w 1042838"/>
                <a:gd name="connsiteY3" fmla="*/ 580147 h 1171872"/>
                <a:gd name="connsiteX4" fmla="*/ 14792 w 1042838"/>
                <a:gd name="connsiteY4" fmla="*/ 240118 h 1171872"/>
                <a:gd name="connsiteX5" fmla="*/ 437529 w 1042838"/>
                <a:gd name="connsiteY5" fmla="*/ 1180 h 1171872"/>
                <a:gd name="connsiteX6" fmla="*/ 984332 w 1042838"/>
                <a:gd name="connsiteY6" fmla="*/ 157409 h 1171872"/>
                <a:gd name="connsiteX7" fmla="*/ 1016496 w 1042838"/>
                <a:gd name="connsiteY7" fmla="*/ 359588 h 1171872"/>
                <a:gd name="connsiteX8" fmla="*/ 887837 w 1042838"/>
                <a:gd name="connsiteY8" fmla="*/ 612311 h 1171872"/>
                <a:gd name="connsiteX9" fmla="*/ 837292 w 1042838"/>
                <a:gd name="connsiteY9" fmla="*/ 860440 h 1171872"/>
                <a:gd name="connsiteX10" fmla="*/ 621328 w 1042838"/>
                <a:gd name="connsiteY10" fmla="*/ 1108569 h 1171872"/>
                <a:gd name="connsiteX11" fmla="*/ 386985 w 1042838"/>
                <a:gd name="connsiteY11" fmla="*/ 1168303 h 1171872"/>
                <a:gd name="connsiteX0" fmla="*/ 386985 w 1041000"/>
                <a:gd name="connsiteY0" fmla="*/ 1168303 h 1171872"/>
                <a:gd name="connsiteX1" fmla="*/ 157236 w 1041000"/>
                <a:gd name="connsiteY1" fmla="*/ 1035049 h 1171872"/>
                <a:gd name="connsiteX2" fmla="*/ 111286 w 1041000"/>
                <a:gd name="connsiteY2" fmla="*/ 897200 h 1171872"/>
                <a:gd name="connsiteX3" fmla="*/ 97501 w 1041000"/>
                <a:gd name="connsiteY3" fmla="*/ 580147 h 1171872"/>
                <a:gd name="connsiteX4" fmla="*/ 14792 w 1041000"/>
                <a:gd name="connsiteY4" fmla="*/ 240118 h 1171872"/>
                <a:gd name="connsiteX5" fmla="*/ 437529 w 1041000"/>
                <a:gd name="connsiteY5" fmla="*/ 1180 h 1171872"/>
                <a:gd name="connsiteX6" fmla="*/ 984332 w 1041000"/>
                <a:gd name="connsiteY6" fmla="*/ 157409 h 1171872"/>
                <a:gd name="connsiteX7" fmla="*/ 1016496 w 1041000"/>
                <a:gd name="connsiteY7" fmla="*/ 359588 h 1171872"/>
                <a:gd name="connsiteX8" fmla="*/ 920002 w 1041000"/>
                <a:gd name="connsiteY8" fmla="*/ 644476 h 1171872"/>
                <a:gd name="connsiteX9" fmla="*/ 837292 w 1041000"/>
                <a:gd name="connsiteY9" fmla="*/ 860440 h 1171872"/>
                <a:gd name="connsiteX10" fmla="*/ 621328 w 1041000"/>
                <a:gd name="connsiteY10" fmla="*/ 1108569 h 1171872"/>
                <a:gd name="connsiteX11" fmla="*/ 386985 w 1041000"/>
                <a:gd name="connsiteY11" fmla="*/ 1168303 h 1171872"/>
                <a:gd name="connsiteX0" fmla="*/ 386985 w 1070104"/>
                <a:gd name="connsiteY0" fmla="*/ 1168333 h 1171902"/>
                <a:gd name="connsiteX1" fmla="*/ 157236 w 1070104"/>
                <a:gd name="connsiteY1" fmla="*/ 1035079 h 1171902"/>
                <a:gd name="connsiteX2" fmla="*/ 111286 w 1070104"/>
                <a:gd name="connsiteY2" fmla="*/ 897230 h 1171902"/>
                <a:gd name="connsiteX3" fmla="*/ 97501 w 1070104"/>
                <a:gd name="connsiteY3" fmla="*/ 580177 h 1171902"/>
                <a:gd name="connsiteX4" fmla="*/ 14792 w 1070104"/>
                <a:gd name="connsiteY4" fmla="*/ 240148 h 1171902"/>
                <a:gd name="connsiteX5" fmla="*/ 437529 w 1070104"/>
                <a:gd name="connsiteY5" fmla="*/ 1210 h 1171902"/>
                <a:gd name="connsiteX6" fmla="*/ 984332 w 1070104"/>
                <a:gd name="connsiteY6" fmla="*/ 157439 h 1171902"/>
                <a:gd name="connsiteX7" fmla="*/ 1062446 w 1070104"/>
                <a:gd name="connsiteY7" fmla="*/ 377998 h 1171902"/>
                <a:gd name="connsiteX8" fmla="*/ 920002 w 1070104"/>
                <a:gd name="connsiteY8" fmla="*/ 644506 h 1171902"/>
                <a:gd name="connsiteX9" fmla="*/ 837292 w 1070104"/>
                <a:gd name="connsiteY9" fmla="*/ 860470 h 1171902"/>
                <a:gd name="connsiteX10" fmla="*/ 621328 w 1070104"/>
                <a:gd name="connsiteY10" fmla="*/ 1108599 h 1171902"/>
                <a:gd name="connsiteX11" fmla="*/ 386985 w 1070104"/>
                <a:gd name="connsiteY11" fmla="*/ 1168333 h 1171902"/>
                <a:gd name="connsiteX0" fmla="*/ 382390 w 1070104"/>
                <a:gd name="connsiteY0" fmla="*/ 1200498 h 1202441"/>
                <a:gd name="connsiteX1" fmla="*/ 157236 w 1070104"/>
                <a:gd name="connsiteY1" fmla="*/ 1035079 h 1202441"/>
                <a:gd name="connsiteX2" fmla="*/ 111286 w 1070104"/>
                <a:gd name="connsiteY2" fmla="*/ 897230 h 1202441"/>
                <a:gd name="connsiteX3" fmla="*/ 97501 w 1070104"/>
                <a:gd name="connsiteY3" fmla="*/ 580177 h 1202441"/>
                <a:gd name="connsiteX4" fmla="*/ 14792 w 1070104"/>
                <a:gd name="connsiteY4" fmla="*/ 240148 h 1202441"/>
                <a:gd name="connsiteX5" fmla="*/ 437529 w 1070104"/>
                <a:gd name="connsiteY5" fmla="*/ 1210 h 1202441"/>
                <a:gd name="connsiteX6" fmla="*/ 984332 w 1070104"/>
                <a:gd name="connsiteY6" fmla="*/ 157439 h 1202441"/>
                <a:gd name="connsiteX7" fmla="*/ 1062446 w 1070104"/>
                <a:gd name="connsiteY7" fmla="*/ 377998 h 1202441"/>
                <a:gd name="connsiteX8" fmla="*/ 920002 w 1070104"/>
                <a:gd name="connsiteY8" fmla="*/ 644506 h 1202441"/>
                <a:gd name="connsiteX9" fmla="*/ 837292 w 1070104"/>
                <a:gd name="connsiteY9" fmla="*/ 860470 h 1202441"/>
                <a:gd name="connsiteX10" fmla="*/ 621328 w 1070104"/>
                <a:gd name="connsiteY10" fmla="*/ 1108599 h 1202441"/>
                <a:gd name="connsiteX11" fmla="*/ 382390 w 1070104"/>
                <a:gd name="connsiteY11" fmla="*/ 1200498 h 1202441"/>
                <a:gd name="connsiteX0" fmla="*/ 382390 w 1070104"/>
                <a:gd name="connsiteY0" fmla="*/ 1200498 h 1202812"/>
                <a:gd name="connsiteX1" fmla="*/ 157236 w 1070104"/>
                <a:gd name="connsiteY1" fmla="*/ 1035079 h 1202812"/>
                <a:gd name="connsiteX2" fmla="*/ 111286 w 1070104"/>
                <a:gd name="connsiteY2" fmla="*/ 897230 h 1202812"/>
                <a:gd name="connsiteX3" fmla="*/ 97501 w 1070104"/>
                <a:gd name="connsiteY3" fmla="*/ 580177 h 1202812"/>
                <a:gd name="connsiteX4" fmla="*/ 14792 w 1070104"/>
                <a:gd name="connsiteY4" fmla="*/ 240148 h 1202812"/>
                <a:gd name="connsiteX5" fmla="*/ 437529 w 1070104"/>
                <a:gd name="connsiteY5" fmla="*/ 1210 h 1202812"/>
                <a:gd name="connsiteX6" fmla="*/ 984332 w 1070104"/>
                <a:gd name="connsiteY6" fmla="*/ 157439 h 1202812"/>
                <a:gd name="connsiteX7" fmla="*/ 1062446 w 1070104"/>
                <a:gd name="connsiteY7" fmla="*/ 377998 h 1202812"/>
                <a:gd name="connsiteX8" fmla="*/ 920002 w 1070104"/>
                <a:gd name="connsiteY8" fmla="*/ 644506 h 1202812"/>
                <a:gd name="connsiteX9" fmla="*/ 837292 w 1070104"/>
                <a:gd name="connsiteY9" fmla="*/ 860470 h 1202812"/>
                <a:gd name="connsiteX10" fmla="*/ 644303 w 1070104"/>
                <a:gd name="connsiteY10" fmla="*/ 1113194 h 1202812"/>
                <a:gd name="connsiteX11" fmla="*/ 382390 w 1070104"/>
                <a:gd name="connsiteY11" fmla="*/ 1200498 h 1202812"/>
                <a:gd name="connsiteX0" fmla="*/ 381956 w 1069670"/>
                <a:gd name="connsiteY0" fmla="*/ 1200498 h 1202812"/>
                <a:gd name="connsiteX1" fmla="*/ 156802 w 1069670"/>
                <a:gd name="connsiteY1" fmla="*/ 1035079 h 1202812"/>
                <a:gd name="connsiteX2" fmla="*/ 78687 w 1069670"/>
                <a:gd name="connsiteY2" fmla="*/ 883445 h 1202812"/>
                <a:gd name="connsiteX3" fmla="*/ 97067 w 1069670"/>
                <a:gd name="connsiteY3" fmla="*/ 580177 h 1202812"/>
                <a:gd name="connsiteX4" fmla="*/ 14358 w 1069670"/>
                <a:gd name="connsiteY4" fmla="*/ 240148 h 1202812"/>
                <a:gd name="connsiteX5" fmla="*/ 437095 w 1069670"/>
                <a:gd name="connsiteY5" fmla="*/ 1210 h 1202812"/>
                <a:gd name="connsiteX6" fmla="*/ 983898 w 1069670"/>
                <a:gd name="connsiteY6" fmla="*/ 157439 h 1202812"/>
                <a:gd name="connsiteX7" fmla="*/ 1062012 w 1069670"/>
                <a:gd name="connsiteY7" fmla="*/ 377998 h 1202812"/>
                <a:gd name="connsiteX8" fmla="*/ 919568 w 1069670"/>
                <a:gd name="connsiteY8" fmla="*/ 644506 h 1202812"/>
                <a:gd name="connsiteX9" fmla="*/ 836858 w 1069670"/>
                <a:gd name="connsiteY9" fmla="*/ 860470 h 1202812"/>
                <a:gd name="connsiteX10" fmla="*/ 643869 w 1069670"/>
                <a:gd name="connsiteY10" fmla="*/ 1113194 h 1202812"/>
                <a:gd name="connsiteX11" fmla="*/ 381956 w 1069670"/>
                <a:gd name="connsiteY11" fmla="*/ 1200498 h 1202812"/>
                <a:gd name="connsiteX0" fmla="*/ 381956 w 1069670"/>
                <a:gd name="connsiteY0" fmla="*/ 1200498 h 1201818"/>
                <a:gd name="connsiteX1" fmla="*/ 138422 w 1069670"/>
                <a:gd name="connsiteY1" fmla="*/ 1058054 h 1201818"/>
                <a:gd name="connsiteX2" fmla="*/ 78687 w 1069670"/>
                <a:gd name="connsiteY2" fmla="*/ 883445 h 1201818"/>
                <a:gd name="connsiteX3" fmla="*/ 97067 w 1069670"/>
                <a:gd name="connsiteY3" fmla="*/ 580177 h 1201818"/>
                <a:gd name="connsiteX4" fmla="*/ 14358 w 1069670"/>
                <a:gd name="connsiteY4" fmla="*/ 240148 h 1201818"/>
                <a:gd name="connsiteX5" fmla="*/ 437095 w 1069670"/>
                <a:gd name="connsiteY5" fmla="*/ 1210 h 1201818"/>
                <a:gd name="connsiteX6" fmla="*/ 983898 w 1069670"/>
                <a:gd name="connsiteY6" fmla="*/ 157439 h 1201818"/>
                <a:gd name="connsiteX7" fmla="*/ 1062012 w 1069670"/>
                <a:gd name="connsiteY7" fmla="*/ 377998 h 1201818"/>
                <a:gd name="connsiteX8" fmla="*/ 919568 w 1069670"/>
                <a:gd name="connsiteY8" fmla="*/ 644506 h 1201818"/>
                <a:gd name="connsiteX9" fmla="*/ 836858 w 1069670"/>
                <a:gd name="connsiteY9" fmla="*/ 860470 h 1201818"/>
                <a:gd name="connsiteX10" fmla="*/ 643869 w 1069670"/>
                <a:gd name="connsiteY10" fmla="*/ 1113194 h 1201818"/>
                <a:gd name="connsiteX11" fmla="*/ 381956 w 1069670"/>
                <a:gd name="connsiteY11" fmla="*/ 1200498 h 1201818"/>
                <a:gd name="connsiteX0" fmla="*/ 381956 w 1069670"/>
                <a:gd name="connsiteY0" fmla="*/ 1200498 h 1201780"/>
                <a:gd name="connsiteX1" fmla="*/ 138422 w 1069670"/>
                <a:gd name="connsiteY1" fmla="*/ 1058054 h 1201780"/>
                <a:gd name="connsiteX2" fmla="*/ 78687 w 1069670"/>
                <a:gd name="connsiteY2" fmla="*/ 883445 h 1201780"/>
                <a:gd name="connsiteX3" fmla="*/ 97067 w 1069670"/>
                <a:gd name="connsiteY3" fmla="*/ 580177 h 1201780"/>
                <a:gd name="connsiteX4" fmla="*/ 14358 w 1069670"/>
                <a:gd name="connsiteY4" fmla="*/ 240148 h 1201780"/>
                <a:gd name="connsiteX5" fmla="*/ 437095 w 1069670"/>
                <a:gd name="connsiteY5" fmla="*/ 1210 h 1201780"/>
                <a:gd name="connsiteX6" fmla="*/ 983898 w 1069670"/>
                <a:gd name="connsiteY6" fmla="*/ 157439 h 1201780"/>
                <a:gd name="connsiteX7" fmla="*/ 1062012 w 1069670"/>
                <a:gd name="connsiteY7" fmla="*/ 377998 h 1201780"/>
                <a:gd name="connsiteX8" fmla="*/ 919568 w 1069670"/>
                <a:gd name="connsiteY8" fmla="*/ 644506 h 1201780"/>
                <a:gd name="connsiteX9" fmla="*/ 859833 w 1069670"/>
                <a:gd name="connsiteY9" fmla="*/ 869660 h 1201780"/>
                <a:gd name="connsiteX10" fmla="*/ 643869 w 1069670"/>
                <a:gd name="connsiteY10" fmla="*/ 1113194 h 1201780"/>
                <a:gd name="connsiteX11" fmla="*/ 381956 w 1069670"/>
                <a:gd name="connsiteY11" fmla="*/ 1200498 h 1201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69670" h="1201780">
                  <a:moveTo>
                    <a:pt x="381956" y="1200498"/>
                  </a:moveTo>
                  <a:cubicBezTo>
                    <a:pt x="297715" y="1191308"/>
                    <a:pt x="188967" y="1110896"/>
                    <a:pt x="138422" y="1058054"/>
                  </a:cubicBezTo>
                  <a:cubicBezTo>
                    <a:pt x="87877" y="1005212"/>
                    <a:pt x="85579" y="963091"/>
                    <a:pt x="78687" y="883445"/>
                  </a:cubicBezTo>
                  <a:cubicBezTo>
                    <a:pt x="71795" y="803799"/>
                    <a:pt x="107789" y="687393"/>
                    <a:pt x="97067" y="580177"/>
                  </a:cubicBezTo>
                  <a:cubicBezTo>
                    <a:pt x="86346" y="472961"/>
                    <a:pt x="-42313" y="336642"/>
                    <a:pt x="14358" y="240148"/>
                  </a:cubicBezTo>
                  <a:cubicBezTo>
                    <a:pt x="71029" y="143653"/>
                    <a:pt x="275505" y="14995"/>
                    <a:pt x="437095" y="1210"/>
                  </a:cubicBezTo>
                  <a:cubicBezTo>
                    <a:pt x="598685" y="-12575"/>
                    <a:pt x="879745" y="94641"/>
                    <a:pt x="983898" y="157439"/>
                  </a:cubicBezTo>
                  <a:cubicBezTo>
                    <a:pt x="1088051" y="220237"/>
                    <a:pt x="1072734" y="296820"/>
                    <a:pt x="1062012" y="377998"/>
                  </a:cubicBezTo>
                  <a:cubicBezTo>
                    <a:pt x="1051290" y="459176"/>
                    <a:pt x="953265" y="562562"/>
                    <a:pt x="919568" y="644506"/>
                  </a:cubicBezTo>
                  <a:cubicBezTo>
                    <a:pt x="885872" y="726450"/>
                    <a:pt x="904251" y="786950"/>
                    <a:pt x="859833" y="869660"/>
                  </a:cubicBezTo>
                  <a:cubicBezTo>
                    <a:pt x="815415" y="952370"/>
                    <a:pt x="723515" y="1058054"/>
                    <a:pt x="643869" y="1113194"/>
                  </a:cubicBezTo>
                  <a:cubicBezTo>
                    <a:pt x="564223" y="1168334"/>
                    <a:pt x="466197" y="1209688"/>
                    <a:pt x="381956" y="120049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Shape 29">
              <a:extLst>
                <a:ext uri="{FF2B5EF4-FFF2-40B4-BE49-F238E27FC236}">
                  <a16:creationId xmlns:a16="http://schemas.microsoft.com/office/drawing/2014/main" id="{AC177950-718C-489A-B1D1-E18A95082B3D}"/>
                </a:ext>
              </a:extLst>
            </p:cNvPr>
            <p:cNvSpPr/>
            <p:nvPr/>
          </p:nvSpPr>
          <p:spPr>
            <a:xfrm>
              <a:off x="1883244" y="1006300"/>
              <a:ext cx="600054" cy="670911"/>
            </a:xfrm>
            <a:custGeom>
              <a:avLst/>
              <a:gdLst>
                <a:gd name="connsiteX0" fmla="*/ 331415 w 558579"/>
                <a:gd name="connsiteY0" fmla="*/ 648429 h 669879"/>
                <a:gd name="connsiteX1" fmla="*/ 74096 w 558579"/>
                <a:gd name="connsiteY1" fmla="*/ 639239 h 669879"/>
                <a:gd name="connsiteX2" fmla="*/ 51121 w 558579"/>
                <a:gd name="connsiteY2" fmla="*/ 349756 h 669879"/>
                <a:gd name="connsiteX3" fmla="*/ 576 w 558579"/>
                <a:gd name="connsiteY3" fmla="*/ 110817 h 669879"/>
                <a:gd name="connsiteX4" fmla="*/ 87881 w 558579"/>
                <a:gd name="connsiteY4" fmla="*/ 9727 h 669879"/>
                <a:gd name="connsiteX5" fmla="*/ 510619 w 558579"/>
                <a:gd name="connsiteY5" fmla="*/ 9727 h 669879"/>
                <a:gd name="connsiteX6" fmla="*/ 547378 w 558579"/>
                <a:gd name="connsiteY6" fmla="*/ 60272 h 669879"/>
                <a:gd name="connsiteX7" fmla="*/ 496834 w 558579"/>
                <a:gd name="connsiteY7" fmla="*/ 267046 h 669879"/>
                <a:gd name="connsiteX8" fmla="*/ 395744 w 558579"/>
                <a:gd name="connsiteY8" fmla="*/ 363541 h 669879"/>
                <a:gd name="connsiteX9" fmla="*/ 395744 w 558579"/>
                <a:gd name="connsiteY9" fmla="*/ 524365 h 669879"/>
                <a:gd name="connsiteX10" fmla="*/ 331415 w 558579"/>
                <a:gd name="connsiteY10" fmla="*/ 648429 h 669879"/>
                <a:gd name="connsiteX0" fmla="*/ 331415 w 558579"/>
                <a:gd name="connsiteY0" fmla="*/ 648429 h 669879"/>
                <a:gd name="connsiteX1" fmla="*/ 74096 w 558579"/>
                <a:gd name="connsiteY1" fmla="*/ 639239 h 669879"/>
                <a:gd name="connsiteX2" fmla="*/ 51121 w 558579"/>
                <a:gd name="connsiteY2" fmla="*/ 349756 h 669879"/>
                <a:gd name="connsiteX3" fmla="*/ 576 w 558579"/>
                <a:gd name="connsiteY3" fmla="*/ 110817 h 669879"/>
                <a:gd name="connsiteX4" fmla="*/ 87881 w 558579"/>
                <a:gd name="connsiteY4" fmla="*/ 9727 h 669879"/>
                <a:gd name="connsiteX5" fmla="*/ 510619 w 558579"/>
                <a:gd name="connsiteY5" fmla="*/ 9727 h 669879"/>
                <a:gd name="connsiteX6" fmla="*/ 547378 w 558579"/>
                <a:gd name="connsiteY6" fmla="*/ 60272 h 669879"/>
                <a:gd name="connsiteX7" fmla="*/ 496834 w 558579"/>
                <a:gd name="connsiteY7" fmla="*/ 267046 h 669879"/>
                <a:gd name="connsiteX8" fmla="*/ 432504 w 558579"/>
                <a:gd name="connsiteY8" fmla="*/ 372730 h 669879"/>
                <a:gd name="connsiteX9" fmla="*/ 395744 w 558579"/>
                <a:gd name="connsiteY9" fmla="*/ 524365 h 669879"/>
                <a:gd name="connsiteX10" fmla="*/ 331415 w 558579"/>
                <a:gd name="connsiteY10" fmla="*/ 648429 h 669879"/>
                <a:gd name="connsiteX0" fmla="*/ 372531 w 599695"/>
                <a:gd name="connsiteY0" fmla="*/ 648753 h 670203"/>
                <a:gd name="connsiteX1" fmla="*/ 115212 w 599695"/>
                <a:gd name="connsiteY1" fmla="*/ 639563 h 670203"/>
                <a:gd name="connsiteX2" fmla="*/ 92237 w 599695"/>
                <a:gd name="connsiteY2" fmla="*/ 350080 h 670203"/>
                <a:gd name="connsiteX3" fmla="*/ 338 w 599695"/>
                <a:gd name="connsiteY3" fmla="*/ 115736 h 670203"/>
                <a:gd name="connsiteX4" fmla="*/ 128997 w 599695"/>
                <a:gd name="connsiteY4" fmla="*/ 10051 h 670203"/>
                <a:gd name="connsiteX5" fmla="*/ 551735 w 599695"/>
                <a:gd name="connsiteY5" fmla="*/ 10051 h 670203"/>
                <a:gd name="connsiteX6" fmla="*/ 588494 w 599695"/>
                <a:gd name="connsiteY6" fmla="*/ 60596 h 670203"/>
                <a:gd name="connsiteX7" fmla="*/ 537950 w 599695"/>
                <a:gd name="connsiteY7" fmla="*/ 267370 h 670203"/>
                <a:gd name="connsiteX8" fmla="*/ 473620 w 599695"/>
                <a:gd name="connsiteY8" fmla="*/ 373054 h 670203"/>
                <a:gd name="connsiteX9" fmla="*/ 436860 w 599695"/>
                <a:gd name="connsiteY9" fmla="*/ 524689 h 670203"/>
                <a:gd name="connsiteX10" fmla="*/ 372531 w 599695"/>
                <a:gd name="connsiteY10" fmla="*/ 648753 h 670203"/>
                <a:gd name="connsiteX0" fmla="*/ 372917 w 600081"/>
                <a:gd name="connsiteY0" fmla="*/ 648753 h 670203"/>
                <a:gd name="connsiteX1" fmla="*/ 115598 w 600081"/>
                <a:gd name="connsiteY1" fmla="*/ 639563 h 670203"/>
                <a:gd name="connsiteX2" fmla="*/ 78838 w 600081"/>
                <a:gd name="connsiteY2" fmla="*/ 350080 h 670203"/>
                <a:gd name="connsiteX3" fmla="*/ 724 w 600081"/>
                <a:gd name="connsiteY3" fmla="*/ 115736 h 670203"/>
                <a:gd name="connsiteX4" fmla="*/ 129383 w 600081"/>
                <a:gd name="connsiteY4" fmla="*/ 10051 h 670203"/>
                <a:gd name="connsiteX5" fmla="*/ 552121 w 600081"/>
                <a:gd name="connsiteY5" fmla="*/ 10051 h 670203"/>
                <a:gd name="connsiteX6" fmla="*/ 588880 w 600081"/>
                <a:gd name="connsiteY6" fmla="*/ 60596 h 670203"/>
                <a:gd name="connsiteX7" fmla="*/ 538336 w 600081"/>
                <a:gd name="connsiteY7" fmla="*/ 267370 h 670203"/>
                <a:gd name="connsiteX8" fmla="*/ 474006 w 600081"/>
                <a:gd name="connsiteY8" fmla="*/ 373054 h 670203"/>
                <a:gd name="connsiteX9" fmla="*/ 437246 w 600081"/>
                <a:gd name="connsiteY9" fmla="*/ 524689 h 670203"/>
                <a:gd name="connsiteX10" fmla="*/ 372917 w 600081"/>
                <a:gd name="connsiteY10" fmla="*/ 648753 h 670203"/>
                <a:gd name="connsiteX0" fmla="*/ 372890 w 600054"/>
                <a:gd name="connsiteY0" fmla="*/ 648753 h 670203"/>
                <a:gd name="connsiteX1" fmla="*/ 97191 w 600054"/>
                <a:gd name="connsiteY1" fmla="*/ 639563 h 670203"/>
                <a:gd name="connsiteX2" fmla="*/ 78811 w 600054"/>
                <a:gd name="connsiteY2" fmla="*/ 350080 h 670203"/>
                <a:gd name="connsiteX3" fmla="*/ 697 w 600054"/>
                <a:gd name="connsiteY3" fmla="*/ 115736 h 670203"/>
                <a:gd name="connsiteX4" fmla="*/ 129356 w 600054"/>
                <a:gd name="connsiteY4" fmla="*/ 10051 h 670203"/>
                <a:gd name="connsiteX5" fmla="*/ 552094 w 600054"/>
                <a:gd name="connsiteY5" fmla="*/ 10051 h 670203"/>
                <a:gd name="connsiteX6" fmla="*/ 588853 w 600054"/>
                <a:gd name="connsiteY6" fmla="*/ 60596 h 670203"/>
                <a:gd name="connsiteX7" fmla="*/ 538309 w 600054"/>
                <a:gd name="connsiteY7" fmla="*/ 267370 h 670203"/>
                <a:gd name="connsiteX8" fmla="*/ 473979 w 600054"/>
                <a:gd name="connsiteY8" fmla="*/ 373054 h 670203"/>
                <a:gd name="connsiteX9" fmla="*/ 437219 w 600054"/>
                <a:gd name="connsiteY9" fmla="*/ 524689 h 670203"/>
                <a:gd name="connsiteX10" fmla="*/ 372890 w 600054"/>
                <a:gd name="connsiteY10" fmla="*/ 648753 h 670203"/>
                <a:gd name="connsiteX0" fmla="*/ 400459 w 600054"/>
                <a:gd name="connsiteY0" fmla="*/ 667133 h 680962"/>
                <a:gd name="connsiteX1" fmla="*/ 97191 w 600054"/>
                <a:gd name="connsiteY1" fmla="*/ 639563 h 680962"/>
                <a:gd name="connsiteX2" fmla="*/ 78811 w 600054"/>
                <a:gd name="connsiteY2" fmla="*/ 350080 h 680962"/>
                <a:gd name="connsiteX3" fmla="*/ 697 w 600054"/>
                <a:gd name="connsiteY3" fmla="*/ 115736 h 680962"/>
                <a:gd name="connsiteX4" fmla="*/ 129356 w 600054"/>
                <a:gd name="connsiteY4" fmla="*/ 10051 h 680962"/>
                <a:gd name="connsiteX5" fmla="*/ 552094 w 600054"/>
                <a:gd name="connsiteY5" fmla="*/ 10051 h 680962"/>
                <a:gd name="connsiteX6" fmla="*/ 588853 w 600054"/>
                <a:gd name="connsiteY6" fmla="*/ 60596 h 680962"/>
                <a:gd name="connsiteX7" fmla="*/ 538309 w 600054"/>
                <a:gd name="connsiteY7" fmla="*/ 267370 h 680962"/>
                <a:gd name="connsiteX8" fmla="*/ 473979 w 600054"/>
                <a:gd name="connsiteY8" fmla="*/ 373054 h 680962"/>
                <a:gd name="connsiteX9" fmla="*/ 437219 w 600054"/>
                <a:gd name="connsiteY9" fmla="*/ 524689 h 680962"/>
                <a:gd name="connsiteX10" fmla="*/ 400459 w 600054"/>
                <a:gd name="connsiteY10" fmla="*/ 667133 h 680962"/>
                <a:gd name="connsiteX0" fmla="*/ 400459 w 600054"/>
                <a:gd name="connsiteY0" fmla="*/ 657082 h 670911"/>
                <a:gd name="connsiteX1" fmla="*/ 97191 w 600054"/>
                <a:gd name="connsiteY1" fmla="*/ 629512 h 670911"/>
                <a:gd name="connsiteX2" fmla="*/ 78811 w 600054"/>
                <a:gd name="connsiteY2" fmla="*/ 340029 h 670911"/>
                <a:gd name="connsiteX3" fmla="*/ 697 w 600054"/>
                <a:gd name="connsiteY3" fmla="*/ 105685 h 670911"/>
                <a:gd name="connsiteX4" fmla="*/ 129356 w 600054"/>
                <a:gd name="connsiteY4" fmla="*/ 0 h 670911"/>
                <a:gd name="connsiteX5" fmla="*/ 552094 w 600054"/>
                <a:gd name="connsiteY5" fmla="*/ 0 h 670911"/>
                <a:gd name="connsiteX6" fmla="*/ 588853 w 600054"/>
                <a:gd name="connsiteY6" fmla="*/ 50545 h 670911"/>
                <a:gd name="connsiteX7" fmla="*/ 538309 w 600054"/>
                <a:gd name="connsiteY7" fmla="*/ 257319 h 670911"/>
                <a:gd name="connsiteX8" fmla="*/ 473979 w 600054"/>
                <a:gd name="connsiteY8" fmla="*/ 363003 h 670911"/>
                <a:gd name="connsiteX9" fmla="*/ 437219 w 600054"/>
                <a:gd name="connsiteY9" fmla="*/ 514638 h 670911"/>
                <a:gd name="connsiteX10" fmla="*/ 400459 w 600054"/>
                <a:gd name="connsiteY10" fmla="*/ 657082 h 670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00054" h="670911">
                  <a:moveTo>
                    <a:pt x="400459" y="657082"/>
                  </a:moveTo>
                  <a:cubicBezTo>
                    <a:pt x="343788" y="676228"/>
                    <a:pt x="150799" y="682354"/>
                    <a:pt x="97191" y="629512"/>
                  </a:cubicBezTo>
                  <a:cubicBezTo>
                    <a:pt x="43583" y="576670"/>
                    <a:pt x="94893" y="427333"/>
                    <a:pt x="78811" y="340029"/>
                  </a:cubicBezTo>
                  <a:cubicBezTo>
                    <a:pt x="62729" y="252725"/>
                    <a:pt x="-7727" y="162356"/>
                    <a:pt x="697" y="105685"/>
                  </a:cubicBezTo>
                  <a:cubicBezTo>
                    <a:pt x="9121" y="49014"/>
                    <a:pt x="37457" y="17614"/>
                    <a:pt x="129356" y="0"/>
                  </a:cubicBezTo>
                  <a:lnTo>
                    <a:pt x="552094" y="0"/>
                  </a:lnTo>
                  <a:cubicBezTo>
                    <a:pt x="628677" y="8424"/>
                    <a:pt x="591150" y="7659"/>
                    <a:pt x="588853" y="50545"/>
                  </a:cubicBezTo>
                  <a:cubicBezTo>
                    <a:pt x="586556" y="93431"/>
                    <a:pt x="557455" y="205243"/>
                    <a:pt x="538309" y="257319"/>
                  </a:cubicBezTo>
                  <a:cubicBezTo>
                    <a:pt x="519163" y="309395"/>
                    <a:pt x="490827" y="320117"/>
                    <a:pt x="473979" y="363003"/>
                  </a:cubicBezTo>
                  <a:cubicBezTo>
                    <a:pt x="457131" y="405889"/>
                    <a:pt x="449472" y="465625"/>
                    <a:pt x="437219" y="514638"/>
                  </a:cubicBezTo>
                  <a:cubicBezTo>
                    <a:pt x="424966" y="563651"/>
                    <a:pt x="457130" y="637936"/>
                    <a:pt x="400459" y="65708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Freeform: Shape 30">
              <a:extLst>
                <a:ext uri="{FF2B5EF4-FFF2-40B4-BE49-F238E27FC236}">
                  <a16:creationId xmlns:a16="http://schemas.microsoft.com/office/drawing/2014/main" id="{092DBF22-DE94-4496-8387-B968B04E14A6}"/>
                </a:ext>
              </a:extLst>
            </p:cNvPr>
            <p:cNvSpPr/>
            <p:nvPr/>
          </p:nvSpPr>
          <p:spPr>
            <a:xfrm>
              <a:off x="1786565" y="1937148"/>
              <a:ext cx="545367" cy="495531"/>
            </a:xfrm>
            <a:custGeom>
              <a:avLst/>
              <a:gdLst>
                <a:gd name="connsiteX0" fmla="*/ 210862 w 553170"/>
                <a:gd name="connsiteY0" fmla="*/ 457747 h 468772"/>
                <a:gd name="connsiteX1" fmla="*/ 17873 w 553170"/>
                <a:gd name="connsiteY1" fmla="*/ 324493 h 468772"/>
                <a:gd name="connsiteX2" fmla="*/ 17873 w 553170"/>
                <a:gd name="connsiteY2" fmla="*/ 232593 h 468772"/>
                <a:gd name="connsiteX3" fmla="*/ 100583 w 553170"/>
                <a:gd name="connsiteY3" fmla="*/ 117719 h 468772"/>
                <a:gd name="connsiteX4" fmla="*/ 146532 w 553170"/>
                <a:gd name="connsiteY4" fmla="*/ 2844 h 468772"/>
                <a:gd name="connsiteX5" fmla="*/ 445206 w 553170"/>
                <a:gd name="connsiteY5" fmla="*/ 44199 h 468772"/>
                <a:gd name="connsiteX6" fmla="*/ 445206 w 553170"/>
                <a:gd name="connsiteY6" fmla="*/ 145288 h 468772"/>
                <a:gd name="connsiteX7" fmla="*/ 550890 w 553170"/>
                <a:gd name="connsiteY7" fmla="*/ 342872 h 468772"/>
                <a:gd name="connsiteX8" fmla="*/ 330331 w 553170"/>
                <a:gd name="connsiteY8" fmla="*/ 448557 h 468772"/>
                <a:gd name="connsiteX9" fmla="*/ 210862 w 553170"/>
                <a:gd name="connsiteY9" fmla="*/ 457747 h 468772"/>
                <a:gd name="connsiteX0" fmla="*/ 203617 w 545925"/>
                <a:gd name="connsiteY0" fmla="*/ 457747 h 464586"/>
                <a:gd name="connsiteX1" fmla="*/ 97933 w 545925"/>
                <a:gd name="connsiteY1" fmla="*/ 453152 h 464586"/>
                <a:gd name="connsiteX2" fmla="*/ 10628 w 545925"/>
                <a:gd name="connsiteY2" fmla="*/ 324493 h 464586"/>
                <a:gd name="connsiteX3" fmla="*/ 10628 w 545925"/>
                <a:gd name="connsiteY3" fmla="*/ 232593 h 464586"/>
                <a:gd name="connsiteX4" fmla="*/ 93338 w 545925"/>
                <a:gd name="connsiteY4" fmla="*/ 117719 h 464586"/>
                <a:gd name="connsiteX5" fmla="*/ 139287 w 545925"/>
                <a:gd name="connsiteY5" fmla="*/ 2844 h 464586"/>
                <a:gd name="connsiteX6" fmla="*/ 437961 w 545925"/>
                <a:gd name="connsiteY6" fmla="*/ 44199 h 464586"/>
                <a:gd name="connsiteX7" fmla="*/ 437961 w 545925"/>
                <a:gd name="connsiteY7" fmla="*/ 145288 h 464586"/>
                <a:gd name="connsiteX8" fmla="*/ 543645 w 545925"/>
                <a:gd name="connsiteY8" fmla="*/ 342872 h 464586"/>
                <a:gd name="connsiteX9" fmla="*/ 323086 w 545925"/>
                <a:gd name="connsiteY9" fmla="*/ 448557 h 464586"/>
                <a:gd name="connsiteX10" fmla="*/ 203617 w 545925"/>
                <a:gd name="connsiteY10" fmla="*/ 457747 h 464586"/>
                <a:gd name="connsiteX0" fmla="*/ 203617 w 545925"/>
                <a:gd name="connsiteY0" fmla="*/ 457747 h 549187"/>
                <a:gd name="connsiteX1" fmla="*/ 97933 w 545925"/>
                <a:gd name="connsiteY1" fmla="*/ 453152 h 549187"/>
                <a:gd name="connsiteX2" fmla="*/ 10628 w 545925"/>
                <a:gd name="connsiteY2" fmla="*/ 324493 h 549187"/>
                <a:gd name="connsiteX3" fmla="*/ 10628 w 545925"/>
                <a:gd name="connsiteY3" fmla="*/ 232593 h 549187"/>
                <a:gd name="connsiteX4" fmla="*/ 93338 w 545925"/>
                <a:gd name="connsiteY4" fmla="*/ 117719 h 549187"/>
                <a:gd name="connsiteX5" fmla="*/ 139287 w 545925"/>
                <a:gd name="connsiteY5" fmla="*/ 2844 h 549187"/>
                <a:gd name="connsiteX6" fmla="*/ 437961 w 545925"/>
                <a:gd name="connsiteY6" fmla="*/ 44199 h 549187"/>
                <a:gd name="connsiteX7" fmla="*/ 437961 w 545925"/>
                <a:gd name="connsiteY7" fmla="*/ 145288 h 549187"/>
                <a:gd name="connsiteX8" fmla="*/ 543645 w 545925"/>
                <a:gd name="connsiteY8" fmla="*/ 342872 h 549187"/>
                <a:gd name="connsiteX9" fmla="*/ 323086 w 545925"/>
                <a:gd name="connsiteY9" fmla="*/ 448557 h 549187"/>
                <a:gd name="connsiteX10" fmla="*/ 295057 w 545925"/>
                <a:gd name="connsiteY10" fmla="*/ 549187 h 549187"/>
                <a:gd name="connsiteX0" fmla="*/ 203617 w 545925"/>
                <a:gd name="connsiteY0" fmla="*/ 457747 h 549187"/>
                <a:gd name="connsiteX1" fmla="*/ 97933 w 545925"/>
                <a:gd name="connsiteY1" fmla="*/ 453152 h 549187"/>
                <a:gd name="connsiteX2" fmla="*/ 10628 w 545925"/>
                <a:gd name="connsiteY2" fmla="*/ 324493 h 549187"/>
                <a:gd name="connsiteX3" fmla="*/ 10628 w 545925"/>
                <a:gd name="connsiteY3" fmla="*/ 232593 h 549187"/>
                <a:gd name="connsiteX4" fmla="*/ 93338 w 545925"/>
                <a:gd name="connsiteY4" fmla="*/ 117719 h 549187"/>
                <a:gd name="connsiteX5" fmla="*/ 139287 w 545925"/>
                <a:gd name="connsiteY5" fmla="*/ 2844 h 549187"/>
                <a:gd name="connsiteX6" fmla="*/ 437961 w 545925"/>
                <a:gd name="connsiteY6" fmla="*/ 44199 h 549187"/>
                <a:gd name="connsiteX7" fmla="*/ 437961 w 545925"/>
                <a:gd name="connsiteY7" fmla="*/ 145288 h 549187"/>
                <a:gd name="connsiteX8" fmla="*/ 543645 w 545925"/>
                <a:gd name="connsiteY8" fmla="*/ 342872 h 549187"/>
                <a:gd name="connsiteX9" fmla="*/ 323086 w 545925"/>
                <a:gd name="connsiteY9" fmla="*/ 448557 h 549187"/>
                <a:gd name="connsiteX10" fmla="*/ 295057 w 545925"/>
                <a:gd name="connsiteY10" fmla="*/ 549187 h 549187"/>
                <a:gd name="connsiteX11" fmla="*/ 203617 w 545925"/>
                <a:gd name="connsiteY11" fmla="*/ 457747 h 549187"/>
                <a:gd name="connsiteX0" fmla="*/ 203617 w 545925"/>
                <a:gd name="connsiteY0" fmla="*/ 457747 h 464586"/>
                <a:gd name="connsiteX1" fmla="*/ 97933 w 545925"/>
                <a:gd name="connsiteY1" fmla="*/ 453152 h 464586"/>
                <a:gd name="connsiteX2" fmla="*/ 10628 w 545925"/>
                <a:gd name="connsiteY2" fmla="*/ 324493 h 464586"/>
                <a:gd name="connsiteX3" fmla="*/ 10628 w 545925"/>
                <a:gd name="connsiteY3" fmla="*/ 232593 h 464586"/>
                <a:gd name="connsiteX4" fmla="*/ 93338 w 545925"/>
                <a:gd name="connsiteY4" fmla="*/ 117719 h 464586"/>
                <a:gd name="connsiteX5" fmla="*/ 139287 w 545925"/>
                <a:gd name="connsiteY5" fmla="*/ 2844 h 464586"/>
                <a:gd name="connsiteX6" fmla="*/ 437961 w 545925"/>
                <a:gd name="connsiteY6" fmla="*/ 44199 h 464586"/>
                <a:gd name="connsiteX7" fmla="*/ 437961 w 545925"/>
                <a:gd name="connsiteY7" fmla="*/ 145288 h 464586"/>
                <a:gd name="connsiteX8" fmla="*/ 543645 w 545925"/>
                <a:gd name="connsiteY8" fmla="*/ 342872 h 464586"/>
                <a:gd name="connsiteX9" fmla="*/ 323086 w 545925"/>
                <a:gd name="connsiteY9" fmla="*/ 448557 h 464586"/>
                <a:gd name="connsiteX10" fmla="*/ 203617 w 545925"/>
                <a:gd name="connsiteY10" fmla="*/ 457747 h 464586"/>
                <a:gd name="connsiteX0" fmla="*/ 203617 w 545925"/>
                <a:gd name="connsiteY0" fmla="*/ 457747 h 473470"/>
                <a:gd name="connsiteX1" fmla="*/ 97933 w 545925"/>
                <a:gd name="connsiteY1" fmla="*/ 453152 h 473470"/>
                <a:gd name="connsiteX2" fmla="*/ 10628 w 545925"/>
                <a:gd name="connsiteY2" fmla="*/ 324493 h 473470"/>
                <a:gd name="connsiteX3" fmla="*/ 10628 w 545925"/>
                <a:gd name="connsiteY3" fmla="*/ 232593 h 473470"/>
                <a:gd name="connsiteX4" fmla="*/ 93338 w 545925"/>
                <a:gd name="connsiteY4" fmla="*/ 117719 h 473470"/>
                <a:gd name="connsiteX5" fmla="*/ 139287 w 545925"/>
                <a:gd name="connsiteY5" fmla="*/ 2844 h 473470"/>
                <a:gd name="connsiteX6" fmla="*/ 437961 w 545925"/>
                <a:gd name="connsiteY6" fmla="*/ 44199 h 473470"/>
                <a:gd name="connsiteX7" fmla="*/ 437961 w 545925"/>
                <a:gd name="connsiteY7" fmla="*/ 145288 h 473470"/>
                <a:gd name="connsiteX8" fmla="*/ 543645 w 545925"/>
                <a:gd name="connsiteY8" fmla="*/ 342872 h 473470"/>
                <a:gd name="connsiteX9" fmla="*/ 336871 w 545925"/>
                <a:gd name="connsiteY9" fmla="*/ 466937 h 473470"/>
                <a:gd name="connsiteX10" fmla="*/ 203617 w 545925"/>
                <a:gd name="connsiteY10" fmla="*/ 457747 h 473470"/>
                <a:gd name="connsiteX0" fmla="*/ 203617 w 545925"/>
                <a:gd name="connsiteY0" fmla="*/ 479808 h 495531"/>
                <a:gd name="connsiteX1" fmla="*/ 97933 w 545925"/>
                <a:gd name="connsiteY1" fmla="*/ 475213 h 495531"/>
                <a:gd name="connsiteX2" fmla="*/ 10628 w 545925"/>
                <a:gd name="connsiteY2" fmla="*/ 346554 h 495531"/>
                <a:gd name="connsiteX3" fmla="*/ 10628 w 545925"/>
                <a:gd name="connsiteY3" fmla="*/ 254654 h 495531"/>
                <a:gd name="connsiteX4" fmla="*/ 93338 w 545925"/>
                <a:gd name="connsiteY4" fmla="*/ 139780 h 495531"/>
                <a:gd name="connsiteX5" fmla="*/ 120907 w 545925"/>
                <a:gd name="connsiteY5" fmla="*/ 1930 h 495531"/>
                <a:gd name="connsiteX6" fmla="*/ 437961 w 545925"/>
                <a:gd name="connsiteY6" fmla="*/ 66260 h 495531"/>
                <a:gd name="connsiteX7" fmla="*/ 437961 w 545925"/>
                <a:gd name="connsiteY7" fmla="*/ 167349 h 495531"/>
                <a:gd name="connsiteX8" fmla="*/ 543645 w 545925"/>
                <a:gd name="connsiteY8" fmla="*/ 364933 h 495531"/>
                <a:gd name="connsiteX9" fmla="*/ 336871 w 545925"/>
                <a:gd name="connsiteY9" fmla="*/ 488998 h 495531"/>
                <a:gd name="connsiteX10" fmla="*/ 203617 w 545925"/>
                <a:gd name="connsiteY10" fmla="*/ 479808 h 495531"/>
                <a:gd name="connsiteX0" fmla="*/ 203059 w 545367"/>
                <a:gd name="connsiteY0" fmla="*/ 479808 h 495531"/>
                <a:gd name="connsiteX1" fmla="*/ 97375 w 545367"/>
                <a:gd name="connsiteY1" fmla="*/ 475213 h 495531"/>
                <a:gd name="connsiteX2" fmla="*/ 10070 w 545367"/>
                <a:gd name="connsiteY2" fmla="*/ 346554 h 495531"/>
                <a:gd name="connsiteX3" fmla="*/ 10070 w 545367"/>
                <a:gd name="connsiteY3" fmla="*/ 254654 h 495531"/>
                <a:gd name="connsiteX4" fmla="*/ 83590 w 545367"/>
                <a:gd name="connsiteY4" fmla="*/ 139780 h 495531"/>
                <a:gd name="connsiteX5" fmla="*/ 120349 w 545367"/>
                <a:gd name="connsiteY5" fmla="*/ 1930 h 495531"/>
                <a:gd name="connsiteX6" fmla="*/ 437403 w 545367"/>
                <a:gd name="connsiteY6" fmla="*/ 66260 h 495531"/>
                <a:gd name="connsiteX7" fmla="*/ 437403 w 545367"/>
                <a:gd name="connsiteY7" fmla="*/ 167349 h 495531"/>
                <a:gd name="connsiteX8" fmla="*/ 543087 w 545367"/>
                <a:gd name="connsiteY8" fmla="*/ 364933 h 495531"/>
                <a:gd name="connsiteX9" fmla="*/ 336313 w 545367"/>
                <a:gd name="connsiteY9" fmla="*/ 488998 h 495531"/>
                <a:gd name="connsiteX10" fmla="*/ 203059 w 545367"/>
                <a:gd name="connsiteY10" fmla="*/ 479808 h 495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5367" h="495531">
                  <a:moveTo>
                    <a:pt x="203059" y="479808"/>
                  </a:moveTo>
                  <a:cubicBezTo>
                    <a:pt x="165534" y="480574"/>
                    <a:pt x="129540" y="497422"/>
                    <a:pt x="97375" y="475213"/>
                  </a:cubicBezTo>
                  <a:cubicBezTo>
                    <a:pt x="65210" y="453004"/>
                    <a:pt x="24621" y="383314"/>
                    <a:pt x="10070" y="346554"/>
                  </a:cubicBezTo>
                  <a:cubicBezTo>
                    <a:pt x="-4481" y="309794"/>
                    <a:pt x="-2183" y="289116"/>
                    <a:pt x="10070" y="254654"/>
                  </a:cubicBezTo>
                  <a:cubicBezTo>
                    <a:pt x="22323" y="220192"/>
                    <a:pt x="65210" y="181901"/>
                    <a:pt x="83590" y="139780"/>
                  </a:cubicBezTo>
                  <a:cubicBezTo>
                    <a:pt x="101970" y="97659"/>
                    <a:pt x="61380" y="14183"/>
                    <a:pt x="120349" y="1930"/>
                  </a:cubicBezTo>
                  <a:cubicBezTo>
                    <a:pt x="179318" y="-10323"/>
                    <a:pt x="384561" y="38690"/>
                    <a:pt x="437403" y="66260"/>
                  </a:cubicBezTo>
                  <a:cubicBezTo>
                    <a:pt x="490245" y="93830"/>
                    <a:pt x="419789" y="117570"/>
                    <a:pt x="437403" y="167349"/>
                  </a:cubicBezTo>
                  <a:cubicBezTo>
                    <a:pt x="455017" y="217128"/>
                    <a:pt x="562233" y="314388"/>
                    <a:pt x="543087" y="364933"/>
                  </a:cubicBezTo>
                  <a:cubicBezTo>
                    <a:pt x="523941" y="415478"/>
                    <a:pt x="399111" y="470618"/>
                    <a:pt x="336313" y="488998"/>
                  </a:cubicBezTo>
                  <a:cubicBezTo>
                    <a:pt x="279642" y="508144"/>
                    <a:pt x="240584" y="479042"/>
                    <a:pt x="203059" y="47980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reeform: Shape 31">
              <a:extLst>
                <a:ext uri="{FF2B5EF4-FFF2-40B4-BE49-F238E27FC236}">
                  <a16:creationId xmlns:a16="http://schemas.microsoft.com/office/drawing/2014/main" id="{5FEDBF0B-54AE-42A3-9B81-B902B99052DB}"/>
                </a:ext>
              </a:extLst>
            </p:cNvPr>
            <p:cNvSpPr/>
            <p:nvPr/>
          </p:nvSpPr>
          <p:spPr>
            <a:xfrm>
              <a:off x="1563687" y="5112617"/>
              <a:ext cx="989811" cy="428923"/>
            </a:xfrm>
            <a:custGeom>
              <a:avLst/>
              <a:gdLst>
                <a:gd name="connsiteX0" fmla="*/ 84234 w 938446"/>
                <a:gd name="connsiteY0" fmla="*/ 411429 h 443473"/>
                <a:gd name="connsiteX1" fmla="*/ 38284 w 938446"/>
                <a:gd name="connsiteY1" fmla="*/ 310339 h 443473"/>
                <a:gd name="connsiteX2" fmla="*/ 217488 w 938446"/>
                <a:gd name="connsiteY2" fmla="*/ 117350 h 443473"/>
                <a:gd name="connsiteX3" fmla="*/ 341552 w 938446"/>
                <a:gd name="connsiteY3" fmla="*/ 34641 h 443473"/>
                <a:gd name="connsiteX4" fmla="*/ 819430 w 938446"/>
                <a:gd name="connsiteY4" fmla="*/ 30046 h 443473"/>
                <a:gd name="connsiteX5" fmla="*/ 879164 w 938446"/>
                <a:gd name="connsiteY5" fmla="*/ 411429 h 443473"/>
                <a:gd name="connsiteX6" fmla="*/ 84234 w 938446"/>
                <a:gd name="connsiteY6" fmla="*/ 411429 h 443473"/>
                <a:gd name="connsiteX0" fmla="*/ 84234 w 938446"/>
                <a:gd name="connsiteY0" fmla="*/ 411429 h 411429"/>
                <a:gd name="connsiteX1" fmla="*/ 38284 w 938446"/>
                <a:gd name="connsiteY1" fmla="*/ 310339 h 411429"/>
                <a:gd name="connsiteX2" fmla="*/ 217488 w 938446"/>
                <a:gd name="connsiteY2" fmla="*/ 117350 h 411429"/>
                <a:gd name="connsiteX3" fmla="*/ 341552 w 938446"/>
                <a:gd name="connsiteY3" fmla="*/ 34641 h 411429"/>
                <a:gd name="connsiteX4" fmla="*/ 819430 w 938446"/>
                <a:gd name="connsiteY4" fmla="*/ 30046 h 411429"/>
                <a:gd name="connsiteX5" fmla="*/ 879164 w 938446"/>
                <a:gd name="connsiteY5" fmla="*/ 411429 h 411429"/>
                <a:gd name="connsiteX6" fmla="*/ 84234 w 938446"/>
                <a:gd name="connsiteY6" fmla="*/ 411429 h 411429"/>
                <a:gd name="connsiteX0" fmla="*/ 99715 w 953927"/>
                <a:gd name="connsiteY0" fmla="*/ 411429 h 420278"/>
                <a:gd name="connsiteX1" fmla="*/ 26195 w 953927"/>
                <a:gd name="connsiteY1" fmla="*/ 291959 h 420278"/>
                <a:gd name="connsiteX2" fmla="*/ 232969 w 953927"/>
                <a:gd name="connsiteY2" fmla="*/ 117350 h 420278"/>
                <a:gd name="connsiteX3" fmla="*/ 357033 w 953927"/>
                <a:gd name="connsiteY3" fmla="*/ 34641 h 420278"/>
                <a:gd name="connsiteX4" fmla="*/ 834911 w 953927"/>
                <a:gd name="connsiteY4" fmla="*/ 30046 h 420278"/>
                <a:gd name="connsiteX5" fmla="*/ 894645 w 953927"/>
                <a:gd name="connsiteY5" fmla="*/ 411429 h 420278"/>
                <a:gd name="connsiteX6" fmla="*/ 99715 w 953927"/>
                <a:gd name="connsiteY6" fmla="*/ 411429 h 420278"/>
                <a:gd name="connsiteX0" fmla="*/ 79515 w 987673"/>
                <a:gd name="connsiteY0" fmla="*/ 397644 h 439512"/>
                <a:gd name="connsiteX1" fmla="*/ 56540 w 987673"/>
                <a:gd name="connsiteY1" fmla="*/ 291959 h 439512"/>
                <a:gd name="connsiteX2" fmla="*/ 263314 w 987673"/>
                <a:gd name="connsiteY2" fmla="*/ 117350 h 439512"/>
                <a:gd name="connsiteX3" fmla="*/ 387378 w 987673"/>
                <a:gd name="connsiteY3" fmla="*/ 34641 h 439512"/>
                <a:gd name="connsiteX4" fmla="*/ 865256 w 987673"/>
                <a:gd name="connsiteY4" fmla="*/ 30046 h 439512"/>
                <a:gd name="connsiteX5" fmla="*/ 924990 w 987673"/>
                <a:gd name="connsiteY5" fmla="*/ 411429 h 439512"/>
                <a:gd name="connsiteX6" fmla="*/ 79515 w 987673"/>
                <a:gd name="connsiteY6" fmla="*/ 397644 h 439512"/>
                <a:gd name="connsiteX0" fmla="*/ 79515 w 987673"/>
                <a:gd name="connsiteY0" fmla="*/ 397644 h 411429"/>
                <a:gd name="connsiteX1" fmla="*/ 56540 w 987673"/>
                <a:gd name="connsiteY1" fmla="*/ 291959 h 411429"/>
                <a:gd name="connsiteX2" fmla="*/ 263314 w 987673"/>
                <a:gd name="connsiteY2" fmla="*/ 117350 h 411429"/>
                <a:gd name="connsiteX3" fmla="*/ 387378 w 987673"/>
                <a:gd name="connsiteY3" fmla="*/ 34641 h 411429"/>
                <a:gd name="connsiteX4" fmla="*/ 865256 w 987673"/>
                <a:gd name="connsiteY4" fmla="*/ 30046 h 411429"/>
                <a:gd name="connsiteX5" fmla="*/ 924990 w 987673"/>
                <a:gd name="connsiteY5" fmla="*/ 411429 h 411429"/>
                <a:gd name="connsiteX6" fmla="*/ 79515 w 987673"/>
                <a:gd name="connsiteY6" fmla="*/ 397644 h 411429"/>
                <a:gd name="connsiteX0" fmla="*/ 78055 w 991148"/>
                <a:gd name="connsiteY0" fmla="*/ 420619 h 442178"/>
                <a:gd name="connsiteX1" fmla="*/ 59675 w 991148"/>
                <a:gd name="connsiteY1" fmla="*/ 291959 h 442178"/>
                <a:gd name="connsiteX2" fmla="*/ 266449 w 991148"/>
                <a:gd name="connsiteY2" fmla="*/ 117350 h 442178"/>
                <a:gd name="connsiteX3" fmla="*/ 390513 w 991148"/>
                <a:gd name="connsiteY3" fmla="*/ 34641 h 442178"/>
                <a:gd name="connsiteX4" fmla="*/ 868391 w 991148"/>
                <a:gd name="connsiteY4" fmla="*/ 30046 h 442178"/>
                <a:gd name="connsiteX5" fmla="*/ 928125 w 991148"/>
                <a:gd name="connsiteY5" fmla="*/ 411429 h 442178"/>
                <a:gd name="connsiteX6" fmla="*/ 78055 w 991148"/>
                <a:gd name="connsiteY6" fmla="*/ 420619 h 442178"/>
                <a:gd name="connsiteX0" fmla="*/ 78055 w 991148"/>
                <a:gd name="connsiteY0" fmla="*/ 420619 h 420619"/>
                <a:gd name="connsiteX1" fmla="*/ 59675 w 991148"/>
                <a:gd name="connsiteY1" fmla="*/ 291959 h 420619"/>
                <a:gd name="connsiteX2" fmla="*/ 266449 w 991148"/>
                <a:gd name="connsiteY2" fmla="*/ 117350 h 420619"/>
                <a:gd name="connsiteX3" fmla="*/ 390513 w 991148"/>
                <a:gd name="connsiteY3" fmla="*/ 34641 h 420619"/>
                <a:gd name="connsiteX4" fmla="*/ 868391 w 991148"/>
                <a:gd name="connsiteY4" fmla="*/ 30046 h 420619"/>
                <a:gd name="connsiteX5" fmla="*/ 928125 w 991148"/>
                <a:gd name="connsiteY5" fmla="*/ 411429 h 420619"/>
                <a:gd name="connsiteX6" fmla="*/ 78055 w 991148"/>
                <a:gd name="connsiteY6" fmla="*/ 420619 h 420619"/>
                <a:gd name="connsiteX0" fmla="*/ 78055 w 991148"/>
                <a:gd name="connsiteY0" fmla="*/ 428923 h 428923"/>
                <a:gd name="connsiteX1" fmla="*/ 59675 w 991148"/>
                <a:gd name="connsiteY1" fmla="*/ 300263 h 428923"/>
                <a:gd name="connsiteX2" fmla="*/ 266449 w 991148"/>
                <a:gd name="connsiteY2" fmla="*/ 125654 h 428923"/>
                <a:gd name="connsiteX3" fmla="*/ 459438 w 991148"/>
                <a:gd name="connsiteY3" fmla="*/ 19970 h 428923"/>
                <a:gd name="connsiteX4" fmla="*/ 868391 w 991148"/>
                <a:gd name="connsiteY4" fmla="*/ 38350 h 428923"/>
                <a:gd name="connsiteX5" fmla="*/ 928125 w 991148"/>
                <a:gd name="connsiteY5" fmla="*/ 419733 h 428923"/>
                <a:gd name="connsiteX6" fmla="*/ 78055 w 991148"/>
                <a:gd name="connsiteY6" fmla="*/ 428923 h 428923"/>
                <a:gd name="connsiteX0" fmla="*/ 76718 w 989811"/>
                <a:gd name="connsiteY0" fmla="*/ 428923 h 428923"/>
                <a:gd name="connsiteX1" fmla="*/ 58338 w 989811"/>
                <a:gd name="connsiteY1" fmla="*/ 300263 h 428923"/>
                <a:gd name="connsiteX2" fmla="*/ 237542 w 989811"/>
                <a:gd name="connsiteY2" fmla="*/ 125654 h 428923"/>
                <a:gd name="connsiteX3" fmla="*/ 458101 w 989811"/>
                <a:gd name="connsiteY3" fmla="*/ 19970 h 428923"/>
                <a:gd name="connsiteX4" fmla="*/ 867054 w 989811"/>
                <a:gd name="connsiteY4" fmla="*/ 38350 h 428923"/>
                <a:gd name="connsiteX5" fmla="*/ 926788 w 989811"/>
                <a:gd name="connsiteY5" fmla="*/ 419733 h 428923"/>
                <a:gd name="connsiteX6" fmla="*/ 76718 w 989811"/>
                <a:gd name="connsiteY6" fmla="*/ 428923 h 42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811" h="428923">
                  <a:moveTo>
                    <a:pt x="76718" y="428923"/>
                  </a:moveTo>
                  <a:cubicBezTo>
                    <a:pt x="-68024" y="409011"/>
                    <a:pt x="31534" y="350808"/>
                    <a:pt x="58338" y="300263"/>
                  </a:cubicBezTo>
                  <a:cubicBezTo>
                    <a:pt x="85142" y="249718"/>
                    <a:pt x="170915" y="172369"/>
                    <a:pt x="237542" y="125654"/>
                  </a:cubicBezTo>
                  <a:cubicBezTo>
                    <a:pt x="304169" y="78939"/>
                    <a:pt x="353182" y="34521"/>
                    <a:pt x="458101" y="19970"/>
                  </a:cubicBezTo>
                  <a:cubicBezTo>
                    <a:pt x="563020" y="5419"/>
                    <a:pt x="777452" y="-24448"/>
                    <a:pt x="867054" y="38350"/>
                  </a:cubicBezTo>
                  <a:cubicBezTo>
                    <a:pt x="956656" y="101148"/>
                    <a:pt x="1058511" y="354638"/>
                    <a:pt x="926788" y="419733"/>
                  </a:cubicBezTo>
                  <a:lnTo>
                    <a:pt x="76718" y="42892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Freeform: Shape 32">
              <a:extLst>
                <a:ext uri="{FF2B5EF4-FFF2-40B4-BE49-F238E27FC236}">
                  <a16:creationId xmlns:a16="http://schemas.microsoft.com/office/drawing/2014/main" id="{9AAF2E08-F815-4CDD-B328-977F975712AC}"/>
                </a:ext>
              </a:extLst>
            </p:cNvPr>
            <p:cNvSpPr/>
            <p:nvPr/>
          </p:nvSpPr>
          <p:spPr>
            <a:xfrm>
              <a:off x="1656780" y="3642259"/>
              <a:ext cx="1166973" cy="1261452"/>
            </a:xfrm>
            <a:custGeom>
              <a:avLst/>
              <a:gdLst>
                <a:gd name="connsiteX0" fmla="*/ 298895 w 1165189"/>
                <a:gd name="connsiteY0" fmla="*/ 1242199 h 1252179"/>
                <a:gd name="connsiteX1" fmla="*/ 165641 w 1165189"/>
                <a:gd name="connsiteY1" fmla="*/ 1044615 h 1252179"/>
                <a:gd name="connsiteX2" fmla="*/ 222 w 1165189"/>
                <a:gd name="connsiteY2" fmla="*/ 736752 h 1252179"/>
                <a:gd name="connsiteX3" fmla="*/ 202401 w 1165189"/>
                <a:gd name="connsiteY3" fmla="*/ 405914 h 1252179"/>
                <a:gd name="connsiteX4" fmla="*/ 418365 w 1165189"/>
                <a:gd name="connsiteY4" fmla="*/ 180760 h 1252179"/>
                <a:gd name="connsiteX5" fmla="*/ 680278 w 1165189"/>
                <a:gd name="connsiteY5" fmla="*/ 38316 h 1252179"/>
                <a:gd name="connsiteX6" fmla="*/ 978952 w 1165189"/>
                <a:gd name="connsiteY6" fmla="*/ 61291 h 1252179"/>
                <a:gd name="connsiteX7" fmla="*/ 1162751 w 1165189"/>
                <a:gd name="connsiteY7" fmla="*/ 695397 h 1252179"/>
                <a:gd name="connsiteX8" fmla="*/ 850292 w 1165189"/>
                <a:gd name="connsiteY8" fmla="*/ 1187060 h 1252179"/>
                <a:gd name="connsiteX9" fmla="*/ 726228 w 1165189"/>
                <a:gd name="connsiteY9" fmla="*/ 1219224 h 1252179"/>
                <a:gd name="connsiteX10" fmla="*/ 298895 w 1165189"/>
                <a:gd name="connsiteY10" fmla="*/ 1242199 h 1252179"/>
                <a:gd name="connsiteX0" fmla="*/ 300679 w 1166973"/>
                <a:gd name="connsiteY0" fmla="*/ 1242199 h 1250264"/>
                <a:gd name="connsiteX1" fmla="*/ 112285 w 1166973"/>
                <a:gd name="connsiteY1" fmla="*/ 1072185 h 1250264"/>
                <a:gd name="connsiteX2" fmla="*/ 2006 w 1166973"/>
                <a:gd name="connsiteY2" fmla="*/ 736752 h 1250264"/>
                <a:gd name="connsiteX3" fmla="*/ 204185 w 1166973"/>
                <a:gd name="connsiteY3" fmla="*/ 405914 h 1250264"/>
                <a:gd name="connsiteX4" fmla="*/ 420149 w 1166973"/>
                <a:gd name="connsiteY4" fmla="*/ 180760 h 1250264"/>
                <a:gd name="connsiteX5" fmla="*/ 682062 w 1166973"/>
                <a:gd name="connsiteY5" fmla="*/ 38316 h 1250264"/>
                <a:gd name="connsiteX6" fmla="*/ 980736 w 1166973"/>
                <a:gd name="connsiteY6" fmla="*/ 61291 h 1250264"/>
                <a:gd name="connsiteX7" fmla="*/ 1164535 w 1166973"/>
                <a:gd name="connsiteY7" fmla="*/ 695397 h 1250264"/>
                <a:gd name="connsiteX8" fmla="*/ 852076 w 1166973"/>
                <a:gd name="connsiteY8" fmla="*/ 1187060 h 1250264"/>
                <a:gd name="connsiteX9" fmla="*/ 728012 w 1166973"/>
                <a:gd name="connsiteY9" fmla="*/ 1219224 h 1250264"/>
                <a:gd name="connsiteX10" fmla="*/ 300679 w 1166973"/>
                <a:gd name="connsiteY10" fmla="*/ 1242199 h 1250264"/>
                <a:gd name="connsiteX0" fmla="*/ 300679 w 1166973"/>
                <a:gd name="connsiteY0" fmla="*/ 1242199 h 1261452"/>
                <a:gd name="connsiteX1" fmla="*/ 112285 w 1166973"/>
                <a:gd name="connsiteY1" fmla="*/ 1072185 h 1261452"/>
                <a:gd name="connsiteX2" fmla="*/ 2006 w 1166973"/>
                <a:gd name="connsiteY2" fmla="*/ 736752 h 1261452"/>
                <a:gd name="connsiteX3" fmla="*/ 204185 w 1166973"/>
                <a:gd name="connsiteY3" fmla="*/ 405914 h 1261452"/>
                <a:gd name="connsiteX4" fmla="*/ 420149 w 1166973"/>
                <a:gd name="connsiteY4" fmla="*/ 180760 h 1261452"/>
                <a:gd name="connsiteX5" fmla="*/ 682062 w 1166973"/>
                <a:gd name="connsiteY5" fmla="*/ 38316 h 1261452"/>
                <a:gd name="connsiteX6" fmla="*/ 980736 w 1166973"/>
                <a:gd name="connsiteY6" fmla="*/ 61291 h 1261452"/>
                <a:gd name="connsiteX7" fmla="*/ 1164535 w 1166973"/>
                <a:gd name="connsiteY7" fmla="*/ 695397 h 1261452"/>
                <a:gd name="connsiteX8" fmla="*/ 852076 w 1166973"/>
                <a:gd name="connsiteY8" fmla="*/ 1187060 h 1261452"/>
                <a:gd name="connsiteX9" fmla="*/ 695847 w 1166973"/>
                <a:gd name="connsiteY9" fmla="*/ 1251389 h 1261452"/>
                <a:gd name="connsiteX10" fmla="*/ 300679 w 1166973"/>
                <a:gd name="connsiteY10" fmla="*/ 1242199 h 126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6973" h="1261452">
                  <a:moveTo>
                    <a:pt x="300679" y="1242199"/>
                  </a:moveTo>
                  <a:cubicBezTo>
                    <a:pt x="203419" y="1212332"/>
                    <a:pt x="162064" y="1156426"/>
                    <a:pt x="112285" y="1072185"/>
                  </a:cubicBezTo>
                  <a:cubicBezTo>
                    <a:pt x="62506" y="987944"/>
                    <a:pt x="-13311" y="847797"/>
                    <a:pt x="2006" y="736752"/>
                  </a:cubicBezTo>
                  <a:cubicBezTo>
                    <a:pt x="17323" y="625707"/>
                    <a:pt x="134495" y="498579"/>
                    <a:pt x="204185" y="405914"/>
                  </a:cubicBezTo>
                  <a:cubicBezTo>
                    <a:pt x="273875" y="313249"/>
                    <a:pt x="340503" y="242026"/>
                    <a:pt x="420149" y="180760"/>
                  </a:cubicBezTo>
                  <a:cubicBezTo>
                    <a:pt x="499795" y="119494"/>
                    <a:pt x="588631" y="58227"/>
                    <a:pt x="682062" y="38316"/>
                  </a:cubicBezTo>
                  <a:cubicBezTo>
                    <a:pt x="775493" y="18405"/>
                    <a:pt x="900324" y="-48223"/>
                    <a:pt x="980736" y="61291"/>
                  </a:cubicBezTo>
                  <a:cubicBezTo>
                    <a:pt x="1061148" y="170804"/>
                    <a:pt x="1185978" y="507769"/>
                    <a:pt x="1164535" y="695397"/>
                  </a:cubicBezTo>
                  <a:cubicBezTo>
                    <a:pt x="1143092" y="883025"/>
                    <a:pt x="924830" y="1099756"/>
                    <a:pt x="852076" y="1187060"/>
                  </a:cubicBezTo>
                  <a:cubicBezTo>
                    <a:pt x="779322" y="1274364"/>
                    <a:pt x="790810" y="1242199"/>
                    <a:pt x="695847" y="1251389"/>
                  </a:cubicBezTo>
                  <a:cubicBezTo>
                    <a:pt x="600884" y="1260579"/>
                    <a:pt x="397939" y="1272066"/>
                    <a:pt x="300679" y="124219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Freeform: Shape 33">
              <a:extLst>
                <a:ext uri="{FF2B5EF4-FFF2-40B4-BE49-F238E27FC236}">
                  <a16:creationId xmlns:a16="http://schemas.microsoft.com/office/drawing/2014/main" id="{78C2BED4-2B18-4C02-BAA4-AFFD5D9C2FD3}"/>
                </a:ext>
              </a:extLst>
            </p:cNvPr>
            <p:cNvSpPr/>
            <p:nvPr/>
          </p:nvSpPr>
          <p:spPr>
            <a:xfrm>
              <a:off x="5855198" y="4868845"/>
              <a:ext cx="907269" cy="741619"/>
            </a:xfrm>
            <a:custGeom>
              <a:avLst/>
              <a:gdLst>
                <a:gd name="connsiteX0" fmla="*/ 179950 w 891143"/>
                <a:gd name="connsiteY0" fmla="*/ 793752 h 832721"/>
                <a:gd name="connsiteX1" fmla="*/ 746 w 891143"/>
                <a:gd name="connsiteY1" fmla="*/ 366420 h 832721"/>
                <a:gd name="connsiteX2" fmla="*/ 235090 w 891143"/>
                <a:gd name="connsiteY2" fmla="*/ 53961 h 832721"/>
                <a:gd name="connsiteX3" fmla="*/ 345369 w 891143"/>
                <a:gd name="connsiteY3" fmla="*/ 44771 h 832721"/>
                <a:gd name="connsiteX4" fmla="*/ 837031 w 891143"/>
                <a:gd name="connsiteY4" fmla="*/ 504269 h 832721"/>
                <a:gd name="connsiteX5" fmla="*/ 860006 w 891143"/>
                <a:gd name="connsiteY5" fmla="*/ 600763 h 832721"/>
                <a:gd name="connsiteX6" fmla="*/ 671612 w 891143"/>
                <a:gd name="connsiteY6" fmla="*/ 789157 h 832721"/>
                <a:gd name="connsiteX7" fmla="*/ 179950 w 891143"/>
                <a:gd name="connsiteY7" fmla="*/ 793752 h 832721"/>
                <a:gd name="connsiteX0" fmla="*/ 179950 w 881203"/>
                <a:gd name="connsiteY0" fmla="*/ 750809 h 789778"/>
                <a:gd name="connsiteX1" fmla="*/ 746 w 881203"/>
                <a:gd name="connsiteY1" fmla="*/ 323477 h 789778"/>
                <a:gd name="connsiteX2" fmla="*/ 235090 w 881203"/>
                <a:gd name="connsiteY2" fmla="*/ 11018 h 789778"/>
                <a:gd name="connsiteX3" fmla="*/ 506193 w 881203"/>
                <a:gd name="connsiteY3" fmla="*/ 107513 h 789778"/>
                <a:gd name="connsiteX4" fmla="*/ 837031 w 881203"/>
                <a:gd name="connsiteY4" fmla="*/ 461326 h 789778"/>
                <a:gd name="connsiteX5" fmla="*/ 860006 w 881203"/>
                <a:gd name="connsiteY5" fmla="*/ 557820 h 789778"/>
                <a:gd name="connsiteX6" fmla="*/ 671612 w 881203"/>
                <a:gd name="connsiteY6" fmla="*/ 746214 h 789778"/>
                <a:gd name="connsiteX7" fmla="*/ 179950 w 881203"/>
                <a:gd name="connsiteY7" fmla="*/ 750809 h 789778"/>
                <a:gd name="connsiteX0" fmla="*/ 211938 w 913191"/>
                <a:gd name="connsiteY0" fmla="*/ 750809 h 789778"/>
                <a:gd name="connsiteX1" fmla="*/ 569 w 913191"/>
                <a:gd name="connsiteY1" fmla="*/ 323477 h 789778"/>
                <a:gd name="connsiteX2" fmla="*/ 267078 w 913191"/>
                <a:gd name="connsiteY2" fmla="*/ 11018 h 789778"/>
                <a:gd name="connsiteX3" fmla="*/ 538181 w 913191"/>
                <a:gd name="connsiteY3" fmla="*/ 107513 h 789778"/>
                <a:gd name="connsiteX4" fmla="*/ 869019 w 913191"/>
                <a:gd name="connsiteY4" fmla="*/ 461326 h 789778"/>
                <a:gd name="connsiteX5" fmla="*/ 891994 w 913191"/>
                <a:gd name="connsiteY5" fmla="*/ 557820 h 789778"/>
                <a:gd name="connsiteX6" fmla="*/ 703600 w 913191"/>
                <a:gd name="connsiteY6" fmla="*/ 746214 h 789778"/>
                <a:gd name="connsiteX7" fmla="*/ 211938 w 913191"/>
                <a:gd name="connsiteY7" fmla="*/ 750809 h 789778"/>
                <a:gd name="connsiteX0" fmla="*/ 211997 w 913250"/>
                <a:gd name="connsiteY0" fmla="*/ 750809 h 787851"/>
                <a:gd name="connsiteX1" fmla="*/ 628 w 913250"/>
                <a:gd name="connsiteY1" fmla="*/ 323477 h 787851"/>
                <a:gd name="connsiteX2" fmla="*/ 267137 w 913250"/>
                <a:gd name="connsiteY2" fmla="*/ 11018 h 787851"/>
                <a:gd name="connsiteX3" fmla="*/ 538240 w 913250"/>
                <a:gd name="connsiteY3" fmla="*/ 107513 h 787851"/>
                <a:gd name="connsiteX4" fmla="*/ 869078 w 913250"/>
                <a:gd name="connsiteY4" fmla="*/ 461326 h 787851"/>
                <a:gd name="connsiteX5" fmla="*/ 892053 w 913250"/>
                <a:gd name="connsiteY5" fmla="*/ 557820 h 787851"/>
                <a:gd name="connsiteX6" fmla="*/ 767989 w 913250"/>
                <a:gd name="connsiteY6" fmla="*/ 741619 h 787851"/>
                <a:gd name="connsiteX7" fmla="*/ 211997 w 913250"/>
                <a:gd name="connsiteY7" fmla="*/ 750809 h 787851"/>
                <a:gd name="connsiteX0" fmla="*/ 155984 w 916972"/>
                <a:gd name="connsiteY0" fmla="*/ 718644 h 766325"/>
                <a:gd name="connsiteX1" fmla="*/ 4350 w 916972"/>
                <a:gd name="connsiteY1" fmla="*/ 323477 h 766325"/>
                <a:gd name="connsiteX2" fmla="*/ 270859 w 916972"/>
                <a:gd name="connsiteY2" fmla="*/ 11018 h 766325"/>
                <a:gd name="connsiteX3" fmla="*/ 541962 w 916972"/>
                <a:gd name="connsiteY3" fmla="*/ 107513 h 766325"/>
                <a:gd name="connsiteX4" fmla="*/ 872800 w 916972"/>
                <a:gd name="connsiteY4" fmla="*/ 461326 h 766325"/>
                <a:gd name="connsiteX5" fmla="*/ 895775 w 916972"/>
                <a:gd name="connsiteY5" fmla="*/ 557820 h 766325"/>
                <a:gd name="connsiteX6" fmla="*/ 771711 w 916972"/>
                <a:gd name="connsiteY6" fmla="*/ 741619 h 766325"/>
                <a:gd name="connsiteX7" fmla="*/ 155984 w 916972"/>
                <a:gd name="connsiteY7" fmla="*/ 718644 h 766325"/>
                <a:gd name="connsiteX0" fmla="*/ 155984 w 916972"/>
                <a:gd name="connsiteY0" fmla="*/ 718644 h 741619"/>
                <a:gd name="connsiteX1" fmla="*/ 4350 w 916972"/>
                <a:gd name="connsiteY1" fmla="*/ 323477 h 741619"/>
                <a:gd name="connsiteX2" fmla="*/ 270859 w 916972"/>
                <a:gd name="connsiteY2" fmla="*/ 11018 h 741619"/>
                <a:gd name="connsiteX3" fmla="*/ 541962 w 916972"/>
                <a:gd name="connsiteY3" fmla="*/ 107513 h 741619"/>
                <a:gd name="connsiteX4" fmla="*/ 872800 w 916972"/>
                <a:gd name="connsiteY4" fmla="*/ 461326 h 741619"/>
                <a:gd name="connsiteX5" fmla="*/ 895775 w 916972"/>
                <a:gd name="connsiteY5" fmla="*/ 557820 h 741619"/>
                <a:gd name="connsiteX6" fmla="*/ 771711 w 916972"/>
                <a:gd name="connsiteY6" fmla="*/ 741619 h 741619"/>
                <a:gd name="connsiteX7" fmla="*/ 155984 w 916972"/>
                <a:gd name="connsiteY7" fmla="*/ 718644 h 741619"/>
                <a:gd name="connsiteX0" fmla="*/ 164219 w 916017"/>
                <a:gd name="connsiteY0" fmla="*/ 732429 h 753060"/>
                <a:gd name="connsiteX1" fmla="*/ 3395 w 916017"/>
                <a:gd name="connsiteY1" fmla="*/ 323477 h 753060"/>
                <a:gd name="connsiteX2" fmla="*/ 269904 w 916017"/>
                <a:gd name="connsiteY2" fmla="*/ 11018 h 753060"/>
                <a:gd name="connsiteX3" fmla="*/ 541007 w 916017"/>
                <a:gd name="connsiteY3" fmla="*/ 107513 h 753060"/>
                <a:gd name="connsiteX4" fmla="*/ 871845 w 916017"/>
                <a:gd name="connsiteY4" fmla="*/ 461326 h 753060"/>
                <a:gd name="connsiteX5" fmla="*/ 894820 w 916017"/>
                <a:gd name="connsiteY5" fmla="*/ 557820 h 753060"/>
                <a:gd name="connsiteX6" fmla="*/ 770756 w 916017"/>
                <a:gd name="connsiteY6" fmla="*/ 741619 h 753060"/>
                <a:gd name="connsiteX7" fmla="*/ 164219 w 916017"/>
                <a:gd name="connsiteY7" fmla="*/ 732429 h 753060"/>
                <a:gd name="connsiteX0" fmla="*/ 164219 w 916017"/>
                <a:gd name="connsiteY0" fmla="*/ 732429 h 741619"/>
                <a:gd name="connsiteX1" fmla="*/ 3395 w 916017"/>
                <a:gd name="connsiteY1" fmla="*/ 323477 h 741619"/>
                <a:gd name="connsiteX2" fmla="*/ 269904 w 916017"/>
                <a:gd name="connsiteY2" fmla="*/ 11018 h 741619"/>
                <a:gd name="connsiteX3" fmla="*/ 541007 w 916017"/>
                <a:gd name="connsiteY3" fmla="*/ 107513 h 741619"/>
                <a:gd name="connsiteX4" fmla="*/ 871845 w 916017"/>
                <a:gd name="connsiteY4" fmla="*/ 461326 h 741619"/>
                <a:gd name="connsiteX5" fmla="*/ 894820 w 916017"/>
                <a:gd name="connsiteY5" fmla="*/ 557820 h 741619"/>
                <a:gd name="connsiteX6" fmla="*/ 770756 w 916017"/>
                <a:gd name="connsiteY6" fmla="*/ 741619 h 741619"/>
                <a:gd name="connsiteX7" fmla="*/ 164219 w 916017"/>
                <a:gd name="connsiteY7" fmla="*/ 732429 h 741619"/>
                <a:gd name="connsiteX0" fmla="*/ 164219 w 916017"/>
                <a:gd name="connsiteY0" fmla="*/ 732429 h 741619"/>
                <a:gd name="connsiteX1" fmla="*/ 3395 w 916017"/>
                <a:gd name="connsiteY1" fmla="*/ 323477 h 741619"/>
                <a:gd name="connsiteX2" fmla="*/ 269904 w 916017"/>
                <a:gd name="connsiteY2" fmla="*/ 11018 h 741619"/>
                <a:gd name="connsiteX3" fmla="*/ 541007 w 916017"/>
                <a:gd name="connsiteY3" fmla="*/ 107513 h 741619"/>
                <a:gd name="connsiteX4" fmla="*/ 871845 w 916017"/>
                <a:gd name="connsiteY4" fmla="*/ 461326 h 741619"/>
                <a:gd name="connsiteX5" fmla="*/ 894820 w 916017"/>
                <a:gd name="connsiteY5" fmla="*/ 557820 h 741619"/>
                <a:gd name="connsiteX6" fmla="*/ 770756 w 916017"/>
                <a:gd name="connsiteY6" fmla="*/ 741619 h 741619"/>
                <a:gd name="connsiteX7" fmla="*/ 164219 w 916017"/>
                <a:gd name="connsiteY7" fmla="*/ 732429 h 741619"/>
                <a:gd name="connsiteX0" fmla="*/ 164219 w 907269"/>
                <a:gd name="connsiteY0" fmla="*/ 732429 h 741619"/>
                <a:gd name="connsiteX1" fmla="*/ 3395 w 907269"/>
                <a:gd name="connsiteY1" fmla="*/ 323477 h 741619"/>
                <a:gd name="connsiteX2" fmla="*/ 269904 w 907269"/>
                <a:gd name="connsiteY2" fmla="*/ 11018 h 741619"/>
                <a:gd name="connsiteX3" fmla="*/ 541007 w 907269"/>
                <a:gd name="connsiteY3" fmla="*/ 107513 h 741619"/>
                <a:gd name="connsiteX4" fmla="*/ 871845 w 907269"/>
                <a:gd name="connsiteY4" fmla="*/ 461326 h 741619"/>
                <a:gd name="connsiteX5" fmla="*/ 894820 w 907269"/>
                <a:gd name="connsiteY5" fmla="*/ 557820 h 741619"/>
                <a:gd name="connsiteX6" fmla="*/ 770756 w 907269"/>
                <a:gd name="connsiteY6" fmla="*/ 741619 h 741619"/>
                <a:gd name="connsiteX7" fmla="*/ 164219 w 907269"/>
                <a:gd name="connsiteY7" fmla="*/ 732429 h 7416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269" h="741619">
                  <a:moveTo>
                    <a:pt x="164219" y="732429"/>
                  </a:moveTo>
                  <a:cubicBezTo>
                    <a:pt x="36326" y="662739"/>
                    <a:pt x="-14219" y="443712"/>
                    <a:pt x="3395" y="323477"/>
                  </a:cubicBezTo>
                  <a:cubicBezTo>
                    <a:pt x="21009" y="203242"/>
                    <a:pt x="180302" y="47012"/>
                    <a:pt x="269904" y="11018"/>
                  </a:cubicBezTo>
                  <a:cubicBezTo>
                    <a:pt x="359506" y="-24976"/>
                    <a:pt x="440684" y="32462"/>
                    <a:pt x="541007" y="107513"/>
                  </a:cubicBezTo>
                  <a:cubicBezTo>
                    <a:pt x="641330" y="182564"/>
                    <a:pt x="812876" y="386275"/>
                    <a:pt x="871845" y="461326"/>
                  </a:cubicBezTo>
                  <a:cubicBezTo>
                    <a:pt x="930814" y="536377"/>
                    <a:pt x="899415" y="464389"/>
                    <a:pt x="894820" y="557820"/>
                  </a:cubicBezTo>
                  <a:cubicBezTo>
                    <a:pt x="890225" y="651251"/>
                    <a:pt x="892523" y="712518"/>
                    <a:pt x="770756" y="741619"/>
                  </a:cubicBezTo>
                  <a:lnTo>
                    <a:pt x="164219" y="73242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71D4A612-5BF4-4CC5-84DE-76D55B94A503}"/>
                </a:ext>
              </a:extLst>
            </p:cNvPr>
            <p:cNvSpPr/>
            <p:nvPr/>
          </p:nvSpPr>
          <p:spPr>
            <a:xfrm>
              <a:off x="7223140" y="4653244"/>
              <a:ext cx="1570645" cy="971005"/>
            </a:xfrm>
            <a:custGeom>
              <a:avLst/>
              <a:gdLst>
                <a:gd name="connsiteX0" fmla="*/ 114797 w 1649606"/>
                <a:gd name="connsiteY0" fmla="*/ 948030 h 1014447"/>
                <a:gd name="connsiteX1" fmla="*/ 119392 w 1649606"/>
                <a:gd name="connsiteY1" fmla="*/ 778016 h 1014447"/>
                <a:gd name="connsiteX2" fmla="*/ 316976 w 1649606"/>
                <a:gd name="connsiteY2" fmla="*/ 419608 h 1014447"/>
                <a:gd name="connsiteX3" fmla="*/ 666194 w 1649606"/>
                <a:gd name="connsiteY3" fmla="*/ 19845 h 1014447"/>
                <a:gd name="connsiteX4" fmla="*/ 1070552 w 1649606"/>
                <a:gd name="connsiteY4" fmla="*/ 61200 h 1014447"/>
                <a:gd name="connsiteX5" fmla="*/ 1226781 w 1649606"/>
                <a:gd name="connsiteY5" fmla="*/ 65795 h 1014447"/>
                <a:gd name="connsiteX6" fmla="*/ 1401390 w 1649606"/>
                <a:gd name="connsiteY6" fmla="*/ 249594 h 1014447"/>
                <a:gd name="connsiteX7" fmla="*/ 1580594 w 1649606"/>
                <a:gd name="connsiteY7" fmla="*/ 957220 h 1014447"/>
                <a:gd name="connsiteX8" fmla="*/ 114797 w 1649606"/>
                <a:gd name="connsiteY8" fmla="*/ 948030 h 1014447"/>
                <a:gd name="connsiteX0" fmla="*/ 191291 w 1526709"/>
                <a:gd name="connsiteY0" fmla="*/ 971005 h 1022638"/>
                <a:gd name="connsiteX1" fmla="*/ 7492 w 1526709"/>
                <a:gd name="connsiteY1" fmla="*/ 778016 h 1022638"/>
                <a:gd name="connsiteX2" fmla="*/ 205076 w 1526709"/>
                <a:gd name="connsiteY2" fmla="*/ 419608 h 1022638"/>
                <a:gd name="connsiteX3" fmla="*/ 554294 w 1526709"/>
                <a:gd name="connsiteY3" fmla="*/ 19845 h 1022638"/>
                <a:gd name="connsiteX4" fmla="*/ 958652 w 1526709"/>
                <a:gd name="connsiteY4" fmla="*/ 61200 h 1022638"/>
                <a:gd name="connsiteX5" fmla="*/ 1114881 w 1526709"/>
                <a:gd name="connsiteY5" fmla="*/ 65795 h 1022638"/>
                <a:gd name="connsiteX6" fmla="*/ 1289490 w 1526709"/>
                <a:gd name="connsiteY6" fmla="*/ 249594 h 1022638"/>
                <a:gd name="connsiteX7" fmla="*/ 1468694 w 1526709"/>
                <a:gd name="connsiteY7" fmla="*/ 957220 h 1022638"/>
                <a:gd name="connsiteX8" fmla="*/ 191291 w 1526709"/>
                <a:gd name="connsiteY8" fmla="*/ 971005 h 1022638"/>
                <a:gd name="connsiteX0" fmla="*/ 150012 w 1568863"/>
                <a:gd name="connsiteY0" fmla="*/ 971005 h 1022638"/>
                <a:gd name="connsiteX1" fmla="*/ 44327 w 1568863"/>
                <a:gd name="connsiteY1" fmla="*/ 778016 h 1022638"/>
                <a:gd name="connsiteX2" fmla="*/ 241911 w 1568863"/>
                <a:gd name="connsiteY2" fmla="*/ 419608 h 1022638"/>
                <a:gd name="connsiteX3" fmla="*/ 591129 w 1568863"/>
                <a:gd name="connsiteY3" fmla="*/ 19845 h 1022638"/>
                <a:gd name="connsiteX4" fmla="*/ 995487 w 1568863"/>
                <a:gd name="connsiteY4" fmla="*/ 61200 h 1022638"/>
                <a:gd name="connsiteX5" fmla="*/ 1151716 w 1568863"/>
                <a:gd name="connsiteY5" fmla="*/ 65795 h 1022638"/>
                <a:gd name="connsiteX6" fmla="*/ 1326325 w 1568863"/>
                <a:gd name="connsiteY6" fmla="*/ 249594 h 1022638"/>
                <a:gd name="connsiteX7" fmla="*/ 1505529 w 1568863"/>
                <a:gd name="connsiteY7" fmla="*/ 957220 h 1022638"/>
                <a:gd name="connsiteX8" fmla="*/ 150012 w 1568863"/>
                <a:gd name="connsiteY8" fmla="*/ 971005 h 1022638"/>
                <a:gd name="connsiteX0" fmla="*/ 139620 w 1558471"/>
                <a:gd name="connsiteY0" fmla="*/ 971005 h 1032934"/>
                <a:gd name="connsiteX1" fmla="*/ 33935 w 1558471"/>
                <a:gd name="connsiteY1" fmla="*/ 778016 h 1032934"/>
                <a:gd name="connsiteX2" fmla="*/ 231519 w 1558471"/>
                <a:gd name="connsiteY2" fmla="*/ 419608 h 1032934"/>
                <a:gd name="connsiteX3" fmla="*/ 580737 w 1558471"/>
                <a:gd name="connsiteY3" fmla="*/ 19845 h 1032934"/>
                <a:gd name="connsiteX4" fmla="*/ 985095 w 1558471"/>
                <a:gd name="connsiteY4" fmla="*/ 61200 h 1032934"/>
                <a:gd name="connsiteX5" fmla="*/ 1141324 w 1558471"/>
                <a:gd name="connsiteY5" fmla="*/ 65795 h 1032934"/>
                <a:gd name="connsiteX6" fmla="*/ 1315933 w 1558471"/>
                <a:gd name="connsiteY6" fmla="*/ 249594 h 1032934"/>
                <a:gd name="connsiteX7" fmla="*/ 1495137 w 1558471"/>
                <a:gd name="connsiteY7" fmla="*/ 957220 h 1032934"/>
                <a:gd name="connsiteX8" fmla="*/ 139620 w 1558471"/>
                <a:gd name="connsiteY8" fmla="*/ 971005 h 1032934"/>
                <a:gd name="connsiteX0" fmla="*/ 139620 w 1558471"/>
                <a:gd name="connsiteY0" fmla="*/ 971005 h 971005"/>
                <a:gd name="connsiteX1" fmla="*/ 33935 w 1558471"/>
                <a:gd name="connsiteY1" fmla="*/ 778016 h 971005"/>
                <a:gd name="connsiteX2" fmla="*/ 231519 w 1558471"/>
                <a:gd name="connsiteY2" fmla="*/ 419608 h 971005"/>
                <a:gd name="connsiteX3" fmla="*/ 580737 w 1558471"/>
                <a:gd name="connsiteY3" fmla="*/ 19845 h 971005"/>
                <a:gd name="connsiteX4" fmla="*/ 985095 w 1558471"/>
                <a:gd name="connsiteY4" fmla="*/ 61200 h 971005"/>
                <a:gd name="connsiteX5" fmla="*/ 1141324 w 1558471"/>
                <a:gd name="connsiteY5" fmla="*/ 65795 h 971005"/>
                <a:gd name="connsiteX6" fmla="*/ 1315933 w 1558471"/>
                <a:gd name="connsiteY6" fmla="*/ 249594 h 971005"/>
                <a:gd name="connsiteX7" fmla="*/ 1495137 w 1558471"/>
                <a:gd name="connsiteY7" fmla="*/ 957220 h 971005"/>
                <a:gd name="connsiteX8" fmla="*/ 139620 w 1558471"/>
                <a:gd name="connsiteY8" fmla="*/ 971005 h 971005"/>
                <a:gd name="connsiteX0" fmla="*/ 151794 w 1570645"/>
                <a:gd name="connsiteY0" fmla="*/ 971005 h 971005"/>
                <a:gd name="connsiteX1" fmla="*/ 46109 w 1570645"/>
                <a:gd name="connsiteY1" fmla="*/ 778016 h 971005"/>
                <a:gd name="connsiteX2" fmla="*/ 243693 w 1570645"/>
                <a:gd name="connsiteY2" fmla="*/ 419608 h 971005"/>
                <a:gd name="connsiteX3" fmla="*/ 592911 w 1570645"/>
                <a:gd name="connsiteY3" fmla="*/ 19845 h 971005"/>
                <a:gd name="connsiteX4" fmla="*/ 997269 w 1570645"/>
                <a:gd name="connsiteY4" fmla="*/ 61200 h 971005"/>
                <a:gd name="connsiteX5" fmla="*/ 1153498 w 1570645"/>
                <a:gd name="connsiteY5" fmla="*/ 65795 h 971005"/>
                <a:gd name="connsiteX6" fmla="*/ 1328107 w 1570645"/>
                <a:gd name="connsiteY6" fmla="*/ 249594 h 971005"/>
                <a:gd name="connsiteX7" fmla="*/ 1507311 w 1570645"/>
                <a:gd name="connsiteY7" fmla="*/ 957220 h 971005"/>
                <a:gd name="connsiteX8" fmla="*/ 151794 w 1570645"/>
                <a:gd name="connsiteY8" fmla="*/ 971005 h 9710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0645" h="971005">
                  <a:moveTo>
                    <a:pt x="151794" y="971005"/>
                  </a:moveTo>
                  <a:cubicBezTo>
                    <a:pt x="-96335" y="964113"/>
                    <a:pt x="30793" y="869915"/>
                    <a:pt x="46109" y="778016"/>
                  </a:cubicBezTo>
                  <a:cubicBezTo>
                    <a:pt x="61425" y="686117"/>
                    <a:pt x="152559" y="545970"/>
                    <a:pt x="243693" y="419608"/>
                  </a:cubicBezTo>
                  <a:cubicBezTo>
                    <a:pt x="334827" y="293246"/>
                    <a:pt x="467315" y="79580"/>
                    <a:pt x="592911" y="19845"/>
                  </a:cubicBezTo>
                  <a:cubicBezTo>
                    <a:pt x="718507" y="-39890"/>
                    <a:pt x="903838" y="53542"/>
                    <a:pt x="997269" y="61200"/>
                  </a:cubicBezTo>
                  <a:cubicBezTo>
                    <a:pt x="1090700" y="68858"/>
                    <a:pt x="1098358" y="34396"/>
                    <a:pt x="1153498" y="65795"/>
                  </a:cubicBezTo>
                  <a:cubicBezTo>
                    <a:pt x="1208638" y="97194"/>
                    <a:pt x="1269138" y="101023"/>
                    <a:pt x="1328107" y="249594"/>
                  </a:cubicBezTo>
                  <a:cubicBezTo>
                    <a:pt x="1387076" y="398165"/>
                    <a:pt x="1703363" y="836985"/>
                    <a:pt x="1507311" y="957220"/>
                  </a:cubicBezTo>
                  <a:lnTo>
                    <a:pt x="151794" y="97100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FB34F271-61C6-4DB7-BD1C-FF97D52C6396}"/>
                </a:ext>
              </a:extLst>
            </p:cNvPr>
            <p:cNvSpPr/>
            <p:nvPr/>
          </p:nvSpPr>
          <p:spPr>
            <a:xfrm>
              <a:off x="9874368" y="5213880"/>
              <a:ext cx="1176547" cy="387395"/>
            </a:xfrm>
            <a:custGeom>
              <a:avLst/>
              <a:gdLst>
                <a:gd name="connsiteX0" fmla="*/ 76539 w 1290650"/>
                <a:gd name="connsiteY0" fmla="*/ 360193 h 372781"/>
                <a:gd name="connsiteX1" fmla="*/ 127084 w 1290650"/>
                <a:gd name="connsiteY1" fmla="*/ 162609 h 372781"/>
                <a:gd name="connsiteX2" fmla="*/ 320072 w 1290650"/>
                <a:gd name="connsiteY2" fmla="*/ 1785 h 372781"/>
                <a:gd name="connsiteX3" fmla="*/ 485492 w 1290650"/>
                <a:gd name="connsiteY3" fmla="*/ 75305 h 372781"/>
                <a:gd name="connsiteX4" fmla="*/ 586581 w 1290650"/>
                <a:gd name="connsiteY4" fmla="*/ 56925 h 372781"/>
                <a:gd name="connsiteX5" fmla="*/ 779570 w 1290650"/>
                <a:gd name="connsiteY5" fmla="*/ 194774 h 372781"/>
                <a:gd name="connsiteX6" fmla="*/ 1009319 w 1290650"/>
                <a:gd name="connsiteY6" fmla="*/ 203964 h 372781"/>
                <a:gd name="connsiteX7" fmla="*/ 1064458 w 1290650"/>
                <a:gd name="connsiteY7" fmla="*/ 305054 h 372781"/>
                <a:gd name="connsiteX8" fmla="*/ 1188523 w 1290650"/>
                <a:gd name="connsiteY8" fmla="*/ 318839 h 372781"/>
                <a:gd name="connsiteX9" fmla="*/ 1211498 w 1290650"/>
                <a:gd name="connsiteY9" fmla="*/ 351003 h 372781"/>
                <a:gd name="connsiteX10" fmla="*/ 76539 w 1290650"/>
                <a:gd name="connsiteY10" fmla="*/ 360193 h 372781"/>
                <a:gd name="connsiteX0" fmla="*/ 76539 w 1214416"/>
                <a:gd name="connsiteY0" fmla="*/ 360193 h 432551"/>
                <a:gd name="connsiteX1" fmla="*/ 127084 w 1214416"/>
                <a:gd name="connsiteY1" fmla="*/ 162609 h 432551"/>
                <a:gd name="connsiteX2" fmla="*/ 320072 w 1214416"/>
                <a:gd name="connsiteY2" fmla="*/ 1785 h 432551"/>
                <a:gd name="connsiteX3" fmla="*/ 485492 w 1214416"/>
                <a:gd name="connsiteY3" fmla="*/ 75305 h 432551"/>
                <a:gd name="connsiteX4" fmla="*/ 586581 w 1214416"/>
                <a:gd name="connsiteY4" fmla="*/ 56925 h 432551"/>
                <a:gd name="connsiteX5" fmla="*/ 779570 w 1214416"/>
                <a:gd name="connsiteY5" fmla="*/ 194774 h 432551"/>
                <a:gd name="connsiteX6" fmla="*/ 1009319 w 1214416"/>
                <a:gd name="connsiteY6" fmla="*/ 203964 h 432551"/>
                <a:gd name="connsiteX7" fmla="*/ 1064458 w 1214416"/>
                <a:gd name="connsiteY7" fmla="*/ 305054 h 432551"/>
                <a:gd name="connsiteX8" fmla="*/ 1188523 w 1214416"/>
                <a:gd name="connsiteY8" fmla="*/ 318839 h 432551"/>
                <a:gd name="connsiteX9" fmla="*/ 1211498 w 1214416"/>
                <a:gd name="connsiteY9" fmla="*/ 351003 h 432551"/>
                <a:gd name="connsiteX10" fmla="*/ 76539 w 1214416"/>
                <a:gd name="connsiteY10" fmla="*/ 360193 h 432551"/>
                <a:gd name="connsiteX0" fmla="*/ 76539 w 1211498"/>
                <a:gd name="connsiteY0" fmla="*/ 360193 h 360193"/>
                <a:gd name="connsiteX1" fmla="*/ 127084 w 1211498"/>
                <a:gd name="connsiteY1" fmla="*/ 162609 h 360193"/>
                <a:gd name="connsiteX2" fmla="*/ 320072 w 1211498"/>
                <a:gd name="connsiteY2" fmla="*/ 1785 h 360193"/>
                <a:gd name="connsiteX3" fmla="*/ 485492 w 1211498"/>
                <a:gd name="connsiteY3" fmla="*/ 75305 h 360193"/>
                <a:gd name="connsiteX4" fmla="*/ 586581 w 1211498"/>
                <a:gd name="connsiteY4" fmla="*/ 56925 h 360193"/>
                <a:gd name="connsiteX5" fmla="*/ 779570 w 1211498"/>
                <a:gd name="connsiteY5" fmla="*/ 194774 h 360193"/>
                <a:gd name="connsiteX6" fmla="*/ 1009319 w 1211498"/>
                <a:gd name="connsiteY6" fmla="*/ 203964 h 360193"/>
                <a:gd name="connsiteX7" fmla="*/ 1064458 w 1211498"/>
                <a:gd name="connsiteY7" fmla="*/ 305054 h 360193"/>
                <a:gd name="connsiteX8" fmla="*/ 1188523 w 1211498"/>
                <a:gd name="connsiteY8" fmla="*/ 318839 h 360193"/>
                <a:gd name="connsiteX9" fmla="*/ 1211498 w 1211498"/>
                <a:gd name="connsiteY9" fmla="*/ 351003 h 360193"/>
                <a:gd name="connsiteX10" fmla="*/ 76539 w 1211498"/>
                <a:gd name="connsiteY10" fmla="*/ 360193 h 360193"/>
                <a:gd name="connsiteX0" fmla="*/ 74844 w 1186828"/>
                <a:gd name="connsiteY0" fmla="*/ 360193 h 366842"/>
                <a:gd name="connsiteX1" fmla="*/ 125389 w 1186828"/>
                <a:gd name="connsiteY1" fmla="*/ 162609 h 366842"/>
                <a:gd name="connsiteX2" fmla="*/ 318377 w 1186828"/>
                <a:gd name="connsiteY2" fmla="*/ 1785 h 366842"/>
                <a:gd name="connsiteX3" fmla="*/ 483797 w 1186828"/>
                <a:gd name="connsiteY3" fmla="*/ 75305 h 366842"/>
                <a:gd name="connsiteX4" fmla="*/ 584886 w 1186828"/>
                <a:gd name="connsiteY4" fmla="*/ 56925 h 366842"/>
                <a:gd name="connsiteX5" fmla="*/ 777875 w 1186828"/>
                <a:gd name="connsiteY5" fmla="*/ 194774 h 366842"/>
                <a:gd name="connsiteX6" fmla="*/ 1007624 w 1186828"/>
                <a:gd name="connsiteY6" fmla="*/ 203964 h 366842"/>
                <a:gd name="connsiteX7" fmla="*/ 1062763 w 1186828"/>
                <a:gd name="connsiteY7" fmla="*/ 305054 h 366842"/>
                <a:gd name="connsiteX8" fmla="*/ 1186828 w 1186828"/>
                <a:gd name="connsiteY8" fmla="*/ 318839 h 366842"/>
                <a:gd name="connsiteX9" fmla="*/ 74844 w 1186828"/>
                <a:gd name="connsiteY9" fmla="*/ 360193 h 366842"/>
                <a:gd name="connsiteX0" fmla="*/ 76539 w 1211498"/>
                <a:gd name="connsiteY0" fmla="*/ 360193 h 373830"/>
                <a:gd name="connsiteX1" fmla="*/ 127084 w 1211498"/>
                <a:gd name="connsiteY1" fmla="*/ 162609 h 373830"/>
                <a:gd name="connsiteX2" fmla="*/ 320072 w 1211498"/>
                <a:gd name="connsiteY2" fmla="*/ 1785 h 373830"/>
                <a:gd name="connsiteX3" fmla="*/ 485492 w 1211498"/>
                <a:gd name="connsiteY3" fmla="*/ 75305 h 373830"/>
                <a:gd name="connsiteX4" fmla="*/ 586581 w 1211498"/>
                <a:gd name="connsiteY4" fmla="*/ 56925 h 373830"/>
                <a:gd name="connsiteX5" fmla="*/ 779570 w 1211498"/>
                <a:gd name="connsiteY5" fmla="*/ 194774 h 373830"/>
                <a:gd name="connsiteX6" fmla="*/ 1009319 w 1211498"/>
                <a:gd name="connsiteY6" fmla="*/ 203964 h 373830"/>
                <a:gd name="connsiteX7" fmla="*/ 1064458 w 1211498"/>
                <a:gd name="connsiteY7" fmla="*/ 305054 h 373830"/>
                <a:gd name="connsiteX8" fmla="*/ 1211498 w 1211498"/>
                <a:gd name="connsiteY8" fmla="*/ 351003 h 373830"/>
                <a:gd name="connsiteX9" fmla="*/ 76539 w 1211498"/>
                <a:gd name="connsiteY9" fmla="*/ 360193 h 373830"/>
                <a:gd name="connsiteX0" fmla="*/ 76539 w 1211498"/>
                <a:gd name="connsiteY0" fmla="*/ 360193 h 373830"/>
                <a:gd name="connsiteX1" fmla="*/ 127084 w 1211498"/>
                <a:gd name="connsiteY1" fmla="*/ 162609 h 373830"/>
                <a:gd name="connsiteX2" fmla="*/ 320072 w 1211498"/>
                <a:gd name="connsiteY2" fmla="*/ 1785 h 373830"/>
                <a:gd name="connsiteX3" fmla="*/ 485492 w 1211498"/>
                <a:gd name="connsiteY3" fmla="*/ 75305 h 373830"/>
                <a:gd name="connsiteX4" fmla="*/ 586581 w 1211498"/>
                <a:gd name="connsiteY4" fmla="*/ 56925 h 373830"/>
                <a:gd name="connsiteX5" fmla="*/ 779570 w 1211498"/>
                <a:gd name="connsiteY5" fmla="*/ 194774 h 373830"/>
                <a:gd name="connsiteX6" fmla="*/ 1009319 w 1211498"/>
                <a:gd name="connsiteY6" fmla="*/ 203964 h 373830"/>
                <a:gd name="connsiteX7" fmla="*/ 1078243 w 1211498"/>
                <a:gd name="connsiteY7" fmla="*/ 282079 h 373830"/>
                <a:gd name="connsiteX8" fmla="*/ 1211498 w 1211498"/>
                <a:gd name="connsiteY8" fmla="*/ 351003 h 373830"/>
                <a:gd name="connsiteX9" fmla="*/ 76539 w 1211498"/>
                <a:gd name="connsiteY9" fmla="*/ 360193 h 373830"/>
                <a:gd name="connsiteX0" fmla="*/ 76539 w 1257145"/>
                <a:gd name="connsiteY0" fmla="*/ 360193 h 378021"/>
                <a:gd name="connsiteX1" fmla="*/ 127084 w 1257145"/>
                <a:gd name="connsiteY1" fmla="*/ 162609 h 378021"/>
                <a:gd name="connsiteX2" fmla="*/ 320072 w 1257145"/>
                <a:gd name="connsiteY2" fmla="*/ 1785 h 378021"/>
                <a:gd name="connsiteX3" fmla="*/ 485492 w 1257145"/>
                <a:gd name="connsiteY3" fmla="*/ 75305 h 378021"/>
                <a:gd name="connsiteX4" fmla="*/ 586581 w 1257145"/>
                <a:gd name="connsiteY4" fmla="*/ 56925 h 378021"/>
                <a:gd name="connsiteX5" fmla="*/ 779570 w 1257145"/>
                <a:gd name="connsiteY5" fmla="*/ 194774 h 378021"/>
                <a:gd name="connsiteX6" fmla="*/ 1009319 w 1257145"/>
                <a:gd name="connsiteY6" fmla="*/ 203964 h 378021"/>
                <a:gd name="connsiteX7" fmla="*/ 1211498 w 1257145"/>
                <a:gd name="connsiteY7" fmla="*/ 351003 h 378021"/>
                <a:gd name="connsiteX8" fmla="*/ 76539 w 1257145"/>
                <a:gd name="connsiteY8" fmla="*/ 360193 h 378021"/>
                <a:gd name="connsiteX0" fmla="*/ 76539 w 1211498"/>
                <a:gd name="connsiteY0" fmla="*/ 360193 h 378021"/>
                <a:gd name="connsiteX1" fmla="*/ 127084 w 1211498"/>
                <a:gd name="connsiteY1" fmla="*/ 162609 h 378021"/>
                <a:gd name="connsiteX2" fmla="*/ 320072 w 1211498"/>
                <a:gd name="connsiteY2" fmla="*/ 1785 h 378021"/>
                <a:gd name="connsiteX3" fmla="*/ 485492 w 1211498"/>
                <a:gd name="connsiteY3" fmla="*/ 75305 h 378021"/>
                <a:gd name="connsiteX4" fmla="*/ 586581 w 1211498"/>
                <a:gd name="connsiteY4" fmla="*/ 56925 h 378021"/>
                <a:gd name="connsiteX5" fmla="*/ 779570 w 1211498"/>
                <a:gd name="connsiteY5" fmla="*/ 194774 h 378021"/>
                <a:gd name="connsiteX6" fmla="*/ 1009319 w 1211498"/>
                <a:gd name="connsiteY6" fmla="*/ 203964 h 378021"/>
                <a:gd name="connsiteX7" fmla="*/ 1211498 w 1211498"/>
                <a:gd name="connsiteY7" fmla="*/ 351003 h 378021"/>
                <a:gd name="connsiteX8" fmla="*/ 76539 w 1211498"/>
                <a:gd name="connsiteY8" fmla="*/ 360193 h 378021"/>
                <a:gd name="connsiteX0" fmla="*/ 76082 w 1211041"/>
                <a:gd name="connsiteY0" fmla="*/ 387395 h 405223"/>
                <a:gd name="connsiteX1" fmla="*/ 126627 w 1211041"/>
                <a:gd name="connsiteY1" fmla="*/ 189811 h 405223"/>
                <a:gd name="connsiteX2" fmla="*/ 305830 w 1211041"/>
                <a:gd name="connsiteY2" fmla="*/ 1418 h 405223"/>
                <a:gd name="connsiteX3" fmla="*/ 485035 w 1211041"/>
                <a:gd name="connsiteY3" fmla="*/ 102507 h 405223"/>
                <a:gd name="connsiteX4" fmla="*/ 586124 w 1211041"/>
                <a:gd name="connsiteY4" fmla="*/ 84127 h 405223"/>
                <a:gd name="connsiteX5" fmla="*/ 779113 w 1211041"/>
                <a:gd name="connsiteY5" fmla="*/ 221976 h 405223"/>
                <a:gd name="connsiteX6" fmla="*/ 1008862 w 1211041"/>
                <a:gd name="connsiteY6" fmla="*/ 231166 h 405223"/>
                <a:gd name="connsiteX7" fmla="*/ 1211041 w 1211041"/>
                <a:gd name="connsiteY7" fmla="*/ 378205 h 405223"/>
                <a:gd name="connsiteX8" fmla="*/ 76082 w 1211041"/>
                <a:gd name="connsiteY8" fmla="*/ 387395 h 405223"/>
                <a:gd name="connsiteX0" fmla="*/ 41588 w 1176547"/>
                <a:gd name="connsiteY0" fmla="*/ 387395 h 447763"/>
                <a:gd name="connsiteX1" fmla="*/ 92133 w 1176547"/>
                <a:gd name="connsiteY1" fmla="*/ 189811 h 447763"/>
                <a:gd name="connsiteX2" fmla="*/ 271336 w 1176547"/>
                <a:gd name="connsiteY2" fmla="*/ 1418 h 447763"/>
                <a:gd name="connsiteX3" fmla="*/ 450541 w 1176547"/>
                <a:gd name="connsiteY3" fmla="*/ 102507 h 447763"/>
                <a:gd name="connsiteX4" fmla="*/ 551630 w 1176547"/>
                <a:gd name="connsiteY4" fmla="*/ 84127 h 447763"/>
                <a:gd name="connsiteX5" fmla="*/ 744619 w 1176547"/>
                <a:gd name="connsiteY5" fmla="*/ 221976 h 447763"/>
                <a:gd name="connsiteX6" fmla="*/ 974368 w 1176547"/>
                <a:gd name="connsiteY6" fmla="*/ 231166 h 447763"/>
                <a:gd name="connsiteX7" fmla="*/ 1176547 w 1176547"/>
                <a:gd name="connsiteY7" fmla="*/ 378205 h 447763"/>
                <a:gd name="connsiteX8" fmla="*/ 41588 w 1176547"/>
                <a:gd name="connsiteY8" fmla="*/ 387395 h 447763"/>
                <a:gd name="connsiteX0" fmla="*/ 41588 w 1176547"/>
                <a:gd name="connsiteY0" fmla="*/ 387395 h 447763"/>
                <a:gd name="connsiteX1" fmla="*/ 92133 w 1176547"/>
                <a:gd name="connsiteY1" fmla="*/ 189811 h 447763"/>
                <a:gd name="connsiteX2" fmla="*/ 271336 w 1176547"/>
                <a:gd name="connsiteY2" fmla="*/ 1418 h 447763"/>
                <a:gd name="connsiteX3" fmla="*/ 450541 w 1176547"/>
                <a:gd name="connsiteY3" fmla="*/ 102507 h 447763"/>
                <a:gd name="connsiteX4" fmla="*/ 551630 w 1176547"/>
                <a:gd name="connsiteY4" fmla="*/ 84127 h 447763"/>
                <a:gd name="connsiteX5" fmla="*/ 753809 w 1176547"/>
                <a:gd name="connsiteY5" fmla="*/ 189812 h 447763"/>
                <a:gd name="connsiteX6" fmla="*/ 974368 w 1176547"/>
                <a:gd name="connsiteY6" fmla="*/ 231166 h 447763"/>
                <a:gd name="connsiteX7" fmla="*/ 1176547 w 1176547"/>
                <a:gd name="connsiteY7" fmla="*/ 378205 h 447763"/>
                <a:gd name="connsiteX8" fmla="*/ 41588 w 1176547"/>
                <a:gd name="connsiteY8" fmla="*/ 387395 h 447763"/>
                <a:gd name="connsiteX0" fmla="*/ 41588 w 1176547"/>
                <a:gd name="connsiteY0" fmla="*/ 387395 h 387395"/>
                <a:gd name="connsiteX1" fmla="*/ 92133 w 1176547"/>
                <a:gd name="connsiteY1" fmla="*/ 189811 h 387395"/>
                <a:gd name="connsiteX2" fmla="*/ 271336 w 1176547"/>
                <a:gd name="connsiteY2" fmla="*/ 1418 h 387395"/>
                <a:gd name="connsiteX3" fmla="*/ 450541 w 1176547"/>
                <a:gd name="connsiteY3" fmla="*/ 102507 h 387395"/>
                <a:gd name="connsiteX4" fmla="*/ 551630 w 1176547"/>
                <a:gd name="connsiteY4" fmla="*/ 84127 h 387395"/>
                <a:gd name="connsiteX5" fmla="*/ 753809 w 1176547"/>
                <a:gd name="connsiteY5" fmla="*/ 189812 h 387395"/>
                <a:gd name="connsiteX6" fmla="*/ 974368 w 1176547"/>
                <a:gd name="connsiteY6" fmla="*/ 231166 h 387395"/>
                <a:gd name="connsiteX7" fmla="*/ 1176547 w 1176547"/>
                <a:gd name="connsiteY7" fmla="*/ 378205 h 387395"/>
                <a:gd name="connsiteX8" fmla="*/ 41588 w 1176547"/>
                <a:gd name="connsiteY8" fmla="*/ 387395 h 38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6547" h="387395">
                  <a:moveTo>
                    <a:pt x="41588" y="387395"/>
                  </a:moveTo>
                  <a:cubicBezTo>
                    <a:pt x="-61034" y="259501"/>
                    <a:pt x="53842" y="254140"/>
                    <a:pt x="92133" y="189811"/>
                  </a:cubicBezTo>
                  <a:cubicBezTo>
                    <a:pt x="130424" y="125482"/>
                    <a:pt x="211601" y="15969"/>
                    <a:pt x="271336" y="1418"/>
                  </a:cubicBezTo>
                  <a:cubicBezTo>
                    <a:pt x="331071" y="-13133"/>
                    <a:pt x="403825" y="88722"/>
                    <a:pt x="450541" y="102507"/>
                  </a:cubicBezTo>
                  <a:cubicBezTo>
                    <a:pt x="497257" y="116292"/>
                    <a:pt x="501085" y="69576"/>
                    <a:pt x="551630" y="84127"/>
                  </a:cubicBezTo>
                  <a:cubicBezTo>
                    <a:pt x="602175" y="98678"/>
                    <a:pt x="683353" y="165305"/>
                    <a:pt x="753809" y="189812"/>
                  </a:cubicBezTo>
                  <a:cubicBezTo>
                    <a:pt x="824265" y="214318"/>
                    <a:pt x="903912" y="199767"/>
                    <a:pt x="974368" y="231166"/>
                  </a:cubicBezTo>
                  <a:cubicBezTo>
                    <a:pt x="1044824" y="262565"/>
                    <a:pt x="1134426" y="232698"/>
                    <a:pt x="1176547" y="378205"/>
                  </a:cubicBezTo>
                  <a:lnTo>
                    <a:pt x="41588" y="38739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Freeform: Shape 36">
              <a:extLst>
                <a:ext uri="{FF2B5EF4-FFF2-40B4-BE49-F238E27FC236}">
                  <a16:creationId xmlns:a16="http://schemas.microsoft.com/office/drawing/2014/main" id="{167FC732-5E33-4EB0-90D3-95C7DE5FFB83}"/>
                </a:ext>
              </a:extLst>
            </p:cNvPr>
            <p:cNvSpPr/>
            <p:nvPr/>
          </p:nvSpPr>
          <p:spPr>
            <a:xfrm>
              <a:off x="9820820" y="2847775"/>
              <a:ext cx="1404704" cy="2247470"/>
            </a:xfrm>
            <a:custGeom>
              <a:avLst/>
              <a:gdLst>
                <a:gd name="connsiteX0" fmla="*/ 1403318 w 1441514"/>
                <a:gd name="connsiteY0" fmla="*/ 2102166 h 2297366"/>
                <a:gd name="connsiteX1" fmla="*/ 1095454 w 1441514"/>
                <a:gd name="connsiteY1" fmla="*/ 2235420 h 2297366"/>
                <a:gd name="connsiteX2" fmla="*/ 778401 w 1441514"/>
                <a:gd name="connsiteY2" fmla="*/ 2230826 h 2297366"/>
                <a:gd name="connsiteX3" fmla="*/ 181054 w 1441514"/>
                <a:gd name="connsiteY3" fmla="*/ 1656454 h 2297366"/>
                <a:gd name="connsiteX4" fmla="*/ 1850 w 1441514"/>
                <a:gd name="connsiteY4" fmla="*/ 935043 h 2297366"/>
                <a:gd name="connsiteX5" fmla="*/ 263764 w 1441514"/>
                <a:gd name="connsiteY5" fmla="*/ 535280 h 2297366"/>
                <a:gd name="connsiteX6" fmla="*/ 760021 w 1441514"/>
                <a:gd name="connsiteY6" fmla="*/ 365266 h 2297366"/>
                <a:gd name="connsiteX7" fmla="*/ 1086264 w 1441514"/>
                <a:gd name="connsiteY7" fmla="*/ 305531 h 2297366"/>
                <a:gd name="connsiteX8" fmla="*/ 1403318 w 1441514"/>
                <a:gd name="connsiteY8" fmla="*/ 98757 h 2297366"/>
                <a:gd name="connsiteX9" fmla="*/ 1403318 w 1441514"/>
                <a:gd name="connsiteY9" fmla="*/ 2102166 h 2297366"/>
                <a:gd name="connsiteX0" fmla="*/ 1403318 w 1441803"/>
                <a:gd name="connsiteY0" fmla="*/ 2102166 h 2322814"/>
                <a:gd name="connsiteX1" fmla="*/ 1090859 w 1441803"/>
                <a:gd name="connsiteY1" fmla="*/ 2285964 h 2322814"/>
                <a:gd name="connsiteX2" fmla="*/ 778401 w 1441803"/>
                <a:gd name="connsiteY2" fmla="*/ 2230826 h 2322814"/>
                <a:gd name="connsiteX3" fmla="*/ 181054 w 1441803"/>
                <a:gd name="connsiteY3" fmla="*/ 1656454 h 2322814"/>
                <a:gd name="connsiteX4" fmla="*/ 1850 w 1441803"/>
                <a:gd name="connsiteY4" fmla="*/ 935043 h 2322814"/>
                <a:gd name="connsiteX5" fmla="*/ 263764 w 1441803"/>
                <a:gd name="connsiteY5" fmla="*/ 535280 h 2322814"/>
                <a:gd name="connsiteX6" fmla="*/ 760021 w 1441803"/>
                <a:gd name="connsiteY6" fmla="*/ 365266 h 2322814"/>
                <a:gd name="connsiteX7" fmla="*/ 1086264 w 1441803"/>
                <a:gd name="connsiteY7" fmla="*/ 305531 h 2322814"/>
                <a:gd name="connsiteX8" fmla="*/ 1403318 w 1441803"/>
                <a:gd name="connsiteY8" fmla="*/ 98757 h 2322814"/>
                <a:gd name="connsiteX9" fmla="*/ 1403318 w 1441803"/>
                <a:gd name="connsiteY9" fmla="*/ 2102166 h 2322814"/>
                <a:gd name="connsiteX0" fmla="*/ 1403318 w 1441803"/>
                <a:gd name="connsiteY0" fmla="*/ 2102166 h 2341930"/>
                <a:gd name="connsiteX1" fmla="*/ 1090859 w 1441803"/>
                <a:gd name="connsiteY1" fmla="*/ 2285964 h 2341930"/>
                <a:gd name="connsiteX2" fmla="*/ 778401 w 1441803"/>
                <a:gd name="connsiteY2" fmla="*/ 2230826 h 2341930"/>
                <a:gd name="connsiteX3" fmla="*/ 181054 w 1441803"/>
                <a:gd name="connsiteY3" fmla="*/ 1656454 h 2341930"/>
                <a:gd name="connsiteX4" fmla="*/ 1850 w 1441803"/>
                <a:gd name="connsiteY4" fmla="*/ 935043 h 2341930"/>
                <a:gd name="connsiteX5" fmla="*/ 263764 w 1441803"/>
                <a:gd name="connsiteY5" fmla="*/ 535280 h 2341930"/>
                <a:gd name="connsiteX6" fmla="*/ 760021 w 1441803"/>
                <a:gd name="connsiteY6" fmla="*/ 365266 h 2341930"/>
                <a:gd name="connsiteX7" fmla="*/ 1086264 w 1441803"/>
                <a:gd name="connsiteY7" fmla="*/ 305531 h 2341930"/>
                <a:gd name="connsiteX8" fmla="*/ 1403318 w 1441803"/>
                <a:gd name="connsiteY8" fmla="*/ 98757 h 2341930"/>
                <a:gd name="connsiteX9" fmla="*/ 1403318 w 1441803"/>
                <a:gd name="connsiteY9" fmla="*/ 2102166 h 2341930"/>
                <a:gd name="connsiteX0" fmla="*/ 1403318 w 1441803"/>
                <a:gd name="connsiteY0" fmla="*/ 2102166 h 2327899"/>
                <a:gd name="connsiteX1" fmla="*/ 1090859 w 1441803"/>
                <a:gd name="connsiteY1" fmla="*/ 2285964 h 2327899"/>
                <a:gd name="connsiteX2" fmla="*/ 778401 w 1441803"/>
                <a:gd name="connsiteY2" fmla="*/ 2230826 h 2327899"/>
                <a:gd name="connsiteX3" fmla="*/ 181054 w 1441803"/>
                <a:gd name="connsiteY3" fmla="*/ 1656454 h 2327899"/>
                <a:gd name="connsiteX4" fmla="*/ 1850 w 1441803"/>
                <a:gd name="connsiteY4" fmla="*/ 935043 h 2327899"/>
                <a:gd name="connsiteX5" fmla="*/ 263764 w 1441803"/>
                <a:gd name="connsiteY5" fmla="*/ 535280 h 2327899"/>
                <a:gd name="connsiteX6" fmla="*/ 760021 w 1441803"/>
                <a:gd name="connsiteY6" fmla="*/ 365266 h 2327899"/>
                <a:gd name="connsiteX7" fmla="*/ 1086264 w 1441803"/>
                <a:gd name="connsiteY7" fmla="*/ 305531 h 2327899"/>
                <a:gd name="connsiteX8" fmla="*/ 1403318 w 1441803"/>
                <a:gd name="connsiteY8" fmla="*/ 98757 h 2327899"/>
                <a:gd name="connsiteX9" fmla="*/ 1403318 w 1441803"/>
                <a:gd name="connsiteY9" fmla="*/ 2102166 h 2327899"/>
                <a:gd name="connsiteX0" fmla="*/ 1403318 w 1420999"/>
                <a:gd name="connsiteY0" fmla="*/ 2102166 h 2322747"/>
                <a:gd name="connsiteX1" fmla="*/ 1090859 w 1420999"/>
                <a:gd name="connsiteY1" fmla="*/ 2285964 h 2322747"/>
                <a:gd name="connsiteX2" fmla="*/ 778401 w 1420999"/>
                <a:gd name="connsiteY2" fmla="*/ 2230826 h 2322747"/>
                <a:gd name="connsiteX3" fmla="*/ 181054 w 1420999"/>
                <a:gd name="connsiteY3" fmla="*/ 1656454 h 2322747"/>
                <a:gd name="connsiteX4" fmla="*/ 1850 w 1420999"/>
                <a:gd name="connsiteY4" fmla="*/ 935043 h 2322747"/>
                <a:gd name="connsiteX5" fmla="*/ 263764 w 1420999"/>
                <a:gd name="connsiteY5" fmla="*/ 535280 h 2322747"/>
                <a:gd name="connsiteX6" fmla="*/ 760021 w 1420999"/>
                <a:gd name="connsiteY6" fmla="*/ 365266 h 2322747"/>
                <a:gd name="connsiteX7" fmla="*/ 1086264 w 1420999"/>
                <a:gd name="connsiteY7" fmla="*/ 305531 h 2322747"/>
                <a:gd name="connsiteX8" fmla="*/ 1403318 w 1420999"/>
                <a:gd name="connsiteY8" fmla="*/ 98757 h 2322747"/>
                <a:gd name="connsiteX9" fmla="*/ 1403318 w 1420999"/>
                <a:gd name="connsiteY9" fmla="*/ 2102166 h 2322747"/>
                <a:gd name="connsiteX0" fmla="*/ 1403318 w 1426126"/>
                <a:gd name="connsiteY0" fmla="*/ 2102166 h 2324452"/>
                <a:gd name="connsiteX1" fmla="*/ 1090859 w 1426126"/>
                <a:gd name="connsiteY1" fmla="*/ 2285964 h 2324452"/>
                <a:gd name="connsiteX2" fmla="*/ 778401 w 1426126"/>
                <a:gd name="connsiteY2" fmla="*/ 2230826 h 2324452"/>
                <a:gd name="connsiteX3" fmla="*/ 181054 w 1426126"/>
                <a:gd name="connsiteY3" fmla="*/ 1656454 h 2324452"/>
                <a:gd name="connsiteX4" fmla="*/ 1850 w 1426126"/>
                <a:gd name="connsiteY4" fmla="*/ 935043 h 2324452"/>
                <a:gd name="connsiteX5" fmla="*/ 263764 w 1426126"/>
                <a:gd name="connsiteY5" fmla="*/ 535280 h 2324452"/>
                <a:gd name="connsiteX6" fmla="*/ 760021 w 1426126"/>
                <a:gd name="connsiteY6" fmla="*/ 365266 h 2324452"/>
                <a:gd name="connsiteX7" fmla="*/ 1086264 w 1426126"/>
                <a:gd name="connsiteY7" fmla="*/ 305531 h 2324452"/>
                <a:gd name="connsiteX8" fmla="*/ 1403318 w 1426126"/>
                <a:gd name="connsiteY8" fmla="*/ 98757 h 2324452"/>
                <a:gd name="connsiteX9" fmla="*/ 1403318 w 1426126"/>
                <a:gd name="connsiteY9" fmla="*/ 2102166 h 2324452"/>
                <a:gd name="connsiteX0" fmla="*/ 1403318 w 1426126"/>
                <a:gd name="connsiteY0" fmla="*/ 2102166 h 2324452"/>
                <a:gd name="connsiteX1" fmla="*/ 1090859 w 1426126"/>
                <a:gd name="connsiteY1" fmla="*/ 2285964 h 2324452"/>
                <a:gd name="connsiteX2" fmla="*/ 778401 w 1426126"/>
                <a:gd name="connsiteY2" fmla="*/ 2230826 h 2324452"/>
                <a:gd name="connsiteX3" fmla="*/ 181054 w 1426126"/>
                <a:gd name="connsiteY3" fmla="*/ 1656454 h 2324452"/>
                <a:gd name="connsiteX4" fmla="*/ 1850 w 1426126"/>
                <a:gd name="connsiteY4" fmla="*/ 935043 h 2324452"/>
                <a:gd name="connsiteX5" fmla="*/ 263764 w 1426126"/>
                <a:gd name="connsiteY5" fmla="*/ 535280 h 2324452"/>
                <a:gd name="connsiteX6" fmla="*/ 750831 w 1426126"/>
                <a:gd name="connsiteY6" fmla="*/ 342291 h 2324452"/>
                <a:gd name="connsiteX7" fmla="*/ 1086264 w 1426126"/>
                <a:gd name="connsiteY7" fmla="*/ 305531 h 2324452"/>
                <a:gd name="connsiteX8" fmla="*/ 1403318 w 1426126"/>
                <a:gd name="connsiteY8" fmla="*/ 98757 h 2324452"/>
                <a:gd name="connsiteX9" fmla="*/ 1403318 w 1426126"/>
                <a:gd name="connsiteY9" fmla="*/ 2102166 h 2324452"/>
                <a:gd name="connsiteX0" fmla="*/ 1403318 w 1428168"/>
                <a:gd name="connsiteY0" fmla="*/ 2111010 h 2333296"/>
                <a:gd name="connsiteX1" fmla="*/ 1090859 w 1428168"/>
                <a:gd name="connsiteY1" fmla="*/ 2294808 h 2333296"/>
                <a:gd name="connsiteX2" fmla="*/ 778401 w 1428168"/>
                <a:gd name="connsiteY2" fmla="*/ 2239670 h 2333296"/>
                <a:gd name="connsiteX3" fmla="*/ 181054 w 1428168"/>
                <a:gd name="connsiteY3" fmla="*/ 1665298 h 2333296"/>
                <a:gd name="connsiteX4" fmla="*/ 1850 w 1428168"/>
                <a:gd name="connsiteY4" fmla="*/ 943887 h 2333296"/>
                <a:gd name="connsiteX5" fmla="*/ 263764 w 1428168"/>
                <a:gd name="connsiteY5" fmla="*/ 544124 h 2333296"/>
                <a:gd name="connsiteX6" fmla="*/ 750831 w 1428168"/>
                <a:gd name="connsiteY6" fmla="*/ 351135 h 2333296"/>
                <a:gd name="connsiteX7" fmla="*/ 1072479 w 1428168"/>
                <a:gd name="connsiteY7" fmla="*/ 282210 h 2333296"/>
                <a:gd name="connsiteX8" fmla="*/ 1403318 w 1428168"/>
                <a:gd name="connsiteY8" fmla="*/ 107601 h 2333296"/>
                <a:gd name="connsiteX9" fmla="*/ 1403318 w 1428168"/>
                <a:gd name="connsiteY9" fmla="*/ 2111010 h 2333296"/>
                <a:gd name="connsiteX0" fmla="*/ 1403318 w 1422043"/>
                <a:gd name="connsiteY0" fmla="*/ 2029280 h 2251566"/>
                <a:gd name="connsiteX1" fmla="*/ 1090859 w 1422043"/>
                <a:gd name="connsiteY1" fmla="*/ 2213078 h 2251566"/>
                <a:gd name="connsiteX2" fmla="*/ 778401 w 1422043"/>
                <a:gd name="connsiteY2" fmla="*/ 2157940 h 2251566"/>
                <a:gd name="connsiteX3" fmla="*/ 181054 w 1422043"/>
                <a:gd name="connsiteY3" fmla="*/ 1583568 h 2251566"/>
                <a:gd name="connsiteX4" fmla="*/ 1850 w 1422043"/>
                <a:gd name="connsiteY4" fmla="*/ 862157 h 2251566"/>
                <a:gd name="connsiteX5" fmla="*/ 263764 w 1422043"/>
                <a:gd name="connsiteY5" fmla="*/ 462394 h 2251566"/>
                <a:gd name="connsiteX6" fmla="*/ 750831 w 1422043"/>
                <a:gd name="connsiteY6" fmla="*/ 269405 h 2251566"/>
                <a:gd name="connsiteX7" fmla="*/ 1072479 w 1422043"/>
                <a:gd name="connsiteY7" fmla="*/ 200480 h 2251566"/>
                <a:gd name="connsiteX8" fmla="*/ 1403318 w 1422043"/>
                <a:gd name="connsiteY8" fmla="*/ 25871 h 2251566"/>
                <a:gd name="connsiteX9" fmla="*/ 1403318 w 1422043"/>
                <a:gd name="connsiteY9" fmla="*/ 2029280 h 2251566"/>
                <a:gd name="connsiteX0" fmla="*/ 1403318 w 1436135"/>
                <a:gd name="connsiteY0" fmla="*/ 2050467 h 2277649"/>
                <a:gd name="connsiteX1" fmla="*/ 1090859 w 1436135"/>
                <a:gd name="connsiteY1" fmla="*/ 2234265 h 2277649"/>
                <a:gd name="connsiteX2" fmla="*/ 778401 w 1436135"/>
                <a:gd name="connsiteY2" fmla="*/ 2179127 h 2277649"/>
                <a:gd name="connsiteX3" fmla="*/ 181054 w 1436135"/>
                <a:gd name="connsiteY3" fmla="*/ 1604755 h 2277649"/>
                <a:gd name="connsiteX4" fmla="*/ 1850 w 1436135"/>
                <a:gd name="connsiteY4" fmla="*/ 883344 h 2277649"/>
                <a:gd name="connsiteX5" fmla="*/ 263764 w 1436135"/>
                <a:gd name="connsiteY5" fmla="*/ 483581 h 2277649"/>
                <a:gd name="connsiteX6" fmla="*/ 750831 w 1436135"/>
                <a:gd name="connsiteY6" fmla="*/ 290592 h 2277649"/>
                <a:gd name="connsiteX7" fmla="*/ 1072479 w 1436135"/>
                <a:gd name="connsiteY7" fmla="*/ 221667 h 2277649"/>
                <a:gd name="connsiteX8" fmla="*/ 1398723 w 1436135"/>
                <a:gd name="connsiteY8" fmla="*/ 24083 h 2277649"/>
                <a:gd name="connsiteX9" fmla="*/ 1403318 w 1436135"/>
                <a:gd name="connsiteY9" fmla="*/ 2050467 h 2277649"/>
                <a:gd name="connsiteX0" fmla="*/ 1404704 w 1437521"/>
                <a:gd name="connsiteY0" fmla="*/ 2050467 h 2277649"/>
                <a:gd name="connsiteX1" fmla="*/ 1092245 w 1437521"/>
                <a:gd name="connsiteY1" fmla="*/ 2234265 h 2277649"/>
                <a:gd name="connsiteX2" fmla="*/ 779787 w 1437521"/>
                <a:gd name="connsiteY2" fmla="*/ 2179127 h 2277649"/>
                <a:gd name="connsiteX3" fmla="*/ 164060 w 1437521"/>
                <a:gd name="connsiteY3" fmla="*/ 1632325 h 2277649"/>
                <a:gd name="connsiteX4" fmla="*/ 3236 w 1437521"/>
                <a:gd name="connsiteY4" fmla="*/ 883344 h 2277649"/>
                <a:gd name="connsiteX5" fmla="*/ 265150 w 1437521"/>
                <a:gd name="connsiteY5" fmla="*/ 483581 h 2277649"/>
                <a:gd name="connsiteX6" fmla="*/ 752217 w 1437521"/>
                <a:gd name="connsiteY6" fmla="*/ 290592 h 2277649"/>
                <a:gd name="connsiteX7" fmla="*/ 1073865 w 1437521"/>
                <a:gd name="connsiteY7" fmla="*/ 221667 h 2277649"/>
                <a:gd name="connsiteX8" fmla="*/ 1400109 w 1437521"/>
                <a:gd name="connsiteY8" fmla="*/ 24083 h 2277649"/>
                <a:gd name="connsiteX9" fmla="*/ 1404704 w 1437521"/>
                <a:gd name="connsiteY9" fmla="*/ 2050467 h 2277649"/>
                <a:gd name="connsiteX0" fmla="*/ 1404704 w 1421159"/>
                <a:gd name="connsiteY0" fmla="*/ 2050467 h 2247470"/>
                <a:gd name="connsiteX1" fmla="*/ 1092245 w 1421159"/>
                <a:gd name="connsiteY1" fmla="*/ 2234265 h 2247470"/>
                <a:gd name="connsiteX2" fmla="*/ 779787 w 1421159"/>
                <a:gd name="connsiteY2" fmla="*/ 2179127 h 2247470"/>
                <a:gd name="connsiteX3" fmla="*/ 164060 w 1421159"/>
                <a:gd name="connsiteY3" fmla="*/ 1632325 h 2247470"/>
                <a:gd name="connsiteX4" fmla="*/ 3236 w 1421159"/>
                <a:gd name="connsiteY4" fmla="*/ 883344 h 2247470"/>
                <a:gd name="connsiteX5" fmla="*/ 265150 w 1421159"/>
                <a:gd name="connsiteY5" fmla="*/ 483581 h 2247470"/>
                <a:gd name="connsiteX6" fmla="*/ 752217 w 1421159"/>
                <a:gd name="connsiteY6" fmla="*/ 290592 h 2247470"/>
                <a:gd name="connsiteX7" fmla="*/ 1073865 w 1421159"/>
                <a:gd name="connsiteY7" fmla="*/ 221667 h 2247470"/>
                <a:gd name="connsiteX8" fmla="*/ 1400109 w 1421159"/>
                <a:gd name="connsiteY8" fmla="*/ 24083 h 2247470"/>
                <a:gd name="connsiteX9" fmla="*/ 1404704 w 1421159"/>
                <a:gd name="connsiteY9" fmla="*/ 2050467 h 2247470"/>
                <a:gd name="connsiteX0" fmla="*/ 1404704 w 1404704"/>
                <a:gd name="connsiteY0" fmla="*/ 2050467 h 2247470"/>
                <a:gd name="connsiteX1" fmla="*/ 1092245 w 1404704"/>
                <a:gd name="connsiteY1" fmla="*/ 2234265 h 2247470"/>
                <a:gd name="connsiteX2" fmla="*/ 779787 w 1404704"/>
                <a:gd name="connsiteY2" fmla="*/ 2179127 h 2247470"/>
                <a:gd name="connsiteX3" fmla="*/ 164060 w 1404704"/>
                <a:gd name="connsiteY3" fmla="*/ 1632325 h 2247470"/>
                <a:gd name="connsiteX4" fmla="*/ 3236 w 1404704"/>
                <a:gd name="connsiteY4" fmla="*/ 883344 h 2247470"/>
                <a:gd name="connsiteX5" fmla="*/ 265150 w 1404704"/>
                <a:gd name="connsiteY5" fmla="*/ 483581 h 2247470"/>
                <a:gd name="connsiteX6" fmla="*/ 752217 w 1404704"/>
                <a:gd name="connsiteY6" fmla="*/ 290592 h 2247470"/>
                <a:gd name="connsiteX7" fmla="*/ 1073865 w 1404704"/>
                <a:gd name="connsiteY7" fmla="*/ 221667 h 2247470"/>
                <a:gd name="connsiteX8" fmla="*/ 1400109 w 1404704"/>
                <a:gd name="connsiteY8" fmla="*/ 24083 h 2247470"/>
                <a:gd name="connsiteX9" fmla="*/ 1404704 w 1404704"/>
                <a:gd name="connsiteY9" fmla="*/ 2050467 h 2247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04704" h="2247470">
                  <a:moveTo>
                    <a:pt x="1404704" y="2050467"/>
                  </a:moveTo>
                  <a:cubicBezTo>
                    <a:pt x="1399343" y="2253412"/>
                    <a:pt x="1256132" y="2226607"/>
                    <a:pt x="1092245" y="2234265"/>
                  </a:cubicBezTo>
                  <a:cubicBezTo>
                    <a:pt x="928358" y="2241923"/>
                    <a:pt x="934484" y="2279450"/>
                    <a:pt x="779787" y="2179127"/>
                  </a:cubicBezTo>
                  <a:cubicBezTo>
                    <a:pt x="625090" y="2078804"/>
                    <a:pt x="293485" y="1848289"/>
                    <a:pt x="164060" y="1632325"/>
                  </a:cubicBezTo>
                  <a:cubicBezTo>
                    <a:pt x="34635" y="1416361"/>
                    <a:pt x="-13612" y="1074801"/>
                    <a:pt x="3236" y="883344"/>
                  </a:cubicBezTo>
                  <a:cubicBezTo>
                    <a:pt x="20084" y="691887"/>
                    <a:pt x="140320" y="582373"/>
                    <a:pt x="265150" y="483581"/>
                  </a:cubicBezTo>
                  <a:cubicBezTo>
                    <a:pt x="389980" y="384789"/>
                    <a:pt x="617431" y="334244"/>
                    <a:pt x="752217" y="290592"/>
                  </a:cubicBezTo>
                  <a:cubicBezTo>
                    <a:pt x="887003" y="246940"/>
                    <a:pt x="966649" y="266085"/>
                    <a:pt x="1073865" y="221667"/>
                  </a:cubicBezTo>
                  <a:cubicBezTo>
                    <a:pt x="1181081" y="177249"/>
                    <a:pt x="1358754" y="-78538"/>
                    <a:pt x="1400109" y="24083"/>
                  </a:cubicBezTo>
                  <a:cubicBezTo>
                    <a:pt x="1401641" y="699544"/>
                    <a:pt x="1403172" y="1375006"/>
                    <a:pt x="1404704" y="205046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reeform: Shape 37">
              <a:extLst>
                <a:ext uri="{FF2B5EF4-FFF2-40B4-BE49-F238E27FC236}">
                  <a16:creationId xmlns:a16="http://schemas.microsoft.com/office/drawing/2014/main" id="{526BB31C-F5A7-456D-8CCB-672B2FC17433}"/>
                </a:ext>
              </a:extLst>
            </p:cNvPr>
            <p:cNvSpPr/>
            <p:nvPr/>
          </p:nvSpPr>
          <p:spPr>
            <a:xfrm>
              <a:off x="8648877" y="2131318"/>
              <a:ext cx="2191217" cy="1149205"/>
            </a:xfrm>
            <a:custGeom>
              <a:avLst/>
              <a:gdLst>
                <a:gd name="connsiteX0" fmla="*/ 795410 w 2191771"/>
                <a:gd name="connsiteY0" fmla="*/ 1140743 h 1147426"/>
                <a:gd name="connsiteX1" fmla="*/ 331318 w 2191771"/>
                <a:gd name="connsiteY1" fmla="*/ 878829 h 1147426"/>
                <a:gd name="connsiteX2" fmla="*/ 32644 w 2191771"/>
                <a:gd name="connsiteY2" fmla="*/ 341217 h 1147426"/>
                <a:gd name="connsiteX3" fmla="*/ 69404 w 2191771"/>
                <a:gd name="connsiteY3" fmla="*/ 5784 h 1147426"/>
                <a:gd name="connsiteX4" fmla="*/ 579446 w 2191771"/>
                <a:gd name="connsiteY4" fmla="*/ 148228 h 1147426"/>
                <a:gd name="connsiteX5" fmla="*/ 1893609 w 2191771"/>
                <a:gd name="connsiteY5" fmla="*/ 396357 h 1147426"/>
                <a:gd name="connsiteX6" fmla="*/ 2187688 w 2191771"/>
                <a:gd name="connsiteY6" fmla="*/ 543396 h 1147426"/>
                <a:gd name="connsiteX7" fmla="*/ 1774140 w 2191771"/>
                <a:gd name="connsiteY7" fmla="*/ 736385 h 1147426"/>
                <a:gd name="connsiteX8" fmla="*/ 1213553 w 2191771"/>
                <a:gd name="connsiteY8" fmla="*/ 888019 h 1147426"/>
                <a:gd name="connsiteX9" fmla="*/ 1052729 w 2191771"/>
                <a:gd name="connsiteY9" fmla="*/ 1053439 h 1147426"/>
                <a:gd name="connsiteX10" fmla="*/ 795410 w 2191771"/>
                <a:gd name="connsiteY10" fmla="*/ 1140743 h 1147426"/>
                <a:gd name="connsiteX0" fmla="*/ 796968 w 2193131"/>
                <a:gd name="connsiteY0" fmla="*/ 1148120 h 1154803"/>
                <a:gd name="connsiteX1" fmla="*/ 332876 w 2193131"/>
                <a:gd name="connsiteY1" fmla="*/ 886206 h 1154803"/>
                <a:gd name="connsiteX2" fmla="*/ 34202 w 2193131"/>
                <a:gd name="connsiteY2" fmla="*/ 348594 h 1154803"/>
                <a:gd name="connsiteX3" fmla="*/ 70962 w 2193131"/>
                <a:gd name="connsiteY3" fmla="*/ 13161 h 1154803"/>
                <a:gd name="connsiteX4" fmla="*/ 608574 w 2193131"/>
                <a:gd name="connsiteY4" fmla="*/ 100466 h 1154803"/>
                <a:gd name="connsiteX5" fmla="*/ 1895167 w 2193131"/>
                <a:gd name="connsiteY5" fmla="*/ 403734 h 1154803"/>
                <a:gd name="connsiteX6" fmla="*/ 2189246 w 2193131"/>
                <a:gd name="connsiteY6" fmla="*/ 550773 h 1154803"/>
                <a:gd name="connsiteX7" fmla="*/ 1775698 w 2193131"/>
                <a:gd name="connsiteY7" fmla="*/ 743762 h 1154803"/>
                <a:gd name="connsiteX8" fmla="*/ 1215111 w 2193131"/>
                <a:gd name="connsiteY8" fmla="*/ 895396 h 1154803"/>
                <a:gd name="connsiteX9" fmla="*/ 1054287 w 2193131"/>
                <a:gd name="connsiteY9" fmla="*/ 1060816 h 1154803"/>
                <a:gd name="connsiteX10" fmla="*/ 796968 w 2193131"/>
                <a:gd name="connsiteY10" fmla="*/ 1148120 h 1154803"/>
                <a:gd name="connsiteX0" fmla="*/ 796968 w 2191217"/>
                <a:gd name="connsiteY0" fmla="*/ 1148120 h 1154803"/>
                <a:gd name="connsiteX1" fmla="*/ 332876 w 2191217"/>
                <a:gd name="connsiteY1" fmla="*/ 886206 h 1154803"/>
                <a:gd name="connsiteX2" fmla="*/ 34202 w 2191217"/>
                <a:gd name="connsiteY2" fmla="*/ 348594 h 1154803"/>
                <a:gd name="connsiteX3" fmla="*/ 70962 w 2191217"/>
                <a:gd name="connsiteY3" fmla="*/ 13161 h 1154803"/>
                <a:gd name="connsiteX4" fmla="*/ 608574 w 2191217"/>
                <a:gd name="connsiteY4" fmla="*/ 100466 h 1154803"/>
                <a:gd name="connsiteX5" fmla="*/ 1895167 w 2191217"/>
                <a:gd name="connsiteY5" fmla="*/ 403734 h 1154803"/>
                <a:gd name="connsiteX6" fmla="*/ 2189246 w 2191217"/>
                <a:gd name="connsiteY6" fmla="*/ 550773 h 1154803"/>
                <a:gd name="connsiteX7" fmla="*/ 2011465 w 2191217"/>
                <a:gd name="connsiteY7" fmla="*/ 680806 h 1154803"/>
                <a:gd name="connsiteX8" fmla="*/ 1775698 w 2191217"/>
                <a:gd name="connsiteY8" fmla="*/ 743762 h 1154803"/>
                <a:gd name="connsiteX9" fmla="*/ 1215111 w 2191217"/>
                <a:gd name="connsiteY9" fmla="*/ 895396 h 1154803"/>
                <a:gd name="connsiteX10" fmla="*/ 1054287 w 2191217"/>
                <a:gd name="connsiteY10" fmla="*/ 1060816 h 1154803"/>
                <a:gd name="connsiteX11" fmla="*/ 796968 w 2191217"/>
                <a:gd name="connsiteY11" fmla="*/ 1148120 h 1154803"/>
                <a:gd name="connsiteX0" fmla="*/ 796968 w 2191217"/>
                <a:gd name="connsiteY0" fmla="*/ 1148120 h 1154803"/>
                <a:gd name="connsiteX1" fmla="*/ 332876 w 2191217"/>
                <a:gd name="connsiteY1" fmla="*/ 886206 h 1154803"/>
                <a:gd name="connsiteX2" fmla="*/ 34202 w 2191217"/>
                <a:gd name="connsiteY2" fmla="*/ 348594 h 1154803"/>
                <a:gd name="connsiteX3" fmla="*/ 70962 w 2191217"/>
                <a:gd name="connsiteY3" fmla="*/ 13161 h 1154803"/>
                <a:gd name="connsiteX4" fmla="*/ 608574 w 2191217"/>
                <a:gd name="connsiteY4" fmla="*/ 100466 h 1154803"/>
                <a:gd name="connsiteX5" fmla="*/ 1895167 w 2191217"/>
                <a:gd name="connsiteY5" fmla="*/ 403734 h 1154803"/>
                <a:gd name="connsiteX6" fmla="*/ 2189246 w 2191217"/>
                <a:gd name="connsiteY6" fmla="*/ 550773 h 1154803"/>
                <a:gd name="connsiteX7" fmla="*/ 2011465 w 2191217"/>
                <a:gd name="connsiteY7" fmla="*/ 680806 h 1154803"/>
                <a:gd name="connsiteX8" fmla="*/ 1789483 w 2191217"/>
                <a:gd name="connsiteY8" fmla="*/ 752952 h 1154803"/>
                <a:gd name="connsiteX9" fmla="*/ 1215111 w 2191217"/>
                <a:gd name="connsiteY9" fmla="*/ 895396 h 1154803"/>
                <a:gd name="connsiteX10" fmla="*/ 1054287 w 2191217"/>
                <a:gd name="connsiteY10" fmla="*/ 1060816 h 1154803"/>
                <a:gd name="connsiteX11" fmla="*/ 796968 w 2191217"/>
                <a:gd name="connsiteY11" fmla="*/ 1148120 h 1154803"/>
                <a:gd name="connsiteX0" fmla="*/ 796968 w 2191217"/>
                <a:gd name="connsiteY0" fmla="*/ 1148120 h 1154803"/>
                <a:gd name="connsiteX1" fmla="*/ 332876 w 2191217"/>
                <a:gd name="connsiteY1" fmla="*/ 886206 h 1154803"/>
                <a:gd name="connsiteX2" fmla="*/ 34202 w 2191217"/>
                <a:gd name="connsiteY2" fmla="*/ 348594 h 1154803"/>
                <a:gd name="connsiteX3" fmla="*/ 70962 w 2191217"/>
                <a:gd name="connsiteY3" fmla="*/ 13161 h 1154803"/>
                <a:gd name="connsiteX4" fmla="*/ 608574 w 2191217"/>
                <a:gd name="connsiteY4" fmla="*/ 100466 h 1154803"/>
                <a:gd name="connsiteX5" fmla="*/ 1895167 w 2191217"/>
                <a:gd name="connsiteY5" fmla="*/ 403734 h 1154803"/>
                <a:gd name="connsiteX6" fmla="*/ 2189246 w 2191217"/>
                <a:gd name="connsiteY6" fmla="*/ 550773 h 1154803"/>
                <a:gd name="connsiteX7" fmla="*/ 2011465 w 2191217"/>
                <a:gd name="connsiteY7" fmla="*/ 680806 h 1154803"/>
                <a:gd name="connsiteX8" fmla="*/ 1789483 w 2191217"/>
                <a:gd name="connsiteY8" fmla="*/ 752952 h 1154803"/>
                <a:gd name="connsiteX9" fmla="*/ 1215111 w 2191217"/>
                <a:gd name="connsiteY9" fmla="*/ 895396 h 1154803"/>
                <a:gd name="connsiteX10" fmla="*/ 1054287 w 2191217"/>
                <a:gd name="connsiteY10" fmla="*/ 1060816 h 1154803"/>
                <a:gd name="connsiteX11" fmla="*/ 796968 w 2191217"/>
                <a:gd name="connsiteY11" fmla="*/ 1148120 h 1154803"/>
                <a:gd name="connsiteX0" fmla="*/ 796968 w 2191217"/>
                <a:gd name="connsiteY0" fmla="*/ 1148120 h 1154803"/>
                <a:gd name="connsiteX1" fmla="*/ 332876 w 2191217"/>
                <a:gd name="connsiteY1" fmla="*/ 886206 h 1154803"/>
                <a:gd name="connsiteX2" fmla="*/ 34202 w 2191217"/>
                <a:gd name="connsiteY2" fmla="*/ 348594 h 1154803"/>
                <a:gd name="connsiteX3" fmla="*/ 70962 w 2191217"/>
                <a:gd name="connsiteY3" fmla="*/ 13161 h 1154803"/>
                <a:gd name="connsiteX4" fmla="*/ 608574 w 2191217"/>
                <a:gd name="connsiteY4" fmla="*/ 100466 h 1154803"/>
                <a:gd name="connsiteX5" fmla="*/ 1895167 w 2191217"/>
                <a:gd name="connsiteY5" fmla="*/ 403734 h 1154803"/>
                <a:gd name="connsiteX6" fmla="*/ 2189246 w 2191217"/>
                <a:gd name="connsiteY6" fmla="*/ 550773 h 1154803"/>
                <a:gd name="connsiteX7" fmla="*/ 2011465 w 2191217"/>
                <a:gd name="connsiteY7" fmla="*/ 680806 h 1154803"/>
                <a:gd name="connsiteX8" fmla="*/ 1789483 w 2191217"/>
                <a:gd name="connsiteY8" fmla="*/ 752952 h 1154803"/>
                <a:gd name="connsiteX9" fmla="*/ 1215111 w 2191217"/>
                <a:gd name="connsiteY9" fmla="*/ 895396 h 1154803"/>
                <a:gd name="connsiteX10" fmla="*/ 1054287 w 2191217"/>
                <a:gd name="connsiteY10" fmla="*/ 1060816 h 1154803"/>
                <a:gd name="connsiteX11" fmla="*/ 796968 w 2191217"/>
                <a:gd name="connsiteY11" fmla="*/ 1148120 h 1154803"/>
                <a:gd name="connsiteX0" fmla="*/ 796968 w 2191217"/>
                <a:gd name="connsiteY0" fmla="*/ 1148120 h 1154612"/>
                <a:gd name="connsiteX1" fmla="*/ 332876 w 2191217"/>
                <a:gd name="connsiteY1" fmla="*/ 886206 h 1154612"/>
                <a:gd name="connsiteX2" fmla="*/ 34202 w 2191217"/>
                <a:gd name="connsiteY2" fmla="*/ 348594 h 1154612"/>
                <a:gd name="connsiteX3" fmla="*/ 70962 w 2191217"/>
                <a:gd name="connsiteY3" fmla="*/ 13161 h 1154612"/>
                <a:gd name="connsiteX4" fmla="*/ 608574 w 2191217"/>
                <a:gd name="connsiteY4" fmla="*/ 100466 h 1154612"/>
                <a:gd name="connsiteX5" fmla="*/ 1895167 w 2191217"/>
                <a:gd name="connsiteY5" fmla="*/ 403734 h 1154612"/>
                <a:gd name="connsiteX6" fmla="*/ 2189246 w 2191217"/>
                <a:gd name="connsiteY6" fmla="*/ 550773 h 1154612"/>
                <a:gd name="connsiteX7" fmla="*/ 2011465 w 2191217"/>
                <a:gd name="connsiteY7" fmla="*/ 680806 h 1154612"/>
                <a:gd name="connsiteX8" fmla="*/ 1789483 w 2191217"/>
                <a:gd name="connsiteY8" fmla="*/ 752952 h 1154612"/>
                <a:gd name="connsiteX9" fmla="*/ 1228896 w 2191217"/>
                <a:gd name="connsiteY9" fmla="*/ 904585 h 1154612"/>
                <a:gd name="connsiteX10" fmla="*/ 1054287 w 2191217"/>
                <a:gd name="connsiteY10" fmla="*/ 1060816 h 1154612"/>
                <a:gd name="connsiteX11" fmla="*/ 796968 w 2191217"/>
                <a:gd name="connsiteY11" fmla="*/ 1148120 h 1154612"/>
                <a:gd name="connsiteX0" fmla="*/ 796968 w 2191217"/>
                <a:gd name="connsiteY0" fmla="*/ 1148120 h 1154612"/>
                <a:gd name="connsiteX1" fmla="*/ 332876 w 2191217"/>
                <a:gd name="connsiteY1" fmla="*/ 886206 h 1154612"/>
                <a:gd name="connsiteX2" fmla="*/ 34202 w 2191217"/>
                <a:gd name="connsiteY2" fmla="*/ 348594 h 1154612"/>
                <a:gd name="connsiteX3" fmla="*/ 70962 w 2191217"/>
                <a:gd name="connsiteY3" fmla="*/ 13161 h 1154612"/>
                <a:gd name="connsiteX4" fmla="*/ 608574 w 2191217"/>
                <a:gd name="connsiteY4" fmla="*/ 100466 h 1154612"/>
                <a:gd name="connsiteX5" fmla="*/ 1895167 w 2191217"/>
                <a:gd name="connsiteY5" fmla="*/ 403734 h 1154612"/>
                <a:gd name="connsiteX6" fmla="*/ 2189246 w 2191217"/>
                <a:gd name="connsiteY6" fmla="*/ 550773 h 1154612"/>
                <a:gd name="connsiteX7" fmla="*/ 2011465 w 2191217"/>
                <a:gd name="connsiteY7" fmla="*/ 680806 h 1154612"/>
                <a:gd name="connsiteX8" fmla="*/ 1789483 w 2191217"/>
                <a:gd name="connsiteY8" fmla="*/ 752952 h 1154612"/>
                <a:gd name="connsiteX9" fmla="*/ 1228896 w 2191217"/>
                <a:gd name="connsiteY9" fmla="*/ 904585 h 1154612"/>
                <a:gd name="connsiteX10" fmla="*/ 1054287 w 2191217"/>
                <a:gd name="connsiteY10" fmla="*/ 1060816 h 1154612"/>
                <a:gd name="connsiteX11" fmla="*/ 796968 w 2191217"/>
                <a:gd name="connsiteY11" fmla="*/ 1148120 h 1154612"/>
                <a:gd name="connsiteX0" fmla="*/ 796968 w 2191217"/>
                <a:gd name="connsiteY0" fmla="*/ 1148120 h 1154612"/>
                <a:gd name="connsiteX1" fmla="*/ 332876 w 2191217"/>
                <a:gd name="connsiteY1" fmla="*/ 886206 h 1154612"/>
                <a:gd name="connsiteX2" fmla="*/ 34202 w 2191217"/>
                <a:gd name="connsiteY2" fmla="*/ 348594 h 1154612"/>
                <a:gd name="connsiteX3" fmla="*/ 70962 w 2191217"/>
                <a:gd name="connsiteY3" fmla="*/ 13161 h 1154612"/>
                <a:gd name="connsiteX4" fmla="*/ 608574 w 2191217"/>
                <a:gd name="connsiteY4" fmla="*/ 100466 h 1154612"/>
                <a:gd name="connsiteX5" fmla="*/ 1895167 w 2191217"/>
                <a:gd name="connsiteY5" fmla="*/ 403734 h 1154612"/>
                <a:gd name="connsiteX6" fmla="*/ 2189246 w 2191217"/>
                <a:gd name="connsiteY6" fmla="*/ 550773 h 1154612"/>
                <a:gd name="connsiteX7" fmla="*/ 2011465 w 2191217"/>
                <a:gd name="connsiteY7" fmla="*/ 680806 h 1154612"/>
                <a:gd name="connsiteX8" fmla="*/ 1789483 w 2191217"/>
                <a:gd name="connsiteY8" fmla="*/ 752952 h 1154612"/>
                <a:gd name="connsiteX9" fmla="*/ 1228896 w 2191217"/>
                <a:gd name="connsiteY9" fmla="*/ 904585 h 1154612"/>
                <a:gd name="connsiteX10" fmla="*/ 1054287 w 2191217"/>
                <a:gd name="connsiteY10" fmla="*/ 1060816 h 1154612"/>
                <a:gd name="connsiteX11" fmla="*/ 796968 w 2191217"/>
                <a:gd name="connsiteY11" fmla="*/ 1148120 h 1154612"/>
                <a:gd name="connsiteX0" fmla="*/ 796968 w 2191217"/>
                <a:gd name="connsiteY0" fmla="*/ 1148120 h 1154612"/>
                <a:gd name="connsiteX1" fmla="*/ 332876 w 2191217"/>
                <a:gd name="connsiteY1" fmla="*/ 886206 h 1154612"/>
                <a:gd name="connsiteX2" fmla="*/ 34202 w 2191217"/>
                <a:gd name="connsiteY2" fmla="*/ 348594 h 1154612"/>
                <a:gd name="connsiteX3" fmla="*/ 70962 w 2191217"/>
                <a:gd name="connsiteY3" fmla="*/ 13161 h 1154612"/>
                <a:gd name="connsiteX4" fmla="*/ 608574 w 2191217"/>
                <a:gd name="connsiteY4" fmla="*/ 100466 h 1154612"/>
                <a:gd name="connsiteX5" fmla="*/ 1895167 w 2191217"/>
                <a:gd name="connsiteY5" fmla="*/ 403734 h 1154612"/>
                <a:gd name="connsiteX6" fmla="*/ 2189246 w 2191217"/>
                <a:gd name="connsiteY6" fmla="*/ 550773 h 1154612"/>
                <a:gd name="connsiteX7" fmla="*/ 2011465 w 2191217"/>
                <a:gd name="connsiteY7" fmla="*/ 680806 h 1154612"/>
                <a:gd name="connsiteX8" fmla="*/ 1789483 w 2191217"/>
                <a:gd name="connsiteY8" fmla="*/ 752952 h 1154612"/>
                <a:gd name="connsiteX9" fmla="*/ 1228896 w 2191217"/>
                <a:gd name="connsiteY9" fmla="*/ 904585 h 1154612"/>
                <a:gd name="connsiteX10" fmla="*/ 1054287 w 2191217"/>
                <a:gd name="connsiteY10" fmla="*/ 1060816 h 1154612"/>
                <a:gd name="connsiteX11" fmla="*/ 796968 w 2191217"/>
                <a:gd name="connsiteY11" fmla="*/ 1148120 h 1154612"/>
                <a:gd name="connsiteX0" fmla="*/ 796968 w 2191217"/>
                <a:gd name="connsiteY0" fmla="*/ 1148120 h 1149205"/>
                <a:gd name="connsiteX1" fmla="*/ 623782 w 2191217"/>
                <a:gd name="connsiteY1" fmla="*/ 1094353 h 1149205"/>
                <a:gd name="connsiteX2" fmla="*/ 332876 w 2191217"/>
                <a:gd name="connsiteY2" fmla="*/ 886206 h 1149205"/>
                <a:gd name="connsiteX3" fmla="*/ 34202 w 2191217"/>
                <a:gd name="connsiteY3" fmla="*/ 348594 h 1149205"/>
                <a:gd name="connsiteX4" fmla="*/ 70962 w 2191217"/>
                <a:gd name="connsiteY4" fmla="*/ 13161 h 1149205"/>
                <a:gd name="connsiteX5" fmla="*/ 608574 w 2191217"/>
                <a:gd name="connsiteY5" fmla="*/ 100466 h 1149205"/>
                <a:gd name="connsiteX6" fmla="*/ 1895167 w 2191217"/>
                <a:gd name="connsiteY6" fmla="*/ 403734 h 1149205"/>
                <a:gd name="connsiteX7" fmla="*/ 2189246 w 2191217"/>
                <a:gd name="connsiteY7" fmla="*/ 550773 h 1149205"/>
                <a:gd name="connsiteX8" fmla="*/ 2011465 w 2191217"/>
                <a:gd name="connsiteY8" fmla="*/ 680806 h 1149205"/>
                <a:gd name="connsiteX9" fmla="*/ 1789483 w 2191217"/>
                <a:gd name="connsiteY9" fmla="*/ 752952 h 1149205"/>
                <a:gd name="connsiteX10" fmla="*/ 1228896 w 2191217"/>
                <a:gd name="connsiteY10" fmla="*/ 904585 h 1149205"/>
                <a:gd name="connsiteX11" fmla="*/ 1054287 w 2191217"/>
                <a:gd name="connsiteY11" fmla="*/ 1060816 h 1149205"/>
                <a:gd name="connsiteX12" fmla="*/ 796968 w 2191217"/>
                <a:gd name="connsiteY12" fmla="*/ 1148120 h 1149205"/>
                <a:gd name="connsiteX0" fmla="*/ 796968 w 2191217"/>
                <a:gd name="connsiteY0" fmla="*/ 1148120 h 1149205"/>
                <a:gd name="connsiteX1" fmla="*/ 623782 w 2191217"/>
                <a:gd name="connsiteY1" fmla="*/ 1094353 h 1149205"/>
                <a:gd name="connsiteX2" fmla="*/ 332876 w 2191217"/>
                <a:gd name="connsiteY2" fmla="*/ 886206 h 1149205"/>
                <a:gd name="connsiteX3" fmla="*/ 34202 w 2191217"/>
                <a:gd name="connsiteY3" fmla="*/ 348594 h 1149205"/>
                <a:gd name="connsiteX4" fmla="*/ 70962 w 2191217"/>
                <a:gd name="connsiteY4" fmla="*/ 13161 h 1149205"/>
                <a:gd name="connsiteX5" fmla="*/ 608574 w 2191217"/>
                <a:gd name="connsiteY5" fmla="*/ 100466 h 1149205"/>
                <a:gd name="connsiteX6" fmla="*/ 1895167 w 2191217"/>
                <a:gd name="connsiteY6" fmla="*/ 403734 h 1149205"/>
                <a:gd name="connsiteX7" fmla="*/ 2189246 w 2191217"/>
                <a:gd name="connsiteY7" fmla="*/ 550773 h 1149205"/>
                <a:gd name="connsiteX8" fmla="*/ 2011465 w 2191217"/>
                <a:gd name="connsiteY8" fmla="*/ 680806 h 1149205"/>
                <a:gd name="connsiteX9" fmla="*/ 1789483 w 2191217"/>
                <a:gd name="connsiteY9" fmla="*/ 752952 h 1149205"/>
                <a:gd name="connsiteX10" fmla="*/ 1228896 w 2191217"/>
                <a:gd name="connsiteY10" fmla="*/ 904585 h 1149205"/>
                <a:gd name="connsiteX11" fmla="*/ 1054287 w 2191217"/>
                <a:gd name="connsiteY11" fmla="*/ 1060816 h 1149205"/>
                <a:gd name="connsiteX12" fmla="*/ 796968 w 2191217"/>
                <a:gd name="connsiteY12" fmla="*/ 1148120 h 114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217" h="1149205">
                  <a:moveTo>
                    <a:pt x="796968" y="1148120"/>
                  </a:moveTo>
                  <a:cubicBezTo>
                    <a:pt x="711432" y="1153709"/>
                    <a:pt x="701131" y="1138005"/>
                    <a:pt x="623782" y="1094353"/>
                  </a:cubicBezTo>
                  <a:cubicBezTo>
                    <a:pt x="546433" y="1050701"/>
                    <a:pt x="431139" y="1010499"/>
                    <a:pt x="332876" y="886206"/>
                  </a:cubicBezTo>
                  <a:cubicBezTo>
                    <a:pt x="234613" y="761913"/>
                    <a:pt x="77854" y="494101"/>
                    <a:pt x="34202" y="348594"/>
                  </a:cubicBezTo>
                  <a:cubicBezTo>
                    <a:pt x="-9450" y="203087"/>
                    <a:pt x="-24767" y="54516"/>
                    <a:pt x="70962" y="13161"/>
                  </a:cubicBezTo>
                  <a:cubicBezTo>
                    <a:pt x="166691" y="-28194"/>
                    <a:pt x="304540" y="35371"/>
                    <a:pt x="608574" y="100466"/>
                  </a:cubicBezTo>
                  <a:cubicBezTo>
                    <a:pt x="912608" y="165561"/>
                    <a:pt x="1631722" y="328683"/>
                    <a:pt x="1895167" y="403734"/>
                  </a:cubicBezTo>
                  <a:cubicBezTo>
                    <a:pt x="2158612" y="478785"/>
                    <a:pt x="2169863" y="504594"/>
                    <a:pt x="2189246" y="550773"/>
                  </a:cubicBezTo>
                  <a:cubicBezTo>
                    <a:pt x="2208629" y="596952"/>
                    <a:pt x="2080390" y="648641"/>
                    <a:pt x="2011465" y="680806"/>
                  </a:cubicBezTo>
                  <a:cubicBezTo>
                    <a:pt x="1942540" y="712971"/>
                    <a:pt x="1919911" y="715656"/>
                    <a:pt x="1789483" y="752952"/>
                  </a:cubicBezTo>
                  <a:cubicBezTo>
                    <a:pt x="1659055" y="790248"/>
                    <a:pt x="1372106" y="837958"/>
                    <a:pt x="1228896" y="904585"/>
                  </a:cubicBezTo>
                  <a:cubicBezTo>
                    <a:pt x="1154610" y="948237"/>
                    <a:pt x="1126275" y="1020227"/>
                    <a:pt x="1054287" y="1060816"/>
                  </a:cubicBezTo>
                  <a:cubicBezTo>
                    <a:pt x="982299" y="1101405"/>
                    <a:pt x="882504" y="1142531"/>
                    <a:pt x="796968" y="114812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661E6A7F-88BD-4826-8781-8C0EC5416255}"/>
                </a:ext>
              </a:extLst>
            </p:cNvPr>
            <p:cNvSpPr/>
            <p:nvPr/>
          </p:nvSpPr>
          <p:spPr>
            <a:xfrm>
              <a:off x="9490420" y="1769872"/>
              <a:ext cx="1744293" cy="665591"/>
            </a:xfrm>
            <a:custGeom>
              <a:avLst/>
              <a:gdLst>
                <a:gd name="connsiteX0" fmla="*/ 1655972 w 1777286"/>
                <a:gd name="connsiteY0" fmla="*/ 636393 h 636407"/>
                <a:gd name="connsiteX1" fmla="*/ 1338919 w 1777286"/>
                <a:gd name="connsiteY1" fmla="*/ 489354 h 636407"/>
                <a:gd name="connsiteX2" fmla="*/ 989701 w 1777286"/>
                <a:gd name="connsiteY2" fmla="*/ 443404 h 636407"/>
                <a:gd name="connsiteX3" fmla="*/ 479659 w 1777286"/>
                <a:gd name="connsiteY3" fmla="*/ 337719 h 636407"/>
                <a:gd name="connsiteX4" fmla="*/ 135035 w 1777286"/>
                <a:gd name="connsiteY4" fmla="*/ 245820 h 636407"/>
                <a:gd name="connsiteX5" fmla="*/ 98276 w 1777286"/>
                <a:gd name="connsiteY5" fmla="*/ 121756 h 636407"/>
                <a:gd name="connsiteX6" fmla="*/ 1398653 w 1777286"/>
                <a:gd name="connsiteY6" fmla="*/ 107971 h 636407"/>
                <a:gd name="connsiteX7" fmla="*/ 1747872 w 1777286"/>
                <a:gd name="connsiteY7" fmla="*/ 16071 h 636407"/>
                <a:gd name="connsiteX8" fmla="*/ 1747872 w 1777286"/>
                <a:gd name="connsiteY8" fmla="*/ 480164 h 636407"/>
                <a:gd name="connsiteX9" fmla="*/ 1655972 w 1777286"/>
                <a:gd name="connsiteY9" fmla="*/ 636393 h 636407"/>
                <a:gd name="connsiteX0" fmla="*/ 1655972 w 1777286"/>
                <a:gd name="connsiteY0" fmla="*/ 636145 h 636159"/>
                <a:gd name="connsiteX1" fmla="*/ 1338919 w 1777286"/>
                <a:gd name="connsiteY1" fmla="*/ 489106 h 636159"/>
                <a:gd name="connsiteX2" fmla="*/ 989701 w 1777286"/>
                <a:gd name="connsiteY2" fmla="*/ 443156 h 636159"/>
                <a:gd name="connsiteX3" fmla="*/ 479659 w 1777286"/>
                <a:gd name="connsiteY3" fmla="*/ 337471 h 636159"/>
                <a:gd name="connsiteX4" fmla="*/ 135035 w 1777286"/>
                <a:gd name="connsiteY4" fmla="*/ 245572 h 636159"/>
                <a:gd name="connsiteX5" fmla="*/ 98276 w 1777286"/>
                <a:gd name="connsiteY5" fmla="*/ 103128 h 636159"/>
                <a:gd name="connsiteX6" fmla="*/ 1398653 w 1777286"/>
                <a:gd name="connsiteY6" fmla="*/ 107723 h 636159"/>
                <a:gd name="connsiteX7" fmla="*/ 1747872 w 1777286"/>
                <a:gd name="connsiteY7" fmla="*/ 15823 h 636159"/>
                <a:gd name="connsiteX8" fmla="*/ 1747872 w 1777286"/>
                <a:gd name="connsiteY8" fmla="*/ 479916 h 636159"/>
                <a:gd name="connsiteX9" fmla="*/ 1655972 w 1777286"/>
                <a:gd name="connsiteY9" fmla="*/ 636145 h 636159"/>
                <a:gd name="connsiteX0" fmla="*/ 1655794 w 1777108"/>
                <a:gd name="connsiteY0" fmla="*/ 636145 h 636159"/>
                <a:gd name="connsiteX1" fmla="*/ 1338741 w 1777108"/>
                <a:gd name="connsiteY1" fmla="*/ 489106 h 636159"/>
                <a:gd name="connsiteX2" fmla="*/ 989523 w 1777108"/>
                <a:gd name="connsiteY2" fmla="*/ 443156 h 636159"/>
                <a:gd name="connsiteX3" fmla="*/ 474886 w 1777108"/>
                <a:gd name="connsiteY3" fmla="*/ 355851 h 636159"/>
                <a:gd name="connsiteX4" fmla="*/ 134857 w 1777108"/>
                <a:gd name="connsiteY4" fmla="*/ 245572 h 636159"/>
                <a:gd name="connsiteX5" fmla="*/ 98098 w 1777108"/>
                <a:gd name="connsiteY5" fmla="*/ 103128 h 636159"/>
                <a:gd name="connsiteX6" fmla="*/ 1398475 w 1777108"/>
                <a:gd name="connsiteY6" fmla="*/ 107723 h 636159"/>
                <a:gd name="connsiteX7" fmla="*/ 1747694 w 1777108"/>
                <a:gd name="connsiteY7" fmla="*/ 15823 h 636159"/>
                <a:gd name="connsiteX8" fmla="*/ 1747694 w 1777108"/>
                <a:gd name="connsiteY8" fmla="*/ 479916 h 636159"/>
                <a:gd name="connsiteX9" fmla="*/ 1655794 w 1777108"/>
                <a:gd name="connsiteY9" fmla="*/ 636145 h 636159"/>
                <a:gd name="connsiteX0" fmla="*/ 1655794 w 1777108"/>
                <a:gd name="connsiteY0" fmla="*/ 636145 h 636411"/>
                <a:gd name="connsiteX1" fmla="*/ 1370906 w 1777108"/>
                <a:gd name="connsiteY1" fmla="*/ 516675 h 636411"/>
                <a:gd name="connsiteX2" fmla="*/ 1338741 w 1777108"/>
                <a:gd name="connsiteY2" fmla="*/ 489106 h 636411"/>
                <a:gd name="connsiteX3" fmla="*/ 989523 w 1777108"/>
                <a:gd name="connsiteY3" fmla="*/ 443156 h 636411"/>
                <a:gd name="connsiteX4" fmla="*/ 474886 w 1777108"/>
                <a:gd name="connsiteY4" fmla="*/ 355851 h 636411"/>
                <a:gd name="connsiteX5" fmla="*/ 134857 w 1777108"/>
                <a:gd name="connsiteY5" fmla="*/ 245572 h 636411"/>
                <a:gd name="connsiteX6" fmla="*/ 98098 w 1777108"/>
                <a:gd name="connsiteY6" fmla="*/ 103128 h 636411"/>
                <a:gd name="connsiteX7" fmla="*/ 1398475 w 1777108"/>
                <a:gd name="connsiteY7" fmla="*/ 107723 h 636411"/>
                <a:gd name="connsiteX8" fmla="*/ 1747694 w 1777108"/>
                <a:gd name="connsiteY8" fmla="*/ 15823 h 636411"/>
                <a:gd name="connsiteX9" fmla="*/ 1747694 w 1777108"/>
                <a:gd name="connsiteY9" fmla="*/ 479916 h 636411"/>
                <a:gd name="connsiteX10" fmla="*/ 1655794 w 1777108"/>
                <a:gd name="connsiteY10" fmla="*/ 636145 h 636411"/>
                <a:gd name="connsiteX0" fmla="*/ 1655794 w 1777108"/>
                <a:gd name="connsiteY0" fmla="*/ 636145 h 636159"/>
                <a:gd name="connsiteX1" fmla="*/ 1338741 w 1777108"/>
                <a:gd name="connsiteY1" fmla="*/ 489106 h 636159"/>
                <a:gd name="connsiteX2" fmla="*/ 989523 w 1777108"/>
                <a:gd name="connsiteY2" fmla="*/ 443156 h 636159"/>
                <a:gd name="connsiteX3" fmla="*/ 474886 w 1777108"/>
                <a:gd name="connsiteY3" fmla="*/ 355851 h 636159"/>
                <a:gd name="connsiteX4" fmla="*/ 134857 w 1777108"/>
                <a:gd name="connsiteY4" fmla="*/ 245572 h 636159"/>
                <a:gd name="connsiteX5" fmla="*/ 98098 w 1777108"/>
                <a:gd name="connsiteY5" fmla="*/ 103128 h 636159"/>
                <a:gd name="connsiteX6" fmla="*/ 1398475 w 1777108"/>
                <a:gd name="connsiteY6" fmla="*/ 107723 h 636159"/>
                <a:gd name="connsiteX7" fmla="*/ 1747694 w 1777108"/>
                <a:gd name="connsiteY7" fmla="*/ 15823 h 636159"/>
                <a:gd name="connsiteX8" fmla="*/ 1747694 w 1777108"/>
                <a:gd name="connsiteY8" fmla="*/ 479916 h 636159"/>
                <a:gd name="connsiteX9" fmla="*/ 1655794 w 1777108"/>
                <a:gd name="connsiteY9" fmla="*/ 636145 h 636159"/>
                <a:gd name="connsiteX0" fmla="*/ 1655794 w 1777108"/>
                <a:gd name="connsiteY0" fmla="*/ 636145 h 636521"/>
                <a:gd name="connsiteX1" fmla="*/ 1329551 w 1777108"/>
                <a:gd name="connsiteY1" fmla="*/ 521270 h 636521"/>
                <a:gd name="connsiteX2" fmla="*/ 989523 w 1777108"/>
                <a:gd name="connsiteY2" fmla="*/ 443156 h 636521"/>
                <a:gd name="connsiteX3" fmla="*/ 474886 w 1777108"/>
                <a:gd name="connsiteY3" fmla="*/ 355851 h 636521"/>
                <a:gd name="connsiteX4" fmla="*/ 134857 w 1777108"/>
                <a:gd name="connsiteY4" fmla="*/ 245572 h 636521"/>
                <a:gd name="connsiteX5" fmla="*/ 98098 w 1777108"/>
                <a:gd name="connsiteY5" fmla="*/ 103128 h 636521"/>
                <a:gd name="connsiteX6" fmla="*/ 1398475 w 1777108"/>
                <a:gd name="connsiteY6" fmla="*/ 107723 h 636521"/>
                <a:gd name="connsiteX7" fmla="*/ 1747694 w 1777108"/>
                <a:gd name="connsiteY7" fmla="*/ 15823 h 636521"/>
                <a:gd name="connsiteX8" fmla="*/ 1747694 w 1777108"/>
                <a:gd name="connsiteY8" fmla="*/ 479916 h 636521"/>
                <a:gd name="connsiteX9" fmla="*/ 1655794 w 1777108"/>
                <a:gd name="connsiteY9" fmla="*/ 636145 h 636521"/>
                <a:gd name="connsiteX0" fmla="*/ 1678769 w 1776308"/>
                <a:gd name="connsiteY0" fmla="*/ 640740 h 641101"/>
                <a:gd name="connsiteX1" fmla="*/ 1329551 w 1776308"/>
                <a:gd name="connsiteY1" fmla="*/ 521270 h 641101"/>
                <a:gd name="connsiteX2" fmla="*/ 989523 w 1776308"/>
                <a:gd name="connsiteY2" fmla="*/ 443156 h 641101"/>
                <a:gd name="connsiteX3" fmla="*/ 474886 w 1776308"/>
                <a:gd name="connsiteY3" fmla="*/ 355851 h 641101"/>
                <a:gd name="connsiteX4" fmla="*/ 134857 w 1776308"/>
                <a:gd name="connsiteY4" fmla="*/ 245572 h 641101"/>
                <a:gd name="connsiteX5" fmla="*/ 98098 w 1776308"/>
                <a:gd name="connsiteY5" fmla="*/ 103128 h 641101"/>
                <a:gd name="connsiteX6" fmla="*/ 1398475 w 1776308"/>
                <a:gd name="connsiteY6" fmla="*/ 107723 h 641101"/>
                <a:gd name="connsiteX7" fmla="*/ 1747694 w 1776308"/>
                <a:gd name="connsiteY7" fmla="*/ 15823 h 641101"/>
                <a:gd name="connsiteX8" fmla="*/ 1747694 w 1776308"/>
                <a:gd name="connsiteY8" fmla="*/ 479916 h 641101"/>
                <a:gd name="connsiteX9" fmla="*/ 1678769 w 1776308"/>
                <a:gd name="connsiteY9" fmla="*/ 640740 h 641101"/>
                <a:gd name="connsiteX0" fmla="*/ 1701744 w 1775349"/>
                <a:gd name="connsiteY0" fmla="*/ 631550 h 631942"/>
                <a:gd name="connsiteX1" fmla="*/ 1329551 w 1775349"/>
                <a:gd name="connsiteY1" fmla="*/ 521270 h 631942"/>
                <a:gd name="connsiteX2" fmla="*/ 989523 w 1775349"/>
                <a:gd name="connsiteY2" fmla="*/ 443156 h 631942"/>
                <a:gd name="connsiteX3" fmla="*/ 474886 w 1775349"/>
                <a:gd name="connsiteY3" fmla="*/ 355851 h 631942"/>
                <a:gd name="connsiteX4" fmla="*/ 134857 w 1775349"/>
                <a:gd name="connsiteY4" fmla="*/ 245572 h 631942"/>
                <a:gd name="connsiteX5" fmla="*/ 98098 w 1775349"/>
                <a:gd name="connsiteY5" fmla="*/ 103128 h 631942"/>
                <a:gd name="connsiteX6" fmla="*/ 1398475 w 1775349"/>
                <a:gd name="connsiteY6" fmla="*/ 107723 h 631942"/>
                <a:gd name="connsiteX7" fmla="*/ 1747694 w 1775349"/>
                <a:gd name="connsiteY7" fmla="*/ 15823 h 631942"/>
                <a:gd name="connsiteX8" fmla="*/ 1747694 w 1775349"/>
                <a:gd name="connsiteY8" fmla="*/ 479916 h 631942"/>
                <a:gd name="connsiteX9" fmla="*/ 1701744 w 1775349"/>
                <a:gd name="connsiteY9" fmla="*/ 631550 h 631942"/>
                <a:gd name="connsiteX0" fmla="*/ 1701744 w 1773822"/>
                <a:gd name="connsiteY0" fmla="*/ 631550 h 655444"/>
                <a:gd name="connsiteX1" fmla="*/ 1329551 w 1773822"/>
                <a:gd name="connsiteY1" fmla="*/ 521270 h 655444"/>
                <a:gd name="connsiteX2" fmla="*/ 989523 w 1773822"/>
                <a:gd name="connsiteY2" fmla="*/ 443156 h 655444"/>
                <a:gd name="connsiteX3" fmla="*/ 474886 w 1773822"/>
                <a:gd name="connsiteY3" fmla="*/ 355851 h 655444"/>
                <a:gd name="connsiteX4" fmla="*/ 134857 w 1773822"/>
                <a:gd name="connsiteY4" fmla="*/ 245572 h 655444"/>
                <a:gd name="connsiteX5" fmla="*/ 98098 w 1773822"/>
                <a:gd name="connsiteY5" fmla="*/ 103128 h 655444"/>
                <a:gd name="connsiteX6" fmla="*/ 1398475 w 1773822"/>
                <a:gd name="connsiteY6" fmla="*/ 107723 h 655444"/>
                <a:gd name="connsiteX7" fmla="*/ 1747694 w 1773822"/>
                <a:gd name="connsiteY7" fmla="*/ 15823 h 655444"/>
                <a:gd name="connsiteX8" fmla="*/ 1701744 w 1773822"/>
                <a:gd name="connsiteY8" fmla="*/ 631550 h 655444"/>
                <a:gd name="connsiteX0" fmla="*/ 1701744 w 1747694"/>
                <a:gd name="connsiteY0" fmla="*/ 631550 h 655444"/>
                <a:gd name="connsiteX1" fmla="*/ 1329551 w 1747694"/>
                <a:gd name="connsiteY1" fmla="*/ 521270 h 655444"/>
                <a:gd name="connsiteX2" fmla="*/ 989523 w 1747694"/>
                <a:gd name="connsiteY2" fmla="*/ 443156 h 655444"/>
                <a:gd name="connsiteX3" fmla="*/ 474886 w 1747694"/>
                <a:gd name="connsiteY3" fmla="*/ 355851 h 655444"/>
                <a:gd name="connsiteX4" fmla="*/ 134857 w 1747694"/>
                <a:gd name="connsiteY4" fmla="*/ 245572 h 655444"/>
                <a:gd name="connsiteX5" fmla="*/ 98098 w 1747694"/>
                <a:gd name="connsiteY5" fmla="*/ 103128 h 655444"/>
                <a:gd name="connsiteX6" fmla="*/ 1398475 w 1747694"/>
                <a:gd name="connsiteY6" fmla="*/ 107723 h 655444"/>
                <a:gd name="connsiteX7" fmla="*/ 1747694 w 1747694"/>
                <a:gd name="connsiteY7" fmla="*/ 15823 h 655444"/>
                <a:gd name="connsiteX8" fmla="*/ 1701744 w 1747694"/>
                <a:gd name="connsiteY8" fmla="*/ 631550 h 655444"/>
                <a:gd name="connsiteX0" fmla="*/ 1724719 w 1747694"/>
                <a:gd name="connsiteY0" fmla="*/ 599385 h 626534"/>
                <a:gd name="connsiteX1" fmla="*/ 1329551 w 1747694"/>
                <a:gd name="connsiteY1" fmla="*/ 521270 h 626534"/>
                <a:gd name="connsiteX2" fmla="*/ 989523 w 1747694"/>
                <a:gd name="connsiteY2" fmla="*/ 443156 h 626534"/>
                <a:gd name="connsiteX3" fmla="*/ 474886 w 1747694"/>
                <a:gd name="connsiteY3" fmla="*/ 355851 h 626534"/>
                <a:gd name="connsiteX4" fmla="*/ 134857 w 1747694"/>
                <a:gd name="connsiteY4" fmla="*/ 245572 h 626534"/>
                <a:gd name="connsiteX5" fmla="*/ 98098 w 1747694"/>
                <a:gd name="connsiteY5" fmla="*/ 103128 h 626534"/>
                <a:gd name="connsiteX6" fmla="*/ 1398475 w 1747694"/>
                <a:gd name="connsiteY6" fmla="*/ 107723 h 626534"/>
                <a:gd name="connsiteX7" fmla="*/ 1747694 w 1747694"/>
                <a:gd name="connsiteY7" fmla="*/ 15823 h 626534"/>
                <a:gd name="connsiteX8" fmla="*/ 1724719 w 1747694"/>
                <a:gd name="connsiteY8" fmla="*/ 599385 h 626534"/>
                <a:gd name="connsiteX0" fmla="*/ 1733909 w 1747694"/>
                <a:gd name="connsiteY0" fmla="*/ 640740 h 663842"/>
                <a:gd name="connsiteX1" fmla="*/ 1329551 w 1747694"/>
                <a:gd name="connsiteY1" fmla="*/ 521270 h 663842"/>
                <a:gd name="connsiteX2" fmla="*/ 989523 w 1747694"/>
                <a:gd name="connsiteY2" fmla="*/ 443156 h 663842"/>
                <a:gd name="connsiteX3" fmla="*/ 474886 w 1747694"/>
                <a:gd name="connsiteY3" fmla="*/ 355851 h 663842"/>
                <a:gd name="connsiteX4" fmla="*/ 134857 w 1747694"/>
                <a:gd name="connsiteY4" fmla="*/ 245572 h 663842"/>
                <a:gd name="connsiteX5" fmla="*/ 98098 w 1747694"/>
                <a:gd name="connsiteY5" fmla="*/ 103128 h 663842"/>
                <a:gd name="connsiteX6" fmla="*/ 1398475 w 1747694"/>
                <a:gd name="connsiteY6" fmla="*/ 107723 h 663842"/>
                <a:gd name="connsiteX7" fmla="*/ 1747694 w 1747694"/>
                <a:gd name="connsiteY7" fmla="*/ 15823 h 663842"/>
                <a:gd name="connsiteX8" fmla="*/ 1733909 w 1747694"/>
                <a:gd name="connsiteY8" fmla="*/ 640740 h 663842"/>
                <a:gd name="connsiteX0" fmla="*/ 1729314 w 1747694"/>
                <a:gd name="connsiteY0" fmla="*/ 640740 h 663842"/>
                <a:gd name="connsiteX1" fmla="*/ 1329551 w 1747694"/>
                <a:gd name="connsiteY1" fmla="*/ 521270 h 663842"/>
                <a:gd name="connsiteX2" fmla="*/ 989523 w 1747694"/>
                <a:gd name="connsiteY2" fmla="*/ 443156 h 663842"/>
                <a:gd name="connsiteX3" fmla="*/ 474886 w 1747694"/>
                <a:gd name="connsiteY3" fmla="*/ 355851 h 663842"/>
                <a:gd name="connsiteX4" fmla="*/ 134857 w 1747694"/>
                <a:gd name="connsiteY4" fmla="*/ 245572 h 663842"/>
                <a:gd name="connsiteX5" fmla="*/ 98098 w 1747694"/>
                <a:gd name="connsiteY5" fmla="*/ 103128 h 663842"/>
                <a:gd name="connsiteX6" fmla="*/ 1398475 w 1747694"/>
                <a:gd name="connsiteY6" fmla="*/ 107723 h 663842"/>
                <a:gd name="connsiteX7" fmla="*/ 1747694 w 1747694"/>
                <a:gd name="connsiteY7" fmla="*/ 15823 h 663842"/>
                <a:gd name="connsiteX8" fmla="*/ 1729314 w 1747694"/>
                <a:gd name="connsiteY8" fmla="*/ 640740 h 663842"/>
                <a:gd name="connsiteX0" fmla="*/ 1725913 w 1744293"/>
                <a:gd name="connsiteY0" fmla="*/ 642489 h 665591"/>
                <a:gd name="connsiteX1" fmla="*/ 1326150 w 1744293"/>
                <a:gd name="connsiteY1" fmla="*/ 523019 h 665591"/>
                <a:gd name="connsiteX2" fmla="*/ 986122 w 1744293"/>
                <a:gd name="connsiteY2" fmla="*/ 444905 h 665591"/>
                <a:gd name="connsiteX3" fmla="*/ 471485 w 1744293"/>
                <a:gd name="connsiteY3" fmla="*/ 357600 h 665591"/>
                <a:gd name="connsiteX4" fmla="*/ 131456 w 1744293"/>
                <a:gd name="connsiteY4" fmla="*/ 247321 h 665591"/>
                <a:gd name="connsiteX5" fmla="*/ 94697 w 1744293"/>
                <a:gd name="connsiteY5" fmla="*/ 104877 h 665591"/>
                <a:gd name="connsiteX6" fmla="*/ 1349124 w 1744293"/>
                <a:gd name="connsiteY6" fmla="*/ 91092 h 665591"/>
                <a:gd name="connsiteX7" fmla="*/ 1744293 w 1744293"/>
                <a:gd name="connsiteY7" fmla="*/ 17572 h 665591"/>
                <a:gd name="connsiteX8" fmla="*/ 1725913 w 1744293"/>
                <a:gd name="connsiteY8" fmla="*/ 642489 h 6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293" h="665591">
                  <a:moveTo>
                    <a:pt x="1725913" y="642489"/>
                  </a:moveTo>
                  <a:cubicBezTo>
                    <a:pt x="1656223" y="726730"/>
                    <a:pt x="1449449" y="555950"/>
                    <a:pt x="1326150" y="523019"/>
                  </a:cubicBezTo>
                  <a:cubicBezTo>
                    <a:pt x="1202851" y="490088"/>
                    <a:pt x="1128566" y="472475"/>
                    <a:pt x="986122" y="444905"/>
                  </a:cubicBezTo>
                  <a:cubicBezTo>
                    <a:pt x="843678" y="417335"/>
                    <a:pt x="613929" y="390531"/>
                    <a:pt x="471485" y="357600"/>
                  </a:cubicBezTo>
                  <a:cubicBezTo>
                    <a:pt x="329041" y="324669"/>
                    <a:pt x="194254" y="289442"/>
                    <a:pt x="131456" y="247321"/>
                  </a:cubicBezTo>
                  <a:cubicBezTo>
                    <a:pt x="68658" y="205200"/>
                    <a:pt x="-108248" y="130915"/>
                    <a:pt x="94697" y="104877"/>
                  </a:cubicBezTo>
                  <a:cubicBezTo>
                    <a:pt x="297642" y="78839"/>
                    <a:pt x="1074191" y="105643"/>
                    <a:pt x="1349124" y="91092"/>
                  </a:cubicBezTo>
                  <a:cubicBezTo>
                    <a:pt x="1624057" y="76541"/>
                    <a:pt x="1686090" y="-44460"/>
                    <a:pt x="1744293" y="17572"/>
                  </a:cubicBezTo>
                  <a:lnTo>
                    <a:pt x="1725913" y="6424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72BA3359-A096-40F1-8E33-04680045555B}"/>
                </a:ext>
              </a:extLst>
            </p:cNvPr>
            <p:cNvSpPr/>
            <p:nvPr/>
          </p:nvSpPr>
          <p:spPr>
            <a:xfrm>
              <a:off x="9427869" y="997110"/>
              <a:ext cx="1770205" cy="626107"/>
            </a:xfrm>
            <a:custGeom>
              <a:avLst/>
              <a:gdLst>
                <a:gd name="connsiteX0" fmla="*/ 118905 w 1791655"/>
                <a:gd name="connsiteY0" fmla="*/ 574663 h 596389"/>
                <a:gd name="connsiteX1" fmla="*/ 22410 w 1791655"/>
                <a:gd name="connsiteY1" fmla="*/ 331130 h 596389"/>
                <a:gd name="connsiteX2" fmla="*/ 91335 w 1791655"/>
                <a:gd name="connsiteY2" fmla="*/ 41646 h 596389"/>
                <a:gd name="connsiteX3" fmla="*/ 169450 w 1791655"/>
                <a:gd name="connsiteY3" fmla="*/ 4886 h 596389"/>
                <a:gd name="connsiteX4" fmla="*/ 1538752 w 1791655"/>
                <a:gd name="connsiteY4" fmla="*/ 4886 h 596389"/>
                <a:gd name="connsiteX5" fmla="*/ 1603082 w 1791655"/>
                <a:gd name="connsiteY5" fmla="*/ 46241 h 596389"/>
                <a:gd name="connsiteX6" fmla="*/ 1791476 w 1791655"/>
                <a:gd name="connsiteY6" fmla="*/ 386269 h 596389"/>
                <a:gd name="connsiteX7" fmla="*/ 1566322 w 1791655"/>
                <a:gd name="connsiteY7" fmla="*/ 491954 h 596389"/>
                <a:gd name="connsiteX8" fmla="*/ 1180344 w 1791655"/>
                <a:gd name="connsiteY8" fmla="*/ 574663 h 596389"/>
                <a:gd name="connsiteX9" fmla="*/ 118905 w 1791655"/>
                <a:gd name="connsiteY9" fmla="*/ 574663 h 596389"/>
                <a:gd name="connsiteX0" fmla="*/ 118905 w 1791655"/>
                <a:gd name="connsiteY0" fmla="*/ 600641 h 622367"/>
                <a:gd name="connsiteX1" fmla="*/ 22410 w 1791655"/>
                <a:gd name="connsiteY1" fmla="*/ 357108 h 622367"/>
                <a:gd name="connsiteX2" fmla="*/ 91335 w 1791655"/>
                <a:gd name="connsiteY2" fmla="*/ 67624 h 622367"/>
                <a:gd name="connsiteX3" fmla="*/ 169450 w 1791655"/>
                <a:gd name="connsiteY3" fmla="*/ 30864 h 622367"/>
                <a:gd name="connsiteX4" fmla="*/ 1538752 w 1791655"/>
                <a:gd name="connsiteY4" fmla="*/ 30864 h 622367"/>
                <a:gd name="connsiteX5" fmla="*/ 1603082 w 1791655"/>
                <a:gd name="connsiteY5" fmla="*/ 72219 h 622367"/>
                <a:gd name="connsiteX6" fmla="*/ 1791476 w 1791655"/>
                <a:gd name="connsiteY6" fmla="*/ 412247 h 622367"/>
                <a:gd name="connsiteX7" fmla="*/ 1566322 w 1791655"/>
                <a:gd name="connsiteY7" fmla="*/ 517932 h 622367"/>
                <a:gd name="connsiteX8" fmla="*/ 1180344 w 1791655"/>
                <a:gd name="connsiteY8" fmla="*/ 600641 h 622367"/>
                <a:gd name="connsiteX9" fmla="*/ 118905 w 1791655"/>
                <a:gd name="connsiteY9" fmla="*/ 600641 h 622367"/>
                <a:gd name="connsiteX0" fmla="*/ 118905 w 1791655"/>
                <a:gd name="connsiteY0" fmla="*/ 626559 h 648285"/>
                <a:gd name="connsiteX1" fmla="*/ 22410 w 1791655"/>
                <a:gd name="connsiteY1" fmla="*/ 383026 h 648285"/>
                <a:gd name="connsiteX2" fmla="*/ 91335 w 1791655"/>
                <a:gd name="connsiteY2" fmla="*/ 93542 h 648285"/>
                <a:gd name="connsiteX3" fmla="*/ 261349 w 1791655"/>
                <a:gd name="connsiteY3" fmla="*/ 24618 h 648285"/>
                <a:gd name="connsiteX4" fmla="*/ 1538752 w 1791655"/>
                <a:gd name="connsiteY4" fmla="*/ 56782 h 648285"/>
                <a:gd name="connsiteX5" fmla="*/ 1603082 w 1791655"/>
                <a:gd name="connsiteY5" fmla="*/ 98137 h 648285"/>
                <a:gd name="connsiteX6" fmla="*/ 1791476 w 1791655"/>
                <a:gd name="connsiteY6" fmla="*/ 438165 h 648285"/>
                <a:gd name="connsiteX7" fmla="*/ 1566322 w 1791655"/>
                <a:gd name="connsiteY7" fmla="*/ 543850 h 648285"/>
                <a:gd name="connsiteX8" fmla="*/ 1180344 w 1791655"/>
                <a:gd name="connsiteY8" fmla="*/ 626559 h 648285"/>
                <a:gd name="connsiteX9" fmla="*/ 118905 w 1791655"/>
                <a:gd name="connsiteY9" fmla="*/ 626559 h 648285"/>
                <a:gd name="connsiteX0" fmla="*/ 118905 w 1791655"/>
                <a:gd name="connsiteY0" fmla="*/ 616732 h 638458"/>
                <a:gd name="connsiteX1" fmla="*/ 22410 w 1791655"/>
                <a:gd name="connsiteY1" fmla="*/ 373199 h 638458"/>
                <a:gd name="connsiteX2" fmla="*/ 91335 w 1791655"/>
                <a:gd name="connsiteY2" fmla="*/ 83715 h 638458"/>
                <a:gd name="connsiteX3" fmla="*/ 261349 w 1791655"/>
                <a:gd name="connsiteY3" fmla="*/ 14791 h 638458"/>
                <a:gd name="connsiteX4" fmla="*/ 1538752 w 1791655"/>
                <a:gd name="connsiteY4" fmla="*/ 46955 h 638458"/>
                <a:gd name="connsiteX5" fmla="*/ 1603082 w 1791655"/>
                <a:gd name="connsiteY5" fmla="*/ 88310 h 638458"/>
                <a:gd name="connsiteX6" fmla="*/ 1791476 w 1791655"/>
                <a:gd name="connsiteY6" fmla="*/ 428338 h 638458"/>
                <a:gd name="connsiteX7" fmla="*/ 1566322 w 1791655"/>
                <a:gd name="connsiteY7" fmla="*/ 534023 h 638458"/>
                <a:gd name="connsiteX8" fmla="*/ 1180344 w 1791655"/>
                <a:gd name="connsiteY8" fmla="*/ 616732 h 638458"/>
                <a:gd name="connsiteX9" fmla="*/ 118905 w 1791655"/>
                <a:gd name="connsiteY9" fmla="*/ 616732 h 638458"/>
                <a:gd name="connsiteX0" fmla="*/ 118905 w 1791476"/>
                <a:gd name="connsiteY0" fmla="*/ 629026 h 650752"/>
                <a:gd name="connsiteX1" fmla="*/ 22410 w 1791476"/>
                <a:gd name="connsiteY1" fmla="*/ 385493 h 650752"/>
                <a:gd name="connsiteX2" fmla="*/ 91335 w 1791476"/>
                <a:gd name="connsiteY2" fmla="*/ 96009 h 650752"/>
                <a:gd name="connsiteX3" fmla="*/ 261349 w 1791476"/>
                <a:gd name="connsiteY3" fmla="*/ 27085 h 650752"/>
                <a:gd name="connsiteX4" fmla="*/ 1538752 w 1791476"/>
                <a:gd name="connsiteY4" fmla="*/ 59249 h 650752"/>
                <a:gd name="connsiteX5" fmla="*/ 1791476 w 1791476"/>
                <a:gd name="connsiteY5" fmla="*/ 440632 h 650752"/>
                <a:gd name="connsiteX6" fmla="*/ 1566322 w 1791476"/>
                <a:gd name="connsiteY6" fmla="*/ 546317 h 650752"/>
                <a:gd name="connsiteX7" fmla="*/ 1180344 w 1791476"/>
                <a:gd name="connsiteY7" fmla="*/ 629026 h 650752"/>
                <a:gd name="connsiteX8" fmla="*/ 118905 w 1791476"/>
                <a:gd name="connsiteY8" fmla="*/ 629026 h 650752"/>
                <a:gd name="connsiteX0" fmla="*/ 118905 w 1791596"/>
                <a:gd name="connsiteY0" fmla="*/ 629026 h 649899"/>
                <a:gd name="connsiteX1" fmla="*/ 22410 w 1791596"/>
                <a:gd name="connsiteY1" fmla="*/ 385493 h 649899"/>
                <a:gd name="connsiteX2" fmla="*/ 91335 w 1791596"/>
                <a:gd name="connsiteY2" fmla="*/ 96009 h 649899"/>
                <a:gd name="connsiteX3" fmla="*/ 261349 w 1791596"/>
                <a:gd name="connsiteY3" fmla="*/ 27085 h 649899"/>
                <a:gd name="connsiteX4" fmla="*/ 1538752 w 1791596"/>
                <a:gd name="connsiteY4" fmla="*/ 59249 h 649899"/>
                <a:gd name="connsiteX5" fmla="*/ 1791476 w 1791596"/>
                <a:gd name="connsiteY5" fmla="*/ 440632 h 649899"/>
                <a:gd name="connsiteX6" fmla="*/ 1566322 w 1791596"/>
                <a:gd name="connsiteY6" fmla="*/ 560102 h 649899"/>
                <a:gd name="connsiteX7" fmla="*/ 1180344 w 1791596"/>
                <a:gd name="connsiteY7" fmla="*/ 629026 h 649899"/>
                <a:gd name="connsiteX8" fmla="*/ 118905 w 1791596"/>
                <a:gd name="connsiteY8" fmla="*/ 629026 h 649899"/>
                <a:gd name="connsiteX0" fmla="*/ 127391 w 1781702"/>
                <a:gd name="connsiteY0" fmla="*/ 638216 h 656767"/>
                <a:gd name="connsiteX1" fmla="*/ 12516 w 1781702"/>
                <a:gd name="connsiteY1" fmla="*/ 385493 h 656767"/>
                <a:gd name="connsiteX2" fmla="*/ 81441 w 1781702"/>
                <a:gd name="connsiteY2" fmla="*/ 96009 h 656767"/>
                <a:gd name="connsiteX3" fmla="*/ 251455 w 1781702"/>
                <a:gd name="connsiteY3" fmla="*/ 27085 h 656767"/>
                <a:gd name="connsiteX4" fmla="*/ 1528858 w 1781702"/>
                <a:gd name="connsiteY4" fmla="*/ 59249 h 656767"/>
                <a:gd name="connsiteX5" fmla="*/ 1781582 w 1781702"/>
                <a:gd name="connsiteY5" fmla="*/ 440632 h 656767"/>
                <a:gd name="connsiteX6" fmla="*/ 1556428 w 1781702"/>
                <a:gd name="connsiteY6" fmla="*/ 560102 h 656767"/>
                <a:gd name="connsiteX7" fmla="*/ 1170450 w 1781702"/>
                <a:gd name="connsiteY7" fmla="*/ 629026 h 656767"/>
                <a:gd name="connsiteX8" fmla="*/ 127391 w 1781702"/>
                <a:gd name="connsiteY8" fmla="*/ 638216 h 656767"/>
                <a:gd name="connsiteX0" fmla="*/ 115894 w 1770205"/>
                <a:gd name="connsiteY0" fmla="*/ 638216 h 666977"/>
                <a:gd name="connsiteX1" fmla="*/ 1019 w 1770205"/>
                <a:gd name="connsiteY1" fmla="*/ 385493 h 666977"/>
                <a:gd name="connsiteX2" fmla="*/ 69944 w 1770205"/>
                <a:gd name="connsiteY2" fmla="*/ 96009 h 666977"/>
                <a:gd name="connsiteX3" fmla="*/ 239958 w 1770205"/>
                <a:gd name="connsiteY3" fmla="*/ 27085 h 666977"/>
                <a:gd name="connsiteX4" fmla="*/ 1517361 w 1770205"/>
                <a:gd name="connsiteY4" fmla="*/ 59249 h 666977"/>
                <a:gd name="connsiteX5" fmla="*/ 1770085 w 1770205"/>
                <a:gd name="connsiteY5" fmla="*/ 440632 h 666977"/>
                <a:gd name="connsiteX6" fmla="*/ 1544931 w 1770205"/>
                <a:gd name="connsiteY6" fmla="*/ 560102 h 666977"/>
                <a:gd name="connsiteX7" fmla="*/ 1158953 w 1770205"/>
                <a:gd name="connsiteY7" fmla="*/ 629026 h 666977"/>
                <a:gd name="connsiteX8" fmla="*/ 115894 w 1770205"/>
                <a:gd name="connsiteY8" fmla="*/ 638216 h 666977"/>
                <a:gd name="connsiteX0" fmla="*/ 115894 w 1770205"/>
                <a:gd name="connsiteY0" fmla="*/ 621601 h 650362"/>
                <a:gd name="connsiteX1" fmla="*/ 1019 w 1770205"/>
                <a:gd name="connsiteY1" fmla="*/ 368878 h 650362"/>
                <a:gd name="connsiteX2" fmla="*/ 69944 w 1770205"/>
                <a:gd name="connsiteY2" fmla="*/ 79394 h 650362"/>
                <a:gd name="connsiteX3" fmla="*/ 239958 w 1770205"/>
                <a:gd name="connsiteY3" fmla="*/ 38039 h 650362"/>
                <a:gd name="connsiteX4" fmla="*/ 1517361 w 1770205"/>
                <a:gd name="connsiteY4" fmla="*/ 42634 h 650362"/>
                <a:gd name="connsiteX5" fmla="*/ 1770085 w 1770205"/>
                <a:gd name="connsiteY5" fmla="*/ 424017 h 650362"/>
                <a:gd name="connsiteX6" fmla="*/ 1544931 w 1770205"/>
                <a:gd name="connsiteY6" fmla="*/ 543487 h 650362"/>
                <a:gd name="connsiteX7" fmla="*/ 1158953 w 1770205"/>
                <a:gd name="connsiteY7" fmla="*/ 612411 h 650362"/>
                <a:gd name="connsiteX8" fmla="*/ 115894 w 1770205"/>
                <a:gd name="connsiteY8" fmla="*/ 621601 h 650362"/>
                <a:gd name="connsiteX0" fmla="*/ 115894 w 1770205"/>
                <a:gd name="connsiteY0" fmla="*/ 629370 h 658131"/>
                <a:gd name="connsiteX1" fmla="*/ 1019 w 1770205"/>
                <a:gd name="connsiteY1" fmla="*/ 376647 h 658131"/>
                <a:gd name="connsiteX2" fmla="*/ 69944 w 1770205"/>
                <a:gd name="connsiteY2" fmla="*/ 87163 h 658131"/>
                <a:gd name="connsiteX3" fmla="*/ 239958 w 1770205"/>
                <a:gd name="connsiteY3" fmla="*/ 32024 h 658131"/>
                <a:gd name="connsiteX4" fmla="*/ 1517361 w 1770205"/>
                <a:gd name="connsiteY4" fmla="*/ 50403 h 658131"/>
                <a:gd name="connsiteX5" fmla="*/ 1770085 w 1770205"/>
                <a:gd name="connsiteY5" fmla="*/ 431786 h 658131"/>
                <a:gd name="connsiteX6" fmla="*/ 1544931 w 1770205"/>
                <a:gd name="connsiteY6" fmla="*/ 551256 h 658131"/>
                <a:gd name="connsiteX7" fmla="*/ 1158953 w 1770205"/>
                <a:gd name="connsiteY7" fmla="*/ 620180 h 658131"/>
                <a:gd name="connsiteX8" fmla="*/ 115894 w 1770205"/>
                <a:gd name="connsiteY8" fmla="*/ 629370 h 658131"/>
                <a:gd name="connsiteX0" fmla="*/ 115894 w 1770205"/>
                <a:gd name="connsiteY0" fmla="*/ 597346 h 626107"/>
                <a:gd name="connsiteX1" fmla="*/ 1019 w 1770205"/>
                <a:gd name="connsiteY1" fmla="*/ 344623 h 626107"/>
                <a:gd name="connsiteX2" fmla="*/ 69944 w 1770205"/>
                <a:gd name="connsiteY2" fmla="*/ 55139 h 626107"/>
                <a:gd name="connsiteX3" fmla="*/ 239958 w 1770205"/>
                <a:gd name="connsiteY3" fmla="*/ 0 h 626107"/>
                <a:gd name="connsiteX4" fmla="*/ 1517361 w 1770205"/>
                <a:gd name="connsiteY4" fmla="*/ 18379 h 626107"/>
                <a:gd name="connsiteX5" fmla="*/ 1770085 w 1770205"/>
                <a:gd name="connsiteY5" fmla="*/ 399762 h 626107"/>
                <a:gd name="connsiteX6" fmla="*/ 1544931 w 1770205"/>
                <a:gd name="connsiteY6" fmla="*/ 519232 h 626107"/>
                <a:gd name="connsiteX7" fmla="*/ 1158953 w 1770205"/>
                <a:gd name="connsiteY7" fmla="*/ 588156 h 626107"/>
                <a:gd name="connsiteX8" fmla="*/ 115894 w 1770205"/>
                <a:gd name="connsiteY8" fmla="*/ 597346 h 62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205" h="626107">
                  <a:moveTo>
                    <a:pt x="115894" y="597346"/>
                  </a:moveTo>
                  <a:cubicBezTo>
                    <a:pt x="-26550" y="533782"/>
                    <a:pt x="8677" y="434991"/>
                    <a:pt x="1019" y="344623"/>
                  </a:cubicBezTo>
                  <a:cubicBezTo>
                    <a:pt x="-6639" y="254255"/>
                    <a:pt x="30121" y="112576"/>
                    <a:pt x="69944" y="55139"/>
                  </a:cubicBezTo>
                  <a:cubicBezTo>
                    <a:pt x="109767" y="-2298"/>
                    <a:pt x="118191" y="42887"/>
                    <a:pt x="239958" y="0"/>
                  </a:cubicBezTo>
                  <a:lnTo>
                    <a:pt x="1517361" y="18379"/>
                  </a:lnTo>
                  <a:cubicBezTo>
                    <a:pt x="1772382" y="85006"/>
                    <a:pt x="1765490" y="316287"/>
                    <a:pt x="1770085" y="399762"/>
                  </a:cubicBezTo>
                  <a:cubicBezTo>
                    <a:pt x="1774680" y="483237"/>
                    <a:pt x="1646786" y="487833"/>
                    <a:pt x="1544931" y="519232"/>
                  </a:cubicBezTo>
                  <a:cubicBezTo>
                    <a:pt x="1443076" y="550631"/>
                    <a:pt x="1397126" y="575137"/>
                    <a:pt x="1158953" y="588156"/>
                  </a:cubicBezTo>
                  <a:cubicBezTo>
                    <a:pt x="920780" y="601175"/>
                    <a:pt x="258338" y="660910"/>
                    <a:pt x="115894" y="59734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Freeform: Shape 40">
              <a:extLst>
                <a:ext uri="{FF2B5EF4-FFF2-40B4-BE49-F238E27FC236}">
                  <a16:creationId xmlns:a16="http://schemas.microsoft.com/office/drawing/2014/main" id="{95C62C58-982E-40E6-A466-A072F24CEDD9}"/>
                </a:ext>
              </a:extLst>
            </p:cNvPr>
            <p:cNvSpPr/>
            <p:nvPr/>
          </p:nvSpPr>
          <p:spPr>
            <a:xfrm>
              <a:off x="8449005" y="1582907"/>
              <a:ext cx="144101" cy="244957"/>
            </a:xfrm>
            <a:custGeom>
              <a:avLst/>
              <a:gdLst>
                <a:gd name="connsiteX0" fmla="*/ 113475 w 150493"/>
                <a:gd name="connsiteY0" fmla="*/ 227445 h 232326"/>
                <a:gd name="connsiteX1" fmla="*/ 3196 w 150493"/>
                <a:gd name="connsiteY1" fmla="*/ 89596 h 232326"/>
                <a:gd name="connsiteX2" fmla="*/ 39956 w 150493"/>
                <a:gd name="connsiteY2" fmla="*/ 2291 h 232326"/>
                <a:gd name="connsiteX3" fmla="*/ 145640 w 150493"/>
                <a:gd name="connsiteY3" fmla="*/ 181495 h 232326"/>
                <a:gd name="connsiteX4" fmla="*/ 113475 w 150493"/>
                <a:gd name="connsiteY4" fmla="*/ 227445 h 232326"/>
                <a:gd name="connsiteX0" fmla="*/ 74673 w 144101"/>
                <a:gd name="connsiteY0" fmla="*/ 241297 h 244957"/>
                <a:gd name="connsiteX1" fmla="*/ 1154 w 144101"/>
                <a:gd name="connsiteY1" fmla="*/ 89663 h 244957"/>
                <a:gd name="connsiteX2" fmla="*/ 37914 w 144101"/>
                <a:gd name="connsiteY2" fmla="*/ 2358 h 244957"/>
                <a:gd name="connsiteX3" fmla="*/ 143598 w 144101"/>
                <a:gd name="connsiteY3" fmla="*/ 181562 h 244957"/>
                <a:gd name="connsiteX4" fmla="*/ 74673 w 144101"/>
                <a:gd name="connsiteY4" fmla="*/ 241297 h 244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1" h="244957">
                  <a:moveTo>
                    <a:pt x="74673" y="241297"/>
                  </a:moveTo>
                  <a:cubicBezTo>
                    <a:pt x="50932" y="225980"/>
                    <a:pt x="7280" y="129486"/>
                    <a:pt x="1154" y="89663"/>
                  </a:cubicBezTo>
                  <a:cubicBezTo>
                    <a:pt x="-4972" y="49840"/>
                    <a:pt x="14173" y="-12959"/>
                    <a:pt x="37914" y="2358"/>
                  </a:cubicBezTo>
                  <a:cubicBezTo>
                    <a:pt x="61655" y="17674"/>
                    <a:pt x="137472" y="141739"/>
                    <a:pt x="143598" y="181562"/>
                  </a:cubicBezTo>
                  <a:cubicBezTo>
                    <a:pt x="149724" y="221385"/>
                    <a:pt x="98414" y="256614"/>
                    <a:pt x="74673" y="24129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FA7B7BC-3775-4DCB-90CA-0B17F5B5FC0A}"/>
                </a:ext>
              </a:extLst>
            </p:cNvPr>
            <p:cNvSpPr/>
            <p:nvPr/>
          </p:nvSpPr>
          <p:spPr>
            <a:xfrm>
              <a:off x="8671440" y="4476949"/>
              <a:ext cx="150460" cy="125972"/>
            </a:xfrm>
            <a:custGeom>
              <a:avLst/>
              <a:gdLst>
                <a:gd name="connsiteX0" fmla="*/ 1069 w 174341"/>
                <a:gd name="connsiteY0" fmla="*/ 44731 h 260755"/>
                <a:gd name="connsiteX1" fmla="*/ 102159 w 174341"/>
                <a:gd name="connsiteY1" fmla="*/ 260695 h 260755"/>
                <a:gd name="connsiteX2" fmla="*/ 171083 w 174341"/>
                <a:gd name="connsiteY2" fmla="*/ 21756 h 260755"/>
                <a:gd name="connsiteX3" fmla="*/ 1069 w 174341"/>
                <a:gd name="connsiteY3" fmla="*/ 44731 h 260755"/>
                <a:gd name="connsiteX0" fmla="*/ 1018 w 178885"/>
                <a:gd name="connsiteY0" fmla="*/ 39264 h 259881"/>
                <a:gd name="connsiteX1" fmla="*/ 106703 w 178885"/>
                <a:gd name="connsiteY1" fmla="*/ 259823 h 259881"/>
                <a:gd name="connsiteX2" fmla="*/ 175627 w 178885"/>
                <a:gd name="connsiteY2" fmla="*/ 20884 h 259881"/>
                <a:gd name="connsiteX3" fmla="*/ 1018 w 178885"/>
                <a:gd name="connsiteY3" fmla="*/ 39264 h 259881"/>
                <a:gd name="connsiteX0" fmla="*/ 900 w 174391"/>
                <a:gd name="connsiteY0" fmla="*/ 15317 h 235932"/>
                <a:gd name="connsiteX1" fmla="*/ 106585 w 174391"/>
                <a:gd name="connsiteY1" fmla="*/ 235876 h 235932"/>
                <a:gd name="connsiteX2" fmla="*/ 170914 w 174391"/>
                <a:gd name="connsiteY2" fmla="*/ 42887 h 235932"/>
                <a:gd name="connsiteX3" fmla="*/ 900 w 174391"/>
                <a:gd name="connsiteY3" fmla="*/ 15317 h 235932"/>
                <a:gd name="connsiteX0" fmla="*/ 1069 w 174121"/>
                <a:gd name="connsiteY0" fmla="*/ 3100 h 99715"/>
                <a:gd name="connsiteX1" fmla="*/ 102159 w 174121"/>
                <a:gd name="connsiteY1" fmla="*/ 99595 h 99715"/>
                <a:gd name="connsiteX2" fmla="*/ 171083 w 174121"/>
                <a:gd name="connsiteY2" fmla="*/ 30670 h 99715"/>
                <a:gd name="connsiteX3" fmla="*/ 1069 w 174121"/>
                <a:gd name="connsiteY3" fmla="*/ 3100 h 99715"/>
                <a:gd name="connsiteX0" fmla="*/ 1418 w 150460"/>
                <a:gd name="connsiteY0" fmla="*/ 1816 h 125972"/>
                <a:gd name="connsiteX1" fmla="*/ 79533 w 150460"/>
                <a:gd name="connsiteY1" fmla="*/ 125880 h 125972"/>
                <a:gd name="connsiteX2" fmla="*/ 148457 w 150460"/>
                <a:gd name="connsiteY2" fmla="*/ 56955 h 125972"/>
                <a:gd name="connsiteX3" fmla="*/ 1418 w 150460"/>
                <a:gd name="connsiteY3" fmla="*/ 1816 h 125972"/>
              </a:gdLst>
              <a:ahLst/>
              <a:cxnLst>
                <a:cxn ang="0">
                  <a:pos x="connsiteX0" y="connsiteY0"/>
                </a:cxn>
                <a:cxn ang="0">
                  <a:pos x="connsiteX1" y="connsiteY1"/>
                </a:cxn>
                <a:cxn ang="0">
                  <a:pos x="connsiteX2" y="connsiteY2"/>
                </a:cxn>
                <a:cxn ang="0">
                  <a:pos x="connsiteX3" y="connsiteY3"/>
                </a:cxn>
              </a:cxnLst>
              <a:rect l="l" t="t" r="r" b="b"/>
              <a:pathLst>
                <a:path w="150460" h="125972">
                  <a:moveTo>
                    <a:pt x="1418" y="1816"/>
                  </a:moveTo>
                  <a:cubicBezTo>
                    <a:pt x="-10069" y="13303"/>
                    <a:pt x="51197" y="129709"/>
                    <a:pt x="79533" y="125880"/>
                  </a:cubicBezTo>
                  <a:cubicBezTo>
                    <a:pt x="107869" y="122051"/>
                    <a:pt x="161476" y="77632"/>
                    <a:pt x="148457" y="56955"/>
                  </a:cubicBezTo>
                  <a:cubicBezTo>
                    <a:pt x="135438" y="36278"/>
                    <a:pt x="12905" y="-9671"/>
                    <a:pt x="1418" y="181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5" name="grains">
            <a:extLst>
              <a:ext uri="{FF2B5EF4-FFF2-40B4-BE49-F238E27FC236}">
                <a16:creationId xmlns:a16="http://schemas.microsoft.com/office/drawing/2014/main" id="{50BF3FEC-960F-42A7-A700-8EAB7F69CFE8}"/>
              </a:ext>
            </a:extLst>
          </p:cNvPr>
          <p:cNvGrpSpPr/>
          <p:nvPr/>
        </p:nvGrpSpPr>
        <p:grpSpPr>
          <a:xfrm>
            <a:off x="1563687" y="1498297"/>
            <a:ext cx="9671026" cy="4668802"/>
            <a:chOff x="1563687" y="994443"/>
            <a:chExt cx="9671026" cy="4668802"/>
          </a:xfrm>
        </p:grpSpPr>
        <p:sp>
          <p:nvSpPr>
            <p:cNvPr id="76" name="Freeform: Shape 75">
              <a:extLst>
                <a:ext uri="{FF2B5EF4-FFF2-40B4-BE49-F238E27FC236}">
                  <a16:creationId xmlns:a16="http://schemas.microsoft.com/office/drawing/2014/main" id="{BF6666FB-B1CC-493A-9E7C-6CA1213B7FEA}"/>
                </a:ext>
              </a:extLst>
            </p:cNvPr>
            <p:cNvSpPr/>
            <p:nvPr/>
          </p:nvSpPr>
          <p:spPr>
            <a:xfrm>
              <a:off x="2985140" y="3835658"/>
              <a:ext cx="2053203" cy="1827587"/>
            </a:xfrm>
            <a:custGeom>
              <a:avLst/>
              <a:gdLst>
                <a:gd name="connsiteX0" fmla="*/ 183022 w 2115152"/>
                <a:gd name="connsiteY0" fmla="*/ 1795793 h 1829514"/>
                <a:gd name="connsiteX1" fmla="*/ 36718 w 2115152"/>
                <a:gd name="connsiteY1" fmla="*/ 1521473 h 1829514"/>
                <a:gd name="connsiteX2" fmla="*/ 119014 w 2115152"/>
                <a:gd name="connsiteY2" fmla="*/ 1128281 h 1829514"/>
                <a:gd name="connsiteX3" fmla="*/ 301894 w 2115152"/>
                <a:gd name="connsiteY3" fmla="*/ 469913 h 1829514"/>
                <a:gd name="connsiteX4" fmla="*/ 439054 w 2115152"/>
                <a:gd name="connsiteY4" fmla="*/ 149873 h 1829514"/>
                <a:gd name="connsiteX5" fmla="*/ 841390 w 2115152"/>
                <a:gd name="connsiteY5" fmla="*/ 3569 h 1829514"/>
                <a:gd name="connsiteX6" fmla="*/ 1691782 w 2115152"/>
                <a:gd name="connsiteY6" fmla="*/ 287033 h 1829514"/>
                <a:gd name="connsiteX7" fmla="*/ 2057542 w 2115152"/>
                <a:gd name="connsiteY7" fmla="*/ 543065 h 1829514"/>
                <a:gd name="connsiteX8" fmla="*/ 2112406 w 2115152"/>
                <a:gd name="connsiteY8" fmla="*/ 808241 h 1829514"/>
                <a:gd name="connsiteX9" fmla="*/ 2039254 w 2115152"/>
                <a:gd name="connsiteY9" fmla="*/ 1219721 h 1829514"/>
                <a:gd name="connsiteX10" fmla="*/ 2020966 w 2115152"/>
                <a:gd name="connsiteY10" fmla="*/ 1603769 h 1829514"/>
                <a:gd name="connsiteX11" fmla="*/ 1856374 w 2115152"/>
                <a:gd name="connsiteY11" fmla="*/ 1804937 h 1829514"/>
                <a:gd name="connsiteX12" fmla="*/ 183022 w 2115152"/>
                <a:gd name="connsiteY12" fmla="*/ 1795793 h 1829514"/>
                <a:gd name="connsiteX0" fmla="*/ 183022 w 2115152"/>
                <a:gd name="connsiteY0" fmla="*/ 1795793 h 1829514"/>
                <a:gd name="connsiteX1" fmla="*/ 36718 w 2115152"/>
                <a:gd name="connsiteY1" fmla="*/ 1521473 h 1829514"/>
                <a:gd name="connsiteX2" fmla="*/ 119014 w 2115152"/>
                <a:gd name="connsiteY2" fmla="*/ 1128281 h 1829514"/>
                <a:gd name="connsiteX3" fmla="*/ 301894 w 2115152"/>
                <a:gd name="connsiteY3" fmla="*/ 469913 h 1829514"/>
                <a:gd name="connsiteX4" fmla="*/ 439054 w 2115152"/>
                <a:gd name="connsiteY4" fmla="*/ 149873 h 1829514"/>
                <a:gd name="connsiteX5" fmla="*/ 841390 w 2115152"/>
                <a:gd name="connsiteY5" fmla="*/ 3569 h 1829514"/>
                <a:gd name="connsiteX6" fmla="*/ 1691782 w 2115152"/>
                <a:gd name="connsiteY6" fmla="*/ 287033 h 1829514"/>
                <a:gd name="connsiteX7" fmla="*/ 2057542 w 2115152"/>
                <a:gd name="connsiteY7" fmla="*/ 543065 h 1829514"/>
                <a:gd name="connsiteX8" fmla="*/ 2112406 w 2115152"/>
                <a:gd name="connsiteY8" fmla="*/ 808241 h 1829514"/>
                <a:gd name="connsiteX9" fmla="*/ 2039254 w 2115152"/>
                <a:gd name="connsiteY9" fmla="*/ 1219721 h 1829514"/>
                <a:gd name="connsiteX10" fmla="*/ 2020966 w 2115152"/>
                <a:gd name="connsiteY10" fmla="*/ 1603769 h 1829514"/>
                <a:gd name="connsiteX11" fmla="*/ 1856374 w 2115152"/>
                <a:gd name="connsiteY11" fmla="*/ 1804937 h 1829514"/>
                <a:gd name="connsiteX12" fmla="*/ 183022 w 2115152"/>
                <a:gd name="connsiteY12" fmla="*/ 1795793 h 1829514"/>
                <a:gd name="connsiteX0" fmla="*/ 183022 w 2115152"/>
                <a:gd name="connsiteY0" fmla="*/ 1795793 h 1829514"/>
                <a:gd name="connsiteX1" fmla="*/ 36718 w 2115152"/>
                <a:gd name="connsiteY1" fmla="*/ 1521473 h 1829514"/>
                <a:gd name="connsiteX2" fmla="*/ 119014 w 2115152"/>
                <a:gd name="connsiteY2" fmla="*/ 1128281 h 1829514"/>
                <a:gd name="connsiteX3" fmla="*/ 301894 w 2115152"/>
                <a:gd name="connsiteY3" fmla="*/ 469913 h 1829514"/>
                <a:gd name="connsiteX4" fmla="*/ 439054 w 2115152"/>
                <a:gd name="connsiteY4" fmla="*/ 149873 h 1829514"/>
                <a:gd name="connsiteX5" fmla="*/ 841390 w 2115152"/>
                <a:gd name="connsiteY5" fmla="*/ 3569 h 1829514"/>
                <a:gd name="connsiteX6" fmla="*/ 1691782 w 2115152"/>
                <a:gd name="connsiteY6" fmla="*/ 287033 h 1829514"/>
                <a:gd name="connsiteX7" fmla="*/ 2057542 w 2115152"/>
                <a:gd name="connsiteY7" fmla="*/ 543065 h 1829514"/>
                <a:gd name="connsiteX8" fmla="*/ 2112406 w 2115152"/>
                <a:gd name="connsiteY8" fmla="*/ 808241 h 1829514"/>
                <a:gd name="connsiteX9" fmla="*/ 2039254 w 2115152"/>
                <a:gd name="connsiteY9" fmla="*/ 1219721 h 1829514"/>
                <a:gd name="connsiteX10" fmla="*/ 2020966 w 2115152"/>
                <a:gd name="connsiteY10" fmla="*/ 1603769 h 1829514"/>
                <a:gd name="connsiteX11" fmla="*/ 1856374 w 2115152"/>
                <a:gd name="connsiteY11" fmla="*/ 1804937 h 1829514"/>
                <a:gd name="connsiteX12" fmla="*/ 183022 w 2115152"/>
                <a:gd name="connsiteY12" fmla="*/ 1795793 h 1829514"/>
                <a:gd name="connsiteX0" fmla="*/ 183022 w 2113171"/>
                <a:gd name="connsiteY0" fmla="*/ 1795793 h 1829514"/>
                <a:gd name="connsiteX1" fmla="*/ 36718 w 2113171"/>
                <a:gd name="connsiteY1" fmla="*/ 1521473 h 1829514"/>
                <a:gd name="connsiteX2" fmla="*/ 119014 w 2113171"/>
                <a:gd name="connsiteY2" fmla="*/ 1128281 h 1829514"/>
                <a:gd name="connsiteX3" fmla="*/ 301894 w 2113171"/>
                <a:gd name="connsiteY3" fmla="*/ 469913 h 1829514"/>
                <a:gd name="connsiteX4" fmla="*/ 439054 w 2113171"/>
                <a:gd name="connsiteY4" fmla="*/ 149873 h 1829514"/>
                <a:gd name="connsiteX5" fmla="*/ 841390 w 2113171"/>
                <a:gd name="connsiteY5" fmla="*/ 3569 h 1829514"/>
                <a:gd name="connsiteX6" fmla="*/ 1691782 w 2113171"/>
                <a:gd name="connsiteY6" fmla="*/ 287033 h 1829514"/>
                <a:gd name="connsiteX7" fmla="*/ 2057542 w 2113171"/>
                <a:gd name="connsiteY7" fmla="*/ 543065 h 1829514"/>
                <a:gd name="connsiteX8" fmla="*/ 2112406 w 2113171"/>
                <a:gd name="connsiteY8" fmla="*/ 808241 h 1829514"/>
                <a:gd name="connsiteX9" fmla="*/ 2084974 w 2113171"/>
                <a:gd name="connsiteY9" fmla="*/ 1219721 h 1829514"/>
                <a:gd name="connsiteX10" fmla="*/ 2020966 w 2113171"/>
                <a:gd name="connsiteY10" fmla="*/ 1603769 h 1829514"/>
                <a:gd name="connsiteX11" fmla="*/ 1856374 w 2113171"/>
                <a:gd name="connsiteY11" fmla="*/ 1804937 h 1829514"/>
                <a:gd name="connsiteX12" fmla="*/ 183022 w 2113171"/>
                <a:gd name="connsiteY12" fmla="*/ 1795793 h 1829514"/>
                <a:gd name="connsiteX0" fmla="*/ 183022 w 2113171"/>
                <a:gd name="connsiteY0" fmla="*/ 1814081 h 1841388"/>
                <a:gd name="connsiteX1" fmla="*/ 36718 w 2113171"/>
                <a:gd name="connsiteY1" fmla="*/ 1521473 h 1841388"/>
                <a:gd name="connsiteX2" fmla="*/ 119014 w 2113171"/>
                <a:gd name="connsiteY2" fmla="*/ 1128281 h 1841388"/>
                <a:gd name="connsiteX3" fmla="*/ 301894 w 2113171"/>
                <a:gd name="connsiteY3" fmla="*/ 469913 h 1841388"/>
                <a:gd name="connsiteX4" fmla="*/ 439054 w 2113171"/>
                <a:gd name="connsiteY4" fmla="*/ 149873 h 1841388"/>
                <a:gd name="connsiteX5" fmla="*/ 841390 w 2113171"/>
                <a:gd name="connsiteY5" fmla="*/ 3569 h 1841388"/>
                <a:gd name="connsiteX6" fmla="*/ 1691782 w 2113171"/>
                <a:gd name="connsiteY6" fmla="*/ 287033 h 1841388"/>
                <a:gd name="connsiteX7" fmla="*/ 2057542 w 2113171"/>
                <a:gd name="connsiteY7" fmla="*/ 543065 h 1841388"/>
                <a:gd name="connsiteX8" fmla="*/ 2112406 w 2113171"/>
                <a:gd name="connsiteY8" fmla="*/ 808241 h 1841388"/>
                <a:gd name="connsiteX9" fmla="*/ 2084974 w 2113171"/>
                <a:gd name="connsiteY9" fmla="*/ 1219721 h 1841388"/>
                <a:gd name="connsiteX10" fmla="*/ 2020966 w 2113171"/>
                <a:gd name="connsiteY10" fmla="*/ 1603769 h 1841388"/>
                <a:gd name="connsiteX11" fmla="*/ 1856374 w 2113171"/>
                <a:gd name="connsiteY11" fmla="*/ 1804937 h 1841388"/>
                <a:gd name="connsiteX12" fmla="*/ 183022 w 2113171"/>
                <a:gd name="connsiteY12" fmla="*/ 1814081 h 1841388"/>
                <a:gd name="connsiteX0" fmla="*/ 183022 w 2113171"/>
                <a:gd name="connsiteY0" fmla="*/ 1814081 h 1814081"/>
                <a:gd name="connsiteX1" fmla="*/ 36718 w 2113171"/>
                <a:gd name="connsiteY1" fmla="*/ 1521473 h 1814081"/>
                <a:gd name="connsiteX2" fmla="*/ 119014 w 2113171"/>
                <a:gd name="connsiteY2" fmla="*/ 1128281 h 1814081"/>
                <a:gd name="connsiteX3" fmla="*/ 301894 w 2113171"/>
                <a:gd name="connsiteY3" fmla="*/ 469913 h 1814081"/>
                <a:gd name="connsiteX4" fmla="*/ 439054 w 2113171"/>
                <a:gd name="connsiteY4" fmla="*/ 149873 h 1814081"/>
                <a:gd name="connsiteX5" fmla="*/ 841390 w 2113171"/>
                <a:gd name="connsiteY5" fmla="*/ 3569 h 1814081"/>
                <a:gd name="connsiteX6" fmla="*/ 1691782 w 2113171"/>
                <a:gd name="connsiteY6" fmla="*/ 287033 h 1814081"/>
                <a:gd name="connsiteX7" fmla="*/ 2057542 w 2113171"/>
                <a:gd name="connsiteY7" fmla="*/ 543065 h 1814081"/>
                <a:gd name="connsiteX8" fmla="*/ 2112406 w 2113171"/>
                <a:gd name="connsiteY8" fmla="*/ 808241 h 1814081"/>
                <a:gd name="connsiteX9" fmla="*/ 2084974 w 2113171"/>
                <a:gd name="connsiteY9" fmla="*/ 1219721 h 1814081"/>
                <a:gd name="connsiteX10" fmla="*/ 2020966 w 2113171"/>
                <a:gd name="connsiteY10" fmla="*/ 1603769 h 1814081"/>
                <a:gd name="connsiteX11" fmla="*/ 1856374 w 2113171"/>
                <a:gd name="connsiteY11" fmla="*/ 1804937 h 1814081"/>
                <a:gd name="connsiteX12" fmla="*/ 183022 w 2113171"/>
                <a:gd name="connsiteY12" fmla="*/ 1814081 h 1814081"/>
                <a:gd name="connsiteX0" fmla="*/ 183022 w 2113171"/>
                <a:gd name="connsiteY0" fmla="*/ 1814081 h 1814081"/>
                <a:gd name="connsiteX1" fmla="*/ 36718 w 2113171"/>
                <a:gd name="connsiteY1" fmla="*/ 1521473 h 1814081"/>
                <a:gd name="connsiteX2" fmla="*/ 119014 w 2113171"/>
                <a:gd name="connsiteY2" fmla="*/ 1128281 h 1814081"/>
                <a:gd name="connsiteX3" fmla="*/ 274462 w 2113171"/>
                <a:gd name="connsiteY3" fmla="*/ 469913 h 1814081"/>
                <a:gd name="connsiteX4" fmla="*/ 439054 w 2113171"/>
                <a:gd name="connsiteY4" fmla="*/ 149873 h 1814081"/>
                <a:gd name="connsiteX5" fmla="*/ 841390 w 2113171"/>
                <a:gd name="connsiteY5" fmla="*/ 3569 h 1814081"/>
                <a:gd name="connsiteX6" fmla="*/ 1691782 w 2113171"/>
                <a:gd name="connsiteY6" fmla="*/ 287033 h 1814081"/>
                <a:gd name="connsiteX7" fmla="*/ 2057542 w 2113171"/>
                <a:gd name="connsiteY7" fmla="*/ 543065 h 1814081"/>
                <a:gd name="connsiteX8" fmla="*/ 2112406 w 2113171"/>
                <a:gd name="connsiteY8" fmla="*/ 808241 h 1814081"/>
                <a:gd name="connsiteX9" fmla="*/ 2084974 w 2113171"/>
                <a:gd name="connsiteY9" fmla="*/ 1219721 h 1814081"/>
                <a:gd name="connsiteX10" fmla="*/ 2020966 w 2113171"/>
                <a:gd name="connsiteY10" fmla="*/ 1603769 h 1814081"/>
                <a:gd name="connsiteX11" fmla="*/ 1856374 w 2113171"/>
                <a:gd name="connsiteY11" fmla="*/ 1804937 h 1814081"/>
                <a:gd name="connsiteX12" fmla="*/ 183022 w 2113171"/>
                <a:gd name="connsiteY12" fmla="*/ 1814081 h 1814081"/>
                <a:gd name="connsiteX0" fmla="*/ 180548 w 2110697"/>
                <a:gd name="connsiteY0" fmla="*/ 1814081 h 1814081"/>
                <a:gd name="connsiteX1" fmla="*/ 34244 w 2110697"/>
                <a:gd name="connsiteY1" fmla="*/ 1521473 h 1814081"/>
                <a:gd name="connsiteX2" fmla="*/ 75185 w 2110697"/>
                <a:gd name="connsiteY2" fmla="*/ 1123686 h 1814081"/>
                <a:gd name="connsiteX3" fmla="*/ 271988 w 2110697"/>
                <a:gd name="connsiteY3" fmla="*/ 469913 h 1814081"/>
                <a:gd name="connsiteX4" fmla="*/ 436580 w 2110697"/>
                <a:gd name="connsiteY4" fmla="*/ 149873 h 1814081"/>
                <a:gd name="connsiteX5" fmla="*/ 838916 w 2110697"/>
                <a:gd name="connsiteY5" fmla="*/ 3569 h 1814081"/>
                <a:gd name="connsiteX6" fmla="*/ 1689308 w 2110697"/>
                <a:gd name="connsiteY6" fmla="*/ 287033 h 1814081"/>
                <a:gd name="connsiteX7" fmla="*/ 2055068 w 2110697"/>
                <a:gd name="connsiteY7" fmla="*/ 543065 h 1814081"/>
                <a:gd name="connsiteX8" fmla="*/ 2109932 w 2110697"/>
                <a:gd name="connsiteY8" fmla="*/ 808241 h 1814081"/>
                <a:gd name="connsiteX9" fmla="*/ 2082500 w 2110697"/>
                <a:gd name="connsiteY9" fmla="*/ 1219721 h 1814081"/>
                <a:gd name="connsiteX10" fmla="*/ 2018492 w 2110697"/>
                <a:gd name="connsiteY10" fmla="*/ 1603769 h 1814081"/>
                <a:gd name="connsiteX11" fmla="*/ 1853900 w 2110697"/>
                <a:gd name="connsiteY11" fmla="*/ 1804937 h 1814081"/>
                <a:gd name="connsiteX12" fmla="*/ 180548 w 2110697"/>
                <a:gd name="connsiteY12" fmla="*/ 1814081 h 1814081"/>
                <a:gd name="connsiteX0" fmla="*/ 180548 w 2110697"/>
                <a:gd name="connsiteY0" fmla="*/ 1814491 h 1814491"/>
                <a:gd name="connsiteX1" fmla="*/ 34244 w 2110697"/>
                <a:gd name="connsiteY1" fmla="*/ 1521883 h 1814491"/>
                <a:gd name="connsiteX2" fmla="*/ 75185 w 2110697"/>
                <a:gd name="connsiteY2" fmla="*/ 1124096 h 1814491"/>
                <a:gd name="connsiteX3" fmla="*/ 249013 w 2110697"/>
                <a:gd name="connsiteY3" fmla="*/ 543842 h 1814491"/>
                <a:gd name="connsiteX4" fmla="*/ 436580 w 2110697"/>
                <a:gd name="connsiteY4" fmla="*/ 150283 h 1814491"/>
                <a:gd name="connsiteX5" fmla="*/ 838916 w 2110697"/>
                <a:gd name="connsiteY5" fmla="*/ 3979 h 1814491"/>
                <a:gd name="connsiteX6" fmla="*/ 1689308 w 2110697"/>
                <a:gd name="connsiteY6" fmla="*/ 287443 h 1814491"/>
                <a:gd name="connsiteX7" fmla="*/ 2055068 w 2110697"/>
                <a:gd name="connsiteY7" fmla="*/ 543475 h 1814491"/>
                <a:gd name="connsiteX8" fmla="*/ 2109932 w 2110697"/>
                <a:gd name="connsiteY8" fmla="*/ 808651 h 1814491"/>
                <a:gd name="connsiteX9" fmla="*/ 2082500 w 2110697"/>
                <a:gd name="connsiteY9" fmla="*/ 1220131 h 1814491"/>
                <a:gd name="connsiteX10" fmla="*/ 2018492 w 2110697"/>
                <a:gd name="connsiteY10" fmla="*/ 1604179 h 1814491"/>
                <a:gd name="connsiteX11" fmla="*/ 1853900 w 2110697"/>
                <a:gd name="connsiteY11" fmla="*/ 1805347 h 1814491"/>
                <a:gd name="connsiteX12" fmla="*/ 180548 w 2110697"/>
                <a:gd name="connsiteY12" fmla="*/ 1814491 h 1814491"/>
                <a:gd name="connsiteX0" fmla="*/ 180548 w 2110697"/>
                <a:gd name="connsiteY0" fmla="*/ 1813407 h 1813407"/>
                <a:gd name="connsiteX1" fmla="*/ 34244 w 2110697"/>
                <a:gd name="connsiteY1" fmla="*/ 1520799 h 1813407"/>
                <a:gd name="connsiteX2" fmla="*/ 75185 w 2110697"/>
                <a:gd name="connsiteY2" fmla="*/ 1123012 h 1813407"/>
                <a:gd name="connsiteX3" fmla="*/ 249013 w 2110697"/>
                <a:gd name="connsiteY3" fmla="*/ 542758 h 1813407"/>
                <a:gd name="connsiteX4" fmla="*/ 306589 w 2110697"/>
                <a:gd name="connsiteY4" fmla="*/ 306900 h 1813407"/>
                <a:gd name="connsiteX5" fmla="*/ 436580 w 2110697"/>
                <a:gd name="connsiteY5" fmla="*/ 149199 h 1813407"/>
                <a:gd name="connsiteX6" fmla="*/ 838916 w 2110697"/>
                <a:gd name="connsiteY6" fmla="*/ 2895 h 1813407"/>
                <a:gd name="connsiteX7" fmla="*/ 1689308 w 2110697"/>
                <a:gd name="connsiteY7" fmla="*/ 286359 h 1813407"/>
                <a:gd name="connsiteX8" fmla="*/ 2055068 w 2110697"/>
                <a:gd name="connsiteY8" fmla="*/ 542391 h 1813407"/>
                <a:gd name="connsiteX9" fmla="*/ 2109932 w 2110697"/>
                <a:gd name="connsiteY9" fmla="*/ 807567 h 1813407"/>
                <a:gd name="connsiteX10" fmla="*/ 2082500 w 2110697"/>
                <a:gd name="connsiteY10" fmla="*/ 1219047 h 1813407"/>
                <a:gd name="connsiteX11" fmla="*/ 2018492 w 2110697"/>
                <a:gd name="connsiteY11" fmla="*/ 1603095 h 1813407"/>
                <a:gd name="connsiteX12" fmla="*/ 1853900 w 2110697"/>
                <a:gd name="connsiteY12" fmla="*/ 1804263 h 1813407"/>
                <a:gd name="connsiteX13" fmla="*/ 180548 w 2110697"/>
                <a:gd name="connsiteY13" fmla="*/ 1813407 h 1813407"/>
                <a:gd name="connsiteX0" fmla="*/ 180548 w 2110697"/>
                <a:gd name="connsiteY0" fmla="*/ 1854228 h 1854228"/>
                <a:gd name="connsiteX1" fmla="*/ 34244 w 2110697"/>
                <a:gd name="connsiteY1" fmla="*/ 1561620 h 1854228"/>
                <a:gd name="connsiteX2" fmla="*/ 75185 w 2110697"/>
                <a:gd name="connsiteY2" fmla="*/ 1163833 h 1854228"/>
                <a:gd name="connsiteX3" fmla="*/ 249013 w 2110697"/>
                <a:gd name="connsiteY3" fmla="*/ 583579 h 1854228"/>
                <a:gd name="connsiteX4" fmla="*/ 306589 w 2110697"/>
                <a:gd name="connsiteY4" fmla="*/ 347721 h 1854228"/>
                <a:gd name="connsiteX5" fmla="*/ 436580 w 2110697"/>
                <a:gd name="connsiteY5" fmla="*/ 190020 h 1854228"/>
                <a:gd name="connsiteX6" fmla="*/ 838916 w 2110697"/>
                <a:gd name="connsiteY6" fmla="*/ 43716 h 1854228"/>
                <a:gd name="connsiteX7" fmla="*/ 890151 w 2110697"/>
                <a:gd name="connsiteY7" fmla="*/ 21477 h 1854228"/>
                <a:gd name="connsiteX8" fmla="*/ 1689308 w 2110697"/>
                <a:gd name="connsiteY8" fmla="*/ 327180 h 1854228"/>
                <a:gd name="connsiteX9" fmla="*/ 2055068 w 2110697"/>
                <a:gd name="connsiteY9" fmla="*/ 583212 h 1854228"/>
                <a:gd name="connsiteX10" fmla="*/ 2109932 w 2110697"/>
                <a:gd name="connsiteY10" fmla="*/ 848388 h 1854228"/>
                <a:gd name="connsiteX11" fmla="*/ 2082500 w 2110697"/>
                <a:gd name="connsiteY11" fmla="*/ 1259868 h 1854228"/>
                <a:gd name="connsiteX12" fmla="*/ 2018492 w 2110697"/>
                <a:gd name="connsiteY12" fmla="*/ 1643916 h 1854228"/>
                <a:gd name="connsiteX13" fmla="*/ 1853900 w 2110697"/>
                <a:gd name="connsiteY13" fmla="*/ 1845084 h 1854228"/>
                <a:gd name="connsiteX14" fmla="*/ 180548 w 2110697"/>
                <a:gd name="connsiteY14" fmla="*/ 1854228 h 1854228"/>
                <a:gd name="connsiteX0" fmla="*/ 180548 w 2133305"/>
                <a:gd name="connsiteY0" fmla="*/ 1854228 h 1854228"/>
                <a:gd name="connsiteX1" fmla="*/ 34244 w 2133305"/>
                <a:gd name="connsiteY1" fmla="*/ 1561620 h 1854228"/>
                <a:gd name="connsiteX2" fmla="*/ 75185 w 2133305"/>
                <a:gd name="connsiteY2" fmla="*/ 1163833 h 1854228"/>
                <a:gd name="connsiteX3" fmla="*/ 249013 w 2133305"/>
                <a:gd name="connsiteY3" fmla="*/ 583579 h 1854228"/>
                <a:gd name="connsiteX4" fmla="*/ 306589 w 2133305"/>
                <a:gd name="connsiteY4" fmla="*/ 347721 h 1854228"/>
                <a:gd name="connsiteX5" fmla="*/ 436580 w 2133305"/>
                <a:gd name="connsiteY5" fmla="*/ 190020 h 1854228"/>
                <a:gd name="connsiteX6" fmla="*/ 838916 w 2133305"/>
                <a:gd name="connsiteY6" fmla="*/ 43716 h 1854228"/>
                <a:gd name="connsiteX7" fmla="*/ 890151 w 2133305"/>
                <a:gd name="connsiteY7" fmla="*/ 21477 h 1854228"/>
                <a:gd name="connsiteX8" fmla="*/ 1689308 w 2133305"/>
                <a:gd name="connsiteY8" fmla="*/ 327180 h 1854228"/>
                <a:gd name="connsiteX9" fmla="*/ 2055068 w 2133305"/>
                <a:gd name="connsiteY9" fmla="*/ 583212 h 1854228"/>
                <a:gd name="connsiteX10" fmla="*/ 2132907 w 2133305"/>
                <a:gd name="connsiteY10" fmla="*/ 848388 h 1854228"/>
                <a:gd name="connsiteX11" fmla="*/ 2082500 w 2133305"/>
                <a:gd name="connsiteY11" fmla="*/ 1259868 h 1854228"/>
                <a:gd name="connsiteX12" fmla="*/ 2018492 w 2133305"/>
                <a:gd name="connsiteY12" fmla="*/ 1643916 h 1854228"/>
                <a:gd name="connsiteX13" fmla="*/ 1853900 w 2133305"/>
                <a:gd name="connsiteY13" fmla="*/ 1845084 h 1854228"/>
                <a:gd name="connsiteX14" fmla="*/ 180548 w 2133305"/>
                <a:gd name="connsiteY14" fmla="*/ 1854228 h 1854228"/>
                <a:gd name="connsiteX0" fmla="*/ 198704 w 2151461"/>
                <a:gd name="connsiteY0" fmla="*/ 1854228 h 1874681"/>
                <a:gd name="connsiteX1" fmla="*/ 20235 w 2151461"/>
                <a:gd name="connsiteY1" fmla="*/ 1547835 h 1874681"/>
                <a:gd name="connsiteX2" fmla="*/ 93341 w 2151461"/>
                <a:gd name="connsiteY2" fmla="*/ 1163833 h 1874681"/>
                <a:gd name="connsiteX3" fmla="*/ 267169 w 2151461"/>
                <a:gd name="connsiteY3" fmla="*/ 583579 h 1874681"/>
                <a:gd name="connsiteX4" fmla="*/ 324745 w 2151461"/>
                <a:gd name="connsiteY4" fmla="*/ 347721 h 1874681"/>
                <a:gd name="connsiteX5" fmla="*/ 454736 w 2151461"/>
                <a:gd name="connsiteY5" fmla="*/ 190020 h 1874681"/>
                <a:gd name="connsiteX6" fmla="*/ 857072 w 2151461"/>
                <a:gd name="connsiteY6" fmla="*/ 43716 h 1874681"/>
                <a:gd name="connsiteX7" fmla="*/ 908307 w 2151461"/>
                <a:gd name="connsiteY7" fmla="*/ 21477 h 1874681"/>
                <a:gd name="connsiteX8" fmla="*/ 1707464 w 2151461"/>
                <a:gd name="connsiteY8" fmla="*/ 327180 h 1874681"/>
                <a:gd name="connsiteX9" fmla="*/ 2073224 w 2151461"/>
                <a:gd name="connsiteY9" fmla="*/ 583212 h 1874681"/>
                <a:gd name="connsiteX10" fmla="*/ 2151063 w 2151461"/>
                <a:gd name="connsiteY10" fmla="*/ 848388 h 1874681"/>
                <a:gd name="connsiteX11" fmla="*/ 2100656 w 2151461"/>
                <a:gd name="connsiteY11" fmla="*/ 1259868 h 1874681"/>
                <a:gd name="connsiteX12" fmla="*/ 2036648 w 2151461"/>
                <a:gd name="connsiteY12" fmla="*/ 1643916 h 1874681"/>
                <a:gd name="connsiteX13" fmla="*/ 1872056 w 2151461"/>
                <a:gd name="connsiteY13" fmla="*/ 1845084 h 1874681"/>
                <a:gd name="connsiteX14" fmla="*/ 198704 w 2151461"/>
                <a:gd name="connsiteY14" fmla="*/ 1854228 h 1874681"/>
                <a:gd name="connsiteX0" fmla="*/ 198704 w 2151461"/>
                <a:gd name="connsiteY0" fmla="*/ 1844741 h 1865194"/>
                <a:gd name="connsiteX1" fmla="*/ 20235 w 2151461"/>
                <a:gd name="connsiteY1" fmla="*/ 1538348 h 1865194"/>
                <a:gd name="connsiteX2" fmla="*/ 93341 w 2151461"/>
                <a:gd name="connsiteY2" fmla="*/ 1154346 h 1865194"/>
                <a:gd name="connsiteX3" fmla="*/ 267169 w 2151461"/>
                <a:gd name="connsiteY3" fmla="*/ 574092 h 1865194"/>
                <a:gd name="connsiteX4" fmla="*/ 324745 w 2151461"/>
                <a:gd name="connsiteY4" fmla="*/ 338234 h 1865194"/>
                <a:gd name="connsiteX5" fmla="*/ 454736 w 2151461"/>
                <a:gd name="connsiteY5" fmla="*/ 180533 h 1865194"/>
                <a:gd name="connsiteX6" fmla="*/ 622729 w 2151461"/>
                <a:gd name="connsiteY6" fmla="*/ 98559 h 1865194"/>
                <a:gd name="connsiteX7" fmla="*/ 908307 w 2151461"/>
                <a:gd name="connsiteY7" fmla="*/ 11990 h 1865194"/>
                <a:gd name="connsiteX8" fmla="*/ 1707464 w 2151461"/>
                <a:gd name="connsiteY8" fmla="*/ 317693 h 1865194"/>
                <a:gd name="connsiteX9" fmla="*/ 2073224 w 2151461"/>
                <a:gd name="connsiteY9" fmla="*/ 573725 h 1865194"/>
                <a:gd name="connsiteX10" fmla="*/ 2151063 w 2151461"/>
                <a:gd name="connsiteY10" fmla="*/ 838901 h 1865194"/>
                <a:gd name="connsiteX11" fmla="*/ 2100656 w 2151461"/>
                <a:gd name="connsiteY11" fmla="*/ 1250381 h 1865194"/>
                <a:gd name="connsiteX12" fmla="*/ 2036648 w 2151461"/>
                <a:gd name="connsiteY12" fmla="*/ 1634429 h 1865194"/>
                <a:gd name="connsiteX13" fmla="*/ 1872056 w 2151461"/>
                <a:gd name="connsiteY13" fmla="*/ 1835597 h 1865194"/>
                <a:gd name="connsiteX14" fmla="*/ 198704 w 2151461"/>
                <a:gd name="connsiteY14" fmla="*/ 1844741 h 1865194"/>
                <a:gd name="connsiteX0" fmla="*/ 198704 w 2151461"/>
                <a:gd name="connsiteY0" fmla="*/ 1832022 h 1852475"/>
                <a:gd name="connsiteX1" fmla="*/ 20235 w 2151461"/>
                <a:gd name="connsiteY1" fmla="*/ 1525629 h 1852475"/>
                <a:gd name="connsiteX2" fmla="*/ 93341 w 2151461"/>
                <a:gd name="connsiteY2" fmla="*/ 1141627 h 1852475"/>
                <a:gd name="connsiteX3" fmla="*/ 267169 w 2151461"/>
                <a:gd name="connsiteY3" fmla="*/ 561373 h 1852475"/>
                <a:gd name="connsiteX4" fmla="*/ 324745 w 2151461"/>
                <a:gd name="connsiteY4" fmla="*/ 325515 h 1852475"/>
                <a:gd name="connsiteX5" fmla="*/ 454736 w 2151461"/>
                <a:gd name="connsiteY5" fmla="*/ 167814 h 1852475"/>
                <a:gd name="connsiteX6" fmla="*/ 622729 w 2151461"/>
                <a:gd name="connsiteY6" fmla="*/ 85840 h 1852475"/>
                <a:gd name="connsiteX7" fmla="*/ 958852 w 2151461"/>
                <a:gd name="connsiteY7" fmla="*/ 13056 h 1852475"/>
                <a:gd name="connsiteX8" fmla="*/ 1707464 w 2151461"/>
                <a:gd name="connsiteY8" fmla="*/ 304974 h 1852475"/>
                <a:gd name="connsiteX9" fmla="*/ 2073224 w 2151461"/>
                <a:gd name="connsiteY9" fmla="*/ 561006 h 1852475"/>
                <a:gd name="connsiteX10" fmla="*/ 2151063 w 2151461"/>
                <a:gd name="connsiteY10" fmla="*/ 826182 h 1852475"/>
                <a:gd name="connsiteX11" fmla="*/ 2100656 w 2151461"/>
                <a:gd name="connsiteY11" fmla="*/ 1237662 h 1852475"/>
                <a:gd name="connsiteX12" fmla="*/ 2036648 w 2151461"/>
                <a:gd name="connsiteY12" fmla="*/ 1621710 h 1852475"/>
                <a:gd name="connsiteX13" fmla="*/ 1872056 w 2151461"/>
                <a:gd name="connsiteY13" fmla="*/ 1822878 h 1852475"/>
                <a:gd name="connsiteX14" fmla="*/ 198704 w 2151461"/>
                <a:gd name="connsiteY14" fmla="*/ 1832022 h 1852475"/>
                <a:gd name="connsiteX0" fmla="*/ 198704 w 2151461"/>
                <a:gd name="connsiteY0" fmla="*/ 1833547 h 1854000"/>
                <a:gd name="connsiteX1" fmla="*/ 20235 w 2151461"/>
                <a:gd name="connsiteY1" fmla="*/ 1527154 h 1854000"/>
                <a:gd name="connsiteX2" fmla="*/ 93341 w 2151461"/>
                <a:gd name="connsiteY2" fmla="*/ 1143152 h 1854000"/>
                <a:gd name="connsiteX3" fmla="*/ 267169 w 2151461"/>
                <a:gd name="connsiteY3" fmla="*/ 562898 h 1854000"/>
                <a:gd name="connsiteX4" fmla="*/ 324745 w 2151461"/>
                <a:gd name="connsiteY4" fmla="*/ 327040 h 1854000"/>
                <a:gd name="connsiteX5" fmla="*/ 454736 w 2151461"/>
                <a:gd name="connsiteY5" fmla="*/ 169339 h 1854000"/>
                <a:gd name="connsiteX6" fmla="*/ 613539 w 2151461"/>
                <a:gd name="connsiteY6" fmla="*/ 73580 h 1854000"/>
                <a:gd name="connsiteX7" fmla="*/ 958852 w 2151461"/>
                <a:gd name="connsiteY7" fmla="*/ 14581 h 1854000"/>
                <a:gd name="connsiteX8" fmla="*/ 1707464 w 2151461"/>
                <a:gd name="connsiteY8" fmla="*/ 306499 h 1854000"/>
                <a:gd name="connsiteX9" fmla="*/ 2073224 w 2151461"/>
                <a:gd name="connsiteY9" fmla="*/ 562531 h 1854000"/>
                <a:gd name="connsiteX10" fmla="*/ 2151063 w 2151461"/>
                <a:gd name="connsiteY10" fmla="*/ 827707 h 1854000"/>
                <a:gd name="connsiteX11" fmla="*/ 2100656 w 2151461"/>
                <a:gd name="connsiteY11" fmla="*/ 1239187 h 1854000"/>
                <a:gd name="connsiteX12" fmla="*/ 2036648 w 2151461"/>
                <a:gd name="connsiteY12" fmla="*/ 1623235 h 1854000"/>
                <a:gd name="connsiteX13" fmla="*/ 1872056 w 2151461"/>
                <a:gd name="connsiteY13" fmla="*/ 1824403 h 1854000"/>
                <a:gd name="connsiteX14" fmla="*/ 198704 w 2151461"/>
                <a:gd name="connsiteY14" fmla="*/ 1833547 h 1854000"/>
                <a:gd name="connsiteX0" fmla="*/ 198704 w 2151461"/>
                <a:gd name="connsiteY0" fmla="*/ 1833046 h 1853499"/>
                <a:gd name="connsiteX1" fmla="*/ 20235 w 2151461"/>
                <a:gd name="connsiteY1" fmla="*/ 1526653 h 1853499"/>
                <a:gd name="connsiteX2" fmla="*/ 93341 w 2151461"/>
                <a:gd name="connsiteY2" fmla="*/ 1142651 h 1853499"/>
                <a:gd name="connsiteX3" fmla="*/ 267169 w 2151461"/>
                <a:gd name="connsiteY3" fmla="*/ 562397 h 1853499"/>
                <a:gd name="connsiteX4" fmla="*/ 324745 w 2151461"/>
                <a:gd name="connsiteY4" fmla="*/ 326539 h 1853499"/>
                <a:gd name="connsiteX5" fmla="*/ 440951 w 2151461"/>
                <a:gd name="connsiteY5" fmla="*/ 141269 h 1853499"/>
                <a:gd name="connsiteX6" fmla="*/ 613539 w 2151461"/>
                <a:gd name="connsiteY6" fmla="*/ 73079 h 1853499"/>
                <a:gd name="connsiteX7" fmla="*/ 958852 w 2151461"/>
                <a:gd name="connsiteY7" fmla="*/ 14080 h 1853499"/>
                <a:gd name="connsiteX8" fmla="*/ 1707464 w 2151461"/>
                <a:gd name="connsiteY8" fmla="*/ 305998 h 1853499"/>
                <a:gd name="connsiteX9" fmla="*/ 2073224 w 2151461"/>
                <a:gd name="connsiteY9" fmla="*/ 562030 h 1853499"/>
                <a:gd name="connsiteX10" fmla="*/ 2151063 w 2151461"/>
                <a:gd name="connsiteY10" fmla="*/ 827206 h 1853499"/>
                <a:gd name="connsiteX11" fmla="*/ 2100656 w 2151461"/>
                <a:gd name="connsiteY11" fmla="*/ 1238686 h 1853499"/>
                <a:gd name="connsiteX12" fmla="*/ 2036648 w 2151461"/>
                <a:gd name="connsiteY12" fmla="*/ 1622734 h 1853499"/>
                <a:gd name="connsiteX13" fmla="*/ 1872056 w 2151461"/>
                <a:gd name="connsiteY13" fmla="*/ 1823902 h 1853499"/>
                <a:gd name="connsiteX14" fmla="*/ 198704 w 2151461"/>
                <a:gd name="connsiteY14" fmla="*/ 1833046 h 1853499"/>
                <a:gd name="connsiteX0" fmla="*/ 198704 w 2151461"/>
                <a:gd name="connsiteY0" fmla="*/ 1833046 h 1853499"/>
                <a:gd name="connsiteX1" fmla="*/ 20235 w 2151461"/>
                <a:gd name="connsiteY1" fmla="*/ 1526653 h 1853499"/>
                <a:gd name="connsiteX2" fmla="*/ 93341 w 2151461"/>
                <a:gd name="connsiteY2" fmla="*/ 1142651 h 1853499"/>
                <a:gd name="connsiteX3" fmla="*/ 267169 w 2151461"/>
                <a:gd name="connsiteY3" fmla="*/ 562397 h 1853499"/>
                <a:gd name="connsiteX4" fmla="*/ 301770 w 2151461"/>
                <a:gd name="connsiteY4" fmla="*/ 326539 h 1853499"/>
                <a:gd name="connsiteX5" fmla="*/ 440951 w 2151461"/>
                <a:gd name="connsiteY5" fmla="*/ 141269 h 1853499"/>
                <a:gd name="connsiteX6" fmla="*/ 613539 w 2151461"/>
                <a:gd name="connsiteY6" fmla="*/ 73079 h 1853499"/>
                <a:gd name="connsiteX7" fmla="*/ 958852 w 2151461"/>
                <a:gd name="connsiteY7" fmla="*/ 14080 h 1853499"/>
                <a:gd name="connsiteX8" fmla="*/ 1707464 w 2151461"/>
                <a:gd name="connsiteY8" fmla="*/ 305998 h 1853499"/>
                <a:gd name="connsiteX9" fmla="*/ 2073224 w 2151461"/>
                <a:gd name="connsiteY9" fmla="*/ 562030 h 1853499"/>
                <a:gd name="connsiteX10" fmla="*/ 2151063 w 2151461"/>
                <a:gd name="connsiteY10" fmla="*/ 827206 h 1853499"/>
                <a:gd name="connsiteX11" fmla="*/ 2100656 w 2151461"/>
                <a:gd name="connsiteY11" fmla="*/ 1238686 h 1853499"/>
                <a:gd name="connsiteX12" fmla="*/ 2036648 w 2151461"/>
                <a:gd name="connsiteY12" fmla="*/ 1622734 h 1853499"/>
                <a:gd name="connsiteX13" fmla="*/ 1872056 w 2151461"/>
                <a:gd name="connsiteY13" fmla="*/ 1823902 h 1853499"/>
                <a:gd name="connsiteX14" fmla="*/ 198704 w 2151461"/>
                <a:gd name="connsiteY14" fmla="*/ 1833046 h 1853499"/>
                <a:gd name="connsiteX0" fmla="*/ 198704 w 2151461"/>
                <a:gd name="connsiteY0" fmla="*/ 1767491 h 1787944"/>
                <a:gd name="connsiteX1" fmla="*/ 20235 w 2151461"/>
                <a:gd name="connsiteY1" fmla="*/ 1461098 h 1787944"/>
                <a:gd name="connsiteX2" fmla="*/ 93341 w 2151461"/>
                <a:gd name="connsiteY2" fmla="*/ 1077096 h 1787944"/>
                <a:gd name="connsiteX3" fmla="*/ 267169 w 2151461"/>
                <a:gd name="connsiteY3" fmla="*/ 496842 h 1787944"/>
                <a:gd name="connsiteX4" fmla="*/ 301770 w 2151461"/>
                <a:gd name="connsiteY4" fmla="*/ 260984 h 1787944"/>
                <a:gd name="connsiteX5" fmla="*/ 440951 w 2151461"/>
                <a:gd name="connsiteY5" fmla="*/ 75714 h 1787944"/>
                <a:gd name="connsiteX6" fmla="*/ 613539 w 2151461"/>
                <a:gd name="connsiteY6" fmla="*/ 7524 h 1787944"/>
                <a:gd name="connsiteX7" fmla="*/ 1707464 w 2151461"/>
                <a:gd name="connsiteY7" fmla="*/ 240443 h 1787944"/>
                <a:gd name="connsiteX8" fmla="*/ 2073224 w 2151461"/>
                <a:gd name="connsiteY8" fmla="*/ 496475 h 1787944"/>
                <a:gd name="connsiteX9" fmla="*/ 2151063 w 2151461"/>
                <a:gd name="connsiteY9" fmla="*/ 761651 h 1787944"/>
                <a:gd name="connsiteX10" fmla="*/ 2100656 w 2151461"/>
                <a:gd name="connsiteY10" fmla="*/ 1173131 h 1787944"/>
                <a:gd name="connsiteX11" fmla="*/ 2036648 w 2151461"/>
                <a:gd name="connsiteY11" fmla="*/ 1557179 h 1787944"/>
                <a:gd name="connsiteX12" fmla="*/ 1872056 w 2151461"/>
                <a:gd name="connsiteY12" fmla="*/ 1758347 h 1787944"/>
                <a:gd name="connsiteX13" fmla="*/ 198704 w 2151461"/>
                <a:gd name="connsiteY13" fmla="*/ 1767491 h 1787944"/>
                <a:gd name="connsiteX0" fmla="*/ 198704 w 2210115"/>
                <a:gd name="connsiteY0" fmla="*/ 1784841 h 1805294"/>
                <a:gd name="connsiteX1" fmla="*/ 20235 w 2210115"/>
                <a:gd name="connsiteY1" fmla="*/ 1478448 h 1805294"/>
                <a:gd name="connsiteX2" fmla="*/ 93341 w 2210115"/>
                <a:gd name="connsiteY2" fmla="*/ 1094446 h 1805294"/>
                <a:gd name="connsiteX3" fmla="*/ 267169 w 2210115"/>
                <a:gd name="connsiteY3" fmla="*/ 514192 h 1805294"/>
                <a:gd name="connsiteX4" fmla="*/ 301770 w 2210115"/>
                <a:gd name="connsiteY4" fmla="*/ 278334 h 1805294"/>
                <a:gd name="connsiteX5" fmla="*/ 440951 w 2210115"/>
                <a:gd name="connsiteY5" fmla="*/ 93064 h 1805294"/>
                <a:gd name="connsiteX6" fmla="*/ 613539 w 2210115"/>
                <a:gd name="connsiteY6" fmla="*/ 24874 h 1805294"/>
                <a:gd name="connsiteX7" fmla="*/ 2073224 w 2210115"/>
                <a:gd name="connsiteY7" fmla="*/ 513825 h 1805294"/>
                <a:gd name="connsiteX8" fmla="*/ 2151063 w 2210115"/>
                <a:gd name="connsiteY8" fmla="*/ 779001 h 1805294"/>
                <a:gd name="connsiteX9" fmla="*/ 2100656 w 2210115"/>
                <a:gd name="connsiteY9" fmla="*/ 1190481 h 1805294"/>
                <a:gd name="connsiteX10" fmla="*/ 2036648 w 2210115"/>
                <a:gd name="connsiteY10" fmla="*/ 1574529 h 1805294"/>
                <a:gd name="connsiteX11" fmla="*/ 1872056 w 2210115"/>
                <a:gd name="connsiteY11" fmla="*/ 1775697 h 1805294"/>
                <a:gd name="connsiteX12" fmla="*/ 198704 w 2210115"/>
                <a:gd name="connsiteY12" fmla="*/ 1784841 h 1805294"/>
                <a:gd name="connsiteX0" fmla="*/ 198704 w 2253098"/>
                <a:gd name="connsiteY0" fmla="*/ 1803860 h 1824313"/>
                <a:gd name="connsiteX1" fmla="*/ 20235 w 2253098"/>
                <a:gd name="connsiteY1" fmla="*/ 1497467 h 1824313"/>
                <a:gd name="connsiteX2" fmla="*/ 93341 w 2253098"/>
                <a:gd name="connsiteY2" fmla="*/ 1113465 h 1824313"/>
                <a:gd name="connsiteX3" fmla="*/ 267169 w 2253098"/>
                <a:gd name="connsiteY3" fmla="*/ 533211 h 1824313"/>
                <a:gd name="connsiteX4" fmla="*/ 301770 w 2253098"/>
                <a:gd name="connsiteY4" fmla="*/ 297353 h 1824313"/>
                <a:gd name="connsiteX5" fmla="*/ 440951 w 2253098"/>
                <a:gd name="connsiteY5" fmla="*/ 112083 h 1824313"/>
                <a:gd name="connsiteX6" fmla="*/ 613539 w 2253098"/>
                <a:gd name="connsiteY6" fmla="*/ 43893 h 1824313"/>
                <a:gd name="connsiteX7" fmla="*/ 2151063 w 2253098"/>
                <a:gd name="connsiteY7" fmla="*/ 798020 h 1824313"/>
                <a:gd name="connsiteX8" fmla="*/ 2100656 w 2253098"/>
                <a:gd name="connsiteY8" fmla="*/ 1209500 h 1824313"/>
                <a:gd name="connsiteX9" fmla="*/ 2036648 w 2253098"/>
                <a:gd name="connsiteY9" fmla="*/ 1593548 h 1824313"/>
                <a:gd name="connsiteX10" fmla="*/ 1872056 w 2253098"/>
                <a:gd name="connsiteY10" fmla="*/ 1794716 h 1824313"/>
                <a:gd name="connsiteX11" fmla="*/ 198704 w 2253098"/>
                <a:gd name="connsiteY11" fmla="*/ 1803860 h 1824313"/>
                <a:gd name="connsiteX0" fmla="*/ 198704 w 2100656"/>
                <a:gd name="connsiteY0" fmla="*/ 1833894 h 1854347"/>
                <a:gd name="connsiteX1" fmla="*/ 20235 w 2100656"/>
                <a:gd name="connsiteY1" fmla="*/ 1527501 h 1854347"/>
                <a:gd name="connsiteX2" fmla="*/ 93341 w 2100656"/>
                <a:gd name="connsiteY2" fmla="*/ 1143499 h 1854347"/>
                <a:gd name="connsiteX3" fmla="*/ 267169 w 2100656"/>
                <a:gd name="connsiteY3" fmla="*/ 563245 h 1854347"/>
                <a:gd name="connsiteX4" fmla="*/ 301770 w 2100656"/>
                <a:gd name="connsiteY4" fmla="*/ 327387 h 1854347"/>
                <a:gd name="connsiteX5" fmla="*/ 440951 w 2100656"/>
                <a:gd name="connsiteY5" fmla="*/ 142117 h 1854347"/>
                <a:gd name="connsiteX6" fmla="*/ 613539 w 2100656"/>
                <a:gd name="connsiteY6" fmla="*/ 73927 h 1854347"/>
                <a:gd name="connsiteX7" fmla="*/ 2100656 w 2100656"/>
                <a:gd name="connsiteY7" fmla="*/ 1239534 h 1854347"/>
                <a:gd name="connsiteX8" fmla="*/ 2036648 w 2100656"/>
                <a:gd name="connsiteY8" fmla="*/ 1623582 h 1854347"/>
                <a:gd name="connsiteX9" fmla="*/ 1872056 w 2100656"/>
                <a:gd name="connsiteY9" fmla="*/ 1824750 h 1854347"/>
                <a:gd name="connsiteX10" fmla="*/ 198704 w 2100656"/>
                <a:gd name="connsiteY10" fmla="*/ 1833894 h 1854347"/>
                <a:gd name="connsiteX0" fmla="*/ 198704 w 2100656"/>
                <a:gd name="connsiteY0" fmla="*/ 1800021 h 1820474"/>
                <a:gd name="connsiteX1" fmla="*/ 20235 w 2100656"/>
                <a:gd name="connsiteY1" fmla="*/ 1493628 h 1820474"/>
                <a:gd name="connsiteX2" fmla="*/ 93341 w 2100656"/>
                <a:gd name="connsiteY2" fmla="*/ 1109626 h 1820474"/>
                <a:gd name="connsiteX3" fmla="*/ 267169 w 2100656"/>
                <a:gd name="connsiteY3" fmla="*/ 529372 h 1820474"/>
                <a:gd name="connsiteX4" fmla="*/ 301770 w 2100656"/>
                <a:gd name="connsiteY4" fmla="*/ 293514 h 1820474"/>
                <a:gd name="connsiteX5" fmla="*/ 613539 w 2100656"/>
                <a:gd name="connsiteY5" fmla="*/ 40054 h 1820474"/>
                <a:gd name="connsiteX6" fmla="*/ 2100656 w 2100656"/>
                <a:gd name="connsiteY6" fmla="*/ 1205661 h 1820474"/>
                <a:gd name="connsiteX7" fmla="*/ 2036648 w 2100656"/>
                <a:gd name="connsiteY7" fmla="*/ 1589709 h 1820474"/>
                <a:gd name="connsiteX8" fmla="*/ 1872056 w 2100656"/>
                <a:gd name="connsiteY8" fmla="*/ 1790877 h 1820474"/>
                <a:gd name="connsiteX9" fmla="*/ 198704 w 2100656"/>
                <a:gd name="connsiteY9" fmla="*/ 1800021 h 1820474"/>
                <a:gd name="connsiteX0" fmla="*/ 198704 w 2100656"/>
                <a:gd name="connsiteY0" fmla="*/ 1778759 h 1799212"/>
                <a:gd name="connsiteX1" fmla="*/ 20235 w 2100656"/>
                <a:gd name="connsiteY1" fmla="*/ 1472366 h 1799212"/>
                <a:gd name="connsiteX2" fmla="*/ 93341 w 2100656"/>
                <a:gd name="connsiteY2" fmla="*/ 1088364 h 1799212"/>
                <a:gd name="connsiteX3" fmla="*/ 267169 w 2100656"/>
                <a:gd name="connsiteY3" fmla="*/ 508110 h 1799212"/>
                <a:gd name="connsiteX4" fmla="*/ 613539 w 2100656"/>
                <a:gd name="connsiteY4" fmla="*/ 18792 h 1799212"/>
                <a:gd name="connsiteX5" fmla="*/ 2100656 w 2100656"/>
                <a:gd name="connsiteY5" fmla="*/ 1184399 h 1799212"/>
                <a:gd name="connsiteX6" fmla="*/ 2036648 w 2100656"/>
                <a:gd name="connsiteY6" fmla="*/ 1568447 h 1799212"/>
                <a:gd name="connsiteX7" fmla="*/ 1872056 w 2100656"/>
                <a:gd name="connsiteY7" fmla="*/ 1769615 h 1799212"/>
                <a:gd name="connsiteX8" fmla="*/ 198704 w 2100656"/>
                <a:gd name="connsiteY8" fmla="*/ 1778759 h 1799212"/>
                <a:gd name="connsiteX0" fmla="*/ 169692 w 2071644"/>
                <a:gd name="connsiteY0" fmla="*/ 1778759 h 1799212"/>
                <a:gd name="connsiteX1" fmla="*/ 64329 w 2071644"/>
                <a:gd name="connsiteY1" fmla="*/ 1088364 h 1799212"/>
                <a:gd name="connsiteX2" fmla="*/ 238157 w 2071644"/>
                <a:gd name="connsiteY2" fmla="*/ 508110 h 1799212"/>
                <a:gd name="connsiteX3" fmla="*/ 584527 w 2071644"/>
                <a:gd name="connsiteY3" fmla="*/ 18792 h 1799212"/>
                <a:gd name="connsiteX4" fmla="*/ 2071644 w 2071644"/>
                <a:gd name="connsiteY4" fmla="*/ 1184399 h 1799212"/>
                <a:gd name="connsiteX5" fmla="*/ 2007636 w 2071644"/>
                <a:gd name="connsiteY5" fmla="*/ 1568447 h 1799212"/>
                <a:gd name="connsiteX6" fmla="*/ 1843044 w 2071644"/>
                <a:gd name="connsiteY6" fmla="*/ 1769615 h 1799212"/>
                <a:gd name="connsiteX7" fmla="*/ 169692 w 2071644"/>
                <a:gd name="connsiteY7" fmla="*/ 1778759 h 1799212"/>
                <a:gd name="connsiteX0" fmla="*/ 149076 w 2051028"/>
                <a:gd name="connsiteY0" fmla="*/ 1778759 h 1827587"/>
                <a:gd name="connsiteX1" fmla="*/ 89433 w 2051028"/>
                <a:gd name="connsiteY1" fmla="*/ 1088364 h 1827587"/>
                <a:gd name="connsiteX2" fmla="*/ 217541 w 2051028"/>
                <a:gd name="connsiteY2" fmla="*/ 508110 h 1827587"/>
                <a:gd name="connsiteX3" fmla="*/ 563911 w 2051028"/>
                <a:gd name="connsiteY3" fmla="*/ 18792 h 1827587"/>
                <a:gd name="connsiteX4" fmla="*/ 2051028 w 2051028"/>
                <a:gd name="connsiteY4" fmla="*/ 1184399 h 1827587"/>
                <a:gd name="connsiteX5" fmla="*/ 1987020 w 2051028"/>
                <a:gd name="connsiteY5" fmla="*/ 1568447 h 1827587"/>
                <a:gd name="connsiteX6" fmla="*/ 1822428 w 2051028"/>
                <a:gd name="connsiteY6" fmla="*/ 1769615 h 1827587"/>
                <a:gd name="connsiteX7" fmla="*/ 149076 w 2051028"/>
                <a:gd name="connsiteY7" fmla="*/ 1778759 h 1827587"/>
                <a:gd name="connsiteX0" fmla="*/ 151251 w 2053203"/>
                <a:gd name="connsiteY0" fmla="*/ 1778759 h 1827587"/>
                <a:gd name="connsiteX1" fmla="*/ 91608 w 2053203"/>
                <a:gd name="connsiteY1" fmla="*/ 1088364 h 1827587"/>
                <a:gd name="connsiteX2" fmla="*/ 265436 w 2053203"/>
                <a:gd name="connsiteY2" fmla="*/ 508110 h 1827587"/>
                <a:gd name="connsiteX3" fmla="*/ 566086 w 2053203"/>
                <a:gd name="connsiteY3" fmla="*/ 18792 h 1827587"/>
                <a:gd name="connsiteX4" fmla="*/ 2053203 w 2053203"/>
                <a:gd name="connsiteY4" fmla="*/ 1184399 h 1827587"/>
                <a:gd name="connsiteX5" fmla="*/ 1989195 w 2053203"/>
                <a:gd name="connsiteY5" fmla="*/ 1568447 h 1827587"/>
                <a:gd name="connsiteX6" fmla="*/ 1824603 w 2053203"/>
                <a:gd name="connsiteY6" fmla="*/ 1769615 h 1827587"/>
                <a:gd name="connsiteX7" fmla="*/ 151251 w 2053203"/>
                <a:gd name="connsiteY7" fmla="*/ 1778759 h 1827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53203" h="1827587">
                  <a:moveTo>
                    <a:pt x="151251" y="1778759"/>
                  </a:moveTo>
                  <a:cubicBezTo>
                    <a:pt x="-137582" y="1665217"/>
                    <a:pt x="72577" y="1300139"/>
                    <a:pt x="91608" y="1088364"/>
                  </a:cubicBezTo>
                  <a:cubicBezTo>
                    <a:pt x="110639" y="876589"/>
                    <a:pt x="186356" y="686372"/>
                    <a:pt x="265436" y="508110"/>
                  </a:cubicBezTo>
                  <a:cubicBezTo>
                    <a:pt x="344516" y="329848"/>
                    <a:pt x="268125" y="-93923"/>
                    <a:pt x="566086" y="18792"/>
                  </a:cubicBezTo>
                  <a:cubicBezTo>
                    <a:pt x="864047" y="131507"/>
                    <a:pt x="1816018" y="926123"/>
                    <a:pt x="2053203" y="1184399"/>
                  </a:cubicBezTo>
                  <a:cubicBezTo>
                    <a:pt x="2034134" y="1316987"/>
                    <a:pt x="2019675" y="1470911"/>
                    <a:pt x="1989195" y="1568447"/>
                  </a:cubicBezTo>
                  <a:cubicBezTo>
                    <a:pt x="1958715" y="1665983"/>
                    <a:pt x="2130927" y="1734563"/>
                    <a:pt x="1824603" y="1769615"/>
                  </a:cubicBezTo>
                  <a:cubicBezTo>
                    <a:pt x="1266819" y="1772663"/>
                    <a:pt x="440084" y="1892301"/>
                    <a:pt x="151251" y="1778759"/>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5E41677D-8E5D-4AF3-B703-002ADC44CFCE}"/>
                </a:ext>
              </a:extLst>
            </p:cNvPr>
            <p:cNvSpPr/>
            <p:nvPr/>
          </p:nvSpPr>
          <p:spPr>
            <a:xfrm>
              <a:off x="4818717" y="2670014"/>
              <a:ext cx="1161505" cy="990865"/>
            </a:xfrm>
            <a:custGeom>
              <a:avLst/>
              <a:gdLst>
                <a:gd name="connsiteX0" fmla="*/ 2614 w 1529026"/>
                <a:gd name="connsiteY0" fmla="*/ 888913 h 1426566"/>
                <a:gd name="connsiteX1" fmla="*/ 301288 w 1529026"/>
                <a:gd name="connsiteY1" fmla="*/ 443200 h 1426566"/>
                <a:gd name="connsiteX2" fmla="*/ 788355 w 1529026"/>
                <a:gd name="connsiteY2" fmla="*/ 195072 h 1426566"/>
                <a:gd name="connsiteX3" fmla="*/ 871065 w 1529026"/>
                <a:gd name="connsiteY3" fmla="*/ 66412 h 1426566"/>
                <a:gd name="connsiteX4" fmla="*/ 1119193 w 1529026"/>
                <a:gd name="connsiteY4" fmla="*/ 2083 h 1426566"/>
                <a:gd name="connsiteX5" fmla="*/ 1316777 w 1529026"/>
                <a:gd name="connsiteY5" fmla="*/ 139932 h 1426566"/>
                <a:gd name="connsiteX6" fmla="*/ 1495981 w 1529026"/>
                <a:gd name="connsiteY6" fmla="*/ 443200 h 1426566"/>
                <a:gd name="connsiteX7" fmla="*/ 1518956 w 1529026"/>
                <a:gd name="connsiteY7" fmla="*/ 649974 h 1426566"/>
                <a:gd name="connsiteX8" fmla="*/ 1381107 w 1529026"/>
                <a:gd name="connsiteY8" fmla="*/ 879723 h 1426566"/>
                <a:gd name="connsiteX9" fmla="*/ 1270827 w 1529026"/>
                <a:gd name="connsiteY9" fmla="*/ 1192181 h 1426566"/>
                <a:gd name="connsiteX10" fmla="*/ 953774 w 1529026"/>
                <a:gd name="connsiteY10" fmla="*/ 1426525 h 1426566"/>
                <a:gd name="connsiteX11" fmla="*/ 480492 w 1529026"/>
                <a:gd name="connsiteY11" fmla="*/ 1210561 h 1426566"/>
                <a:gd name="connsiteX12" fmla="*/ 379402 w 1529026"/>
                <a:gd name="connsiteY12" fmla="*/ 1114067 h 1426566"/>
                <a:gd name="connsiteX13" fmla="*/ 168033 w 1529026"/>
                <a:gd name="connsiteY13" fmla="*/ 1045142 h 1426566"/>
                <a:gd name="connsiteX14" fmla="*/ 2614 w 1529026"/>
                <a:gd name="connsiteY14" fmla="*/ 888913 h 1426566"/>
                <a:gd name="connsiteX0" fmla="*/ 2614 w 1529026"/>
                <a:gd name="connsiteY0" fmla="*/ 889157 h 1426810"/>
                <a:gd name="connsiteX1" fmla="*/ 301288 w 1529026"/>
                <a:gd name="connsiteY1" fmla="*/ 443444 h 1426810"/>
                <a:gd name="connsiteX2" fmla="*/ 627531 w 1529026"/>
                <a:gd name="connsiteY2" fmla="*/ 232076 h 1426810"/>
                <a:gd name="connsiteX3" fmla="*/ 871065 w 1529026"/>
                <a:gd name="connsiteY3" fmla="*/ 66656 h 1426810"/>
                <a:gd name="connsiteX4" fmla="*/ 1119193 w 1529026"/>
                <a:gd name="connsiteY4" fmla="*/ 2327 h 1426810"/>
                <a:gd name="connsiteX5" fmla="*/ 1316777 w 1529026"/>
                <a:gd name="connsiteY5" fmla="*/ 140176 h 1426810"/>
                <a:gd name="connsiteX6" fmla="*/ 1495981 w 1529026"/>
                <a:gd name="connsiteY6" fmla="*/ 443444 h 1426810"/>
                <a:gd name="connsiteX7" fmla="*/ 1518956 w 1529026"/>
                <a:gd name="connsiteY7" fmla="*/ 650218 h 1426810"/>
                <a:gd name="connsiteX8" fmla="*/ 1381107 w 1529026"/>
                <a:gd name="connsiteY8" fmla="*/ 879967 h 1426810"/>
                <a:gd name="connsiteX9" fmla="*/ 1270827 w 1529026"/>
                <a:gd name="connsiteY9" fmla="*/ 1192425 h 1426810"/>
                <a:gd name="connsiteX10" fmla="*/ 953774 w 1529026"/>
                <a:gd name="connsiteY10" fmla="*/ 1426769 h 1426810"/>
                <a:gd name="connsiteX11" fmla="*/ 480492 w 1529026"/>
                <a:gd name="connsiteY11" fmla="*/ 1210805 h 1426810"/>
                <a:gd name="connsiteX12" fmla="*/ 379402 w 1529026"/>
                <a:gd name="connsiteY12" fmla="*/ 1114311 h 1426810"/>
                <a:gd name="connsiteX13" fmla="*/ 168033 w 1529026"/>
                <a:gd name="connsiteY13" fmla="*/ 1045386 h 1426810"/>
                <a:gd name="connsiteX14" fmla="*/ 2614 w 1529026"/>
                <a:gd name="connsiteY14" fmla="*/ 889157 h 1426810"/>
                <a:gd name="connsiteX0" fmla="*/ 2614 w 1529026"/>
                <a:gd name="connsiteY0" fmla="*/ 889157 h 1427511"/>
                <a:gd name="connsiteX1" fmla="*/ 301288 w 1529026"/>
                <a:gd name="connsiteY1" fmla="*/ 443444 h 1427511"/>
                <a:gd name="connsiteX2" fmla="*/ 627531 w 1529026"/>
                <a:gd name="connsiteY2" fmla="*/ 232076 h 1427511"/>
                <a:gd name="connsiteX3" fmla="*/ 871065 w 1529026"/>
                <a:gd name="connsiteY3" fmla="*/ 66656 h 1427511"/>
                <a:gd name="connsiteX4" fmla="*/ 1119193 w 1529026"/>
                <a:gd name="connsiteY4" fmla="*/ 2327 h 1427511"/>
                <a:gd name="connsiteX5" fmla="*/ 1316777 w 1529026"/>
                <a:gd name="connsiteY5" fmla="*/ 140176 h 1427511"/>
                <a:gd name="connsiteX6" fmla="*/ 1495981 w 1529026"/>
                <a:gd name="connsiteY6" fmla="*/ 443444 h 1427511"/>
                <a:gd name="connsiteX7" fmla="*/ 1518956 w 1529026"/>
                <a:gd name="connsiteY7" fmla="*/ 650218 h 1427511"/>
                <a:gd name="connsiteX8" fmla="*/ 1381107 w 1529026"/>
                <a:gd name="connsiteY8" fmla="*/ 879967 h 1427511"/>
                <a:gd name="connsiteX9" fmla="*/ 1270827 w 1529026"/>
                <a:gd name="connsiteY9" fmla="*/ 1192425 h 1427511"/>
                <a:gd name="connsiteX10" fmla="*/ 953774 w 1529026"/>
                <a:gd name="connsiteY10" fmla="*/ 1426769 h 1427511"/>
                <a:gd name="connsiteX11" fmla="*/ 531036 w 1529026"/>
                <a:gd name="connsiteY11" fmla="*/ 1261350 h 1427511"/>
                <a:gd name="connsiteX12" fmla="*/ 379402 w 1529026"/>
                <a:gd name="connsiteY12" fmla="*/ 1114311 h 1427511"/>
                <a:gd name="connsiteX13" fmla="*/ 168033 w 1529026"/>
                <a:gd name="connsiteY13" fmla="*/ 1045386 h 1427511"/>
                <a:gd name="connsiteX14" fmla="*/ 2614 w 1529026"/>
                <a:gd name="connsiteY14" fmla="*/ 889157 h 1427511"/>
                <a:gd name="connsiteX0" fmla="*/ 2614 w 1524956"/>
                <a:gd name="connsiteY0" fmla="*/ 889157 h 1427511"/>
                <a:gd name="connsiteX1" fmla="*/ 301288 w 1524956"/>
                <a:gd name="connsiteY1" fmla="*/ 443444 h 1427511"/>
                <a:gd name="connsiteX2" fmla="*/ 627531 w 1524956"/>
                <a:gd name="connsiteY2" fmla="*/ 232076 h 1427511"/>
                <a:gd name="connsiteX3" fmla="*/ 871065 w 1524956"/>
                <a:gd name="connsiteY3" fmla="*/ 66656 h 1427511"/>
                <a:gd name="connsiteX4" fmla="*/ 1119193 w 1524956"/>
                <a:gd name="connsiteY4" fmla="*/ 2327 h 1427511"/>
                <a:gd name="connsiteX5" fmla="*/ 1316777 w 1524956"/>
                <a:gd name="connsiteY5" fmla="*/ 140176 h 1427511"/>
                <a:gd name="connsiteX6" fmla="*/ 1495981 w 1524956"/>
                <a:gd name="connsiteY6" fmla="*/ 443444 h 1427511"/>
                <a:gd name="connsiteX7" fmla="*/ 1518956 w 1524956"/>
                <a:gd name="connsiteY7" fmla="*/ 650218 h 1427511"/>
                <a:gd name="connsiteX8" fmla="*/ 1436246 w 1524956"/>
                <a:gd name="connsiteY8" fmla="*/ 898347 h 1427511"/>
                <a:gd name="connsiteX9" fmla="*/ 1270827 w 1524956"/>
                <a:gd name="connsiteY9" fmla="*/ 1192425 h 1427511"/>
                <a:gd name="connsiteX10" fmla="*/ 953774 w 1524956"/>
                <a:gd name="connsiteY10" fmla="*/ 1426769 h 1427511"/>
                <a:gd name="connsiteX11" fmla="*/ 531036 w 1524956"/>
                <a:gd name="connsiteY11" fmla="*/ 1261350 h 1427511"/>
                <a:gd name="connsiteX12" fmla="*/ 379402 w 1524956"/>
                <a:gd name="connsiteY12" fmla="*/ 1114311 h 1427511"/>
                <a:gd name="connsiteX13" fmla="*/ 168033 w 1524956"/>
                <a:gd name="connsiteY13" fmla="*/ 1045386 h 1427511"/>
                <a:gd name="connsiteX14" fmla="*/ 2614 w 1524956"/>
                <a:gd name="connsiteY14" fmla="*/ 889157 h 1427511"/>
                <a:gd name="connsiteX0" fmla="*/ 2614 w 1524956"/>
                <a:gd name="connsiteY0" fmla="*/ 889157 h 1427468"/>
                <a:gd name="connsiteX1" fmla="*/ 301288 w 1524956"/>
                <a:gd name="connsiteY1" fmla="*/ 443444 h 1427468"/>
                <a:gd name="connsiteX2" fmla="*/ 627531 w 1524956"/>
                <a:gd name="connsiteY2" fmla="*/ 232076 h 1427468"/>
                <a:gd name="connsiteX3" fmla="*/ 871065 w 1524956"/>
                <a:gd name="connsiteY3" fmla="*/ 66656 h 1427468"/>
                <a:gd name="connsiteX4" fmla="*/ 1119193 w 1524956"/>
                <a:gd name="connsiteY4" fmla="*/ 2327 h 1427468"/>
                <a:gd name="connsiteX5" fmla="*/ 1316777 w 1524956"/>
                <a:gd name="connsiteY5" fmla="*/ 140176 h 1427468"/>
                <a:gd name="connsiteX6" fmla="*/ 1495981 w 1524956"/>
                <a:gd name="connsiteY6" fmla="*/ 443444 h 1427468"/>
                <a:gd name="connsiteX7" fmla="*/ 1518956 w 1524956"/>
                <a:gd name="connsiteY7" fmla="*/ 650218 h 1427468"/>
                <a:gd name="connsiteX8" fmla="*/ 1436246 w 1524956"/>
                <a:gd name="connsiteY8" fmla="*/ 898347 h 1427468"/>
                <a:gd name="connsiteX9" fmla="*/ 1270827 w 1524956"/>
                <a:gd name="connsiteY9" fmla="*/ 1192425 h 1427468"/>
                <a:gd name="connsiteX10" fmla="*/ 953774 w 1524956"/>
                <a:gd name="connsiteY10" fmla="*/ 1426769 h 1427468"/>
                <a:gd name="connsiteX11" fmla="*/ 531036 w 1524956"/>
                <a:gd name="connsiteY11" fmla="*/ 1261350 h 1427468"/>
                <a:gd name="connsiteX12" fmla="*/ 379402 w 1524956"/>
                <a:gd name="connsiteY12" fmla="*/ 1164855 h 1427468"/>
                <a:gd name="connsiteX13" fmla="*/ 168033 w 1524956"/>
                <a:gd name="connsiteY13" fmla="*/ 1045386 h 1427468"/>
                <a:gd name="connsiteX14" fmla="*/ 2614 w 1524956"/>
                <a:gd name="connsiteY14" fmla="*/ 889157 h 1427468"/>
                <a:gd name="connsiteX0" fmla="*/ 2614 w 1524956"/>
                <a:gd name="connsiteY0" fmla="*/ 889157 h 1428357"/>
                <a:gd name="connsiteX1" fmla="*/ 301288 w 1524956"/>
                <a:gd name="connsiteY1" fmla="*/ 443444 h 1428357"/>
                <a:gd name="connsiteX2" fmla="*/ 627531 w 1524956"/>
                <a:gd name="connsiteY2" fmla="*/ 232076 h 1428357"/>
                <a:gd name="connsiteX3" fmla="*/ 871065 w 1524956"/>
                <a:gd name="connsiteY3" fmla="*/ 66656 h 1428357"/>
                <a:gd name="connsiteX4" fmla="*/ 1119193 w 1524956"/>
                <a:gd name="connsiteY4" fmla="*/ 2327 h 1428357"/>
                <a:gd name="connsiteX5" fmla="*/ 1316777 w 1524956"/>
                <a:gd name="connsiteY5" fmla="*/ 140176 h 1428357"/>
                <a:gd name="connsiteX6" fmla="*/ 1495981 w 1524956"/>
                <a:gd name="connsiteY6" fmla="*/ 443444 h 1428357"/>
                <a:gd name="connsiteX7" fmla="*/ 1518956 w 1524956"/>
                <a:gd name="connsiteY7" fmla="*/ 650218 h 1428357"/>
                <a:gd name="connsiteX8" fmla="*/ 1436246 w 1524956"/>
                <a:gd name="connsiteY8" fmla="*/ 898347 h 1428357"/>
                <a:gd name="connsiteX9" fmla="*/ 1270827 w 1524956"/>
                <a:gd name="connsiteY9" fmla="*/ 1192425 h 1428357"/>
                <a:gd name="connsiteX10" fmla="*/ 953774 w 1524956"/>
                <a:gd name="connsiteY10" fmla="*/ 1426769 h 1428357"/>
                <a:gd name="connsiteX11" fmla="*/ 572391 w 1524956"/>
                <a:gd name="connsiteY11" fmla="*/ 1288919 h 1428357"/>
                <a:gd name="connsiteX12" fmla="*/ 379402 w 1524956"/>
                <a:gd name="connsiteY12" fmla="*/ 1164855 h 1428357"/>
                <a:gd name="connsiteX13" fmla="*/ 168033 w 1524956"/>
                <a:gd name="connsiteY13" fmla="*/ 1045386 h 1428357"/>
                <a:gd name="connsiteX14" fmla="*/ 2614 w 1524956"/>
                <a:gd name="connsiteY14" fmla="*/ 889157 h 1428357"/>
                <a:gd name="connsiteX0" fmla="*/ 2877 w 1525219"/>
                <a:gd name="connsiteY0" fmla="*/ 889157 h 1428357"/>
                <a:gd name="connsiteX1" fmla="*/ 80992 w 1525219"/>
                <a:gd name="connsiteY1" fmla="*/ 677788 h 1428357"/>
                <a:gd name="connsiteX2" fmla="*/ 301551 w 1525219"/>
                <a:gd name="connsiteY2" fmla="*/ 443444 h 1428357"/>
                <a:gd name="connsiteX3" fmla="*/ 627794 w 1525219"/>
                <a:gd name="connsiteY3" fmla="*/ 232076 h 1428357"/>
                <a:gd name="connsiteX4" fmla="*/ 871328 w 1525219"/>
                <a:gd name="connsiteY4" fmla="*/ 66656 h 1428357"/>
                <a:gd name="connsiteX5" fmla="*/ 1119456 w 1525219"/>
                <a:gd name="connsiteY5" fmla="*/ 2327 h 1428357"/>
                <a:gd name="connsiteX6" fmla="*/ 1317040 w 1525219"/>
                <a:gd name="connsiteY6" fmla="*/ 140176 h 1428357"/>
                <a:gd name="connsiteX7" fmla="*/ 1496244 w 1525219"/>
                <a:gd name="connsiteY7" fmla="*/ 443444 h 1428357"/>
                <a:gd name="connsiteX8" fmla="*/ 1519219 w 1525219"/>
                <a:gd name="connsiteY8" fmla="*/ 650218 h 1428357"/>
                <a:gd name="connsiteX9" fmla="*/ 1436509 w 1525219"/>
                <a:gd name="connsiteY9" fmla="*/ 898347 h 1428357"/>
                <a:gd name="connsiteX10" fmla="*/ 1271090 w 1525219"/>
                <a:gd name="connsiteY10" fmla="*/ 1192425 h 1428357"/>
                <a:gd name="connsiteX11" fmla="*/ 954037 w 1525219"/>
                <a:gd name="connsiteY11" fmla="*/ 1426769 h 1428357"/>
                <a:gd name="connsiteX12" fmla="*/ 572654 w 1525219"/>
                <a:gd name="connsiteY12" fmla="*/ 1288919 h 1428357"/>
                <a:gd name="connsiteX13" fmla="*/ 379665 w 1525219"/>
                <a:gd name="connsiteY13" fmla="*/ 1164855 h 1428357"/>
                <a:gd name="connsiteX14" fmla="*/ 168296 w 1525219"/>
                <a:gd name="connsiteY14" fmla="*/ 1045386 h 1428357"/>
                <a:gd name="connsiteX15" fmla="*/ 2877 w 1525219"/>
                <a:gd name="connsiteY15" fmla="*/ 889157 h 1428357"/>
                <a:gd name="connsiteX0" fmla="*/ 2052 w 1547369"/>
                <a:gd name="connsiteY0" fmla="*/ 898347 h 1428357"/>
                <a:gd name="connsiteX1" fmla="*/ 103142 w 1547369"/>
                <a:gd name="connsiteY1" fmla="*/ 677788 h 1428357"/>
                <a:gd name="connsiteX2" fmla="*/ 323701 w 1547369"/>
                <a:gd name="connsiteY2" fmla="*/ 443444 h 1428357"/>
                <a:gd name="connsiteX3" fmla="*/ 649944 w 1547369"/>
                <a:gd name="connsiteY3" fmla="*/ 232076 h 1428357"/>
                <a:gd name="connsiteX4" fmla="*/ 893478 w 1547369"/>
                <a:gd name="connsiteY4" fmla="*/ 66656 h 1428357"/>
                <a:gd name="connsiteX5" fmla="*/ 1141606 w 1547369"/>
                <a:gd name="connsiteY5" fmla="*/ 2327 h 1428357"/>
                <a:gd name="connsiteX6" fmla="*/ 1339190 w 1547369"/>
                <a:gd name="connsiteY6" fmla="*/ 140176 h 1428357"/>
                <a:gd name="connsiteX7" fmla="*/ 1518394 w 1547369"/>
                <a:gd name="connsiteY7" fmla="*/ 443444 h 1428357"/>
                <a:gd name="connsiteX8" fmla="*/ 1541369 w 1547369"/>
                <a:gd name="connsiteY8" fmla="*/ 650218 h 1428357"/>
                <a:gd name="connsiteX9" fmla="*/ 1458659 w 1547369"/>
                <a:gd name="connsiteY9" fmla="*/ 898347 h 1428357"/>
                <a:gd name="connsiteX10" fmla="*/ 1293240 w 1547369"/>
                <a:gd name="connsiteY10" fmla="*/ 1192425 h 1428357"/>
                <a:gd name="connsiteX11" fmla="*/ 976187 w 1547369"/>
                <a:gd name="connsiteY11" fmla="*/ 1426769 h 1428357"/>
                <a:gd name="connsiteX12" fmla="*/ 594804 w 1547369"/>
                <a:gd name="connsiteY12" fmla="*/ 1288919 h 1428357"/>
                <a:gd name="connsiteX13" fmla="*/ 401815 w 1547369"/>
                <a:gd name="connsiteY13" fmla="*/ 1164855 h 1428357"/>
                <a:gd name="connsiteX14" fmla="*/ 190446 w 1547369"/>
                <a:gd name="connsiteY14" fmla="*/ 1045386 h 1428357"/>
                <a:gd name="connsiteX15" fmla="*/ 2052 w 1547369"/>
                <a:gd name="connsiteY15" fmla="*/ 898347 h 1428357"/>
                <a:gd name="connsiteX0" fmla="*/ 1222 w 1546539"/>
                <a:gd name="connsiteY0" fmla="*/ 898347 h 1428357"/>
                <a:gd name="connsiteX1" fmla="*/ 102312 w 1546539"/>
                <a:gd name="connsiteY1" fmla="*/ 677788 h 1428357"/>
                <a:gd name="connsiteX2" fmla="*/ 322871 w 1546539"/>
                <a:gd name="connsiteY2" fmla="*/ 443444 h 1428357"/>
                <a:gd name="connsiteX3" fmla="*/ 649114 w 1546539"/>
                <a:gd name="connsiteY3" fmla="*/ 232076 h 1428357"/>
                <a:gd name="connsiteX4" fmla="*/ 892648 w 1546539"/>
                <a:gd name="connsiteY4" fmla="*/ 66656 h 1428357"/>
                <a:gd name="connsiteX5" fmla="*/ 1140776 w 1546539"/>
                <a:gd name="connsiteY5" fmla="*/ 2327 h 1428357"/>
                <a:gd name="connsiteX6" fmla="*/ 1338360 w 1546539"/>
                <a:gd name="connsiteY6" fmla="*/ 140176 h 1428357"/>
                <a:gd name="connsiteX7" fmla="*/ 1517564 w 1546539"/>
                <a:gd name="connsiteY7" fmla="*/ 443444 h 1428357"/>
                <a:gd name="connsiteX8" fmla="*/ 1540539 w 1546539"/>
                <a:gd name="connsiteY8" fmla="*/ 650218 h 1428357"/>
                <a:gd name="connsiteX9" fmla="*/ 1457829 w 1546539"/>
                <a:gd name="connsiteY9" fmla="*/ 898347 h 1428357"/>
                <a:gd name="connsiteX10" fmla="*/ 1292410 w 1546539"/>
                <a:gd name="connsiteY10" fmla="*/ 1192425 h 1428357"/>
                <a:gd name="connsiteX11" fmla="*/ 975357 w 1546539"/>
                <a:gd name="connsiteY11" fmla="*/ 1426769 h 1428357"/>
                <a:gd name="connsiteX12" fmla="*/ 593974 w 1546539"/>
                <a:gd name="connsiteY12" fmla="*/ 1288919 h 1428357"/>
                <a:gd name="connsiteX13" fmla="*/ 400985 w 1546539"/>
                <a:gd name="connsiteY13" fmla="*/ 1164855 h 1428357"/>
                <a:gd name="connsiteX14" fmla="*/ 166641 w 1546539"/>
                <a:gd name="connsiteY14" fmla="*/ 1068361 h 1428357"/>
                <a:gd name="connsiteX15" fmla="*/ 1222 w 1546539"/>
                <a:gd name="connsiteY15" fmla="*/ 898347 h 1428357"/>
                <a:gd name="connsiteX0" fmla="*/ 1222 w 1546539"/>
                <a:gd name="connsiteY0" fmla="*/ 898347 h 1428338"/>
                <a:gd name="connsiteX1" fmla="*/ 102312 w 1546539"/>
                <a:gd name="connsiteY1" fmla="*/ 677788 h 1428338"/>
                <a:gd name="connsiteX2" fmla="*/ 322871 w 1546539"/>
                <a:gd name="connsiteY2" fmla="*/ 443444 h 1428338"/>
                <a:gd name="connsiteX3" fmla="*/ 649114 w 1546539"/>
                <a:gd name="connsiteY3" fmla="*/ 232076 h 1428338"/>
                <a:gd name="connsiteX4" fmla="*/ 892648 w 1546539"/>
                <a:gd name="connsiteY4" fmla="*/ 66656 h 1428338"/>
                <a:gd name="connsiteX5" fmla="*/ 1140776 w 1546539"/>
                <a:gd name="connsiteY5" fmla="*/ 2327 h 1428338"/>
                <a:gd name="connsiteX6" fmla="*/ 1338360 w 1546539"/>
                <a:gd name="connsiteY6" fmla="*/ 140176 h 1428338"/>
                <a:gd name="connsiteX7" fmla="*/ 1517564 w 1546539"/>
                <a:gd name="connsiteY7" fmla="*/ 443444 h 1428338"/>
                <a:gd name="connsiteX8" fmla="*/ 1540539 w 1546539"/>
                <a:gd name="connsiteY8" fmla="*/ 650218 h 1428338"/>
                <a:gd name="connsiteX9" fmla="*/ 1457829 w 1546539"/>
                <a:gd name="connsiteY9" fmla="*/ 898347 h 1428338"/>
                <a:gd name="connsiteX10" fmla="*/ 1292410 w 1546539"/>
                <a:gd name="connsiteY10" fmla="*/ 1192425 h 1428338"/>
                <a:gd name="connsiteX11" fmla="*/ 975357 w 1546539"/>
                <a:gd name="connsiteY11" fmla="*/ 1426769 h 1428338"/>
                <a:gd name="connsiteX12" fmla="*/ 593974 w 1546539"/>
                <a:gd name="connsiteY12" fmla="*/ 1288919 h 1428338"/>
                <a:gd name="connsiteX13" fmla="*/ 400985 w 1546539"/>
                <a:gd name="connsiteY13" fmla="*/ 1174045 h 1428338"/>
                <a:gd name="connsiteX14" fmla="*/ 166641 w 1546539"/>
                <a:gd name="connsiteY14" fmla="*/ 1068361 h 1428338"/>
                <a:gd name="connsiteX15" fmla="*/ 1222 w 1546539"/>
                <a:gd name="connsiteY15" fmla="*/ 898347 h 1428338"/>
                <a:gd name="connsiteX0" fmla="*/ 1222 w 1546539"/>
                <a:gd name="connsiteY0" fmla="*/ 898347 h 1455663"/>
                <a:gd name="connsiteX1" fmla="*/ 102312 w 1546539"/>
                <a:gd name="connsiteY1" fmla="*/ 677788 h 1455663"/>
                <a:gd name="connsiteX2" fmla="*/ 322871 w 1546539"/>
                <a:gd name="connsiteY2" fmla="*/ 443444 h 1455663"/>
                <a:gd name="connsiteX3" fmla="*/ 649114 w 1546539"/>
                <a:gd name="connsiteY3" fmla="*/ 232076 h 1455663"/>
                <a:gd name="connsiteX4" fmla="*/ 892648 w 1546539"/>
                <a:gd name="connsiteY4" fmla="*/ 66656 h 1455663"/>
                <a:gd name="connsiteX5" fmla="*/ 1140776 w 1546539"/>
                <a:gd name="connsiteY5" fmla="*/ 2327 h 1455663"/>
                <a:gd name="connsiteX6" fmla="*/ 1338360 w 1546539"/>
                <a:gd name="connsiteY6" fmla="*/ 140176 h 1455663"/>
                <a:gd name="connsiteX7" fmla="*/ 1517564 w 1546539"/>
                <a:gd name="connsiteY7" fmla="*/ 443444 h 1455663"/>
                <a:gd name="connsiteX8" fmla="*/ 1540539 w 1546539"/>
                <a:gd name="connsiteY8" fmla="*/ 650218 h 1455663"/>
                <a:gd name="connsiteX9" fmla="*/ 1457829 w 1546539"/>
                <a:gd name="connsiteY9" fmla="*/ 898347 h 1455663"/>
                <a:gd name="connsiteX10" fmla="*/ 1292410 w 1546539"/>
                <a:gd name="connsiteY10" fmla="*/ 1192425 h 1455663"/>
                <a:gd name="connsiteX11" fmla="*/ 984547 w 1546539"/>
                <a:gd name="connsiteY11" fmla="*/ 1454339 h 1455663"/>
                <a:gd name="connsiteX12" fmla="*/ 593974 w 1546539"/>
                <a:gd name="connsiteY12" fmla="*/ 1288919 h 1455663"/>
                <a:gd name="connsiteX13" fmla="*/ 400985 w 1546539"/>
                <a:gd name="connsiteY13" fmla="*/ 1174045 h 1455663"/>
                <a:gd name="connsiteX14" fmla="*/ 166641 w 1546539"/>
                <a:gd name="connsiteY14" fmla="*/ 1068361 h 1455663"/>
                <a:gd name="connsiteX15" fmla="*/ 1222 w 1546539"/>
                <a:gd name="connsiteY15" fmla="*/ 898347 h 1455663"/>
                <a:gd name="connsiteX0" fmla="*/ 1222 w 1546539"/>
                <a:gd name="connsiteY0" fmla="*/ 898347 h 1455443"/>
                <a:gd name="connsiteX1" fmla="*/ 102312 w 1546539"/>
                <a:gd name="connsiteY1" fmla="*/ 677788 h 1455443"/>
                <a:gd name="connsiteX2" fmla="*/ 322871 w 1546539"/>
                <a:gd name="connsiteY2" fmla="*/ 443444 h 1455443"/>
                <a:gd name="connsiteX3" fmla="*/ 649114 w 1546539"/>
                <a:gd name="connsiteY3" fmla="*/ 232076 h 1455443"/>
                <a:gd name="connsiteX4" fmla="*/ 892648 w 1546539"/>
                <a:gd name="connsiteY4" fmla="*/ 66656 h 1455443"/>
                <a:gd name="connsiteX5" fmla="*/ 1140776 w 1546539"/>
                <a:gd name="connsiteY5" fmla="*/ 2327 h 1455443"/>
                <a:gd name="connsiteX6" fmla="*/ 1338360 w 1546539"/>
                <a:gd name="connsiteY6" fmla="*/ 140176 h 1455443"/>
                <a:gd name="connsiteX7" fmla="*/ 1517564 w 1546539"/>
                <a:gd name="connsiteY7" fmla="*/ 443444 h 1455443"/>
                <a:gd name="connsiteX8" fmla="*/ 1540539 w 1546539"/>
                <a:gd name="connsiteY8" fmla="*/ 650218 h 1455443"/>
                <a:gd name="connsiteX9" fmla="*/ 1457829 w 1546539"/>
                <a:gd name="connsiteY9" fmla="*/ 898347 h 1455443"/>
                <a:gd name="connsiteX10" fmla="*/ 1315385 w 1546539"/>
                <a:gd name="connsiteY10" fmla="*/ 1201615 h 1455443"/>
                <a:gd name="connsiteX11" fmla="*/ 984547 w 1546539"/>
                <a:gd name="connsiteY11" fmla="*/ 1454339 h 1455443"/>
                <a:gd name="connsiteX12" fmla="*/ 593974 w 1546539"/>
                <a:gd name="connsiteY12" fmla="*/ 1288919 h 1455443"/>
                <a:gd name="connsiteX13" fmla="*/ 400985 w 1546539"/>
                <a:gd name="connsiteY13" fmla="*/ 1174045 h 1455443"/>
                <a:gd name="connsiteX14" fmla="*/ 166641 w 1546539"/>
                <a:gd name="connsiteY14" fmla="*/ 1068361 h 1455443"/>
                <a:gd name="connsiteX15" fmla="*/ 1222 w 1546539"/>
                <a:gd name="connsiteY15" fmla="*/ 898347 h 1455443"/>
                <a:gd name="connsiteX0" fmla="*/ 1222 w 1544848"/>
                <a:gd name="connsiteY0" fmla="*/ 898347 h 1455443"/>
                <a:gd name="connsiteX1" fmla="*/ 102312 w 1544848"/>
                <a:gd name="connsiteY1" fmla="*/ 677788 h 1455443"/>
                <a:gd name="connsiteX2" fmla="*/ 322871 w 1544848"/>
                <a:gd name="connsiteY2" fmla="*/ 443444 h 1455443"/>
                <a:gd name="connsiteX3" fmla="*/ 649114 w 1544848"/>
                <a:gd name="connsiteY3" fmla="*/ 232076 h 1455443"/>
                <a:gd name="connsiteX4" fmla="*/ 892648 w 1544848"/>
                <a:gd name="connsiteY4" fmla="*/ 66656 h 1455443"/>
                <a:gd name="connsiteX5" fmla="*/ 1140776 w 1544848"/>
                <a:gd name="connsiteY5" fmla="*/ 2327 h 1455443"/>
                <a:gd name="connsiteX6" fmla="*/ 1338360 w 1544848"/>
                <a:gd name="connsiteY6" fmla="*/ 140176 h 1455443"/>
                <a:gd name="connsiteX7" fmla="*/ 1517564 w 1544848"/>
                <a:gd name="connsiteY7" fmla="*/ 443444 h 1455443"/>
                <a:gd name="connsiteX8" fmla="*/ 1540539 w 1544848"/>
                <a:gd name="connsiteY8" fmla="*/ 650218 h 1455443"/>
                <a:gd name="connsiteX9" fmla="*/ 1480804 w 1544848"/>
                <a:gd name="connsiteY9" fmla="*/ 893752 h 1455443"/>
                <a:gd name="connsiteX10" fmla="*/ 1315385 w 1544848"/>
                <a:gd name="connsiteY10" fmla="*/ 1201615 h 1455443"/>
                <a:gd name="connsiteX11" fmla="*/ 984547 w 1544848"/>
                <a:gd name="connsiteY11" fmla="*/ 1454339 h 1455443"/>
                <a:gd name="connsiteX12" fmla="*/ 593974 w 1544848"/>
                <a:gd name="connsiteY12" fmla="*/ 1288919 h 1455443"/>
                <a:gd name="connsiteX13" fmla="*/ 400985 w 1544848"/>
                <a:gd name="connsiteY13" fmla="*/ 1174045 h 1455443"/>
                <a:gd name="connsiteX14" fmla="*/ 166641 w 1544848"/>
                <a:gd name="connsiteY14" fmla="*/ 1068361 h 1455443"/>
                <a:gd name="connsiteX15" fmla="*/ 1222 w 1544848"/>
                <a:gd name="connsiteY15" fmla="*/ 898347 h 1455443"/>
                <a:gd name="connsiteX0" fmla="*/ 1222 w 1569266"/>
                <a:gd name="connsiteY0" fmla="*/ 898347 h 1455443"/>
                <a:gd name="connsiteX1" fmla="*/ 102312 w 1569266"/>
                <a:gd name="connsiteY1" fmla="*/ 677788 h 1455443"/>
                <a:gd name="connsiteX2" fmla="*/ 322871 w 1569266"/>
                <a:gd name="connsiteY2" fmla="*/ 443444 h 1455443"/>
                <a:gd name="connsiteX3" fmla="*/ 649114 w 1569266"/>
                <a:gd name="connsiteY3" fmla="*/ 232076 h 1455443"/>
                <a:gd name="connsiteX4" fmla="*/ 892648 w 1569266"/>
                <a:gd name="connsiteY4" fmla="*/ 66656 h 1455443"/>
                <a:gd name="connsiteX5" fmla="*/ 1140776 w 1569266"/>
                <a:gd name="connsiteY5" fmla="*/ 2327 h 1455443"/>
                <a:gd name="connsiteX6" fmla="*/ 1338360 w 1569266"/>
                <a:gd name="connsiteY6" fmla="*/ 140176 h 1455443"/>
                <a:gd name="connsiteX7" fmla="*/ 1517564 w 1569266"/>
                <a:gd name="connsiteY7" fmla="*/ 443444 h 1455443"/>
                <a:gd name="connsiteX8" fmla="*/ 1568109 w 1569266"/>
                <a:gd name="connsiteY8" fmla="*/ 641028 h 1455443"/>
                <a:gd name="connsiteX9" fmla="*/ 1480804 w 1569266"/>
                <a:gd name="connsiteY9" fmla="*/ 893752 h 1455443"/>
                <a:gd name="connsiteX10" fmla="*/ 1315385 w 1569266"/>
                <a:gd name="connsiteY10" fmla="*/ 1201615 h 1455443"/>
                <a:gd name="connsiteX11" fmla="*/ 984547 w 1569266"/>
                <a:gd name="connsiteY11" fmla="*/ 1454339 h 1455443"/>
                <a:gd name="connsiteX12" fmla="*/ 593974 w 1569266"/>
                <a:gd name="connsiteY12" fmla="*/ 1288919 h 1455443"/>
                <a:gd name="connsiteX13" fmla="*/ 400985 w 1569266"/>
                <a:gd name="connsiteY13" fmla="*/ 1174045 h 1455443"/>
                <a:gd name="connsiteX14" fmla="*/ 166641 w 1569266"/>
                <a:gd name="connsiteY14" fmla="*/ 1068361 h 1455443"/>
                <a:gd name="connsiteX15" fmla="*/ 1222 w 1569266"/>
                <a:gd name="connsiteY15" fmla="*/ 898347 h 1455443"/>
                <a:gd name="connsiteX0" fmla="*/ 1222 w 1585739"/>
                <a:gd name="connsiteY0" fmla="*/ 898347 h 1455443"/>
                <a:gd name="connsiteX1" fmla="*/ 102312 w 1585739"/>
                <a:gd name="connsiteY1" fmla="*/ 677788 h 1455443"/>
                <a:gd name="connsiteX2" fmla="*/ 322871 w 1585739"/>
                <a:gd name="connsiteY2" fmla="*/ 443444 h 1455443"/>
                <a:gd name="connsiteX3" fmla="*/ 649114 w 1585739"/>
                <a:gd name="connsiteY3" fmla="*/ 232076 h 1455443"/>
                <a:gd name="connsiteX4" fmla="*/ 892648 w 1585739"/>
                <a:gd name="connsiteY4" fmla="*/ 66656 h 1455443"/>
                <a:gd name="connsiteX5" fmla="*/ 1140776 w 1585739"/>
                <a:gd name="connsiteY5" fmla="*/ 2327 h 1455443"/>
                <a:gd name="connsiteX6" fmla="*/ 1338360 w 1585739"/>
                <a:gd name="connsiteY6" fmla="*/ 140176 h 1455443"/>
                <a:gd name="connsiteX7" fmla="*/ 1563514 w 1585739"/>
                <a:gd name="connsiteY7" fmla="*/ 438849 h 1455443"/>
                <a:gd name="connsiteX8" fmla="*/ 1568109 w 1585739"/>
                <a:gd name="connsiteY8" fmla="*/ 641028 h 1455443"/>
                <a:gd name="connsiteX9" fmla="*/ 1480804 w 1585739"/>
                <a:gd name="connsiteY9" fmla="*/ 893752 h 1455443"/>
                <a:gd name="connsiteX10" fmla="*/ 1315385 w 1585739"/>
                <a:gd name="connsiteY10" fmla="*/ 1201615 h 1455443"/>
                <a:gd name="connsiteX11" fmla="*/ 984547 w 1585739"/>
                <a:gd name="connsiteY11" fmla="*/ 1454339 h 1455443"/>
                <a:gd name="connsiteX12" fmla="*/ 593974 w 1585739"/>
                <a:gd name="connsiteY12" fmla="*/ 1288919 h 1455443"/>
                <a:gd name="connsiteX13" fmla="*/ 400985 w 1585739"/>
                <a:gd name="connsiteY13" fmla="*/ 1174045 h 1455443"/>
                <a:gd name="connsiteX14" fmla="*/ 166641 w 1585739"/>
                <a:gd name="connsiteY14" fmla="*/ 1068361 h 1455443"/>
                <a:gd name="connsiteX15" fmla="*/ 1222 w 1585739"/>
                <a:gd name="connsiteY15" fmla="*/ 898347 h 1455443"/>
                <a:gd name="connsiteX0" fmla="*/ 1222 w 1584150"/>
                <a:gd name="connsiteY0" fmla="*/ 897909 h 1455005"/>
                <a:gd name="connsiteX1" fmla="*/ 102312 w 1584150"/>
                <a:gd name="connsiteY1" fmla="*/ 677350 h 1455005"/>
                <a:gd name="connsiteX2" fmla="*/ 322871 w 1584150"/>
                <a:gd name="connsiteY2" fmla="*/ 443006 h 1455005"/>
                <a:gd name="connsiteX3" fmla="*/ 649114 w 1584150"/>
                <a:gd name="connsiteY3" fmla="*/ 231638 h 1455005"/>
                <a:gd name="connsiteX4" fmla="*/ 892648 w 1584150"/>
                <a:gd name="connsiteY4" fmla="*/ 66218 h 1455005"/>
                <a:gd name="connsiteX5" fmla="*/ 1140776 w 1584150"/>
                <a:gd name="connsiteY5" fmla="*/ 1889 h 1455005"/>
                <a:gd name="connsiteX6" fmla="*/ 1361335 w 1584150"/>
                <a:gd name="connsiteY6" fmla="*/ 130548 h 1455005"/>
                <a:gd name="connsiteX7" fmla="*/ 1563514 w 1584150"/>
                <a:gd name="connsiteY7" fmla="*/ 438411 h 1455005"/>
                <a:gd name="connsiteX8" fmla="*/ 1568109 w 1584150"/>
                <a:gd name="connsiteY8" fmla="*/ 640590 h 1455005"/>
                <a:gd name="connsiteX9" fmla="*/ 1480804 w 1584150"/>
                <a:gd name="connsiteY9" fmla="*/ 893314 h 1455005"/>
                <a:gd name="connsiteX10" fmla="*/ 1315385 w 1584150"/>
                <a:gd name="connsiteY10" fmla="*/ 1201177 h 1455005"/>
                <a:gd name="connsiteX11" fmla="*/ 984547 w 1584150"/>
                <a:gd name="connsiteY11" fmla="*/ 1453901 h 1455005"/>
                <a:gd name="connsiteX12" fmla="*/ 593974 w 1584150"/>
                <a:gd name="connsiteY12" fmla="*/ 1288481 h 1455005"/>
                <a:gd name="connsiteX13" fmla="*/ 400985 w 1584150"/>
                <a:gd name="connsiteY13" fmla="*/ 1173607 h 1455005"/>
                <a:gd name="connsiteX14" fmla="*/ 166641 w 1584150"/>
                <a:gd name="connsiteY14" fmla="*/ 1067923 h 1455005"/>
                <a:gd name="connsiteX15" fmla="*/ 1222 w 1584150"/>
                <a:gd name="connsiteY15" fmla="*/ 897909 h 1455005"/>
                <a:gd name="connsiteX0" fmla="*/ 1222 w 1584150"/>
                <a:gd name="connsiteY0" fmla="*/ 837521 h 1394617"/>
                <a:gd name="connsiteX1" fmla="*/ 102312 w 1584150"/>
                <a:gd name="connsiteY1" fmla="*/ 616962 h 1394617"/>
                <a:gd name="connsiteX2" fmla="*/ 322871 w 1584150"/>
                <a:gd name="connsiteY2" fmla="*/ 382618 h 1394617"/>
                <a:gd name="connsiteX3" fmla="*/ 649114 w 1584150"/>
                <a:gd name="connsiteY3" fmla="*/ 171250 h 1394617"/>
                <a:gd name="connsiteX4" fmla="*/ 892648 w 1584150"/>
                <a:gd name="connsiteY4" fmla="*/ 5830 h 1394617"/>
                <a:gd name="connsiteX5" fmla="*/ 1361335 w 1584150"/>
                <a:gd name="connsiteY5" fmla="*/ 70160 h 1394617"/>
                <a:gd name="connsiteX6" fmla="*/ 1563514 w 1584150"/>
                <a:gd name="connsiteY6" fmla="*/ 378023 h 1394617"/>
                <a:gd name="connsiteX7" fmla="*/ 1568109 w 1584150"/>
                <a:gd name="connsiteY7" fmla="*/ 580202 h 1394617"/>
                <a:gd name="connsiteX8" fmla="*/ 1480804 w 1584150"/>
                <a:gd name="connsiteY8" fmla="*/ 832926 h 1394617"/>
                <a:gd name="connsiteX9" fmla="*/ 1315385 w 1584150"/>
                <a:gd name="connsiteY9" fmla="*/ 1140789 h 1394617"/>
                <a:gd name="connsiteX10" fmla="*/ 984547 w 1584150"/>
                <a:gd name="connsiteY10" fmla="*/ 1393513 h 1394617"/>
                <a:gd name="connsiteX11" fmla="*/ 593974 w 1584150"/>
                <a:gd name="connsiteY11" fmla="*/ 1228093 h 1394617"/>
                <a:gd name="connsiteX12" fmla="*/ 400985 w 1584150"/>
                <a:gd name="connsiteY12" fmla="*/ 1113219 h 1394617"/>
                <a:gd name="connsiteX13" fmla="*/ 166641 w 1584150"/>
                <a:gd name="connsiteY13" fmla="*/ 1007535 h 1394617"/>
                <a:gd name="connsiteX14" fmla="*/ 1222 w 1584150"/>
                <a:gd name="connsiteY14" fmla="*/ 837521 h 1394617"/>
                <a:gd name="connsiteX0" fmla="*/ 1222 w 1571803"/>
                <a:gd name="connsiteY0" fmla="*/ 843981 h 1401077"/>
                <a:gd name="connsiteX1" fmla="*/ 102312 w 1571803"/>
                <a:gd name="connsiteY1" fmla="*/ 623422 h 1401077"/>
                <a:gd name="connsiteX2" fmla="*/ 322871 w 1571803"/>
                <a:gd name="connsiteY2" fmla="*/ 389078 h 1401077"/>
                <a:gd name="connsiteX3" fmla="*/ 649114 w 1571803"/>
                <a:gd name="connsiteY3" fmla="*/ 177710 h 1401077"/>
                <a:gd name="connsiteX4" fmla="*/ 892648 w 1571803"/>
                <a:gd name="connsiteY4" fmla="*/ 12290 h 1401077"/>
                <a:gd name="connsiteX5" fmla="*/ 1361335 w 1571803"/>
                <a:gd name="connsiteY5" fmla="*/ 76620 h 1401077"/>
                <a:gd name="connsiteX6" fmla="*/ 1568109 w 1571803"/>
                <a:gd name="connsiteY6" fmla="*/ 586662 h 1401077"/>
                <a:gd name="connsiteX7" fmla="*/ 1480804 w 1571803"/>
                <a:gd name="connsiteY7" fmla="*/ 839386 h 1401077"/>
                <a:gd name="connsiteX8" fmla="*/ 1315385 w 1571803"/>
                <a:gd name="connsiteY8" fmla="*/ 1147249 h 1401077"/>
                <a:gd name="connsiteX9" fmla="*/ 984547 w 1571803"/>
                <a:gd name="connsiteY9" fmla="*/ 1399973 h 1401077"/>
                <a:gd name="connsiteX10" fmla="*/ 593974 w 1571803"/>
                <a:gd name="connsiteY10" fmla="*/ 1234553 h 1401077"/>
                <a:gd name="connsiteX11" fmla="*/ 400985 w 1571803"/>
                <a:gd name="connsiteY11" fmla="*/ 1119679 h 1401077"/>
                <a:gd name="connsiteX12" fmla="*/ 166641 w 1571803"/>
                <a:gd name="connsiteY12" fmla="*/ 1013995 h 1401077"/>
                <a:gd name="connsiteX13" fmla="*/ 1222 w 1571803"/>
                <a:gd name="connsiteY13" fmla="*/ 843981 h 1401077"/>
                <a:gd name="connsiteX0" fmla="*/ 1222 w 1481966"/>
                <a:gd name="connsiteY0" fmla="*/ 857573 h 1414669"/>
                <a:gd name="connsiteX1" fmla="*/ 102312 w 1481966"/>
                <a:gd name="connsiteY1" fmla="*/ 637014 h 1414669"/>
                <a:gd name="connsiteX2" fmla="*/ 322871 w 1481966"/>
                <a:gd name="connsiteY2" fmla="*/ 402670 h 1414669"/>
                <a:gd name="connsiteX3" fmla="*/ 649114 w 1481966"/>
                <a:gd name="connsiteY3" fmla="*/ 191302 h 1414669"/>
                <a:gd name="connsiteX4" fmla="*/ 892648 w 1481966"/>
                <a:gd name="connsiteY4" fmla="*/ 25882 h 1414669"/>
                <a:gd name="connsiteX5" fmla="*/ 1361335 w 1481966"/>
                <a:gd name="connsiteY5" fmla="*/ 90212 h 1414669"/>
                <a:gd name="connsiteX6" fmla="*/ 1480804 w 1481966"/>
                <a:gd name="connsiteY6" fmla="*/ 852978 h 1414669"/>
                <a:gd name="connsiteX7" fmla="*/ 1315385 w 1481966"/>
                <a:gd name="connsiteY7" fmla="*/ 1160841 h 1414669"/>
                <a:gd name="connsiteX8" fmla="*/ 984547 w 1481966"/>
                <a:gd name="connsiteY8" fmla="*/ 1413565 h 1414669"/>
                <a:gd name="connsiteX9" fmla="*/ 593974 w 1481966"/>
                <a:gd name="connsiteY9" fmla="*/ 1248145 h 1414669"/>
                <a:gd name="connsiteX10" fmla="*/ 400985 w 1481966"/>
                <a:gd name="connsiteY10" fmla="*/ 1133271 h 1414669"/>
                <a:gd name="connsiteX11" fmla="*/ 166641 w 1481966"/>
                <a:gd name="connsiteY11" fmla="*/ 1027587 h 1414669"/>
                <a:gd name="connsiteX12" fmla="*/ 1222 w 1481966"/>
                <a:gd name="connsiteY12" fmla="*/ 857573 h 1414669"/>
                <a:gd name="connsiteX0" fmla="*/ 1222 w 1482965"/>
                <a:gd name="connsiteY0" fmla="*/ 834743 h 1391839"/>
                <a:gd name="connsiteX1" fmla="*/ 102312 w 1482965"/>
                <a:gd name="connsiteY1" fmla="*/ 614184 h 1391839"/>
                <a:gd name="connsiteX2" fmla="*/ 322871 w 1482965"/>
                <a:gd name="connsiteY2" fmla="*/ 379840 h 1391839"/>
                <a:gd name="connsiteX3" fmla="*/ 649114 w 1482965"/>
                <a:gd name="connsiteY3" fmla="*/ 168472 h 1391839"/>
                <a:gd name="connsiteX4" fmla="*/ 892648 w 1482965"/>
                <a:gd name="connsiteY4" fmla="*/ 3052 h 1391839"/>
                <a:gd name="connsiteX5" fmla="*/ 1205887 w 1482965"/>
                <a:gd name="connsiteY5" fmla="*/ 314270 h 1391839"/>
                <a:gd name="connsiteX6" fmla="*/ 1480804 w 1482965"/>
                <a:gd name="connsiteY6" fmla="*/ 830148 h 1391839"/>
                <a:gd name="connsiteX7" fmla="*/ 1315385 w 1482965"/>
                <a:gd name="connsiteY7" fmla="*/ 1138011 h 1391839"/>
                <a:gd name="connsiteX8" fmla="*/ 984547 w 1482965"/>
                <a:gd name="connsiteY8" fmla="*/ 1390735 h 1391839"/>
                <a:gd name="connsiteX9" fmla="*/ 593974 w 1482965"/>
                <a:gd name="connsiteY9" fmla="*/ 1225315 h 1391839"/>
                <a:gd name="connsiteX10" fmla="*/ 400985 w 1482965"/>
                <a:gd name="connsiteY10" fmla="*/ 1110441 h 1391839"/>
                <a:gd name="connsiteX11" fmla="*/ 166641 w 1482965"/>
                <a:gd name="connsiteY11" fmla="*/ 1004757 h 1391839"/>
                <a:gd name="connsiteX12" fmla="*/ 1222 w 1482965"/>
                <a:gd name="connsiteY12" fmla="*/ 834743 h 1391839"/>
                <a:gd name="connsiteX0" fmla="*/ 1222 w 1482965"/>
                <a:gd name="connsiteY0" fmla="*/ 667827 h 1224923"/>
                <a:gd name="connsiteX1" fmla="*/ 102312 w 1482965"/>
                <a:gd name="connsiteY1" fmla="*/ 447268 h 1224923"/>
                <a:gd name="connsiteX2" fmla="*/ 322871 w 1482965"/>
                <a:gd name="connsiteY2" fmla="*/ 212924 h 1224923"/>
                <a:gd name="connsiteX3" fmla="*/ 649114 w 1482965"/>
                <a:gd name="connsiteY3" fmla="*/ 1556 h 1224923"/>
                <a:gd name="connsiteX4" fmla="*/ 1205887 w 1482965"/>
                <a:gd name="connsiteY4" fmla="*/ 147354 h 1224923"/>
                <a:gd name="connsiteX5" fmla="*/ 1480804 w 1482965"/>
                <a:gd name="connsiteY5" fmla="*/ 663232 h 1224923"/>
                <a:gd name="connsiteX6" fmla="*/ 1315385 w 1482965"/>
                <a:gd name="connsiteY6" fmla="*/ 971095 h 1224923"/>
                <a:gd name="connsiteX7" fmla="*/ 984547 w 1482965"/>
                <a:gd name="connsiteY7" fmla="*/ 1223819 h 1224923"/>
                <a:gd name="connsiteX8" fmla="*/ 593974 w 1482965"/>
                <a:gd name="connsiteY8" fmla="*/ 1058399 h 1224923"/>
                <a:gd name="connsiteX9" fmla="*/ 400985 w 1482965"/>
                <a:gd name="connsiteY9" fmla="*/ 943525 h 1224923"/>
                <a:gd name="connsiteX10" fmla="*/ 166641 w 1482965"/>
                <a:gd name="connsiteY10" fmla="*/ 837841 h 1224923"/>
                <a:gd name="connsiteX11" fmla="*/ 1222 w 1482965"/>
                <a:gd name="connsiteY11" fmla="*/ 667827 h 1224923"/>
                <a:gd name="connsiteX0" fmla="*/ 4009 w 1485752"/>
                <a:gd name="connsiteY0" fmla="*/ 680889 h 1237985"/>
                <a:gd name="connsiteX1" fmla="*/ 105099 w 1485752"/>
                <a:gd name="connsiteY1" fmla="*/ 460330 h 1237985"/>
                <a:gd name="connsiteX2" fmla="*/ 651901 w 1485752"/>
                <a:gd name="connsiteY2" fmla="*/ 14618 h 1237985"/>
                <a:gd name="connsiteX3" fmla="*/ 1208674 w 1485752"/>
                <a:gd name="connsiteY3" fmla="*/ 160416 h 1237985"/>
                <a:gd name="connsiteX4" fmla="*/ 1483591 w 1485752"/>
                <a:gd name="connsiteY4" fmla="*/ 676294 h 1237985"/>
                <a:gd name="connsiteX5" fmla="*/ 1318172 w 1485752"/>
                <a:gd name="connsiteY5" fmla="*/ 984157 h 1237985"/>
                <a:gd name="connsiteX6" fmla="*/ 987334 w 1485752"/>
                <a:gd name="connsiteY6" fmla="*/ 1236881 h 1237985"/>
                <a:gd name="connsiteX7" fmla="*/ 596761 w 1485752"/>
                <a:gd name="connsiteY7" fmla="*/ 1071461 h 1237985"/>
                <a:gd name="connsiteX8" fmla="*/ 403772 w 1485752"/>
                <a:gd name="connsiteY8" fmla="*/ 956587 h 1237985"/>
                <a:gd name="connsiteX9" fmla="*/ 169428 w 1485752"/>
                <a:gd name="connsiteY9" fmla="*/ 850903 h 1237985"/>
                <a:gd name="connsiteX10" fmla="*/ 4009 w 1485752"/>
                <a:gd name="connsiteY10" fmla="*/ 680889 h 1237985"/>
                <a:gd name="connsiteX0" fmla="*/ 3477 w 1485220"/>
                <a:gd name="connsiteY0" fmla="*/ 679723 h 1236819"/>
                <a:gd name="connsiteX1" fmla="*/ 324023 w 1485220"/>
                <a:gd name="connsiteY1" fmla="*/ 440876 h 1236819"/>
                <a:gd name="connsiteX2" fmla="*/ 651369 w 1485220"/>
                <a:gd name="connsiteY2" fmla="*/ 13452 h 1236819"/>
                <a:gd name="connsiteX3" fmla="*/ 1208142 w 1485220"/>
                <a:gd name="connsiteY3" fmla="*/ 159250 h 1236819"/>
                <a:gd name="connsiteX4" fmla="*/ 1483059 w 1485220"/>
                <a:gd name="connsiteY4" fmla="*/ 675128 h 1236819"/>
                <a:gd name="connsiteX5" fmla="*/ 1317640 w 1485220"/>
                <a:gd name="connsiteY5" fmla="*/ 982991 h 1236819"/>
                <a:gd name="connsiteX6" fmla="*/ 986802 w 1485220"/>
                <a:gd name="connsiteY6" fmla="*/ 1235715 h 1236819"/>
                <a:gd name="connsiteX7" fmla="*/ 596229 w 1485220"/>
                <a:gd name="connsiteY7" fmla="*/ 1070295 h 1236819"/>
                <a:gd name="connsiteX8" fmla="*/ 403240 w 1485220"/>
                <a:gd name="connsiteY8" fmla="*/ 955421 h 1236819"/>
                <a:gd name="connsiteX9" fmla="*/ 168896 w 1485220"/>
                <a:gd name="connsiteY9" fmla="*/ 849737 h 1236819"/>
                <a:gd name="connsiteX10" fmla="*/ 3477 w 1485220"/>
                <a:gd name="connsiteY10" fmla="*/ 679723 h 1236819"/>
                <a:gd name="connsiteX0" fmla="*/ 1325 w 1317649"/>
                <a:gd name="connsiteY0" fmla="*/ 849737 h 1236819"/>
                <a:gd name="connsiteX1" fmla="*/ 156452 w 1317649"/>
                <a:gd name="connsiteY1" fmla="*/ 440876 h 1236819"/>
                <a:gd name="connsiteX2" fmla="*/ 483798 w 1317649"/>
                <a:gd name="connsiteY2" fmla="*/ 13452 h 1236819"/>
                <a:gd name="connsiteX3" fmla="*/ 1040571 w 1317649"/>
                <a:gd name="connsiteY3" fmla="*/ 159250 h 1236819"/>
                <a:gd name="connsiteX4" fmla="*/ 1315488 w 1317649"/>
                <a:gd name="connsiteY4" fmla="*/ 675128 h 1236819"/>
                <a:gd name="connsiteX5" fmla="*/ 1150069 w 1317649"/>
                <a:gd name="connsiteY5" fmla="*/ 982991 h 1236819"/>
                <a:gd name="connsiteX6" fmla="*/ 819231 w 1317649"/>
                <a:gd name="connsiteY6" fmla="*/ 1235715 h 1236819"/>
                <a:gd name="connsiteX7" fmla="*/ 428658 w 1317649"/>
                <a:gd name="connsiteY7" fmla="*/ 1070295 h 1236819"/>
                <a:gd name="connsiteX8" fmla="*/ 235669 w 1317649"/>
                <a:gd name="connsiteY8" fmla="*/ 955421 h 1236819"/>
                <a:gd name="connsiteX9" fmla="*/ 1325 w 1317649"/>
                <a:gd name="connsiteY9" fmla="*/ 849737 h 1236819"/>
                <a:gd name="connsiteX0" fmla="*/ 91218 w 1173198"/>
                <a:gd name="connsiteY0" fmla="*/ 955421 h 1236819"/>
                <a:gd name="connsiteX1" fmla="*/ 12001 w 1173198"/>
                <a:gd name="connsiteY1" fmla="*/ 440876 h 1236819"/>
                <a:gd name="connsiteX2" fmla="*/ 339347 w 1173198"/>
                <a:gd name="connsiteY2" fmla="*/ 13452 h 1236819"/>
                <a:gd name="connsiteX3" fmla="*/ 896120 w 1173198"/>
                <a:gd name="connsiteY3" fmla="*/ 159250 h 1236819"/>
                <a:gd name="connsiteX4" fmla="*/ 1171037 w 1173198"/>
                <a:gd name="connsiteY4" fmla="*/ 675128 h 1236819"/>
                <a:gd name="connsiteX5" fmla="*/ 1005618 w 1173198"/>
                <a:gd name="connsiteY5" fmla="*/ 982991 h 1236819"/>
                <a:gd name="connsiteX6" fmla="*/ 674780 w 1173198"/>
                <a:gd name="connsiteY6" fmla="*/ 1235715 h 1236819"/>
                <a:gd name="connsiteX7" fmla="*/ 284207 w 1173198"/>
                <a:gd name="connsiteY7" fmla="*/ 1070295 h 1236819"/>
                <a:gd name="connsiteX8" fmla="*/ 91218 w 1173198"/>
                <a:gd name="connsiteY8" fmla="*/ 955421 h 1236819"/>
                <a:gd name="connsiteX0" fmla="*/ 272562 w 1161553"/>
                <a:gd name="connsiteY0" fmla="*/ 1070295 h 1238238"/>
                <a:gd name="connsiteX1" fmla="*/ 356 w 1161553"/>
                <a:gd name="connsiteY1" fmla="*/ 440876 h 1238238"/>
                <a:gd name="connsiteX2" fmla="*/ 327702 w 1161553"/>
                <a:gd name="connsiteY2" fmla="*/ 13452 h 1238238"/>
                <a:gd name="connsiteX3" fmla="*/ 884475 w 1161553"/>
                <a:gd name="connsiteY3" fmla="*/ 159250 h 1238238"/>
                <a:gd name="connsiteX4" fmla="*/ 1159392 w 1161553"/>
                <a:gd name="connsiteY4" fmla="*/ 675128 h 1238238"/>
                <a:gd name="connsiteX5" fmla="*/ 993973 w 1161553"/>
                <a:gd name="connsiteY5" fmla="*/ 982991 h 1238238"/>
                <a:gd name="connsiteX6" fmla="*/ 663135 w 1161553"/>
                <a:gd name="connsiteY6" fmla="*/ 1235715 h 1238238"/>
                <a:gd name="connsiteX7" fmla="*/ 272562 w 1161553"/>
                <a:gd name="connsiteY7" fmla="*/ 1070295 h 1238238"/>
                <a:gd name="connsiteX0" fmla="*/ 354746 w 1161441"/>
                <a:gd name="connsiteY0" fmla="*/ 859983 h 1237329"/>
                <a:gd name="connsiteX1" fmla="*/ 244 w 1161441"/>
                <a:gd name="connsiteY1" fmla="*/ 440876 h 1237329"/>
                <a:gd name="connsiteX2" fmla="*/ 327590 w 1161441"/>
                <a:gd name="connsiteY2" fmla="*/ 13452 h 1237329"/>
                <a:gd name="connsiteX3" fmla="*/ 884363 w 1161441"/>
                <a:gd name="connsiteY3" fmla="*/ 159250 h 1237329"/>
                <a:gd name="connsiteX4" fmla="*/ 1159280 w 1161441"/>
                <a:gd name="connsiteY4" fmla="*/ 675128 h 1237329"/>
                <a:gd name="connsiteX5" fmla="*/ 993861 w 1161441"/>
                <a:gd name="connsiteY5" fmla="*/ 982991 h 1237329"/>
                <a:gd name="connsiteX6" fmla="*/ 663023 w 1161441"/>
                <a:gd name="connsiteY6" fmla="*/ 1235715 h 1237329"/>
                <a:gd name="connsiteX7" fmla="*/ 354746 w 1161441"/>
                <a:gd name="connsiteY7" fmla="*/ 859983 h 1237329"/>
                <a:gd name="connsiteX0" fmla="*/ 354746 w 1161441"/>
                <a:gd name="connsiteY0" fmla="*/ 859983 h 1259839"/>
                <a:gd name="connsiteX1" fmla="*/ 244 w 1161441"/>
                <a:gd name="connsiteY1" fmla="*/ 440876 h 1259839"/>
                <a:gd name="connsiteX2" fmla="*/ 327590 w 1161441"/>
                <a:gd name="connsiteY2" fmla="*/ 13452 h 1259839"/>
                <a:gd name="connsiteX3" fmla="*/ 884363 w 1161441"/>
                <a:gd name="connsiteY3" fmla="*/ 159250 h 1259839"/>
                <a:gd name="connsiteX4" fmla="*/ 1159280 w 1161441"/>
                <a:gd name="connsiteY4" fmla="*/ 675128 h 1259839"/>
                <a:gd name="connsiteX5" fmla="*/ 993861 w 1161441"/>
                <a:gd name="connsiteY5" fmla="*/ 982991 h 1259839"/>
                <a:gd name="connsiteX6" fmla="*/ 663023 w 1161441"/>
                <a:gd name="connsiteY6" fmla="*/ 1235715 h 1259839"/>
                <a:gd name="connsiteX7" fmla="*/ 649331 w 1161441"/>
                <a:gd name="connsiteY7" fmla="*/ 1207042 h 1259839"/>
                <a:gd name="connsiteX8" fmla="*/ 354746 w 1161441"/>
                <a:gd name="connsiteY8" fmla="*/ 859983 h 1259839"/>
                <a:gd name="connsiteX0" fmla="*/ 354746 w 1161441"/>
                <a:gd name="connsiteY0" fmla="*/ 859983 h 1235715"/>
                <a:gd name="connsiteX1" fmla="*/ 244 w 1161441"/>
                <a:gd name="connsiteY1" fmla="*/ 440876 h 1235715"/>
                <a:gd name="connsiteX2" fmla="*/ 327590 w 1161441"/>
                <a:gd name="connsiteY2" fmla="*/ 13452 h 1235715"/>
                <a:gd name="connsiteX3" fmla="*/ 884363 w 1161441"/>
                <a:gd name="connsiteY3" fmla="*/ 159250 h 1235715"/>
                <a:gd name="connsiteX4" fmla="*/ 1159280 w 1161441"/>
                <a:gd name="connsiteY4" fmla="*/ 675128 h 1235715"/>
                <a:gd name="connsiteX5" fmla="*/ 993861 w 1161441"/>
                <a:gd name="connsiteY5" fmla="*/ 982991 h 1235715"/>
                <a:gd name="connsiteX6" fmla="*/ 663023 w 1161441"/>
                <a:gd name="connsiteY6" fmla="*/ 1235715 h 1235715"/>
                <a:gd name="connsiteX7" fmla="*/ 354746 w 1161441"/>
                <a:gd name="connsiteY7" fmla="*/ 859983 h 1235715"/>
                <a:gd name="connsiteX0" fmla="*/ 354810 w 1161505"/>
                <a:gd name="connsiteY0" fmla="*/ 859983 h 990865"/>
                <a:gd name="connsiteX1" fmla="*/ 308 w 1161505"/>
                <a:gd name="connsiteY1" fmla="*/ 440876 h 990865"/>
                <a:gd name="connsiteX2" fmla="*/ 327654 w 1161505"/>
                <a:gd name="connsiteY2" fmla="*/ 13452 h 990865"/>
                <a:gd name="connsiteX3" fmla="*/ 884427 w 1161505"/>
                <a:gd name="connsiteY3" fmla="*/ 159250 h 990865"/>
                <a:gd name="connsiteX4" fmla="*/ 1159344 w 1161505"/>
                <a:gd name="connsiteY4" fmla="*/ 675128 h 990865"/>
                <a:gd name="connsiteX5" fmla="*/ 993925 w 1161505"/>
                <a:gd name="connsiteY5" fmla="*/ 982991 h 990865"/>
                <a:gd name="connsiteX6" fmla="*/ 354810 w 1161505"/>
                <a:gd name="connsiteY6" fmla="*/ 859983 h 990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61505" h="990865">
                  <a:moveTo>
                    <a:pt x="354810" y="859983"/>
                  </a:moveTo>
                  <a:cubicBezTo>
                    <a:pt x="189207" y="769631"/>
                    <a:pt x="-8882" y="617017"/>
                    <a:pt x="308" y="440876"/>
                  </a:cubicBezTo>
                  <a:cubicBezTo>
                    <a:pt x="9498" y="264736"/>
                    <a:pt x="180301" y="60390"/>
                    <a:pt x="327654" y="13452"/>
                  </a:cubicBezTo>
                  <a:cubicBezTo>
                    <a:pt x="475007" y="-33486"/>
                    <a:pt x="745812" y="48971"/>
                    <a:pt x="884427" y="159250"/>
                  </a:cubicBezTo>
                  <a:cubicBezTo>
                    <a:pt x="1023042" y="269529"/>
                    <a:pt x="1141094" y="537838"/>
                    <a:pt x="1159344" y="675128"/>
                  </a:cubicBezTo>
                  <a:cubicBezTo>
                    <a:pt x="1177594" y="812418"/>
                    <a:pt x="1076634" y="889560"/>
                    <a:pt x="993925" y="982991"/>
                  </a:cubicBezTo>
                  <a:cubicBezTo>
                    <a:pt x="859836" y="1013800"/>
                    <a:pt x="520413" y="950335"/>
                    <a:pt x="354810" y="859983"/>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Freeform: Shape 77">
              <a:extLst>
                <a:ext uri="{FF2B5EF4-FFF2-40B4-BE49-F238E27FC236}">
                  <a16:creationId xmlns:a16="http://schemas.microsoft.com/office/drawing/2014/main" id="{CA1456D2-3BF6-4F1A-ADCE-9CBD8096A69C}"/>
                </a:ext>
              </a:extLst>
            </p:cNvPr>
            <p:cNvSpPr/>
            <p:nvPr/>
          </p:nvSpPr>
          <p:spPr>
            <a:xfrm>
              <a:off x="6518687" y="2548183"/>
              <a:ext cx="1959082" cy="1505753"/>
            </a:xfrm>
            <a:custGeom>
              <a:avLst/>
              <a:gdLst>
                <a:gd name="connsiteX0" fmla="*/ 12882 w 2058447"/>
                <a:gd name="connsiteY0" fmla="*/ 1360267 h 2118599"/>
                <a:gd name="connsiteX1" fmla="*/ 435620 w 2058447"/>
                <a:gd name="connsiteY1" fmla="*/ 597501 h 2118599"/>
                <a:gd name="connsiteX2" fmla="*/ 527519 w 2058447"/>
                <a:gd name="connsiteY2" fmla="*/ 193143 h 2118599"/>
                <a:gd name="connsiteX3" fmla="*/ 798623 w 2058447"/>
                <a:gd name="connsiteY3" fmla="*/ 154 h 2118599"/>
                <a:gd name="connsiteX4" fmla="*/ 1184600 w 2058447"/>
                <a:gd name="connsiteY4" fmla="*/ 165573 h 2118599"/>
                <a:gd name="connsiteX5" fmla="*/ 1418944 w 2058447"/>
                <a:gd name="connsiteY5" fmla="*/ 427487 h 2118599"/>
                <a:gd name="connsiteX6" fmla="*/ 1997911 w 2058447"/>
                <a:gd name="connsiteY6" fmla="*/ 735350 h 2118599"/>
                <a:gd name="connsiteX7" fmla="*/ 2011696 w 2058447"/>
                <a:gd name="connsiteY7" fmla="*/ 845630 h 2118599"/>
                <a:gd name="connsiteX8" fmla="*/ 1740592 w 2058447"/>
                <a:gd name="connsiteY8" fmla="*/ 1576231 h 2118599"/>
                <a:gd name="connsiteX9" fmla="*/ 1690048 w 2058447"/>
                <a:gd name="connsiteY9" fmla="*/ 1760030 h 2118599"/>
                <a:gd name="connsiteX10" fmla="*/ 1451109 w 2058447"/>
                <a:gd name="connsiteY10" fmla="*/ 1934639 h 2118599"/>
                <a:gd name="connsiteX11" fmla="*/ 1106486 w 2058447"/>
                <a:gd name="connsiteY11" fmla="*/ 2100058 h 2118599"/>
                <a:gd name="connsiteX12" fmla="*/ 807813 w 2058447"/>
                <a:gd name="connsiteY12" fmla="*/ 2086273 h 2118599"/>
                <a:gd name="connsiteX13" fmla="*/ 536709 w 2058447"/>
                <a:gd name="connsiteY13" fmla="*/ 1847334 h 2118599"/>
                <a:gd name="connsiteX14" fmla="*/ 178301 w 2058447"/>
                <a:gd name="connsiteY14" fmla="*/ 1626775 h 2118599"/>
                <a:gd name="connsiteX15" fmla="*/ 113971 w 2058447"/>
                <a:gd name="connsiteY15" fmla="*/ 1516496 h 2118599"/>
                <a:gd name="connsiteX16" fmla="*/ 12882 w 2058447"/>
                <a:gd name="connsiteY16" fmla="*/ 1360267 h 2118599"/>
                <a:gd name="connsiteX0" fmla="*/ 12882 w 2047928"/>
                <a:gd name="connsiteY0" fmla="*/ 1360267 h 2118599"/>
                <a:gd name="connsiteX1" fmla="*/ 435620 w 2047928"/>
                <a:gd name="connsiteY1" fmla="*/ 597501 h 2118599"/>
                <a:gd name="connsiteX2" fmla="*/ 527519 w 2047928"/>
                <a:gd name="connsiteY2" fmla="*/ 193143 h 2118599"/>
                <a:gd name="connsiteX3" fmla="*/ 798623 w 2047928"/>
                <a:gd name="connsiteY3" fmla="*/ 154 h 2118599"/>
                <a:gd name="connsiteX4" fmla="*/ 1184600 w 2047928"/>
                <a:gd name="connsiteY4" fmla="*/ 165573 h 2118599"/>
                <a:gd name="connsiteX5" fmla="*/ 1418944 w 2047928"/>
                <a:gd name="connsiteY5" fmla="*/ 427487 h 2118599"/>
                <a:gd name="connsiteX6" fmla="*/ 1997911 w 2047928"/>
                <a:gd name="connsiteY6" fmla="*/ 735350 h 2118599"/>
                <a:gd name="connsiteX7" fmla="*/ 2011696 w 2047928"/>
                <a:gd name="connsiteY7" fmla="*/ 845630 h 2118599"/>
                <a:gd name="connsiteX8" fmla="*/ 1947366 w 2047928"/>
                <a:gd name="connsiteY8" fmla="*/ 1245393 h 2118599"/>
                <a:gd name="connsiteX9" fmla="*/ 1740592 w 2047928"/>
                <a:gd name="connsiteY9" fmla="*/ 1576231 h 2118599"/>
                <a:gd name="connsiteX10" fmla="*/ 1690048 w 2047928"/>
                <a:gd name="connsiteY10" fmla="*/ 1760030 h 2118599"/>
                <a:gd name="connsiteX11" fmla="*/ 1451109 w 2047928"/>
                <a:gd name="connsiteY11" fmla="*/ 1934639 h 2118599"/>
                <a:gd name="connsiteX12" fmla="*/ 1106486 w 2047928"/>
                <a:gd name="connsiteY12" fmla="*/ 2100058 h 2118599"/>
                <a:gd name="connsiteX13" fmla="*/ 807813 w 2047928"/>
                <a:gd name="connsiteY13" fmla="*/ 2086273 h 2118599"/>
                <a:gd name="connsiteX14" fmla="*/ 536709 w 2047928"/>
                <a:gd name="connsiteY14" fmla="*/ 1847334 h 2118599"/>
                <a:gd name="connsiteX15" fmla="*/ 178301 w 2047928"/>
                <a:gd name="connsiteY15" fmla="*/ 1626775 h 2118599"/>
                <a:gd name="connsiteX16" fmla="*/ 113971 w 2047928"/>
                <a:gd name="connsiteY16" fmla="*/ 1516496 h 2118599"/>
                <a:gd name="connsiteX17" fmla="*/ 12882 w 2047928"/>
                <a:gd name="connsiteY17" fmla="*/ 1360267 h 2118599"/>
                <a:gd name="connsiteX0" fmla="*/ 8923 w 2043969"/>
                <a:gd name="connsiteY0" fmla="*/ 1360267 h 2118599"/>
                <a:gd name="connsiteX1" fmla="*/ 431661 w 2043969"/>
                <a:gd name="connsiteY1" fmla="*/ 597501 h 2118599"/>
                <a:gd name="connsiteX2" fmla="*/ 523560 w 2043969"/>
                <a:gd name="connsiteY2" fmla="*/ 193143 h 2118599"/>
                <a:gd name="connsiteX3" fmla="*/ 794664 w 2043969"/>
                <a:gd name="connsiteY3" fmla="*/ 154 h 2118599"/>
                <a:gd name="connsiteX4" fmla="*/ 1180641 w 2043969"/>
                <a:gd name="connsiteY4" fmla="*/ 165573 h 2118599"/>
                <a:gd name="connsiteX5" fmla="*/ 1414985 w 2043969"/>
                <a:gd name="connsiteY5" fmla="*/ 427487 h 2118599"/>
                <a:gd name="connsiteX6" fmla="*/ 1993952 w 2043969"/>
                <a:gd name="connsiteY6" fmla="*/ 735350 h 2118599"/>
                <a:gd name="connsiteX7" fmla="*/ 2007737 w 2043969"/>
                <a:gd name="connsiteY7" fmla="*/ 845630 h 2118599"/>
                <a:gd name="connsiteX8" fmla="*/ 1943407 w 2043969"/>
                <a:gd name="connsiteY8" fmla="*/ 1245393 h 2118599"/>
                <a:gd name="connsiteX9" fmla="*/ 1736633 w 2043969"/>
                <a:gd name="connsiteY9" fmla="*/ 1576231 h 2118599"/>
                <a:gd name="connsiteX10" fmla="*/ 1686089 w 2043969"/>
                <a:gd name="connsiteY10" fmla="*/ 1760030 h 2118599"/>
                <a:gd name="connsiteX11" fmla="*/ 1447150 w 2043969"/>
                <a:gd name="connsiteY11" fmla="*/ 1934639 h 2118599"/>
                <a:gd name="connsiteX12" fmla="*/ 1102527 w 2043969"/>
                <a:gd name="connsiteY12" fmla="*/ 2100058 h 2118599"/>
                <a:gd name="connsiteX13" fmla="*/ 803854 w 2043969"/>
                <a:gd name="connsiteY13" fmla="*/ 2086273 h 2118599"/>
                <a:gd name="connsiteX14" fmla="*/ 532750 w 2043969"/>
                <a:gd name="connsiteY14" fmla="*/ 1847334 h 2118599"/>
                <a:gd name="connsiteX15" fmla="*/ 174342 w 2043969"/>
                <a:gd name="connsiteY15" fmla="*/ 1626775 h 2118599"/>
                <a:gd name="connsiteX16" fmla="*/ 8923 w 2043969"/>
                <a:gd name="connsiteY16" fmla="*/ 1360267 h 2118599"/>
                <a:gd name="connsiteX0" fmla="*/ 6817 w 2041863"/>
                <a:gd name="connsiteY0" fmla="*/ 1360267 h 2118599"/>
                <a:gd name="connsiteX1" fmla="*/ 388200 w 2041863"/>
                <a:gd name="connsiteY1" fmla="*/ 579121 h 2118599"/>
                <a:gd name="connsiteX2" fmla="*/ 521454 w 2041863"/>
                <a:gd name="connsiteY2" fmla="*/ 193143 h 2118599"/>
                <a:gd name="connsiteX3" fmla="*/ 792558 w 2041863"/>
                <a:gd name="connsiteY3" fmla="*/ 154 h 2118599"/>
                <a:gd name="connsiteX4" fmla="*/ 1178535 w 2041863"/>
                <a:gd name="connsiteY4" fmla="*/ 165573 h 2118599"/>
                <a:gd name="connsiteX5" fmla="*/ 1412879 w 2041863"/>
                <a:gd name="connsiteY5" fmla="*/ 427487 h 2118599"/>
                <a:gd name="connsiteX6" fmla="*/ 1991846 w 2041863"/>
                <a:gd name="connsiteY6" fmla="*/ 735350 h 2118599"/>
                <a:gd name="connsiteX7" fmla="*/ 2005631 w 2041863"/>
                <a:gd name="connsiteY7" fmla="*/ 845630 h 2118599"/>
                <a:gd name="connsiteX8" fmla="*/ 1941301 w 2041863"/>
                <a:gd name="connsiteY8" fmla="*/ 1245393 h 2118599"/>
                <a:gd name="connsiteX9" fmla="*/ 1734527 w 2041863"/>
                <a:gd name="connsiteY9" fmla="*/ 1576231 h 2118599"/>
                <a:gd name="connsiteX10" fmla="*/ 1683983 w 2041863"/>
                <a:gd name="connsiteY10" fmla="*/ 1760030 h 2118599"/>
                <a:gd name="connsiteX11" fmla="*/ 1445044 w 2041863"/>
                <a:gd name="connsiteY11" fmla="*/ 1934639 h 2118599"/>
                <a:gd name="connsiteX12" fmla="*/ 1100421 w 2041863"/>
                <a:gd name="connsiteY12" fmla="*/ 2100058 h 2118599"/>
                <a:gd name="connsiteX13" fmla="*/ 801748 w 2041863"/>
                <a:gd name="connsiteY13" fmla="*/ 2086273 h 2118599"/>
                <a:gd name="connsiteX14" fmla="*/ 530644 w 2041863"/>
                <a:gd name="connsiteY14" fmla="*/ 1847334 h 2118599"/>
                <a:gd name="connsiteX15" fmla="*/ 172236 w 2041863"/>
                <a:gd name="connsiteY15" fmla="*/ 1626775 h 2118599"/>
                <a:gd name="connsiteX16" fmla="*/ 6817 w 2041863"/>
                <a:gd name="connsiteY16" fmla="*/ 1360267 h 2118599"/>
                <a:gd name="connsiteX0" fmla="*/ 6817 w 2037520"/>
                <a:gd name="connsiteY0" fmla="*/ 1360264 h 2118596"/>
                <a:gd name="connsiteX1" fmla="*/ 388200 w 2037520"/>
                <a:gd name="connsiteY1" fmla="*/ 579118 h 2118596"/>
                <a:gd name="connsiteX2" fmla="*/ 521454 w 2037520"/>
                <a:gd name="connsiteY2" fmla="*/ 193140 h 2118596"/>
                <a:gd name="connsiteX3" fmla="*/ 792558 w 2037520"/>
                <a:gd name="connsiteY3" fmla="*/ 151 h 2118596"/>
                <a:gd name="connsiteX4" fmla="*/ 1178535 w 2037520"/>
                <a:gd name="connsiteY4" fmla="*/ 165570 h 2118596"/>
                <a:gd name="connsiteX5" fmla="*/ 1472614 w 2037520"/>
                <a:gd name="connsiteY5" fmla="*/ 409104 h 2118596"/>
                <a:gd name="connsiteX6" fmla="*/ 1991846 w 2037520"/>
                <a:gd name="connsiteY6" fmla="*/ 735347 h 2118596"/>
                <a:gd name="connsiteX7" fmla="*/ 2005631 w 2037520"/>
                <a:gd name="connsiteY7" fmla="*/ 845627 h 2118596"/>
                <a:gd name="connsiteX8" fmla="*/ 1941301 w 2037520"/>
                <a:gd name="connsiteY8" fmla="*/ 1245390 h 2118596"/>
                <a:gd name="connsiteX9" fmla="*/ 1734527 w 2037520"/>
                <a:gd name="connsiteY9" fmla="*/ 1576228 h 2118596"/>
                <a:gd name="connsiteX10" fmla="*/ 1683983 w 2037520"/>
                <a:gd name="connsiteY10" fmla="*/ 1760027 h 2118596"/>
                <a:gd name="connsiteX11" fmla="*/ 1445044 w 2037520"/>
                <a:gd name="connsiteY11" fmla="*/ 1934636 h 2118596"/>
                <a:gd name="connsiteX12" fmla="*/ 1100421 w 2037520"/>
                <a:gd name="connsiteY12" fmla="*/ 2100055 h 2118596"/>
                <a:gd name="connsiteX13" fmla="*/ 801748 w 2037520"/>
                <a:gd name="connsiteY13" fmla="*/ 2086270 h 2118596"/>
                <a:gd name="connsiteX14" fmla="*/ 530644 w 2037520"/>
                <a:gd name="connsiteY14" fmla="*/ 1847331 h 2118596"/>
                <a:gd name="connsiteX15" fmla="*/ 172236 w 2037520"/>
                <a:gd name="connsiteY15" fmla="*/ 1626772 h 2118596"/>
                <a:gd name="connsiteX16" fmla="*/ 6817 w 2037520"/>
                <a:gd name="connsiteY16" fmla="*/ 1360264 h 2118596"/>
                <a:gd name="connsiteX0" fmla="*/ 6817 w 2058977"/>
                <a:gd name="connsiteY0" fmla="*/ 1360264 h 2118596"/>
                <a:gd name="connsiteX1" fmla="*/ 388200 w 2058977"/>
                <a:gd name="connsiteY1" fmla="*/ 579118 h 2118596"/>
                <a:gd name="connsiteX2" fmla="*/ 521454 w 2058977"/>
                <a:gd name="connsiteY2" fmla="*/ 193140 h 2118596"/>
                <a:gd name="connsiteX3" fmla="*/ 792558 w 2058977"/>
                <a:gd name="connsiteY3" fmla="*/ 151 h 2118596"/>
                <a:gd name="connsiteX4" fmla="*/ 1178535 w 2058977"/>
                <a:gd name="connsiteY4" fmla="*/ 165570 h 2118596"/>
                <a:gd name="connsiteX5" fmla="*/ 1472614 w 2058977"/>
                <a:gd name="connsiteY5" fmla="*/ 409104 h 2118596"/>
                <a:gd name="connsiteX6" fmla="*/ 1991846 w 2058977"/>
                <a:gd name="connsiteY6" fmla="*/ 735347 h 2118596"/>
                <a:gd name="connsiteX7" fmla="*/ 2046986 w 2058977"/>
                <a:gd name="connsiteY7" fmla="*/ 928336 h 2118596"/>
                <a:gd name="connsiteX8" fmla="*/ 1941301 w 2058977"/>
                <a:gd name="connsiteY8" fmla="*/ 1245390 h 2118596"/>
                <a:gd name="connsiteX9" fmla="*/ 1734527 w 2058977"/>
                <a:gd name="connsiteY9" fmla="*/ 1576228 h 2118596"/>
                <a:gd name="connsiteX10" fmla="*/ 1683983 w 2058977"/>
                <a:gd name="connsiteY10" fmla="*/ 1760027 h 2118596"/>
                <a:gd name="connsiteX11" fmla="*/ 1445044 w 2058977"/>
                <a:gd name="connsiteY11" fmla="*/ 1934636 h 2118596"/>
                <a:gd name="connsiteX12" fmla="*/ 1100421 w 2058977"/>
                <a:gd name="connsiteY12" fmla="*/ 2100055 h 2118596"/>
                <a:gd name="connsiteX13" fmla="*/ 801748 w 2058977"/>
                <a:gd name="connsiteY13" fmla="*/ 2086270 h 2118596"/>
                <a:gd name="connsiteX14" fmla="*/ 530644 w 2058977"/>
                <a:gd name="connsiteY14" fmla="*/ 1847331 h 2118596"/>
                <a:gd name="connsiteX15" fmla="*/ 172236 w 2058977"/>
                <a:gd name="connsiteY15" fmla="*/ 1626772 h 2118596"/>
                <a:gd name="connsiteX16" fmla="*/ 6817 w 2058977"/>
                <a:gd name="connsiteY16" fmla="*/ 1360264 h 2118596"/>
                <a:gd name="connsiteX0" fmla="*/ 6817 w 2058029"/>
                <a:gd name="connsiteY0" fmla="*/ 1360264 h 2118596"/>
                <a:gd name="connsiteX1" fmla="*/ 388200 w 2058029"/>
                <a:gd name="connsiteY1" fmla="*/ 579118 h 2118596"/>
                <a:gd name="connsiteX2" fmla="*/ 521454 w 2058029"/>
                <a:gd name="connsiteY2" fmla="*/ 193140 h 2118596"/>
                <a:gd name="connsiteX3" fmla="*/ 792558 w 2058029"/>
                <a:gd name="connsiteY3" fmla="*/ 151 h 2118596"/>
                <a:gd name="connsiteX4" fmla="*/ 1178535 w 2058029"/>
                <a:gd name="connsiteY4" fmla="*/ 165570 h 2118596"/>
                <a:gd name="connsiteX5" fmla="*/ 1472614 w 2058029"/>
                <a:gd name="connsiteY5" fmla="*/ 409104 h 2118596"/>
                <a:gd name="connsiteX6" fmla="*/ 1991846 w 2058029"/>
                <a:gd name="connsiteY6" fmla="*/ 735347 h 2118596"/>
                <a:gd name="connsiteX7" fmla="*/ 2046986 w 2058029"/>
                <a:gd name="connsiteY7" fmla="*/ 928336 h 2118596"/>
                <a:gd name="connsiteX8" fmla="*/ 1955086 w 2058029"/>
                <a:gd name="connsiteY8" fmla="*/ 1249985 h 2118596"/>
                <a:gd name="connsiteX9" fmla="*/ 1734527 w 2058029"/>
                <a:gd name="connsiteY9" fmla="*/ 1576228 h 2118596"/>
                <a:gd name="connsiteX10" fmla="*/ 1683983 w 2058029"/>
                <a:gd name="connsiteY10" fmla="*/ 1760027 h 2118596"/>
                <a:gd name="connsiteX11" fmla="*/ 1445044 w 2058029"/>
                <a:gd name="connsiteY11" fmla="*/ 1934636 h 2118596"/>
                <a:gd name="connsiteX12" fmla="*/ 1100421 w 2058029"/>
                <a:gd name="connsiteY12" fmla="*/ 2100055 h 2118596"/>
                <a:gd name="connsiteX13" fmla="*/ 801748 w 2058029"/>
                <a:gd name="connsiteY13" fmla="*/ 2086270 h 2118596"/>
                <a:gd name="connsiteX14" fmla="*/ 530644 w 2058029"/>
                <a:gd name="connsiteY14" fmla="*/ 1847331 h 2118596"/>
                <a:gd name="connsiteX15" fmla="*/ 172236 w 2058029"/>
                <a:gd name="connsiteY15" fmla="*/ 1626772 h 2118596"/>
                <a:gd name="connsiteX16" fmla="*/ 6817 w 2058029"/>
                <a:gd name="connsiteY16" fmla="*/ 1360264 h 2118596"/>
                <a:gd name="connsiteX0" fmla="*/ 6817 w 2055840"/>
                <a:gd name="connsiteY0" fmla="*/ 1360258 h 2118590"/>
                <a:gd name="connsiteX1" fmla="*/ 388200 w 2055840"/>
                <a:gd name="connsiteY1" fmla="*/ 579112 h 2118590"/>
                <a:gd name="connsiteX2" fmla="*/ 521454 w 2055840"/>
                <a:gd name="connsiteY2" fmla="*/ 193134 h 2118590"/>
                <a:gd name="connsiteX3" fmla="*/ 792558 w 2055840"/>
                <a:gd name="connsiteY3" fmla="*/ 145 h 2118590"/>
                <a:gd name="connsiteX4" fmla="*/ 1178535 w 2055840"/>
                <a:gd name="connsiteY4" fmla="*/ 165564 h 2118590"/>
                <a:gd name="connsiteX5" fmla="*/ 1513969 w 2055840"/>
                <a:gd name="connsiteY5" fmla="*/ 386123 h 2118590"/>
                <a:gd name="connsiteX6" fmla="*/ 1991846 w 2055840"/>
                <a:gd name="connsiteY6" fmla="*/ 735341 h 2118590"/>
                <a:gd name="connsiteX7" fmla="*/ 2046986 w 2055840"/>
                <a:gd name="connsiteY7" fmla="*/ 928330 h 2118590"/>
                <a:gd name="connsiteX8" fmla="*/ 1955086 w 2055840"/>
                <a:gd name="connsiteY8" fmla="*/ 1249979 h 2118590"/>
                <a:gd name="connsiteX9" fmla="*/ 1734527 w 2055840"/>
                <a:gd name="connsiteY9" fmla="*/ 1576222 h 2118590"/>
                <a:gd name="connsiteX10" fmla="*/ 1683983 w 2055840"/>
                <a:gd name="connsiteY10" fmla="*/ 1760021 h 2118590"/>
                <a:gd name="connsiteX11" fmla="*/ 1445044 w 2055840"/>
                <a:gd name="connsiteY11" fmla="*/ 1934630 h 2118590"/>
                <a:gd name="connsiteX12" fmla="*/ 1100421 w 2055840"/>
                <a:gd name="connsiteY12" fmla="*/ 2100049 h 2118590"/>
                <a:gd name="connsiteX13" fmla="*/ 801748 w 2055840"/>
                <a:gd name="connsiteY13" fmla="*/ 2086264 h 2118590"/>
                <a:gd name="connsiteX14" fmla="*/ 530644 w 2055840"/>
                <a:gd name="connsiteY14" fmla="*/ 1847325 h 2118590"/>
                <a:gd name="connsiteX15" fmla="*/ 172236 w 2055840"/>
                <a:gd name="connsiteY15" fmla="*/ 1626766 h 2118590"/>
                <a:gd name="connsiteX16" fmla="*/ 6817 w 2055840"/>
                <a:gd name="connsiteY16" fmla="*/ 1360258 h 2118590"/>
                <a:gd name="connsiteX0" fmla="*/ 6817 w 2055840"/>
                <a:gd name="connsiteY0" fmla="*/ 1360684 h 2119016"/>
                <a:gd name="connsiteX1" fmla="*/ 388200 w 2055840"/>
                <a:gd name="connsiteY1" fmla="*/ 579538 h 2119016"/>
                <a:gd name="connsiteX2" fmla="*/ 521454 w 2055840"/>
                <a:gd name="connsiteY2" fmla="*/ 193560 h 2119016"/>
                <a:gd name="connsiteX3" fmla="*/ 792558 w 2055840"/>
                <a:gd name="connsiteY3" fmla="*/ 571 h 2119016"/>
                <a:gd name="connsiteX4" fmla="*/ 1192320 w 2055840"/>
                <a:gd name="connsiteY4" fmla="*/ 143015 h 2119016"/>
                <a:gd name="connsiteX5" fmla="*/ 1513969 w 2055840"/>
                <a:gd name="connsiteY5" fmla="*/ 386549 h 2119016"/>
                <a:gd name="connsiteX6" fmla="*/ 1991846 w 2055840"/>
                <a:gd name="connsiteY6" fmla="*/ 735767 h 2119016"/>
                <a:gd name="connsiteX7" fmla="*/ 2046986 w 2055840"/>
                <a:gd name="connsiteY7" fmla="*/ 928756 h 2119016"/>
                <a:gd name="connsiteX8" fmla="*/ 1955086 w 2055840"/>
                <a:gd name="connsiteY8" fmla="*/ 1250405 h 2119016"/>
                <a:gd name="connsiteX9" fmla="*/ 1734527 w 2055840"/>
                <a:gd name="connsiteY9" fmla="*/ 1576648 h 2119016"/>
                <a:gd name="connsiteX10" fmla="*/ 1683983 w 2055840"/>
                <a:gd name="connsiteY10" fmla="*/ 1760447 h 2119016"/>
                <a:gd name="connsiteX11" fmla="*/ 1445044 w 2055840"/>
                <a:gd name="connsiteY11" fmla="*/ 1935056 h 2119016"/>
                <a:gd name="connsiteX12" fmla="*/ 1100421 w 2055840"/>
                <a:gd name="connsiteY12" fmla="*/ 2100475 h 2119016"/>
                <a:gd name="connsiteX13" fmla="*/ 801748 w 2055840"/>
                <a:gd name="connsiteY13" fmla="*/ 2086690 h 2119016"/>
                <a:gd name="connsiteX14" fmla="*/ 530644 w 2055840"/>
                <a:gd name="connsiteY14" fmla="*/ 1847751 h 2119016"/>
                <a:gd name="connsiteX15" fmla="*/ 172236 w 2055840"/>
                <a:gd name="connsiteY15" fmla="*/ 1627192 h 2119016"/>
                <a:gd name="connsiteX16" fmla="*/ 6817 w 2055840"/>
                <a:gd name="connsiteY16" fmla="*/ 1360684 h 2119016"/>
                <a:gd name="connsiteX0" fmla="*/ 6817 w 2055840"/>
                <a:gd name="connsiteY0" fmla="*/ 1360684 h 2117237"/>
                <a:gd name="connsiteX1" fmla="*/ 388200 w 2055840"/>
                <a:gd name="connsiteY1" fmla="*/ 579538 h 2117237"/>
                <a:gd name="connsiteX2" fmla="*/ 521454 w 2055840"/>
                <a:gd name="connsiteY2" fmla="*/ 193560 h 2117237"/>
                <a:gd name="connsiteX3" fmla="*/ 792558 w 2055840"/>
                <a:gd name="connsiteY3" fmla="*/ 571 h 2117237"/>
                <a:gd name="connsiteX4" fmla="*/ 1192320 w 2055840"/>
                <a:gd name="connsiteY4" fmla="*/ 143015 h 2117237"/>
                <a:gd name="connsiteX5" fmla="*/ 1513969 w 2055840"/>
                <a:gd name="connsiteY5" fmla="*/ 386549 h 2117237"/>
                <a:gd name="connsiteX6" fmla="*/ 1991846 w 2055840"/>
                <a:gd name="connsiteY6" fmla="*/ 735767 h 2117237"/>
                <a:gd name="connsiteX7" fmla="*/ 2046986 w 2055840"/>
                <a:gd name="connsiteY7" fmla="*/ 928756 h 2117237"/>
                <a:gd name="connsiteX8" fmla="*/ 1955086 w 2055840"/>
                <a:gd name="connsiteY8" fmla="*/ 1250405 h 2117237"/>
                <a:gd name="connsiteX9" fmla="*/ 1734527 w 2055840"/>
                <a:gd name="connsiteY9" fmla="*/ 1576648 h 2117237"/>
                <a:gd name="connsiteX10" fmla="*/ 1683983 w 2055840"/>
                <a:gd name="connsiteY10" fmla="*/ 1760447 h 2117237"/>
                <a:gd name="connsiteX11" fmla="*/ 1445044 w 2055840"/>
                <a:gd name="connsiteY11" fmla="*/ 1935056 h 2117237"/>
                <a:gd name="connsiteX12" fmla="*/ 1100421 w 2055840"/>
                <a:gd name="connsiteY12" fmla="*/ 2100475 h 2117237"/>
                <a:gd name="connsiteX13" fmla="*/ 801748 w 2055840"/>
                <a:gd name="connsiteY13" fmla="*/ 2086690 h 2117237"/>
                <a:gd name="connsiteX14" fmla="*/ 475504 w 2055840"/>
                <a:gd name="connsiteY14" fmla="*/ 1879916 h 2117237"/>
                <a:gd name="connsiteX15" fmla="*/ 172236 w 2055840"/>
                <a:gd name="connsiteY15" fmla="*/ 1627192 h 2117237"/>
                <a:gd name="connsiteX16" fmla="*/ 6817 w 2055840"/>
                <a:gd name="connsiteY16" fmla="*/ 1360684 h 2117237"/>
                <a:gd name="connsiteX0" fmla="*/ 6817 w 2055840"/>
                <a:gd name="connsiteY0" fmla="*/ 1360684 h 2117237"/>
                <a:gd name="connsiteX1" fmla="*/ 388200 w 2055840"/>
                <a:gd name="connsiteY1" fmla="*/ 579538 h 2117237"/>
                <a:gd name="connsiteX2" fmla="*/ 521454 w 2055840"/>
                <a:gd name="connsiteY2" fmla="*/ 193560 h 2117237"/>
                <a:gd name="connsiteX3" fmla="*/ 792558 w 2055840"/>
                <a:gd name="connsiteY3" fmla="*/ 571 h 2117237"/>
                <a:gd name="connsiteX4" fmla="*/ 1192320 w 2055840"/>
                <a:gd name="connsiteY4" fmla="*/ 143015 h 2117237"/>
                <a:gd name="connsiteX5" fmla="*/ 1513969 w 2055840"/>
                <a:gd name="connsiteY5" fmla="*/ 386549 h 2117237"/>
                <a:gd name="connsiteX6" fmla="*/ 1991846 w 2055840"/>
                <a:gd name="connsiteY6" fmla="*/ 735767 h 2117237"/>
                <a:gd name="connsiteX7" fmla="*/ 2046986 w 2055840"/>
                <a:gd name="connsiteY7" fmla="*/ 928756 h 2117237"/>
                <a:gd name="connsiteX8" fmla="*/ 1955086 w 2055840"/>
                <a:gd name="connsiteY8" fmla="*/ 1250405 h 2117237"/>
                <a:gd name="connsiteX9" fmla="*/ 1780477 w 2055840"/>
                <a:gd name="connsiteY9" fmla="*/ 1553673 h 2117237"/>
                <a:gd name="connsiteX10" fmla="*/ 1683983 w 2055840"/>
                <a:gd name="connsiteY10" fmla="*/ 1760447 h 2117237"/>
                <a:gd name="connsiteX11" fmla="*/ 1445044 w 2055840"/>
                <a:gd name="connsiteY11" fmla="*/ 1935056 h 2117237"/>
                <a:gd name="connsiteX12" fmla="*/ 1100421 w 2055840"/>
                <a:gd name="connsiteY12" fmla="*/ 2100475 h 2117237"/>
                <a:gd name="connsiteX13" fmla="*/ 801748 w 2055840"/>
                <a:gd name="connsiteY13" fmla="*/ 2086690 h 2117237"/>
                <a:gd name="connsiteX14" fmla="*/ 475504 w 2055840"/>
                <a:gd name="connsiteY14" fmla="*/ 1879916 h 2117237"/>
                <a:gd name="connsiteX15" fmla="*/ 172236 w 2055840"/>
                <a:gd name="connsiteY15" fmla="*/ 1627192 h 2117237"/>
                <a:gd name="connsiteX16" fmla="*/ 6817 w 2055840"/>
                <a:gd name="connsiteY16" fmla="*/ 1360684 h 2117237"/>
                <a:gd name="connsiteX0" fmla="*/ 53553 w 1928840"/>
                <a:gd name="connsiteY0" fmla="*/ 1068076 h 2117237"/>
                <a:gd name="connsiteX1" fmla="*/ 261200 w 1928840"/>
                <a:gd name="connsiteY1" fmla="*/ 579538 h 2117237"/>
                <a:gd name="connsiteX2" fmla="*/ 394454 w 1928840"/>
                <a:gd name="connsiteY2" fmla="*/ 193560 h 2117237"/>
                <a:gd name="connsiteX3" fmla="*/ 665558 w 1928840"/>
                <a:gd name="connsiteY3" fmla="*/ 571 h 2117237"/>
                <a:gd name="connsiteX4" fmla="*/ 1065320 w 1928840"/>
                <a:gd name="connsiteY4" fmla="*/ 143015 h 2117237"/>
                <a:gd name="connsiteX5" fmla="*/ 1386969 w 1928840"/>
                <a:gd name="connsiteY5" fmla="*/ 386549 h 2117237"/>
                <a:gd name="connsiteX6" fmla="*/ 1864846 w 1928840"/>
                <a:gd name="connsiteY6" fmla="*/ 735767 h 2117237"/>
                <a:gd name="connsiteX7" fmla="*/ 1919986 w 1928840"/>
                <a:gd name="connsiteY7" fmla="*/ 928756 h 2117237"/>
                <a:gd name="connsiteX8" fmla="*/ 1828086 w 1928840"/>
                <a:gd name="connsiteY8" fmla="*/ 1250405 h 2117237"/>
                <a:gd name="connsiteX9" fmla="*/ 1653477 w 1928840"/>
                <a:gd name="connsiteY9" fmla="*/ 1553673 h 2117237"/>
                <a:gd name="connsiteX10" fmla="*/ 1556983 w 1928840"/>
                <a:gd name="connsiteY10" fmla="*/ 1760447 h 2117237"/>
                <a:gd name="connsiteX11" fmla="*/ 1318044 w 1928840"/>
                <a:gd name="connsiteY11" fmla="*/ 1935056 h 2117237"/>
                <a:gd name="connsiteX12" fmla="*/ 973421 w 1928840"/>
                <a:gd name="connsiteY12" fmla="*/ 2100475 h 2117237"/>
                <a:gd name="connsiteX13" fmla="*/ 674748 w 1928840"/>
                <a:gd name="connsiteY13" fmla="*/ 2086690 h 2117237"/>
                <a:gd name="connsiteX14" fmla="*/ 348504 w 1928840"/>
                <a:gd name="connsiteY14" fmla="*/ 1879916 h 2117237"/>
                <a:gd name="connsiteX15" fmla="*/ 45236 w 1928840"/>
                <a:gd name="connsiteY15" fmla="*/ 1627192 h 2117237"/>
                <a:gd name="connsiteX16" fmla="*/ 53553 w 1928840"/>
                <a:gd name="connsiteY16" fmla="*/ 1068076 h 2117237"/>
                <a:gd name="connsiteX0" fmla="*/ 6 w 1875293"/>
                <a:gd name="connsiteY0" fmla="*/ 1068076 h 2117237"/>
                <a:gd name="connsiteX1" fmla="*/ 207653 w 1875293"/>
                <a:gd name="connsiteY1" fmla="*/ 579538 h 2117237"/>
                <a:gd name="connsiteX2" fmla="*/ 340907 w 1875293"/>
                <a:gd name="connsiteY2" fmla="*/ 193560 h 2117237"/>
                <a:gd name="connsiteX3" fmla="*/ 612011 w 1875293"/>
                <a:gd name="connsiteY3" fmla="*/ 571 h 2117237"/>
                <a:gd name="connsiteX4" fmla="*/ 1011773 w 1875293"/>
                <a:gd name="connsiteY4" fmla="*/ 143015 h 2117237"/>
                <a:gd name="connsiteX5" fmla="*/ 1333422 w 1875293"/>
                <a:gd name="connsiteY5" fmla="*/ 386549 h 2117237"/>
                <a:gd name="connsiteX6" fmla="*/ 1811299 w 1875293"/>
                <a:gd name="connsiteY6" fmla="*/ 735767 h 2117237"/>
                <a:gd name="connsiteX7" fmla="*/ 1866439 w 1875293"/>
                <a:gd name="connsiteY7" fmla="*/ 928756 h 2117237"/>
                <a:gd name="connsiteX8" fmla="*/ 1774539 w 1875293"/>
                <a:gd name="connsiteY8" fmla="*/ 1250405 h 2117237"/>
                <a:gd name="connsiteX9" fmla="*/ 1599930 w 1875293"/>
                <a:gd name="connsiteY9" fmla="*/ 1553673 h 2117237"/>
                <a:gd name="connsiteX10" fmla="*/ 1503436 w 1875293"/>
                <a:gd name="connsiteY10" fmla="*/ 1760447 h 2117237"/>
                <a:gd name="connsiteX11" fmla="*/ 1264497 w 1875293"/>
                <a:gd name="connsiteY11" fmla="*/ 1935056 h 2117237"/>
                <a:gd name="connsiteX12" fmla="*/ 919874 w 1875293"/>
                <a:gd name="connsiteY12" fmla="*/ 2100475 h 2117237"/>
                <a:gd name="connsiteX13" fmla="*/ 621201 w 1875293"/>
                <a:gd name="connsiteY13" fmla="*/ 2086690 h 2117237"/>
                <a:gd name="connsiteX14" fmla="*/ 294957 w 1875293"/>
                <a:gd name="connsiteY14" fmla="*/ 1879916 h 2117237"/>
                <a:gd name="connsiteX15" fmla="*/ 202001 w 1875293"/>
                <a:gd name="connsiteY15" fmla="*/ 1362016 h 2117237"/>
                <a:gd name="connsiteX16" fmla="*/ 6 w 1875293"/>
                <a:gd name="connsiteY16" fmla="*/ 1068076 h 2117237"/>
                <a:gd name="connsiteX0" fmla="*/ 6 w 1875293"/>
                <a:gd name="connsiteY0" fmla="*/ 1068076 h 2132819"/>
                <a:gd name="connsiteX1" fmla="*/ 207653 w 1875293"/>
                <a:gd name="connsiteY1" fmla="*/ 579538 h 2132819"/>
                <a:gd name="connsiteX2" fmla="*/ 340907 w 1875293"/>
                <a:gd name="connsiteY2" fmla="*/ 193560 h 2132819"/>
                <a:gd name="connsiteX3" fmla="*/ 612011 w 1875293"/>
                <a:gd name="connsiteY3" fmla="*/ 571 h 2132819"/>
                <a:gd name="connsiteX4" fmla="*/ 1011773 w 1875293"/>
                <a:gd name="connsiteY4" fmla="*/ 143015 h 2132819"/>
                <a:gd name="connsiteX5" fmla="*/ 1333422 w 1875293"/>
                <a:gd name="connsiteY5" fmla="*/ 386549 h 2132819"/>
                <a:gd name="connsiteX6" fmla="*/ 1811299 w 1875293"/>
                <a:gd name="connsiteY6" fmla="*/ 735767 h 2132819"/>
                <a:gd name="connsiteX7" fmla="*/ 1866439 w 1875293"/>
                <a:gd name="connsiteY7" fmla="*/ 928756 h 2132819"/>
                <a:gd name="connsiteX8" fmla="*/ 1774539 w 1875293"/>
                <a:gd name="connsiteY8" fmla="*/ 1250405 h 2132819"/>
                <a:gd name="connsiteX9" fmla="*/ 1599930 w 1875293"/>
                <a:gd name="connsiteY9" fmla="*/ 1553673 h 2132819"/>
                <a:gd name="connsiteX10" fmla="*/ 1503436 w 1875293"/>
                <a:gd name="connsiteY10" fmla="*/ 1760447 h 2132819"/>
                <a:gd name="connsiteX11" fmla="*/ 1264497 w 1875293"/>
                <a:gd name="connsiteY11" fmla="*/ 1935056 h 2132819"/>
                <a:gd name="connsiteX12" fmla="*/ 919874 w 1875293"/>
                <a:gd name="connsiteY12" fmla="*/ 2100475 h 2132819"/>
                <a:gd name="connsiteX13" fmla="*/ 621201 w 1875293"/>
                <a:gd name="connsiteY13" fmla="*/ 2086690 h 2132819"/>
                <a:gd name="connsiteX14" fmla="*/ 523557 w 1875293"/>
                <a:gd name="connsiteY14" fmla="*/ 1633028 h 2132819"/>
                <a:gd name="connsiteX15" fmla="*/ 202001 w 1875293"/>
                <a:gd name="connsiteY15" fmla="*/ 1362016 h 2132819"/>
                <a:gd name="connsiteX16" fmla="*/ 6 w 1875293"/>
                <a:gd name="connsiteY16" fmla="*/ 1068076 h 2132819"/>
                <a:gd name="connsiteX0" fmla="*/ 6 w 1875293"/>
                <a:gd name="connsiteY0" fmla="*/ 1068076 h 2105684"/>
                <a:gd name="connsiteX1" fmla="*/ 207653 w 1875293"/>
                <a:gd name="connsiteY1" fmla="*/ 579538 h 2105684"/>
                <a:gd name="connsiteX2" fmla="*/ 340907 w 1875293"/>
                <a:gd name="connsiteY2" fmla="*/ 193560 h 2105684"/>
                <a:gd name="connsiteX3" fmla="*/ 612011 w 1875293"/>
                <a:gd name="connsiteY3" fmla="*/ 571 h 2105684"/>
                <a:gd name="connsiteX4" fmla="*/ 1011773 w 1875293"/>
                <a:gd name="connsiteY4" fmla="*/ 143015 h 2105684"/>
                <a:gd name="connsiteX5" fmla="*/ 1333422 w 1875293"/>
                <a:gd name="connsiteY5" fmla="*/ 386549 h 2105684"/>
                <a:gd name="connsiteX6" fmla="*/ 1811299 w 1875293"/>
                <a:gd name="connsiteY6" fmla="*/ 735767 h 2105684"/>
                <a:gd name="connsiteX7" fmla="*/ 1866439 w 1875293"/>
                <a:gd name="connsiteY7" fmla="*/ 928756 h 2105684"/>
                <a:gd name="connsiteX8" fmla="*/ 1774539 w 1875293"/>
                <a:gd name="connsiteY8" fmla="*/ 1250405 h 2105684"/>
                <a:gd name="connsiteX9" fmla="*/ 1599930 w 1875293"/>
                <a:gd name="connsiteY9" fmla="*/ 1553673 h 2105684"/>
                <a:gd name="connsiteX10" fmla="*/ 1503436 w 1875293"/>
                <a:gd name="connsiteY10" fmla="*/ 1760447 h 2105684"/>
                <a:gd name="connsiteX11" fmla="*/ 1264497 w 1875293"/>
                <a:gd name="connsiteY11" fmla="*/ 1935056 h 2105684"/>
                <a:gd name="connsiteX12" fmla="*/ 919874 w 1875293"/>
                <a:gd name="connsiteY12" fmla="*/ 2100475 h 2105684"/>
                <a:gd name="connsiteX13" fmla="*/ 740073 w 1875293"/>
                <a:gd name="connsiteY13" fmla="*/ 1730074 h 2105684"/>
                <a:gd name="connsiteX14" fmla="*/ 523557 w 1875293"/>
                <a:gd name="connsiteY14" fmla="*/ 1633028 h 2105684"/>
                <a:gd name="connsiteX15" fmla="*/ 202001 w 1875293"/>
                <a:gd name="connsiteY15" fmla="*/ 1362016 h 2105684"/>
                <a:gd name="connsiteX16" fmla="*/ 6 w 1875293"/>
                <a:gd name="connsiteY16" fmla="*/ 1068076 h 2105684"/>
                <a:gd name="connsiteX0" fmla="*/ 6 w 1875293"/>
                <a:gd name="connsiteY0" fmla="*/ 1068076 h 1935521"/>
                <a:gd name="connsiteX1" fmla="*/ 207653 w 1875293"/>
                <a:gd name="connsiteY1" fmla="*/ 579538 h 1935521"/>
                <a:gd name="connsiteX2" fmla="*/ 340907 w 1875293"/>
                <a:gd name="connsiteY2" fmla="*/ 193560 h 1935521"/>
                <a:gd name="connsiteX3" fmla="*/ 612011 w 1875293"/>
                <a:gd name="connsiteY3" fmla="*/ 571 h 1935521"/>
                <a:gd name="connsiteX4" fmla="*/ 1011773 w 1875293"/>
                <a:gd name="connsiteY4" fmla="*/ 143015 h 1935521"/>
                <a:gd name="connsiteX5" fmla="*/ 1333422 w 1875293"/>
                <a:gd name="connsiteY5" fmla="*/ 386549 h 1935521"/>
                <a:gd name="connsiteX6" fmla="*/ 1811299 w 1875293"/>
                <a:gd name="connsiteY6" fmla="*/ 735767 h 1935521"/>
                <a:gd name="connsiteX7" fmla="*/ 1866439 w 1875293"/>
                <a:gd name="connsiteY7" fmla="*/ 928756 h 1935521"/>
                <a:gd name="connsiteX8" fmla="*/ 1774539 w 1875293"/>
                <a:gd name="connsiteY8" fmla="*/ 1250405 h 1935521"/>
                <a:gd name="connsiteX9" fmla="*/ 1599930 w 1875293"/>
                <a:gd name="connsiteY9" fmla="*/ 1553673 h 1935521"/>
                <a:gd name="connsiteX10" fmla="*/ 1503436 w 1875293"/>
                <a:gd name="connsiteY10" fmla="*/ 1760447 h 1935521"/>
                <a:gd name="connsiteX11" fmla="*/ 1264497 w 1875293"/>
                <a:gd name="connsiteY11" fmla="*/ 1935056 h 1935521"/>
                <a:gd name="connsiteX12" fmla="*/ 1002170 w 1875293"/>
                <a:gd name="connsiteY12" fmla="*/ 1707283 h 1935521"/>
                <a:gd name="connsiteX13" fmla="*/ 740073 w 1875293"/>
                <a:gd name="connsiteY13" fmla="*/ 1730074 h 1935521"/>
                <a:gd name="connsiteX14" fmla="*/ 523557 w 1875293"/>
                <a:gd name="connsiteY14" fmla="*/ 1633028 h 1935521"/>
                <a:gd name="connsiteX15" fmla="*/ 202001 w 1875293"/>
                <a:gd name="connsiteY15" fmla="*/ 1362016 h 1935521"/>
                <a:gd name="connsiteX16" fmla="*/ 6 w 1875293"/>
                <a:gd name="connsiteY16" fmla="*/ 1068076 h 1935521"/>
                <a:gd name="connsiteX0" fmla="*/ 6 w 1875293"/>
                <a:gd name="connsiteY0" fmla="*/ 1068076 h 1761386"/>
                <a:gd name="connsiteX1" fmla="*/ 207653 w 1875293"/>
                <a:gd name="connsiteY1" fmla="*/ 579538 h 1761386"/>
                <a:gd name="connsiteX2" fmla="*/ 340907 w 1875293"/>
                <a:gd name="connsiteY2" fmla="*/ 193560 h 1761386"/>
                <a:gd name="connsiteX3" fmla="*/ 612011 w 1875293"/>
                <a:gd name="connsiteY3" fmla="*/ 571 h 1761386"/>
                <a:gd name="connsiteX4" fmla="*/ 1011773 w 1875293"/>
                <a:gd name="connsiteY4" fmla="*/ 143015 h 1761386"/>
                <a:gd name="connsiteX5" fmla="*/ 1333422 w 1875293"/>
                <a:gd name="connsiteY5" fmla="*/ 386549 h 1761386"/>
                <a:gd name="connsiteX6" fmla="*/ 1811299 w 1875293"/>
                <a:gd name="connsiteY6" fmla="*/ 735767 h 1761386"/>
                <a:gd name="connsiteX7" fmla="*/ 1866439 w 1875293"/>
                <a:gd name="connsiteY7" fmla="*/ 928756 h 1761386"/>
                <a:gd name="connsiteX8" fmla="*/ 1774539 w 1875293"/>
                <a:gd name="connsiteY8" fmla="*/ 1250405 h 1761386"/>
                <a:gd name="connsiteX9" fmla="*/ 1599930 w 1875293"/>
                <a:gd name="connsiteY9" fmla="*/ 1553673 h 1761386"/>
                <a:gd name="connsiteX10" fmla="*/ 1503436 w 1875293"/>
                <a:gd name="connsiteY10" fmla="*/ 1760447 h 1761386"/>
                <a:gd name="connsiteX11" fmla="*/ 1246209 w 1875293"/>
                <a:gd name="connsiteY11" fmla="*/ 1633304 h 1761386"/>
                <a:gd name="connsiteX12" fmla="*/ 1002170 w 1875293"/>
                <a:gd name="connsiteY12" fmla="*/ 1707283 h 1761386"/>
                <a:gd name="connsiteX13" fmla="*/ 740073 w 1875293"/>
                <a:gd name="connsiteY13" fmla="*/ 1730074 h 1761386"/>
                <a:gd name="connsiteX14" fmla="*/ 523557 w 1875293"/>
                <a:gd name="connsiteY14" fmla="*/ 1633028 h 1761386"/>
                <a:gd name="connsiteX15" fmla="*/ 202001 w 1875293"/>
                <a:gd name="connsiteY15" fmla="*/ 1362016 h 1761386"/>
                <a:gd name="connsiteX16" fmla="*/ 6 w 1875293"/>
                <a:gd name="connsiteY16" fmla="*/ 1068076 h 1761386"/>
                <a:gd name="connsiteX0" fmla="*/ 6 w 1875293"/>
                <a:gd name="connsiteY0" fmla="*/ 1068076 h 1734047"/>
                <a:gd name="connsiteX1" fmla="*/ 207653 w 1875293"/>
                <a:gd name="connsiteY1" fmla="*/ 579538 h 1734047"/>
                <a:gd name="connsiteX2" fmla="*/ 340907 w 1875293"/>
                <a:gd name="connsiteY2" fmla="*/ 193560 h 1734047"/>
                <a:gd name="connsiteX3" fmla="*/ 612011 w 1875293"/>
                <a:gd name="connsiteY3" fmla="*/ 571 h 1734047"/>
                <a:gd name="connsiteX4" fmla="*/ 1011773 w 1875293"/>
                <a:gd name="connsiteY4" fmla="*/ 143015 h 1734047"/>
                <a:gd name="connsiteX5" fmla="*/ 1333422 w 1875293"/>
                <a:gd name="connsiteY5" fmla="*/ 386549 h 1734047"/>
                <a:gd name="connsiteX6" fmla="*/ 1811299 w 1875293"/>
                <a:gd name="connsiteY6" fmla="*/ 735767 h 1734047"/>
                <a:gd name="connsiteX7" fmla="*/ 1866439 w 1875293"/>
                <a:gd name="connsiteY7" fmla="*/ 928756 h 1734047"/>
                <a:gd name="connsiteX8" fmla="*/ 1774539 w 1875293"/>
                <a:gd name="connsiteY8" fmla="*/ 1250405 h 1734047"/>
                <a:gd name="connsiteX9" fmla="*/ 1599930 w 1875293"/>
                <a:gd name="connsiteY9" fmla="*/ 1553673 h 1734047"/>
                <a:gd name="connsiteX10" fmla="*/ 1357132 w 1875293"/>
                <a:gd name="connsiteY10" fmla="*/ 1486127 h 1734047"/>
                <a:gd name="connsiteX11" fmla="*/ 1246209 w 1875293"/>
                <a:gd name="connsiteY11" fmla="*/ 1633304 h 1734047"/>
                <a:gd name="connsiteX12" fmla="*/ 1002170 w 1875293"/>
                <a:gd name="connsiteY12" fmla="*/ 1707283 h 1734047"/>
                <a:gd name="connsiteX13" fmla="*/ 740073 w 1875293"/>
                <a:gd name="connsiteY13" fmla="*/ 1730074 h 1734047"/>
                <a:gd name="connsiteX14" fmla="*/ 523557 w 1875293"/>
                <a:gd name="connsiteY14" fmla="*/ 1633028 h 1734047"/>
                <a:gd name="connsiteX15" fmla="*/ 202001 w 1875293"/>
                <a:gd name="connsiteY15" fmla="*/ 1362016 h 1734047"/>
                <a:gd name="connsiteX16" fmla="*/ 6 w 1875293"/>
                <a:gd name="connsiteY16" fmla="*/ 1068076 h 1734047"/>
                <a:gd name="connsiteX0" fmla="*/ 6 w 1875293"/>
                <a:gd name="connsiteY0" fmla="*/ 1068076 h 1734047"/>
                <a:gd name="connsiteX1" fmla="*/ 207653 w 1875293"/>
                <a:gd name="connsiteY1" fmla="*/ 579538 h 1734047"/>
                <a:gd name="connsiteX2" fmla="*/ 340907 w 1875293"/>
                <a:gd name="connsiteY2" fmla="*/ 193560 h 1734047"/>
                <a:gd name="connsiteX3" fmla="*/ 612011 w 1875293"/>
                <a:gd name="connsiteY3" fmla="*/ 571 h 1734047"/>
                <a:gd name="connsiteX4" fmla="*/ 1011773 w 1875293"/>
                <a:gd name="connsiteY4" fmla="*/ 143015 h 1734047"/>
                <a:gd name="connsiteX5" fmla="*/ 1333422 w 1875293"/>
                <a:gd name="connsiteY5" fmla="*/ 386549 h 1734047"/>
                <a:gd name="connsiteX6" fmla="*/ 1811299 w 1875293"/>
                <a:gd name="connsiteY6" fmla="*/ 735767 h 1734047"/>
                <a:gd name="connsiteX7" fmla="*/ 1866439 w 1875293"/>
                <a:gd name="connsiteY7" fmla="*/ 928756 h 1734047"/>
                <a:gd name="connsiteX8" fmla="*/ 1774539 w 1875293"/>
                <a:gd name="connsiteY8" fmla="*/ 1250405 h 1734047"/>
                <a:gd name="connsiteX9" fmla="*/ 1471914 w 1875293"/>
                <a:gd name="connsiteY9" fmla="*/ 1315929 h 1734047"/>
                <a:gd name="connsiteX10" fmla="*/ 1357132 w 1875293"/>
                <a:gd name="connsiteY10" fmla="*/ 1486127 h 1734047"/>
                <a:gd name="connsiteX11" fmla="*/ 1246209 w 1875293"/>
                <a:gd name="connsiteY11" fmla="*/ 1633304 h 1734047"/>
                <a:gd name="connsiteX12" fmla="*/ 1002170 w 1875293"/>
                <a:gd name="connsiteY12" fmla="*/ 1707283 h 1734047"/>
                <a:gd name="connsiteX13" fmla="*/ 740073 w 1875293"/>
                <a:gd name="connsiteY13" fmla="*/ 1730074 h 1734047"/>
                <a:gd name="connsiteX14" fmla="*/ 523557 w 1875293"/>
                <a:gd name="connsiteY14" fmla="*/ 1633028 h 1734047"/>
                <a:gd name="connsiteX15" fmla="*/ 202001 w 1875293"/>
                <a:gd name="connsiteY15" fmla="*/ 1362016 h 1734047"/>
                <a:gd name="connsiteX16" fmla="*/ 6 w 1875293"/>
                <a:gd name="connsiteY16" fmla="*/ 1068076 h 1734047"/>
                <a:gd name="connsiteX0" fmla="*/ 6 w 1880529"/>
                <a:gd name="connsiteY0" fmla="*/ 1068076 h 1734047"/>
                <a:gd name="connsiteX1" fmla="*/ 207653 w 1880529"/>
                <a:gd name="connsiteY1" fmla="*/ 579538 h 1734047"/>
                <a:gd name="connsiteX2" fmla="*/ 340907 w 1880529"/>
                <a:gd name="connsiteY2" fmla="*/ 193560 h 1734047"/>
                <a:gd name="connsiteX3" fmla="*/ 612011 w 1880529"/>
                <a:gd name="connsiteY3" fmla="*/ 571 h 1734047"/>
                <a:gd name="connsiteX4" fmla="*/ 1011773 w 1880529"/>
                <a:gd name="connsiteY4" fmla="*/ 143015 h 1734047"/>
                <a:gd name="connsiteX5" fmla="*/ 1333422 w 1880529"/>
                <a:gd name="connsiteY5" fmla="*/ 386549 h 1734047"/>
                <a:gd name="connsiteX6" fmla="*/ 1811299 w 1880529"/>
                <a:gd name="connsiteY6" fmla="*/ 735767 h 1734047"/>
                <a:gd name="connsiteX7" fmla="*/ 1866439 w 1880529"/>
                <a:gd name="connsiteY7" fmla="*/ 928756 h 1734047"/>
                <a:gd name="connsiteX8" fmla="*/ 1701387 w 1880529"/>
                <a:gd name="connsiteY8" fmla="*/ 1140677 h 1734047"/>
                <a:gd name="connsiteX9" fmla="*/ 1471914 w 1880529"/>
                <a:gd name="connsiteY9" fmla="*/ 1315929 h 1734047"/>
                <a:gd name="connsiteX10" fmla="*/ 1357132 w 1880529"/>
                <a:gd name="connsiteY10" fmla="*/ 1486127 h 1734047"/>
                <a:gd name="connsiteX11" fmla="*/ 1246209 w 1880529"/>
                <a:gd name="connsiteY11" fmla="*/ 1633304 h 1734047"/>
                <a:gd name="connsiteX12" fmla="*/ 1002170 w 1880529"/>
                <a:gd name="connsiteY12" fmla="*/ 1707283 h 1734047"/>
                <a:gd name="connsiteX13" fmla="*/ 740073 w 1880529"/>
                <a:gd name="connsiteY13" fmla="*/ 1730074 h 1734047"/>
                <a:gd name="connsiteX14" fmla="*/ 523557 w 1880529"/>
                <a:gd name="connsiteY14" fmla="*/ 1633028 h 1734047"/>
                <a:gd name="connsiteX15" fmla="*/ 202001 w 1880529"/>
                <a:gd name="connsiteY15" fmla="*/ 1362016 h 1734047"/>
                <a:gd name="connsiteX16" fmla="*/ 6 w 1880529"/>
                <a:gd name="connsiteY16" fmla="*/ 1068076 h 1734047"/>
                <a:gd name="connsiteX0" fmla="*/ 3 w 1962822"/>
                <a:gd name="connsiteY0" fmla="*/ 1205236 h 1734047"/>
                <a:gd name="connsiteX1" fmla="*/ 289946 w 1962822"/>
                <a:gd name="connsiteY1" fmla="*/ 579538 h 1734047"/>
                <a:gd name="connsiteX2" fmla="*/ 423200 w 1962822"/>
                <a:gd name="connsiteY2" fmla="*/ 193560 h 1734047"/>
                <a:gd name="connsiteX3" fmla="*/ 694304 w 1962822"/>
                <a:gd name="connsiteY3" fmla="*/ 571 h 1734047"/>
                <a:gd name="connsiteX4" fmla="*/ 1094066 w 1962822"/>
                <a:gd name="connsiteY4" fmla="*/ 143015 h 1734047"/>
                <a:gd name="connsiteX5" fmla="*/ 1415715 w 1962822"/>
                <a:gd name="connsiteY5" fmla="*/ 386549 h 1734047"/>
                <a:gd name="connsiteX6" fmla="*/ 1893592 w 1962822"/>
                <a:gd name="connsiteY6" fmla="*/ 735767 h 1734047"/>
                <a:gd name="connsiteX7" fmla="*/ 1948732 w 1962822"/>
                <a:gd name="connsiteY7" fmla="*/ 928756 h 1734047"/>
                <a:gd name="connsiteX8" fmla="*/ 1783680 w 1962822"/>
                <a:gd name="connsiteY8" fmla="*/ 1140677 h 1734047"/>
                <a:gd name="connsiteX9" fmla="*/ 1554207 w 1962822"/>
                <a:gd name="connsiteY9" fmla="*/ 1315929 h 1734047"/>
                <a:gd name="connsiteX10" fmla="*/ 1439425 w 1962822"/>
                <a:gd name="connsiteY10" fmla="*/ 1486127 h 1734047"/>
                <a:gd name="connsiteX11" fmla="*/ 1328502 w 1962822"/>
                <a:gd name="connsiteY11" fmla="*/ 1633304 h 1734047"/>
                <a:gd name="connsiteX12" fmla="*/ 1084463 w 1962822"/>
                <a:gd name="connsiteY12" fmla="*/ 1707283 h 1734047"/>
                <a:gd name="connsiteX13" fmla="*/ 822366 w 1962822"/>
                <a:gd name="connsiteY13" fmla="*/ 1730074 h 1734047"/>
                <a:gd name="connsiteX14" fmla="*/ 605850 w 1962822"/>
                <a:gd name="connsiteY14" fmla="*/ 1633028 h 1734047"/>
                <a:gd name="connsiteX15" fmla="*/ 284294 w 1962822"/>
                <a:gd name="connsiteY15" fmla="*/ 1362016 h 1734047"/>
                <a:gd name="connsiteX16" fmla="*/ 3 w 1962822"/>
                <a:gd name="connsiteY16" fmla="*/ 1205236 h 1734047"/>
                <a:gd name="connsiteX0" fmla="*/ 64 w 1962883"/>
                <a:gd name="connsiteY0" fmla="*/ 1205236 h 1734047"/>
                <a:gd name="connsiteX1" fmla="*/ 290007 w 1962883"/>
                <a:gd name="connsiteY1" fmla="*/ 579538 h 1734047"/>
                <a:gd name="connsiteX2" fmla="*/ 423261 w 1962883"/>
                <a:gd name="connsiteY2" fmla="*/ 193560 h 1734047"/>
                <a:gd name="connsiteX3" fmla="*/ 694365 w 1962883"/>
                <a:gd name="connsiteY3" fmla="*/ 571 h 1734047"/>
                <a:gd name="connsiteX4" fmla="*/ 1094127 w 1962883"/>
                <a:gd name="connsiteY4" fmla="*/ 143015 h 1734047"/>
                <a:gd name="connsiteX5" fmla="*/ 1415776 w 1962883"/>
                <a:gd name="connsiteY5" fmla="*/ 386549 h 1734047"/>
                <a:gd name="connsiteX6" fmla="*/ 1893653 w 1962883"/>
                <a:gd name="connsiteY6" fmla="*/ 735767 h 1734047"/>
                <a:gd name="connsiteX7" fmla="*/ 1948793 w 1962883"/>
                <a:gd name="connsiteY7" fmla="*/ 928756 h 1734047"/>
                <a:gd name="connsiteX8" fmla="*/ 1783741 w 1962883"/>
                <a:gd name="connsiteY8" fmla="*/ 1140677 h 1734047"/>
                <a:gd name="connsiteX9" fmla="*/ 1554268 w 1962883"/>
                <a:gd name="connsiteY9" fmla="*/ 1315929 h 1734047"/>
                <a:gd name="connsiteX10" fmla="*/ 1439486 w 1962883"/>
                <a:gd name="connsiteY10" fmla="*/ 1486127 h 1734047"/>
                <a:gd name="connsiteX11" fmla="*/ 1328563 w 1962883"/>
                <a:gd name="connsiteY11" fmla="*/ 1633304 h 1734047"/>
                <a:gd name="connsiteX12" fmla="*/ 1084524 w 1962883"/>
                <a:gd name="connsiteY12" fmla="*/ 1707283 h 1734047"/>
                <a:gd name="connsiteX13" fmla="*/ 822427 w 1962883"/>
                <a:gd name="connsiteY13" fmla="*/ 1730074 h 1734047"/>
                <a:gd name="connsiteX14" fmla="*/ 605911 w 1962883"/>
                <a:gd name="connsiteY14" fmla="*/ 1633028 h 1734047"/>
                <a:gd name="connsiteX15" fmla="*/ 266067 w 1962883"/>
                <a:gd name="connsiteY15" fmla="*/ 1426024 h 1734047"/>
                <a:gd name="connsiteX16" fmla="*/ 64 w 1962883"/>
                <a:gd name="connsiteY16" fmla="*/ 1205236 h 1734047"/>
                <a:gd name="connsiteX0" fmla="*/ 1122 w 1963941"/>
                <a:gd name="connsiteY0" fmla="*/ 1205236 h 1734047"/>
                <a:gd name="connsiteX1" fmla="*/ 373361 w 1963941"/>
                <a:gd name="connsiteY1" fmla="*/ 716698 h 1734047"/>
                <a:gd name="connsiteX2" fmla="*/ 424319 w 1963941"/>
                <a:gd name="connsiteY2" fmla="*/ 193560 h 1734047"/>
                <a:gd name="connsiteX3" fmla="*/ 695423 w 1963941"/>
                <a:gd name="connsiteY3" fmla="*/ 571 h 1734047"/>
                <a:gd name="connsiteX4" fmla="*/ 1095185 w 1963941"/>
                <a:gd name="connsiteY4" fmla="*/ 143015 h 1734047"/>
                <a:gd name="connsiteX5" fmla="*/ 1416834 w 1963941"/>
                <a:gd name="connsiteY5" fmla="*/ 386549 h 1734047"/>
                <a:gd name="connsiteX6" fmla="*/ 1894711 w 1963941"/>
                <a:gd name="connsiteY6" fmla="*/ 735767 h 1734047"/>
                <a:gd name="connsiteX7" fmla="*/ 1949851 w 1963941"/>
                <a:gd name="connsiteY7" fmla="*/ 928756 h 1734047"/>
                <a:gd name="connsiteX8" fmla="*/ 1784799 w 1963941"/>
                <a:gd name="connsiteY8" fmla="*/ 1140677 h 1734047"/>
                <a:gd name="connsiteX9" fmla="*/ 1555326 w 1963941"/>
                <a:gd name="connsiteY9" fmla="*/ 1315929 h 1734047"/>
                <a:gd name="connsiteX10" fmla="*/ 1440544 w 1963941"/>
                <a:gd name="connsiteY10" fmla="*/ 1486127 h 1734047"/>
                <a:gd name="connsiteX11" fmla="*/ 1329621 w 1963941"/>
                <a:gd name="connsiteY11" fmla="*/ 1633304 h 1734047"/>
                <a:gd name="connsiteX12" fmla="*/ 1085582 w 1963941"/>
                <a:gd name="connsiteY12" fmla="*/ 1707283 h 1734047"/>
                <a:gd name="connsiteX13" fmla="*/ 823485 w 1963941"/>
                <a:gd name="connsiteY13" fmla="*/ 1730074 h 1734047"/>
                <a:gd name="connsiteX14" fmla="*/ 606969 w 1963941"/>
                <a:gd name="connsiteY14" fmla="*/ 1633028 h 1734047"/>
                <a:gd name="connsiteX15" fmla="*/ 267125 w 1963941"/>
                <a:gd name="connsiteY15" fmla="*/ 1426024 h 1734047"/>
                <a:gd name="connsiteX16" fmla="*/ 1122 w 1963941"/>
                <a:gd name="connsiteY16" fmla="*/ 1205236 h 1734047"/>
                <a:gd name="connsiteX0" fmla="*/ 1122 w 1963941"/>
                <a:gd name="connsiteY0" fmla="*/ 1212882 h 1741693"/>
                <a:gd name="connsiteX1" fmla="*/ 373361 w 1963941"/>
                <a:gd name="connsiteY1" fmla="*/ 724344 h 1741693"/>
                <a:gd name="connsiteX2" fmla="*/ 625487 w 1963941"/>
                <a:gd name="connsiteY2" fmla="*/ 393230 h 1741693"/>
                <a:gd name="connsiteX3" fmla="*/ 695423 w 1963941"/>
                <a:gd name="connsiteY3" fmla="*/ 8217 h 1741693"/>
                <a:gd name="connsiteX4" fmla="*/ 1095185 w 1963941"/>
                <a:gd name="connsiteY4" fmla="*/ 150661 h 1741693"/>
                <a:gd name="connsiteX5" fmla="*/ 1416834 w 1963941"/>
                <a:gd name="connsiteY5" fmla="*/ 394195 h 1741693"/>
                <a:gd name="connsiteX6" fmla="*/ 1894711 w 1963941"/>
                <a:gd name="connsiteY6" fmla="*/ 743413 h 1741693"/>
                <a:gd name="connsiteX7" fmla="*/ 1949851 w 1963941"/>
                <a:gd name="connsiteY7" fmla="*/ 936402 h 1741693"/>
                <a:gd name="connsiteX8" fmla="*/ 1784799 w 1963941"/>
                <a:gd name="connsiteY8" fmla="*/ 1148323 h 1741693"/>
                <a:gd name="connsiteX9" fmla="*/ 1555326 w 1963941"/>
                <a:gd name="connsiteY9" fmla="*/ 1323575 h 1741693"/>
                <a:gd name="connsiteX10" fmla="*/ 1440544 w 1963941"/>
                <a:gd name="connsiteY10" fmla="*/ 1493773 h 1741693"/>
                <a:gd name="connsiteX11" fmla="*/ 1329621 w 1963941"/>
                <a:gd name="connsiteY11" fmla="*/ 1640950 h 1741693"/>
                <a:gd name="connsiteX12" fmla="*/ 1085582 w 1963941"/>
                <a:gd name="connsiteY12" fmla="*/ 1714929 h 1741693"/>
                <a:gd name="connsiteX13" fmla="*/ 823485 w 1963941"/>
                <a:gd name="connsiteY13" fmla="*/ 1737720 h 1741693"/>
                <a:gd name="connsiteX14" fmla="*/ 606969 w 1963941"/>
                <a:gd name="connsiteY14" fmla="*/ 1640674 h 1741693"/>
                <a:gd name="connsiteX15" fmla="*/ 267125 w 1963941"/>
                <a:gd name="connsiteY15" fmla="*/ 1433670 h 1741693"/>
                <a:gd name="connsiteX16" fmla="*/ 1122 w 1963941"/>
                <a:gd name="connsiteY16" fmla="*/ 1212882 h 1741693"/>
                <a:gd name="connsiteX0" fmla="*/ 1122 w 1963941"/>
                <a:gd name="connsiteY0" fmla="*/ 1067836 h 1596647"/>
                <a:gd name="connsiteX1" fmla="*/ 373361 w 1963941"/>
                <a:gd name="connsiteY1" fmla="*/ 579298 h 1596647"/>
                <a:gd name="connsiteX2" fmla="*/ 625487 w 1963941"/>
                <a:gd name="connsiteY2" fmla="*/ 248184 h 1596647"/>
                <a:gd name="connsiteX3" fmla="*/ 878303 w 1963941"/>
                <a:gd name="connsiteY3" fmla="*/ 91771 h 1596647"/>
                <a:gd name="connsiteX4" fmla="*/ 1095185 w 1963941"/>
                <a:gd name="connsiteY4" fmla="*/ 5615 h 1596647"/>
                <a:gd name="connsiteX5" fmla="*/ 1416834 w 1963941"/>
                <a:gd name="connsiteY5" fmla="*/ 249149 h 1596647"/>
                <a:gd name="connsiteX6" fmla="*/ 1894711 w 1963941"/>
                <a:gd name="connsiteY6" fmla="*/ 598367 h 1596647"/>
                <a:gd name="connsiteX7" fmla="*/ 1949851 w 1963941"/>
                <a:gd name="connsiteY7" fmla="*/ 791356 h 1596647"/>
                <a:gd name="connsiteX8" fmla="*/ 1784799 w 1963941"/>
                <a:gd name="connsiteY8" fmla="*/ 1003277 h 1596647"/>
                <a:gd name="connsiteX9" fmla="*/ 1555326 w 1963941"/>
                <a:gd name="connsiteY9" fmla="*/ 1178529 h 1596647"/>
                <a:gd name="connsiteX10" fmla="*/ 1440544 w 1963941"/>
                <a:gd name="connsiteY10" fmla="*/ 1348727 h 1596647"/>
                <a:gd name="connsiteX11" fmla="*/ 1329621 w 1963941"/>
                <a:gd name="connsiteY11" fmla="*/ 1495904 h 1596647"/>
                <a:gd name="connsiteX12" fmla="*/ 1085582 w 1963941"/>
                <a:gd name="connsiteY12" fmla="*/ 1569883 h 1596647"/>
                <a:gd name="connsiteX13" fmla="*/ 823485 w 1963941"/>
                <a:gd name="connsiteY13" fmla="*/ 1592674 h 1596647"/>
                <a:gd name="connsiteX14" fmla="*/ 606969 w 1963941"/>
                <a:gd name="connsiteY14" fmla="*/ 1495628 h 1596647"/>
                <a:gd name="connsiteX15" fmla="*/ 267125 w 1963941"/>
                <a:gd name="connsiteY15" fmla="*/ 1288624 h 1596647"/>
                <a:gd name="connsiteX16" fmla="*/ 1122 w 1963941"/>
                <a:gd name="connsiteY16" fmla="*/ 1067836 h 1596647"/>
                <a:gd name="connsiteX0" fmla="*/ 1122 w 1963941"/>
                <a:gd name="connsiteY0" fmla="*/ 976912 h 1505723"/>
                <a:gd name="connsiteX1" fmla="*/ 373361 w 1963941"/>
                <a:gd name="connsiteY1" fmla="*/ 488374 h 1505723"/>
                <a:gd name="connsiteX2" fmla="*/ 625487 w 1963941"/>
                <a:gd name="connsiteY2" fmla="*/ 157260 h 1505723"/>
                <a:gd name="connsiteX3" fmla="*/ 878303 w 1963941"/>
                <a:gd name="connsiteY3" fmla="*/ 847 h 1505723"/>
                <a:gd name="connsiteX4" fmla="*/ 1195769 w 1963941"/>
                <a:gd name="connsiteY4" fmla="*/ 97571 h 1505723"/>
                <a:gd name="connsiteX5" fmla="*/ 1416834 w 1963941"/>
                <a:gd name="connsiteY5" fmla="*/ 158225 h 1505723"/>
                <a:gd name="connsiteX6" fmla="*/ 1894711 w 1963941"/>
                <a:gd name="connsiteY6" fmla="*/ 507443 h 1505723"/>
                <a:gd name="connsiteX7" fmla="*/ 1949851 w 1963941"/>
                <a:gd name="connsiteY7" fmla="*/ 700432 h 1505723"/>
                <a:gd name="connsiteX8" fmla="*/ 1784799 w 1963941"/>
                <a:gd name="connsiteY8" fmla="*/ 912353 h 1505723"/>
                <a:gd name="connsiteX9" fmla="*/ 1555326 w 1963941"/>
                <a:gd name="connsiteY9" fmla="*/ 1087605 h 1505723"/>
                <a:gd name="connsiteX10" fmla="*/ 1440544 w 1963941"/>
                <a:gd name="connsiteY10" fmla="*/ 1257803 h 1505723"/>
                <a:gd name="connsiteX11" fmla="*/ 1329621 w 1963941"/>
                <a:gd name="connsiteY11" fmla="*/ 1404980 h 1505723"/>
                <a:gd name="connsiteX12" fmla="*/ 1085582 w 1963941"/>
                <a:gd name="connsiteY12" fmla="*/ 1478959 h 1505723"/>
                <a:gd name="connsiteX13" fmla="*/ 823485 w 1963941"/>
                <a:gd name="connsiteY13" fmla="*/ 1501750 h 1505723"/>
                <a:gd name="connsiteX14" fmla="*/ 606969 w 1963941"/>
                <a:gd name="connsiteY14" fmla="*/ 1404704 h 1505723"/>
                <a:gd name="connsiteX15" fmla="*/ 267125 w 1963941"/>
                <a:gd name="connsiteY15" fmla="*/ 1197700 h 1505723"/>
                <a:gd name="connsiteX16" fmla="*/ 1122 w 1963941"/>
                <a:gd name="connsiteY16" fmla="*/ 976912 h 1505723"/>
                <a:gd name="connsiteX0" fmla="*/ 1122 w 1960751"/>
                <a:gd name="connsiteY0" fmla="*/ 977367 h 1506178"/>
                <a:gd name="connsiteX1" fmla="*/ 373361 w 1960751"/>
                <a:gd name="connsiteY1" fmla="*/ 488829 h 1506178"/>
                <a:gd name="connsiteX2" fmla="*/ 625487 w 1960751"/>
                <a:gd name="connsiteY2" fmla="*/ 157715 h 1506178"/>
                <a:gd name="connsiteX3" fmla="*/ 878303 w 1960751"/>
                <a:gd name="connsiteY3" fmla="*/ 1302 h 1506178"/>
                <a:gd name="connsiteX4" fmla="*/ 1195769 w 1960751"/>
                <a:gd name="connsiteY4" fmla="*/ 98026 h 1506178"/>
                <a:gd name="connsiteX5" fmla="*/ 1489986 w 1960751"/>
                <a:gd name="connsiteY5" fmla="*/ 350704 h 1506178"/>
                <a:gd name="connsiteX6" fmla="*/ 1894711 w 1960751"/>
                <a:gd name="connsiteY6" fmla="*/ 507898 h 1506178"/>
                <a:gd name="connsiteX7" fmla="*/ 1949851 w 1960751"/>
                <a:gd name="connsiteY7" fmla="*/ 700887 h 1506178"/>
                <a:gd name="connsiteX8" fmla="*/ 1784799 w 1960751"/>
                <a:gd name="connsiteY8" fmla="*/ 912808 h 1506178"/>
                <a:gd name="connsiteX9" fmla="*/ 1555326 w 1960751"/>
                <a:gd name="connsiteY9" fmla="*/ 1088060 h 1506178"/>
                <a:gd name="connsiteX10" fmla="*/ 1440544 w 1960751"/>
                <a:gd name="connsiteY10" fmla="*/ 1258258 h 1506178"/>
                <a:gd name="connsiteX11" fmla="*/ 1329621 w 1960751"/>
                <a:gd name="connsiteY11" fmla="*/ 1405435 h 1506178"/>
                <a:gd name="connsiteX12" fmla="*/ 1085582 w 1960751"/>
                <a:gd name="connsiteY12" fmla="*/ 1479414 h 1506178"/>
                <a:gd name="connsiteX13" fmla="*/ 823485 w 1960751"/>
                <a:gd name="connsiteY13" fmla="*/ 1502205 h 1506178"/>
                <a:gd name="connsiteX14" fmla="*/ 606969 w 1960751"/>
                <a:gd name="connsiteY14" fmla="*/ 1405159 h 1506178"/>
                <a:gd name="connsiteX15" fmla="*/ 267125 w 1960751"/>
                <a:gd name="connsiteY15" fmla="*/ 1198155 h 1506178"/>
                <a:gd name="connsiteX16" fmla="*/ 1122 w 1960751"/>
                <a:gd name="connsiteY16" fmla="*/ 977367 h 1506178"/>
                <a:gd name="connsiteX0" fmla="*/ 1122 w 1959082"/>
                <a:gd name="connsiteY0" fmla="*/ 976942 h 1505753"/>
                <a:gd name="connsiteX1" fmla="*/ 373361 w 1959082"/>
                <a:gd name="connsiteY1" fmla="*/ 488404 h 1505753"/>
                <a:gd name="connsiteX2" fmla="*/ 625487 w 1959082"/>
                <a:gd name="connsiteY2" fmla="*/ 157290 h 1505753"/>
                <a:gd name="connsiteX3" fmla="*/ 878303 w 1959082"/>
                <a:gd name="connsiteY3" fmla="*/ 877 h 1505753"/>
                <a:gd name="connsiteX4" fmla="*/ 1195769 w 1959082"/>
                <a:gd name="connsiteY4" fmla="*/ 97601 h 1505753"/>
                <a:gd name="connsiteX5" fmla="*/ 1535706 w 1959082"/>
                <a:gd name="connsiteY5" fmla="*/ 176543 h 1505753"/>
                <a:gd name="connsiteX6" fmla="*/ 1894711 w 1959082"/>
                <a:gd name="connsiteY6" fmla="*/ 507473 h 1505753"/>
                <a:gd name="connsiteX7" fmla="*/ 1949851 w 1959082"/>
                <a:gd name="connsiteY7" fmla="*/ 700462 h 1505753"/>
                <a:gd name="connsiteX8" fmla="*/ 1784799 w 1959082"/>
                <a:gd name="connsiteY8" fmla="*/ 912383 h 1505753"/>
                <a:gd name="connsiteX9" fmla="*/ 1555326 w 1959082"/>
                <a:gd name="connsiteY9" fmla="*/ 1087635 h 1505753"/>
                <a:gd name="connsiteX10" fmla="*/ 1440544 w 1959082"/>
                <a:gd name="connsiteY10" fmla="*/ 1257833 h 1505753"/>
                <a:gd name="connsiteX11" fmla="*/ 1329621 w 1959082"/>
                <a:gd name="connsiteY11" fmla="*/ 1405010 h 1505753"/>
                <a:gd name="connsiteX12" fmla="*/ 1085582 w 1959082"/>
                <a:gd name="connsiteY12" fmla="*/ 1478989 h 1505753"/>
                <a:gd name="connsiteX13" fmla="*/ 823485 w 1959082"/>
                <a:gd name="connsiteY13" fmla="*/ 1501780 h 1505753"/>
                <a:gd name="connsiteX14" fmla="*/ 606969 w 1959082"/>
                <a:gd name="connsiteY14" fmla="*/ 1404734 h 1505753"/>
                <a:gd name="connsiteX15" fmla="*/ 267125 w 1959082"/>
                <a:gd name="connsiteY15" fmla="*/ 1197730 h 1505753"/>
                <a:gd name="connsiteX16" fmla="*/ 1122 w 1959082"/>
                <a:gd name="connsiteY16" fmla="*/ 976942 h 150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59082" h="1505753">
                  <a:moveTo>
                    <a:pt x="1122" y="976942"/>
                  </a:moveTo>
                  <a:cubicBezTo>
                    <a:pt x="18828" y="858721"/>
                    <a:pt x="269300" y="625013"/>
                    <a:pt x="373361" y="488404"/>
                  </a:cubicBezTo>
                  <a:cubicBezTo>
                    <a:pt x="477422" y="351795"/>
                    <a:pt x="541330" y="238544"/>
                    <a:pt x="625487" y="157290"/>
                  </a:cubicBezTo>
                  <a:cubicBezTo>
                    <a:pt x="709644" y="76036"/>
                    <a:pt x="783256" y="10825"/>
                    <a:pt x="878303" y="877"/>
                  </a:cubicBezTo>
                  <a:cubicBezTo>
                    <a:pt x="973350" y="-9071"/>
                    <a:pt x="1086202" y="68323"/>
                    <a:pt x="1195769" y="97601"/>
                  </a:cubicBezTo>
                  <a:cubicBezTo>
                    <a:pt x="1305336" y="126879"/>
                    <a:pt x="1419216" y="108231"/>
                    <a:pt x="1535706" y="176543"/>
                  </a:cubicBezTo>
                  <a:cubicBezTo>
                    <a:pt x="1652196" y="244855"/>
                    <a:pt x="1825687" y="420153"/>
                    <a:pt x="1894711" y="507473"/>
                  </a:cubicBezTo>
                  <a:cubicBezTo>
                    <a:pt x="1963735" y="594793"/>
                    <a:pt x="1968170" y="632977"/>
                    <a:pt x="1949851" y="700462"/>
                  </a:cubicBezTo>
                  <a:cubicBezTo>
                    <a:pt x="1931532" y="767947"/>
                    <a:pt x="1829983" y="790616"/>
                    <a:pt x="1784799" y="912383"/>
                  </a:cubicBezTo>
                  <a:cubicBezTo>
                    <a:pt x="1739615" y="1034150"/>
                    <a:pt x="1612702" y="1030060"/>
                    <a:pt x="1555326" y="1087635"/>
                  </a:cubicBezTo>
                  <a:cubicBezTo>
                    <a:pt x="1497950" y="1145210"/>
                    <a:pt x="1478162" y="1204937"/>
                    <a:pt x="1440544" y="1257833"/>
                  </a:cubicBezTo>
                  <a:cubicBezTo>
                    <a:pt x="1402926" y="1310729"/>
                    <a:pt x="1388781" y="1368151"/>
                    <a:pt x="1329621" y="1405010"/>
                  </a:cubicBezTo>
                  <a:cubicBezTo>
                    <a:pt x="1270461" y="1441869"/>
                    <a:pt x="1169938" y="1462861"/>
                    <a:pt x="1085582" y="1478989"/>
                  </a:cubicBezTo>
                  <a:cubicBezTo>
                    <a:pt x="1001226" y="1495117"/>
                    <a:pt x="903254" y="1514156"/>
                    <a:pt x="823485" y="1501780"/>
                  </a:cubicBezTo>
                  <a:cubicBezTo>
                    <a:pt x="743716" y="1489404"/>
                    <a:pt x="699696" y="1455409"/>
                    <a:pt x="606969" y="1404734"/>
                  </a:cubicBezTo>
                  <a:cubicBezTo>
                    <a:pt x="514242" y="1354059"/>
                    <a:pt x="337581" y="1252870"/>
                    <a:pt x="267125" y="1197730"/>
                  </a:cubicBezTo>
                  <a:cubicBezTo>
                    <a:pt x="179821" y="1116552"/>
                    <a:pt x="-16584" y="1095163"/>
                    <a:pt x="1122" y="97694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Freeform: Shape 78">
              <a:extLst>
                <a:ext uri="{FF2B5EF4-FFF2-40B4-BE49-F238E27FC236}">
                  <a16:creationId xmlns:a16="http://schemas.microsoft.com/office/drawing/2014/main" id="{FCE01FA1-99B3-492E-94F6-F83DD56F2AA7}"/>
                </a:ext>
              </a:extLst>
            </p:cNvPr>
            <p:cNvSpPr/>
            <p:nvPr/>
          </p:nvSpPr>
          <p:spPr>
            <a:xfrm>
              <a:off x="5695733" y="994443"/>
              <a:ext cx="1210583" cy="950472"/>
            </a:xfrm>
            <a:custGeom>
              <a:avLst/>
              <a:gdLst>
                <a:gd name="connsiteX0" fmla="*/ 162661 w 1298387"/>
                <a:gd name="connsiteY0" fmla="*/ 1124421 h 1221257"/>
                <a:gd name="connsiteX1" fmla="*/ 139686 w 1298387"/>
                <a:gd name="connsiteY1" fmla="*/ 954407 h 1221257"/>
                <a:gd name="connsiteX2" fmla="*/ 34001 w 1298387"/>
                <a:gd name="connsiteY2" fmla="*/ 761418 h 1221257"/>
                <a:gd name="connsiteX3" fmla="*/ 52381 w 1298387"/>
                <a:gd name="connsiteY3" fmla="*/ 334086 h 1221257"/>
                <a:gd name="connsiteX4" fmla="*/ 612968 w 1298387"/>
                <a:gd name="connsiteY4" fmla="*/ 35412 h 1221257"/>
                <a:gd name="connsiteX5" fmla="*/ 971376 w 1298387"/>
                <a:gd name="connsiteY5" fmla="*/ 95147 h 1221257"/>
                <a:gd name="connsiteX6" fmla="*/ 1297620 w 1298387"/>
                <a:gd name="connsiteY6" fmla="*/ 834938 h 1221257"/>
                <a:gd name="connsiteX7" fmla="*/ 1054086 w 1298387"/>
                <a:gd name="connsiteY7" fmla="*/ 1142801 h 1221257"/>
                <a:gd name="connsiteX8" fmla="*/ 805957 w 1298387"/>
                <a:gd name="connsiteY8" fmla="*/ 1220916 h 1221257"/>
                <a:gd name="connsiteX9" fmla="*/ 470524 w 1298387"/>
                <a:gd name="connsiteY9" fmla="*/ 1124421 h 1221257"/>
                <a:gd name="connsiteX10" fmla="*/ 282130 w 1298387"/>
                <a:gd name="connsiteY10" fmla="*/ 1096852 h 1221257"/>
                <a:gd name="connsiteX11" fmla="*/ 162661 w 1298387"/>
                <a:gd name="connsiteY11" fmla="*/ 1124421 h 1221257"/>
                <a:gd name="connsiteX0" fmla="*/ 161305 w 1297031"/>
                <a:gd name="connsiteY0" fmla="*/ 1124421 h 1221257"/>
                <a:gd name="connsiteX1" fmla="*/ 110760 w 1297031"/>
                <a:gd name="connsiteY1" fmla="*/ 954407 h 1221257"/>
                <a:gd name="connsiteX2" fmla="*/ 32645 w 1297031"/>
                <a:gd name="connsiteY2" fmla="*/ 761418 h 1221257"/>
                <a:gd name="connsiteX3" fmla="*/ 51025 w 1297031"/>
                <a:gd name="connsiteY3" fmla="*/ 334086 h 1221257"/>
                <a:gd name="connsiteX4" fmla="*/ 611612 w 1297031"/>
                <a:gd name="connsiteY4" fmla="*/ 35412 h 1221257"/>
                <a:gd name="connsiteX5" fmla="*/ 970020 w 1297031"/>
                <a:gd name="connsiteY5" fmla="*/ 95147 h 1221257"/>
                <a:gd name="connsiteX6" fmla="*/ 1296264 w 1297031"/>
                <a:gd name="connsiteY6" fmla="*/ 834938 h 1221257"/>
                <a:gd name="connsiteX7" fmla="*/ 1052730 w 1297031"/>
                <a:gd name="connsiteY7" fmla="*/ 1142801 h 1221257"/>
                <a:gd name="connsiteX8" fmla="*/ 804601 w 1297031"/>
                <a:gd name="connsiteY8" fmla="*/ 1220916 h 1221257"/>
                <a:gd name="connsiteX9" fmla="*/ 469168 w 1297031"/>
                <a:gd name="connsiteY9" fmla="*/ 1124421 h 1221257"/>
                <a:gd name="connsiteX10" fmla="*/ 280774 w 1297031"/>
                <a:gd name="connsiteY10" fmla="*/ 1096852 h 1221257"/>
                <a:gd name="connsiteX11" fmla="*/ 161305 w 1297031"/>
                <a:gd name="connsiteY11" fmla="*/ 1124421 h 1221257"/>
                <a:gd name="connsiteX0" fmla="*/ 161305 w 1297031"/>
                <a:gd name="connsiteY0" fmla="*/ 1124421 h 1221257"/>
                <a:gd name="connsiteX1" fmla="*/ 110760 w 1297031"/>
                <a:gd name="connsiteY1" fmla="*/ 954407 h 1221257"/>
                <a:gd name="connsiteX2" fmla="*/ 32645 w 1297031"/>
                <a:gd name="connsiteY2" fmla="*/ 761418 h 1221257"/>
                <a:gd name="connsiteX3" fmla="*/ 51025 w 1297031"/>
                <a:gd name="connsiteY3" fmla="*/ 334086 h 1221257"/>
                <a:gd name="connsiteX4" fmla="*/ 611612 w 1297031"/>
                <a:gd name="connsiteY4" fmla="*/ 35412 h 1221257"/>
                <a:gd name="connsiteX5" fmla="*/ 970020 w 1297031"/>
                <a:gd name="connsiteY5" fmla="*/ 95147 h 1221257"/>
                <a:gd name="connsiteX6" fmla="*/ 1296264 w 1297031"/>
                <a:gd name="connsiteY6" fmla="*/ 834938 h 1221257"/>
                <a:gd name="connsiteX7" fmla="*/ 1052730 w 1297031"/>
                <a:gd name="connsiteY7" fmla="*/ 1142801 h 1221257"/>
                <a:gd name="connsiteX8" fmla="*/ 804601 w 1297031"/>
                <a:gd name="connsiteY8" fmla="*/ 1220916 h 1221257"/>
                <a:gd name="connsiteX9" fmla="*/ 469168 w 1297031"/>
                <a:gd name="connsiteY9" fmla="*/ 1124421 h 1221257"/>
                <a:gd name="connsiteX10" fmla="*/ 294559 w 1297031"/>
                <a:gd name="connsiteY10" fmla="*/ 1096852 h 1221257"/>
                <a:gd name="connsiteX11" fmla="*/ 161305 w 1297031"/>
                <a:gd name="connsiteY11" fmla="*/ 1124421 h 1221257"/>
                <a:gd name="connsiteX0" fmla="*/ 161305 w 1297070"/>
                <a:gd name="connsiteY0" fmla="*/ 1124421 h 1207792"/>
                <a:gd name="connsiteX1" fmla="*/ 110760 w 1297070"/>
                <a:gd name="connsiteY1" fmla="*/ 954407 h 1207792"/>
                <a:gd name="connsiteX2" fmla="*/ 32645 w 1297070"/>
                <a:gd name="connsiteY2" fmla="*/ 761418 h 1207792"/>
                <a:gd name="connsiteX3" fmla="*/ 51025 w 1297070"/>
                <a:gd name="connsiteY3" fmla="*/ 334086 h 1207792"/>
                <a:gd name="connsiteX4" fmla="*/ 611612 w 1297070"/>
                <a:gd name="connsiteY4" fmla="*/ 35412 h 1207792"/>
                <a:gd name="connsiteX5" fmla="*/ 970020 w 1297070"/>
                <a:gd name="connsiteY5" fmla="*/ 95147 h 1207792"/>
                <a:gd name="connsiteX6" fmla="*/ 1296264 w 1297070"/>
                <a:gd name="connsiteY6" fmla="*/ 834938 h 1207792"/>
                <a:gd name="connsiteX7" fmla="*/ 1052730 w 1297070"/>
                <a:gd name="connsiteY7" fmla="*/ 1142801 h 1207792"/>
                <a:gd name="connsiteX8" fmla="*/ 749462 w 1297070"/>
                <a:gd name="connsiteY8" fmla="*/ 1207131 h 1207792"/>
                <a:gd name="connsiteX9" fmla="*/ 469168 w 1297070"/>
                <a:gd name="connsiteY9" fmla="*/ 1124421 h 1207792"/>
                <a:gd name="connsiteX10" fmla="*/ 294559 w 1297070"/>
                <a:gd name="connsiteY10" fmla="*/ 1096852 h 1207792"/>
                <a:gd name="connsiteX11" fmla="*/ 161305 w 1297070"/>
                <a:gd name="connsiteY11" fmla="*/ 1124421 h 1207792"/>
                <a:gd name="connsiteX0" fmla="*/ 161305 w 1296963"/>
                <a:gd name="connsiteY0" fmla="*/ 1124421 h 1237717"/>
                <a:gd name="connsiteX1" fmla="*/ 110760 w 1296963"/>
                <a:gd name="connsiteY1" fmla="*/ 954407 h 1237717"/>
                <a:gd name="connsiteX2" fmla="*/ 32645 w 1296963"/>
                <a:gd name="connsiteY2" fmla="*/ 761418 h 1237717"/>
                <a:gd name="connsiteX3" fmla="*/ 51025 w 1296963"/>
                <a:gd name="connsiteY3" fmla="*/ 334086 h 1237717"/>
                <a:gd name="connsiteX4" fmla="*/ 611612 w 1296963"/>
                <a:gd name="connsiteY4" fmla="*/ 35412 h 1237717"/>
                <a:gd name="connsiteX5" fmla="*/ 970020 w 1296963"/>
                <a:gd name="connsiteY5" fmla="*/ 95147 h 1237717"/>
                <a:gd name="connsiteX6" fmla="*/ 1296264 w 1296963"/>
                <a:gd name="connsiteY6" fmla="*/ 834938 h 1237717"/>
                <a:gd name="connsiteX7" fmla="*/ 1052730 w 1296963"/>
                <a:gd name="connsiteY7" fmla="*/ 1142801 h 1237717"/>
                <a:gd name="connsiteX8" fmla="*/ 914880 w 1296963"/>
                <a:gd name="connsiteY8" fmla="*/ 1234701 h 1237717"/>
                <a:gd name="connsiteX9" fmla="*/ 749462 w 1296963"/>
                <a:gd name="connsiteY9" fmla="*/ 1207131 h 1237717"/>
                <a:gd name="connsiteX10" fmla="*/ 469168 w 1296963"/>
                <a:gd name="connsiteY10" fmla="*/ 1124421 h 1237717"/>
                <a:gd name="connsiteX11" fmla="*/ 294559 w 1296963"/>
                <a:gd name="connsiteY11" fmla="*/ 1096852 h 1237717"/>
                <a:gd name="connsiteX12" fmla="*/ 161305 w 1296963"/>
                <a:gd name="connsiteY12" fmla="*/ 1124421 h 1237717"/>
                <a:gd name="connsiteX0" fmla="*/ 161305 w 1297783"/>
                <a:gd name="connsiteY0" fmla="*/ 1124421 h 1237717"/>
                <a:gd name="connsiteX1" fmla="*/ 110760 w 1297783"/>
                <a:gd name="connsiteY1" fmla="*/ 954407 h 1237717"/>
                <a:gd name="connsiteX2" fmla="*/ 32645 w 1297783"/>
                <a:gd name="connsiteY2" fmla="*/ 761418 h 1237717"/>
                <a:gd name="connsiteX3" fmla="*/ 51025 w 1297783"/>
                <a:gd name="connsiteY3" fmla="*/ 334086 h 1237717"/>
                <a:gd name="connsiteX4" fmla="*/ 611612 w 1297783"/>
                <a:gd name="connsiteY4" fmla="*/ 35412 h 1237717"/>
                <a:gd name="connsiteX5" fmla="*/ 970020 w 1297783"/>
                <a:gd name="connsiteY5" fmla="*/ 95147 h 1237717"/>
                <a:gd name="connsiteX6" fmla="*/ 1296264 w 1297783"/>
                <a:gd name="connsiteY6" fmla="*/ 834938 h 1237717"/>
                <a:gd name="connsiteX7" fmla="*/ 1084895 w 1297783"/>
                <a:gd name="connsiteY7" fmla="*/ 1138206 h 1237717"/>
                <a:gd name="connsiteX8" fmla="*/ 914880 w 1297783"/>
                <a:gd name="connsiteY8" fmla="*/ 1234701 h 1237717"/>
                <a:gd name="connsiteX9" fmla="*/ 749462 w 1297783"/>
                <a:gd name="connsiteY9" fmla="*/ 1207131 h 1237717"/>
                <a:gd name="connsiteX10" fmla="*/ 469168 w 1297783"/>
                <a:gd name="connsiteY10" fmla="*/ 1124421 h 1237717"/>
                <a:gd name="connsiteX11" fmla="*/ 294559 w 1297783"/>
                <a:gd name="connsiteY11" fmla="*/ 1096852 h 1237717"/>
                <a:gd name="connsiteX12" fmla="*/ 161305 w 1297783"/>
                <a:gd name="connsiteY12" fmla="*/ 1124421 h 1237717"/>
                <a:gd name="connsiteX0" fmla="*/ 161305 w 1296714"/>
                <a:gd name="connsiteY0" fmla="*/ 1117803 h 1231099"/>
                <a:gd name="connsiteX1" fmla="*/ 110760 w 1296714"/>
                <a:gd name="connsiteY1" fmla="*/ 947789 h 1231099"/>
                <a:gd name="connsiteX2" fmla="*/ 32645 w 1296714"/>
                <a:gd name="connsiteY2" fmla="*/ 754800 h 1231099"/>
                <a:gd name="connsiteX3" fmla="*/ 51025 w 1296714"/>
                <a:gd name="connsiteY3" fmla="*/ 327468 h 1231099"/>
                <a:gd name="connsiteX4" fmla="*/ 611612 w 1296714"/>
                <a:gd name="connsiteY4" fmla="*/ 28794 h 1231099"/>
                <a:gd name="connsiteX5" fmla="*/ 1025160 w 1296714"/>
                <a:gd name="connsiteY5" fmla="*/ 102314 h 1231099"/>
                <a:gd name="connsiteX6" fmla="*/ 1296264 w 1296714"/>
                <a:gd name="connsiteY6" fmla="*/ 828320 h 1231099"/>
                <a:gd name="connsiteX7" fmla="*/ 1084895 w 1296714"/>
                <a:gd name="connsiteY7" fmla="*/ 1131588 h 1231099"/>
                <a:gd name="connsiteX8" fmla="*/ 914880 w 1296714"/>
                <a:gd name="connsiteY8" fmla="*/ 1228083 h 1231099"/>
                <a:gd name="connsiteX9" fmla="*/ 749462 w 1296714"/>
                <a:gd name="connsiteY9" fmla="*/ 1200513 h 1231099"/>
                <a:gd name="connsiteX10" fmla="*/ 469168 w 1296714"/>
                <a:gd name="connsiteY10" fmla="*/ 1117803 h 1231099"/>
                <a:gd name="connsiteX11" fmla="*/ 294559 w 1296714"/>
                <a:gd name="connsiteY11" fmla="*/ 1090234 h 1231099"/>
                <a:gd name="connsiteX12" fmla="*/ 161305 w 1296714"/>
                <a:gd name="connsiteY12" fmla="*/ 1117803 h 1231099"/>
                <a:gd name="connsiteX0" fmla="*/ 161305 w 1296714"/>
                <a:gd name="connsiteY0" fmla="*/ 1117803 h 1231099"/>
                <a:gd name="connsiteX1" fmla="*/ 110760 w 1296714"/>
                <a:gd name="connsiteY1" fmla="*/ 947789 h 1231099"/>
                <a:gd name="connsiteX2" fmla="*/ 32645 w 1296714"/>
                <a:gd name="connsiteY2" fmla="*/ 754800 h 1231099"/>
                <a:gd name="connsiteX3" fmla="*/ 51025 w 1296714"/>
                <a:gd name="connsiteY3" fmla="*/ 327468 h 1231099"/>
                <a:gd name="connsiteX4" fmla="*/ 611612 w 1296714"/>
                <a:gd name="connsiteY4" fmla="*/ 28794 h 1231099"/>
                <a:gd name="connsiteX5" fmla="*/ 1025160 w 1296714"/>
                <a:gd name="connsiteY5" fmla="*/ 102314 h 1231099"/>
                <a:gd name="connsiteX6" fmla="*/ 1296264 w 1296714"/>
                <a:gd name="connsiteY6" fmla="*/ 828320 h 1231099"/>
                <a:gd name="connsiteX7" fmla="*/ 1084895 w 1296714"/>
                <a:gd name="connsiteY7" fmla="*/ 1131588 h 1231099"/>
                <a:gd name="connsiteX8" fmla="*/ 914880 w 1296714"/>
                <a:gd name="connsiteY8" fmla="*/ 1228083 h 1231099"/>
                <a:gd name="connsiteX9" fmla="*/ 749462 w 1296714"/>
                <a:gd name="connsiteY9" fmla="*/ 1200513 h 1231099"/>
                <a:gd name="connsiteX10" fmla="*/ 469168 w 1296714"/>
                <a:gd name="connsiteY10" fmla="*/ 1117803 h 1231099"/>
                <a:gd name="connsiteX11" fmla="*/ 312939 w 1296714"/>
                <a:gd name="connsiteY11" fmla="*/ 1108614 h 1231099"/>
                <a:gd name="connsiteX12" fmla="*/ 161305 w 1296714"/>
                <a:gd name="connsiteY12" fmla="*/ 1117803 h 1231099"/>
                <a:gd name="connsiteX0" fmla="*/ 312939 w 1296714"/>
                <a:gd name="connsiteY0" fmla="*/ 1108614 h 1231099"/>
                <a:gd name="connsiteX1" fmla="*/ 110760 w 1296714"/>
                <a:gd name="connsiteY1" fmla="*/ 947789 h 1231099"/>
                <a:gd name="connsiteX2" fmla="*/ 32645 w 1296714"/>
                <a:gd name="connsiteY2" fmla="*/ 754800 h 1231099"/>
                <a:gd name="connsiteX3" fmla="*/ 51025 w 1296714"/>
                <a:gd name="connsiteY3" fmla="*/ 327468 h 1231099"/>
                <a:gd name="connsiteX4" fmla="*/ 611612 w 1296714"/>
                <a:gd name="connsiteY4" fmla="*/ 28794 h 1231099"/>
                <a:gd name="connsiteX5" fmla="*/ 1025160 w 1296714"/>
                <a:gd name="connsiteY5" fmla="*/ 102314 h 1231099"/>
                <a:gd name="connsiteX6" fmla="*/ 1296264 w 1296714"/>
                <a:gd name="connsiteY6" fmla="*/ 828320 h 1231099"/>
                <a:gd name="connsiteX7" fmla="*/ 1084895 w 1296714"/>
                <a:gd name="connsiteY7" fmla="*/ 1131588 h 1231099"/>
                <a:gd name="connsiteX8" fmla="*/ 914880 w 1296714"/>
                <a:gd name="connsiteY8" fmla="*/ 1228083 h 1231099"/>
                <a:gd name="connsiteX9" fmla="*/ 749462 w 1296714"/>
                <a:gd name="connsiteY9" fmla="*/ 1200513 h 1231099"/>
                <a:gd name="connsiteX10" fmla="*/ 469168 w 1296714"/>
                <a:gd name="connsiteY10" fmla="*/ 1117803 h 1231099"/>
                <a:gd name="connsiteX11" fmla="*/ 312939 w 1296714"/>
                <a:gd name="connsiteY11" fmla="*/ 1108614 h 1231099"/>
                <a:gd name="connsiteX0" fmla="*/ 312939 w 1296714"/>
                <a:gd name="connsiteY0" fmla="*/ 1108614 h 1231099"/>
                <a:gd name="connsiteX1" fmla="*/ 110760 w 1296714"/>
                <a:gd name="connsiteY1" fmla="*/ 947789 h 1231099"/>
                <a:gd name="connsiteX2" fmla="*/ 32645 w 1296714"/>
                <a:gd name="connsiteY2" fmla="*/ 754800 h 1231099"/>
                <a:gd name="connsiteX3" fmla="*/ 51025 w 1296714"/>
                <a:gd name="connsiteY3" fmla="*/ 327468 h 1231099"/>
                <a:gd name="connsiteX4" fmla="*/ 611612 w 1296714"/>
                <a:gd name="connsiteY4" fmla="*/ 28794 h 1231099"/>
                <a:gd name="connsiteX5" fmla="*/ 1025160 w 1296714"/>
                <a:gd name="connsiteY5" fmla="*/ 102314 h 1231099"/>
                <a:gd name="connsiteX6" fmla="*/ 1296264 w 1296714"/>
                <a:gd name="connsiteY6" fmla="*/ 828320 h 1231099"/>
                <a:gd name="connsiteX7" fmla="*/ 1084895 w 1296714"/>
                <a:gd name="connsiteY7" fmla="*/ 1131588 h 1231099"/>
                <a:gd name="connsiteX8" fmla="*/ 914880 w 1296714"/>
                <a:gd name="connsiteY8" fmla="*/ 1228083 h 1231099"/>
                <a:gd name="connsiteX9" fmla="*/ 749462 w 1296714"/>
                <a:gd name="connsiteY9" fmla="*/ 1200513 h 1231099"/>
                <a:gd name="connsiteX10" fmla="*/ 312939 w 1296714"/>
                <a:gd name="connsiteY10" fmla="*/ 1108614 h 1231099"/>
                <a:gd name="connsiteX0" fmla="*/ 312939 w 1297600"/>
                <a:gd name="connsiteY0" fmla="*/ 1108614 h 1231099"/>
                <a:gd name="connsiteX1" fmla="*/ 110760 w 1297600"/>
                <a:gd name="connsiteY1" fmla="*/ 947789 h 1231099"/>
                <a:gd name="connsiteX2" fmla="*/ 32645 w 1297600"/>
                <a:gd name="connsiteY2" fmla="*/ 754800 h 1231099"/>
                <a:gd name="connsiteX3" fmla="*/ 51025 w 1297600"/>
                <a:gd name="connsiteY3" fmla="*/ 327468 h 1231099"/>
                <a:gd name="connsiteX4" fmla="*/ 611612 w 1297600"/>
                <a:gd name="connsiteY4" fmla="*/ 28794 h 1231099"/>
                <a:gd name="connsiteX5" fmla="*/ 1025160 w 1297600"/>
                <a:gd name="connsiteY5" fmla="*/ 102314 h 1231099"/>
                <a:gd name="connsiteX6" fmla="*/ 1296264 w 1297600"/>
                <a:gd name="connsiteY6" fmla="*/ 828320 h 1231099"/>
                <a:gd name="connsiteX7" fmla="*/ 914880 w 1297600"/>
                <a:gd name="connsiteY7" fmla="*/ 1228083 h 1231099"/>
                <a:gd name="connsiteX8" fmla="*/ 749462 w 1297600"/>
                <a:gd name="connsiteY8" fmla="*/ 1200513 h 1231099"/>
                <a:gd name="connsiteX9" fmla="*/ 312939 w 1297600"/>
                <a:gd name="connsiteY9" fmla="*/ 1108614 h 1231099"/>
                <a:gd name="connsiteX0" fmla="*/ 312939 w 1302920"/>
                <a:gd name="connsiteY0" fmla="*/ 1108614 h 1212989"/>
                <a:gd name="connsiteX1" fmla="*/ 110760 w 1302920"/>
                <a:gd name="connsiteY1" fmla="*/ 947789 h 1212989"/>
                <a:gd name="connsiteX2" fmla="*/ 32645 w 1302920"/>
                <a:gd name="connsiteY2" fmla="*/ 754800 h 1212989"/>
                <a:gd name="connsiteX3" fmla="*/ 51025 w 1302920"/>
                <a:gd name="connsiteY3" fmla="*/ 327468 h 1212989"/>
                <a:gd name="connsiteX4" fmla="*/ 611612 w 1302920"/>
                <a:gd name="connsiteY4" fmla="*/ 28794 h 1212989"/>
                <a:gd name="connsiteX5" fmla="*/ 1025160 w 1302920"/>
                <a:gd name="connsiteY5" fmla="*/ 102314 h 1212989"/>
                <a:gd name="connsiteX6" fmla="*/ 1296264 w 1302920"/>
                <a:gd name="connsiteY6" fmla="*/ 828320 h 1212989"/>
                <a:gd name="connsiteX7" fmla="*/ 749462 w 1302920"/>
                <a:gd name="connsiteY7" fmla="*/ 1200513 h 1212989"/>
                <a:gd name="connsiteX8" fmla="*/ 312939 w 1302920"/>
                <a:gd name="connsiteY8" fmla="*/ 1108614 h 1212989"/>
                <a:gd name="connsiteX0" fmla="*/ 312939 w 1306465"/>
                <a:gd name="connsiteY0" fmla="*/ 1108614 h 1108620"/>
                <a:gd name="connsiteX1" fmla="*/ 110760 w 1306465"/>
                <a:gd name="connsiteY1" fmla="*/ 947789 h 1108620"/>
                <a:gd name="connsiteX2" fmla="*/ 32645 w 1306465"/>
                <a:gd name="connsiteY2" fmla="*/ 754800 h 1108620"/>
                <a:gd name="connsiteX3" fmla="*/ 51025 w 1306465"/>
                <a:gd name="connsiteY3" fmla="*/ 327468 h 1108620"/>
                <a:gd name="connsiteX4" fmla="*/ 611612 w 1306465"/>
                <a:gd name="connsiteY4" fmla="*/ 28794 h 1108620"/>
                <a:gd name="connsiteX5" fmla="*/ 1025160 w 1306465"/>
                <a:gd name="connsiteY5" fmla="*/ 102314 h 1108620"/>
                <a:gd name="connsiteX6" fmla="*/ 1296264 w 1306465"/>
                <a:gd name="connsiteY6" fmla="*/ 828320 h 1108620"/>
                <a:gd name="connsiteX7" fmla="*/ 667166 w 1306465"/>
                <a:gd name="connsiteY7" fmla="*/ 953625 h 1108620"/>
                <a:gd name="connsiteX8" fmla="*/ 312939 w 1306465"/>
                <a:gd name="connsiteY8" fmla="*/ 1108614 h 1108620"/>
                <a:gd name="connsiteX0" fmla="*/ 312939 w 1176864"/>
                <a:gd name="connsiteY0" fmla="*/ 1105461 h 1105468"/>
                <a:gd name="connsiteX1" fmla="*/ 110760 w 1176864"/>
                <a:gd name="connsiteY1" fmla="*/ 944636 h 1105468"/>
                <a:gd name="connsiteX2" fmla="*/ 32645 w 1176864"/>
                <a:gd name="connsiteY2" fmla="*/ 751647 h 1105468"/>
                <a:gd name="connsiteX3" fmla="*/ 51025 w 1176864"/>
                <a:gd name="connsiteY3" fmla="*/ 324315 h 1105468"/>
                <a:gd name="connsiteX4" fmla="*/ 611612 w 1176864"/>
                <a:gd name="connsiteY4" fmla="*/ 25641 h 1105468"/>
                <a:gd name="connsiteX5" fmla="*/ 1025160 w 1176864"/>
                <a:gd name="connsiteY5" fmla="*/ 99161 h 1105468"/>
                <a:gd name="connsiteX6" fmla="*/ 1159104 w 1176864"/>
                <a:gd name="connsiteY6" fmla="*/ 761159 h 1105468"/>
                <a:gd name="connsiteX7" fmla="*/ 667166 w 1176864"/>
                <a:gd name="connsiteY7" fmla="*/ 950472 h 1105468"/>
                <a:gd name="connsiteX8" fmla="*/ 312939 w 1176864"/>
                <a:gd name="connsiteY8" fmla="*/ 1105461 h 1105468"/>
                <a:gd name="connsiteX0" fmla="*/ 312939 w 1176864"/>
                <a:gd name="connsiteY0" fmla="*/ 1105461 h 1105468"/>
                <a:gd name="connsiteX1" fmla="*/ 110760 w 1176864"/>
                <a:gd name="connsiteY1" fmla="*/ 944636 h 1105468"/>
                <a:gd name="connsiteX2" fmla="*/ 32645 w 1176864"/>
                <a:gd name="connsiteY2" fmla="*/ 751647 h 1105468"/>
                <a:gd name="connsiteX3" fmla="*/ 51025 w 1176864"/>
                <a:gd name="connsiteY3" fmla="*/ 324315 h 1105468"/>
                <a:gd name="connsiteX4" fmla="*/ 611612 w 1176864"/>
                <a:gd name="connsiteY4" fmla="*/ 25641 h 1105468"/>
                <a:gd name="connsiteX5" fmla="*/ 1025160 w 1176864"/>
                <a:gd name="connsiteY5" fmla="*/ 99161 h 1105468"/>
                <a:gd name="connsiteX6" fmla="*/ 1159104 w 1176864"/>
                <a:gd name="connsiteY6" fmla="*/ 761159 h 1105468"/>
                <a:gd name="connsiteX7" fmla="*/ 667166 w 1176864"/>
                <a:gd name="connsiteY7" fmla="*/ 950472 h 1105468"/>
                <a:gd name="connsiteX8" fmla="*/ 312939 w 1176864"/>
                <a:gd name="connsiteY8" fmla="*/ 1105461 h 1105468"/>
                <a:gd name="connsiteX0" fmla="*/ 667166 w 1176864"/>
                <a:gd name="connsiteY0" fmla="*/ 950472 h 971569"/>
                <a:gd name="connsiteX1" fmla="*/ 110760 w 1176864"/>
                <a:gd name="connsiteY1" fmla="*/ 944636 h 971569"/>
                <a:gd name="connsiteX2" fmla="*/ 32645 w 1176864"/>
                <a:gd name="connsiteY2" fmla="*/ 751647 h 971569"/>
                <a:gd name="connsiteX3" fmla="*/ 51025 w 1176864"/>
                <a:gd name="connsiteY3" fmla="*/ 324315 h 971569"/>
                <a:gd name="connsiteX4" fmla="*/ 611612 w 1176864"/>
                <a:gd name="connsiteY4" fmla="*/ 25641 h 971569"/>
                <a:gd name="connsiteX5" fmla="*/ 1025160 w 1176864"/>
                <a:gd name="connsiteY5" fmla="*/ 99161 h 971569"/>
                <a:gd name="connsiteX6" fmla="*/ 1159104 w 1176864"/>
                <a:gd name="connsiteY6" fmla="*/ 761159 h 971569"/>
                <a:gd name="connsiteX7" fmla="*/ 667166 w 1176864"/>
                <a:gd name="connsiteY7" fmla="*/ 950472 h 971569"/>
                <a:gd name="connsiteX0" fmla="*/ 700885 w 1210583"/>
                <a:gd name="connsiteY0" fmla="*/ 950472 h 950472"/>
                <a:gd name="connsiteX1" fmla="*/ 66364 w 1210583"/>
                <a:gd name="connsiteY1" fmla="*/ 751647 h 950472"/>
                <a:gd name="connsiteX2" fmla="*/ 84744 w 1210583"/>
                <a:gd name="connsiteY2" fmla="*/ 324315 h 950472"/>
                <a:gd name="connsiteX3" fmla="*/ 645331 w 1210583"/>
                <a:gd name="connsiteY3" fmla="*/ 25641 h 950472"/>
                <a:gd name="connsiteX4" fmla="*/ 1058879 w 1210583"/>
                <a:gd name="connsiteY4" fmla="*/ 99161 h 950472"/>
                <a:gd name="connsiteX5" fmla="*/ 1192823 w 1210583"/>
                <a:gd name="connsiteY5" fmla="*/ 761159 h 950472"/>
                <a:gd name="connsiteX6" fmla="*/ 700885 w 1210583"/>
                <a:gd name="connsiteY6" fmla="*/ 950472 h 950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0583" h="950472">
                  <a:moveTo>
                    <a:pt x="700885" y="950472"/>
                  </a:moveTo>
                  <a:cubicBezTo>
                    <a:pt x="513142" y="948887"/>
                    <a:pt x="169054" y="856007"/>
                    <a:pt x="66364" y="751647"/>
                  </a:cubicBezTo>
                  <a:cubicBezTo>
                    <a:pt x="-36326" y="647287"/>
                    <a:pt x="-11750" y="445316"/>
                    <a:pt x="84744" y="324315"/>
                  </a:cubicBezTo>
                  <a:cubicBezTo>
                    <a:pt x="181238" y="203314"/>
                    <a:pt x="482975" y="63167"/>
                    <a:pt x="645331" y="25641"/>
                  </a:cubicBezTo>
                  <a:cubicBezTo>
                    <a:pt x="807687" y="-11885"/>
                    <a:pt x="967630" y="-23425"/>
                    <a:pt x="1058879" y="99161"/>
                  </a:cubicBezTo>
                  <a:cubicBezTo>
                    <a:pt x="1150128" y="221747"/>
                    <a:pt x="1252489" y="619274"/>
                    <a:pt x="1192823" y="761159"/>
                  </a:cubicBezTo>
                  <a:cubicBezTo>
                    <a:pt x="1133157" y="903044"/>
                    <a:pt x="875609" y="919893"/>
                    <a:pt x="700885" y="95047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Freeform: Shape 79">
              <a:extLst>
                <a:ext uri="{FF2B5EF4-FFF2-40B4-BE49-F238E27FC236}">
                  <a16:creationId xmlns:a16="http://schemas.microsoft.com/office/drawing/2014/main" id="{4F233B21-BCC2-4432-9ABF-7873643421B2}"/>
                </a:ext>
              </a:extLst>
            </p:cNvPr>
            <p:cNvSpPr/>
            <p:nvPr/>
          </p:nvSpPr>
          <p:spPr>
            <a:xfrm>
              <a:off x="3772034" y="1142940"/>
              <a:ext cx="986829" cy="893065"/>
            </a:xfrm>
            <a:custGeom>
              <a:avLst/>
              <a:gdLst>
                <a:gd name="connsiteX0" fmla="*/ 386985 w 1019377"/>
                <a:gd name="connsiteY0" fmla="*/ 1167882 h 1171451"/>
                <a:gd name="connsiteX1" fmla="*/ 157236 w 1019377"/>
                <a:gd name="connsiteY1" fmla="*/ 1034628 h 1171451"/>
                <a:gd name="connsiteX2" fmla="*/ 111286 w 1019377"/>
                <a:gd name="connsiteY2" fmla="*/ 896779 h 1171451"/>
                <a:gd name="connsiteX3" fmla="*/ 97501 w 1019377"/>
                <a:gd name="connsiteY3" fmla="*/ 579726 h 1171451"/>
                <a:gd name="connsiteX4" fmla="*/ 14792 w 1019377"/>
                <a:gd name="connsiteY4" fmla="*/ 239697 h 1171451"/>
                <a:gd name="connsiteX5" fmla="*/ 437529 w 1019377"/>
                <a:gd name="connsiteY5" fmla="*/ 759 h 1171451"/>
                <a:gd name="connsiteX6" fmla="*/ 929192 w 1019377"/>
                <a:gd name="connsiteY6" fmla="*/ 170773 h 1171451"/>
                <a:gd name="connsiteX7" fmla="*/ 1016496 w 1019377"/>
                <a:gd name="connsiteY7" fmla="*/ 359167 h 1171451"/>
                <a:gd name="connsiteX8" fmla="*/ 887837 w 1019377"/>
                <a:gd name="connsiteY8" fmla="*/ 611890 h 1171451"/>
                <a:gd name="connsiteX9" fmla="*/ 837292 w 1019377"/>
                <a:gd name="connsiteY9" fmla="*/ 860019 h 1171451"/>
                <a:gd name="connsiteX10" fmla="*/ 621328 w 1019377"/>
                <a:gd name="connsiteY10" fmla="*/ 1108148 h 1171451"/>
                <a:gd name="connsiteX11" fmla="*/ 386985 w 1019377"/>
                <a:gd name="connsiteY11" fmla="*/ 1167882 h 1171451"/>
                <a:gd name="connsiteX0" fmla="*/ 386985 w 1042838"/>
                <a:gd name="connsiteY0" fmla="*/ 1168303 h 1171872"/>
                <a:gd name="connsiteX1" fmla="*/ 157236 w 1042838"/>
                <a:gd name="connsiteY1" fmla="*/ 1035049 h 1171872"/>
                <a:gd name="connsiteX2" fmla="*/ 111286 w 1042838"/>
                <a:gd name="connsiteY2" fmla="*/ 897200 h 1171872"/>
                <a:gd name="connsiteX3" fmla="*/ 97501 w 1042838"/>
                <a:gd name="connsiteY3" fmla="*/ 580147 h 1171872"/>
                <a:gd name="connsiteX4" fmla="*/ 14792 w 1042838"/>
                <a:gd name="connsiteY4" fmla="*/ 240118 h 1171872"/>
                <a:gd name="connsiteX5" fmla="*/ 437529 w 1042838"/>
                <a:gd name="connsiteY5" fmla="*/ 1180 h 1171872"/>
                <a:gd name="connsiteX6" fmla="*/ 984332 w 1042838"/>
                <a:gd name="connsiteY6" fmla="*/ 157409 h 1171872"/>
                <a:gd name="connsiteX7" fmla="*/ 1016496 w 1042838"/>
                <a:gd name="connsiteY7" fmla="*/ 359588 h 1171872"/>
                <a:gd name="connsiteX8" fmla="*/ 887837 w 1042838"/>
                <a:gd name="connsiteY8" fmla="*/ 612311 h 1171872"/>
                <a:gd name="connsiteX9" fmla="*/ 837292 w 1042838"/>
                <a:gd name="connsiteY9" fmla="*/ 860440 h 1171872"/>
                <a:gd name="connsiteX10" fmla="*/ 621328 w 1042838"/>
                <a:gd name="connsiteY10" fmla="*/ 1108569 h 1171872"/>
                <a:gd name="connsiteX11" fmla="*/ 386985 w 1042838"/>
                <a:gd name="connsiteY11" fmla="*/ 1168303 h 1171872"/>
                <a:gd name="connsiteX0" fmla="*/ 386985 w 1041000"/>
                <a:gd name="connsiteY0" fmla="*/ 1168303 h 1171872"/>
                <a:gd name="connsiteX1" fmla="*/ 157236 w 1041000"/>
                <a:gd name="connsiteY1" fmla="*/ 1035049 h 1171872"/>
                <a:gd name="connsiteX2" fmla="*/ 111286 w 1041000"/>
                <a:gd name="connsiteY2" fmla="*/ 897200 h 1171872"/>
                <a:gd name="connsiteX3" fmla="*/ 97501 w 1041000"/>
                <a:gd name="connsiteY3" fmla="*/ 580147 h 1171872"/>
                <a:gd name="connsiteX4" fmla="*/ 14792 w 1041000"/>
                <a:gd name="connsiteY4" fmla="*/ 240118 h 1171872"/>
                <a:gd name="connsiteX5" fmla="*/ 437529 w 1041000"/>
                <a:gd name="connsiteY5" fmla="*/ 1180 h 1171872"/>
                <a:gd name="connsiteX6" fmla="*/ 984332 w 1041000"/>
                <a:gd name="connsiteY6" fmla="*/ 157409 h 1171872"/>
                <a:gd name="connsiteX7" fmla="*/ 1016496 w 1041000"/>
                <a:gd name="connsiteY7" fmla="*/ 359588 h 1171872"/>
                <a:gd name="connsiteX8" fmla="*/ 920002 w 1041000"/>
                <a:gd name="connsiteY8" fmla="*/ 644476 h 1171872"/>
                <a:gd name="connsiteX9" fmla="*/ 837292 w 1041000"/>
                <a:gd name="connsiteY9" fmla="*/ 860440 h 1171872"/>
                <a:gd name="connsiteX10" fmla="*/ 621328 w 1041000"/>
                <a:gd name="connsiteY10" fmla="*/ 1108569 h 1171872"/>
                <a:gd name="connsiteX11" fmla="*/ 386985 w 1041000"/>
                <a:gd name="connsiteY11" fmla="*/ 1168303 h 1171872"/>
                <a:gd name="connsiteX0" fmla="*/ 386985 w 1070104"/>
                <a:gd name="connsiteY0" fmla="*/ 1168333 h 1171902"/>
                <a:gd name="connsiteX1" fmla="*/ 157236 w 1070104"/>
                <a:gd name="connsiteY1" fmla="*/ 1035079 h 1171902"/>
                <a:gd name="connsiteX2" fmla="*/ 111286 w 1070104"/>
                <a:gd name="connsiteY2" fmla="*/ 897230 h 1171902"/>
                <a:gd name="connsiteX3" fmla="*/ 97501 w 1070104"/>
                <a:gd name="connsiteY3" fmla="*/ 580177 h 1171902"/>
                <a:gd name="connsiteX4" fmla="*/ 14792 w 1070104"/>
                <a:gd name="connsiteY4" fmla="*/ 240148 h 1171902"/>
                <a:gd name="connsiteX5" fmla="*/ 437529 w 1070104"/>
                <a:gd name="connsiteY5" fmla="*/ 1210 h 1171902"/>
                <a:gd name="connsiteX6" fmla="*/ 984332 w 1070104"/>
                <a:gd name="connsiteY6" fmla="*/ 157439 h 1171902"/>
                <a:gd name="connsiteX7" fmla="*/ 1062446 w 1070104"/>
                <a:gd name="connsiteY7" fmla="*/ 377998 h 1171902"/>
                <a:gd name="connsiteX8" fmla="*/ 920002 w 1070104"/>
                <a:gd name="connsiteY8" fmla="*/ 644506 h 1171902"/>
                <a:gd name="connsiteX9" fmla="*/ 837292 w 1070104"/>
                <a:gd name="connsiteY9" fmla="*/ 860470 h 1171902"/>
                <a:gd name="connsiteX10" fmla="*/ 621328 w 1070104"/>
                <a:gd name="connsiteY10" fmla="*/ 1108599 h 1171902"/>
                <a:gd name="connsiteX11" fmla="*/ 386985 w 1070104"/>
                <a:gd name="connsiteY11" fmla="*/ 1168333 h 1171902"/>
                <a:gd name="connsiteX0" fmla="*/ 382390 w 1070104"/>
                <a:gd name="connsiteY0" fmla="*/ 1200498 h 1202441"/>
                <a:gd name="connsiteX1" fmla="*/ 157236 w 1070104"/>
                <a:gd name="connsiteY1" fmla="*/ 1035079 h 1202441"/>
                <a:gd name="connsiteX2" fmla="*/ 111286 w 1070104"/>
                <a:gd name="connsiteY2" fmla="*/ 897230 h 1202441"/>
                <a:gd name="connsiteX3" fmla="*/ 97501 w 1070104"/>
                <a:gd name="connsiteY3" fmla="*/ 580177 h 1202441"/>
                <a:gd name="connsiteX4" fmla="*/ 14792 w 1070104"/>
                <a:gd name="connsiteY4" fmla="*/ 240148 h 1202441"/>
                <a:gd name="connsiteX5" fmla="*/ 437529 w 1070104"/>
                <a:gd name="connsiteY5" fmla="*/ 1210 h 1202441"/>
                <a:gd name="connsiteX6" fmla="*/ 984332 w 1070104"/>
                <a:gd name="connsiteY6" fmla="*/ 157439 h 1202441"/>
                <a:gd name="connsiteX7" fmla="*/ 1062446 w 1070104"/>
                <a:gd name="connsiteY7" fmla="*/ 377998 h 1202441"/>
                <a:gd name="connsiteX8" fmla="*/ 920002 w 1070104"/>
                <a:gd name="connsiteY8" fmla="*/ 644506 h 1202441"/>
                <a:gd name="connsiteX9" fmla="*/ 837292 w 1070104"/>
                <a:gd name="connsiteY9" fmla="*/ 860470 h 1202441"/>
                <a:gd name="connsiteX10" fmla="*/ 621328 w 1070104"/>
                <a:gd name="connsiteY10" fmla="*/ 1108599 h 1202441"/>
                <a:gd name="connsiteX11" fmla="*/ 382390 w 1070104"/>
                <a:gd name="connsiteY11" fmla="*/ 1200498 h 1202441"/>
                <a:gd name="connsiteX0" fmla="*/ 382390 w 1070104"/>
                <a:gd name="connsiteY0" fmla="*/ 1200498 h 1202812"/>
                <a:gd name="connsiteX1" fmla="*/ 157236 w 1070104"/>
                <a:gd name="connsiteY1" fmla="*/ 1035079 h 1202812"/>
                <a:gd name="connsiteX2" fmla="*/ 111286 w 1070104"/>
                <a:gd name="connsiteY2" fmla="*/ 897230 h 1202812"/>
                <a:gd name="connsiteX3" fmla="*/ 97501 w 1070104"/>
                <a:gd name="connsiteY3" fmla="*/ 580177 h 1202812"/>
                <a:gd name="connsiteX4" fmla="*/ 14792 w 1070104"/>
                <a:gd name="connsiteY4" fmla="*/ 240148 h 1202812"/>
                <a:gd name="connsiteX5" fmla="*/ 437529 w 1070104"/>
                <a:gd name="connsiteY5" fmla="*/ 1210 h 1202812"/>
                <a:gd name="connsiteX6" fmla="*/ 984332 w 1070104"/>
                <a:gd name="connsiteY6" fmla="*/ 157439 h 1202812"/>
                <a:gd name="connsiteX7" fmla="*/ 1062446 w 1070104"/>
                <a:gd name="connsiteY7" fmla="*/ 377998 h 1202812"/>
                <a:gd name="connsiteX8" fmla="*/ 920002 w 1070104"/>
                <a:gd name="connsiteY8" fmla="*/ 644506 h 1202812"/>
                <a:gd name="connsiteX9" fmla="*/ 837292 w 1070104"/>
                <a:gd name="connsiteY9" fmla="*/ 860470 h 1202812"/>
                <a:gd name="connsiteX10" fmla="*/ 644303 w 1070104"/>
                <a:gd name="connsiteY10" fmla="*/ 1113194 h 1202812"/>
                <a:gd name="connsiteX11" fmla="*/ 382390 w 1070104"/>
                <a:gd name="connsiteY11" fmla="*/ 1200498 h 1202812"/>
                <a:gd name="connsiteX0" fmla="*/ 381956 w 1069670"/>
                <a:gd name="connsiteY0" fmla="*/ 1200498 h 1202812"/>
                <a:gd name="connsiteX1" fmla="*/ 156802 w 1069670"/>
                <a:gd name="connsiteY1" fmla="*/ 1035079 h 1202812"/>
                <a:gd name="connsiteX2" fmla="*/ 78687 w 1069670"/>
                <a:gd name="connsiteY2" fmla="*/ 883445 h 1202812"/>
                <a:gd name="connsiteX3" fmla="*/ 97067 w 1069670"/>
                <a:gd name="connsiteY3" fmla="*/ 580177 h 1202812"/>
                <a:gd name="connsiteX4" fmla="*/ 14358 w 1069670"/>
                <a:gd name="connsiteY4" fmla="*/ 240148 h 1202812"/>
                <a:gd name="connsiteX5" fmla="*/ 437095 w 1069670"/>
                <a:gd name="connsiteY5" fmla="*/ 1210 h 1202812"/>
                <a:gd name="connsiteX6" fmla="*/ 983898 w 1069670"/>
                <a:gd name="connsiteY6" fmla="*/ 157439 h 1202812"/>
                <a:gd name="connsiteX7" fmla="*/ 1062012 w 1069670"/>
                <a:gd name="connsiteY7" fmla="*/ 377998 h 1202812"/>
                <a:gd name="connsiteX8" fmla="*/ 919568 w 1069670"/>
                <a:gd name="connsiteY8" fmla="*/ 644506 h 1202812"/>
                <a:gd name="connsiteX9" fmla="*/ 836858 w 1069670"/>
                <a:gd name="connsiteY9" fmla="*/ 860470 h 1202812"/>
                <a:gd name="connsiteX10" fmla="*/ 643869 w 1069670"/>
                <a:gd name="connsiteY10" fmla="*/ 1113194 h 1202812"/>
                <a:gd name="connsiteX11" fmla="*/ 381956 w 1069670"/>
                <a:gd name="connsiteY11" fmla="*/ 1200498 h 1202812"/>
                <a:gd name="connsiteX0" fmla="*/ 381956 w 1069670"/>
                <a:gd name="connsiteY0" fmla="*/ 1200498 h 1201818"/>
                <a:gd name="connsiteX1" fmla="*/ 138422 w 1069670"/>
                <a:gd name="connsiteY1" fmla="*/ 1058054 h 1201818"/>
                <a:gd name="connsiteX2" fmla="*/ 78687 w 1069670"/>
                <a:gd name="connsiteY2" fmla="*/ 883445 h 1201818"/>
                <a:gd name="connsiteX3" fmla="*/ 97067 w 1069670"/>
                <a:gd name="connsiteY3" fmla="*/ 580177 h 1201818"/>
                <a:gd name="connsiteX4" fmla="*/ 14358 w 1069670"/>
                <a:gd name="connsiteY4" fmla="*/ 240148 h 1201818"/>
                <a:gd name="connsiteX5" fmla="*/ 437095 w 1069670"/>
                <a:gd name="connsiteY5" fmla="*/ 1210 h 1201818"/>
                <a:gd name="connsiteX6" fmla="*/ 983898 w 1069670"/>
                <a:gd name="connsiteY6" fmla="*/ 157439 h 1201818"/>
                <a:gd name="connsiteX7" fmla="*/ 1062012 w 1069670"/>
                <a:gd name="connsiteY7" fmla="*/ 377998 h 1201818"/>
                <a:gd name="connsiteX8" fmla="*/ 919568 w 1069670"/>
                <a:gd name="connsiteY8" fmla="*/ 644506 h 1201818"/>
                <a:gd name="connsiteX9" fmla="*/ 836858 w 1069670"/>
                <a:gd name="connsiteY9" fmla="*/ 860470 h 1201818"/>
                <a:gd name="connsiteX10" fmla="*/ 643869 w 1069670"/>
                <a:gd name="connsiteY10" fmla="*/ 1113194 h 1201818"/>
                <a:gd name="connsiteX11" fmla="*/ 381956 w 1069670"/>
                <a:gd name="connsiteY11" fmla="*/ 1200498 h 1201818"/>
                <a:gd name="connsiteX0" fmla="*/ 381956 w 1069670"/>
                <a:gd name="connsiteY0" fmla="*/ 1200498 h 1201780"/>
                <a:gd name="connsiteX1" fmla="*/ 138422 w 1069670"/>
                <a:gd name="connsiteY1" fmla="*/ 1058054 h 1201780"/>
                <a:gd name="connsiteX2" fmla="*/ 78687 w 1069670"/>
                <a:gd name="connsiteY2" fmla="*/ 883445 h 1201780"/>
                <a:gd name="connsiteX3" fmla="*/ 97067 w 1069670"/>
                <a:gd name="connsiteY3" fmla="*/ 580177 h 1201780"/>
                <a:gd name="connsiteX4" fmla="*/ 14358 w 1069670"/>
                <a:gd name="connsiteY4" fmla="*/ 240148 h 1201780"/>
                <a:gd name="connsiteX5" fmla="*/ 437095 w 1069670"/>
                <a:gd name="connsiteY5" fmla="*/ 1210 h 1201780"/>
                <a:gd name="connsiteX6" fmla="*/ 983898 w 1069670"/>
                <a:gd name="connsiteY6" fmla="*/ 157439 h 1201780"/>
                <a:gd name="connsiteX7" fmla="*/ 1062012 w 1069670"/>
                <a:gd name="connsiteY7" fmla="*/ 377998 h 1201780"/>
                <a:gd name="connsiteX8" fmla="*/ 919568 w 1069670"/>
                <a:gd name="connsiteY8" fmla="*/ 644506 h 1201780"/>
                <a:gd name="connsiteX9" fmla="*/ 859833 w 1069670"/>
                <a:gd name="connsiteY9" fmla="*/ 869660 h 1201780"/>
                <a:gd name="connsiteX10" fmla="*/ 643869 w 1069670"/>
                <a:gd name="connsiteY10" fmla="*/ 1113194 h 1201780"/>
                <a:gd name="connsiteX11" fmla="*/ 381956 w 1069670"/>
                <a:gd name="connsiteY11" fmla="*/ 1200498 h 1201780"/>
                <a:gd name="connsiteX0" fmla="*/ 381956 w 1069670"/>
                <a:gd name="connsiteY0" fmla="*/ 1200498 h 1201780"/>
                <a:gd name="connsiteX1" fmla="*/ 78687 w 1069670"/>
                <a:gd name="connsiteY1" fmla="*/ 883445 h 1201780"/>
                <a:gd name="connsiteX2" fmla="*/ 97067 w 1069670"/>
                <a:gd name="connsiteY2" fmla="*/ 580177 h 1201780"/>
                <a:gd name="connsiteX3" fmla="*/ 14358 w 1069670"/>
                <a:gd name="connsiteY3" fmla="*/ 240148 h 1201780"/>
                <a:gd name="connsiteX4" fmla="*/ 437095 w 1069670"/>
                <a:gd name="connsiteY4" fmla="*/ 1210 h 1201780"/>
                <a:gd name="connsiteX5" fmla="*/ 983898 w 1069670"/>
                <a:gd name="connsiteY5" fmla="*/ 157439 h 1201780"/>
                <a:gd name="connsiteX6" fmla="*/ 1062012 w 1069670"/>
                <a:gd name="connsiteY6" fmla="*/ 377998 h 1201780"/>
                <a:gd name="connsiteX7" fmla="*/ 919568 w 1069670"/>
                <a:gd name="connsiteY7" fmla="*/ 644506 h 1201780"/>
                <a:gd name="connsiteX8" fmla="*/ 859833 w 1069670"/>
                <a:gd name="connsiteY8" fmla="*/ 869660 h 1201780"/>
                <a:gd name="connsiteX9" fmla="*/ 643869 w 1069670"/>
                <a:gd name="connsiteY9" fmla="*/ 1113194 h 1201780"/>
                <a:gd name="connsiteX10" fmla="*/ 381956 w 1069670"/>
                <a:gd name="connsiteY10" fmla="*/ 1200498 h 1201780"/>
                <a:gd name="connsiteX0" fmla="*/ 381956 w 1069670"/>
                <a:gd name="connsiteY0" fmla="*/ 1200498 h 1200516"/>
                <a:gd name="connsiteX1" fmla="*/ 78687 w 1069670"/>
                <a:gd name="connsiteY1" fmla="*/ 883445 h 1200516"/>
                <a:gd name="connsiteX2" fmla="*/ 97067 w 1069670"/>
                <a:gd name="connsiteY2" fmla="*/ 580177 h 1200516"/>
                <a:gd name="connsiteX3" fmla="*/ 14358 w 1069670"/>
                <a:gd name="connsiteY3" fmla="*/ 240148 h 1200516"/>
                <a:gd name="connsiteX4" fmla="*/ 437095 w 1069670"/>
                <a:gd name="connsiteY4" fmla="*/ 1210 h 1200516"/>
                <a:gd name="connsiteX5" fmla="*/ 983898 w 1069670"/>
                <a:gd name="connsiteY5" fmla="*/ 157439 h 1200516"/>
                <a:gd name="connsiteX6" fmla="*/ 1062012 w 1069670"/>
                <a:gd name="connsiteY6" fmla="*/ 377998 h 1200516"/>
                <a:gd name="connsiteX7" fmla="*/ 919568 w 1069670"/>
                <a:gd name="connsiteY7" fmla="*/ 644506 h 1200516"/>
                <a:gd name="connsiteX8" fmla="*/ 859833 w 1069670"/>
                <a:gd name="connsiteY8" fmla="*/ 869660 h 1200516"/>
                <a:gd name="connsiteX9" fmla="*/ 381956 w 1069670"/>
                <a:gd name="connsiteY9" fmla="*/ 1200498 h 1200516"/>
                <a:gd name="connsiteX0" fmla="*/ 381956 w 1069670"/>
                <a:gd name="connsiteY0" fmla="*/ 1200498 h 1204703"/>
                <a:gd name="connsiteX1" fmla="*/ 78687 w 1069670"/>
                <a:gd name="connsiteY1" fmla="*/ 883445 h 1204703"/>
                <a:gd name="connsiteX2" fmla="*/ 97067 w 1069670"/>
                <a:gd name="connsiteY2" fmla="*/ 580177 h 1204703"/>
                <a:gd name="connsiteX3" fmla="*/ 14358 w 1069670"/>
                <a:gd name="connsiteY3" fmla="*/ 240148 h 1204703"/>
                <a:gd name="connsiteX4" fmla="*/ 437095 w 1069670"/>
                <a:gd name="connsiteY4" fmla="*/ 1210 h 1204703"/>
                <a:gd name="connsiteX5" fmla="*/ 983898 w 1069670"/>
                <a:gd name="connsiteY5" fmla="*/ 157439 h 1204703"/>
                <a:gd name="connsiteX6" fmla="*/ 1062012 w 1069670"/>
                <a:gd name="connsiteY6" fmla="*/ 377998 h 1204703"/>
                <a:gd name="connsiteX7" fmla="*/ 919568 w 1069670"/>
                <a:gd name="connsiteY7" fmla="*/ 644506 h 1204703"/>
                <a:gd name="connsiteX8" fmla="*/ 381956 w 1069670"/>
                <a:gd name="connsiteY8" fmla="*/ 1200498 h 1204703"/>
                <a:gd name="connsiteX0" fmla="*/ 919568 w 1069670"/>
                <a:gd name="connsiteY0" fmla="*/ 644506 h 883941"/>
                <a:gd name="connsiteX1" fmla="*/ 78687 w 1069670"/>
                <a:gd name="connsiteY1" fmla="*/ 883445 h 883941"/>
                <a:gd name="connsiteX2" fmla="*/ 97067 w 1069670"/>
                <a:gd name="connsiteY2" fmla="*/ 580177 h 883941"/>
                <a:gd name="connsiteX3" fmla="*/ 14358 w 1069670"/>
                <a:gd name="connsiteY3" fmla="*/ 240148 h 883941"/>
                <a:gd name="connsiteX4" fmla="*/ 437095 w 1069670"/>
                <a:gd name="connsiteY4" fmla="*/ 1210 h 883941"/>
                <a:gd name="connsiteX5" fmla="*/ 983898 w 1069670"/>
                <a:gd name="connsiteY5" fmla="*/ 157439 h 883941"/>
                <a:gd name="connsiteX6" fmla="*/ 1062012 w 1069670"/>
                <a:gd name="connsiteY6" fmla="*/ 377998 h 883941"/>
                <a:gd name="connsiteX7" fmla="*/ 919568 w 1069670"/>
                <a:gd name="connsiteY7" fmla="*/ 644506 h 883941"/>
                <a:gd name="connsiteX0" fmla="*/ 911058 w 1061160"/>
                <a:gd name="connsiteY0" fmla="*/ 644506 h 883941"/>
                <a:gd name="connsiteX1" fmla="*/ 70177 w 1061160"/>
                <a:gd name="connsiteY1" fmla="*/ 883445 h 883941"/>
                <a:gd name="connsiteX2" fmla="*/ 88557 w 1061160"/>
                <a:gd name="connsiteY2" fmla="*/ 580177 h 883941"/>
                <a:gd name="connsiteX3" fmla="*/ 428585 w 1061160"/>
                <a:gd name="connsiteY3" fmla="*/ 1210 h 883941"/>
                <a:gd name="connsiteX4" fmla="*/ 975388 w 1061160"/>
                <a:gd name="connsiteY4" fmla="*/ 157439 h 883941"/>
                <a:gd name="connsiteX5" fmla="*/ 1053502 w 1061160"/>
                <a:gd name="connsiteY5" fmla="*/ 377998 h 883941"/>
                <a:gd name="connsiteX6" fmla="*/ 911058 w 1061160"/>
                <a:gd name="connsiteY6" fmla="*/ 644506 h 883941"/>
                <a:gd name="connsiteX0" fmla="*/ 836727 w 986829"/>
                <a:gd name="connsiteY0" fmla="*/ 644506 h 893065"/>
                <a:gd name="connsiteX1" fmla="*/ 142150 w 986829"/>
                <a:gd name="connsiteY1" fmla="*/ 892589 h 893065"/>
                <a:gd name="connsiteX2" fmla="*/ 14226 w 986829"/>
                <a:gd name="connsiteY2" fmla="*/ 580177 h 893065"/>
                <a:gd name="connsiteX3" fmla="*/ 354254 w 986829"/>
                <a:gd name="connsiteY3" fmla="*/ 1210 h 893065"/>
                <a:gd name="connsiteX4" fmla="*/ 901057 w 986829"/>
                <a:gd name="connsiteY4" fmla="*/ 157439 h 893065"/>
                <a:gd name="connsiteX5" fmla="*/ 979171 w 986829"/>
                <a:gd name="connsiteY5" fmla="*/ 377998 h 893065"/>
                <a:gd name="connsiteX6" fmla="*/ 836727 w 986829"/>
                <a:gd name="connsiteY6" fmla="*/ 644506 h 893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6829" h="893065">
                  <a:moveTo>
                    <a:pt x="836727" y="644506"/>
                  </a:moveTo>
                  <a:cubicBezTo>
                    <a:pt x="697224" y="730271"/>
                    <a:pt x="279233" y="903310"/>
                    <a:pt x="142150" y="892589"/>
                  </a:cubicBezTo>
                  <a:cubicBezTo>
                    <a:pt x="5067" y="881868"/>
                    <a:pt x="-21125" y="728740"/>
                    <a:pt x="14226" y="580177"/>
                  </a:cubicBezTo>
                  <a:cubicBezTo>
                    <a:pt x="49577" y="431614"/>
                    <a:pt x="206449" y="71666"/>
                    <a:pt x="354254" y="1210"/>
                  </a:cubicBezTo>
                  <a:cubicBezTo>
                    <a:pt x="515844" y="-12575"/>
                    <a:pt x="796904" y="94641"/>
                    <a:pt x="901057" y="157439"/>
                  </a:cubicBezTo>
                  <a:cubicBezTo>
                    <a:pt x="1005210" y="220237"/>
                    <a:pt x="989893" y="296820"/>
                    <a:pt x="979171" y="377998"/>
                  </a:cubicBezTo>
                  <a:cubicBezTo>
                    <a:pt x="968449" y="459176"/>
                    <a:pt x="976231" y="558741"/>
                    <a:pt x="836727" y="64450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Freeform: Shape 80">
              <a:extLst>
                <a:ext uri="{FF2B5EF4-FFF2-40B4-BE49-F238E27FC236}">
                  <a16:creationId xmlns:a16="http://schemas.microsoft.com/office/drawing/2014/main" id="{53954ECA-03D3-43C5-9CF3-DA79AF8991D4}"/>
                </a:ext>
              </a:extLst>
            </p:cNvPr>
            <p:cNvSpPr/>
            <p:nvPr/>
          </p:nvSpPr>
          <p:spPr>
            <a:xfrm>
              <a:off x="1883244" y="1006300"/>
              <a:ext cx="600054" cy="634753"/>
            </a:xfrm>
            <a:custGeom>
              <a:avLst/>
              <a:gdLst>
                <a:gd name="connsiteX0" fmla="*/ 331415 w 558579"/>
                <a:gd name="connsiteY0" fmla="*/ 648429 h 669879"/>
                <a:gd name="connsiteX1" fmla="*/ 74096 w 558579"/>
                <a:gd name="connsiteY1" fmla="*/ 639239 h 669879"/>
                <a:gd name="connsiteX2" fmla="*/ 51121 w 558579"/>
                <a:gd name="connsiteY2" fmla="*/ 349756 h 669879"/>
                <a:gd name="connsiteX3" fmla="*/ 576 w 558579"/>
                <a:gd name="connsiteY3" fmla="*/ 110817 h 669879"/>
                <a:gd name="connsiteX4" fmla="*/ 87881 w 558579"/>
                <a:gd name="connsiteY4" fmla="*/ 9727 h 669879"/>
                <a:gd name="connsiteX5" fmla="*/ 510619 w 558579"/>
                <a:gd name="connsiteY5" fmla="*/ 9727 h 669879"/>
                <a:gd name="connsiteX6" fmla="*/ 547378 w 558579"/>
                <a:gd name="connsiteY6" fmla="*/ 60272 h 669879"/>
                <a:gd name="connsiteX7" fmla="*/ 496834 w 558579"/>
                <a:gd name="connsiteY7" fmla="*/ 267046 h 669879"/>
                <a:gd name="connsiteX8" fmla="*/ 395744 w 558579"/>
                <a:gd name="connsiteY8" fmla="*/ 363541 h 669879"/>
                <a:gd name="connsiteX9" fmla="*/ 395744 w 558579"/>
                <a:gd name="connsiteY9" fmla="*/ 524365 h 669879"/>
                <a:gd name="connsiteX10" fmla="*/ 331415 w 558579"/>
                <a:gd name="connsiteY10" fmla="*/ 648429 h 669879"/>
                <a:gd name="connsiteX0" fmla="*/ 331415 w 558579"/>
                <a:gd name="connsiteY0" fmla="*/ 648429 h 669879"/>
                <a:gd name="connsiteX1" fmla="*/ 74096 w 558579"/>
                <a:gd name="connsiteY1" fmla="*/ 639239 h 669879"/>
                <a:gd name="connsiteX2" fmla="*/ 51121 w 558579"/>
                <a:gd name="connsiteY2" fmla="*/ 349756 h 669879"/>
                <a:gd name="connsiteX3" fmla="*/ 576 w 558579"/>
                <a:gd name="connsiteY3" fmla="*/ 110817 h 669879"/>
                <a:gd name="connsiteX4" fmla="*/ 87881 w 558579"/>
                <a:gd name="connsiteY4" fmla="*/ 9727 h 669879"/>
                <a:gd name="connsiteX5" fmla="*/ 510619 w 558579"/>
                <a:gd name="connsiteY5" fmla="*/ 9727 h 669879"/>
                <a:gd name="connsiteX6" fmla="*/ 547378 w 558579"/>
                <a:gd name="connsiteY6" fmla="*/ 60272 h 669879"/>
                <a:gd name="connsiteX7" fmla="*/ 496834 w 558579"/>
                <a:gd name="connsiteY7" fmla="*/ 267046 h 669879"/>
                <a:gd name="connsiteX8" fmla="*/ 432504 w 558579"/>
                <a:gd name="connsiteY8" fmla="*/ 372730 h 669879"/>
                <a:gd name="connsiteX9" fmla="*/ 395744 w 558579"/>
                <a:gd name="connsiteY9" fmla="*/ 524365 h 669879"/>
                <a:gd name="connsiteX10" fmla="*/ 331415 w 558579"/>
                <a:gd name="connsiteY10" fmla="*/ 648429 h 669879"/>
                <a:gd name="connsiteX0" fmla="*/ 372531 w 599695"/>
                <a:gd name="connsiteY0" fmla="*/ 648753 h 670203"/>
                <a:gd name="connsiteX1" fmla="*/ 115212 w 599695"/>
                <a:gd name="connsiteY1" fmla="*/ 639563 h 670203"/>
                <a:gd name="connsiteX2" fmla="*/ 92237 w 599695"/>
                <a:gd name="connsiteY2" fmla="*/ 350080 h 670203"/>
                <a:gd name="connsiteX3" fmla="*/ 338 w 599695"/>
                <a:gd name="connsiteY3" fmla="*/ 115736 h 670203"/>
                <a:gd name="connsiteX4" fmla="*/ 128997 w 599695"/>
                <a:gd name="connsiteY4" fmla="*/ 10051 h 670203"/>
                <a:gd name="connsiteX5" fmla="*/ 551735 w 599695"/>
                <a:gd name="connsiteY5" fmla="*/ 10051 h 670203"/>
                <a:gd name="connsiteX6" fmla="*/ 588494 w 599695"/>
                <a:gd name="connsiteY6" fmla="*/ 60596 h 670203"/>
                <a:gd name="connsiteX7" fmla="*/ 537950 w 599695"/>
                <a:gd name="connsiteY7" fmla="*/ 267370 h 670203"/>
                <a:gd name="connsiteX8" fmla="*/ 473620 w 599695"/>
                <a:gd name="connsiteY8" fmla="*/ 373054 h 670203"/>
                <a:gd name="connsiteX9" fmla="*/ 436860 w 599695"/>
                <a:gd name="connsiteY9" fmla="*/ 524689 h 670203"/>
                <a:gd name="connsiteX10" fmla="*/ 372531 w 599695"/>
                <a:gd name="connsiteY10" fmla="*/ 648753 h 670203"/>
                <a:gd name="connsiteX0" fmla="*/ 372917 w 600081"/>
                <a:gd name="connsiteY0" fmla="*/ 648753 h 670203"/>
                <a:gd name="connsiteX1" fmla="*/ 115598 w 600081"/>
                <a:gd name="connsiteY1" fmla="*/ 639563 h 670203"/>
                <a:gd name="connsiteX2" fmla="*/ 78838 w 600081"/>
                <a:gd name="connsiteY2" fmla="*/ 350080 h 670203"/>
                <a:gd name="connsiteX3" fmla="*/ 724 w 600081"/>
                <a:gd name="connsiteY3" fmla="*/ 115736 h 670203"/>
                <a:gd name="connsiteX4" fmla="*/ 129383 w 600081"/>
                <a:gd name="connsiteY4" fmla="*/ 10051 h 670203"/>
                <a:gd name="connsiteX5" fmla="*/ 552121 w 600081"/>
                <a:gd name="connsiteY5" fmla="*/ 10051 h 670203"/>
                <a:gd name="connsiteX6" fmla="*/ 588880 w 600081"/>
                <a:gd name="connsiteY6" fmla="*/ 60596 h 670203"/>
                <a:gd name="connsiteX7" fmla="*/ 538336 w 600081"/>
                <a:gd name="connsiteY7" fmla="*/ 267370 h 670203"/>
                <a:gd name="connsiteX8" fmla="*/ 474006 w 600081"/>
                <a:gd name="connsiteY8" fmla="*/ 373054 h 670203"/>
                <a:gd name="connsiteX9" fmla="*/ 437246 w 600081"/>
                <a:gd name="connsiteY9" fmla="*/ 524689 h 670203"/>
                <a:gd name="connsiteX10" fmla="*/ 372917 w 600081"/>
                <a:gd name="connsiteY10" fmla="*/ 648753 h 670203"/>
                <a:gd name="connsiteX0" fmla="*/ 372890 w 600054"/>
                <a:gd name="connsiteY0" fmla="*/ 648753 h 670203"/>
                <a:gd name="connsiteX1" fmla="*/ 97191 w 600054"/>
                <a:gd name="connsiteY1" fmla="*/ 639563 h 670203"/>
                <a:gd name="connsiteX2" fmla="*/ 78811 w 600054"/>
                <a:gd name="connsiteY2" fmla="*/ 350080 h 670203"/>
                <a:gd name="connsiteX3" fmla="*/ 697 w 600054"/>
                <a:gd name="connsiteY3" fmla="*/ 115736 h 670203"/>
                <a:gd name="connsiteX4" fmla="*/ 129356 w 600054"/>
                <a:gd name="connsiteY4" fmla="*/ 10051 h 670203"/>
                <a:gd name="connsiteX5" fmla="*/ 552094 w 600054"/>
                <a:gd name="connsiteY5" fmla="*/ 10051 h 670203"/>
                <a:gd name="connsiteX6" fmla="*/ 588853 w 600054"/>
                <a:gd name="connsiteY6" fmla="*/ 60596 h 670203"/>
                <a:gd name="connsiteX7" fmla="*/ 538309 w 600054"/>
                <a:gd name="connsiteY7" fmla="*/ 267370 h 670203"/>
                <a:gd name="connsiteX8" fmla="*/ 473979 w 600054"/>
                <a:gd name="connsiteY8" fmla="*/ 373054 h 670203"/>
                <a:gd name="connsiteX9" fmla="*/ 437219 w 600054"/>
                <a:gd name="connsiteY9" fmla="*/ 524689 h 670203"/>
                <a:gd name="connsiteX10" fmla="*/ 372890 w 600054"/>
                <a:gd name="connsiteY10" fmla="*/ 648753 h 670203"/>
                <a:gd name="connsiteX0" fmla="*/ 400459 w 600054"/>
                <a:gd name="connsiteY0" fmla="*/ 667133 h 680962"/>
                <a:gd name="connsiteX1" fmla="*/ 97191 w 600054"/>
                <a:gd name="connsiteY1" fmla="*/ 639563 h 680962"/>
                <a:gd name="connsiteX2" fmla="*/ 78811 w 600054"/>
                <a:gd name="connsiteY2" fmla="*/ 350080 h 680962"/>
                <a:gd name="connsiteX3" fmla="*/ 697 w 600054"/>
                <a:gd name="connsiteY3" fmla="*/ 115736 h 680962"/>
                <a:gd name="connsiteX4" fmla="*/ 129356 w 600054"/>
                <a:gd name="connsiteY4" fmla="*/ 10051 h 680962"/>
                <a:gd name="connsiteX5" fmla="*/ 552094 w 600054"/>
                <a:gd name="connsiteY5" fmla="*/ 10051 h 680962"/>
                <a:gd name="connsiteX6" fmla="*/ 588853 w 600054"/>
                <a:gd name="connsiteY6" fmla="*/ 60596 h 680962"/>
                <a:gd name="connsiteX7" fmla="*/ 538309 w 600054"/>
                <a:gd name="connsiteY7" fmla="*/ 267370 h 680962"/>
                <a:gd name="connsiteX8" fmla="*/ 473979 w 600054"/>
                <a:gd name="connsiteY8" fmla="*/ 373054 h 680962"/>
                <a:gd name="connsiteX9" fmla="*/ 437219 w 600054"/>
                <a:gd name="connsiteY9" fmla="*/ 524689 h 680962"/>
                <a:gd name="connsiteX10" fmla="*/ 400459 w 600054"/>
                <a:gd name="connsiteY10" fmla="*/ 667133 h 680962"/>
                <a:gd name="connsiteX0" fmla="*/ 400459 w 600054"/>
                <a:gd name="connsiteY0" fmla="*/ 657082 h 670911"/>
                <a:gd name="connsiteX1" fmla="*/ 97191 w 600054"/>
                <a:gd name="connsiteY1" fmla="*/ 629512 h 670911"/>
                <a:gd name="connsiteX2" fmla="*/ 78811 w 600054"/>
                <a:gd name="connsiteY2" fmla="*/ 340029 h 670911"/>
                <a:gd name="connsiteX3" fmla="*/ 697 w 600054"/>
                <a:gd name="connsiteY3" fmla="*/ 105685 h 670911"/>
                <a:gd name="connsiteX4" fmla="*/ 129356 w 600054"/>
                <a:gd name="connsiteY4" fmla="*/ 0 h 670911"/>
                <a:gd name="connsiteX5" fmla="*/ 552094 w 600054"/>
                <a:gd name="connsiteY5" fmla="*/ 0 h 670911"/>
                <a:gd name="connsiteX6" fmla="*/ 588853 w 600054"/>
                <a:gd name="connsiteY6" fmla="*/ 50545 h 670911"/>
                <a:gd name="connsiteX7" fmla="*/ 538309 w 600054"/>
                <a:gd name="connsiteY7" fmla="*/ 257319 h 670911"/>
                <a:gd name="connsiteX8" fmla="*/ 473979 w 600054"/>
                <a:gd name="connsiteY8" fmla="*/ 363003 h 670911"/>
                <a:gd name="connsiteX9" fmla="*/ 437219 w 600054"/>
                <a:gd name="connsiteY9" fmla="*/ 514638 h 670911"/>
                <a:gd name="connsiteX10" fmla="*/ 400459 w 600054"/>
                <a:gd name="connsiteY10" fmla="*/ 657082 h 670911"/>
                <a:gd name="connsiteX0" fmla="*/ 437219 w 600054"/>
                <a:gd name="connsiteY0" fmla="*/ 514638 h 634753"/>
                <a:gd name="connsiteX1" fmla="*/ 97191 w 600054"/>
                <a:gd name="connsiteY1" fmla="*/ 629512 h 634753"/>
                <a:gd name="connsiteX2" fmla="*/ 78811 w 600054"/>
                <a:gd name="connsiteY2" fmla="*/ 340029 h 634753"/>
                <a:gd name="connsiteX3" fmla="*/ 697 w 600054"/>
                <a:gd name="connsiteY3" fmla="*/ 105685 h 634753"/>
                <a:gd name="connsiteX4" fmla="*/ 129356 w 600054"/>
                <a:gd name="connsiteY4" fmla="*/ 0 h 634753"/>
                <a:gd name="connsiteX5" fmla="*/ 552094 w 600054"/>
                <a:gd name="connsiteY5" fmla="*/ 0 h 634753"/>
                <a:gd name="connsiteX6" fmla="*/ 588853 w 600054"/>
                <a:gd name="connsiteY6" fmla="*/ 50545 h 634753"/>
                <a:gd name="connsiteX7" fmla="*/ 538309 w 600054"/>
                <a:gd name="connsiteY7" fmla="*/ 257319 h 634753"/>
                <a:gd name="connsiteX8" fmla="*/ 473979 w 600054"/>
                <a:gd name="connsiteY8" fmla="*/ 363003 h 634753"/>
                <a:gd name="connsiteX9" fmla="*/ 437219 w 600054"/>
                <a:gd name="connsiteY9" fmla="*/ 514638 h 634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0054" h="634753">
                  <a:moveTo>
                    <a:pt x="437219" y="514638"/>
                  </a:moveTo>
                  <a:cubicBezTo>
                    <a:pt x="374421" y="559056"/>
                    <a:pt x="156926" y="658613"/>
                    <a:pt x="97191" y="629512"/>
                  </a:cubicBezTo>
                  <a:cubicBezTo>
                    <a:pt x="37456" y="600411"/>
                    <a:pt x="94893" y="427333"/>
                    <a:pt x="78811" y="340029"/>
                  </a:cubicBezTo>
                  <a:cubicBezTo>
                    <a:pt x="62729" y="252725"/>
                    <a:pt x="-7727" y="162356"/>
                    <a:pt x="697" y="105685"/>
                  </a:cubicBezTo>
                  <a:cubicBezTo>
                    <a:pt x="9121" y="49014"/>
                    <a:pt x="37457" y="17614"/>
                    <a:pt x="129356" y="0"/>
                  </a:cubicBezTo>
                  <a:lnTo>
                    <a:pt x="552094" y="0"/>
                  </a:lnTo>
                  <a:cubicBezTo>
                    <a:pt x="628677" y="8424"/>
                    <a:pt x="591150" y="7659"/>
                    <a:pt x="588853" y="50545"/>
                  </a:cubicBezTo>
                  <a:cubicBezTo>
                    <a:pt x="586556" y="93431"/>
                    <a:pt x="557455" y="205243"/>
                    <a:pt x="538309" y="257319"/>
                  </a:cubicBezTo>
                  <a:cubicBezTo>
                    <a:pt x="519163" y="309395"/>
                    <a:pt x="490827" y="320117"/>
                    <a:pt x="473979" y="363003"/>
                  </a:cubicBezTo>
                  <a:cubicBezTo>
                    <a:pt x="457131" y="405889"/>
                    <a:pt x="500017" y="470220"/>
                    <a:pt x="437219" y="514638"/>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Freeform: Shape 81">
              <a:extLst>
                <a:ext uri="{FF2B5EF4-FFF2-40B4-BE49-F238E27FC236}">
                  <a16:creationId xmlns:a16="http://schemas.microsoft.com/office/drawing/2014/main" id="{3A3F15C3-5CD3-4AB3-9E1E-1F2F35D46B26}"/>
                </a:ext>
              </a:extLst>
            </p:cNvPr>
            <p:cNvSpPr/>
            <p:nvPr/>
          </p:nvSpPr>
          <p:spPr>
            <a:xfrm>
              <a:off x="1796207" y="2062462"/>
              <a:ext cx="535725" cy="370218"/>
            </a:xfrm>
            <a:custGeom>
              <a:avLst/>
              <a:gdLst>
                <a:gd name="connsiteX0" fmla="*/ 210862 w 553170"/>
                <a:gd name="connsiteY0" fmla="*/ 457747 h 468772"/>
                <a:gd name="connsiteX1" fmla="*/ 17873 w 553170"/>
                <a:gd name="connsiteY1" fmla="*/ 324493 h 468772"/>
                <a:gd name="connsiteX2" fmla="*/ 17873 w 553170"/>
                <a:gd name="connsiteY2" fmla="*/ 232593 h 468772"/>
                <a:gd name="connsiteX3" fmla="*/ 100583 w 553170"/>
                <a:gd name="connsiteY3" fmla="*/ 117719 h 468772"/>
                <a:gd name="connsiteX4" fmla="*/ 146532 w 553170"/>
                <a:gd name="connsiteY4" fmla="*/ 2844 h 468772"/>
                <a:gd name="connsiteX5" fmla="*/ 445206 w 553170"/>
                <a:gd name="connsiteY5" fmla="*/ 44199 h 468772"/>
                <a:gd name="connsiteX6" fmla="*/ 445206 w 553170"/>
                <a:gd name="connsiteY6" fmla="*/ 145288 h 468772"/>
                <a:gd name="connsiteX7" fmla="*/ 550890 w 553170"/>
                <a:gd name="connsiteY7" fmla="*/ 342872 h 468772"/>
                <a:gd name="connsiteX8" fmla="*/ 330331 w 553170"/>
                <a:gd name="connsiteY8" fmla="*/ 448557 h 468772"/>
                <a:gd name="connsiteX9" fmla="*/ 210862 w 553170"/>
                <a:gd name="connsiteY9" fmla="*/ 457747 h 468772"/>
                <a:gd name="connsiteX0" fmla="*/ 203617 w 545925"/>
                <a:gd name="connsiteY0" fmla="*/ 457747 h 464586"/>
                <a:gd name="connsiteX1" fmla="*/ 97933 w 545925"/>
                <a:gd name="connsiteY1" fmla="*/ 453152 h 464586"/>
                <a:gd name="connsiteX2" fmla="*/ 10628 w 545925"/>
                <a:gd name="connsiteY2" fmla="*/ 324493 h 464586"/>
                <a:gd name="connsiteX3" fmla="*/ 10628 w 545925"/>
                <a:gd name="connsiteY3" fmla="*/ 232593 h 464586"/>
                <a:gd name="connsiteX4" fmla="*/ 93338 w 545925"/>
                <a:gd name="connsiteY4" fmla="*/ 117719 h 464586"/>
                <a:gd name="connsiteX5" fmla="*/ 139287 w 545925"/>
                <a:gd name="connsiteY5" fmla="*/ 2844 h 464586"/>
                <a:gd name="connsiteX6" fmla="*/ 437961 w 545925"/>
                <a:gd name="connsiteY6" fmla="*/ 44199 h 464586"/>
                <a:gd name="connsiteX7" fmla="*/ 437961 w 545925"/>
                <a:gd name="connsiteY7" fmla="*/ 145288 h 464586"/>
                <a:gd name="connsiteX8" fmla="*/ 543645 w 545925"/>
                <a:gd name="connsiteY8" fmla="*/ 342872 h 464586"/>
                <a:gd name="connsiteX9" fmla="*/ 323086 w 545925"/>
                <a:gd name="connsiteY9" fmla="*/ 448557 h 464586"/>
                <a:gd name="connsiteX10" fmla="*/ 203617 w 545925"/>
                <a:gd name="connsiteY10" fmla="*/ 457747 h 464586"/>
                <a:gd name="connsiteX0" fmla="*/ 203617 w 545925"/>
                <a:gd name="connsiteY0" fmla="*/ 457747 h 549187"/>
                <a:gd name="connsiteX1" fmla="*/ 97933 w 545925"/>
                <a:gd name="connsiteY1" fmla="*/ 453152 h 549187"/>
                <a:gd name="connsiteX2" fmla="*/ 10628 w 545925"/>
                <a:gd name="connsiteY2" fmla="*/ 324493 h 549187"/>
                <a:gd name="connsiteX3" fmla="*/ 10628 w 545925"/>
                <a:gd name="connsiteY3" fmla="*/ 232593 h 549187"/>
                <a:gd name="connsiteX4" fmla="*/ 93338 w 545925"/>
                <a:gd name="connsiteY4" fmla="*/ 117719 h 549187"/>
                <a:gd name="connsiteX5" fmla="*/ 139287 w 545925"/>
                <a:gd name="connsiteY5" fmla="*/ 2844 h 549187"/>
                <a:gd name="connsiteX6" fmla="*/ 437961 w 545925"/>
                <a:gd name="connsiteY6" fmla="*/ 44199 h 549187"/>
                <a:gd name="connsiteX7" fmla="*/ 437961 w 545925"/>
                <a:gd name="connsiteY7" fmla="*/ 145288 h 549187"/>
                <a:gd name="connsiteX8" fmla="*/ 543645 w 545925"/>
                <a:gd name="connsiteY8" fmla="*/ 342872 h 549187"/>
                <a:gd name="connsiteX9" fmla="*/ 323086 w 545925"/>
                <a:gd name="connsiteY9" fmla="*/ 448557 h 549187"/>
                <a:gd name="connsiteX10" fmla="*/ 295057 w 545925"/>
                <a:gd name="connsiteY10" fmla="*/ 549187 h 549187"/>
                <a:gd name="connsiteX0" fmla="*/ 203617 w 545925"/>
                <a:gd name="connsiteY0" fmla="*/ 457747 h 549187"/>
                <a:gd name="connsiteX1" fmla="*/ 97933 w 545925"/>
                <a:gd name="connsiteY1" fmla="*/ 453152 h 549187"/>
                <a:gd name="connsiteX2" fmla="*/ 10628 w 545925"/>
                <a:gd name="connsiteY2" fmla="*/ 324493 h 549187"/>
                <a:gd name="connsiteX3" fmla="*/ 10628 w 545925"/>
                <a:gd name="connsiteY3" fmla="*/ 232593 h 549187"/>
                <a:gd name="connsiteX4" fmla="*/ 93338 w 545925"/>
                <a:gd name="connsiteY4" fmla="*/ 117719 h 549187"/>
                <a:gd name="connsiteX5" fmla="*/ 139287 w 545925"/>
                <a:gd name="connsiteY5" fmla="*/ 2844 h 549187"/>
                <a:gd name="connsiteX6" fmla="*/ 437961 w 545925"/>
                <a:gd name="connsiteY6" fmla="*/ 44199 h 549187"/>
                <a:gd name="connsiteX7" fmla="*/ 437961 w 545925"/>
                <a:gd name="connsiteY7" fmla="*/ 145288 h 549187"/>
                <a:gd name="connsiteX8" fmla="*/ 543645 w 545925"/>
                <a:gd name="connsiteY8" fmla="*/ 342872 h 549187"/>
                <a:gd name="connsiteX9" fmla="*/ 323086 w 545925"/>
                <a:gd name="connsiteY9" fmla="*/ 448557 h 549187"/>
                <a:gd name="connsiteX10" fmla="*/ 295057 w 545925"/>
                <a:gd name="connsiteY10" fmla="*/ 549187 h 549187"/>
                <a:gd name="connsiteX11" fmla="*/ 203617 w 545925"/>
                <a:gd name="connsiteY11" fmla="*/ 457747 h 549187"/>
                <a:gd name="connsiteX0" fmla="*/ 203617 w 545925"/>
                <a:gd name="connsiteY0" fmla="*/ 457747 h 464586"/>
                <a:gd name="connsiteX1" fmla="*/ 97933 w 545925"/>
                <a:gd name="connsiteY1" fmla="*/ 453152 h 464586"/>
                <a:gd name="connsiteX2" fmla="*/ 10628 w 545925"/>
                <a:gd name="connsiteY2" fmla="*/ 324493 h 464586"/>
                <a:gd name="connsiteX3" fmla="*/ 10628 w 545925"/>
                <a:gd name="connsiteY3" fmla="*/ 232593 h 464586"/>
                <a:gd name="connsiteX4" fmla="*/ 93338 w 545925"/>
                <a:gd name="connsiteY4" fmla="*/ 117719 h 464586"/>
                <a:gd name="connsiteX5" fmla="*/ 139287 w 545925"/>
                <a:gd name="connsiteY5" fmla="*/ 2844 h 464586"/>
                <a:gd name="connsiteX6" fmla="*/ 437961 w 545925"/>
                <a:gd name="connsiteY6" fmla="*/ 44199 h 464586"/>
                <a:gd name="connsiteX7" fmla="*/ 437961 w 545925"/>
                <a:gd name="connsiteY7" fmla="*/ 145288 h 464586"/>
                <a:gd name="connsiteX8" fmla="*/ 543645 w 545925"/>
                <a:gd name="connsiteY8" fmla="*/ 342872 h 464586"/>
                <a:gd name="connsiteX9" fmla="*/ 323086 w 545925"/>
                <a:gd name="connsiteY9" fmla="*/ 448557 h 464586"/>
                <a:gd name="connsiteX10" fmla="*/ 203617 w 545925"/>
                <a:gd name="connsiteY10" fmla="*/ 457747 h 464586"/>
                <a:gd name="connsiteX0" fmla="*/ 203617 w 545925"/>
                <a:gd name="connsiteY0" fmla="*/ 457747 h 473470"/>
                <a:gd name="connsiteX1" fmla="*/ 97933 w 545925"/>
                <a:gd name="connsiteY1" fmla="*/ 453152 h 473470"/>
                <a:gd name="connsiteX2" fmla="*/ 10628 w 545925"/>
                <a:gd name="connsiteY2" fmla="*/ 324493 h 473470"/>
                <a:gd name="connsiteX3" fmla="*/ 10628 w 545925"/>
                <a:gd name="connsiteY3" fmla="*/ 232593 h 473470"/>
                <a:gd name="connsiteX4" fmla="*/ 93338 w 545925"/>
                <a:gd name="connsiteY4" fmla="*/ 117719 h 473470"/>
                <a:gd name="connsiteX5" fmla="*/ 139287 w 545925"/>
                <a:gd name="connsiteY5" fmla="*/ 2844 h 473470"/>
                <a:gd name="connsiteX6" fmla="*/ 437961 w 545925"/>
                <a:gd name="connsiteY6" fmla="*/ 44199 h 473470"/>
                <a:gd name="connsiteX7" fmla="*/ 437961 w 545925"/>
                <a:gd name="connsiteY7" fmla="*/ 145288 h 473470"/>
                <a:gd name="connsiteX8" fmla="*/ 543645 w 545925"/>
                <a:gd name="connsiteY8" fmla="*/ 342872 h 473470"/>
                <a:gd name="connsiteX9" fmla="*/ 336871 w 545925"/>
                <a:gd name="connsiteY9" fmla="*/ 466937 h 473470"/>
                <a:gd name="connsiteX10" fmla="*/ 203617 w 545925"/>
                <a:gd name="connsiteY10" fmla="*/ 457747 h 473470"/>
                <a:gd name="connsiteX0" fmla="*/ 203617 w 545925"/>
                <a:gd name="connsiteY0" fmla="*/ 479808 h 495531"/>
                <a:gd name="connsiteX1" fmla="*/ 97933 w 545925"/>
                <a:gd name="connsiteY1" fmla="*/ 475213 h 495531"/>
                <a:gd name="connsiteX2" fmla="*/ 10628 w 545925"/>
                <a:gd name="connsiteY2" fmla="*/ 346554 h 495531"/>
                <a:gd name="connsiteX3" fmla="*/ 10628 w 545925"/>
                <a:gd name="connsiteY3" fmla="*/ 254654 h 495531"/>
                <a:gd name="connsiteX4" fmla="*/ 93338 w 545925"/>
                <a:gd name="connsiteY4" fmla="*/ 139780 h 495531"/>
                <a:gd name="connsiteX5" fmla="*/ 120907 w 545925"/>
                <a:gd name="connsiteY5" fmla="*/ 1930 h 495531"/>
                <a:gd name="connsiteX6" fmla="*/ 437961 w 545925"/>
                <a:gd name="connsiteY6" fmla="*/ 66260 h 495531"/>
                <a:gd name="connsiteX7" fmla="*/ 437961 w 545925"/>
                <a:gd name="connsiteY7" fmla="*/ 167349 h 495531"/>
                <a:gd name="connsiteX8" fmla="*/ 543645 w 545925"/>
                <a:gd name="connsiteY8" fmla="*/ 364933 h 495531"/>
                <a:gd name="connsiteX9" fmla="*/ 336871 w 545925"/>
                <a:gd name="connsiteY9" fmla="*/ 488998 h 495531"/>
                <a:gd name="connsiteX10" fmla="*/ 203617 w 545925"/>
                <a:gd name="connsiteY10" fmla="*/ 479808 h 495531"/>
                <a:gd name="connsiteX0" fmla="*/ 203059 w 545367"/>
                <a:gd name="connsiteY0" fmla="*/ 479808 h 495531"/>
                <a:gd name="connsiteX1" fmla="*/ 97375 w 545367"/>
                <a:gd name="connsiteY1" fmla="*/ 475213 h 495531"/>
                <a:gd name="connsiteX2" fmla="*/ 10070 w 545367"/>
                <a:gd name="connsiteY2" fmla="*/ 346554 h 495531"/>
                <a:gd name="connsiteX3" fmla="*/ 10070 w 545367"/>
                <a:gd name="connsiteY3" fmla="*/ 254654 h 495531"/>
                <a:gd name="connsiteX4" fmla="*/ 83590 w 545367"/>
                <a:gd name="connsiteY4" fmla="*/ 139780 h 495531"/>
                <a:gd name="connsiteX5" fmla="*/ 120349 w 545367"/>
                <a:gd name="connsiteY5" fmla="*/ 1930 h 495531"/>
                <a:gd name="connsiteX6" fmla="*/ 437403 w 545367"/>
                <a:gd name="connsiteY6" fmla="*/ 66260 h 495531"/>
                <a:gd name="connsiteX7" fmla="*/ 437403 w 545367"/>
                <a:gd name="connsiteY7" fmla="*/ 167349 h 495531"/>
                <a:gd name="connsiteX8" fmla="*/ 543087 w 545367"/>
                <a:gd name="connsiteY8" fmla="*/ 364933 h 495531"/>
                <a:gd name="connsiteX9" fmla="*/ 336313 w 545367"/>
                <a:gd name="connsiteY9" fmla="*/ 488998 h 495531"/>
                <a:gd name="connsiteX10" fmla="*/ 203059 w 545367"/>
                <a:gd name="connsiteY10" fmla="*/ 479808 h 495531"/>
                <a:gd name="connsiteX0" fmla="*/ 193056 w 535364"/>
                <a:gd name="connsiteY0" fmla="*/ 479808 h 495531"/>
                <a:gd name="connsiteX1" fmla="*/ 87372 w 535364"/>
                <a:gd name="connsiteY1" fmla="*/ 475213 h 495531"/>
                <a:gd name="connsiteX2" fmla="*/ 67 w 535364"/>
                <a:gd name="connsiteY2" fmla="*/ 346554 h 495531"/>
                <a:gd name="connsiteX3" fmla="*/ 73587 w 535364"/>
                <a:gd name="connsiteY3" fmla="*/ 139780 h 495531"/>
                <a:gd name="connsiteX4" fmla="*/ 110346 w 535364"/>
                <a:gd name="connsiteY4" fmla="*/ 1930 h 495531"/>
                <a:gd name="connsiteX5" fmla="*/ 427400 w 535364"/>
                <a:gd name="connsiteY5" fmla="*/ 66260 h 495531"/>
                <a:gd name="connsiteX6" fmla="*/ 427400 w 535364"/>
                <a:gd name="connsiteY6" fmla="*/ 167349 h 495531"/>
                <a:gd name="connsiteX7" fmla="*/ 533084 w 535364"/>
                <a:gd name="connsiteY7" fmla="*/ 364933 h 495531"/>
                <a:gd name="connsiteX8" fmla="*/ 326310 w 535364"/>
                <a:gd name="connsiteY8" fmla="*/ 488998 h 495531"/>
                <a:gd name="connsiteX9" fmla="*/ 193056 w 535364"/>
                <a:gd name="connsiteY9" fmla="*/ 479808 h 495531"/>
                <a:gd name="connsiteX0" fmla="*/ 193417 w 535725"/>
                <a:gd name="connsiteY0" fmla="*/ 413994 h 429717"/>
                <a:gd name="connsiteX1" fmla="*/ 87733 w 535725"/>
                <a:gd name="connsiteY1" fmla="*/ 409399 h 429717"/>
                <a:gd name="connsiteX2" fmla="*/ 428 w 535725"/>
                <a:gd name="connsiteY2" fmla="*/ 280740 h 429717"/>
                <a:gd name="connsiteX3" fmla="*/ 73948 w 535725"/>
                <a:gd name="connsiteY3" fmla="*/ 73966 h 429717"/>
                <a:gd name="connsiteX4" fmla="*/ 427761 w 535725"/>
                <a:gd name="connsiteY4" fmla="*/ 446 h 429717"/>
                <a:gd name="connsiteX5" fmla="*/ 427761 w 535725"/>
                <a:gd name="connsiteY5" fmla="*/ 101535 h 429717"/>
                <a:gd name="connsiteX6" fmla="*/ 533445 w 535725"/>
                <a:gd name="connsiteY6" fmla="*/ 299119 h 429717"/>
                <a:gd name="connsiteX7" fmla="*/ 326671 w 535725"/>
                <a:gd name="connsiteY7" fmla="*/ 423184 h 429717"/>
                <a:gd name="connsiteX8" fmla="*/ 193417 w 535725"/>
                <a:gd name="connsiteY8" fmla="*/ 413994 h 429717"/>
                <a:gd name="connsiteX0" fmla="*/ 193417 w 535725"/>
                <a:gd name="connsiteY0" fmla="*/ 354495 h 370218"/>
                <a:gd name="connsiteX1" fmla="*/ 87733 w 535725"/>
                <a:gd name="connsiteY1" fmla="*/ 349900 h 370218"/>
                <a:gd name="connsiteX2" fmla="*/ 428 w 535725"/>
                <a:gd name="connsiteY2" fmla="*/ 221241 h 370218"/>
                <a:gd name="connsiteX3" fmla="*/ 73948 w 535725"/>
                <a:gd name="connsiteY3" fmla="*/ 14467 h 370218"/>
                <a:gd name="connsiteX4" fmla="*/ 427761 w 535725"/>
                <a:gd name="connsiteY4" fmla="*/ 42036 h 370218"/>
                <a:gd name="connsiteX5" fmla="*/ 533445 w 535725"/>
                <a:gd name="connsiteY5" fmla="*/ 239620 h 370218"/>
                <a:gd name="connsiteX6" fmla="*/ 326671 w 535725"/>
                <a:gd name="connsiteY6" fmla="*/ 363685 h 370218"/>
                <a:gd name="connsiteX7" fmla="*/ 193417 w 535725"/>
                <a:gd name="connsiteY7" fmla="*/ 354495 h 37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35725" h="370218">
                  <a:moveTo>
                    <a:pt x="193417" y="354495"/>
                  </a:moveTo>
                  <a:cubicBezTo>
                    <a:pt x="155892" y="355261"/>
                    <a:pt x="119898" y="372109"/>
                    <a:pt x="87733" y="349900"/>
                  </a:cubicBezTo>
                  <a:cubicBezTo>
                    <a:pt x="55568" y="327691"/>
                    <a:pt x="2725" y="277146"/>
                    <a:pt x="428" y="221241"/>
                  </a:cubicBezTo>
                  <a:cubicBezTo>
                    <a:pt x="-1869" y="165336"/>
                    <a:pt x="2726" y="44334"/>
                    <a:pt x="73948" y="14467"/>
                  </a:cubicBezTo>
                  <a:cubicBezTo>
                    <a:pt x="145170" y="-15400"/>
                    <a:pt x="351178" y="4511"/>
                    <a:pt x="427761" y="42036"/>
                  </a:cubicBezTo>
                  <a:cubicBezTo>
                    <a:pt x="445375" y="91815"/>
                    <a:pt x="552591" y="189075"/>
                    <a:pt x="533445" y="239620"/>
                  </a:cubicBezTo>
                  <a:cubicBezTo>
                    <a:pt x="514299" y="290165"/>
                    <a:pt x="389469" y="345305"/>
                    <a:pt x="326671" y="363685"/>
                  </a:cubicBezTo>
                  <a:cubicBezTo>
                    <a:pt x="270000" y="382831"/>
                    <a:pt x="230942" y="353729"/>
                    <a:pt x="193417" y="35449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Shape 82">
              <a:extLst>
                <a:ext uri="{FF2B5EF4-FFF2-40B4-BE49-F238E27FC236}">
                  <a16:creationId xmlns:a16="http://schemas.microsoft.com/office/drawing/2014/main" id="{CC94D0F3-7BB3-47BF-B6B5-E14768D835EA}"/>
                </a:ext>
              </a:extLst>
            </p:cNvPr>
            <p:cNvSpPr/>
            <p:nvPr/>
          </p:nvSpPr>
          <p:spPr>
            <a:xfrm>
              <a:off x="1563687" y="5112617"/>
              <a:ext cx="989811" cy="428923"/>
            </a:xfrm>
            <a:custGeom>
              <a:avLst/>
              <a:gdLst>
                <a:gd name="connsiteX0" fmla="*/ 84234 w 938446"/>
                <a:gd name="connsiteY0" fmla="*/ 411429 h 443473"/>
                <a:gd name="connsiteX1" fmla="*/ 38284 w 938446"/>
                <a:gd name="connsiteY1" fmla="*/ 310339 h 443473"/>
                <a:gd name="connsiteX2" fmla="*/ 217488 w 938446"/>
                <a:gd name="connsiteY2" fmla="*/ 117350 h 443473"/>
                <a:gd name="connsiteX3" fmla="*/ 341552 w 938446"/>
                <a:gd name="connsiteY3" fmla="*/ 34641 h 443473"/>
                <a:gd name="connsiteX4" fmla="*/ 819430 w 938446"/>
                <a:gd name="connsiteY4" fmla="*/ 30046 h 443473"/>
                <a:gd name="connsiteX5" fmla="*/ 879164 w 938446"/>
                <a:gd name="connsiteY5" fmla="*/ 411429 h 443473"/>
                <a:gd name="connsiteX6" fmla="*/ 84234 w 938446"/>
                <a:gd name="connsiteY6" fmla="*/ 411429 h 443473"/>
                <a:gd name="connsiteX0" fmla="*/ 84234 w 938446"/>
                <a:gd name="connsiteY0" fmla="*/ 411429 h 411429"/>
                <a:gd name="connsiteX1" fmla="*/ 38284 w 938446"/>
                <a:gd name="connsiteY1" fmla="*/ 310339 h 411429"/>
                <a:gd name="connsiteX2" fmla="*/ 217488 w 938446"/>
                <a:gd name="connsiteY2" fmla="*/ 117350 h 411429"/>
                <a:gd name="connsiteX3" fmla="*/ 341552 w 938446"/>
                <a:gd name="connsiteY3" fmla="*/ 34641 h 411429"/>
                <a:gd name="connsiteX4" fmla="*/ 819430 w 938446"/>
                <a:gd name="connsiteY4" fmla="*/ 30046 h 411429"/>
                <a:gd name="connsiteX5" fmla="*/ 879164 w 938446"/>
                <a:gd name="connsiteY5" fmla="*/ 411429 h 411429"/>
                <a:gd name="connsiteX6" fmla="*/ 84234 w 938446"/>
                <a:gd name="connsiteY6" fmla="*/ 411429 h 411429"/>
                <a:gd name="connsiteX0" fmla="*/ 99715 w 953927"/>
                <a:gd name="connsiteY0" fmla="*/ 411429 h 420278"/>
                <a:gd name="connsiteX1" fmla="*/ 26195 w 953927"/>
                <a:gd name="connsiteY1" fmla="*/ 291959 h 420278"/>
                <a:gd name="connsiteX2" fmla="*/ 232969 w 953927"/>
                <a:gd name="connsiteY2" fmla="*/ 117350 h 420278"/>
                <a:gd name="connsiteX3" fmla="*/ 357033 w 953927"/>
                <a:gd name="connsiteY3" fmla="*/ 34641 h 420278"/>
                <a:gd name="connsiteX4" fmla="*/ 834911 w 953927"/>
                <a:gd name="connsiteY4" fmla="*/ 30046 h 420278"/>
                <a:gd name="connsiteX5" fmla="*/ 894645 w 953927"/>
                <a:gd name="connsiteY5" fmla="*/ 411429 h 420278"/>
                <a:gd name="connsiteX6" fmla="*/ 99715 w 953927"/>
                <a:gd name="connsiteY6" fmla="*/ 411429 h 420278"/>
                <a:gd name="connsiteX0" fmla="*/ 79515 w 987673"/>
                <a:gd name="connsiteY0" fmla="*/ 397644 h 439512"/>
                <a:gd name="connsiteX1" fmla="*/ 56540 w 987673"/>
                <a:gd name="connsiteY1" fmla="*/ 291959 h 439512"/>
                <a:gd name="connsiteX2" fmla="*/ 263314 w 987673"/>
                <a:gd name="connsiteY2" fmla="*/ 117350 h 439512"/>
                <a:gd name="connsiteX3" fmla="*/ 387378 w 987673"/>
                <a:gd name="connsiteY3" fmla="*/ 34641 h 439512"/>
                <a:gd name="connsiteX4" fmla="*/ 865256 w 987673"/>
                <a:gd name="connsiteY4" fmla="*/ 30046 h 439512"/>
                <a:gd name="connsiteX5" fmla="*/ 924990 w 987673"/>
                <a:gd name="connsiteY5" fmla="*/ 411429 h 439512"/>
                <a:gd name="connsiteX6" fmla="*/ 79515 w 987673"/>
                <a:gd name="connsiteY6" fmla="*/ 397644 h 439512"/>
                <a:gd name="connsiteX0" fmla="*/ 79515 w 987673"/>
                <a:gd name="connsiteY0" fmla="*/ 397644 h 411429"/>
                <a:gd name="connsiteX1" fmla="*/ 56540 w 987673"/>
                <a:gd name="connsiteY1" fmla="*/ 291959 h 411429"/>
                <a:gd name="connsiteX2" fmla="*/ 263314 w 987673"/>
                <a:gd name="connsiteY2" fmla="*/ 117350 h 411429"/>
                <a:gd name="connsiteX3" fmla="*/ 387378 w 987673"/>
                <a:gd name="connsiteY3" fmla="*/ 34641 h 411429"/>
                <a:gd name="connsiteX4" fmla="*/ 865256 w 987673"/>
                <a:gd name="connsiteY4" fmla="*/ 30046 h 411429"/>
                <a:gd name="connsiteX5" fmla="*/ 924990 w 987673"/>
                <a:gd name="connsiteY5" fmla="*/ 411429 h 411429"/>
                <a:gd name="connsiteX6" fmla="*/ 79515 w 987673"/>
                <a:gd name="connsiteY6" fmla="*/ 397644 h 411429"/>
                <a:gd name="connsiteX0" fmla="*/ 78055 w 991148"/>
                <a:gd name="connsiteY0" fmla="*/ 420619 h 442178"/>
                <a:gd name="connsiteX1" fmla="*/ 59675 w 991148"/>
                <a:gd name="connsiteY1" fmla="*/ 291959 h 442178"/>
                <a:gd name="connsiteX2" fmla="*/ 266449 w 991148"/>
                <a:gd name="connsiteY2" fmla="*/ 117350 h 442178"/>
                <a:gd name="connsiteX3" fmla="*/ 390513 w 991148"/>
                <a:gd name="connsiteY3" fmla="*/ 34641 h 442178"/>
                <a:gd name="connsiteX4" fmla="*/ 868391 w 991148"/>
                <a:gd name="connsiteY4" fmla="*/ 30046 h 442178"/>
                <a:gd name="connsiteX5" fmla="*/ 928125 w 991148"/>
                <a:gd name="connsiteY5" fmla="*/ 411429 h 442178"/>
                <a:gd name="connsiteX6" fmla="*/ 78055 w 991148"/>
                <a:gd name="connsiteY6" fmla="*/ 420619 h 442178"/>
                <a:gd name="connsiteX0" fmla="*/ 78055 w 991148"/>
                <a:gd name="connsiteY0" fmla="*/ 420619 h 420619"/>
                <a:gd name="connsiteX1" fmla="*/ 59675 w 991148"/>
                <a:gd name="connsiteY1" fmla="*/ 291959 h 420619"/>
                <a:gd name="connsiteX2" fmla="*/ 266449 w 991148"/>
                <a:gd name="connsiteY2" fmla="*/ 117350 h 420619"/>
                <a:gd name="connsiteX3" fmla="*/ 390513 w 991148"/>
                <a:gd name="connsiteY3" fmla="*/ 34641 h 420619"/>
                <a:gd name="connsiteX4" fmla="*/ 868391 w 991148"/>
                <a:gd name="connsiteY4" fmla="*/ 30046 h 420619"/>
                <a:gd name="connsiteX5" fmla="*/ 928125 w 991148"/>
                <a:gd name="connsiteY5" fmla="*/ 411429 h 420619"/>
                <a:gd name="connsiteX6" fmla="*/ 78055 w 991148"/>
                <a:gd name="connsiteY6" fmla="*/ 420619 h 420619"/>
                <a:gd name="connsiteX0" fmla="*/ 78055 w 991148"/>
                <a:gd name="connsiteY0" fmla="*/ 428923 h 428923"/>
                <a:gd name="connsiteX1" fmla="*/ 59675 w 991148"/>
                <a:gd name="connsiteY1" fmla="*/ 300263 h 428923"/>
                <a:gd name="connsiteX2" fmla="*/ 266449 w 991148"/>
                <a:gd name="connsiteY2" fmla="*/ 125654 h 428923"/>
                <a:gd name="connsiteX3" fmla="*/ 459438 w 991148"/>
                <a:gd name="connsiteY3" fmla="*/ 19970 h 428923"/>
                <a:gd name="connsiteX4" fmla="*/ 868391 w 991148"/>
                <a:gd name="connsiteY4" fmla="*/ 38350 h 428923"/>
                <a:gd name="connsiteX5" fmla="*/ 928125 w 991148"/>
                <a:gd name="connsiteY5" fmla="*/ 419733 h 428923"/>
                <a:gd name="connsiteX6" fmla="*/ 78055 w 991148"/>
                <a:gd name="connsiteY6" fmla="*/ 428923 h 428923"/>
                <a:gd name="connsiteX0" fmla="*/ 76718 w 989811"/>
                <a:gd name="connsiteY0" fmla="*/ 428923 h 428923"/>
                <a:gd name="connsiteX1" fmla="*/ 58338 w 989811"/>
                <a:gd name="connsiteY1" fmla="*/ 300263 h 428923"/>
                <a:gd name="connsiteX2" fmla="*/ 237542 w 989811"/>
                <a:gd name="connsiteY2" fmla="*/ 125654 h 428923"/>
                <a:gd name="connsiteX3" fmla="*/ 458101 w 989811"/>
                <a:gd name="connsiteY3" fmla="*/ 19970 h 428923"/>
                <a:gd name="connsiteX4" fmla="*/ 867054 w 989811"/>
                <a:gd name="connsiteY4" fmla="*/ 38350 h 428923"/>
                <a:gd name="connsiteX5" fmla="*/ 926788 w 989811"/>
                <a:gd name="connsiteY5" fmla="*/ 419733 h 428923"/>
                <a:gd name="connsiteX6" fmla="*/ 76718 w 989811"/>
                <a:gd name="connsiteY6" fmla="*/ 428923 h 428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89811" h="428923">
                  <a:moveTo>
                    <a:pt x="76718" y="428923"/>
                  </a:moveTo>
                  <a:cubicBezTo>
                    <a:pt x="-68024" y="409011"/>
                    <a:pt x="31534" y="350808"/>
                    <a:pt x="58338" y="300263"/>
                  </a:cubicBezTo>
                  <a:cubicBezTo>
                    <a:pt x="85142" y="249718"/>
                    <a:pt x="170915" y="172369"/>
                    <a:pt x="237542" y="125654"/>
                  </a:cubicBezTo>
                  <a:cubicBezTo>
                    <a:pt x="304169" y="78939"/>
                    <a:pt x="353182" y="34521"/>
                    <a:pt x="458101" y="19970"/>
                  </a:cubicBezTo>
                  <a:cubicBezTo>
                    <a:pt x="563020" y="5419"/>
                    <a:pt x="777452" y="-24448"/>
                    <a:pt x="867054" y="38350"/>
                  </a:cubicBezTo>
                  <a:cubicBezTo>
                    <a:pt x="956656" y="101148"/>
                    <a:pt x="1058511" y="354638"/>
                    <a:pt x="926788" y="419733"/>
                  </a:cubicBezTo>
                  <a:lnTo>
                    <a:pt x="76718" y="42892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Freeform: Shape 83">
              <a:extLst>
                <a:ext uri="{FF2B5EF4-FFF2-40B4-BE49-F238E27FC236}">
                  <a16:creationId xmlns:a16="http://schemas.microsoft.com/office/drawing/2014/main" id="{520AF488-9AD7-49BF-B486-DC3C4D128CBA}"/>
                </a:ext>
              </a:extLst>
            </p:cNvPr>
            <p:cNvSpPr/>
            <p:nvPr/>
          </p:nvSpPr>
          <p:spPr>
            <a:xfrm>
              <a:off x="1768429" y="3851616"/>
              <a:ext cx="1063340" cy="957265"/>
            </a:xfrm>
            <a:custGeom>
              <a:avLst/>
              <a:gdLst>
                <a:gd name="connsiteX0" fmla="*/ 298895 w 1165189"/>
                <a:gd name="connsiteY0" fmla="*/ 1242199 h 1252179"/>
                <a:gd name="connsiteX1" fmla="*/ 165641 w 1165189"/>
                <a:gd name="connsiteY1" fmla="*/ 1044615 h 1252179"/>
                <a:gd name="connsiteX2" fmla="*/ 222 w 1165189"/>
                <a:gd name="connsiteY2" fmla="*/ 736752 h 1252179"/>
                <a:gd name="connsiteX3" fmla="*/ 202401 w 1165189"/>
                <a:gd name="connsiteY3" fmla="*/ 405914 h 1252179"/>
                <a:gd name="connsiteX4" fmla="*/ 418365 w 1165189"/>
                <a:gd name="connsiteY4" fmla="*/ 180760 h 1252179"/>
                <a:gd name="connsiteX5" fmla="*/ 680278 w 1165189"/>
                <a:gd name="connsiteY5" fmla="*/ 38316 h 1252179"/>
                <a:gd name="connsiteX6" fmla="*/ 978952 w 1165189"/>
                <a:gd name="connsiteY6" fmla="*/ 61291 h 1252179"/>
                <a:gd name="connsiteX7" fmla="*/ 1162751 w 1165189"/>
                <a:gd name="connsiteY7" fmla="*/ 695397 h 1252179"/>
                <a:gd name="connsiteX8" fmla="*/ 850292 w 1165189"/>
                <a:gd name="connsiteY8" fmla="*/ 1187060 h 1252179"/>
                <a:gd name="connsiteX9" fmla="*/ 726228 w 1165189"/>
                <a:gd name="connsiteY9" fmla="*/ 1219224 h 1252179"/>
                <a:gd name="connsiteX10" fmla="*/ 298895 w 1165189"/>
                <a:gd name="connsiteY10" fmla="*/ 1242199 h 1252179"/>
                <a:gd name="connsiteX0" fmla="*/ 300679 w 1166973"/>
                <a:gd name="connsiteY0" fmla="*/ 1242199 h 1250264"/>
                <a:gd name="connsiteX1" fmla="*/ 112285 w 1166973"/>
                <a:gd name="connsiteY1" fmla="*/ 1072185 h 1250264"/>
                <a:gd name="connsiteX2" fmla="*/ 2006 w 1166973"/>
                <a:gd name="connsiteY2" fmla="*/ 736752 h 1250264"/>
                <a:gd name="connsiteX3" fmla="*/ 204185 w 1166973"/>
                <a:gd name="connsiteY3" fmla="*/ 405914 h 1250264"/>
                <a:gd name="connsiteX4" fmla="*/ 420149 w 1166973"/>
                <a:gd name="connsiteY4" fmla="*/ 180760 h 1250264"/>
                <a:gd name="connsiteX5" fmla="*/ 682062 w 1166973"/>
                <a:gd name="connsiteY5" fmla="*/ 38316 h 1250264"/>
                <a:gd name="connsiteX6" fmla="*/ 980736 w 1166973"/>
                <a:gd name="connsiteY6" fmla="*/ 61291 h 1250264"/>
                <a:gd name="connsiteX7" fmla="*/ 1164535 w 1166973"/>
                <a:gd name="connsiteY7" fmla="*/ 695397 h 1250264"/>
                <a:gd name="connsiteX8" fmla="*/ 852076 w 1166973"/>
                <a:gd name="connsiteY8" fmla="*/ 1187060 h 1250264"/>
                <a:gd name="connsiteX9" fmla="*/ 728012 w 1166973"/>
                <a:gd name="connsiteY9" fmla="*/ 1219224 h 1250264"/>
                <a:gd name="connsiteX10" fmla="*/ 300679 w 1166973"/>
                <a:gd name="connsiteY10" fmla="*/ 1242199 h 1250264"/>
                <a:gd name="connsiteX0" fmla="*/ 300679 w 1166973"/>
                <a:gd name="connsiteY0" fmla="*/ 1242199 h 1261452"/>
                <a:gd name="connsiteX1" fmla="*/ 112285 w 1166973"/>
                <a:gd name="connsiteY1" fmla="*/ 1072185 h 1261452"/>
                <a:gd name="connsiteX2" fmla="*/ 2006 w 1166973"/>
                <a:gd name="connsiteY2" fmla="*/ 736752 h 1261452"/>
                <a:gd name="connsiteX3" fmla="*/ 204185 w 1166973"/>
                <a:gd name="connsiteY3" fmla="*/ 405914 h 1261452"/>
                <a:gd name="connsiteX4" fmla="*/ 420149 w 1166973"/>
                <a:gd name="connsiteY4" fmla="*/ 180760 h 1261452"/>
                <a:gd name="connsiteX5" fmla="*/ 682062 w 1166973"/>
                <a:gd name="connsiteY5" fmla="*/ 38316 h 1261452"/>
                <a:gd name="connsiteX6" fmla="*/ 980736 w 1166973"/>
                <a:gd name="connsiteY6" fmla="*/ 61291 h 1261452"/>
                <a:gd name="connsiteX7" fmla="*/ 1164535 w 1166973"/>
                <a:gd name="connsiteY7" fmla="*/ 695397 h 1261452"/>
                <a:gd name="connsiteX8" fmla="*/ 852076 w 1166973"/>
                <a:gd name="connsiteY8" fmla="*/ 1187060 h 1261452"/>
                <a:gd name="connsiteX9" fmla="*/ 695847 w 1166973"/>
                <a:gd name="connsiteY9" fmla="*/ 1251389 h 1261452"/>
                <a:gd name="connsiteX10" fmla="*/ 300679 w 1166973"/>
                <a:gd name="connsiteY10" fmla="*/ 1242199 h 1261452"/>
                <a:gd name="connsiteX0" fmla="*/ 311838 w 1178132"/>
                <a:gd name="connsiteY0" fmla="*/ 1242199 h 1261452"/>
                <a:gd name="connsiteX1" fmla="*/ 123444 w 1178132"/>
                <a:gd name="connsiteY1" fmla="*/ 1072185 h 1261452"/>
                <a:gd name="connsiteX2" fmla="*/ 13165 w 1178132"/>
                <a:gd name="connsiteY2" fmla="*/ 736752 h 1261452"/>
                <a:gd name="connsiteX3" fmla="*/ 431308 w 1178132"/>
                <a:gd name="connsiteY3" fmla="*/ 180760 h 1261452"/>
                <a:gd name="connsiteX4" fmla="*/ 693221 w 1178132"/>
                <a:gd name="connsiteY4" fmla="*/ 38316 h 1261452"/>
                <a:gd name="connsiteX5" fmla="*/ 991895 w 1178132"/>
                <a:gd name="connsiteY5" fmla="*/ 61291 h 1261452"/>
                <a:gd name="connsiteX6" fmla="*/ 1175694 w 1178132"/>
                <a:gd name="connsiteY6" fmla="*/ 695397 h 1261452"/>
                <a:gd name="connsiteX7" fmla="*/ 863235 w 1178132"/>
                <a:gd name="connsiteY7" fmla="*/ 1187060 h 1261452"/>
                <a:gd name="connsiteX8" fmla="*/ 707006 w 1178132"/>
                <a:gd name="connsiteY8" fmla="*/ 1251389 h 1261452"/>
                <a:gd name="connsiteX9" fmla="*/ 311838 w 1178132"/>
                <a:gd name="connsiteY9" fmla="*/ 1242199 h 1261452"/>
                <a:gd name="connsiteX0" fmla="*/ 311838 w 1179125"/>
                <a:gd name="connsiteY0" fmla="*/ 1214486 h 1233739"/>
                <a:gd name="connsiteX1" fmla="*/ 123444 w 1179125"/>
                <a:gd name="connsiteY1" fmla="*/ 1044472 h 1233739"/>
                <a:gd name="connsiteX2" fmla="*/ 13165 w 1179125"/>
                <a:gd name="connsiteY2" fmla="*/ 709039 h 1233739"/>
                <a:gd name="connsiteX3" fmla="*/ 431308 w 1179125"/>
                <a:gd name="connsiteY3" fmla="*/ 153047 h 1233739"/>
                <a:gd name="connsiteX4" fmla="*/ 991895 w 1179125"/>
                <a:gd name="connsiteY4" fmla="*/ 33578 h 1233739"/>
                <a:gd name="connsiteX5" fmla="*/ 1175694 w 1179125"/>
                <a:gd name="connsiteY5" fmla="*/ 667684 h 1233739"/>
                <a:gd name="connsiteX6" fmla="*/ 863235 w 1179125"/>
                <a:gd name="connsiteY6" fmla="*/ 1159347 h 1233739"/>
                <a:gd name="connsiteX7" fmla="*/ 707006 w 1179125"/>
                <a:gd name="connsiteY7" fmla="*/ 1223676 h 1233739"/>
                <a:gd name="connsiteX8" fmla="*/ 311838 w 1179125"/>
                <a:gd name="connsiteY8" fmla="*/ 1214486 h 1233739"/>
                <a:gd name="connsiteX0" fmla="*/ 311838 w 1187181"/>
                <a:gd name="connsiteY0" fmla="*/ 1214486 h 1268715"/>
                <a:gd name="connsiteX1" fmla="*/ 123444 w 1187181"/>
                <a:gd name="connsiteY1" fmla="*/ 1044472 h 1268715"/>
                <a:gd name="connsiteX2" fmla="*/ 13165 w 1187181"/>
                <a:gd name="connsiteY2" fmla="*/ 709039 h 1268715"/>
                <a:gd name="connsiteX3" fmla="*/ 431308 w 1187181"/>
                <a:gd name="connsiteY3" fmla="*/ 153047 h 1268715"/>
                <a:gd name="connsiteX4" fmla="*/ 991895 w 1187181"/>
                <a:gd name="connsiteY4" fmla="*/ 33578 h 1268715"/>
                <a:gd name="connsiteX5" fmla="*/ 1175694 w 1187181"/>
                <a:gd name="connsiteY5" fmla="*/ 667684 h 1268715"/>
                <a:gd name="connsiteX6" fmla="*/ 707006 w 1187181"/>
                <a:gd name="connsiteY6" fmla="*/ 1223676 h 1268715"/>
                <a:gd name="connsiteX7" fmla="*/ 311838 w 1187181"/>
                <a:gd name="connsiteY7" fmla="*/ 1214486 h 1268715"/>
                <a:gd name="connsiteX0" fmla="*/ 311838 w 1188783"/>
                <a:gd name="connsiteY0" fmla="*/ 1214486 h 1215211"/>
                <a:gd name="connsiteX1" fmla="*/ 123444 w 1188783"/>
                <a:gd name="connsiteY1" fmla="*/ 1044472 h 1215211"/>
                <a:gd name="connsiteX2" fmla="*/ 13165 w 1188783"/>
                <a:gd name="connsiteY2" fmla="*/ 709039 h 1215211"/>
                <a:gd name="connsiteX3" fmla="*/ 431308 w 1188783"/>
                <a:gd name="connsiteY3" fmla="*/ 153047 h 1215211"/>
                <a:gd name="connsiteX4" fmla="*/ 991895 w 1188783"/>
                <a:gd name="connsiteY4" fmla="*/ 33578 h 1215211"/>
                <a:gd name="connsiteX5" fmla="*/ 1175694 w 1188783"/>
                <a:gd name="connsiteY5" fmla="*/ 667684 h 1215211"/>
                <a:gd name="connsiteX6" fmla="*/ 679574 w 1188783"/>
                <a:gd name="connsiteY6" fmla="*/ 1086516 h 1215211"/>
                <a:gd name="connsiteX7" fmla="*/ 311838 w 1188783"/>
                <a:gd name="connsiteY7" fmla="*/ 1214486 h 1215211"/>
                <a:gd name="connsiteX0" fmla="*/ 686516 w 1195725"/>
                <a:gd name="connsiteY0" fmla="*/ 1086516 h 1117557"/>
                <a:gd name="connsiteX1" fmla="*/ 130386 w 1195725"/>
                <a:gd name="connsiteY1" fmla="*/ 1044472 h 1117557"/>
                <a:gd name="connsiteX2" fmla="*/ 20107 w 1195725"/>
                <a:gd name="connsiteY2" fmla="*/ 709039 h 1117557"/>
                <a:gd name="connsiteX3" fmla="*/ 438250 w 1195725"/>
                <a:gd name="connsiteY3" fmla="*/ 153047 h 1117557"/>
                <a:gd name="connsiteX4" fmla="*/ 998837 w 1195725"/>
                <a:gd name="connsiteY4" fmla="*/ 33578 h 1117557"/>
                <a:gd name="connsiteX5" fmla="*/ 1182636 w 1195725"/>
                <a:gd name="connsiteY5" fmla="*/ 667684 h 1117557"/>
                <a:gd name="connsiteX6" fmla="*/ 686516 w 1195725"/>
                <a:gd name="connsiteY6" fmla="*/ 1086516 h 1117557"/>
                <a:gd name="connsiteX0" fmla="*/ 561551 w 1070760"/>
                <a:gd name="connsiteY0" fmla="*/ 1086516 h 1147417"/>
                <a:gd name="connsiteX1" fmla="*/ 5421 w 1070760"/>
                <a:gd name="connsiteY1" fmla="*/ 1044472 h 1147417"/>
                <a:gd name="connsiteX2" fmla="*/ 313285 w 1070760"/>
                <a:gd name="connsiteY2" fmla="*/ 153047 h 1147417"/>
                <a:gd name="connsiteX3" fmla="*/ 873872 w 1070760"/>
                <a:gd name="connsiteY3" fmla="*/ 33578 h 1147417"/>
                <a:gd name="connsiteX4" fmla="*/ 1057671 w 1070760"/>
                <a:gd name="connsiteY4" fmla="*/ 667684 h 1147417"/>
                <a:gd name="connsiteX5" fmla="*/ 561551 w 1070760"/>
                <a:gd name="connsiteY5" fmla="*/ 1086516 h 1147417"/>
                <a:gd name="connsiteX0" fmla="*/ 556769 w 1064368"/>
                <a:gd name="connsiteY0" fmla="*/ 1064596 h 1116989"/>
                <a:gd name="connsiteX1" fmla="*/ 639 w 1064368"/>
                <a:gd name="connsiteY1" fmla="*/ 1022552 h 1116989"/>
                <a:gd name="connsiteX2" fmla="*/ 454807 w 1064368"/>
                <a:gd name="connsiteY2" fmla="*/ 268287 h 1116989"/>
                <a:gd name="connsiteX3" fmla="*/ 869090 w 1064368"/>
                <a:gd name="connsiteY3" fmla="*/ 11658 h 1116989"/>
                <a:gd name="connsiteX4" fmla="*/ 1052889 w 1064368"/>
                <a:gd name="connsiteY4" fmla="*/ 645764 h 1116989"/>
                <a:gd name="connsiteX5" fmla="*/ 556769 w 1064368"/>
                <a:gd name="connsiteY5" fmla="*/ 1064596 h 1116989"/>
                <a:gd name="connsiteX0" fmla="*/ 556767 w 1063340"/>
                <a:gd name="connsiteY0" fmla="*/ 904872 h 957265"/>
                <a:gd name="connsiteX1" fmla="*/ 637 w 1063340"/>
                <a:gd name="connsiteY1" fmla="*/ 862828 h 957265"/>
                <a:gd name="connsiteX2" fmla="*/ 454805 w 1063340"/>
                <a:gd name="connsiteY2" fmla="*/ 108563 h 957265"/>
                <a:gd name="connsiteX3" fmla="*/ 859944 w 1063340"/>
                <a:gd name="connsiteY3" fmla="*/ 43958 h 957265"/>
                <a:gd name="connsiteX4" fmla="*/ 1052887 w 1063340"/>
                <a:gd name="connsiteY4" fmla="*/ 486040 h 957265"/>
                <a:gd name="connsiteX5" fmla="*/ 556767 w 1063340"/>
                <a:gd name="connsiteY5" fmla="*/ 904872 h 957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3340" h="957265">
                  <a:moveTo>
                    <a:pt x="556767" y="904872"/>
                  </a:moveTo>
                  <a:cubicBezTo>
                    <a:pt x="381392" y="967670"/>
                    <a:pt x="17631" y="995546"/>
                    <a:pt x="637" y="862828"/>
                  </a:cubicBezTo>
                  <a:cubicBezTo>
                    <a:pt x="-16357" y="730110"/>
                    <a:pt x="311587" y="245041"/>
                    <a:pt x="454805" y="108563"/>
                  </a:cubicBezTo>
                  <a:cubicBezTo>
                    <a:pt x="598023" y="-27915"/>
                    <a:pt x="760264" y="-18955"/>
                    <a:pt x="859944" y="43958"/>
                  </a:cubicBezTo>
                  <a:cubicBezTo>
                    <a:pt x="959624" y="106871"/>
                    <a:pt x="1103416" y="342554"/>
                    <a:pt x="1052887" y="486040"/>
                  </a:cubicBezTo>
                  <a:cubicBezTo>
                    <a:pt x="1002358" y="629526"/>
                    <a:pt x="732142" y="842074"/>
                    <a:pt x="556767" y="904872"/>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Freeform: Shape 84">
              <a:extLst>
                <a:ext uri="{FF2B5EF4-FFF2-40B4-BE49-F238E27FC236}">
                  <a16:creationId xmlns:a16="http://schemas.microsoft.com/office/drawing/2014/main" id="{5CC9171F-4A11-48FC-A77B-DD5494AC83ED}"/>
                </a:ext>
              </a:extLst>
            </p:cNvPr>
            <p:cNvSpPr/>
            <p:nvPr/>
          </p:nvSpPr>
          <p:spPr>
            <a:xfrm>
              <a:off x="5856061" y="5081019"/>
              <a:ext cx="655984" cy="529445"/>
            </a:xfrm>
            <a:custGeom>
              <a:avLst/>
              <a:gdLst>
                <a:gd name="connsiteX0" fmla="*/ 179950 w 891143"/>
                <a:gd name="connsiteY0" fmla="*/ 793752 h 832721"/>
                <a:gd name="connsiteX1" fmla="*/ 746 w 891143"/>
                <a:gd name="connsiteY1" fmla="*/ 366420 h 832721"/>
                <a:gd name="connsiteX2" fmla="*/ 235090 w 891143"/>
                <a:gd name="connsiteY2" fmla="*/ 53961 h 832721"/>
                <a:gd name="connsiteX3" fmla="*/ 345369 w 891143"/>
                <a:gd name="connsiteY3" fmla="*/ 44771 h 832721"/>
                <a:gd name="connsiteX4" fmla="*/ 837031 w 891143"/>
                <a:gd name="connsiteY4" fmla="*/ 504269 h 832721"/>
                <a:gd name="connsiteX5" fmla="*/ 860006 w 891143"/>
                <a:gd name="connsiteY5" fmla="*/ 600763 h 832721"/>
                <a:gd name="connsiteX6" fmla="*/ 671612 w 891143"/>
                <a:gd name="connsiteY6" fmla="*/ 789157 h 832721"/>
                <a:gd name="connsiteX7" fmla="*/ 179950 w 891143"/>
                <a:gd name="connsiteY7" fmla="*/ 793752 h 832721"/>
                <a:gd name="connsiteX0" fmla="*/ 179950 w 881203"/>
                <a:gd name="connsiteY0" fmla="*/ 750809 h 789778"/>
                <a:gd name="connsiteX1" fmla="*/ 746 w 881203"/>
                <a:gd name="connsiteY1" fmla="*/ 323477 h 789778"/>
                <a:gd name="connsiteX2" fmla="*/ 235090 w 881203"/>
                <a:gd name="connsiteY2" fmla="*/ 11018 h 789778"/>
                <a:gd name="connsiteX3" fmla="*/ 506193 w 881203"/>
                <a:gd name="connsiteY3" fmla="*/ 107513 h 789778"/>
                <a:gd name="connsiteX4" fmla="*/ 837031 w 881203"/>
                <a:gd name="connsiteY4" fmla="*/ 461326 h 789778"/>
                <a:gd name="connsiteX5" fmla="*/ 860006 w 881203"/>
                <a:gd name="connsiteY5" fmla="*/ 557820 h 789778"/>
                <a:gd name="connsiteX6" fmla="*/ 671612 w 881203"/>
                <a:gd name="connsiteY6" fmla="*/ 746214 h 789778"/>
                <a:gd name="connsiteX7" fmla="*/ 179950 w 881203"/>
                <a:gd name="connsiteY7" fmla="*/ 750809 h 789778"/>
                <a:gd name="connsiteX0" fmla="*/ 211938 w 913191"/>
                <a:gd name="connsiteY0" fmla="*/ 750809 h 789778"/>
                <a:gd name="connsiteX1" fmla="*/ 569 w 913191"/>
                <a:gd name="connsiteY1" fmla="*/ 323477 h 789778"/>
                <a:gd name="connsiteX2" fmla="*/ 267078 w 913191"/>
                <a:gd name="connsiteY2" fmla="*/ 11018 h 789778"/>
                <a:gd name="connsiteX3" fmla="*/ 538181 w 913191"/>
                <a:gd name="connsiteY3" fmla="*/ 107513 h 789778"/>
                <a:gd name="connsiteX4" fmla="*/ 869019 w 913191"/>
                <a:gd name="connsiteY4" fmla="*/ 461326 h 789778"/>
                <a:gd name="connsiteX5" fmla="*/ 891994 w 913191"/>
                <a:gd name="connsiteY5" fmla="*/ 557820 h 789778"/>
                <a:gd name="connsiteX6" fmla="*/ 703600 w 913191"/>
                <a:gd name="connsiteY6" fmla="*/ 746214 h 789778"/>
                <a:gd name="connsiteX7" fmla="*/ 211938 w 913191"/>
                <a:gd name="connsiteY7" fmla="*/ 750809 h 789778"/>
                <a:gd name="connsiteX0" fmla="*/ 211997 w 913250"/>
                <a:gd name="connsiteY0" fmla="*/ 750809 h 787851"/>
                <a:gd name="connsiteX1" fmla="*/ 628 w 913250"/>
                <a:gd name="connsiteY1" fmla="*/ 323477 h 787851"/>
                <a:gd name="connsiteX2" fmla="*/ 267137 w 913250"/>
                <a:gd name="connsiteY2" fmla="*/ 11018 h 787851"/>
                <a:gd name="connsiteX3" fmla="*/ 538240 w 913250"/>
                <a:gd name="connsiteY3" fmla="*/ 107513 h 787851"/>
                <a:gd name="connsiteX4" fmla="*/ 869078 w 913250"/>
                <a:gd name="connsiteY4" fmla="*/ 461326 h 787851"/>
                <a:gd name="connsiteX5" fmla="*/ 892053 w 913250"/>
                <a:gd name="connsiteY5" fmla="*/ 557820 h 787851"/>
                <a:gd name="connsiteX6" fmla="*/ 767989 w 913250"/>
                <a:gd name="connsiteY6" fmla="*/ 741619 h 787851"/>
                <a:gd name="connsiteX7" fmla="*/ 211997 w 913250"/>
                <a:gd name="connsiteY7" fmla="*/ 750809 h 787851"/>
                <a:gd name="connsiteX0" fmla="*/ 155984 w 916972"/>
                <a:gd name="connsiteY0" fmla="*/ 718644 h 766325"/>
                <a:gd name="connsiteX1" fmla="*/ 4350 w 916972"/>
                <a:gd name="connsiteY1" fmla="*/ 323477 h 766325"/>
                <a:gd name="connsiteX2" fmla="*/ 270859 w 916972"/>
                <a:gd name="connsiteY2" fmla="*/ 11018 h 766325"/>
                <a:gd name="connsiteX3" fmla="*/ 541962 w 916972"/>
                <a:gd name="connsiteY3" fmla="*/ 107513 h 766325"/>
                <a:gd name="connsiteX4" fmla="*/ 872800 w 916972"/>
                <a:gd name="connsiteY4" fmla="*/ 461326 h 766325"/>
                <a:gd name="connsiteX5" fmla="*/ 895775 w 916972"/>
                <a:gd name="connsiteY5" fmla="*/ 557820 h 766325"/>
                <a:gd name="connsiteX6" fmla="*/ 771711 w 916972"/>
                <a:gd name="connsiteY6" fmla="*/ 741619 h 766325"/>
                <a:gd name="connsiteX7" fmla="*/ 155984 w 916972"/>
                <a:gd name="connsiteY7" fmla="*/ 718644 h 766325"/>
                <a:gd name="connsiteX0" fmla="*/ 155984 w 916972"/>
                <a:gd name="connsiteY0" fmla="*/ 718644 h 741619"/>
                <a:gd name="connsiteX1" fmla="*/ 4350 w 916972"/>
                <a:gd name="connsiteY1" fmla="*/ 323477 h 741619"/>
                <a:gd name="connsiteX2" fmla="*/ 270859 w 916972"/>
                <a:gd name="connsiteY2" fmla="*/ 11018 h 741619"/>
                <a:gd name="connsiteX3" fmla="*/ 541962 w 916972"/>
                <a:gd name="connsiteY3" fmla="*/ 107513 h 741619"/>
                <a:gd name="connsiteX4" fmla="*/ 872800 w 916972"/>
                <a:gd name="connsiteY4" fmla="*/ 461326 h 741619"/>
                <a:gd name="connsiteX5" fmla="*/ 895775 w 916972"/>
                <a:gd name="connsiteY5" fmla="*/ 557820 h 741619"/>
                <a:gd name="connsiteX6" fmla="*/ 771711 w 916972"/>
                <a:gd name="connsiteY6" fmla="*/ 741619 h 741619"/>
                <a:gd name="connsiteX7" fmla="*/ 155984 w 916972"/>
                <a:gd name="connsiteY7" fmla="*/ 718644 h 741619"/>
                <a:gd name="connsiteX0" fmla="*/ 164219 w 916017"/>
                <a:gd name="connsiteY0" fmla="*/ 732429 h 753060"/>
                <a:gd name="connsiteX1" fmla="*/ 3395 w 916017"/>
                <a:gd name="connsiteY1" fmla="*/ 323477 h 753060"/>
                <a:gd name="connsiteX2" fmla="*/ 269904 w 916017"/>
                <a:gd name="connsiteY2" fmla="*/ 11018 h 753060"/>
                <a:gd name="connsiteX3" fmla="*/ 541007 w 916017"/>
                <a:gd name="connsiteY3" fmla="*/ 107513 h 753060"/>
                <a:gd name="connsiteX4" fmla="*/ 871845 w 916017"/>
                <a:gd name="connsiteY4" fmla="*/ 461326 h 753060"/>
                <a:gd name="connsiteX5" fmla="*/ 894820 w 916017"/>
                <a:gd name="connsiteY5" fmla="*/ 557820 h 753060"/>
                <a:gd name="connsiteX6" fmla="*/ 770756 w 916017"/>
                <a:gd name="connsiteY6" fmla="*/ 741619 h 753060"/>
                <a:gd name="connsiteX7" fmla="*/ 164219 w 916017"/>
                <a:gd name="connsiteY7" fmla="*/ 732429 h 753060"/>
                <a:gd name="connsiteX0" fmla="*/ 164219 w 916017"/>
                <a:gd name="connsiteY0" fmla="*/ 732429 h 741619"/>
                <a:gd name="connsiteX1" fmla="*/ 3395 w 916017"/>
                <a:gd name="connsiteY1" fmla="*/ 323477 h 741619"/>
                <a:gd name="connsiteX2" fmla="*/ 269904 w 916017"/>
                <a:gd name="connsiteY2" fmla="*/ 11018 h 741619"/>
                <a:gd name="connsiteX3" fmla="*/ 541007 w 916017"/>
                <a:gd name="connsiteY3" fmla="*/ 107513 h 741619"/>
                <a:gd name="connsiteX4" fmla="*/ 871845 w 916017"/>
                <a:gd name="connsiteY4" fmla="*/ 461326 h 741619"/>
                <a:gd name="connsiteX5" fmla="*/ 894820 w 916017"/>
                <a:gd name="connsiteY5" fmla="*/ 557820 h 741619"/>
                <a:gd name="connsiteX6" fmla="*/ 770756 w 916017"/>
                <a:gd name="connsiteY6" fmla="*/ 741619 h 741619"/>
                <a:gd name="connsiteX7" fmla="*/ 164219 w 916017"/>
                <a:gd name="connsiteY7" fmla="*/ 732429 h 741619"/>
                <a:gd name="connsiteX0" fmla="*/ 164219 w 916017"/>
                <a:gd name="connsiteY0" fmla="*/ 732429 h 741619"/>
                <a:gd name="connsiteX1" fmla="*/ 3395 w 916017"/>
                <a:gd name="connsiteY1" fmla="*/ 323477 h 741619"/>
                <a:gd name="connsiteX2" fmla="*/ 269904 w 916017"/>
                <a:gd name="connsiteY2" fmla="*/ 11018 h 741619"/>
                <a:gd name="connsiteX3" fmla="*/ 541007 w 916017"/>
                <a:gd name="connsiteY3" fmla="*/ 107513 h 741619"/>
                <a:gd name="connsiteX4" fmla="*/ 871845 w 916017"/>
                <a:gd name="connsiteY4" fmla="*/ 461326 h 741619"/>
                <a:gd name="connsiteX5" fmla="*/ 894820 w 916017"/>
                <a:gd name="connsiteY5" fmla="*/ 557820 h 741619"/>
                <a:gd name="connsiteX6" fmla="*/ 770756 w 916017"/>
                <a:gd name="connsiteY6" fmla="*/ 741619 h 741619"/>
                <a:gd name="connsiteX7" fmla="*/ 164219 w 916017"/>
                <a:gd name="connsiteY7" fmla="*/ 732429 h 741619"/>
                <a:gd name="connsiteX0" fmla="*/ 164219 w 907269"/>
                <a:gd name="connsiteY0" fmla="*/ 732429 h 741619"/>
                <a:gd name="connsiteX1" fmla="*/ 3395 w 907269"/>
                <a:gd name="connsiteY1" fmla="*/ 323477 h 741619"/>
                <a:gd name="connsiteX2" fmla="*/ 269904 w 907269"/>
                <a:gd name="connsiteY2" fmla="*/ 11018 h 741619"/>
                <a:gd name="connsiteX3" fmla="*/ 541007 w 907269"/>
                <a:gd name="connsiteY3" fmla="*/ 107513 h 741619"/>
                <a:gd name="connsiteX4" fmla="*/ 871845 w 907269"/>
                <a:gd name="connsiteY4" fmla="*/ 461326 h 741619"/>
                <a:gd name="connsiteX5" fmla="*/ 894820 w 907269"/>
                <a:gd name="connsiteY5" fmla="*/ 557820 h 741619"/>
                <a:gd name="connsiteX6" fmla="*/ 770756 w 907269"/>
                <a:gd name="connsiteY6" fmla="*/ 741619 h 741619"/>
                <a:gd name="connsiteX7" fmla="*/ 164219 w 907269"/>
                <a:gd name="connsiteY7" fmla="*/ 732429 h 741619"/>
                <a:gd name="connsiteX0" fmla="*/ 164219 w 907269"/>
                <a:gd name="connsiteY0" fmla="*/ 634131 h 643321"/>
                <a:gd name="connsiteX1" fmla="*/ 3395 w 907269"/>
                <a:gd name="connsiteY1" fmla="*/ 225179 h 643321"/>
                <a:gd name="connsiteX2" fmla="*/ 269904 w 907269"/>
                <a:gd name="connsiteY2" fmla="*/ 113888 h 643321"/>
                <a:gd name="connsiteX3" fmla="*/ 541007 w 907269"/>
                <a:gd name="connsiteY3" fmla="*/ 9215 h 643321"/>
                <a:gd name="connsiteX4" fmla="*/ 871845 w 907269"/>
                <a:gd name="connsiteY4" fmla="*/ 363028 h 643321"/>
                <a:gd name="connsiteX5" fmla="*/ 894820 w 907269"/>
                <a:gd name="connsiteY5" fmla="*/ 459522 h 643321"/>
                <a:gd name="connsiteX6" fmla="*/ 770756 w 907269"/>
                <a:gd name="connsiteY6" fmla="*/ 643321 h 643321"/>
                <a:gd name="connsiteX7" fmla="*/ 164219 w 907269"/>
                <a:gd name="connsiteY7" fmla="*/ 634131 h 643321"/>
                <a:gd name="connsiteX0" fmla="*/ 164219 w 914768"/>
                <a:gd name="connsiteY0" fmla="*/ 520254 h 529444"/>
                <a:gd name="connsiteX1" fmla="*/ 3395 w 914768"/>
                <a:gd name="connsiteY1" fmla="*/ 111302 h 529444"/>
                <a:gd name="connsiteX2" fmla="*/ 269904 w 914768"/>
                <a:gd name="connsiteY2" fmla="*/ 11 h 529444"/>
                <a:gd name="connsiteX3" fmla="*/ 431279 w 914768"/>
                <a:gd name="connsiteY3" fmla="*/ 105650 h 529444"/>
                <a:gd name="connsiteX4" fmla="*/ 871845 w 914768"/>
                <a:gd name="connsiteY4" fmla="*/ 249151 h 529444"/>
                <a:gd name="connsiteX5" fmla="*/ 894820 w 914768"/>
                <a:gd name="connsiteY5" fmla="*/ 345645 h 529444"/>
                <a:gd name="connsiteX6" fmla="*/ 770756 w 914768"/>
                <a:gd name="connsiteY6" fmla="*/ 529444 h 529444"/>
                <a:gd name="connsiteX7" fmla="*/ 164219 w 914768"/>
                <a:gd name="connsiteY7" fmla="*/ 520254 h 529444"/>
                <a:gd name="connsiteX0" fmla="*/ 164219 w 903608"/>
                <a:gd name="connsiteY0" fmla="*/ 520255 h 529445"/>
                <a:gd name="connsiteX1" fmla="*/ 3395 w 903608"/>
                <a:gd name="connsiteY1" fmla="*/ 111303 h 529445"/>
                <a:gd name="connsiteX2" fmla="*/ 269904 w 903608"/>
                <a:gd name="connsiteY2" fmla="*/ 12 h 529445"/>
                <a:gd name="connsiteX3" fmla="*/ 431279 w 903608"/>
                <a:gd name="connsiteY3" fmla="*/ 105651 h 529445"/>
                <a:gd name="connsiteX4" fmla="*/ 615813 w 903608"/>
                <a:gd name="connsiteY4" fmla="*/ 322304 h 529445"/>
                <a:gd name="connsiteX5" fmla="*/ 894820 w 903608"/>
                <a:gd name="connsiteY5" fmla="*/ 345646 h 529445"/>
                <a:gd name="connsiteX6" fmla="*/ 770756 w 903608"/>
                <a:gd name="connsiteY6" fmla="*/ 529445 h 529445"/>
                <a:gd name="connsiteX7" fmla="*/ 164219 w 903608"/>
                <a:gd name="connsiteY7" fmla="*/ 520255 h 529445"/>
                <a:gd name="connsiteX0" fmla="*/ 164219 w 789366"/>
                <a:gd name="connsiteY0" fmla="*/ 520255 h 529445"/>
                <a:gd name="connsiteX1" fmla="*/ 3395 w 789366"/>
                <a:gd name="connsiteY1" fmla="*/ 111303 h 529445"/>
                <a:gd name="connsiteX2" fmla="*/ 269904 w 789366"/>
                <a:gd name="connsiteY2" fmla="*/ 12 h 529445"/>
                <a:gd name="connsiteX3" fmla="*/ 431279 w 789366"/>
                <a:gd name="connsiteY3" fmla="*/ 105651 h 529445"/>
                <a:gd name="connsiteX4" fmla="*/ 615813 w 789366"/>
                <a:gd name="connsiteY4" fmla="*/ 322304 h 529445"/>
                <a:gd name="connsiteX5" fmla="*/ 770756 w 789366"/>
                <a:gd name="connsiteY5" fmla="*/ 529445 h 529445"/>
                <a:gd name="connsiteX6" fmla="*/ 164219 w 789366"/>
                <a:gd name="connsiteY6" fmla="*/ 520255 h 529445"/>
                <a:gd name="connsiteX0" fmla="*/ 163357 w 655984"/>
                <a:gd name="connsiteY0" fmla="*/ 520255 h 553038"/>
                <a:gd name="connsiteX1" fmla="*/ 2533 w 655984"/>
                <a:gd name="connsiteY1" fmla="*/ 111303 h 553038"/>
                <a:gd name="connsiteX2" fmla="*/ 269042 w 655984"/>
                <a:gd name="connsiteY2" fmla="*/ 12 h 553038"/>
                <a:gd name="connsiteX3" fmla="*/ 430417 w 655984"/>
                <a:gd name="connsiteY3" fmla="*/ 105651 h 553038"/>
                <a:gd name="connsiteX4" fmla="*/ 614951 w 655984"/>
                <a:gd name="connsiteY4" fmla="*/ 322304 h 553038"/>
                <a:gd name="connsiteX5" fmla="*/ 614446 w 655984"/>
                <a:gd name="connsiteY5" fmla="*/ 529445 h 553038"/>
                <a:gd name="connsiteX6" fmla="*/ 163357 w 655984"/>
                <a:gd name="connsiteY6" fmla="*/ 520255 h 553038"/>
                <a:gd name="connsiteX0" fmla="*/ 163357 w 655984"/>
                <a:gd name="connsiteY0" fmla="*/ 520255 h 529445"/>
                <a:gd name="connsiteX1" fmla="*/ 2533 w 655984"/>
                <a:gd name="connsiteY1" fmla="*/ 111303 h 529445"/>
                <a:gd name="connsiteX2" fmla="*/ 269042 w 655984"/>
                <a:gd name="connsiteY2" fmla="*/ 12 h 529445"/>
                <a:gd name="connsiteX3" fmla="*/ 430417 w 655984"/>
                <a:gd name="connsiteY3" fmla="*/ 105651 h 529445"/>
                <a:gd name="connsiteX4" fmla="*/ 614951 w 655984"/>
                <a:gd name="connsiteY4" fmla="*/ 322304 h 529445"/>
                <a:gd name="connsiteX5" fmla="*/ 614446 w 655984"/>
                <a:gd name="connsiteY5" fmla="*/ 529445 h 529445"/>
                <a:gd name="connsiteX6" fmla="*/ 163357 w 655984"/>
                <a:gd name="connsiteY6" fmla="*/ 520255 h 529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984" h="529445">
                  <a:moveTo>
                    <a:pt x="163357" y="520255"/>
                  </a:moveTo>
                  <a:cubicBezTo>
                    <a:pt x="61372" y="450565"/>
                    <a:pt x="-15081" y="198010"/>
                    <a:pt x="2533" y="111303"/>
                  </a:cubicBezTo>
                  <a:cubicBezTo>
                    <a:pt x="20147" y="24596"/>
                    <a:pt x="197728" y="954"/>
                    <a:pt x="269042" y="12"/>
                  </a:cubicBezTo>
                  <a:cubicBezTo>
                    <a:pt x="340356" y="-930"/>
                    <a:pt x="372766" y="51936"/>
                    <a:pt x="430417" y="105651"/>
                  </a:cubicBezTo>
                  <a:cubicBezTo>
                    <a:pt x="488068" y="159366"/>
                    <a:pt x="584280" y="251672"/>
                    <a:pt x="614951" y="322304"/>
                  </a:cubicBezTo>
                  <a:cubicBezTo>
                    <a:pt x="645623" y="392936"/>
                    <a:pt x="689712" y="496453"/>
                    <a:pt x="614446" y="529445"/>
                  </a:cubicBezTo>
                  <a:lnTo>
                    <a:pt x="163357" y="520255"/>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Shape 85">
              <a:extLst>
                <a:ext uri="{FF2B5EF4-FFF2-40B4-BE49-F238E27FC236}">
                  <a16:creationId xmlns:a16="http://schemas.microsoft.com/office/drawing/2014/main" id="{BEA67B2B-1FCB-45A1-96FA-FE8CF1107F3E}"/>
                </a:ext>
              </a:extLst>
            </p:cNvPr>
            <p:cNvSpPr/>
            <p:nvPr/>
          </p:nvSpPr>
          <p:spPr>
            <a:xfrm>
              <a:off x="7413617" y="4881205"/>
              <a:ext cx="1365028" cy="743043"/>
            </a:xfrm>
            <a:custGeom>
              <a:avLst/>
              <a:gdLst>
                <a:gd name="connsiteX0" fmla="*/ 114797 w 1649606"/>
                <a:gd name="connsiteY0" fmla="*/ 948030 h 1014447"/>
                <a:gd name="connsiteX1" fmla="*/ 119392 w 1649606"/>
                <a:gd name="connsiteY1" fmla="*/ 778016 h 1014447"/>
                <a:gd name="connsiteX2" fmla="*/ 316976 w 1649606"/>
                <a:gd name="connsiteY2" fmla="*/ 419608 h 1014447"/>
                <a:gd name="connsiteX3" fmla="*/ 666194 w 1649606"/>
                <a:gd name="connsiteY3" fmla="*/ 19845 h 1014447"/>
                <a:gd name="connsiteX4" fmla="*/ 1070552 w 1649606"/>
                <a:gd name="connsiteY4" fmla="*/ 61200 h 1014447"/>
                <a:gd name="connsiteX5" fmla="*/ 1226781 w 1649606"/>
                <a:gd name="connsiteY5" fmla="*/ 65795 h 1014447"/>
                <a:gd name="connsiteX6" fmla="*/ 1401390 w 1649606"/>
                <a:gd name="connsiteY6" fmla="*/ 249594 h 1014447"/>
                <a:gd name="connsiteX7" fmla="*/ 1580594 w 1649606"/>
                <a:gd name="connsiteY7" fmla="*/ 957220 h 1014447"/>
                <a:gd name="connsiteX8" fmla="*/ 114797 w 1649606"/>
                <a:gd name="connsiteY8" fmla="*/ 948030 h 1014447"/>
                <a:gd name="connsiteX0" fmla="*/ 191291 w 1526709"/>
                <a:gd name="connsiteY0" fmla="*/ 971005 h 1022638"/>
                <a:gd name="connsiteX1" fmla="*/ 7492 w 1526709"/>
                <a:gd name="connsiteY1" fmla="*/ 778016 h 1022638"/>
                <a:gd name="connsiteX2" fmla="*/ 205076 w 1526709"/>
                <a:gd name="connsiteY2" fmla="*/ 419608 h 1022638"/>
                <a:gd name="connsiteX3" fmla="*/ 554294 w 1526709"/>
                <a:gd name="connsiteY3" fmla="*/ 19845 h 1022638"/>
                <a:gd name="connsiteX4" fmla="*/ 958652 w 1526709"/>
                <a:gd name="connsiteY4" fmla="*/ 61200 h 1022638"/>
                <a:gd name="connsiteX5" fmla="*/ 1114881 w 1526709"/>
                <a:gd name="connsiteY5" fmla="*/ 65795 h 1022638"/>
                <a:gd name="connsiteX6" fmla="*/ 1289490 w 1526709"/>
                <a:gd name="connsiteY6" fmla="*/ 249594 h 1022638"/>
                <a:gd name="connsiteX7" fmla="*/ 1468694 w 1526709"/>
                <a:gd name="connsiteY7" fmla="*/ 957220 h 1022638"/>
                <a:gd name="connsiteX8" fmla="*/ 191291 w 1526709"/>
                <a:gd name="connsiteY8" fmla="*/ 971005 h 1022638"/>
                <a:gd name="connsiteX0" fmla="*/ 150012 w 1568863"/>
                <a:gd name="connsiteY0" fmla="*/ 971005 h 1022638"/>
                <a:gd name="connsiteX1" fmla="*/ 44327 w 1568863"/>
                <a:gd name="connsiteY1" fmla="*/ 778016 h 1022638"/>
                <a:gd name="connsiteX2" fmla="*/ 241911 w 1568863"/>
                <a:gd name="connsiteY2" fmla="*/ 419608 h 1022638"/>
                <a:gd name="connsiteX3" fmla="*/ 591129 w 1568863"/>
                <a:gd name="connsiteY3" fmla="*/ 19845 h 1022638"/>
                <a:gd name="connsiteX4" fmla="*/ 995487 w 1568863"/>
                <a:gd name="connsiteY4" fmla="*/ 61200 h 1022638"/>
                <a:gd name="connsiteX5" fmla="*/ 1151716 w 1568863"/>
                <a:gd name="connsiteY5" fmla="*/ 65795 h 1022638"/>
                <a:gd name="connsiteX6" fmla="*/ 1326325 w 1568863"/>
                <a:gd name="connsiteY6" fmla="*/ 249594 h 1022638"/>
                <a:gd name="connsiteX7" fmla="*/ 1505529 w 1568863"/>
                <a:gd name="connsiteY7" fmla="*/ 957220 h 1022638"/>
                <a:gd name="connsiteX8" fmla="*/ 150012 w 1568863"/>
                <a:gd name="connsiteY8" fmla="*/ 971005 h 1022638"/>
                <a:gd name="connsiteX0" fmla="*/ 139620 w 1558471"/>
                <a:gd name="connsiteY0" fmla="*/ 971005 h 1032934"/>
                <a:gd name="connsiteX1" fmla="*/ 33935 w 1558471"/>
                <a:gd name="connsiteY1" fmla="*/ 778016 h 1032934"/>
                <a:gd name="connsiteX2" fmla="*/ 231519 w 1558471"/>
                <a:gd name="connsiteY2" fmla="*/ 419608 h 1032934"/>
                <a:gd name="connsiteX3" fmla="*/ 580737 w 1558471"/>
                <a:gd name="connsiteY3" fmla="*/ 19845 h 1032934"/>
                <a:gd name="connsiteX4" fmla="*/ 985095 w 1558471"/>
                <a:gd name="connsiteY4" fmla="*/ 61200 h 1032934"/>
                <a:gd name="connsiteX5" fmla="*/ 1141324 w 1558471"/>
                <a:gd name="connsiteY5" fmla="*/ 65795 h 1032934"/>
                <a:gd name="connsiteX6" fmla="*/ 1315933 w 1558471"/>
                <a:gd name="connsiteY6" fmla="*/ 249594 h 1032934"/>
                <a:gd name="connsiteX7" fmla="*/ 1495137 w 1558471"/>
                <a:gd name="connsiteY7" fmla="*/ 957220 h 1032934"/>
                <a:gd name="connsiteX8" fmla="*/ 139620 w 1558471"/>
                <a:gd name="connsiteY8" fmla="*/ 971005 h 1032934"/>
                <a:gd name="connsiteX0" fmla="*/ 139620 w 1558471"/>
                <a:gd name="connsiteY0" fmla="*/ 971005 h 971005"/>
                <a:gd name="connsiteX1" fmla="*/ 33935 w 1558471"/>
                <a:gd name="connsiteY1" fmla="*/ 778016 h 971005"/>
                <a:gd name="connsiteX2" fmla="*/ 231519 w 1558471"/>
                <a:gd name="connsiteY2" fmla="*/ 419608 h 971005"/>
                <a:gd name="connsiteX3" fmla="*/ 580737 w 1558471"/>
                <a:gd name="connsiteY3" fmla="*/ 19845 h 971005"/>
                <a:gd name="connsiteX4" fmla="*/ 985095 w 1558471"/>
                <a:gd name="connsiteY4" fmla="*/ 61200 h 971005"/>
                <a:gd name="connsiteX5" fmla="*/ 1141324 w 1558471"/>
                <a:gd name="connsiteY5" fmla="*/ 65795 h 971005"/>
                <a:gd name="connsiteX6" fmla="*/ 1315933 w 1558471"/>
                <a:gd name="connsiteY6" fmla="*/ 249594 h 971005"/>
                <a:gd name="connsiteX7" fmla="*/ 1495137 w 1558471"/>
                <a:gd name="connsiteY7" fmla="*/ 957220 h 971005"/>
                <a:gd name="connsiteX8" fmla="*/ 139620 w 1558471"/>
                <a:gd name="connsiteY8" fmla="*/ 971005 h 971005"/>
                <a:gd name="connsiteX0" fmla="*/ 151794 w 1570645"/>
                <a:gd name="connsiteY0" fmla="*/ 971005 h 971005"/>
                <a:gd name="connsiteX1" fmla="*/ 46109 w 1570645"/>
                <a:gd name="connsiteY1" fmla="*/ 778016 h 971005"/>
                <a:gd name="connsiteX2" fmla="*/ 243693 w 1570645"/>
                <a:gd name="connsiteY2" fmla="*/ 419608 h 971005"/>
                <a:gd name="connsiteX3" fmla="*/ 592911 w 1570645"/>
                <a:gd name="connsiteY3" fmla="*/ 19845 h 971005"/>
                <a:gd name="connsiteX4" fmla="*/ 997269 w 1570645"/>
                <a:gd name="connsiteY4" fmla="*/ 61200 h 971005"/>
                <a:gd name="connsiteX5" fmla="*/ 1153498 w 1570645"/>
                <a:gd name="connsiteY5" fmla="*/ 65795 h 971005"/>
                <a:gd name="connsiteX6" fmla="*/ 1328107 w 1570645"/>
                <a:gd name="connsiteY6" fmla="*/ 249594 h 971005"/>
                <a:gd name="connsiteX7" fmla="*/ 1507311 w 1570645"/>
                <a:gd name="connsiteY7" fmla="*/ 957220 h 971005"/>
                <a:gd name="connsiteX8" fmla="*/ 151794 w 1570645"/>
                <a:gd name="connsiteY8" fmla="*/ 971005 h 971005"/>
                <a:gd name="connsiteX0" fmla="*/ 280487 w 1513838"/>
                <a:gd name="connsiteY0" fmla="*/ 971005 h 1013350"/>
                <a:gd name="connsiteX1" fmla="*/ 1066 w 1513838"/>
                <a:gd name="connsiteY1" fmla="*/ 778016 h 1013350"/>
                <a:gd name="connsiteX2" fmla="*/ 198650 w 1513838"/>
                <a:gd name="connsiteY2" fmla="*/ 419608 h 1013350"/>
                <a:gd name="connsiteX3" fmla="*/ 547868 w 1513838"/>
                <a:gd name="connsiteY3" fmla="*/ 19845 h 1013350"/>
                <a:gd name="connsiteX4" fmla="*/ 952226 w 1513838"/>
                <a:gd name="connsiteY4" fmla="*/ 61200 h 1013350"/>
                <a:gd name="connsiteX5" fmla="*/ 1108455 w 1513838"/>
                <a:gd name="connsiteY5" fmla="*/ 65795 h 1013350"/>
                <a:gd name="connsiteX6" fmla="*/ 1283064 w 1513838"/>
                <a:gd name="connsiteY6" fmla="*/ 249594 h 1013350"/>
                <a:gd name="connsiteX7" fmla="*/ 1462268 w 1513838"/>
                <a:gd name="connsiteY7" fmla="*/ 957220 h 1013350"/>
                <a:gd name="connsiteX8" fmla="*/ 280487 w 1513838"/>
                <a:gd name="connsiteY8" fmla="*/ 971005 h 1013350"/>
                <a:gd name="connsiteX0" fmla="*/ 123551 w 1356902"/>
                <a:gd name="connsiteY0" fmla="*/ 971005 h 1022638"/>
                <a:gd name="connsiteX1" fmla="*/ 27010 w 1356902"/>
                <a:gd name="connsiteY1" fmla="*/ 778016 h 1022638"/>
                <a:gd name="connsiteX2" fmla="*/ 41714 w 1356902"/>
                <a:gd name="connsiteY2" fmla="*/ 419608 h 1022638"/>
                <a:gd name="connsiteX3" fmla="*/ 390932 w 1356902"/>
                <a:gd name="connsiteY3" fmla="*/ 19845 h 1022638"/>
                <a:gd name="connsiteX4" fmla="*/ 795290 w 1356902"/>
                <a:gd name="connsiteY4" fmla="*/ 61200 h 1022638"/>
                <a:gd name="connsiteX5" fmla="*/ 951519 w 1356902"/>
                <a:gd name="connsiteY5" fmla="*/ 65795 h 1022638"/>
                <a:gd name="connsiteX6" fmla="*/ 1126128 w 1356902"/>
                <a:gd name="connsiteY6" fmla="*/ 249594 h 1022638"/>
                <a:gd name="connsiteX7" fmla="*/ 1305332 w 1356902"/>
                <a:gd name="connsiteY7" fmla="*/ 957220 h 1022638"/>
                <a:gd name="connsiteX8" fmla="*/ 123551 w 1356902"/>
                <a:gd name="connsiteY8" fmla="*/ 971005 h 1022638"/>
                <a:gd name="connsiteX0" fmla="*/ 135053 w 1368404"/>
                <a:gd name="connsiteY0" fmla="*/ 976120 h 1027753"/>
                <a:gd name="connsiteX1" fmla="*/ 38512 w 1368404"/>
                <a:gd name="connsiteY1" fmla="*/ 783131 h 1027753"/>
                <a:gd name="connsiteX2" fmla="*/ 245240 w 1368404"/>
                <a:gd name="connsiteY2" fmla="*/ 497875 h 1027753"/>
                <a:gd name="connsiteX3" fmla="*/ 402434 w 1368404"/>
                <a:gd name="connsiteY3" fmla="*/ 24960 h 1027753"/>
                <a:gd name="connsiteX4" fmla="*/ 806792 w 1368404"/>
                <a:gd name="connsiteY4" fmla="*/ 66315 h 1027753"/>
                <a:gd name="connsiteX5" fmla="*/ 963021 w 1368404"/>
                <a:gd name="connsiteY5" fmla="*/ 70910 h 1027753"/>
                <a:gd name="connsiteX6" fmla="*/ 1137630 w 1368404"/>
                <a:gd name="connsiteY6" fmla="*/ 254709 h 1027753"/>
                <a:gd name="connsiteX7" fmla="*/ 1316834 w 1368404"/>
                <a:gd name="connsiteY7" fmla="*/ 962335 h 1027753"/>
                <a:gd name="connsiteX8" fmla="*/ 135053 w 1368404"/>
                <a:gd name="connsiteY8" fmla="*/ 976120 h 1027753"/>
                <a:gd name="connsiteX0" fmla="*/ 135053 w 1368404"/>
                <a:gd name="connsiteY0" fmla="*/ 930197 h 981830"/>
                <a:gd name="connsiteX1" fmla="*/ 38512 w 1368404"/>
                <a:gd name="connsiteY1" fmla="*/ 737208 h 981830"/>
                <a:gd name="connsiteX2" fmla="*/ 245240 w 1368404"/>
                <a:gd name="connsiteY2" fmla="*/ 451952 h 981830"/>
                <a:gd name="connsiteX3" fmla="*/ 539594 w 1368404"/>
                <a:gd name="connsiteY3" fmla="*/ 198493 h 981830"/>
                <a:gd name="connsiteX4" fmla="*/ 806792 w 1368404"/>
                <a:gd name="connsiteY4" fmla="*/ 20392 h 981830"/>
                <a:gd name="connsiteX5" fmla="*/ 963021 w 1368404"/>
                <a:gd name="connsiteY5" fmla="*/ 24987 h 981830"/>
                <a:gd name="connsiteX6" fmla="*/ 1137630 w 1368404"/>
                <a:gd name="connsiteY6" fmla="*/ 208786 h 981830"/>
                <a:gd name="connsiteX7" fmla="*/ 1316834 w 1368404"/>
                <a:gd name="connsiteY7" fmla="*/ 916412 h 981830"/>
                <a:gd name="connsiteX8" fmla="*/ 135053 w 1368404"/>
                <a:gd name="connsiteY8" fmla="*/ 930197 h 981830"/>
                <a:gd name="connsiteX0" fmla="*/ 135053 w 1368404"/>
                <a:gd name="connsiteY0" fmla="*/ 905441 h 957074"/>
                <a:gd name="connsiteX1" fmla="*/ 38512 w 1368404"/>
                <a:gd name="connsiteY1" fmla="*/ 712452 h 957074"/>
                <a:gd name="connsiteX2" fmla="*/ 245240 w 1368404"/>
                <a:gd name="connsiteY2" fmla="*/ 427196 h 957074"/>
                <a:gd name="connsiteX3" fmla="*/ 539594 w 1368404"/>
                <a:gd name="connsiteY3" fmla="*/ 173737 h 957074"/>
                <a:gd name="connsiteX4" fmla="*/ 806792 w 1368404"/>
                <a:gd name="connsiteY4" fmla="*/ 205948 h 957074"/>
                <a:gd name="connsiteX5" fmla="*/ 963021 w 1368404"/>
                <a:gd name="connsiteY5" fmla="*/ 231 h 957074"/>
                <a:gd name="connsiteX6" fmla="*/ 1137630 w 1368404"/>
                <a:gd name="connsiteY6" fmla="*/ 184030 h 957074"/>
                <a:gd name="connsiteX7" fmla="*/ 1316834 w 1368404"/>
                <a:gd name="connsiteY7" fmla="*/ 891656 h 957074"/>
                <a:gd name="connsiteX8" fmla="*/ 135053 w 1368404"/>
                <a:gd name="connsiteY8" fmla="*/ 905441 h 957074"/>
                <a:gd name="connsiteX0" fmla="*/ 135053 w 1368404"/>
                <a:gd name="connsiteY0" fmla="*/ 783953 h 835586"/>
                <a:gd name="connsiteX1" fmla="*/ 38512 w 1368404"/>
                <a:gd name="connsiteY1" fmla="*/ 590964 h 835586"/>
                <a:gd name="connsiteX2" fmla="*/ 245240 w 1368404"/>
                <a:gd name="connsiteY2" fmla="*/ 305708 h 835586"/>
                <a:gd name="connsiteX3" fmla="*/ 539594 w 1368404"/>
                <a:gd name="connsiteY3" fmla="*/ 52249 h 835586"/>
                <a:gd name="connsiteX4" fmla="*/ 806792 w 1368404"/>
                <a:gd name="connsiteY4" fmla="*/ 84460 h 835586"/>
                <a:gd name="connsiteX5" fmla="*/ 981309 w 1368404"/>
                <a:gd name="connsiteY5" fmla="*/ 79911 h 835586"/>
                <a:gd name="connsiteX6" fmla="*/ 1137630 w 1368404"/>
                <a:gd name="connsiteY6" fmla="*/ 62542 h 835586"/>
                <a:gd name="connsiteX7" fmla="*/ 1316834 w 1368404"/>
                <a:gd name="connsiteY7" fmla="*/ 770168 h 835586"/>
                <a:gd name="connsiteX8" fmla="*/ 135053 w 1368404"/>
                <a:gd name="connsiteY8" fmla="*/ 783953 h 835586"/>
                <a:gd name="connsiteX0" fmla="*/ 135053 w 1366687"/>
                <a:gd name="connsiteY0" fmla="*/ 743043 h 790769"/>
                <a:gd name="connsiteX1" fmla="*/ 38512 w 1366687"/>
                <a:gd name="connsiteY1" fmla="*/ 550054 h 790769"/>
                <a:gd name="connsiteX2" fmla="*/ 245240 w 1366687"/>
                <a:gd name="connsiteY2" fmla="*/ 264798 h 790769"/>
                <a:gd name="connsiteX3" fmla="*/ 539594 w 1366687"/>
                <a:gd name="connsiteY3" fmla="*/ 11339 h 790769"/>
                <a:gd name="connsiteX4" fmla="*/ 806792 w 1366687"/>
                <a:gd name="connsiteY4" fmla="*/ 43550 h 790769"/>
                <a:gd name="connsiteX5" fmla="*/ 981309 w 1366687"/>
                <a:gd name="connsiteY5" fmla="*/ 39001 h 790769"/>
                <a:gd name="connsiteX6" fmla="*/ 1128486 w 1366687"/>
                <a:gd name="connsiteY6" fmla="*/ 76496 h 790769"/>
                <a:gd name="connsiteX7" fmla="*/ 1316834 w 1366687"/>
                <a:gd name="connsiteY7" fmla="*/ 729258 h 790769"/>
                <a:gd name="connsiteX8" fmla="*/ 135053 w 1366687"/>
                <a:gd name="connsiteY8" fmla="*/ 743043 h 790769"/>
                <a:gd name="connsiteX0" fmla="*/ 135053 w 1365028"/>
                <a:gd name="connsiteY0" fmla="*/ 743043 h 787536"/>
                <a:gd name="connsiteX1" fmla="*/ 38512 w 1365028"/>
                <a:gd name="connsiteY1" fmla="*/ 550054 h 787536"/>
                <a:gd name="connsiteX2" fmla="*/ 245240 w 1365028"/>
                <a:gd name="connsiteY2" fmla="*/ 264798 h 787536"/>
                <a:gd name="connsiteX3" fmla="*/ 539594 w 1365028"/>
                <a:gd name="connsiteY3" fmla="*/ 11339 h 787536"/>
                <a:gd name="connsiteX4" fmla="*/ 806792 w 1365028"/>
                <a:gd name="connsiteY4" fmla="*/ 43550 h 787536"/>
                <a:gd name="connsiteX5" fmla="*/ 981309 w 1365028"/>
                <a:gd name="connsiteY5" fmla="*/ 39001 h 787536"/>
                <a:gd name="connsiteX6" fmla="*/ 1119342 w 1365028"/>
                <a:gd name="connsiteY6" fmla="*/ 122216 h 787536"/>
                <a:gd name="connsiteX7" fmla="*/ 1316834 w 1365028"/>
                <a:gd name="connsiteY7" fmla="*/ 729258 h 787536"/>
                <a:gd name="connsiteX8" fmla="*/ 135053 w 1365028"/>
                <a:gd name="connsiteY8" fmla="*/ 743043 h 787536"/>
                <a:gd name="connsiteX0" fmla="*/ 135053 w 1365028"/>
                <a:gd name="connsiteY0" fmla="*/ 743043 h 787536"/>
                <a:gd name="connsiteX1" fmla="*/ 38512 w 1365028"/>
                <a:gd name="connsiteY1" fmla="*/ 550054 h 787536"/>
                <a:gd name="connsiteX2" fmla="*/ 245240 w 1365028"/>
                <a:gd name="connsiteY2" fmla="*/ 264798 h 787536"/>
                <a:gd name="connsiteX3" fmla="*/ 539594 w 1365028"/>
                <a:gd name="connsiteY3" fmla="*/ 11339 h 787536"/>
                <a:gd name="connsiteX4" fmla="*/ 806792 w 1365028"/>
                <a:gd name="connsiteY4" fmla="*/ 43550 h 787536"/>
                <a:gd name="connsiteX5" fmla="*/ 981309 w 1365028"/>
                <a:gd name="connsiteY5" fmla="*/ 39001 h 787536"/>
                <a:gd name="connsiteX6" fmla="*/ 1119342 w 1365028"/>
                <a:gd name="connsiteY6" fmla="*/ 122216 h 787536"/>
                <a:gd name="connsiteX7" fmla="*/ 1316834 w 1365028"/>
                <a:gd name="connsiteY7" fmla="*/ 729258 h 787536"/>
                <a:gd name="connsiteX8" fmla="*/ 135053 w 1365028"/>
                <a:gd name="connsiteY8" fmla="*/ 743043 h 787536"/>
                <a:gd name="connsiteX0" fmla="*/ 135053 w 1365028"/>
                <a:gd name="connsiteY0" fmla="*/ 743043 h 787536"/>
                <a:gd name="connsiteX1" fmla="*/ 38512 w 1365028"/>
                <a:gd name="connsiteY1" fmla="*/ 550054 h 787536"/>
                <a:gd name="connsiteX2" fmla="*/ 245240 w 1365028"/>
                <a:gd name="connsiteY2" fmla="*/ 264798 h 787536"/>
                <a:gd name="connsiteX3" fmla="*/ 539594 w 1365028"/>
                <a:gd name="connsiteY3" fmla="*/ 11339 h 787536"/>
                <a:gd name="connsiteX4" fmla="*/ 806792 w 1365028"/>
                <a:gd name="connsiteY4" fmla="*/ 43550 h 787536"/>
                <a:gd name="connsiteX5" fmla="*/ 981309 w 1365028"/>
                <a:gd name="connsiteY5" fmla="*/ 39001 h 787536"/>
                <a:gd name="connsiteX6" fmla="*/ 1119342 w 1365028"/>
                <a:gd name="connsiteY6" fmla="*/ 122216 h 787536"/>
                <a:gd name="connsiteX7" fmla="*/ 1316834 w 1365028"/>
                <a:gd name="connsiteY7" fmla="*/ 729258 h 787536"/>
                <a:gd name="connsiteX8" fmla="*/ 135053 w 1365028"/>
                <a:gd name="connsiteY8" fmla="*/ 743043 h 787536"/>
                <a:gd name="connsiteX0" fmla="*/ 135053 w 1365028"/>
                <a:gd name="connsiteY0" fmla="*/ 743043 h 743043"/>
                <a:gd name="connsiteX1" fmla="*/ 38512 w 1365028"/>
                <a:gd name="connsiteY1" fmla="*/ 550054 h 743043"/>
                <a:gd name="connsiteX2" fmla="*/ 245240 w 1365028"/>
                <a:gd name="connsiteY2" fmla="*/ 264798 h 743043"/>
                <a:gd name="connsiteX3" fmla="*/ 539594 w 1365028"/>
                <a:gd name="connsiteY3" fmla="*/ 11339 h 743043"/>
                <a:gd name="connsiteX4" fmla="*/ 806792 w 1365028"/>
                <a:gd name="connsiteY4" fmla="*/ 43550 h 743043"/>
                <a:gd name="connsiteX5" fmla="*/ 981309 w 1365028"/>
                <a:gd name="connsiteY5" fmla="*/ 39001 h 743043"/>
                <a:gd name="connsiteX6" fmla="*/ 1119342 w 1365028"/>
                <a:gd name="connsiteY6" fmla="*/ 122216 h 743043"/>
                <a:gd name="connsiteX7" fmla="*/ 1316834 w 1365028"/>
                <a:gd name="connsiteY7" fmla="*/ 729258 h 743043"/>
                <a:gd name="connsiteX8" fmla="*/ 135053 w 1365028"/>
                <a:gd name="connsiteY8" fmla="*/ 743043 h 743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65028" h="743043">
                  <a:moveTo>
                    <a:pt x="135053" y="743043"/>
                  </a:moveTo>
                  <a:cubicBezTo>
                    <a:pt x="-78001" y="713176"/>
                    <a:pt x="20148" y="629761"/>
                    <a:pt x="38512" y="550054"/>
                  </a:cubicBezTo>
                  <a:cubicBezTo>
                    <a:pt x="56876" y="470347"/>
                    <a:pt x="161727" y="354584"/>
                    <a:pt x="245240" y="264798"/>
                  </a:cubicBezTo>
                  <a:cubicBezTo>
                    <a:pt x="328753" y="175012"/>
                    <a:pt x="446002" y="48214"/>
                    <a:pt x="539594" y="11339"/>
                  </a:cubicBezTo>
                  <a:cubicBezTo>
                    <a:pt x="633186" y="-25536"/>
                    <a:pt x="733173" y="38940"/>
                    <a:pt x="806792" y="43550"/>
                  </a:cubicBezTo>
                  <a:cubicBezTo>
                    <a:pt x="880411" y="48160"/>
                    <a:pt x="947505" y="-38118"/>
                    <a:pt x="981309" y="39001"/>
                  </a:cubicBezTo>
                  <a:cubicBezTo>
                    <a:pt x="1015113" y="116120"/>
                    <a:pt x="868349" y="46797"/>
                    <a:pt x="1119342" y="122216"/>
                  </a:cubicBezTo>
                  <a:cubicBezTo>
                    <a:pt x="1178311" y="270787"/>
                    <a:pt x="1480882" y="625787"/>
                    <a:pt x="1316834" y="729258"/>
                  </a:cubicBezTo>
                  <a:lnTo>
                    <a:pt x="135053" y="743043"/>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Shape 86">
              <a:extLst>
                <a:ext uri="{FF2B5EF4-FFF2-40B4-BE49-F238E27FC236}">
                  <a16:creationId xmlns:a16="http://schemas.microsoft.com/office/drawing/2014/main" id="{343EA1E2-965E-4781-ACE0-CCA1909A132F}"/>
                </a:ext>
              </a:extLst>
            </p:cNvPr>
            <p:cNvSpPr/>
            <p:nvPr/>
          </p:nvSpPr>
          <p:spPr>
            <a:xfrm>
              <a:off x="9851157" y="5425610"/>
              <a:ext cx="1199758" cy="186512"/>
            </a:xfrm>
            <a:custGeom>
              <a:avLst/>
              <a:gdLst>
                <a:gd name="connsiteX0" fmla="*/ 76539 w 1290650"/>
                <a:gd name="connsiteY0" fmla="*/ 360193 h 372781"/>
                <a:gd name="connsiteX1" fmla="*/ 127084 w 1290650"/>
                <a:gd name="connsiteY1" fmla="*/ 162609 h 372781"/>
                <a:gd name="connsiteX2" fmla="*/ 320072 w 1290650"/>
                <a:gd name="connsiteY2" fmla="*/ 1785 h 372781"/>
                <a:gd name="connsiteX3" fmla="*/ 485492 w 1290650"/>
                <a:gd name="connsiteY3" fmla="*/ 75305 h 372781"/>
                <a:gd name="connsiteX4" fmla="*/ 586581 w 1290650"/>
                <a:gd name="connsiteY4" fmla="*/ 56925 h 372781"/>
                <a:gd name="connsiteX5" fmla="*/ 779570 w 1290650"/>
                <a:gd name="connsiteY5" fmla="*/ 194774 h 372781"/>
                <a:gd name="connsiteX6" fmla="*/ 1009319 w 1290650"/>
                <a:gd name="connsiteY6" fmla="*/ 203964 h 372781"/>
                <a:gd name="connsiteX7" fmla="*/ 1064458 w 1290650"/>
                <a:gd name="connsiteY7" fmla="*/ 305054 h 372781"/>
                <a:gd name="connsiteX8" fmla="*/ 1188523 w 1290650"/>
                <a:gd name="connsiteY8" fmla="*/ 318839 h 372781"/>
                <a:gd name="connsiteX9" fmla="*/ 1211498 w 1290650"/>
                <a:gd name="connsiteY9" fmla="*/ 351003 h 372781"/>
                <a:gd name="connsiteX10" fmla="*/ 76539 w 1290650"/>
                <a:gd name="connsiteY10" fmla="*/ 360193 h 372781"/>
                <a:gd name="connsiteX0" fmla="*/ 76539 w 1214416"/>
                <a:gd name="connsiteY0" fmla="*/ 360193 h 432551"/>
                <a:gd name="connsiteX1" fmla="*/ 127084 w 1214416"/>
                <a:gd name="connsiteY1" fmla="*/ 162609 h 432551"/>
                <a:gd name="connsiteX2" fmla="*/ 320072 w 1214416"/>
                <a:gd name="connsiteY2" fmla="*/ 1785 h 432551"/>
                <a:gd name="connsiteX3" fmla="*/ 485492 w 1214416"/>
                <a:gd name="connsiteY3" fmla="*/ 75305 h 432551"/>
                <a:gd name="connsiteX4" fmla="*/ 586581 w 1214416"/>
                <a:gd name="connsiteY4" fmla="*/ 56925 h 432551"/>
                <a:gd name="connsiteX5" fmla="*/ 779570 w 1214416"/>
                <a:gd name="connsiteY5" fmla="*/ 194774 h 432551"/>
                <a:gd name="connsiteX6" fmla="*/ 1009319 w 1214416"/>
                <a:gd name="connsiteY6" fmla="*/ 203964 h 432551"/>
                <a:gd name="connsiteX7" fmla="*/ 1064458 w 1214416"/>
                <a:gd name="connsiteY7" fmla="*/ 305054 h 432551"/>
                <a:gd name="connsiteX8" fmla="*/ 1188523 w 1214416"/>
                <a:gd name="connsiteY8" fmla="*/ 318839 h 432551"/>
                <a:gd name="connsiteX9" fmla="*/ 1211498 w 1214416"/>
                <a:gd name="connsiteY9" fmla="*/ 351003 h 432551"/>
                <a:gd name="connsiteX10" fmla="*/ 76539 w 1214416"/>
                <a:gd name="connsiteY10" fmla="*/ 360193 h 432551"/>
                <a:gd name="connsiteX0" fmla="*/ 76539 w 1211498"/>
                <a:gd name="connsiteY0" fmla="*/ 360193 h 360193"/>
                <a:gd name="connsiteX1" fmla="*/ 127084 w 1211498"/>
                <a:gd name="connsiteY1" fmla="*/ 162609 h 360193"/>
                <a:gd name="connsiteX2" fmla="*/ 320072 w 1211498"/>
                <a:gd name="connsiteY2" fmla="*/ 1785 h 360193"/>
                <a:gd name="connsiteX3" fmla="*/ 485492 w 1211498"/>
                <a:gd name="connsiteY3" fmla="*/ 75305 h 360193"/>
                <a:gd name="connsiteX4" fmla="*/ 586581 w 1211498"/>
                <a:gd name="connsiteY4" fmla="*/ 56925 h 360193"/>
                <a:gd name="connsiteX5" fmla="*/ 779570 w 1211498"/>
                <a:gd name="connsiteY5" fmla="*/ 194774 h 360193"/>
                <a:gd name="connsiteX6" fmla="*/ 1009319 w 1211498"/>
                <a:gd name="connsiteY6" fmla="*/ 203964 h 360193"/>
                <a:gd name="connsiteX7" fmla="*/ 1064458 w 1211498"/>
                <a:gd name="connsiteY7" fmla="*/ 305054 h 360193"/>
                <a:gd name="connsiteX8" fmla="*/ 1188523 w 1211498"/>
                <a:gd name="connsiteY8" fmla="*/ 318839 h 360193"/>
                <a:gd name="connsiteX9" fmla="*/ 1211498 w 1211498"/>
                <a:gd name="connsiteY9" fmla="*/ 351003 h 360193"/>
                <a:gd name="connsiteX10" fmla="*/ 76539 w 1211498"/>
                <a:gd name="connsiteY10" fmla="*/ 360193 h 360193"/>
                <a:gd name="connsiteX0" fmla="*/ 74844 w 1186828"/>
                <a:gd name="connsiteY0" fmla="*/ 360193 h 366842"/>
                <a:gd name="connsiteX1" fmla="*/ 125389 w 1186828"/>
                <a:gd name="connsiteY1" fmla="*/ 162609 h 366842"/>
                <a:gd name="connsiteX2" fmla="*/ 318377 w 1186828"/>
                <a:gd name="connsiteY2" fmla="*/ 1785 h 366842"/>
                <a:gd name="connsiteX3" fmla="*/ 483797 w 1186828"/>
                <a:gd name="connsiteY3" fmla="*/ 75305 h 366842"/>
                <a:gd name="connsiteX4" fmla="*/ 584886 w 1186828"/>
                <a:gd name="connsiteY4" fmla="*/ 56925 h 366842"/>
                <a:gd name="connsiteX5" fmla="*/ 777875 w 1186828"/>
                <a:gd name="connsiteY5" fmla="*/ 194774 h 366842"/>
                <a:gd name="connsiteX6" fmla="*/ 1007624 w 1186828"/>
                <a:gd name="connsiteY6" fmla="*/ 203964 h 366842"/>
                <a:gd name="connsiteX7" fmla="*/ 1062763 w 1186828"/>
                <a:gd name="connsiteY7" fmla="*/ 305054 h 366842"/>
                <a:gd name="connsiteX8" fmla="*/ 1186828 w 1186828"/>
                <a:gd name="connsiteY8" fmla="*/ 318839 h 366842"/>
                <a:gd name="connsiteX9" fmla="*/ 74844 w 1186828"/>
                <a:gd name="connsiteY9" fmla="*/ 360193 h 366842"/>
                <a:gd name="connsiteX0" fmla="*/ 76539 w 1211498"/>
                <a:gd name="connsiteY0" fmla="*/ 360193 h 373830"/>
                <a:gd name="connsiteX1" fmla="*/ 127084 w 1211498"/>
                <a:gd name="connsiteY1" fmla="*/ 162609 h 373830"/>
                <a:gd name="connsiteX2" fmla="*/ 320072 w 1211498"/>
                <a:gd name="connsiteY2" fmla="*/ 1785 h 373830"/>
                <a:gd name="connsiteX3" fmla="*/ 485492 w 1211498"/>
                <a:gd name="connsiteY3" fmla="*/ 75305 h 373830"/>
                <a:gd name="connsiteX4" fmla="*/ 586581 w 1211498"/>
                <a:gd name="connsiteY4" fmla="*/ 56925 h 373830"/>
                <a:gd name="connsiteX5" fmla="*/ 779570 w 1211498"/>
                <a:gd name="connsiteY5" fmla="*/ 194774 h 373830"/>
                <a:gd name="connsiteX6" fmla="*/ 1009319 w 1211498"/>
                <a:gd name="connsiteY6" fmla="*/ 203964 h 373830"/>
                <a:gd name="connsiteX7" fmla="*/ 1064458 w 1211498"/>
                <a:gd name="connsiteY7" fmla="*/ 305054 h 373830"/>
                <a:gd name="connsiteX8" fmla="*/ 1211498 w 1211498"/>
                <a:gd name="connsiteY8" fmla="*/ 351003 h 373830"/>
                <a:gd name="connsiteX9" fmla="*/ 76539 w 1211498"/>
                <a:gd name="connsiteY9" fmla="*/ 360193 h 373830"/>
                <a:gd name="connsiteX0" fmla="*/ 76539 w 1211498"/>
                <a:gd name="connsiteY0" fmla="*/ 360193 h 373830"/>
                <a:gd name="connsiteX1" fmla="*/ 127084 w 1211498"/>
                <a:gd name="connsiteY1" fmla="*/ 162609 h 373830"/>
                <a:gd name="connsiteX2" fmla="*/ 320072 w 1211498"/>
                <a:gd name="connsiteY2" fmla="*/ 1785 h 373830"/>
                <a:gd name="connsiteX3" fmla="*/ 485492 w 1211498"/>
                <a:gd name="connsiteY3" fmla="*/ 75305 h 373830"/>
                <a:gd name="connsiteX4" fmla="*/ 586581 w 1211498"/>
                <a:gd name="connsiteY4" fmla="*/ 56925 h 373830"/>
                <a:gd name="connsiteX5" fmla="*/ 779570 w 1211498"/>
                <a:gd name="connsiteY5" fmla="*/ 194774 h 373830"/>
                <a:gd name="connsiteX6" fmla="*/ 1009319 w 1211498"/>
                <a:gd name="connsiteY6" fmla="*/ 203964 h 373830"/>
                <a:gd name="connsiteX7" fmla="*/ 1078243 w 1211498"/>
                <a:gd name="connsiteY7" fmla="*/ 282079 h 373830"/>
                <a:gd name="connsiteX8" fmla="*/ 1211498 w 1211498"/>
                <a:gd name="connsiteY8" fmla="*/ 351003 h 373830"/>
                <a:gd name="connsiteX9" fmla="*/ 76539 w 1211498"/>
                <a:gd name="connsiteY9" fmla="*/ 360193 h 373830"/>
                <a:gd name="connsiteX0" fmla="*/ 76539 w 1257145"/>
                <a:gd name="connsiteY0" fmla="*/ 360193 h 378021"/>
                <a:gd name="connsiteX1" fmla="*/ 127084 w 1257145"/>
                <a:gd name="connsiteY1" fmla="*/ 162609 h 378021"/>
                <a:gd name="connsiteX2" fmla="*/ 320072 w 1257145"/>
                <a:gd name="connsiteY2" fmla="*/ 1785 h 378021"/>
                <a:gd name="connsiteX3" fmla="*/ 485492 w 1257145"/>
                <a:gd name="connsiteY3" fmla="*/ 75305 h 378021"/>
                <a:gd name="connsiteX4" fmla="*/ 586581 w 1257145"/>
                <a:gd name="connsiteY4" fmla="*/ 56925 h 378021"/>
                <a:gd name="connsiteX5" fmla="*/ 779570 w 1257145"/>
                <a:gd name="connsiteY5" fmla="*/ 194774 h 378021"/>
                <a:gd name="connsiteX6" fmla="*/ 1009319 w 1257145"/>
                <a:gd name="connsiteY6" fmla="*/ 203964 h 378021"/>
                <a:gd name="connsiteX7" fmla="*/ 1211498 w 1257145"/>
                <a:gd name="connsiteY7" fmla="*/ 351003 h 378021"/>
                <a:gd name="connsiteX8" fmla="*/ 76539 w 1257145"/>
                <a:gd name="connsiteY8" fmla="*/ 360193 h 378021"/>
                <a:gd name="connsiteX0" fmla="*/ 76539 w 1211498"/>
                <a:gd name="connsiteY0" fmla="*/ 360193 h 378021"/>
                <a:gd name="connsiteX1" fmla="*/ 127084 w 1211498"/>
                <a:gd name="connsiteY1" fmla="*/ 162609 h 378021"/>
                <a:gd name="connsiteX2" fmla="*/ 320072 w 1211498"/>
                <a:gd name="connsiteY2" fmla="*/ 1785 h 378021"/>
                <a:gd name="connsiteX3" fmla="*/ 485492 w 1211498"/>
                <a:gd name="connsiteY3" fmla="*/ 75305 h 378021"/>
                <a:gd name="connsiteX4" fmla="*/ 586581 w 1211498"/>
                <a:gd name="connsiteY4" fmla="*/ 56925 h 378021"/>
                <a:gd name="connsiteX5" fmla="*/ 779570 w 1211498"/>
                <a:gd name="connsiteY5" fmla="*/ 194774 h 378021"/>
                <a:gd name="connsiteX6" fmla="*/ 1009319 w 1211498"/>
                <a:gd name="connsiteY6" fmla="*/ 203964 h 378021"/>
                <a:gd name="connsiteX7" fmla="*/ 1211498 w 1211498"/>
                <a:gd name="connsiteY7" fmla="*/ 351003 h 378021"/>
                <a:gd name="connsiteX8" fmla="*/ 76539 w 1211498"/>
                <a:gd name="connsiteY8" fmla="*/ 360193 h 378021"/>
                <a:gd name="connsiteX0" fmla="*/ 76082 w 1211041"/>
                <a:gd name="connsiteY0" fmla="*/ 387395 h 405223"/>
                <a:gd name="connsiteX1" fmla="*/ 126627 w 1211041"/>
                <a:gd name="connsiteY1" fmla="*/ 189811 h 405223"/>
                <a:gd name="connsiteX2" fmla="*/ 305830 w 1211041"/>
                <a:gd name="connsiteY2" fmla="*/ 1418 h 405223"/>
                <a:gd name="connsiteX3" fmla="*/ 485035 w 1211041"/>
                <a:gd name="connsiteY3" fmla="*/ 102507 h 405223"/>
                <a:gd name="connsiteX4" fmla="*/ 586124 w 1211041"/>
                <a:gd name="connsiteY4" fmla="*/ 84127 h 405223"/>
                <a:gd name="connsiteX5" fmla="*/ 779113 w 1211041"/>
                <a:gd name="connsiteY5" fmla="*/ 221976 h 405223"/>
                <a:gd name="connsiteX6" fmla="*/ 1008862 w 1211041"/>
                <a:gd name="connsiteY6" fmla="*/ 231166 h 405223"/>
                <a:gd name="connsiteX7" fmla="*/ 1211041 w 1211041"/>
                <a:gd name="connsiteY7" fmla="*/ 378205 h 405223"/>
                <a:gd name="connsiteX8" fmla="*/ 76082 w 1211041"/>
                <a:gd name="connsiteY8" fmla="*/ 387395 h 405223"/>
                <a:gd name="connsiteX0" fmla="*/ 41588 w 1176547"/>
                <a:gd name="connsiteY0" fmla="*/ 387395 h 447763"/>
                <a:gd name="connsiteX1" fmla="*/ 92133 w 1176547"/>
                <a:gd name="connsiteY1" fmla="*/ 189811 h 447763"/>
                <a:gd name="connsiteX2" fmla="*/ 271336 w 1176547"/>
                <a:gd name="connsiteY2" fmla="*/ 1418 h 447763"/>
                <a:gd name="connsiteX3" fmla="*/ 450541 w 1176547"/>
                <a:gd name="connsiteY3" fmla="*/ 102507 h 447763"/>
                <a:gd name="connsiteX4" fmla="*/ 551630 w 1176547"/>
                <a:gd name="connsiteY4" fmla="*/ 84127 h 447763"/>
                <a:gd name="connsiteX5" fmla="*/ 744619 w 1176547"/>
                <a:gd name="connsiteY5" fmla="*/ 221976 h 447763"/>
                <a:gd name="connsiteX6" fmla="*/ 974368 w 1176547"/>
                <a:gd name="connsiteY6" fmla="*/ 231166 h 447763"/>
                <a:gd name="connsiteX7" fmla="*/ 1176547 w 1176547"/>
                <a:gd name="connsiteY7" fmla="*/ 378205 h 447763"/>
                <a:gd name="connsiteX8" fmla="*/ 41588 w 1176547"/>
                <a:gd name="connsiteY8" fmla="*/ 387395 h 447763"/>
                <a:gd name="connsiteX0" fmla="*/ 41588 w 1176547"/>
                <a:gd name="connsiteY0" fmla="*/ 387395 h 447763"/>
                <a:gd name="connsiteX1" fmla="*/ 92133 w 1176547"/>
                <a:gd name="connsiteY1" fmla="*/ 189811 h 447763"/>
                <a:gd name="connsiteX2" fmla="*/ 271336 w 1176547"/>
                <a:gd name="connsiteY2" fmla="*/ 1418 h 447763"/>
                <a:gd name="connsiteX3" fmla="*/ 450541 w 1176547"/>
                <a:gd name="connsiteY3" fmla="*/ 102507 h 447763"/>
                <a:gd name="connsiteX4" fmla="*/ 551630 w 1176547"/>
                <a:gd name="connsiteY4" fmla="*/ 84127 h 447763"/>
                <a:gd name="connsiteX5" fmla="*/ 753809 w 1176547"/>
                <a:gd name="connsiteY5" fmla="*/ 189812 h 447763"/>
                <a:gd name="connsiteX6" fmla="*/ 974368 w 1176547"/>
                <a:gd name="connsiteY6" fmla="*/ 231166 h 447763"/>
                <a:gd name="connsiteX7" fmla="*/ 1176547 w 1176547"/>
                <a:gd name="connsiteY7" fmla="*/ 378205 h 447763"/>
                <a:gd name="connsiteX8" fmla="*/ 41588 w 1176547"/>
                <a:gd name="connsiteY8" fmla="*/ 387395 h 447763"/>
                <a:gd name="connsiteX0" fmla="*/ 41588 w 1176547"/>
                <a:gd name="connsiteY0" fmla="*/ 387395 h 387395"/>
                <a:gd name="connsiteX1" fmla="*/ 92133 w 1176547"/>
                <a:gd name="connsiteY1" fmla="*/ 189811 h 387395"/>
                <a:gd name="connsiteX2" fmla="*/ 271336 w 1176547"/>
                <a:gd name="connsiteY2" fmla="*/ 1418 h 387395"/>
                <a:gd name="connsiteX3" fmla="*/ 450541 w 1176547"/>
                <a:gd name="connsiteY3" fmla="*/ 102507 h 387395"/>
                <a:gd name="connsiteX4" fmla="*/ 551630 w 1176547"/>
                <a:gd name="connsiteY4" fmla="*/ 84127 h 387395"/>
                <a:gd name="connsiteX5" fmla="*/ 753809 w 1176547"/>
                <a:gd name="connsiteY5" fmla="*/ 189812 h 387395"/>
                <a:gd name="connsiteX6" fmla="*/ 974368 w 1176547"/>
                <a:gd name="connsiteY6" fmla="*/ 231166 h 387395"/>
                <a:gd name="connsiteX7" fmla="*/ 1176547 w 1176547"/>
                <a:gd name="connsiteY7" fmla="*/ 378205 h 387395"/>
                <a:gd name="connsiteX8" fmla="*/ 41588 w 1176547"/>
                <a:gd name="connsiteY8" fmla="*/ 387395 h 387395"/>
                <a:gd name="connsiteX0" fmla="*/ 41588 w 1176547"/>
                <a:gd name="connsiteY0" fmla="*/ 388813 h 388813"/>
                <a:gd name="connsiteX1" fmla="*/ 92133 w 1176547"/>
                <a:gd name="connsiteY1" fmla="*/ 191229 h 388813"/>
                <a:gd name="connsiteX2" fmla="*/ 271336 w 1176547"/>
                <a:gd name="connsiteY2" fmla="*/ 2836 h 388813"/>
                <a:gd name="connsiteX3" fmla="*/ 551630 w 1176547"/>
                <a:gd name="connsiteY3" fmla="*/ 85545 h 388813"/>
                <a:gd name="connsiteX4" fmla="*/ 753809 w 1176547"/>
                <a:gd name="connsiteY4" fmla="*/ 191230 h 388813"/>
                <a:gd name="connsiteX5" fmla="*/ 974368 w 1176547"/>
                <a:gd name="connsiteY5" fmla="*/ 232584 h 388813"/>
                <a:gd name="connsiteX6" fmla="*/ 1176547 w 1176547"/>
                <a:gd name="connsiteY6" fmla="*/ 379623 h 388813"/>
                <a:gd name="connsiteX7" fmla="*/ 41588 w 1176547"/>
                <a:gd name="connsiteY7" fmla="*/ 388813 h 388813"/>
                <a:gd name="connsiteX0" fmla="*/ 41588 w 1176547"/>
                <a:gd name="connsiteY0" fmla="*/ 385977 h 385977"/>
                <a:gd name="connsiteX1" fmla="*/ 92133 w 1176547"/>
                <a:gd name="connsiteY1" fmla="*/ 188393 h 385977"/>
                <a:gd name="connsiteX2" fmla="*/ 271336 w 1176547"/>
                <a:gd name="connsiteY2" fmla="*/ 0 h 385977"/>
                <a:gd name="connsiteX3" fmla="*/ 753809 w 1176547"/>
                <a:gd name="connsiteY3" fmla="*/ 188394 h 385977"/>
                <a:gd name="connsiteX4" fmla="*/ 974368 w 1176547"/>
                <a:gd name="connsiteY4" fmla="*/ 229748 h 385977"/>
                <a:gd name="connsiteX5" fmla="*/ 1176547 w 1176547"/>
                <a:gd name="connsiteY5" fmla="*/ 376787 h 385977"/>
                <a:gd name="connsiteX6" fmla="*/ 41588 w 1176547"/>
                <a:gd name="connsiteY6" fmla="*/ 385977 h 385977"/>
                <a:gd name="connsiteX0" fmla="*/ 41588 w 1176547"/>
                <a:gd name="connsiteY0" fmla="*/ 386238 h 386238"/>
                <a:gd name="connsiteX1" fmla="*/ 92133 w 1176547"/>
                <a:gd name="connsiteY1" fmla="*/ 188654 h 386238"/>
                <a:gd name="connsiteX2" fmla="*/ 271336 w 1176547"/>
                <a:gd name="connsiteY2" fmla="*/ 261 h 386238"/>
                <a:gd name="connsiteX3" fmla="*/ 974368 w 1176547"/>
                <a:gd name="connsiteY3" fmla="*/ 230009 h 386238"/>
                <a:gd name="connsiteX4" fmla="*/ 1176547 w 1176547"/>
                <a:gd name="connsiteY4" fmla="*/ 377048 h 386238"/>
                <a:gd name="connsiteX5" fmla="*/ 41588 w 1176547"/>
                <a:gd name="connsiteY5" fmla="*/ 386238 h 386238"/>
                <a:gd name="connsiteX0" fmla="*/ 41588 w 1176547"/>
                <a:gd name="connsiteY0" fmla="*/ 387713 h 387713"/>
                <a:gd name="connsiteX1" fmla="*/ 92133 w 1176547"/>
                <a:gd name="connsiteY1" fmla="*/ 190129 h 387713"/>
                <a:gd name="connsiteX2" fmla="*/ 271336 w 1176547"/>
                <a:gd name="connsiteY2" fmla="*/ 1736 h 387713"/>
                <a:gd name="connsiteX3" fmla="*/ 882928 w 1176547"/>
                <a:gd name="connsiteY3" fmla="*/ 304636 h 387713"/>
                <a:gd name="connsiteX4" fmla="*/ 1176547 w 1176547"/>
                <a:gd name="connsiteY4" fmla="*/ 378523 h 387713"/>
                <a:gd name="connsiteX5" fmla="*/ 41588 w 1176547"/>
                <a:gd name="connsiteY5" fmla="*/ 387713 h 387713"/>
                <a:gd name="connsiteX0" fmla="*/ 48011 w 1182970"/>
                <a:gd name="connsiteY0" fmla="*/ 385977 h 385977"/>
                <a:gd name="connsiteX1" fmla="*/ 277759 w 1182970"/>
                <a:gd name="connsiteY1" fmla="*/ 0 h 385977"/>
                <a:gd name="connsiteX2" fmla="*/ 889351 w 1182970"/>
                <a:gd name="connsiteY2" fmla="*/ 302900 h 385977"/>
                <a:gd name="connsiteX3" fmla="*/ 1182970 w 1182970"/>
                <a:gd name="connsiteY3" fmla="*/ 376787 h 385977"/>
                <a:gd name="connsiteX4" fmla="*/ 48011 w 1182970"/>
                <a:gd name="connsiteY4" fmla="*/ 385977 h 385977"/>
                <a:gd name="connsiteX0" fmla="*/ 64799 w 1199758"/>
                <a:gd name="connsiteY0" fmla="*/ 175665 h 186512"/>
                <a:gd name="connsiteX1" fmla="*/ 221395 w 1199758"/>
                <a:gd name="connsiteY1" fmla="*/ 0 h 186512"/>
                <a:gd name="connsiteX2" fmla="*/ 906139 w 1199758"/>
                <a:gd name="connsiteY2" fmla="*/ 92588 h 186512"/>
                <a:gd name="connsiteX3" fmla="*/ 1199758 w 1199758"/>
                <a:gd name="connsiteY3" fmla="*/ 166475 h 186512"/>
                <a:gd name="connsiteX4" fmla="*/ 64799 w 1199758"/>
                <a:gd name="connsiteY4" fmla="*/ 175665 h 186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758" h="186512">
                  <a:moveTo>
                    <a:pt x="64799" y="175665"/>
                  </a:moveTo>
                  <a:cubicBezTo>
                    <a:pt x="-98261" y="147919"/>
                    <a:pt x="81172" y="13846"/>
                    <a:pt x="221395" y="0"/>
                  </a:cubicBezTo>
                  <a:cubicBezTo>
                    <a:pt x="353194" y="19085"/>
                    <a:pt x="743079" y="64842"/>
                    <a:pt x="906139" y="92588"/>
                  </a:cubicBezTo>
                  <a:cubicBezTo>
                    <a:pt x="1069199" y="120334"/>
                    <a:pt x="1157637" y="20968"/>
                    <a:pt x="1199758" y="166475"/>
                  </a:cubicBezTo>
                  <a:cubicBezTo>
                    <a:pt x="821438" y="169538"/>
                    <a:pt x="227859" y="203411"/>
                    <a:pt x="64799" y="175665"/>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Shape 87">
              <a:extLst>
                <a:ext uri="{FF2B5EF4-FFF2-40B4-BE49-F238E27FC236}">
                  <a16:creationId xmlns:a16="http://schemas.microsoft.com/office/drawing/2014/main" id="{67264E8A-D089-4EB4-B2F1-7A856D82CFB2}"/>
                </a:ext>
              </a:extLst>
            </p:cNvPr>
            <p:cNvSpPr/>
            <p:nvPr/>
          </p:nvSpPr>
          <p:spPr>
            <a:xfrm>
              <a:off x="9823873" y="2797588"/>
              <a:ext cx="1397057" cy="1872362"/>
            </a:xfrm>
            <a:custGeom>
              <a:avLst/>
              <a:gdLst>
                <a:gd name="connsiteX0" fmla="*/ 1403318 w 1441514"/>
                <a:gd name="connsiteY0" fmla="*/ 2102166 h 2297366"/>
                <a:gd name="connsiteX1" fmla="*/ 1095454 w 1441514"/>
                <a:gd name="connsiteY1" fmla="*/ 2235420 h 2297366"/>
                <a:gd name="connsiteX2" fmla="*/ 778401 w 1441514"/>
                <a:gd name="connsiteY2" fmla="*/ 2230826 h 2297366"/>
                <a:gd name="connsiteX3" fmla="*/ 181054 w 1441514"/>
                <a:gd name="connsiteY3" fmla="*/ 1656454 h 2297366"/>
                <a:gd name="connsiteX4" fmla="*/ 1850 w 1441514"/>
                <a:gd name="connsiteY4" fmla="*/ 935043 h 2297366"/>
                <a:gd name="connsiteX5" fmla="*/ 263764 w 1441514"/>
                <a:gd name="connsiteY5" fmla="*/ 535280 h 2297366"/>
                <a:gd name="connsiteX6" fmla="*/ 760021 w 1441514"/>
                <a:gd name="connsiteY6" fmla="*/ 365266 h 2297366"/>
                <a:gd name="connsiteX7" fmla="*/ 1086264 w 1441514"/>
                <a:gd name="connsiteY7" fmla="*/ 305531 h 2297366"/>
                <a:gd name="connsiteX8" fmla="*/ 1403318 w 1441514"/>
                <a:gd name="connsiteY8" fmla="*/ 98757 h 2297366"/>
                <a:gd name="connsiteX9" fmla="*/ 1403318 w 1441514"/>
                <a:gd name="connsiteY9" fmla="*/ 2102166 h 2297366"/>
                <a:gd name="connsiteX0" fmla="*/ 1403318 w 1441803"/>
                <a:gd name="connsiteY0" fmla="*/ 2102166 h 2322814"/>
                <a:gd name="connsiteX1" fmla="*/ 1090859 w 1441803"/>
                <a:gd name="connsiteY1" fmla="*/ 2285964 h 2322814"/>
                <a:gd name="connsiteX2" fmla="*/ 778401 w 1441803"/>
                <a:gd name="connsiteY2" fmla="*/ 2230826 h 2322814"/>
                <a:gd name="connsiteX3" fmla="*/ 181054 w 1441803"/>
                <a:gd name="connsiteY3" fmla="*/ 1656454 h 2322814"/>
                <a:gd name="connsiteX4" fmla="*/ 1850 w 1441803"/>
                <a:gd name="connsiteY4" fmla="*/ 935043 h 2322814"/>
                <a:gd name="connsiteX5" fmla="*/ 263764 w 1441803"/>
                <a:gd name="connsiteY5" fmla="*/ 535280 h 2322814"/>
                <a:gd name="connsiteX6" fmla="*/ 760021 w 1441803"/>
                <a:gd name="connsiteY6" fmla="*/ 365266 h 2322814"/>
                <a:gd name="connsiteX7" fmla="*/ 1086264 w 1441803"/>
                <a:gd name="connsiteY7" fmla="*/ 305531 h 2322814"/>
                <a:gd name="connsiteX8" fmla="*/ 1403318 w 1441803"/>
                <a:gd name="connsiteY8" fmla="*/ 98757 h 2322814"/>
                <a:gd name="connsiteX9" fmla="*/ 1403318 w 1441803"/>
                <a:gd name="connsiteY9" fmla="*/ 2102166 h 2322814"/>
                <a:gd name="connsiteX0" fmla="*/ 1403318 w 1441803"/>
                <a:gd name="connsiteY0" fmla="*/ 2102166 h 2341930"/>
                <a:gd name="connsiteX1" fmla="*/ 1090859 w 1441803"/>
                <a:gd name="connsiteY1" fmla="*/ 2285964 h 2341930"/>
                <a:gd name="connsiteX2" fmla="*/ 778401 w 1441803"/>
                <a:gd name="connsiteY2" fmla="*/ 2230826 h 2341930"/>
                <a:gd name="connsiteX3" fmla="*/ 181054 w 1441803"/>
                <a:gd name="connsiteY3" fmla="*/ 1656454 h 2341930"/>
                <a:gd name="connsiteX4" fmla="*/ 1850 w 1441803"/>
                <a:gd name="connsiteY4" fmla="*/ 935043 h 2341930"/>
                <a:gd name="connsiteX5" fmla="*/ 263764 w 1441803"/>
                <a:gd name="connsiteY5" fmla="*/ 535280 h 2341930"/>
                <a:gd name="connsiteX6" fmla="*/ 760021 w 1441803"/>
                <a:gd name="connsiteY6" fmla="*/ 365266 h 2341930"/>
                <a:gd name="connsiteX7" fmla="*/ 1086264 w 1441803"/>
                <a:gd name="connsiteY7" fmla="*/ 305531 h 2341930"/>
                <a:gd name="connsiteX8" fmla="*/ 1403318 w 1441803"/>
                <a:gd name="connsiteY8" fmla="*/ 98757 h 2341930"/>
                <a:gd name="connsiteX9" fmla="*/ 1403318 w 1441803"/>
                <a:gd name="connsiteY9" fmla="*/ 2102166 h 2341930"/>
                <a:gd name="connsiteX0" fmla="*/ 1403318 w 1441803"/>
                <a:gd name="connsiteY0" fmla="*/ 2102166 h 2327899"/>
                <a:gd name="connsiteX1" fmla="*/ 1090859 w 1441803"/>
                <a:gd name="connsiteY1" fmla="*/ 2285964 h 2327899"/>
                <a:gd name="connsiteX2" fmla="*/ 778401 w 1441803"/>
                <a:gd name="connsiteY2" fmla="*/ 2230826 h 2327899"/>
                <a:gd name="connsiteX3" fmla="*/ 181054 w 1441803"/>
                <a:gd name="connsiteY3" fmla="*/ 1656454 h 2327899"/>
                <a:gd name="connsiteX4" fmla="*/ 1850 w 1441803"/>
                <a:gd name="connsiteY4" fmla="*/ 935043 h 2327899"/>
                <a:gd name="connsiteX5" fmla="*/ 263764 w 1441803"/>
                <a:gd name="connsiteY5" fmla="*/ 535280 h 2327899"/>
                <a:gd name="connsiteX6" fmla="*/ 760021 w 1441803"/>
                <a:gd name="connsiteY6" fmla="*/ 365266 h 2327899"/>
                <a:gd name="connsiteX7" fmla="*/ 1086264 w 1441803"/>
                <a:gd name="connsiteY7" fmla="*/ 305531 h 2327899"/>
                <a:gd name="connsiteX8" fmla="*/ 1403318 w 1441803"/>
                <a:gd name="connsiteY8" fmla="*/ 98757 h 2327899"/>
                <a:gd name="connsiteX9" fmla="*/ 1403318 w 1441803"/>
                <a:gd name="connsiteY9" fmla="*/ 2102166 h 2327899"/>
                <a:gd name="connsiteX0" fmla="*/ 1403318 w 1420999"/>
                <a:gd name="connsiteY0" fmla="*/ 2102166 h 2322747"/>
                <a:gd name="connsiteX1" fmla="*/ 1090859 w 1420999"/>
                <a:gd name="connsiteY1" fmla="*/ 2285964 h 2322747"/>
                <a:gd name="connsiteX2" fmla="*/ 778401 w 1420999"/>
                <a:gd name="connsiteY2" fmla="*/ 2230826 h 2322747"/>
                <a:gd name="connsiteX3" fmla="*/ 181054 w 1420999"/>
                <a:gd name="connsiteY3" fmla="*/ 1656454 h 2322747"/>
                <a:gd name="connsiteX4" fmla="*/ 1850 w 1420999"/>
                <a:gd name="connsiteY4" fmla="*/ 935043 h 2322747"/>
                <a:gd name="connsiteX5" fmla="*/ 263764 w 1420999"/>
                <a:gd name="connsiteY5" fmla="*/ 535280 h 2322747"/>
                <a:gd name="connsiteX6" fmla="*/ 760021 w 1420999"/>
                <a:gd name="connsiteY6" fmla="*/ 365266 h 2322747"/>
                <a:gd name="connsiteX7" fmla="*/ 1086264 w 1420999"/>
                <a:gd name="connsiteY7" fmla="*/ 305531 h 2322747"/>
                <a:gd name="connsiteX8" fmla="*/ 1403318 w 1420999"/>
                <a:gd name="connsiteY8" fmla="*/ 98757 h 2322747"/>
                <a:gd name="connsiteX9" fmla="*/ 1403318 w 1420999"/>
                <a:gd name="connsiteY9" fmla="*/ 2102166 h 2322747"/>
                <a:gd name="connsiteX0" fmla="*/ 1403318 w 1426126"/>
                <a:gd name="connsiteY0" fmla="*/ 2102166 h 2324452"/>
                <a:gd name="connsiteX1" fmla="*/ 1090859 w 1426126"/>
                <a:gd name="connsiteY1" fmla="*/ 2285964 h 2324452"/>
                <a:gd name="connsiteX2" fmla="*/ 778401 w 1426126"/>
                <a:gd name="connsiteY2" fmla="*/ 2230826 h 2324452"/>
                <a:gd name="connsiteX3" fmla="*/ 181054 w 1426126"/>
                <a:gd name="connsiteY3" fmla="*/ 1656454 h 2324452"/>
                <a:gd name="connsiteX4" fmla="*/ 1850 w 1426126"/>
                <a:gd name="connsiteY4" fmla="*/ 935043 h 2324452"/>
                <a:gd name="connsiteX5" fmla="*/ 263764 w 1426126"/>
                <a:gd name="connsiteY5" fmla="*/ 535280 h 2324452"/>
                <a:gd name="connsiteX6" fmla="*/ 760021 w 1426126"/>
                <a:gd name="connsiteY6" fmla="*/ 365266 h 2324452"/>
                <a:gd name="connsiteX7" fmla="*/ 1086264 w 1426126"/>
                <a:gd name="connsiteY7" fmla="*/ 305531 h 2324452"/>
                <a:gd name="connsiteX8" fmla="*/ 1403318 w 1426126"/>
                <a:gd name="connsiteY8" fmla="*/ 98757 h 2324452"/>
                <a:gd name="connsiteX9" fmla="*/ 1403318 w 1426126"/>
                <a:gd name="connsiteY9" fmla="*/ 2102166 h 2324452"/>
                <a:gd name="connsiteX0" fmla="*/ 1403318 w 1426126"/>
                <a:gd name="connsiteY0" fmla="*/ 2102166 h 2324452"/>
                <a:gd name="connsiteX1" fmla="*/ 1090859 w 1426126"/>
                <a:gd name="connsiteY1" fmla="*/ 2285964 h 2324452"/>
                <a:gd name="connsiteX2" fmla="*/ 778401 w 1426126"/>
                <a:gd name="connsiteY2" fmla="*/ 2230826 h 2324452"/>
                <a:gd name="connsiteX3" fmla="*/ 181054 w 1426126"/>
                <a:gd name="connsiteY3" fmla="*/ 1656454 h 2324452"/>
                <a:gd name="connsiteX4" fmla="*/ 1850 w 1426126"/>
                <a:gd name="connsiteY4" fmla="*/ 935043 h 2324452"/>
                <a:gd name="connsiteX5" fmla="*/ 263764 w 1426126"/>
                <a:gd name="connsiteY5" fmla="*/ 535280 h 2324452"/>
                <a:gd name="connsiteX6" fmla="*/ 750831 w 1426126"/>
                <a:gd name="connsiteY6" fmla="*/ 342291 h 2324452"/>
                <a:gd name="connsiteX7" fmla="*/ 1086264 w 1426126"/>
                <a:gd name="connsiteY7" fmla="*/ 305531 h 2324452"/>
                <a:gd name="connsiteX8" fmla="*/ 1403318 w 1426126"/>
                <a:gd name="connsiteY8" fmla="*/ 98757 h 2324452"/>
                <a:gd name="connsiteX9" fmla="*/ 1403318 w 1426126"/>
                <a:gd name="connsiteY9" fmla="*/ 2102166 h 2324452"/>
                <a:gd name="connsiteX0" fmla="*/ 1403318 w 1428168"/>
                <a:gd name="connsiteY0" fmla="*/ 2111010 h 2333296"/>
                <a:gd name="connsiteX1" fmla="*/ 1090859 w 1428168"/>
                <a:gd name="connsiteY1" fmla="*/ 2294808 h 2333296"/>
                <a:gd name="connsiteX2" fmla="*/ 778401 w 1428168"/>
                <a:gd name="connsiteY2" fmla="*/ 2239670 h 2333296"/>
                <a:gd name="connsiteX3" fmla="*/ 181054 w 1428168"/>
                <a:gd name="connsiteY3" fmla="*/ 1665298 h 2333296"/>
                <a:gd name="connsiteX4" fmla="*/ 1850 w 1428168"/>
                <a:gd name="connsiteY4" fmla="*/ 943887 h 2333296"/>
                <a:gd name="connsiteX5" fmla="*/ 263764 w 1428168"/>
                <a:gd name="connsiteY5" fmla="*/ 544124 h 2333296"/>
                <a:gd name="connsiteX6" fmla="*/ 750831 w 1428168"/>
                <a:gd name="connsiteY6" fmla="*/ 351135 h 2333296"/>
                <a:gd name="connsiteX7" fmla="*/ 1072479 w 1428168"/>
                <a:gd name="connsiteY7" fmla="*/ 282210 h 2333296"/>
                <a:gd name="connsiteX8" fmla="*/ 1403318 w 1428168"/>
                <a:gd name="connsiteY8" fmla="*/ 107601 h 2333296"/>
                <a:gd name="connsiteX9" fmla="*/ 1403318 w 1428168"/>
                <a:gd name="connsiteY9" fmla="*/ 2111010 h 2333296"/>
                <a:gd name="connsiteX0" fmla="*/ 1403318 w 1422043"/>
                <a:gd name="connsiteY0" fmla="*/ 2029280 h 2251566"/>
                <a:gd name="connsiteX1" fmla="*/ 1090859 w 1422043"/>
                <a:gd name="connsiteY1" fmla="*/ 2213078 h 2251566"/>
                <a:gd name="connsiteX2" fmla="*/ 778401 w 1422043"/>
                <a:gd name="connsiteY2" fmla="*/ 2157940 h 2251566"/>
                <a:gd name="connsiteX3" fmla="*/ 181054 w 1422043"/>
                <a:gd name="connsiteY3" fmla="*/ 1583568 h 2251566"/>
                <a:gd name="connsiteX4" fmla="*/ 1850 w 1422043"/>
                <a:gd name="connsiteY4" fmla="*/ 862157 h 2251566"/>
                <a:gd name="connsiteX5" fmla="*/ 263764 w 1422043"/>
                <a:gd name="connsiteY5" fmla="*/ 462394 h 2251566"/>
                <a:gd name="connsiteX6" fmla="*/ 750831 w 1422043"/>
                <a:gd name="connsiteY6" fmla="*/ 269405 h 2251566"/>
                <a:gd name="connsiteX7" fmla="*/ 1072479 w 1422043"/>
                <a:gd name="connsiteY7" fmla="*/ 200480 h 2251566"/>
                <a:gd name="connsiteX8" fmla="*/ 1403318 w 1422043"/>
                <a:gd name="connsiteY8" fmla="*/ 25871 h 2251566"/>
                <a:gd name="connsiteX9" fmla="*/ 1403318 w 1422043"/>
                <a:gd name="connsiteY9" fmla="*/ 2029280 h 2251566"/>
                <a:gd name="connsiteX0" fmla="*/ 1403318 w 1436135"/>
                <a:gd name="connsiteY0" fmla="*/ 2050467 h 2277649"/>
                <a:gd name="connsiteX1" fmla="*/ 1090859 w 1436135"/>
                <a:gd name="connsiteY1" fmla="*/ 2234265 h 2277649"/>
                <a:gd name="connsiteX2" fmla="*/ 778401 w 1436135"/>
                <a:gd name="connsiteY2" fmla="*/ 2179127 h 2277649"/>
                <a:gd name="connsiteX3" fmla="*/ 181054 w 1436135"/>
                <a:gd name="connsiteY3" fmla="*/ 1604755 h 2277649"/>
                <a:gd name="connsiteX4" fmla="*/ 1850 w 1436135"/>
                <a:gd name="connsiteY4" fmla="*/ 883344 h 2277649"/>
                <a:gd name="connsiteX5" fmla="*/ 263764 w 1436135"/>
                <a:gd name="connsiteY5" fmla="*/ 483581 h 2277649"/>
                <a:gd name="connsiteX6" fmla="*/ 750831 w 1436135"/>
                <a:gd name="connsiteY6" fmla="*/ 290592 h 2277649"/>
                <a:gd name="connsiteX7" fmla="*/ 1072479 w 1436135"/>
                <a:gd name="connsiteY7" fmla="*/ 221667 h 2277649"/>
                <a:gd name="connsiteX8" fmla="*/ 1398723 w 1436135"/>
                <a:gd name="connsiteY8" fmla="*/ 24083 h 2277649"/>
                <a:gd name="connsiteX9" fmla="*/ 1403318 w 1436135"/>
                <a:gd name="connsiteY9" fmla="*/ 2050467 h 2277649"/>
                <a:gd name="connsiteX0" fmla="*/ 1404704 w 1437521"/>
                <a:gd name="connsiteY0" fmla="*/ 2050467 h 2277649"/>
                <a:gd name="connsiteX1" fmla="*/ 1092245 w 1437521"/>
                <a:gd name="connsiteY1" fmla="*/ 2234265 h 2277649"/>
                <a:gd name="connsiteX2" fmla="*/ 779787 w 1437521"/>
                <a:gd name="connsiteY2" fmla="*/ 2179127 h 2277649"/>
                <a:gd name="connsiteX3" fmla="*/ 164060 w 1437521"/>
                <a:gd name="connsiteY3" fmla="*/ 1632325 h 2277649"/>
                <a:gd name="connsiteX4" fmla="*/ 3236 w 1437521"/>
                <a:gd name="connsiteY4" fmla="*/ 883344 h 2277649"/>
                <a:gd name="connsiteX5" fmla="*/ 265150 w 1437521"/>
                <a:gd name="connsiteY5" fmla="*/ 483581 h 2277649"/>
                <a:gd name="connsiteX6" fmla="*/ 752217 w 1437521"/>
                <a:gd name="connsiteY6" fmla="*/ 290592 h 2277649"/>
                <a:gd name="connsiteX7" fmla="*/ 1073865 w 1437521"/>
                <a:gd name="connsiteY7" fmla="*/ 221667 h 2277649"/>
                <a:gd name="connsiteX8" fmla="*/ 1400109 w 1437521"/>
                <a:gd name="connsiteY8" fmla="*/ 24083 h 2277649"/>
                <a:gd name="connsiteX9" fmla="*/ 1404704 w 1437521"/>
                <a:gd name="connsiteY9" fmla="*/ 2050467 h 2277649"/>
                <a:gd name="connsiteX0" fmla="*/ 1404704 w 1421159"/>
                <a:gd name="connsiteY0" fmla="*/ 2050467 h 2247470"/>
                <a:gd name="connsiteX1" fmla="*/ 1092245 w 1421159"/>
                <a:gd name="connsiteY1" fmla="*/ 2234265 h 2247470"/>
                <a:gd name="connsiteX2" fmla="*/ 779787 w 1421159"/>
                <a:gd name="connsiteY2" fmla="*/ 2179127 h 2247470"/>
                <a:gd name="connsiteX3" fmla="*/ 164060 w 1421159"/>
                <a:gd name="connsiteY3" fmla="*/ 1632325 h 2247470"/>
                <a:gd name="connsiteX4" fmla="*/ 3236 w 1421159"/>
                <a:gd name="connsiteY4" fmla="*/ 883344 h 2247470"/>
                <a:gd name="connsiteX5" fmla="*/ 265150 w 1421159"/>
                <a:gd name="connsiteY5" fmla="*/ 483581 h 2247470"/>
                <a:gd name="connsiteX6" fmla="*/ 752217 w 1421159"/>
                <a:gd name="connsiteY6" fmla="*/ 290592 h 2247470"/>
                <a:gd name="connsiteX7" fmla="*/ 1073865 w 1421159"/>
                <a:gd name="connsiteY7" fmla="*/ 221667 h 2247470"/>
                <a:gd name="connsiteX8" fmla="*/ 1400109 w 1421159"/>
                <a:gd name="connsiteY8" fmla="*/ 24083 h 2247470"/>
                <a:gd name="connsiteX9" fmla="*/ 1404704 w 1421159"/>
                <a:gd name="connsiteY9" fmla="*/ 2050467 h 2247470"/>
                <a:gd name="connsiteX0" fmla="*/ 1404704 w 1404704"/>
                <a:gd name="connsiteY0" fmla="*/ 2050467 h 2247470"/>
                <a:gd name="connsiteX1" fmla="*/ 1092245 w 1404704"/>
                <a:gd name="connsiteY1" fmla="*/ 2234265 h 2247470"/>
                <a:gd name="connsiteX2" fmla="*/ 779787 w 1404704"/>
                <a:gd name="connsiteY2" fmla="*/ 2179127 h 2247470"/>
                <a:gd name="connsiteX3" fmla="*/ 164060 w 1404704"/>
                <a:gd name="connsiteY3" fmla="*/ 1632325 h 2247470"/>
                <a:gd name="connsiteX4" fmla="*/ 3236 w 1404704"/>
                <a:gd name="connsiteY4" fmla="*/ 883344 h 2247470"/>
                <a:gd name="connsiteX5" fmla="*/ 265150 w 1404704"/>
                <a:gd name="connsiteY5" fmla="*/ 483581 h 2247470"/>
                <a:gd name="connsiteX6" fmla="*/ 752217 w 1404704"/>
                <a:gd name="connsiteY6" fmla="*/ 290592 h 2247470"/>
                <a:gd name="connsiteX7" fmla="*/ 1073865 w 1404704"/>
                <a:gd name="connsiteY7" fmla="*/ 221667 h 2247470"/>
                <a:gd name="connsiteX8" fmla="*/ 1400109 w 1404704"/>
                <a:gd name="connsiteY8" fmla="*/ 24083 h 2247470"/>
                <a:gd name="connsiteX9" fmla="*/ 1404704 w 1404704"/>
                <a:gd name="connsiteY9" fmla="*/ 2050467 h 2247470"/>
                <a:gd name="connsiteX0" fmla="*/ 1395560 w 1422503"/>
                <a:gd name="connsiteY0" fmla="*/ 1670887 h 2334359"/>
                <a:gd name="connsiteX1" fmla="*/ 1092245 w 1422503"/>
                <a:gd name="connsiteY1" fmla="*/ 2284453 h 2334359"/>
                <a:gd name="connsiteX2" fmla="*/ 779787 w 1422503"/>
                <a:gd name="connsiteY2" fmla="*/ 2229315 h 2334359"/>
                <a:gd name="connsiteX3" fmla="*/ 164060 w 1422503"/>
                <a:gd name="connsiteY3" fmla="*/ 1682513 h 2334359"/>
                <a:gd name="connsiteX4" fmla="*/ 3236 w 1422503"/>
                <a:gd name="connsiteY4" fmla="*/ 933532 h 2334359"/>
                <a:gd name="connsiteX5" fmla="*/ 265150 w 1422503"/>
                <a:gd name="connsiteY5" fmla="*/ 533769 h 2334359"/>
                <a:gd name="connsiteX6" fmla="*/ 752217 w 1422503"/>
                <a:gd name="connsiteY6" fmla="*/ 340780 h 2334359"/>
                <a:gd name="connsiteX7" fmla="*/ 1073865 w 1422503"/>
                <a:gd name="connsiteY7" fmla="*/ 271855 h 2334359"/>
                <a:gd name="connsiteX8" fmla="*/ 1400109 w 1422503"/>
                <a:gd name="connsiteY8" fmla="*/ 74271 h 2334359"/>
                <a:gd name="connsiteX9" fmla="*/ 1395560 w 1422503"/>
                <a:gd name="connsiteY9" fmla="*/ 1670887 h 2334359"/>
                <a:gd name="connsiteX0" fmla="*/ 1395560 w 1422503"/>
                <a:gd name="connsiteY0" fmla="*/ 1670887 h 2229323"/>
                <a:gd name="connsiteX1" fmla="*/ 779787 w 1422503"/>
                <a:gd name="connsiteY1" fmla="*/ 2229315 h 2229323"/>
                <a:gd name="connsiteX2" fmla="*/ 164060 w 1422503"/>
                <a:gd name="connsiteY2" fmla="*/ 1682513 h 2229323"/>
                <a:gd name="connsiteX3" fmla="*/ 3236 w 1422503"/>
                <a:gd name="connsiteY3" fmla="*/ 933532 h 2229323"/>
                <a:gd name="connsiteX4" fmla="*/ 265150 w 1422503"/>
                <a:gd name="connsiteY4" fmla="*/ 533769 h 2229323"/>
                <a:gd name="connsiteX5" fmla="*/ 752217 w 1422503"/>
                <a:gd name="connsiteY5" fmla="*/ 340780 h 2229323"/>
                <a:gd name="connsiteX6" fmla="*/ 1073865 w 1422503"/>
                <a:gd name="connsiteY6" fmla="*/ 271855 h 2229323"/>
                <a:gd name="connsiteX7" fmla="*/ 1400109 w 1422503"/>
                <a:gd name="connsiteY7" fmla="*/ 74271 h 2229323"/>
                <a:gd name="connsiteX8" fmla="*/ 1395560 w 1422503"/>
                <a:gd name="connsiteY8" fmla="*/ 1670887 h 2229323"/>
                <a:gd name="connsiteX0" fmla="*/ 1395497 w 1458232"/>
                <a:gd name="connsiteY0" fmla="*/ 1670887 h 1938149"/>
                <a:gd name="connsiteX1" fmla="*/ 770580 w 1458232"/>
                <a:gd name="connsiteY1" fmla="*/ 1936707 h 1938149"/>
                <a:gd name="connsiteX2" fmla="*/ 163997 w 1458232"/>
                <a:gd name="connsiteY2" fmla="*/ 1682513 h 1938149"/>
                <a:gd name="connsiteX3" fmla="*/ 3173 w 1458232"/>
                <a:gd name="connsiteY3" fmla="*/ 933532 h 1938149"/>
                <a:gd name="connsiteX4" fmla="*/ 265087 w 1458232"/>
                <a:gd name="connsiteY4" fmla="*/ 533769 h 1938149"/>
                <a:gd name="connsiteX5" fmla="*/ 752154 w 1458232"/>
                <a:gd name="connsiteY5" fmla="*/ 340780 h 1938149"/>
                <a:gd name="connsiteX6" fmla="*/ 1073802 w 1458232"/>
                <a:gd name="connsiteY6" fmla="*/ 271855 h 1938149"/>
                <a:gd name="connsiteX7" fmla="*/ 1400046 w 1458232"/>
                <a:gd name="connsiteY7" fmla="*/ 74271 h 1938149"/>
                <a:gd name="connsiteX8" fmla="*/ 1395497 w 1458232"/>
                <a:gd name="connsiteY8" fmla="*/ 1670887 h 1938149"/>
                <a:gd name="connsiteX0" fmla="*/ 1392508 w 1455243"/>
                <a:gd name="connsiteY0" fmla="*/ 1670887 h 1953544"/>
                <a:gd name="connsiteX1" fmla="*/ 767591 w 1455243"/>
                <a:gd name="connsiteY1" fmla="*/ 1936707 h 1953544"/>
                <a:gd name="connsiteX2" fmla="*/ 298168 w 1455243"/>
                <a:gd name="connsiteY2" fmla="*/ 1463057 h 1953544"/>
                <a:gd name="connsiteX3" fmla="*/ 184 w 1455243"/>
                <a:gd name="connsiteY3" fmla="*/ 933532 h 1953544"/>
                <a:gd name="connsiteX4" fmla="*/ 262098 w 1455243"/>
                <a:gd name="connsiteY4" fmla="*/ 533769 h 1953544"/>
                <a:gd name="connsiteX5" fmla="*/ 749165 w 1455243"/>
                <a:gd name="connsiteY5" fmla="*/ 340780 h 1953544"/>
                <a:gd name="connsiteX6" fmla="*/ 1070813 w 1455243"/>
                <a:gd name="connsiteY6" fmla="*/ 271855 h 1953544"/>
                <a:gd name="connsiteX7" fmla="*/ 1397057 w 1455243"/>
                <a:gd name="connsiteY7" fmla="*/ 74271 h 1953544"/>
                <a:gd name="connsiteX8" fmla="*/ 1392508 w 1455243"/>
                <a:gd name="connsiteY8" fmla="*/ 1670887 h 1953544"/>
                <a:gd name="connsiteX0" fmla="*/ 1392508 w 1452721"/>
                <a:gd name="connsiteY0" fmla="*/ 1670887 h 1872362"/>
                <a:gd name="connsiteX1" fmla="*/ 804167 w 1452721"/>
                <a:gd name="connsiteY1" fmla="*/ 1826979 h 1872362"/>
                <a:gd name="connsiteX2" fmla="*/ 298168 w 1452721"/>
                <a:gd name="connsiteY2" fmla="*/ 1463057 h 1872362"/>
                <a:gd name="connsiteX3" fmla="*/ 184 w 1452721"/>
                <a:gd name="connsiteY3" fmla="*/ 933532 h 1872362"/>
                <a:gd name="connsiteX4" fmla="*/ 262098 w 1452721"/>
                <a:gd name="connsiteY4" fmla="*/ 533769 h 1872362"/>
                <a:gd name="connsiteX5" fmla="*/ 749165 w 1452721"/>
                <a:gd name="connsiteY5" fmla="*/ 340780 h 1872362"/>
                <a:gd name="connsiteX6" fmla="*/ 1070813 w 1452721"/>
                <a:gd name="connsiteY6" fmla="*/ 271855 h 1872362"/>
                <a:gd name="connsiteX7" fmla="*/ 1397057 w 1452721"/>
                <a:gd name="connsiteY7" fmla="*/ 74271 h 1872362"/>
                <a:gd name="connsiteX8" fmla="*/ 1392508 w 1452721"/>
                <a:gd name="connsiteY8" fmla="*/ 1670887 h 1872362"/>
                <a:gd name="connsiteX0" fmla="*/ 1392508 w 1397057"/>
                <a:gd name="connsiteY0" fmla="*/ 1670887 h 1872362"/>
                <a:gd name="connsiteX1" fmla="*/ 804167 w 1397057"/>
                <a:gd name="connsiteY1" fmla="*/ 1826979 h 1872362"/>
                <a:gd name="connsiteX2" fmla="*/ 298168 w 1397057"/>
                <a:gd name="connsiteY2" fmla="*/ 1463057 h 1872362"/>
                <a:gd name="connsiteX3" fmla="*/ 184 w 1397057"/>
                <a:gd name="connsiteY3" fmla="*/ 933532 h 1872362"/>
                <a:gd name="connsiteX4" fmla="*/ 262098 w 1397057"/>
                <a:gd name="connsiteY4" fmla="*/ 533769 h 1872362"/>
                <a:gd name="connsiteX5" fmla="*/ 749165 w 1397057"/>
                <a:gd name="connsiteY5" fmla="*/ 340780 h 1872362"/>
                <a:gd name="connsiteX6" fmla="*/ 1070813 w 1397057"/>
                <a:gd name="connsiteY6" fmla="*/ 271855 h 1872362"/>
                <a:gd name="connsiteX7" fmla="*/ 1397057 w 1397057"/>
                <a:gd name="connsiteY7" fmla="*/ 74271 h 1872362"/>
                <a:gd name="connsiteX8" fmla="*/ 1392508 w 1397057"/>
                <a:gd name="connsiteY8" fmla="*/ 1670887 h 1872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7057" h="1872362">
                  <a:moveTo>
                    <a:pt x="1392508" y="1670887"/>
                  </a:moveTo>
                  <a:cubicBezTo>
                    <a:pt x="1293693" y="1963005"/>
                    <a:pt x="986557" y="1861617"/>
                    <a:pt x="804167" y="1826979"/>
                  </a:cubicBezTo>
                  <a:cubicBezTo>
                    <a:pt x="621777" y="1792341"/>
                    <a:pt x="432165" y="1611965"/>
                    <a:pt x="298168" y="1463057"/>
                  </a:cubicBezTo>
                  <a:cubicBezTo>
                    <a:pt x="164171" y="1314149"/>
                    <a:pt x="6196" y="1088413"/>
                    <a:pt x="184" y="933532"/>
                  </a:cubicBezTo>
                  <a:cubicBezTo>
                    <a:pt x="-5828" y="778651"/>
                    <a:pt x="137268" y="632561"/>
                    <a:pt x="262098" y="533769"/>
                  </a:cubicBezTo>
                  <a:cubicBezTo>
                    <a:pt x="386928" y="434977"/>
                    <a:pt x="614379" y="384432"/>
                    <a:pt x="749165" y="340780"/>
                  </a:cubicBezTo>
                  <a:cubicBezTo>
                    <a:pt x="883951" y="297128"/>
                    <a:pt x="963597" y="316273"/>
                    <a:pt x="1070813" y="271855"/>
                  </a:cubicBezTo>
                  <a:cubicBezTo>
                    <a:pt x="1178029" y="227437"/>
                    <a:pt x="1343441" y="-158901"/>
                    <a:pt x="1397057" y="74271"/>
                  </a:cubicBezTo>
                  <a:cubicBezTo>
                    <a:pt x="1395541" y="606476"/>
                    <a:pt x="1394024" y="1138682"/>
                    <a:pt x="1392508" y="167088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Shape 88">
              <a:extLst>
                <a:ext uri="{FF2B5EF4-FFF2-40B4-BE49-F238E27FC236}">
                  <a16:creationId xmlns:a16="http://schemas.microsoft.com/office/drawing/2014/main" id="{055A5BAC-8003-4D31-9D9D-2C78A94E6C7F}"/>
                </a:ext>
              </a:extLst>
            </p:cNvPr>
            <p:cNvSpPr/>
            <p:nvPr/>
          </p:nvSpPr>
          <p:spPr>
            <a:xfrm>
              <a:off x="8648877" y="2131318"/>
              <a:ext cx="2191217" cy="1149205"/>
            </a:xfrm>
            <a:custGeom>
              <a:avLst/>
              <a:gdLst>
                <a:gd name="connsiteX0" fmla="*/ 795410 w 2191771"/>
                <a:gd name="connsiteY0" fmla="*/ 1140743 h 1147426"/>
                <a:gd name="connsiteX1" fmla="*/ 331318 w 2191771"/>
                <a:gd name="connsiteY1" fmla="*/ 878829 h 1147426"/>
                <a:gd name="connsiteX2" fmla="*/ 32644 w 2191771"/>
                <a:gd name="connsiteY2" fmla="*/ 341217 h 1147426"/>
                <a:gd name="connsiteX3" fmla="*/ 69404 w 2191771"/>
                <a:gd name="connsiteY3" fmla="*/ 5784 h 1147426"/>
                <a:gd name="connsiteX4" fmla="*/ 579446 w 2191771"/>
                <a:gd name="connsiteY4" fmla="*/ 148228 h 1147426"/>
                <a:gd name="connsiteX5" fmla="*/ 1893609 w 2191771"/>
                <a:gd name="connsiteY5" fmla="*/ 396357 h 1147426"/>
                <a:gd name="connsiteX6" fmla="*/ 2187688 w 2191771"/>
                <a:gd name="connsiteY6" fmla="*/ 543396 h 1147426"/>
                <a:gd name="connsiteX7" fmla="*/ 1774140 w 2191771"/>
                <a:gd name="connsiteY7" fmla="*/ 736385 h 1147426"/>
                <a:gd name="connsiteX8" fmla="*/ 1213553 w 2191771"/>
                <a:gd name="connsiteY8" fmla="*/ 888019 h 1147426"/>
                <a:gd name="connsiteX9" fmla="*/ 1052729 w 2191771"/>
                <a:gd name="connsiteY9" fmla="*/ 1053439 h 1147426"/>
                <a:gd name="connsiteX10" fmla="*/ 795410 w 2191771"/>
                <a:gd name="connsiteY10" fmla="*/ 1140743 h 1147426"/>
                <a:gd name="connsiteX0" fmla="*/ 796968 w 2193131"/>
                <a:gd name="connsiteY0" fmla="*/ 1148120 h 1154803"/>
                <a:gd name="connsiteX1" fmla="*/ 332876 w 2193131"/>
                <a:gd name="connsiteY1" fmla="*/ 886206 h 1154803"/>
                <a:gd name="connsiteX2" fmla="*/ 34202 w 2193131"/>
                <a:gd name="connsiteY2" fmla="*/ 348594 h 1154803"/>
                <a:gd name="connsiteX3" fmla="*/ 70962 w 2193131"/>
                <a:gd name="connsiteY3" fmla="*/ 13161 h 1154803"/>
                <a:gd name="connsiteX4" fmla="*/ 608574 w 2193131"/>
                <a:gd name="connsiteY4" fmla="*/ 100466 h 1154803"/>
                <a:gd name="connsiteX5" fmla="*/ 1895167 w 2193131"/>
                <a:gd name="connsiteY5" fmla="*/ 403734 h 1154803"/>
                <a:gd name="connsiteX6" fmla="*/ 2189246 w 2193131"/>
                <a:gd name="connsiteY6" fmla="*/ 550773 h 1154803"/>
                <a:gd name="connsiteX7" fmla="*/ 1775698 w 2193131"/>
                <a:gd name="connsiteY7" fmla="*/ 743762 h 1154803"/>
                <a:gd name="connsiteX8" fmla="*/ 1215111 w 2193131"/>
                <a:gd name="connsiteY8" fmla="*/ 895396 h 1154803"/>
                <a:gd name="connsiteX9" fmla="*/ 1054287 w 2193131"/>
                <a:gd name="connsiteY9" fmla="*/ 1060816 h 1154803"/>
                <a:gd name="connsiteX10" fmla="*/ 796968 w 2193131"/>
                <a:gd name="connsiteY10" fmla="*/ 1148120 h 1154803"/>
                <a:gd name="connsiteX0" fmla="*/ 796968 w 2191217"/>
                <a:gd name="connsiteY0" fmla="*/ 1148120 h 1154803"/>
                <a:gd name="connsiteX1" fmla="*/ 332876 w 2191217"/>
                <a:gd name="connsiteY1" fmla="*/ 886206 h 1154803"/>
                <a:gd name="connsiteX2" fmla="*/ 34202 w 2191217"/>
                <a:gd name="connsiteY2" fmla="*/ 348594 h 1154803"/>
                <a:gd name="connsiteX3" fmla="*/ 70962 w 2191217"/>
                <a:gd name="connsiteY3" fmla="*/ 13161 h 1154803"/>
                <a:gd name="connsiteX4" fmla="*/ 608574 w 2191217"/>
                <a:gd name="connsiteY4" fmla="*/ 100466 h 1154803"/>
                <a:gd name="connsiteX5" fmla="*/ 1895167 w 2191217"/>
                <a:gd name="connsiteY5" fmla="*/ 403734 h 1154803"/>
                <a:gd name="connsiteX6" fmla="*/ 2189246 w 2191217"/>
                <a:gd name="connsiteY6" fmla="*/ 550773 h 1154803"/>
                <a:gd name="connsiteX7" fmla="*/ 2011465 w 2191217"/>
                <a:gd name="connsiteY7" fmla="*/ 680806 h 1154803"/>
                <a:gd name="connsiteX8" fmla="*/ 1775698 w 2191217"/>
                <a:gd name="connsiteY8" fmla="*/ 743762 h 1154803"/>
                <a:gd name="connsiteX9" fmla="*/ 1215111 w 2191217"/>
                <a:gd name="connsiteY9" fmla="*/ 895396 h 1154803"/>
                <a:gd name="connsiteX10" fmla="*/ 1054287 w 2191217"/>
                <a:gd name="connsiteY10" fmla="*/ 1060816 h 1154803"/>
                <a:gd name="connsiteX11" fmla="*/ 796968 w 2191217"/>
                <a:gd name="connsiteY11" fmla="*/ 1148120 h 1154803"/>
                <a:gd name="connsiteX0" fmla="*/ 796968 w 2191217"/>
                <a:gd name="connsiteY0" fmla="*/ 1148120 h 1154803"/>
                <a:gd name="connsiteX1" fmla="*/ 332876 w 2191217"/>
                <a:gd name="connsiteY1" fmla="*/ 886206 h 1154803"/>
                <a:gd name="connsiteX2" fmla="*/ 34202 w 2191217"/>
                <a:gd name="connsiteY2" fmla="*/ 348594 h 1154803"/>
                <a:gd name="connsiteX3" fmla="*/ 70962 w 2191217"/>
                <a:gd name="connsiteY3" fmla="*/ 13161 h 1154803"/>
                <a:gd name="connsiteX4" fmla="*/ 608574 w 2191217"/>
                <a:gd name="connsiteY4" fmla="*/ 100466 h 1154803"/>
                <a:gd name="connsiteX5" fmla="*/ 1895167 w 2191217"/>
                <a:gd name="connsiteY5" fmla="*/ 403734 h 1154803"/>
                <a:gd name="connsiteX6" fmla="*/ 2189246 w 2191217"/>
                <a:gd name="connsiteY6" fmla="*/ 550773 h 1154803"/>
                <a:gd name="connsiteX7" fmla="*/ 2011465 w 2191217"/>
                <a:gd name="connsiteY7" fmla="*/ 680806 h 1154803"/>
                <a:gd name="connsiteX8" fmla="*/ 1789483 w 2191217"/>
                <a:gd name="connsiteY8" fmla="*/ 752952 h 1154803"/>
                <a:gd name="connsiteX9" fmla="*/ 1215111 w 2191217"/>
                <a:gd name="connsiteY9" fmla="*/ 895396 h 1154803"/>
                <a:gd name="connsiteX10" fmla="*/ 1054287 w 2191217"/>
                <a:gd name="connsiteY10" fmla="*/ 1060816 h 1154803"/>
                <a:gd name="connsiteX11" fmla="*/ 796968 w 2191217"/>
                <a:gd name="connsiteY11" fmla="*/ 1148120 h 1154803"/>
                <a:gd name="connsiteX0" fmla="*/ 796968 w 2191217"/>
                <a:gd name="connsiteY0" fmla="*/ 1148120 h 1154803"/>
                <a:gd name="connsiteX1" fmla="*/ 332876 w 2191217"/>
                <a:gd name="connsiteY1" fmla="*/ 886206 h 1154803"/>
                <a:gd name="connsiteX2" fmla="*/ 34202 w 2191217"/>
                <a:gd name="connsiteY2" fmla="*/ 348594 h 1154803"/>
                <a:gd name="connsiteX3" fmla="*/ 70962 w 2191217"/>
                <a:gd name="connsiteY3" fmla="*/ 13161 h 1154803"/>
                <a:gd name="connsiteX4" fmla="*/ 608574 w 2191217"/>
                <a:gd name="connsiteY4" fmla="*/ 100466 h 1154803"/>
                <a:gd name="connsiteX5" fmla="*/ 1895167 w 2191217"/>
                <a:gd name="connsiteY5" fmla="*/ 403734 h 1154803"/>
                <a:gd name="connsiteX6" fmla="*/ 2189246 w 2191217"/>
                <a:gd name="connsiteY6" fmla="*/ 550773 h 1154803"/>
                <a:gd name="connsiteX7" fmla="*/ 2011465 w 2191217"/>
                <a:gd name="connsiteY7" fmla="*/ 680806 h 1154803"/>
                <a:gd name="connsiteX8" fmla="*/ 1789483 w 2191217"/>
                <a:gd name="connsiteY8" fmla="*/ 752952 h 1154803"/>
                <a:gd name="connsiteX9" fmla="*/ 1215111 w 2191217"/>
                <a:gd name="connsiteY9" fmla="*/ 895396 h 1154803"/>
                <a:gd name="connsiteX10" fmla="*/ 1054287 w 2191217"/>
                <a:gd name="connsiteY10" fmla="*/ 1060816 h 1154803"/>
                <a:gd name="connsiteX11" fmla="*/ 796968 w 2191217"/>
                <a:gd name="connsiteY11" fmla="*/ 1148120 h 1154803"/>
                <a:gd name="connsiteX0" fmla="*/ 796968 w 2191217"/>
                <a:gd name="connsiteY0" fmla="*/ 1148120 h 1154803"/>
                <a:gd name="connsiteX1" fmla="*/ 332876 w 2191217"/>
                <a:gd name="connsiteY1" fmla="*/ 886206 h 1154803"/>
                <a:gd name="connsiteX2" fmla="*/ 34202 w 2191217"/>
                <a:gd name="connsiteY2" fmla="*/ 348594 h 1154803"/>
                <a:gd name="connsiteX3" fmla="*/ 70962 w 2191217"/>
                <a:gd name="connsiteY3" fmla="*/ 13161 h 1154803"/>
                <a:gd name="connsiteX4" fmla="*/ 608574 w 2191217"/>
                <a:gd name="connsiteY4" fmla="*/ 100466 h 1154803"/>
                <a:gd name="connsiteX5" fmla="*/ 1895167 w 2191217"/>
                <a:gd name="connsiteY5" fmla="*/ 403734 h 1154803"/>
                <a:gd name="connsiteX6" fmla="*/ 2189246 w 2191217"/>
                <a:gd name="connsiteY6" fmla="*/ 550773 h 1154803"/>
                <a:gd name="connsiteX7" fmla="*/ 2011465 w 2191217"/>
                <a:gd name="connsiteY7" fmla="*/ 680806 h 1154803"/>
                <a:gd name="connsiteX8" fmla="*/ 1789483 w 2191217"/>
                <a:gd name="connsiteY8" fmla="*/ 752952 h 1154803"/>
                <a:gd name="connsiteX9" fmla="*/ 1215111 w 2191217"/>
                <a:gd name="connsiteY9" fmla="*/ 895396 h 1154803"/>
                <a:gd name="connsiteX10" fmla="*/ 1054287 w 2191217"/>
                <a:gd name="connsiteY10" fmla="*/ 1060816 h 1154803"/>
                <a:gd name="connsiteX11" fmla="*/ 796968 w 2191217"/>
                <a:gd name="connsiteY11" fmla="*/ 1148120 h 1154803"/>
                <a:gd name="connsiteX0" fmla="*/ 796968 w 2191217"/>
                <a:gd name="connsiteY0" fmla="*/ 1148120 h 1154612"/>
                <a:gd name="connsiteX1" fmla="*/ 332876 w 2191217"/>
                <a:gd name="connsiteY1" fmla="*/ 886206 h 1154612"/>
                <a:gd name="connsiteX2" fmla="*/ 34202 w 2191217"/>
                <a:gd name="connsiteY2" fmla="*/ 348594 h 1154612"/>
                <a:gd name="connsiteX3" fmla="*/ 70962 w 2191217"/>
                <a:gd name="connsiteY3" fmla="*/ 13161 h 1154612"/>
                <a:gd name="connsiteX4" fmla="*/ 608574 w 2191217"/>
                <a:gd name="connsiteY4" fmla="*/ 100466 h 1154612"/>
                <a:gd name="connsiteX5" fmla="*/ 1895167 w 2191217"/>
                <a:gd name="connsiteY5" fmla="*/ 403734 h 1154612"/>
                <a:gd name="connsiteX6" fmla="*/ 2189246 w 2191217"/>
                <a:gd name="connsiteY6" fmla="*/ 550773 h 1154612"/>
                <a:gd name="connsiteX7" fmla="*/ 2011465 w 2191217"/>
                <a:gd name="connsiteY7" fmla="*/ 680806 h 1154612"/>
                <a:gd name="connsiteX8" fmla="*/ 1789483 w 2191217"/>
                <a:gd name="connsiteY8" fmla="*/ 752952 h 1154612"/>
                <a:gd name="connsiteX9" fmla="*/ 1228896 w 2191217"/>
                <a:gd name="connsiteY9" fmla="*/ 904585 h 1154612"/>
                <a:gd name="connsiteX10" fmla="*/ 1054287 w 2191217"/>
                <a:gd name="connsiteY10" fmla="*/ 1060816 h 1154612"/>
                <a:gd name="connsiteX11" fmla="*/ 796968 w 2191217"/>
                <a:gd name="connsiteY11" fmla="*/ 1148120 h 1154612"/>
                <a:gd name="connsiteX0" fmla="*/ 796968 w 2191217"/>
                <a:gd name="connsiteY0" fmla="*/ 1148120 h 1154612"/>
                <a:gd name="connsiteX1" fmla="*/ 332876 w 2191217"/>
                <a:gd name="connsiteY1" fmla="*/ 886206 h 1154612"/>
                <a:gd name="connsiteX2" fmla="*/ 34202 w 2191217"/>
                <a:gd name="connsiteY2" fmla="*/ 348594 h 1154612"/>
                <a:gd name="connsiteX3" fmla="*/ 70962 w 2191217"/>
                <a:gd name="connsiteY3" fmla="*/ 13161 h 1154612"/>
                <a:gd name="connsiteX4" fmla="*/ 608574 w 2191217"/>
                <a:gd name="connsiteY4" fmla="*/ 100466 h 1154612"/>
                <a:gd name="connsiteX5" fmla="*/ 1895167 w 2191217"/>
                <a:gd name="connsiteY5" fmla="*/ 403734 h 1154612"/>
                <a:gd name="connsiteX6" fmla="*/ 2189246 w 2191217"/>
                <a:gd name="connsiteY6" fmla="*/ 550773 h 1154612"/>
                <a:gd name="connsiteX7" fmla="*/ 2011465 w 2191217"/>
                <a:gd name="connsiteY7" fmla="*/ 680806 h 1154612"/>
                <a:gd name="connsiteX8" fmla="*/ 1789483 w 2191217"/>
                <a:gd name="connsiteY8" fmla="*/ 752952 h 1154612"/>
                <a:gd name="connsiteX9" fmla="*/ 1228896 w 2191217"/>
                <a:gd name="connsiteY9" fmla="*/ 904585 h 1154612"/>
                <a:gd name="connsiteX10" fmla="*/ 1054287 w 2191217"/>
                <a:gd name="connsiteY10" fmla="*/ 1060816 h 1154612"/>
                <a:gd name="connsiteX11" fmla="*/ 796968 w 2191217"/>
                <a:gd name="connsiteY11" fmla="*/ 1148120 h 1154612"/>
                <a:gd name="connsiteX0" fmla="*/ 796968 w 2191217"/>
                <a:gd name="connsiteY0" fmla="*/ 1148120 h 1154612"/>
                <a:gd name="connsiteX1" fmla="*/ 332876 w 2191217"/>
                <a:gd name="connsiteY1" fmla="*/ 886206 h 1154612"/>
                <a:gd name="connsiteX2" fmla="*/ 34202 w 2191217"/>
                <a:gd name="connsiteY2" fmla="*/ 348594 h 1154612"/>
                <a:gd name="connsiteX3" fmla="*/ 70962 w 2191217"/>
                <a:gd name="connsiteY3" fmla="*/ 13161 h 1154612"/>
                <a:gd name="connsiteX4" fmla="*/ 608574 w 2191217"/>
                <a:gd name="connsiteY4" fmla="*/ 100466 h 1154612"/>
                <a:gd name="connsiteX5" fmla="*/ 1895167 w 2191217"/>
                <a:gd name="connsiteY5" fmla="*/ 403734 h 1154612"/>
                <a:gd name="connsiteX6" fmla="*/ 2189246 w 2191217"/>
                <a:gd name="connsiteY6" fmla="*/ 550773 h 1154612"/>
                <a:gd name="connsiteX7" fmla="*/ 2011465 w 2191217"/>
                <a:gd name="connsiteY7" fmla="*/ 680806 h 1154612"/>
                <a:gd name="connsiteX8" fmla="*/ 1789483 w 2191217"/>
                <a:gd name="connsiteY8" fmla="*/ 752952 h 1154612"/>
                <a:gd name="connsiteX9" fmla="*/ 1228896 w 2191217"/>
                <a:gd name="connsiteY9" fmla="*/ 904585 h 1154612"/>
                <a:gd name="connsiteX10" fmla="*/ 1054287 w 2191217"/>
                <a:gd name="connsiteY10" fmla="*/ 1060816 h 1154612"/>
                <a:gd name="connsiteX11" fmla="*/ 796968 w 2191217"/>
                <a:gd name="connsiteY11" fmla="*/ 1148120 h 1154612"/>
                <a:gd name="connsiteX0" fmla="*/ 796968 w 2191217"/>
                <a:gd name="connsiteY0" fmla="*/ 1148120 h 1154612"/>
                <a:gd name="connsiteX1" fmla="*/ 332876 w 2191217"/>
                <a:gd name="connsiteY1" fmla="*/ 886206 h 1154612"/>
                <a:gd name="connsiteX2" fmla="*/ 34202 w 2191217"/>
                <a:gd name="connsiteY2" fmla="*/ 348594 h 1154612"/>
                <a:gd name="connsiteX3" fmla="*/ 70962 w 2191217"/>
                <a:gd name="connsiteY3" fmla="*/ 13161 h 1154612"/>
                <a:gd name="connsiteX4" fmla="*/ 608574 w 2191217"/>
                <a:gd name="connsiteY4" fmla="*/ 100466 h 1154612"/>
                <a:gd name="connsiteX5" fmla="*/ 1895167 w 2191217"/>
                <a:gd name="connsiteY5" fmla="*/ 403734 h 1154612"/>
                <a:gd name="connsiteX6" fmla="*/ 2189246 w 2191217"/>
                <a:gd name="connsiteY6" fmla="*/ 550773 h 1154612"/>
                <a:gd name="connsiteX7" fmla="*/ 2011465 w 2191217"/>
                <a:gd name="connsiteY7" fmla="*/ 680806 h 1154612"/>
                <a:gd name="connsiteX8" fmla="*/ 1789483 w 2191217"/>
                <a:gd name="connsiteY8" fmla="*/ 752952 h 1154612"/>
                <a:gd name="connsiteX9" fmla="*/ 1228896 w 2191217"/>
                <a:gd name="connsiteY9" fmla="*/ 904585 h 1154612"/>
                <a:gd name="connsiteX10" fmla="*/ 1054287 w 2191217"/>
                <a:gd name="connsiteY10" fmla="*/ 1060816 h 1154612"/>
                <a:gd name="connsiteX11" fmla="*/ 796968 w 2191217"/>
                <a:gd name="connsiteY11" fmla="*/ 1148120 h 1154612"/>
                <a:gd name="connsiteX0" fmla="*/ 796968 w 2191217"/>
                <a:gd name="connsiteY0" fmla="*/ 1148120 h 1149205"/>
                <a:gd name="connsiteX1" fmla="*/ 623782 w 2191217"/>
                <a:gd name="connsiteY1" fmla="*/ 1094353 h 1149205"/>
                <a:gd name="connsiteX2" fmla="*/ 332876 w 2191217"/>
                <a:gd name="connsiteY2" fmla="*/ 886206 h 1149205"/>
                <a:gd name="connsiteX3" fmla="*/ 34202 w 2191217"/>
                <a:gd name="connsiteY3" fmla="*/ 348594 h 1149205"/>
                <a:gd name="connsiteX4" fmla="*/ 70962 w 2191217"/>
                <a:gd name="connsiteY4" fmla="*/ 13161 h 1149205"/>
                <a:gd name="connsiteX5" fmla="*/ 608574 w 2191217"/>
                <a:gd name="connsiteY5" fmla="*/ 100466 h 1149205"/>
                <a:gd name="connsiteX6" fmla="*/ 1895167 w 2191217"/>
                <a:gd name="connsiteY6" fmla="*/ 403734 h 1149205"/>
                <a:gd name="connsiteX7" fmla="*/ 2189246 w 2191217"/>
                <a:gd name="connsiteY7" fmla="*/ 550773 h 1149205"/>
                <a:gd name="connsiteX8" fmla="*/ 2011465 w 2191217"/>
                <a:gd name="connsiteY8" fmla="*/ 680806 h 1149205"/>
                <a:gd name="connsiteX9" fmla="*/ 1789483 w 2191217"/>
                <a:gd name="connsiteY9" fmla="*/ 752952 h 1149205"/>
                <a:gd name="connsiteX10" fmla="*/ 1228896 w 2191217"/>
                <a:gd name="connsiteY10" fmla="*/ 904585 h 1149205"/>
                <a:gd name="connsiteX11" fmla="*/ 1054287 w 2191217"/>
                <a:gd name="connsiteY11" fmla="*/ 1060816 h 1149205"/>
                <a:gd name="connsiteX12" fmla="*/ 796968 w 2191217"/>
                <a:gd name="connsiteY12" fmla="*/ 1148120 h 1149205"/>
                <a:gd name="connsiteX0" fmla="*/ 796968 w 2191217"/>
                <a:gd name="connsiteY0" fmla="*/ 1148120 h 1149205"/>
                <a:gd name="connsiteX1" fmla="*/ 623782 w 2191217"/>
                <a:gd name="connsiteY1" fmla="*/ 1094353 h 1149205"/>
                <a:gd name="connsiteX2" fmla="*/ 332876 w 2191217"/>
                <a:gd name="connsiteY2" fmla="*/ 886206 h 1149205"/>
                <a:gd name="connsiteX3" fmla="*/ 34202 w 2191217"/>
                <a:gd name="connsiteY3" fmla="*/ 348594 h 1149205"/>
                <a:gd name="connsiteX4" fmla="*/ 70962 w 2191217"/>
                <a:gd name="connsiteY4" fmla="*/ 13161 h 1149205"/>
                <a:gd name="connsiteX5" fmla="*/ 608574 w 2191217"/>
                <a:gd name="connsiteY5" fmla="*/ 100466 h 1149205"/>
                <a:gd name="connsiteX6" fmla="*/ 1895167 w 2191217"/>
                <a:gd name="connsiteY6" fmla="*/ 403734 h 1149205"/>
                <a:gd name="connsiteX7" fmla="*/ 2189246 w 2191217"/>
                <a:gd name="connsiteY7" fmla="*/ 550773 h 1149205"/>
                <a:gd name="connsiteX8" fmla="*/ 2011465 w 2191217"/>
                <a:gd name="connsiteY8" fmla="*/ 680806 h 1149205"/>
                <a:gd name="connsiteX9" fmla="*/ 1789483 w 2191217"/>
                <a:gd name="connsiteY9" fmla="*/ 752952 h 1149205"/>
                <a:gd name="connsiteX10" fmla="*/ 1228896 w 2191217"/>
                <a:gd name="connsiteY10" fmla="*/ 904585 h 1149205"/>
                <a:gd name="connsiteX11" fmla="*/ 1054287 w 2191217"/>
                <a:gd name="connsiteY11" fmla="*/ 1060816 h 1149205"/>
                <a:gd name="connsiteX12" fmla="*/ 796968 w 2191217"/>
                <a:gd name="connsiteY12" fmla="*/ 1148120 h 114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91217" h="1149205">
                  <a:moveTo>
                    <a:pt x="796968" y="1148120"/>
                  </a:moveTo>
                  <a:cubicBezTo>
                    <a:pt x="711432" y="1153709"/>
                    <a:pt x="701131" y="1138005"/>
                    <a:pt x="623782" y="1094353"/>
                  </a:cubicBezTo>
                  <a:cubicBezTo>
                    <a:pt x="546433" y="1050701"/>
                    <a:pt x="431139" y="1010499"/>
                    <a:pt x="332876" y="886206"/>
                  </a:cubicBezTo>
                  <a:cubicBezTo>
                    <a:pt x="234613" y="761913"/>
                    <a:pt x="77854" y="494101"/>
                    <a:pt x="34202" y="348594"/>
                  </a:cubicBezTo>
                  <a:cubicBezTo>
                    <a:pt x="-9450" y="203087"/>
                    <a:pt x="-24767" y="54516"/>
                    <a:pt x="70962" y="13161"/>
                  </a:cubicBezTo>
                  <a:cubicBezTo>
                    <a:pt x="166691" y="-28194"/>
                    <a:pt x="304540" y="35371"/>
                    <a:pt x="608574" y="100466"/>
                  </a:cubicBezTo>
                  <a:cubicBezTo>
                    <a:pt x="912608" y="165561"/>
                    <a:pt x="1631722" y="328683"/>
                    <a:pt x="1895167" y="403734"/>
                  </a:cubicBezTo>
                  <a:cubicBezTo>
                    <a:pt x="2158612" y="478785"/>
                    <a:pt x="2169863" y="504594"/>
                    <a:pt x="2189246" y="550773"/>
                  </a:cubicBezTo>
                  <a:cubicBezTo>
                    <a:pt x="2208629" y="596952"/>
                    <a:pt x="2080390" y="648641"/>
                    <a:pt x="2011465" y="680806"/>
                  </a:cubicBezTo>
                  <a:cubicBezTo>
                    <a:pt x="1942540" y="712971"/>
                    <a:pt x="1919911" y="715656"/>
                    <a:pt x="1789483" y="752952"/>
                  </a:cubicBezTo>
                  <a:cubicBezTo>
                    <a:pt x="1659055" y="790248"/>
                    <a:pt x="1372106" y="837958"/>
                    <a:pt x="1228896" y="904585"/>
                  </a:cubicBezTo>
                  <a:cubicBezTo>
                    <a:pt x="1154610" y="948237"/>
                    <a:pt x="1126275" y="1020227"/>
                    <a:pt x="1054287" y="1060816"/>
                  </a:cubicBezTo>
                  <a:cubicBezTo>
                    <a:pt x="982299" y="1101405"/>
                    <a:pt x="882504" y="1142531"/>
                    <a:pt x="796968" y="114812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Freeform: Shape 89">
              <a:extLst>
                <a:ext uri="{FF2B5EF4-FFF2-40B4-BE49-F238E27FC236}">
                  <a16:creationId xmlns:a16="http://schemas.microsoft.com/office/drawing/2014/main" id="{960CDC49-6041-4FD0-9B96-F8135E035274}"/>
                </a:ext>
              </a:extLst>
            </p:cNvPr>
            <p:cNvSpPr/>
            <p:nvPr/>
          </p:nvSpPr>
          <p:spPr>
            <a:xfrm>
              <a:off x="9490420" y="1769872"/>
              <a:ext cx="1744293" cy="665591"/>
            </a:xfrm>
            <a:custGeom>
              <a:avLst/>
              <a:gdLst>
                <a:gd name="connsiteX0" fmla="*/ 1655972 w 1777286"/>
                <a:gd name="connsiteY0" fmla="*/ 636393 h 636407"/>
                <a:gd name="connsiteX1" fmla="*/ 1338919 w 1777286"/>
                <a:gd name="connsiteY1" fmla="*/ 489354 h 636407"/>
                <a:gd name="connsiteX2" fmla="*/ 989701 w 1777286"/>
                <a:gd name="connsiteY2" fmla="*/ 443404 h 636407"/>
                <a:gd name="connsiteX3" fmla="*/ 479659 w 1777286"/>
                <a:gd name="connsiteY3" fmla="*/ 337719 h 636407"/>
                <a:gd name="connsiteX4" fmla="*/ 135035 w 1777286"/>
                <a:gd name="connsiteY4" fmla="*/ 245820 h 636407"/>
                <a:gd name="connsiteX5" fmla="*/ 98276 w 1777286"/>
                <a:gd name="connsiteY5" fmla="*/ 121756 h 636407"/>
                <a:gd name="connsiteX6" fmla="*/ 1398653 w 1777286"/>
                <a:gd name="connsiteY6" fmla="*/ 107971 h 636407"/>
                <a:gd name="connsiteX7" fmla="*/ 1747872 w 1777286"/>
                <a:gd name="connsiteY7" fmla="*/ 16071 h 636407"/>
                <a:gd name="connsiteX8" fmla="*/ 1747872 w 1777286"/>
                <a:gd name="connsiteY8" fmla="*/ 480164 h 636407"/>
                <a:gd name="connsiteX9" fmla="*/ 1655972 w 1777286"/>
                <a:gd name="connsiteY9" fmla="*/ 636393 h 636407"/>
                <a:gd name="connsiteX0" fmla="*/ 1655972 w 1777286"/>
                <a:gd name="connsiteY0" fmla="*/ 636145 h 636159"/>
                <a:gd name="connsiteX1" fmla="*/ 1338919 w 1777286"/>
                <a:gd name="connsiteY1" fmla="*/ 489106 h 636159"/>
                <a:gd name="connsiteX2" fmla="*/ 989701 w 1777286"/>
                <a:gd name="connsiteY2" fmla="*/ 443156 h 636159"/>
                <a:gd name="connsiteX3" fmla="*/ 479659 w 1777286"/>
                <a:gd name="connsiteY3" fmla="*/ 337471 h 636159"/>
                <a:gd name="connsiteX4" fmla="*/ 135035 w 1777286"/>
                <a:gd name="connsiteY4" fmla="*/ 245572 h 636159"/>
                <a:gd name="connsiteX5" fmla="*/ 98276 w 1777286"/>
                <a:gd name="connsiteY5" fmla="*/ 103128 h 636159"/>
                <a:gd name="connsiteX6" fmla="*/ 1398653 w 1777286"/>
                <a:gd name="connsiteY6" fmla="*/ 107723 h 636159"/>
                <a:gd name="connsiteX7" fmla="*/ 1747872 w 1777286"/>
                <a:gd name="connsiteY7" fmla="*/ 15823 h 636159"/>
                <a:gd name="connsiteX8" fmla="*/ 1747872 w 1777286"/>
                <a:gd name="connsiteY8" fmla="*/ 479916 h 636159"/>
                <a:gd name="connsiteX9" fmla="*/ 1655972 w 1777286"/>
                <a:gd name="connsiteY9" fmla="*/ 636145 h 636159"/>
                <a:gd name="connsiteX0" fmla="*/ 1655794 w 1777108"/>
                <a:gd name="connsiteY0" fmla="*/ 636145 h 636159"/>
                <a:gd name="connsiteX1" fmla="*/ 1338741 w 1777108"/>
                <a:gd name="connsiteY1" fmla="*/ 489106 h 636159"/>
                <a:gd name="connsiteX2" fmla="*/ 989523 w 1777108"/>
                <a:gd name="connsiteY2" fmla="*/ 443156 h 636159"/>
                <a:gd name="connsiteX3" fmla="*/ 474886 w 1777108"/>
                <a:gd name="connsiteY3" fmla="*/ 355851 h 636159"/>
                <a:gd name="connsiteX4" fmla="*/ 134857 w 1777108"/>
                <a:gd name="connsiteY4" fmla="*/ 245572 h 636159"/>
                <a:gd name="connsiteX5" fmla="*/ 98098 w 1777108"/>
                <a:gd name="connsiteY5" fmla="*/ 103128 h 636159"/>
                <a:gd name="connsiteX6" fmla="*/ 1398475 w 1777108"/>
                <a:gd name="connsiteY6" fmla="*/ 107723 h 636159"/>
                <a:gd name="connsiteX7" fmla="*/ 1747694 w 1777108"/>
                <a:gd name="connsiteY7" fmla="*/ 15823 h 636159"/>
                <a:gd name="connsiteX8" fmla="*/ 1747694 w 1777108"/>
                <a:gd name="connsiteY8" fmla="*/ 479916 h 636159"/>
                <a:gd name="connsiteX9" fmla="*/ 1655794 w 1777108"/>
                <a:gd name="connsiteY9" fmla="*/ 636145 h 636159"/>
                <a:gd name="connsiteX0" fmla="*/ 1655794 w 1777108"/>
                <a:gd name="connsiteY0" fmla="*/ 636145 h 636411"/>
                <a:gd name="connsiteX1" fmla="*/ 1370906 w 1777108"/>
                <a:gd name="connsiteY1" fmla="*/ 516675 h 636411"/>
                <a:gd name="connsiteX2" fmla="*/ 1338741 w 1777108"/>
                <a:gd name="connsiteY2" fmla="*/ 489106 h 636411"/>
                <a:gd name="connsiteX3" fmla="*/ 989523 w 1777108"/>
                <a:gd name="connsiteY3" fmla="*/ 443156 h 636411"/>
                <a:gd name="connsiteX4" fmla="*/ 474886 w 1777108"/>
                <a:gd name="connsiteY4" fmla="*/ 355851 h 636411"/>
                <a:gd name="connsiteX5" fmla="*/ 134857 w 1777108"/>
                <a:gd name="connsiteY5" fmla="*/ 245572 h 636411"/>
                <a:gd name="connsiteX6" fmla="*/ 98098 w 1777108"/>
                <a:gd name="connsiteY6" fmla="*/ 103128 h 636411"/>
                <a:gd name="connsiteX7" fmla="*/ 1398475 w 1777108"/>
                <a:gd name="connsiteY7" fmla="*/ 107723 h 636411"/>
                <a:gd name="connsiteX8" fmla="*/ 1747694 w 1777108"/>
                <a:gd name="connsiteY8" fmla="*/ 15823 h 636411"/>
                <a:gd name="connsiteX9" fmla="*/ 1747694 w 1777108"/>
                <a:gd name="connsiteY9" fmla="*/ 479916 h 636411"/>
                <a:gd name="connsiteX10" fmla="*/ 1655794 w 1777108"/>
                <a:gd name="connsiteY10" fmla="*/ 636145 h 636411"/>
                <a:gd name="connsiteX0" fmla="*/ 1655794 w 1777108"/>
                <a:gd name="connsiteY0" fmla="*/ 636145 h 636159"/>
                <a:gd name="connsiteX1" fmla="*/ 1338741 w 1777108"/>
                <a:gd name="connsiteY1" fmla="*/ 489106 h 636159"/>
                <a:gd name="connsiteX2" fmla="*/ 989523 w 1777108"/>
                <a:gd name="connsiteY2" fmla="*/ 443156 h 636159"/>
                <a:gd name="connsiteX3" fmla="*/ 474886 w 1777108"/>
                <a:gd name="connsiteY3" fmla="*/ 355851 h 636159"/>
                <a:gd name="connsiteX4" fmla="*/ 134857 w 1777108"/>
                <a:gd name="connsiteY4" fmla="*/ 245572 h 636159"/>
                <a:gd name="connsiteX5" fmla="*/ 98098 w 1777108"/>
                <a:gd name="connsiteY5" fmla="*/ 103128 h 636159"/>
                <a:gd name="connsiteX6" fmla="*/ 1398475 w 1777108"/>
                <a:gd name="connsiteY6" fmla="*/ 107723 h 636159"/>
                <a:gd name="connsiteX7" fmla="*/ 1747694 w 1777108"/>
                <a:gd name="connsiteY7" fmla="*/ 15823 h 636159"/>
                <a:gd name="connsiteX8" fmla="*/ 1747694 w 1777108"/>
                <a:gd name="connsiteY8" fmla="*/ 479916 h 636159"/>
                <a:gd name="connsiteX9" fmla="*/ 1655794 w 1777108"/>
                <a:gd name="connsiteY9" fmla="*/ 636145 h 636159"/>
                <a:gd name="connsiteX0" fmla="*/ 1655794 w 1777108"/>
                <a:gd name="connsiteY0" fmla="*/ 636145 h 636521"/>
                <a:gd name="connsiteX1" fmla="*/ 1329551 w 1777108"/>
                <a:gd name="connsiteY1" fmla="*/ 521270 h 636521"/>
                <a:gd name="connsiteX2" fmla="*/ 989523 w 1777108"/>
                <a:gd name="connsiteY2" fmla="*/ 443156 h 636521"/>
                <a:gd name="connsiteX3" fmla="*/ 474886 w 1777108"/>
                <a:gd name="connsiteY3" fmla="*/ 355851 h 636521"/>
                <a:gd name="connsiteX4" fmla="*/ 134857 w 1777108"/>
                <a:gd name="connsiteY4" fmla="*/ 245572 h 636521"/>
                <a:gd name="connsiteX5" fmla="*/ 98098 w 1777108"/>
                <a:gd name="connsiteY5" fmla="*/ 103128 h 636521"/>
                <a:gd name="connsiteX6" fmla="*/ 1398475 w 1777108"/>
                <a:gd name="connsiteY6" fmla="*/ 107723 h 636521"/>
                <a:gd name="connsiteX7" fmla="*/ 1747694 w 1777108"/>
                <a:gd name="connsiteY7" fmla="*/ 15823 h 636521"/>
                <a:gd name="connsiteX8" fmla="*/ 1747694 w 1777108"/>
                <a:gd name="connsiteY8" fmla="*/ 479916 h 636521"/>
                <a:gd name="connsiteX9" fmla="*/ 1655794 w 1777108"/>
                <a:gd name="connsiteY9" fmla="*/ 636145 h 636521"/>
                <a:gd name="connsiteX0" fmla="*/ 1678769 w 1776308"/>
                <a:gd name="connsiteY0" fmla="*/ 640740 h 641101"/>
                <a:gd name="connsiteX1" fmla="*/ 1329551 w 1776308"/>
                <a:gd name="connsiteY1" fmla="*/ 521270 h 641101"/>
                <a:gd name="connsiteX2" fmla="*/ 989523 w 1776308"/>
                <a:gd name="connsiteY2" fmla="*/ 443156 h 641101"/>
                <a:gd name="connsiteX3" fmla="*/ 474886 w 1776308"/>
                <a:gd name="connsiteY3" fmla="*/ 355851 h 641101"/>
                <a:gd name="connsiteX4" fmla="*/ 134857 w 1776308"/>
                <a:gd name="connsiteY4" fmla="*/ 245572 h 641101"/>
                <a:gd name="connsiteX5" fmla="*/ 98098 w 1776308"/>
                <a:gd name="connsiteY5" fmla="*/ 103128 h 641101"/>
                <a:gd name="connsiteX6" fmla="*/ 1398475 w 1776308"/>
                <a:gd name="connsiteY6" fmla="*/ 107723 h 641101"/>
                <a:gd name="connsiteX7" fmla="*/ 1747694 w 1776308"/>
                <a:gd name="connsiteY7" fmla="*/ 15823 h 641101"/>
                <a:gd name="connsiteX8" fmla="*/ 1747694 w 1776308"/>
                <a:gd name="connsiteY8" fmla="*/ 479916 h 641101"/>
                <a:gd name="connsiteX9" fmla="*/ 1678769 w 1776308"/>
                <a:gd name="connsiteY9" fmla="*/ 640740 h 641101"/>
                <a:gd name="connsiteX0" fmla="*/ 1701744 w 1775349"/>
                <a:gd name="connsiteY0" fmla="*/ 631550 h 631942"/>
                <a:gd name="connsiteX1" fmla="*/ 1329551 w 1775349"/>
                <a:gd name="connsiteY1" fmla="*/ 521270 h 631942"/>
                <a:gd name="connsiteX2" fmla="*/ 989523 w 1775349"/>
                <a:gd name="connsiteY2" fmla="*/ 443156 h 631942"/>
                <a:gd name="connsiteX3" fmla="*/ 474886 w 1775349"/>
                <a:gd name="connsiteY3" fmla="*/ 355851 h 631942"/>
                <a:gd name="connsiteX4" fmla="*/ 134857 w 1775349"/>
                <a:gd name="connsiteY4" fmla="*/ 245572 h 631942"/>
                <a:gd name="connsiteX5" fmla="*/ 98098 w 1775349"/>
                <a:gd name="connsiteY5" fmla="*/ 103128 h 631942"/>
                <a:gd name="connsiteX6" fmla="*/ 1398475 w 1775349"/>
                <a:gd name="connsiteY6" fmla="*/ 107723 h 631942"/>
                <a:gd name="connsiteX7" fmla="*/ 1747694 w 1775349"/>
                <a:gd name="connsiteY7" fmla="*/ 15823 h 631942"/>
                <a:gd name="connsiteX8" fmla="*/ 1747694 w 1775349"/>
                <a:gd name="connsiteY8" fmla="*/ 479916 h 631942"/>
                <a:gd name="connsiteX9" fmla="*/ 1701744 w 1775349"/>
                <a:gd name="connsiteY9" fmla="*/ 631550 h 631942"/>
                <a:gd name="connsiteX0" fmla="*/ 1701744 w 1773822"/>
                <a:gd name="connsiteY0" fmla="*/ 631550 h 655444"/>
                <a:gd name="connsiteX1" fmla="*/ 1329551 w 1773822"/>
                <a:gd name="connsiteY1" fmla="*/ 521270 h 655444"/>
                <a:gd name="connsiteX2" fmla="*/ 989523 w 1773822"/>
                <a:gd name="connsiteY2" fmla="*/ 443156 h 655444"/>
                <a:gd name="connsiteX3" fmla="*/ 474886 w 1773822"/>
                <a:gd name="connsiteY3" fmla="*/ 355851 h 655444"/>
                <a:gd name="connsiteX4" fmla="*/ 134857 w 1773822"/>
                <a:gd name="connsiteY4" fmla="*/ 245572 h 655444"/>
                <a:gd name="connsiteX5" fmla="*/ 98098 w 1773822"/>
                <a:gd name="connsiteY5" fmla="*/ 103128 h 655444"/>
                <a:gd name="connsiteX6" fmla="*/ 1398475 w 1773822"/>
                <a:gd name="connsiteY6" fmla="*/ 107723 h 655444"/>
                <a:gd name="connsiteX7" fmla="*/ 1747694 w 1773822"/>
                <a:gd name="connsiteY7" fmla="*/ 15823 h 655444"/>
                <a:gd name="connsiteX8" fmla="*/ 1701744 w 1773822"/>
                <a:gd name="connsiteY8" fmla="*/ 631550 h 655444"/>
                <a:gd name="connsiteX0" fmla="*/ 1701744 w 1747694"/>
                <a:gd name="connsiteY0" fmla="*/ 631550 h 655444"/>
                <a:gd name="connsiteX1" fmla="*/ 1329551 w 1747694"/>
                <a:gd name="connsiteY1" fmla="*/ 521270 h 655444"/>
                <a:gd name="connsiteX2" fmla="*/ 989523 w 1747694"/>
                <a:gd name="connsiteY2" fmla="*/ 443156 h 655444"/>
                <a:gd name="connsiteX3" fmla="*/ 474886 w 1747694"/>
                <a:gd name="connsiteY3" fmla="*/ 355851 h 655444"/>
                <a:gd name="connsiteX4" fmla="*/ 134857 w 1747694"/>
                <a:gd name="connsiteY4" fmla="*/ 245572 h 655444"/>
                <a:gd name="connsiteX5" fmla="*/ 98098 w 1747694"/>
                <a:gd name="connsiteY5" fmla="*/ 103128 h 655444"/>
                <a:gd name="connsiteX6" fmla="*/ 1398475 w 1747694"/>
                <a:gd name="connsiteY6" fmla="*/ 107723 h 655444"/>
                <a:gd name="connsiteX7" fmla="*/ 1747694 w 1747694"/>
                <a:gd name="connsiteY7" fmla="*/ 15823 h 655444"/>
                <a:gd name="connsiteX8" fmla="*/ 1701744 w 1747694"/>
                <a:gd name="connsiteY8" fmla="*/ 631550 h 655444"/>
                <a:gd name="connsiteX0" fmla="*/ 1724719 w 1747694"/>
                <a:gd name="connsiteY0" fmla="*/ 599385 h 626534"/>
                <a:gd name="connsiteX1" fmla="*/ 1329551 w 1747694"/>
                <a:gd name="connsiteY1" fmla="*/ 521270 h 626534"/>
                <a:gd name="connsiteX2" fmla="*/ 989523 w 1747694"/>
                <a:gd name="connsiteY2" fmla="*/ 443156 h 626534"/>
                <a:gd name="connsiteX3" fmla="*/ 474886 w 1747694"/>
                <a:gd name="connsiteY3" fmla="*/ 355851 h 626534"/>
                <a:gd name="connsiteX4" fmla="*/ 134857 w 1747694"/>
                <a:gd name="connsiteY4" fmla="*/ 245572 h 626534"/>
                <a:gd name="connsiteX5" fmla="*/ 98098 w 1747694"/>
                <a:gd name="connsiteY5" fmla="*/ 103128 h 626534"/>
                <a:gd name="connsiteX6" fmla="*/ 1398475 w 1747694"/>
                <a:gd name="connsiteY6" fmla="*/ 107723 h 626534"/>
                <a:gd name="connsiteX7" fmla="*/ 1747694 w 1747694"/>
                <a:gd name="connsiteY7" fmla="*/ 15823 h 626534"/>
                <a:gd name="connsiteX8" fmla="*/ 1724719 w 1747694"/>
                <a:gd name="connsiteY8" fmla="*/ 599385 h 626534"/>
                <a:gd name="connsiteX0" fmla="*/ 1733909 w 1747694"/>
                <a:gd name="connsiteY0" fmla="*/ 640740 h 663842"/>
                <a:gd name="connsiteX1" fmla="*/ 1329551 w 1747694"/>
                <a:gd name="connsiteY1" fmla="*/ 521270 h 663842"/>
                <a:gd name="connsiteX2" fmla="*/ 989523 w 1747694"/>
                <a:gd name="connsiteY2" fmla="*/ 443156 h 663842"/>
                <a:gd name="connsiteX3" fmla="*/ 474886 w 1747694"/>
                <a:gd name="connsiteY3" fmla="*/ 355851 h 663842"/>
                <a:gd name="connsiteX4" fmla="*/ 134857 w 1747694"/>
                <a:gd name="connsiteY4" fmla="*/ 245572 h 663842"/>
                <a:gd name="connsiteX5" fmla="*/ 98098 w 1747694"/>
                <a:gd name="connsiteY5" fmla="*/ 103128 h 663842"/>
                <a:gd name="connsiteX6" fmla="*/ 1398475 w 1747694"/>
                <a:gd name="connsiteY6" fmla="*/ 107723 h 663842"/>
                <a:gd name="connsiteX7" fmla="*/ 1747694 w 1747694"/>
                <a:gd name="connsiteY7" fmla="*/ 15823 h 663842"/>
                <a:gd name="connsiteX8" fmla="*/ 1733909 w 1747694"/>
                <a:gd name="connsiteY8" fmla="*/ 640740 h 663842"/>
                <a:gd name="connsiteX0" fmla="*/ 1729314 w 1747694"/>
                <a:gd name="connsiteY0" fmla="*/ 640740 h 663842"/>
                <a:gd name="connsiteX1" fmla="*/ 1329551 w 1747694"/>
                <a:gd name="connsiteY1" fmla="*/ 521270 h 663842"/>
                <a:gd name="connsiteX2" fmla="*/ 989523 w 1747694"/>
                <a:gd name="connsiteY2" fmla="*/ 443156 h 663842"/>
                <a:gd name="connsiteX3" fmla="*/ 474886 w 1747694"/>
                <a:gd name="connsiteY3" fmla="*/ 355851 h 663842"/>
                <a:gd name="connsiteX4" fmla="*/ 134857 w 1747694"/>
                <a:gd name="connsiteY4" fmla="*/ 245572 h 663842"/>
                <a:gd name="connsiteX5" fmla="*/ 98098 w 1747694"/>
                <a:gd name="connsiteY5" fmla="*/ 103128 h 663842"/>
                <a:gd name="connsiteX6" fmla="*/ 1398475 w 1747694"/>
                <a:gd name="connsiteY6" fmla="*/ 107723 h 663842"/>
                <a:gd name="connsiteX7" fmla="*/ 1747694 w 1747694"/>
                <a:gd name="connsiteY7" fmla="*/ 15823 h 663842"/>
                <a:gd name="connsiteX8" fmla="*/ 1729314 w 1747694"/>
                <a:gd name="connsiteY8" fmla="*/ 640740 h 663842"/>
                <a:gd name="connsiteX0" fmla="*/ 1725913 w 1744293"/>
                <a:gd name="connsiteY0" fmla="*/ 642489 h 665591"/>
                <a:gd name="connsiteX1" fmla="*/ 1326150 w 1744293"/>
                <a:gd name="connsiteY1" fmla="*/ 523019 h 665591"/>
                <a:gd name="connsiteX2" fmla="*/ 986122 w 1744293"/>
                <a:gd name="connsiteY2" fmla="*/ 444905 h 665591"/>
                <a:gd name="connsiteX3" fmla="*/ 471485 w 1744293"/>
                <a:gd name="connsiteY3" fmla="*/ 357600 h 665591"/>
                <a:gd name="connsiteX4" fmla="*/ 131456 w 1744293"/>
                <a:gd name="connsiteY4" fmla="*/ 247321 h 665591"/>
                <a:gd name="connsiteX5" fmla="*/ 94697 w 1744293"/>
                <a:gd name="connsiteY5" fmla="*/ 104877 h 665591"/>
                <a:gd name="connsiteX6" fmla="*/ 1349124 w 1744293"/>
                <a:gd name="connsiteY6" fmla="*/ 91092 h 665591"/>
                <a:gd name="connsiteX7" fmla="*/ 1744293 w 1744293"/>
                <a:gd name="connsiteY7" fmla="*/ 17572 h 665591"/>
                <a:gd name="connsiteX8" fmla="*/ 1725913 w 1744293"/>
                <a:gd name="connsiteY8" fmla="*/ 642489 h 66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293" h="665591">
                  <a:moveTo>
                    <a:pt x="1725913" y="642489"/>
                  </a:moveTo>
                  <a:cubicBezTo>
                    <a:pt x="1656223" y="726730"/>
                    <a:pt x="1449449" y="555950"/>
                    <a:pt x="1326150" y="523019"/>
                  </a:cubicBezTo>
                  <a:cubicBezTo>
                    <a:pt x="1202851" y="490088"/>
                    <a:pt x="1128566" y="472475"/>
                    <a:pt x="986122" y="444905"/>
                  </a:cubicBezTo>
                  <a:cubicBezTo>
                    <a:pt x="843678" y="417335"/>
                    <a:pt x="613929" y="390531"/>
                    <a:pt x="471485" y="357600"/>
                  </a:cubicBezTo>
                  <a:cubicBezTo>
                    <a:pt x="329041" y="324669"/>
                    <a:pt x="194254" y="289442"/>
                    <a:pt x="131456" y="247321"/>
                  </a:cubicBezTo>
                  <a:cubicBezTo>
                    <a:pt x="68658" y="205200"/>
                    <a:pt x="-108248" y="130915"/>
                    <a:pt x="94697" y="104877"/>
                  </a:cubicBezTo>
                  <a:cubicBezTo>
                    <a:pt x="297642" y="78839"/>
                    <a:pt x="1074191" y="105643"/>
                    <a:pt x="1349124" y="91092"/>
                  </a:cubicBezTo>
                  <a:cubicBezTo>
                    <a:pt x="1624057" y="76541"/>
                    <a:pt x="1686090" y="-44460"/>
                    <a:pt x="1744293" y="17572"/>
                  </a:cubicBezTo>
                  <a:lnTo>
                    <a:pt x="1725913" y="64248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Freeform: Shape 90">
              <a:extLst>
                <a:ext uri="{FF2B5EF4-FFF2-40B4-BE49-F238E27FC236}">
                  <a16:creationId xmlns:a16="http://schemas.microsoft.com/office/drawing/2014/main" id="{BBCCA26D-B537-4378-AE44-45AF80E06738}"/>
                </a:ext>
              </a:extLst>
            </p:cNvPr>
            <p:cNvSpPr/>
            <p:nvPr/>
          </p:nvSpPr>
          <p:spPr>
            <a:xfrm>
              <a:off x="9427869" y="997110"/>
              <a:ext cx="1770205" cy="626107"/>
            </a:xfrm>
            <a:custGeom>
              <a:avLst/>
              <a:gdLst>
                <a:gd name="connsiteX0" fmla="*/ 118905 w 1791655"/>
                <a:gd name="connsiteY0" fmla="*/ 574663 h 596389"/>
                <a:gd name="connsiteX1" fmla="*/ 22410 w 1791655"/>
                <a:gd name="connsiteY1" fmla="*/ 331130 h 596389"/>
                <a:gd name="connsiteX2" fmla="*/ 91335 w 1791655"/>
                <a:gd name="connsiteY2" fmla="*/ 41646 h 596389"/>
                <a:gd name="connsiteX3" fmla="*/ 169450 w 1791655"/>
                <a:gd name="connsiteY3" fmla="*/ 4886 h 596389"/>
                <a:gd name="connsiteX4" fmla="*/ 1538752 w 1791655"/>
                <a:gd name="connsiteY4" fmla="*/ 4886 h 596389"/>
                <a:gd name="connsiteX5" fmla="*/ 1603082 w 1791655"/>
                <a:gd name="connsiteY5" fmla="*/ 46241 h 596389"/>
                <a:gd name="connsiteX6" fmla="*/ 1791476 w 1791655"/>
                <a:gd name="connsiteY6" fmla="*/ 386269 h 596389"/>
                <a:gd name="connsiteX7" fmla="*/ 1566322 w 1791655"/>
                <a:gd name="connsiteY7" fmla="*/ 491954 h 596389"/>
                <a:gd name="connsiteX8" fmla="*/ 1180344 w 1791655"/>
                <a:gd name="connsiteY8" fmla="*/ 574663 h 596389"/>
                <a:gd name="connsiteX9" fmla="*/ 118905 w 1791655"/>
                <a:gd name="connsiteY9" fmla="*/ 574663 h 596389"/>
                <a:gd name="connsiteX0" fmla="*/ 118905 w 1791655"/>
                <a:gd name="connsiteY0" fmla="*/ 600641 h 622367"/>
                <a:gd name="connsiteX1" fmla="*/ 22410 w 1791655"/>
                <a:gd name="connsiteY1" fmla="*/ 357108 h 622367"/>
                <a:gd name="connsiteX2" fmla="*/ 91335 w 1791655"/>
                <a:gd name="connsiteY2" fmla="*/ 67624 h 622367"/>
                <a:gd name="connsiteX3" fmla="*/ 169450 w 1791655"/>
                <a:gd name="connsiteY3" fmla="*/ 30864 h 622367"/>
                <a:gd name="connsiteX4" fmla="*/ 1538752 w 1791655"/>
                <a:gd name="connsiteY4" fmla="*/ 30864 h 622367"/>
                <a:gd name="connsiteX5" fmla="*/ 1603082 w 1791655"/>
                <a:gd name="connsiteY5" fmla="*/ 72219 h 622367"/>
                <a:gd name="connsiteX6" fmla="*/ 1791476 w 1791655"/>
                <a:gd name="connsiteY6" fmla="*/ 412247 h 622367"/>
                <a:gd name="connsiteX7" fmla="*/ 1566322 w 1791655"/>
                <a:gd name="connsiteY7" fmla="*/ 517932 h 622367"/>
                <a:gd name="connsiteX8" fmla="*/ 1180344 w 1791655"/>
                <a:gd name="connsiteY8" fmla="*/ 600641 h 622367"/>
                <a:gd name="connsiteX9" fmla="*/ 118905 w 1791655"/>
                <a:gd name="connsiteY9" fmla="*/ 600641 h 622367"/>
                <a:gd name="connsiteX0" fmla="*/ 118905 w 1791655"/>
                <a:gd name="connsiteY0" fmla="*/ 626559 h 648285"/>
                <a:gd name="connsiteX1" fmla="*/ 22410 w 1791655"/>
                <a:gd name="connsiteY1" fmla="*/ 383026 h 648285"/>
                <a:gd name="connsiteX2" fmla="*/ 91335 w 1791655"/>
                <a:gd name="connsiteY2" fmla="*/ 93542 h 648285"/>
                <a:gd name="connsiteX3" fmla="*/ 261349 w 1791655"/>
                <a:gd name="connsiteY3" fmla="*/ 24618 h 648285"/>
                <a:gd name="connsiteX4" fmla="*/ 1538752 w 1791655"/>
                <a:gd name="connsiteY4" fmla="*/ 56782 h 648285"/>
                <a:gd name="connsiteX5" fmla="*/ 1603082 w 1791655"/>
                <a:gd name="connsiteY5" fmla="*/ 98137 h 648285"/>
                <a:gd name="connsiteX6" fmla="*/ 1791476 w 1791655"/>
                <a:gd name="connsiteY6" fmla="*/ 438165 h 648285"/>
                <a:gd name="connsiteX7" fmla="*/ 1566322 w 1791655"/>
                <a:gd name="connsiteY7" fmla="*/ 543850 h 648285"/>
                <a:gd name="connsiteX8" fmla="*/ 1180344 w 1791655"/>
                <a:gd name="connsiteY8" fmla="*/ 626559 h 648285"/>
                <a:gd name="connsiteX9" fmla="*/ 118905 w 1791655"/>
                <a:gd name="connsiteY9" fmla="*/ 626559 h 648285"/>
                <a:gd name="connsiteX0" fmla="*/ 118905 w 1791655"/>
                <a:gd name="connsiteY0" fmla="*/ 616732 h 638458"/>
                <a:gd name="connsiteX1" fmla="*/ 22410 w 1791655"/>
                <a:gd name="connsiteY1" fmla="*/ 373199 h 638458"/>
                <a:gd name="connsiteX2" fmla="*/ 91335 w 1791655"/>
                <a:gd name="connsiteY2" fmla="*/ 83715 h 638458"/>
                <a:gd name="connsiteX3" fmla="*/ 261349 w 1791655"/>
                <a:gd name="connsiteY3" fmla="*/ 14791 h 638458"/>
                <a:gd name="connsiteX4" fmla="*/ 1538752 w 1791655"/>
                <a:gd name="connsiteY4" fmla="*/ 46955 h 638458"/>
                <a:gd name="connsiteX5" fmla="*/ 1603082 w 1791655"/>
                <a:gd name="connsiteY5" fmla="*/ 88310 h 638458"/>
                <a:gd name="connsiteX6" fmla="*/ 1791476 w 1791655"/>
                <a:gd name="connsiteY6" fmla="*/ 428338 h 638458"/>
                <a:gd name="connsiteX7" fmla="*/ 1566322 w 1791655"/>
                <a:gd name="connsiteY7" fmla="*/ 534023 h 638458"/>
                <a:gd name="connsiteX8" fmla="*/ 1180344 w 1791655"/>
                <a:gd name="connsiteY8" fmla="*/ 616732 h 638458"/>
                <a:gd name="connsiteX9" fmla="*/ 118905 w 1791655"/>
                <a:gd name="connsiteY9" fmla="*/ 616732 h 638458"/>
                <a:gd name="connsiteX0" fmla="*/ 118905 w 1791476"/>
                <a:gd name="connsiteY0" fmla="*/ 629026 h 650752"/>
                <a:gd name="connsiteX1" fmla="*/ 22410 w 1791476"/>
                <a:gd name="connsiteY1" fmla="*/ 385493 h 650752"/>
                <a:gd name="connsiteX2" fmla="*/ 91335 w 1791476"/>
                <a:gd name="connsiteY2" fmla="*/ 96009 h 650752"/>
                <a:gd name="connsiteX3" fmla="*/ 261349 w 1791476"/>
                <a:gd name="connsiteY3" fmla="*/ 27085 h 650752"/>
                <a:gd name="connsiteX4" fmla="*/ 1538752 w 1791476"/>
                <a:gd name="connsiteY4" fmla="*/ 59249 h 650752"/>
                <a:gd name="connsiteX5" fmla="*/ 1791476 w 1791476"/>
                <a:gd name="connsiteY5" fmla="*/ 440632 h 650752"/>
                <a:gd name="connsiteX6" fmla="*/ 1566322 w 1791476"/>
                <a:gd name="connsiteY6" fmla="*/ 546317 h 650752"/>
                <a:gd name="connsiteX7" fmla="*/ 1180344 w 1791476"/>
                <a:gd name="connsiteY7" fmla="*/ 629026 h 650752"/>
                <a:gd name="connsiteX8" fmla="*/ 118905 w 1791476"/>
                <a:gd name="connsiteY8" fmla="*/ 629026 h 650752"/>
                <a:gd name="connsiteX0" fmla="*/ 118905 w 1791596"/>
                <a:gd name="connsiteY0" fmla="*/ 629026 h 649899"/>
                <a:gd name="connsiteX1" fmla="*/ 22410 w 1791596"/>
                <a:gd name="connsiteY1" fmla="*/ 385493 h 649899"/>
                <a:gd name="connsiteX2" fmla="*/ 91335 w 1791596"/>
                <a:gd name="connsiteY2" fmla="*/ 96009 h 649899"/>
                <a:gd name="connsiteX3" fmla="*/ 261349 w 1791596"/>
                <a:gd name="connsiteY3" fmla="*/ 27085 h 649899"/>
                <a:gd name="connsiteX4" fmla="*/ 1538752 w 1791596"/>
                <a:gd name="connsiteY4" fmla="*/ 59249 h 649899"/>
                <a:gd name="connsiteX5" fmla="*/ 1791476 w 1791596"/>
                <a:gd name="connsiteY5" fmla="*/ 440632 h 649899"/>
                <a:gd name="connsiteX6" fmla="*/ 1566322 w 1791596"/>
                <a:gd name="connsiteY6" fmla="*/ 560102 h 649899"/>
                <a:gd name="connsiteX7" fmla="*/ 1180344 w 1791596"/>
                <a:gd name="connsiteY7" fmla="*/ 629026 h 649899"/>
                <a:gd name="connsiteX8" fmla="*/ 118905 w 1791596"/>
                <a:gd name="connsiteY8" fmla="*/ 629026 h 649899"/>
                <a:gd name="connsiteX0" fmla="*/ 127391 w 1781702"/>
                <a:gd name="connsiteY0" fmla="*/ 638216 h 656767"/>
                <a:gd name="connsiteX1" fmla="*/ 12516 w 1781702"/>
                <a:gd name="connsiteY1" fmla="*/ 385493 h 656767"/>
                <a:gd name="connsiteX2" fmla="*/ 81441 w 1781702"/>
                <a:gd name="connsiteY2" fmla="*/ 96009 h 656767"/>
                <a:gd name="connsiteX3" fmla="*/ 251455 w 1781702"/>
                <a:gd name="connsiteY3" fmla="*/ 27085 h 656767"/>
                <a:gd name="connsiteX4" fmla="*/ 1528858 w 1781702"/>
                <a:gd name="connsiteY4" fmla="*/ 59249 h 656767"/>
                <a:gd name="connsiteX5" fmla="*/ 1781582 w 1781702"/>
                <a:gd name="connsiteY5" fmla="*/ 440632 h 656767"/>
                <a:gd name="connsiteX6" fmla="*/ 1556428 w 1781702"/>
                <a:gd name="connsiteY6" fmla="*/ 560102 h 656767"/>
                <a:gd name="connsiteX7" fmla="*/ 1170450 w 1781702"/>
                <a:gd name="connsiteY7" fmla="*/ 629026 h 656767"/>
                <a:gd name="connsiteX8" fmla="*/ 127391 w 1781702"/>
                <a:gd name="connsiteY8" fmla="*/ 638216 h 656767"/>
                <a:gd name="connsiteX0" fmla="*/ 115894 w 1770205"/>
                <a:gd name="connsiteY0" fmla="*/ 638216 h 666977"/>
                <a:gd name="connsiteX1" fmla="*/ 1019 w 1770205"/>
                <a:gd name="connsiteY1" fmla="*/ 385493 h 666977"/>
                <a:gd name="connsiteX2" fmla="*/ 69944 w 1770205"/>
                <a:gd name="connsiteY2" fmla="*/ 96009 h 666977"/>
                <a:gd name="connsiteX3" fmla="*/ 239958 w 1770205"/>
                <a:gd name="connsiteY3" fmla="*/ 27085 h 666977"/>
                <a:gd name="connsiteX4" fmla="*/ 1517361 w 1770205"/>
                <a:gd name="connsiteY4" fmla="*/ 59249 h 666977"/>
                <a:gd name="connsiteX5" fmla="*/ 1770085 w 1770205"/>
                <a:gd name="connsiteY5" fmla="*/ 440632 h 666977"/>
                <a:gd name="connsiteX6" fmla="*/ 1544931 w 1770205"/>
                <a:gd name="connsiteY6" fmla="*/ 560102 h 666977"/>
                <a:gd name="connsiteX7" fmla="*/ 1158953 w 1770205"/>
                <a:gd name="connsiteY7" fmla="*/ 629026 h 666977"/>
                <a:gd name="connsiteX8" fmla="*/ 115894 w 1770205"/>
                <a:gd name="connsiteY8" fmla="*/ 638216 h 666977"/>
                <a:gd name="connsiteX0" fmla="*/ 115894 w 1770205"/>
                <a:gd name="connsiteY0" fmla="*/ 621601 h 650362"/>
                <a:gd name="connsiteX1" fmla="*/ 1019 w 1770205"/>
                <a:gd name="connsiteY1" fmla="*/ 368878 h 650362"/>
                <a:gd name="connsiteX2" fmla="*/ 69944 w 1770205"/>
                <a:gd name="connsiteY2" fmla="*/ 79394 h 650362"/>
                <a:gd name="connsiteX3" fmla="*/ 239958 w 1770205"/>
                <a:gd name="connsiteY3" fmla="*/ 38039 h 650362"/>
                <a:gd name="connsiteX4" fmla="*/ 1517361 w 1770205"/>
                <a:gd name="connsiteY4" fmla="*/ 42634 h 650362"/>
                <a:gd name="connsiteX5" fmla="*/ 1770085 w 1770205"/>
                <a:gd name="connsiteY5" fmla="*/ 424017 h 650362"/>
                <a:gd name="connsiteX6" fmla="*/ 1544931 w 1770205"/>
                <a:gd name="connsiteY6" fmla="*/ 543487 h 650362"/>
                <a:gd name="connsiteX7" fmla="*/ 1158953 w 1770205"/>
                <a:gd name="connsiteY7" fmla="*/ 612411 h 650362"/>
                <a:gd name="connsiteX8" fmla="*/ 115894 w 1770205"/>
                <a:gd name="connsiteY8" fmla="*/ 621601 h 650362"/>
                <a:gd name="connsiteX0" fmla="*/ 115894 w 1770205"/>
                <a:gd name="connsiteY0" fmla="*/ 629370 h 658131"/>
                <a:gd name="connsiteX1" fmla="*/ 1019 w 1770205"/>
                <a:gd name="connsiteY1" fmla="*/ 376647 h 658131"/>
                <a:gd name="connsiteX2" fmla="*/ 69944 w 1770205"/>
                <a:gd name="connsiteY2" fmla="*/ 87163 h 658131"/>
                <a:gd name="connsiteX3" fmla="*/ 239958 w 1770205"/>
                <a:gd name="connsiteY3" fmla="*/ 32024 h 658131"/>
                <a:gd name="connsiteX4" fmla="*/ 1517361 w 1770205"/>
                <a:gd name="connsiteY4" fmla="*/ 50403 h 658131"/>
                <a:gd name="connsiteX5" fmla="*/ 1770085 w 1770205"/>
                <a:gd name="connsiteY5" fmla="*/ 431786 h 658131"/>
                <a:gd name="connsiteX6" fmla="*/ 1544931 w 1770205"/>
                <a:gd name="connsiteY6" fmla="*/ 551256 h 658131"/>
                <a:gd name="connsiteX7" fmla="*/ 1158953 w 1770205"/>
                <a:gd name="connsiteY7" fmla="*/ 620180 h 658131"/>
                <a:gd name="connsiteX8" fmla="*/ 115894 w 1770205"/>
                <a:gd name="connsiteY8" fmla="*/ 629370 h 658131"/>
                <a:gd name="connsiteX0" fmla="*/ 115894 w 1770205"/>
                <a:gd name="connsiteY0" fmla="*/ 597346 h 626107"/>
                <a:gd name="connsiteX1" fmla="*/ 1019 w 1770205"/>
                <a:gd name="connsiteY1" fmla="*/ 344623 h 626107"/>
                <a:gd name="connsiteX2" fmla="*/ 69944 w 1770205"/>
                <a:gd name="connsiteY2" fmla="*/ 55139 h 626107"/>
                <a:gd name="connsiteX3" fmla="*/ 239958 w 1770205"/>
                <a:gd name="connsiteY3" fmla="*/ 0 h 626107"/>
                <a:gd name="connsiteX4" fmla="*/ 1517361 w 1770205"/>
                <a:gd name="connsiteY4" fmla="*/ 18379 h 626107"/>
                <a:gd name="connsiteX5" fmla="*/ 1770085 w 1770205"/>
                <a:gd name="connsiteY5" fmla="*/ 399762 h 626107"/>
                <a:gd name="connsiteX6" fmla="*/ 1544931 w 1770205"/>
                <a:gd name="connsiteY6" fmla="*/ 519232 h 626107"/>
                <a:gd name="connsiteX7" fmla="*/ 1158953 w 1770205"/>
                <a:gd name="connsiteY7" fmla="*/ 588156 h 626107"/>
                <a:gd name="connsiteX8" fmla="*/ 115894 w 1770205"/>
                <a:gd name="connsiteY8" fmla="*/ 597346 h 626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70205" h="626107">
                  <a:moveTo>
                    <a:pt x="115894" y="597346"/>
                  </a:moveTo>
                  <a:cubicBezTo>
                    <a:pt x="-26550" y="533782"/>
                    <a:pt x="8677" y="434991"/>
                    <a:pt x="1019" y="344623"/>
                  </a:cubicBezTo>
                  <a:cubicBezTo>
                    <a:pt x="-6639" y="254255"/>
                    <a:pt x="30121" y="112576"/>
                    <a:pt x="69944" y="55139"/>
                  </a:cubicBezTo>
                  <a:cubicBezTo>
                    <a:pt x="109767" y="-2298"/>
                    <a:pt x="118191" y="42887"/>
                    <a:pt x="239958" y="0"/>
                  </a:cubicBezTo>
                  <a:lnTo>
                    <a:pt x="1517361" y="18379"/>
                  </a:lnTo>
                  <a:cubicBezTo>
                    <a:pt x="1772382" y="85006"/>
                    <a:pt x="1765490" y="316287"/>
                    <a:pt x="1770085" y="399762"/>
                  </a:cubicBezTo>
                  <a:cubicBezTo>
                    <a:pt x="1774680" y="483237"/>
                    <a:pt x="1646786" y="487833"/>
                    <a:pt x="1544931" y="519232"/>
                  </a:cubicBezTo>
                  <a:cubicBezTo>
                    <a:pt x="1443076" y="550631"/>
                    <a:pt x="1397126" y="575137"/>
                    <a:pt x="1158953" y="588156"/>
                  </a:cubicBezTo>
                  <a:cubicBezTo>
                    <a:pt x="920780" y="601175"/>
                    <a:pt x="258338" y="660910"/>
                    <a:pt x="115894" y="597346"/>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Freeform: Shape 91">
              <a:extLst>
                <a:ext uri="{FF2B5EF4-FFF2-40B4-BE49-F238E27FC236}">
                  <a16:creationId xmlns:a16="http://schemas.microsoft.com/office/drawing/2014/main" id="{DA8DC196-1C74-4229-965A-0B080F04788D}"/>
                </a:ext>
              </a:extLst>
            </p:cNvPr>
            <p:cNvSpPr/>
            <p:nvPr/>
          </p:nvSpPr>
          <p:spPr>
            <a:xfrm>
              <a:off x="8449005" y="1582907"/>
              <a:ext cx="144101" cy="244957"/>
            </a:xfrm>
            <a:custGeom>
              <a:avLst/>
              <a:gdLst>
                <a:gd name="connsiteX0" fmla="*/ 113475 w 150493"/>
                <a:gd name="connsiteY0" fmla="*/ 227445 h 232326"/>
                <a:gd name="connsiteX1" fmla="*/ 3196 w 150493"/>
                <a:gd name="connsiteY1" fmla="*/ 89596 h 232326"/>
                <a:gd name="connsiteX2" fmla="*/ 39956 w 150493"/>
                <a:gd name="connsiteY2" fmla="*/ 2291 h 232326"/>
                <a:gd name="connsiteX3" fmla="*/ 145640 w 150493"/>
                <a:gd name="connsiteY3" fmla="*/ 181495 h 232326"/>
                <a:gd name="connsiteX4" fmla="*/ 113475 w 150493"/>
                <a:gd name="connsiteY4" fmla="*/ 227445 h 232326"/>
                <a:gd name="connsiteX0" fmla="*/ 74673 w 144101"/>
                <a:gd name="connsiteY0" fmla="*/ 241297 h 244957"/>
                <a:gd name="connsiteX1" fmla="*/ 1154 w 144101"/>
                <a:gd name="connsiteY1" fmla="*/ 89663 h 244957"/>
                <a:gd name="connsiteX2" fmla="*/ 37914 w 144101"/>
                <a:gd name="connsiteY2" fmla="*/ 2358 h 244957"/>
                <a:gd name="connsiteX3" fmla="*/ 143598 w 144101"/>
                <a:gd name="connsiteY3" fmla="*/ 181562 h 244957"/>
                <a:gd name="connsiteX4" fmla="*/ 74673 w 144101"/>
                <a:gd name="connsiteY4" fmla="*/ 241297 h 2449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1" h="244957">
                  <a:moveTo>
                    <a:pt x="74673" y="241297"/>
                  </a:moveTo>
                  <a:cubicBezTo>
                    <a:pt x="50932" y="225980"/>
                    <a:pt x="7280" y="129486"/>
                    <a:pt x="1154" y="89663"/>
                  </a:cubicBezTo>
                  <a:cubicBezTo>
                    <a:pt x="-4972" y="49840"/>
                    <a:pt x="14173" y="-12959"/>
                    <a:pt x="37914" y="2358"/>
                  </a:cubicBezTo>
                  <a:cubicBezTo>
                    <a:pt x="61655" y="17674"/>
                    <a:pt x="137472" y="141739"/>
                    <a:pt x="143598" y="181562"/>
                  </a:cubicBezTo>
                  <a:cubicBezTo>
                    <a:pt x="149724" y="221385"/>
                    <a:pt x="98414" y="256614"/>
                    <a:pt x="74673" y="241297"/>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9" name="Straight Arrow Connector 58">
            <a:extLst>
              <a:ext uri="{FF2B5EF4-FFF2-40B4-BE49-F238E27FC236}">
                <a16:creationId xmlns:a16="http://schemas.microsoft.com/office/drawing/2014/main" id="{F6C57F45-7365-4BCD-ACE3-1BAF0197B8DE}"/>
              </a:ext>
            </a:extLst>
          </p:cNvPr>
          <p:cNvCxnSpPr>
            <a:cxnSpLocks/>
          </p:cNvCxnSpPr>
          <p:nvPr/>
        </p:nvCxnSpPr>
        <p:spPr>
          <a:xfrm>
            <a:off x="7555425" y="3838128"/>
            <a:ext cx="274958" cy="970862"/>
          </a:xfrm>
          <a:prstGeom prst="straightConnector1">
            <a:avLst/>
          </a:prstGeom>
          <a:ln w="762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574E5B1-73C6-4AA9-B272-B633F5628B58}"/>
              </a:ext>
            </a:extLst>
          </p:cNvPr>
          <p:cNvSpPr txBox="1"/>
          <p:nvPr/>
        </p:nvSpPr>
        <p:spPr>
          <a:xfrm>
            <a:off x="6762467" y="3317149"/>
            <a:ext cx="442301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glow rad="889000">
                    <a:srgbClr val="C00000">
                      <a:alpha val="59000"/>
                    </a:srgbClr>
                  </a:glow>
                </a:effectLst>
                <a:uLnTx/>
                <a:uFillTx/>
                <a:ea typeface="+mn-ea"/>
                <a:cs typeface="+mn-cs"/>
              </a:rPr>
              <a:t>Where reactions occur!</a:t>
            </a:r>
          </a:p>
        </p:txBody>
      </p:sp>
      <p:sp>
        <p:nvSpPr>
          <p:cNvPr id="61" name="Oval 60">
            <a:extLst>
              <a:ext uri="{FF2B5EF4-FFF2-40B4-BE49-F238E27FC236}">
                <a16:creationId xmlns:a16="http://schemas.microsoft.com/office/drawing/2014/main" id="{EBBE0DDB-4353-47DC-A80E-8E42883BF0B4}"/>
              </a:ext>
            </a:extLst>
          </p:cNvPr>
          <p:cNvSpPr/>
          <p:nvPr/>
        </p:nvSpPr>
        <p:spPr>
          <a:xfrm>
            <a:off x="1232044" y="1645567"/>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A21CE8C3-58A4-425D-ADC7-6EFEE9B46B4F}"/>
              </a:ext>
            </a:extLst>
          </p:cNvPr>
          <p:cNvSpPr/>
          <p:nvPr/>
        </p:nvSpPr>
        <p:spPr>
          <a:xfrm>
            <a:off x="1232044" y="1949238"/>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06EE6572-65AF-4A34-8964-C55DE02D19BD}"/>
              </a:ext>
            </a:extLst>
          </p:cNvPr>
          <p:cNvSpPr/>
          <p:nvPr/>
        </p:nvSpPr>
        <p:spPr>
          <a:xfrm>
            <a:off x="1232044" y="2267690"/>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49BADF87-D497-4D83-93C5-6510A81D7A1F}"/>
              </a:ext>
            </a:extLst>
          </p:cNvPr>
          <p:cNvSpPr/>
          <p:nvPr/>
        </p:nvSpPr>
        <p:spPr>
          <a:xfrm>
            <a:off x="1232044" y="2620222"/>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853F7FCF-DB6C-4759-A6E7-B10DBF8CA022}"/>
              </a:ext>
            </a:extLst>
          </p:cNvPr>
          <p:cNvSpPr/>
          <p:nvPr/>
        </p:nvSpPr>
        <p:spPr>
          <a:xfrm>
            <a:off x="1232044" y="2912843"/>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C3B17CA5-5111-4896-85AA-49F88F038390}"/>
              </a:ext>
            </a:extLst>
          </p:cNvPr>
          <p:cNvSpPr/>
          <p:nvPr/>
        </p:nvSpPr>
        <p:spPr>
          <a:xfrm>
            <a:off x="1232044" y="3213734"/>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096086F9-F78E-48F5-B7CC-845691101CC4}"/>
              </a:ext>
            </a:extLst>
          </p:cNvPr>
          <p:cNvSpPr/>
          <p:nvPr/>
        </p:nvSpPr>
        <p:spPr>
          <a:xfrm>
            <a:off x="1232044" y="3570615"/>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98CEF8EA-FF47-4957-9E82-B1B8E6D4D931}"/>
              </a:ext>
            </a:extLst>
          </p:cNvPr>
          <p:cNvSpPr/>
          <p:nvPr/>
        </p:nvSpPr>
        <p:spPr>
          <a:xfrm>
            <a:off x="1232044" y="3878875"/>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DBD946A0-DA65-4468-9A57-D27C390A5FCE}"/>
              </a:ext>
            </a:extLst>
          </p:cNvPr>
          <p:cNvSpPr/>
          <p:nvPr/>
        </p:nvSpPr>
        <p:spPr>
          <a:xfrm>
            <a:off x="1232044" y="4171496"/>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F73E779A-FAD3-49FA-A7D3-26821B82D19C}"/>
              </a:ext>
            </a:extLst>
          </p:cNvPr>
          <p:cNvSpPr/>
          <p:nvPr/>
        </p:nvSpPr>
        <p:spPr>
          <a:xfrm>
            <a:off x="1232044" y="4490631"/>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23E3F66D-01A6-4B1C-B99C-214C8A328BCC}"/>
              </a:ext>
            </a:extLst>
          </p:cNvPr>
          <p:cNvSpPr/>
          <p:nvPr/>
        </p:nvSpPr>
        <p:spPr>
          <a:xfrm>
            <a:off x="1232044" y="4809083"/>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B183886E-4A81-43AC-A061-BFB607060CAA}"/>
              </a:ext>
            </a:extLst>
          </p:cNvPr>
          <p:cNvSpPr/>
          <p:nvPr/>
        </p:nvSpPr>
        <p:spPr>
          <a:xfrm>
            <a:off x="1232044" y="5131069"/>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C7ADCC07-A8EA-49FF-B066-27A47A641C27}"/>
              </a:ext>
            </a:extLst>
          </p:cNvPr>
          <p:cNvSpPr/>
          <p:nvPr/>
        </p:nvSpPr>
        <p:spPr>
          <a:xfrm>
            <a:off x="1232044" y="5470611"/>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4AD18D51-20C8-4654-BB00-A7C1FD327B23}"/>
              </a:ext>
            </a:extLst>
          </p:cNvPr>
          <p:cNvSpPr/>
          <p:nvPr/>
        </p:nvSpPr>
        <p:spPr>
          <a:xfrm>
            <a:off x="1232044" y="5798371"/>
            <a:ext cx="182880" cy="182880"/>
          </a:xfrm>
          <a:prstGeom prst="ellipse">
            <a:avLst/>
          </a:prstGeom>
          <a:solidFill>
            <a:srgbClr val="FB35FB"/>
          </a:solidFill>
          <a:ln>
            <a:solidFill>
              <a:srgbClr val="660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Freeform: Shape 93">
            <a:extLst>
              <a:ext uri="{FF2B5EF4-FFF2-40B4-BE49-F238E27FC236}">
                <a16:creationId xmlns:a16="http://schemas.microsoft.com/office/drawing/2014/main" id="{8A36D621-00DD-420F-AC86-F4668EB39592}"/>
              </a:ext>
            </a:extLst>
          </p:cNvPr>
          <p:cNvSpPr/>
          <p:nvPr/>
        </p:nvSpPr>
        <p:spPr>
          <a:xfrm>
            <a:off x="1328277" y="2333663"/>
            <a:ext cx="10011718" cy="3838444"/>
          </a:xfrm>
          <a:custGeom>
            <a:avLst/>
            <a:gdLst>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65124 w 9952926"/>
              <a:gd name="connsiteY63" fmla="*/ 1788377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1025055 w 9952926"/>
              <a:gd name="connsiteY63" fmla="*/ 1662253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1750269 w 9952926"/>
              <a:gd name="connsiteY63" fmla="*/ 1630722 h 3838444"/>
              <a:gd name="connsiteX64" fmla="*/ 1025055 w 9952926"/>
              <a:gd name="connsiteY64" fmla="*/ 1662253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1025055 w 9952926"/>
              <a:gd name="connsiteY65" fmla="*/ 1662253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197365 w 9952926"/>
              <a:gd name="connsiteY65" fmla="*/ 2608184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662448 w 9952926"/>
              <a:gd name="connsiteY65" fmla="*/ 1961798 h 3838444"/>
              <a:gd name="connsiteX66" fmla="*/ 197365 w 9952926"/>
              <a:gd name="connsiteY66" fmla="*/ 2608184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662448 w 9952926"/>
              <a:gd name="connsiteY65" fmla="*/ 1961798 h 3838444"/>
              <a:gd name="connsiteX66" fmla="*/ 197365 w 9952926"/>
              <a:gd name="connsiteY66" fmla="*/ 2608184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071131 w 9952926"/>
              <a:gd name="connsiteY41" fmla="*/ 2426881 h 3838444"/>
              <a:gd name="connsiteX42" fmla="*/ 7181490 w 9952926"/>
              <a:gd name="connsiteY42" fmla="*/ 2150984 h 3838444"/>
              <a:gd name="connsiteX43" fmla="*/ 7796345 w 9952926"/>
              <a:gd name="connsiteY43" fmla="*/ 2292874 h 3838444"/>
              <a:gd name="connsiteX44" fmla="*/ 8560972 w 9952926"/>
              <a:gd name="connsiteY44" fmla="*/ 2923494 h 3838444"/>
              <a:gd name="connsiteX45" fmla="*/ 9262538 w 9952926"/>
              <a:gd name="connsiteY45" fmla="*/ 3215157 h 3838444"/>
              <a:gd name="connsiteX46" fmla="*/ 9861628 w 9952926"/>
              <a:gd name="connsiteY46" fmla="*/ 3183625 h 3838444"/>
              <a:gd name="connsiteX47" fmla="*/ 9908924 w 9952926"/>
              <a:gd name="connsiteY47" fmla="*/ 3522584 h 3838444"/>
              <a:gd name="connsiteX48" fmla="*/ 9451724 w 9952926"/>
              <a:gd name="connsiteY48" fmla="*/ 3561998 h 3838444"/>
              <a:gd name="connsiteX49" fmla="*/ 8765924 w 9952926"/>
              <a:gd name="connsiteY49" fmla="*/ 3341281 h 3838444"/>
              <a:gd name="connsiteX50" fmla="*/ 7890938 w 9952926"/>
              <a:gd name="connsiteY50" fmla="*/ 2852550 h 3838444"/>
              <a:gd name="connsiteX51" fmla="*/ 7339145 w 9952926"/>
              <a:gd name="connsiteY51" fmla="*/ 2521474 h 3838444"/>
              <a:gd name="connsiteX52" fmla="*/ 6937124 w 9952926"/>
              <a:gd name="connsiteY52" fmla="*/ 2702777 h 3838444"/>
              <a:gd name="connsiteX53" fmla="*/ 6369565 w 9952926"/>
              <a:gd name="connsiteY53" fmla="*/ 2821019 h 3838444"/>
              <a:gd name="connsiteX54" fmla="*/ 5967545 w 9952926"/>
              <a:gd name="connsiteY54" fmla="*/ 3089032 h 3838444"/>
              <a:gd name="connsiteX55" fmla="*/ 5794124 w 9952926"/>
              <a:gd name="connsiteY55" fmla="*/ 3120563 h 3838444"/>
              <a:gd name="connsiteX56" fmla="*/ 5802007 w 9952926"/>
              <a:gd name="connsiteY56" fmla="*/ 3388577 h 3838444"/>
              <a:gd name="connsiteX57" fmla="*/ 5786241 w 9952926"/>
              <a:gd name="connsiteY57" fmla="*/ 3790598 h 3838444"/>
              <a:gd name="connsiteX58" fmla="*/ 5392103 w 9952926"/>
              <a:gd name="connsiteY58" fmla="*/ 3782715 h 3838444"/>
              <a:gd name="connsiteX59" fmla="*/ 5407869 w 9952926"/>
              <a:gd name="connsiteY59" fmla="*/ 3357046 h 3838444"/>
              <a:gd name="connsiteX60" fmla="*/ 4540765 w 9952926"/>
              <a:gd name="connsiteY60" fmla="*/ 2868315 h 3838444"/>
              <a:gd name="connsiteX61" fmla="*/ 3776138 w 9952926"/>
              <a:gd name="connsiteY61" fmla="*/ 2631832 h 3838444"/>
              <a:gd name="connsiteX62" fmla="*/ 3027276 w 9952926"/>
              <a:gd name="connsiteY62" fmla="*/ 2127336 h 3838444"/>
              <a:gd name="connsiteX63" fmla="*/ 2396655 w 9952926"/>
              <a:gd name="connsiteY63" fmla="*/ 1764729 h 3838444"/>
              <a:gd name="connsiteX64" fmla="*/ 1750269 w 9952926"/>
              <a:gd name="connsiteY64" fmla="*/ 1630722 h 3838444"/>
              <a:gd name="connsiteX65" fmla="*/ 662448 w 9952926"/>
              <a:gd name="connsiteY65" fmla="*/ 1961798 h 3838444"/>
              <a:gd name="connsiteX66" fmla="*/ 203190 w 9952926"/>
              <a:gd name="connsiteY66" fmla="*/ 2634393 h 3838444"/>
              <a:gd name="connsiteX0" fmla="*/ 205248 w 9952926"/>
              <a:gd name="connsiteY0" fmla="*/ 2631832 h 3838444"/>
              <a:gd name="connsiteX1" fmla="*/ 94890 w 9952926"/>
              <a:gd name="connsiteY1" fmla="*/ 2750074 h 3838444"/>
              <a:gd name="connsiteX2" fmla="*/ 297 w 9952926"/>
              <a:gd name="connsiteY2" fmla="*/ 2363819 h 3838444"/>
              <a:gd name="connsiteX3" fmla="*/ 126421 w 9952926"/>
              <a:gd name="connsiteY3" fmla="*/ 1693784 h 3838444"/>
              <a:gd name="connsiteX4" fmla="*/ 386552 w 9952926"/>
              <a:gd name="connsiteY4" fmla="*/ 1189288 h 3838444"/>
              <a:gd name="connsiteX5" fmla="*/ 536324 w 9952926"/>
              <a:gd name="connsiteY5" fmla="*/ 842446 h 3838444"/>
              <a:gd name="connsiteX6" fmla="*/ 875283 w 9952926"/>
              <a:gd name="connsiteY6" fmla="*/ 747853 h 3838444"/>
              <a:gd name="connsiteX7" fmla="*/ 1143297 w 9952926"/>
              <a:gd name="connsiteY7" fmla="*/ 676908 h 3838444"/>
              <a:gd name="connsiteX8" fmla="*/ 1521669 w 9952926"/>
              <a:gd name="connsiteY8" fmla="*/ 724205 h 3838444"/>
              <a:gd name="connsiteX9" fmla="*/ 1844862 w 9952926"/>
              <a:gd name="connsiteY9" fmla="*/ 700557 h 3838444"/>
              <a:gd name="connsiteX10" fmla="*/ 2231117 w 9952926"/>
              <a:gd name="connsiteY10" fmla="*/ 613846 h 3838444"/>
              <a:gd name="connsiteX11" fmla="*/ 2775028 w 9952926"/>
              <a:gd name="connsiteY11" fmla="*/ 653260 h 3838444"/>
              <a:gd name="connsiteX12" fmla="*/ 3389883 w 9952926"/>
              <a:gd name="connsiteY12" fmla="*/ 203943 h 3838444"/>
              <a:gd name="connsiteX13" fmla="*/ 3508124 w 9952926"/>
              <a:gd name="connsiteY13" fmla="*/ 156646 h 3838444"/>
              <a:gd name="connsiteX14" fmla="*/ 3784021 w 9952926"/>
              <a:gd name="connsiteY14" fmla="*/ 188177 h 3838444"/>
              <a:gd name="connsiteX15" fmla="*/ 4091448 w 9952926"/>
              <a:gd name="connsiteY15" fmla="*/ 93584 h 3838444"/>
              <a:gd name="connsiteX16" fmla="*/ 4422524 w 9952926"/>
              <a:gd name="connsiteY16" fmla="*/ 267005 h 3838444"/>
              <a:gd name="connsiteX17" fmla="*/ 4525000 w 9952926"/>
              <a:gd name="connsiteY17" fmla="*/ 337950 h 3838444"/>
              <a:gd name="connsiteX18" fmla="*/ 4966434 w 9952926"/>
              <a:gd name="connsiteY18" fmla="*/ 424660 h 3838444"/>
              <a:gd name="connsiteX19" fmla="*/ 5218683 w 9952926"/>
              <a:gd name="connsiteY19" fmla="*/ 464074 h 3838444"/>
              <a:gd name="connsiteX20" fmla="*/ 5872952 w 9952926"/>
              <a:gd name="connsiteY20" fmla="*/ 14757 h 3838444"/>
              <a:gd name="connsiteX21" fmla="*/ 6109434 w 9952926"/>
              <a:gd name="connsiteY21" fmla="*/ 132998 h 3838444"/>
              <a:gd name="connsiteX22" fmla="*/ 5999076 w 9952926"/>
              <a:gd name="connsiteY22" fmla="*/ 377363 h 3838444"/>
              <a:gd name="connsiteX23" fmla="*/ 5620703 w 9952926"/>
              <a:gd name="connsiteY23" fmla="*/ 542901 h 3838444"/>
              <a:gd name="connsiteX24" fmla="*/ 5431517 w 9952926"/>
              <a:gd name="connsiteY24" fmla="*/ 771501 h 3838444"/>
              <a:gd name="connsiteX25" fmla="*/ 5116207 w 9952926"/>
              <a:gd name="connsiteY25" fmla="*/ 850329 h 3838444"/>
              <a:gd name="connsiteX26" fmla="*/ 4856076 w 9952926"/>
              <a:gd name="connsiteY26" fmla="*/ 921274 h 3838444"/>
              <a:gd name="connsiteX27" fmla="*/ 4398876 w 9952926"/>
              <a:gd name="connsiteY27" fmla="*/ 708439 h 3838444"/>
              <a:gd name="connsiteX28" fmla="*/ 3902262 w 9952926"/>
              <a:gd name="connsiteY28" fmla="*/ 574432 h 3838444"/>
              <a:gd name="connsiteX29" fmla="*/ 3602717 w 9952926"/>
              <a:gd name="connsiteY29" fmla="*/ 708439 h 3838444"/>
              <a:gd name="connsiteX30" fmla="*/ 3318938 w 9952926"/>
              <a:gd name="connsiteY30" fmla="*/ 992219 h 3838444"/>
              <a:gd name="connsiteX31" fmla="*/ 2924800 w 9952926"/>
              <a:gd name="connsiteY31" fmla="*/ 1141991 h 3838444"/>
              <a:gd name="connsiteX32" fmla="*/ 2853855 w 9952926"/>
              <a:gd name="connsiteY32" fmla="*/ 1252350 h 3838444"/>
              <a:gd name="connsiteX33" fmla="*/ 3027276 w 9952926"/>
              <a:gd name="connsiteY33" fmla="*/ 1512481 h 3838444"/>
              <a:gd name="connsiteX34" fmla="*/ 3216462 w 9952926"/>
              <a:gd name="connsiteY34" fmla="*/ 1709550 h 3838444"/>
              <a:gd name="connsiteX35" fmla="*/ 3547538 w 9952926"/>
              <a:gd name="connsiteY35" fmla="*/ 1851439 h 3838444"/>
              <a:gd name="connsiteX36" fmla="*/ 4004738 w 9952926"/>
              <a:gd name="connsiteY36" fmla="*/ 2150984 h 3838444"/>
              <a:gd name="connsiteX37" fmla="*/ 4477703 w 9952926"/>
              <a:gd name="connsiteY37" fmla="*/ 2300757 h 3838444"/>
              <a:gd name="connsiteX38" fmla="*/ 4950669 w 9952926"/>
              <a:gd name="connsiteY38" fmla="*/ 2221929 h 3838444"/>
              <a:gd name="connsiteX39" fmla="*/ 5738945 w 9952926"/>
              <a:gd name="connsiteY39" fmla="*/ 2694894 h 3838444"/>
              <a:gd name="connsiteX40" fmla="*/ 6669110 w 9952926"/>
              <a:gd name="connsiteY40" fmla="*/ 2371701 h 3838444"/>
              <a:gd name="connsiteX41" fmla="*/ 7181490 w 9952926"/>
              <a:gd name="connsiteY41" fmla="*/ 2150984 h 3838444"/>
              <a:gd name="connsiteX42" fmla="*/ 7796345 w 9952926"/>
              <a:gd name="connsiteY42" fmla="*/ 2292874 h 3838444"/>
              <a:gd name="connsiteX43" fmla="*/ 8560972 w 9952926"/>
              <a:gd name="connsiteY43" fmla="*/ 2923494 h 3838444"/>
              <a:gd name="connsiteX44" fmla="*/ 9262538 w 9952926"/>
              <a:gd name="connsiteY44" fmla="*/ 3215157 h 3838444"/>
              <a:gd name="connsiteX45" fmla="*/ 9861628 w 9952926"/>
              <a:gd name="connsiteY45" fmla="*/ 3183625 h 3838444"/>
              <a:gd name="connsiteX46" fmla="*/ 9908924 w 9952926"/>
              <a:gd name="connsiteY46" fmla="*/ 3522584 h 3838444"/>
              <a:gd name="connsiteX47" fmla="*/ 9451724 w 9952926"/>
              <a:gd name="connsiteY47" fmla="*/ 3561998 h 3838444"/>
              <a:gd name="connsiteX48" fmla="*/ 8765924 w 9952926"/>
              <a:gd name="connsiteY48" fmla="*/ 3341281 h 3838444"/>
              <a:gd name="connsiteX49" fmla="*/ 7890938 w 9952926"/>
              <a:gd name="connsiteY49" fmla="*/ 2852550 h 3838444"/>
              <a:gd name="connsiteX50" fmla="*/ 7339145 w 9952926"/>
              <a:gd name="connsiteY50" fmla="*/ 2521474 h 3838444"/>
              <a:gd name="connsiteX51" fmla="*/ 6937124 w 9952926"/>
              <a:gd name="connsiteY51" fmla="*/ 2702777 h 3838444"/>
              <a:gd name="connsiteX52" fmla="*/ 6369565 w 9952926"/>
              <a:gd name="connsiteY52" fmla="*/ 2821019 h 3838444"/>
              <a:gd name="connsiteX53" fmla="*/ 5967545 w 9952926"/>
              <a:gd name="connsiteY53" fmla="*/ 3089032 h 3838444"/>
              <a:gd name="connsiteX54" fmla="*/ 5794124 w 9952926"/>
              <a:gd name="connsiteY54" fmla="*/ 3120563 h 3838444"/>
              <a:gd name="connsiteX55" fmla="*/ 5802007 w 9952926"/>
              <a:gd name="connsiteY55" fmla="*/ 3388577 h 3838444"/>
              <a:gd name="connsiteX56" fmla="*/ 5786241 w 9952926"/>
              <a:gd name="connsiteY56" fmla="*/ 3790598 h 3838444"/>
              <a:gd name="connsiteX57" fmla="*/ 5392103 w 9952926"/>
              <a:gd name="connsiteY57" fmla="*/ 3782715 h 3838444"/>
              <a:gd name="connsiteX58" fmla="*/ 5407869 w 9952926"/>
              <a:gd name="connsiteY58" fmla="*/ 3357046 h 3838444"/>
              <a:gd name="connsiteX59" fmla="*/ 4540765 w 9952926"/>
              <a:gd name="connsiteY59" fmla="*/ 2868315 h 3838444"/>
              <a:gd name="connsiteX60" fmla="*/ 3776138 w 9952926"/>
              <a:gd name="connsiteY60" fmla="*/ 2631832 h 3838444"/>
              <a:gd name="connsiteX61" fmla="*/ 3027276 w 9952926"/>
              <a:gd name="connsiteY61" fmla="*/ 2127336 h 3838444"/>
              <a:gd name="connsiteX62" fmla="*/ 2396655 w 9952926"/>
              <a:gd name="connsiteY62" fmla="*/ 1764729 h 3838444"/>
              <a:gd name="connsiteX63" fmla="*/ 1750269 w 9952926"/>
              <a:gd name="connsiteY63" fmla="*/ 1630722 h 3838444"/>
              <a:gd name="connsiteX64" fmla="*/ 662448 w 9952926"/>
              <a:gd name="connsiteY64" fmla="*/ 1961798 h 3838444"/>
              <a:gd name="connsiteX65" fmla="*/ 203190 w 9952926"/>
              <a:gd name="connsiteY65" fmla="*/ 2634393 h 3838444"/>
              <a:gd name="connsiteX0" fmla="*/ 259238 w 10006916"/>
              <a:gd name="connsiteY0" fmla="*/ 2631832 h 3838444"/>
              <a:gd name="connsiteX1" fmla="*/ 11720 w 10006916"/>
              <a:gd name="connsiteY1" fmla="*/ 2795794 h 3838444"/>
              <a:gd name="connsiteX2" fmla="*/ 54287 w 10006916"/>
              <a:gd name="connsiteY2" fmla="*/ 2363819 h 3838444"/>
              <a:gd name="connsiteX3" fmla="*/ 180411 w 10006916"/>
              <a:gd name="connsiteY3" fmla="*/ 1693784 h 3838444"/>
              <a:gd name="connsiteX4" fmla="*/ 440542 w 10006916"/>
              <a:gd name="connsiteY4" fmla="*/ 1189288 h 3838444"/>
              <a:gd name="connsiteX5" fmla="*/ 590314 w 10006916"/>
              <a:gd name="connsiteY5" fmla="*/ 842446 h 3838444"/>
              <a:gd name="connsiteX6" fmla="*/ 929273 w 10006916"/>
              <a:gd name="connsiteY6" fmla="*/ 747853 h 3838444"/>
              <a:gd name="connsiteX7" fmla="*/ 1197287 w 10006916"/>
              <a:gd name="connsiteY7" fmla="*/ 676908 h 3838444"/>
              <a:gd name="connsiteX8" fmla="*/ 1575659 w 10006916"/>
              <a:gd name="connsiteY8" fmla="*/ 724205 h 3838444"/>
              <a:gd name="connsiteX9" fmla="*/ 1898852 w 10006916"/>
              <a:gd name="connsiteY9" fmla="*/ 700557 h 3838444"/>
              <a:gd name="connsiteX10" fmla="*/ 2285107 w 10006916"/>
              <a:gd name="connsiteY10" fmla="*/ 613846 h 3838444"/>
              <a:gd name="connsiteX11" fmla="*/ 2829018 w 10006916"/>
              <a:gd name="connsiteY11" fmla="*/ 653260 h 3838444"/>
              <a:gd name="connsiteX12" fmla="*/ 3443873 w 10006916"/>
              <a:gd name="connsiteY12" fmla="*/ 203943 h 3838444"/>
              <a:gd name="connsiteX13" fmla="*/ 3562114 w 10006916"/>
              <a:gd name="connsiteY13" fmla="*/ 156646 h 3838444"/>
              <a:gd name="connsiteX14" fmla="*/ 3838011 w 10006916"/>
              <a:gd name="connsiteY14" fmla="*/ 188177 h 3838444"/>
              <a:gd name="connsiteX15" fmla="*/ 4145438 w 10006916"/>
              <a:gd name="connsiteY15" fmla="*/ 93584 h 3838444"/>
              <a:gd name="connsiteX16" fmla="*/ 4476514 w 10006916"/>
              <a:gd name="connsiteY16" fmla="*/ 267005 h 3838444"/>
              <a:gd name="connsiteX17" fmla="*/ 4578990 w 10006916"/>
              <a:gd name="connsiteY17" fmla="*/ 337950 h 3838444"/>
              <a:gd name="connsiteX18" fmla="*/ 5020424 w 10006916"/>
              <a:gd name="connsiteY18" fmla="*/ 424660 h 3838444"/>
              <a:gd name="connsiteX19" fmla="*/ 5272673 w 10006916"/>
              <a:gd name="connsiteY19" fmla="*/ 464074 h 3838444"/>
              <a:gd name="connsiteX20" fmla="*/ 5926942 w 10006916"/>
              <a:gd name="connsiteY20" fmla="*/ 14757 h 3838444"/>
              <a:gd name="connsiteX21" fmla="*/ 6163424 w 10006916"/>
              <a:gd name="connsiteY21" fmla="*/ 132998 h 3838444"/>
              <a:gd name="connsiteX22" fmla="*/ 6053066 w 10006916"/>
              <a:gd name="connsiteY22" fmla="*/ 377363 h 3838444"/>
              <a:gd name="connsiteX23" fmla="*/ 5674693 w 10006916"/>
              <a:gd name="connsiteY23" fmla="*/ 542901 h 3838444"/>
              <a:gd name="connsiteX24" fmla="*/ 5485507 w 10006916"/>
              <a:gd name="connsiteY24" fmla="*/ 771501 h 3838444"/>
              <a:gd name="connsiteX25" fmla="*/ 5170197 w 10006916"/>
              <a:gd name="connsiteY25" fmla="*/ 850329 h 3838444"/>
              <a:gd name="connsiteX26" fmla="*/ 4910066 w 10006916"/>
              <a:gd name="connsiteY26" fmla="*/ 921274 h 3838444"/>
              <a:gd name="connsiteX27" fmla="*/ 4452866 w 10006916"/>
              <a:gd name="connsiteY27" fmla="*/ 708439 h 3838444"/>
              <a:gd name="connsiteX28" fmla="*/ 3956252 w 10006916"/>
              <a:gd name="connsiteY28" fmla="*/ 574432 h 3838444"/>
              <a:gd name="connsiteX29" fmla="*/ 3656707 w 10006916"/>
              <a:gd name="connsiteY29" fmla="*/ 708439 h 3838444"/>
              <a:gd name="connsiteX30" fmla="*/ 3372928 w 10006916"/>
              <a:gd name="connsiteY30" fmla="*/ 992219 h 3838444"/>
              <a:gd name="connsiteX31" fmla="*/ 2978790 w 10006916"/>
              <a:gd name="connsiteY31" fmla="*/ 1141991 h 3838444"/>
              <a:gd name="connsiteX32" fmla="*/ 2907845 w 10006916"/>
              <a:gd name="connsiteY32" fmla="*/ 1252350 h 3838444"/>
              <a:gd name="connsiteX33" fmla="*/ 3081266 w 10006916"/>
              <a:gd name="connsiteY33" fmla="*/ 1512481 h 3838444"/>
              <a:gd name="connsiteX34" fmla="*/ 3270452 w 10006916"/>
              <a:gd name="connsiteY34" fmla="*/ 1709550 h 3838444"/>
              <a:gd name="connsiteX35" fmla="*/ 3601528 w 10006916"/>
              <a:gd name="connsiteY35" fmla="*/ 1851439 h 3838444"/>
              <a:gd name="connsiteX36" fmla="*/ 4058728 w 10006916"/>
              <a:gd name="connsiteY36" fmla="*/ 2150984 h 3838444"/>
              <a:gd name="connsiteX37" fmla="*/ 4531693 w 10006916"/>
              <a:gd name="connsiteY37" fmla="*/ 2300757 h 3838444"/>
              <a:gd name="connsiteX38" fmla="*/ 5004659 w 10006916"/>
              <a:gd name="connsiteY38" fmla="*/ 2221929 h 3838444"/>
              <a:gd name="connsiteX39" fmla="*/ 5792935 w 10006916"/>
              <a:gd name="connsiteY39" fmla="*/ 2694894 h 3838444"/>
              <a:gd name="connsiteX40" fmla="*/ 6723100 w 10006916"/>
              <a:gd name="connsiteY40" fmla="*/ 2371701 h 3838444"/>
              <a:gd name="connsiteX41" fmla="*/ 7235480 w 10006916"/>
              <a:gd name="connsiteY41" fmla="*/ 2150984 h 3838444"/>
              <a:gd name="connsiteX42" fmla="*/ 7850335 w 10006916"/>
              <a:gd name="connsiteY42" fmla="*/ 2292874 h 3838444"/>
              <a:gd name="connsiteX43" fmla="*/ 8614962 w 10006916"/>
              <a:gd name="connsiteY43" fmla="*/ 2923494 h 3838444"/>
              <a:gd name="connsiteX44" fmla="*/ 9316528 w 10006916"/>
              <a:gd name="connsiteY44" fmla="*/ 3215157 h 3838444"/>
              <a:gd name="connsiteX45" fmla="*/ 9915618 w 10006916"/>
              <a:gd name="connsiteY45" fmla="*/ 3183625 h 3838444"/>
              <a:gd name="connsiteX46" fmla="*/ 9962914 w 10006916"/>
              <a:gd name="connsiteY46" fmla="*/ 3522584 h 3838444"/>
              <a:gd name="connsiteX47" fmla="*/ 9505714 w 10006916"/>
              <a:gd name="connsiteY47" fmla="*/ 3561998 h 3838444"/>
              <a:gd name="connsiteX48" fmla="*/ 8819914 w 10006916"/>
              <a:gd name="connsiteY48" fmla="*/ 3341281 h 3838444"/>
              <a:gd name="connsiteX49" fmla="*/ 7944928 w 10006916"/>
              <a:gd name="connsiteY49" fmla="*/ 2852550 h 3838444"/>
              <a:gd name="connsiteX50" fmla="*/ 7393135 w 10006916"/>
              <a:gd name="connsiteY50" fmla="*/ 2521474 h 3838444"/>
              <a:gd name="connsiteX51" fmla="*/ 6991114 w 10006916"/>
              <a:gd name="connsiteY51" fmla="*/ 2702777 h 3838444"/>
              <a:gd name="connsiteX52" fmla="*/ 6423555 w 10006916"/>
              <a:gd name="connsiteY52" fmla="*/ 2821019 h 3838444"/>
              <a:gd name="connsiteX53" fmla="*/ 6021535 w 10006916"/>
              <a:gd name="connsiteY53" fmla="*/ 3089032 h 3838444"/>
              <a:gd name="connsiteX54" fmla="*/ 5848114 w 10006916"/>
              <a:gd name="connsiteY54" fmla="*/ 3120563 h 3838444"/>
              <a:gd name="connsiteX55" fmla="*/ 5855997 w 10006916"/>
              <a:gd name="connsiteY55" fmla="*/ 3388577 h 3838444"/>
              <a:gd name="connsiteX56" fmla="*/ 5840231 w 10006916"/>
              <a:gd name="connsiteY56" fmla="*/ 3790598 h 3838444"/>
              <a:gd name="connsiteX57" fmla="*/ 5446093 w 10006916"/>
              <a:gd name="connsiteY57" fmla="*/ 3782715 h 3838444"/>
              <a:gd name="connsiteX58" fmla="*/ 5461859 w 10006916"/>
              <a:gd name="connsiteY58" fmla="*/ 3357046 h 3838444"/>
              <a:gd name="connsiteX59" fmla="*/ 4594755 w 10006916"/>
              <a:gd name="connsiteY59" fmla="*/ 2868315 h 3838444"/>
              <a:gd name="connsiteX60" fmla="*/ 3830128 w 10006916"/>
              <a:gd name="connsiteY60" fmla="*/ 2631832 h 3838444"/>
              <a:gd name="connsiteX61" fmla="*/ 3081266 w 10006916"/>
              <a:gd name="connsiteY61" fmla="*/ 2127336 h 3838444"/>
              <a:gd name="connsiteX62" fmla="*/ 2450645 w 10006916"/>
              <a:gd name="connsiteY62" fmla="*/ 1764729 h 3838444"/>
              <a:gd name="connsiteX63" fmla="*/ 1804259 w 10006916"/>
              <a:gd name="connsiteY63" fmla="*/ 1630722 h 3838444"/>
              <a:gd name="connsiteX64" fmla="*/ 716438 w 10006916"/>
              <a:gd name="connsiteY64" fmla="*/ 1961798 h 3838444"/>
              <a:gd name="connsiteX65" fmla="*/ 257180 w 10006916"/>
              <a:gd name="connsiteY65" fmla="*/ 2634393 h 3838444"/>
              <a:gd name="connsiteX0" fmla="*/ 264040 w 10011718"/>
              <a:gd name="connsiteY0" fmla="*/ 2631832 h 3838444"/>
              <a:gd name="connsiteX1" fmla="*/ 16522 w 10011718"/>
              <a:gd name="connsiteY1" fmla="*/ 2795794 h 3838444"/>
              <a:gd name="connsiteX2" fmla="*/ 40801 w 10011718"/>
              <a:gd name="connsiteY2" fmla="*/ 2354675 h 3838444"/>
              <a:gd name="connsiteX3" fmla="*/ 185213 w 10011718"/>
              <a:gd name="connsiteY3" fmla="*/ 1693784 h 3838444"/>
              <a:gd name="connsiteX4" fmla="*/ 445344 w 10011718"/>
              <a:gd name="connsiteY4" fmla="*/ 1189288 h 3838444"/>
              <a:gd name="connsiteX5" fmla="*/ 595116 w 10011718"/>
              <a:gd name="connsiteY5" fmla="*/ 842446 h 3838444"/>
              <a:gd name="connsiteX6" fmla="*/ 934075 w 10011718"/>
              <a:gd name="connsiteY6" fmla="*/ 747853 h 3838444"/>
              <a:gd name="connsiteX7" fmla="*/ 1202089 w 10011718"/>
              <a:gd name="connsiteY7" fmla="*/ 676908 h 3838444"/>
              <a:gd name="connsiteX8" fmla="*/ 1580461 w 10011718"/>
              <a:gd name="connsiteY8" fmla="*/ 724205 h 3838444"/>
              <a:gd name="connsiteX9" fmla="*/ 1903654 w 10011718"/>
              <a:gd name="connsiteY9" fmla="*/ 700557 h 3838444"/>
              <a:gd name="connsiteX10" fmla="*/ 2289909 w 10011718"/>
              <a:gd name="connsiteY10" fmla="*/ 613846 h 3838444"/>
              <a:gd name="connsiteX11" fmla="*/ 2833820 w 10011718"/>
              <a:gd name="connsiteY11" fmla="*/ 653260 h 3838444"/>
              <a:gd name="connsiteX12" fmla="*/ 3448675 w 10011718"/>
              <a:gd name="connsiteY12" fmla="*/ 203943 h 3838444"/>
              <a:gd name="connsiteX13" fmla="*/ 3566916 w 10011718"/>
              <a:gd name="connsiteY13" fmla="*/ 156646 h 3838444"/>
              <a:gd name="connsiteX14" fmla="*/ 3842813 w 10011718"/>
              <a:gd name="connsiteY14" fmla="*/ 188177 h 3838444"/>
              <a:gd name="connsiteX15" fmla="*/ 4150240 w 10011718"/>
              <a:gd name="connsiteY15" fmla="*/ 93584 h 3838444"/>
              <a:gd name="connsiteX16" fmla="*/ 4481316 w 10011718"/>
              <a:gd name="connsiteY16" fmla="*/ 267005 h 3838444"/>
              <a:gd name="connsiteX17" fmla="*/ 4583792 w 10011718"/>
              <a:gd name="connsiteY17" fmla="*/ 337950 h 3838444"/>
              <a:gd name="connsiteX18" fmla="*/ 5025226 w 10011718"/>
              <a:gd name="connsiteY18" fmla="*/ 424660 h 3838444"/>
              <a:gd name="connsiteX19" fmla="*/ 5277475 w 10011718"/>
              <a:gd name="connsiteY19" fmla="*/ 464074 h 3838444"/>
              <a:gd name="connsiteX20" fmla="*/ 5931744 w 10011718"/>
              <a:gd name="connsiteY20" fmla="*/ 14757 h 3838444"/>
              <a:gd name="connsiteX21" fmla="*/ 6168226 w 10011718"/>
              <a:gd name="connsiteY21" fmla="*/ 132998 h 3838444"/>
              <a:gd name="connsiteX22" fmla="*/ 6057868 w 10011718"/>
              <a:gd name="connsiteY22" fmla="*/ 377363 h 3838444"/>
              <a:gd name="connsiteX23" fmla="*/ 5679495 w 10011718"/>
              <a:gd name="connsiteY23" fmla="*/ 542901 h 3838444"/>
              <a:gd name="connsiteX24" fmla="*/ 5490309 w 10011718"/>
              <a:gd name="connsiteY24" fmla="*/ 771501 h 3838444"/>
              <a:gd name="connsiteX25" fmla="*/ 5174999 w 10011718"/>
              <a:gd name="connsiteY25" fmla="*/ 850329 h 3838444"/>
              <a:gd name="connsiteX26" fmla="*/ 4914868 w 10011718"/>
              <a:gd name="connsiteY26" fmla="*/ 921274 h 3838444"/>
              <a:gd name="connsiteX27" fmla="*/ 4457668 w 10011718"/>
              <a:gd name="connsiteY27" fmla="*/ 708439 h 3838444"/>
              <a:gd name="connsiteX28" fmla="*/ 3961054 w 10011718"/>
              <a:gd name="connsiteY28" fmla="*/ 574432 h 3838444"/>
              <a:gd name="connsiteX29" fmla="*/ 3661509 w 10011718"/>
              <a:gd name="connsiteY29" fmla="*/ 708439 h 3838444"/>
              <a:gd name="connsiteX30" fmla="*/ 3377730 w 10011718"/>
              <a:gd name="connsiteY30" fmla="*/ 992219 h 3838444"/>
              <a:gd name="connsiteX31" fmla="*/ 2983592 w 10011718"/>
              <a:gd name="connsiteY31" fmla="*/ 1141991 h 3838444"/>
              <a:gd name="connsiteX32" fmla="*/ 2912647 w 10011718"/>
              <a:gd name="connsiteY32" fmla="*/ 1252350 h 3838444"/>
              <a:gd name="connsiteX33" fmla="*/ 3086068 w 10011718"/>
              <a:gd name="connsiteY33" fmla="*/ 1512481 h 3838444"/>
              <a:gd name="connsiteX34" fmla="*/ 3275254 w 10011718"/>
              <a:gd name="connsiteY34" fmla="*/ 1709550 h 3838444"/>
              <a:gd name="connsiteX35" fmla="*/ 3606330 w 10011718"/>
              <a:gd name="connsiteY35" fmla="*/ 1851439 h 3838444"/>
              <a:gd name="connsiteX36" fmla="*/ 4063530 w 10011718"/>
              <a:gd name="connsiteY36" fmla="*/ 2150984 h 3838444"/>
              <a:gd name="connsiteX37" fmla="*/ 4536495 w 10011718"/>
              <a:gd name="connsiteY37" fmla="*/ 2300757 h 3838444"/>
              <a:gd name="connsiteX38" fmla="*/ 5009461 w 10011718"/>
              <a:gd name="connsiteY38" fmla="*/ 2221929 h 3838444"/>
              <a:gd name="connsiteX39" fmla="*/ 5797737 w 10011718"/>
              <a:gd name="connsiteY39" fmla="*/ 2694894 h 3838444"/>
              <a:gd name="connsiteX40" fmla="*/ 6727902 w 10011718"/>
              <a:gd name="connsiteY40" fmla="*/ 2371701 h 3838444"/>
              <a:gd name="connsiteX41" fmla="*/ 7240282 w 10011718"/>
              <a:gd name="connsiteY41" fmla="*/ 2150984 h 3838444"/>
              <a:gd name="connsiteX42" fmla="*/ 7855137 w 10011718"/>
              <a:gd name="connsiteY42" fmla="*/ 2292874 h 3838444"/>
              <a:gd name="connsiteX43" fmla="*/ 8619764 w 10011718"/>
              <a:gd name="connsiteY43" fmla="*/ 2923494 h 3838444"/>
              <a:gd name="connsiteX44" fmla="*/ 9321330 w 10011718"/>
              <a:gd name="connsiteY44" fmla="*/ 3215157 h 3838444"/>
              <a:gd name="connsiteX45" fmla="*/ 9920420 w 10011718"/>
              <a:gd name="connsiteY45" fmla="*/ 3183625 h 3838444"/>
              <a:gd name="connsiteX46" fmla="*/ 9967716 w 10011718"/>
              <a:gd name="connsiteY46" fmla="*/ 3522584 h 3838444"/>
              <a:gd name="connsiteX47" fmla="*/ 9510516 w 10011718"/>
              <a:gd name="connsiteY47" fmla="*/ 3561998 h 3838444"/>
              <a:gd name="connsiteX48" fmla="*/ 8824716 w 10011718"/>
              <a:gd name="connsiteY48" fmla="*/ 3341281 h 3838444"/>
              <a:gd name="connsiteX49" fmla="*/ 7949730 w 10011718"/>
              <a:gd name="connsiteY49" fmla="*/ 2852550 h 3838444"/>
              <a:gd name="connsiteX50" fmla="*/ 7397937 w 10011718"/>
              <a:gd name="connsiteY50" fmla="*/ 2521474 h 3838444"/>
              <a:gd name="connsiteX51" fmla="*/ 6995916 w 10011718"/>
              <a:gd name="connsiteY51" fmla="*/ 2702777 h 3838444"/>
              <a:gd name="connsiteX52" fmla="*/ 6428357 w 10011718"/>
              <a:gd name="connsiteY52" fmla="*/ 2821019 h 3838444"/>
              <a:gd name="connsiteX53" fmla="*/ 6026337 w 10011718"/>
              <a:gd name="connsiteY53" fmla="*/ 3089032 h 3838444"/>
              <a:gd name="connsiteX54" fmla="*/ 5852916 w 10011718"/>
              <a:gd name="connsiteY54" fmla="*/ 3120563 h 3838444"/>
              <a:gd name="connsiteX55" fmla="*/ 5860799 w 10011718"/>
              <a:gd name="connsiteY55" fmla="*/ 3388577 h 3838444"/>
              <a:gd name="connsiteX56" fmla="*/ 5845033 w 10011718"/>
              <a:gd name="connsiteY56" fmla="*/ 3790598 h 3838444"/>
              <a:gd name="connsiteX57" fmla="*/ 5450895 w 10011718"/>
              <a:gd name="connsiteY57" fmla="*/ 3782715 h 3838444"/>
              <a:gd name="connsiteX58" fmla="*/ 5466661 w 10011718"/>
              <a:gd name="connsiteY58" fmla="*/ 3357046 h 3838444"/>
              <a:gd name="connsiteX59" fmla="*/ 4599557 w 10011718"/>
              <a:gd name="connsiteY59" fmla="*/ 2868315 h 3838444"/>
              <a:gd name="connsiteX60" fmla="*/ 3834930 w 10011718"/>
              <a:gd name="connsiteY60" fmla="*/ 2631832 h 3838444"/>
              <a:gd name="connsiteX61" fmla="*/ 3086068 w 10011718"/>
              <a:gd name="connsiteY61" fmla="*/ 2127336 h 3838444"/>
              <a:gd name="connsiteX62" fmla="*/ 2455447 w 10011718"/>
              <a:gd name="connsiteY62" fmla="*/ 1764729 h 3838444"/>
              <a:gd name="connsiteX63" fmla="*/ 1809061 w 10011718"/>
              <a:gd name="connsiteY63" fmla="*/ 1630722 h 3838444"/>
              <a:gd name="connsiteX64" fmla="*/ 721240 w 10011718"/>
              <a:gd name="connsiteY64" fmla="*/ 1961798 h 3838444"/>
              <a:gd name="connsiteX65" fmla="*/ 261982 w 10011718"/>
              <a:gd name="connsiteY65" fmla="*/ 2634393 h 3838444"/>
              <a:gd name="connsiteX0" fmla="*/ 264040 w 10011718"/>
              <a:gd name="connsiteY0" fmla="*/ 2631832 h 3838444"/>
              <a:gd name="connsiteX1" fmla="*/ 16522 w 10011718"/>
              <a:gd name="connsiteY1" fmla="*/ 2832370 h 3838444"/>
              <a:gd name="connsiteX2" fmla="*/ 40801 w 10011718"/>
              <a:gd name="connsiteY2" fmla="*/ 2354675 h 3838444"/>
              <a:gd name="connsiteX3" fmla="*/ 185213 w 10011718"/>
              <a:gd name="connsiteY3" fmla="*/ 1693784 h 3838444"/>
              <a:gd name="connsiteX4" fmla="*/ 445344 w 10011718"/>
              <a:gd name="connsiteY4" fmla="*/ 1189288 h 3838444"/>
              <a:gd name="connsiteX5" fmla="*/ 595116 w 10011718"/>
              <a:gd name="connsiteY5" fmla="*/ 842446 h 3838444"/>
              <a:gd name="connsiteX6" fmla="*/ 934075 w 10011718"/>
              <a:gd name="connsiteY6" fmla="*/ 747853 h 3838444"/>
              <a:gd name="connsiteX7" fmla="*/ 1202089 w 10011718"/>
              <a:gd name="connsiteY7" fmla="*/ 676908 h 3838444"/>
              <a:gd name="connsiteX8" fmla="*/ 1580461 w 10011718"/>
              <a:gd name="connsiteY8" fmla="*/ 724205 h 3838444"/>
              <a:gd name="connsiteX9" fmla="*/ 1903654 w 10011718"/>
              <a:gd name="connsiteY9" fmla="*/ 700557 h 3838444"/>
              <a:gd name="connsiteX10" fmla="*/ 2289909 w 10011718"/>
              <a:gd name="connsiteY10" fmla="*/ 613846 h 3838444"/>
              <a:gd name="connsiteX11" fmla="*/ 2833820 w 10011718"/>
              <a:gd name="connsiteY11" fmla="*/ 653260 h 3838444"/>
              <a:gd name="connsiteX12" fmla="*/ 3448675 w 10011718"/>
              <a:gd name="connsiteY12" fmla="*/ 203943 h 3838444"/>
              <a:gd name="connsiteX13" fmla="*/ 3566916 w 10011718"/>
              <a:gd name="connsiteY13" fmla="*/ 156646 h 3838444"/>
              <a:gd name="connsiteX14" fmla="*/ 3842813 w 10011718"/>
              <a:gd name="connsiteY14" fmla="*/ 188177 h 3838444"/>
              <a:gd name="connsiteX15" fmla="*/ 4150240 w 10011718"/>
              <a:gd name="connsiteY15" fmla="*/ 93584 h 3838444"/>
              <a:gd name="connsiteX16" fmla="*/ 4481316 w 10011718"/>
              <a:gd name="connsiteY16" fmla="*/ 267005 h 3838444"/>
              <a:gd name="connsiteX17" fmla="*/ 4583792 w 10011718"/>
              <a:gd name="connsiteY17" fmla="*/ 337950 h 3838444"/>
              <a:gd name="connsiteX18" fmla="*/ 5025226 w 10011718"/>
              <a:gd name="connsiteY18" fmla="*/ 424660 h 3838444"/>
              <a:gd name="connsiteX19" fmla="*/ 5277475 w 10011718"/>
              <a:gd name="connsiteY19" fmla="*/ 464074 h 3838444"/>
              <a:gd name="connsiteX20" fmla="*/ 5931744 w 10011718"/>
              <a:gd name="connsiteY20" fmla="*/ 14757 h 3838444"/>
              <a:gd name="connsiteX21" fmla="*/ 6168226 w 10011718"/>
              <a:gd name="connsiteY21" fmla="*/ 132998 h 3838444"/>
              <a:gd name="connsiteX22" fmla="*/ 6057868 w 10011718"/>
              <a:gd name="connsiteY22" fmla="*/ 377363 h 3838444"/>
              <a:gd name="connsiteX23" fmla="*/ 5679495 w 10011718"/>
              <a:gd name="connsiteY23" fmla="*/ 542901 h 3838444"/>
              <a:gd name="connsiteX24" fmla="*/ 5490309 w 10011718"/>
              <a:gd name="connsiteY24" fmla="*/ 771501 h 3838444"/>
              <a:gd name="connsiteX25" fmla="*/ 5174999 w 10011718"/>
              <a:gd name="connsiteY25" fmla="*/ 850329 h 3838444"/>
              <a:gd name="connsiteX26" fmla="*/ 4914868 w 10011718"/>
              <a:gd name="connsiteY26" fmla="*/ 921274 h 3838444"/>
              <a:gd name="connsiteX27" fmla="*/ 4457668 w 10011718"/>
              <a:gd name="connsiteY27" fmla="*/ 708439 h 3838444"/>
              <a:gd name="connsiteX28" fmla="*/ 3961054 w 10011718"/>
              <a:gd name="connsiteY28" fmla="*/ 574432 h 3838444"/>
              <a:gd name="connsiteX29" fmla="*/ 3661509 w 10011718"/>
              <a:gd name="connsiteY29" fmla="*/ 708439 h 3838444"/>
              <a:gd name="connsiteX30" fmla="*/ 3377730 w 10011718"/>
              <a:gd name="connsiteY30" fmla="*/ 992219 h 3838444"/>
              <a:gd name="connsiteX31" fmla="*/ 2983592 w 10011718"/>
              <a:gd name="connsiteY31" fmla="*/ 1141991 h 3838444"/>
              <a:gd name="connsiteX32" fmla="*/ 2912647 w 10011718"/>
              <a:gd name="connsiteY32" fmla="*/ 1252350 h 3838444"/>
              <a:gd name="connsiteX33" fmla="*/ 3086068 w 10011718"/>
              <a:gd name="connsiteY33" fmla="*/ 1512481 h 3838444"/>
              <a:gd name="connsiteX34" fmla="*/ 3275254 w 10011718"/>
              <a:gd name="connsiteY34" fmla="*/ 1709550 h 3838444"/>
              <a:gd name="connsiteX35" fmla="*/ 3606330 w 10011718"/>
              <a:gd name="connsiteY35" fmla="*/ 1851439 h 3838444"/>
              <a:gd name="connsiteX36" fmla="*/ 4063530 w 10011718"/>
              <a:gd name="connsiteY36" fmla="*/ 2150984 h 3838444"/>
              <a:gd name="connsiteX37" fmla="*/ 4536495 w 10011718"/>
              <a:gd name="connsiteY37" fmla="*/ 2300757 h 3838444"/>
              <a:gd name="connsiteX38" fmla="*/ 5009461 w 10011718"/>
              <a:gd name="connsiteY38" fmla="*/ 2221929 h 3838444"/>
              <a:gd name="connsiteX39" fmla="*/ 5797737 w 10011718"/>
              <a:gd name="connsiteY39" fmla="*/ 2694894 h 3838444"/>
              <a:gd name="connsiteX40" fmla="*/ 6727902 w 10011718"/>
              <a:gd name="connsiteY40" fmla="*/ 2371701 h 3838444"/>
              <a:gd name="connsiteX41" fmla="*/ 7240282 w 10011718"/>
              <a:gd name="connsiteY41" fmla="*/ 2150984 h 3838444"/>
              <a:gd name="connsiteX42" fmla="*/ 7855137 w 10011718"/>
              <a:gd name="connsiteY42" fmla="*/ 2292874 h 3838444"/>
              <a:gd name="connsiteX43" fmla="*/ 8619764 w 10011718"/>
              <a:gd name="connsiteY43" fmla="*/ 2923494 h 3838444"/>
              <a:gd name="connsiteX44" fmla="*/ 9321330 w 10011718"/>
              <a:gd name="connsiteY44" fmla="*/ 3215157 h 3838444"/>
              <a:gd name="connsiteX45" fmla="*/ 9920420 w 10011718"/>
              <a:gd name="connsiteY45" fmla="*/ 3183625 h 3838444"/>
              <a:gd name="connsiteX46" fmla="*/ 9967716 w 10011718"/>
              <a:gd name="connsiteY46" fmla="*/ 3522584 h 3838444"/>
              <a:gd name="connsiteX47" fmla="*/ 9510516 w 10011718"/>
              <a:gd name="connsiteY47" fmla="*/ 3561998 h 3838444"/>
              <a:gd name="connsiteX48" fmla="*/ 8824716 w 10011718"/>
              <a:gd name="connsiteY48" fmla="*/ 3341281 h 3838444"/>
              <a:gd name="connsiteX49" fmla="*/ 7949730 w 10011718"/>
              <a:gd name="connsiteY49" fmla="*/ 2852550 h 3838444"/>
              <a:gd name="connsiteX50" fmla="*/ 7397937 w 10011718"/>
              <a:gd name="connsiteY50" fmla="*/ 2521474 h 3838444"/>
              <a:gd name="connsiteX51" fmla="*/ 6995916 w 10011718"/>
              <a:gd name="connsiteY51" fmla="*/ 2702777 h 3838444"/>
              <a:gd name="connsiteX52" fmla="*/ 6428357 w 10011718"/>
              <a:gd name="connsiteY52" fmla="*/ 2821019 h 3838444"/>
              <a:gd name="connsiteX53" fmla="*/ 6026337 w 10011718"/>
              <a:gd name="connsiteY53" fmla="*/ 3089032 h 3838444"/>
              <a:gd name="connsiteX54" fmla="*/ 5852916 w 10011718"/>
              <a:gd name="connsiteY54" fmla="*/ 3120563 h 3838444"/>
              <a:gd name="connsiteX55" fmla="*/ 5860799 w 10011718"/>
              <a:gd name="connsiteY55" fmla="*/ 3388577 h 3838444"/>
              <a:gd name="connsiteX56" fmla="*/ 5845033 w 10011718"/>
              <a:gd name="connsiteY56" fmla="*/ 3790598 h 3838444"/>
              <a:gd name="connsiteX57" fmla="*/ 5450895 w 10011718"/>
              <a:gd name="connsiteY57" fmla="*/ 3782715 h 3838444"/>
              <a:gd name="connsiteX58" fmla="*/ 5466661 w 10011718"/>
              <a:gd name="connsiteY58" fmla="*/ 3357046 h 3838444"/>
              <a:gd name="connsiteX59" fmla="*/ 4599557 w 10011718"/>
              <a:gd name="connsiteY59" fmla="*/ 2868315 h 3838444"/>
              <a:gd name="connsiteX60" fmla="*/ 3834930 w 10011718"/>
              <a:gd name="connsiteY60" fmla="*/ 2631832 h 3838444"/>
              <a:gd name="connsiteX61" fmla="*/ 3086068 w 10011718"/>
              <a:gd name="connsiteY61" fmla="*/ 2127336 h 3838444"/>
              <a:gd name="connsiteX62" fmla="*/ 2455447 w 10011718"/>
              <a:gd name="connsiteY62" fmla="*/ 1764729 h 3838444"/>
              <a:gd name="connsiteX63" fmla="*/ 1809061 w 10011718"/>
              <a:gd name="connsiteY63" fmla="*/ 1630722 h 3838444"/>
              <a:gd name="connsiteX64" fmla="*/ 721240 w 10011718"/>
              <a:gd name="connsiteY64" fmla="*/ 1961798 h 3838444"/>
              <a:gd name="connsiteX65" fmla="*/ 261982 w 10011718"/>
              <a:gd name="connsiteY65" fmla="*/ 2634393 h 3838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10011718" h="3838444">
                <a:moveTo>
                  <a:pt x="264040" y="2631832"/>
                </a:moveTo>
                <a:cubicBezTo>
                  <a:pt x="225940" y="2713287"/>
                  <a:pt x="53728" y="2878563"/>
                  <a:pt x="16522" y="2832370"/>
                </a:cubicBezTo>
                <a:cubicBezTo>
                  <a:pt x="-20684" y="2786177"/>
                  <a:pt x="12686" y="2544439"/>
                  <a:pt x="40801" y="2354675"/>
                </a:cubicBezTo>
                <a:cubicBezTo>
                  <a:pt x="68916" y="2164911"/>
                  <a:pt x="117789" y="1888015"/>
                  <a:pt x="185213" y="1693784"/>
                </a:cubicBezTo>
                <a:cubicBezTo>
                  <a:pt x="252637" y="1499553"/>
                  <a:pt x="377027" y="1331178"/>
                  <a:pt x="445344" y="1189288"/>
                </a:cubicBezTo>
                <a:cubicBezTo>
                  <a:pt x="513661" y="1047398"/>
                  <a:pt x="513661" y="916018"/>
                  <a:pt x="595116" y="842446"/>
                </a:cubicBezTo>
                <a:cubicBezTo>
                  <a:pt x="676571" y="768873"/>
                  <a:pt x="934075" y="747853"/>
                  <a:pt x="934075" y="747853"/>
                </a:cubicBezTo>
                <a:cubicBezTo>
                  <a:pt x="1035237" y="720263"/>
                  <a:pt x="1094358" y="680849"/>
                  <a:pt x="1202089" y="676908"/>
                </a:cubicBezTo>
                <a:cubicBezTo>
                  <a:pt x="1309820" y="672967"/>
                  <a:pt x="1463534" y="720264"/>
                  <a:pt x="1580461" y="724205"/>
                </a:cubicBezTo>
                <a:cubicBezTo>
                  <a:pt x="1697388" y="728146"/>
                  <a:pt x="1785413" y="718950"/>
                  <a:pt x="1903654" y="700557"/>
                </a:cubicBezTo>
                <a:cubicBezTo>
                  <a:pt x="2021895" y="682164"/>
                  <a:pt x="2134881" y="621729"/>
                  <a:pt x="2289909" y="613846"/>
                </a:cubicBezTo>
                <a:cubicBezTo>
                  <a:pt x="2444937" y="605963"/>
                  <a:pt x="2640692" y="721577"/>
                  <a:pt x="2833820" y="653260"/>
                </a:cubicBezTo>
                <a:cubicBezTo>
                  <a:pt x="3026948" y="584943"/>
                  <a:pt x="3326492" y="286712"/>
                  <a:pt x="3448675" y="203943"/>
                </a:cubicBezTo>
                <a:cubicBezTo>
                  <a:pt x="3570858" y="121174"/>
                  <a:pt x="3501226" y="159274"/>
                  <a:pt x="3566916" y="156646"/>
                </a:cubicBezTo>
                <a:cubicBezTo>
                  <a:pt x="3632606" y="154018"/>
                  <a:pt x="3745592" y="198687"/>
                  <a:pt x="3842813" y="188177"/>
                </a:cubicBezTo>
                <a:cubicBezTo>
                  <a:pt x="3940034" y="177667"/>
                  <a:pt x="4043823" y="80446"/>
                  <a:pt x="4150240" y="93584"/>
                </a:cubicBezTo>
                <a:cubicBezTo>
                  <a:pt x="4256657" y="106722"/>
                  <a:pt x="4409057" y="226277"/>
                  <a:pt x="4481316" y="267005"/>
                </a:cubicBezTo>
                <a:cubicBezTo>
                  <a:pt x="4553575" y="307733"/>
                  <a:pt x="4493140" y="311674"/>
                  <a:pt x="4583792" y="337950"/>
                </a:cubicBezTo>
                <a:cubicBezTo>
                  <a:pt x="4674444" y="364226"/>
                  <a:pt x="4909612" y="403639"/>
                  <a:pt x="5025226" y="424660"/>
                </a:cubicBezTo>
                <a:cubicBezTo>
                  <a:pt x="5140840" y="445681"/>
                  <a:pt x="5126389" y="532391"/>
                  <a:pt x="5277475" y="464074"/>
                </a:cubicBezTo>
                <a:cubicBezTo>
                  <a:pt x="5428561" y="395757"/>
                  <a:pt x="5783286" y="69936"/>
                  <a:pt x="5931744" y="14757"/>
                </a:cubicBezTo>
                <a:cubicBezTo>
                  <a:pt x="6080202" y="-40422"/>
                  <a:pt x="6147205" y="72564"/>
                  <a:pt x="6168226" y="132998"/>
                </a:cubicBezTo>
                <a:cubicBezTo>
                  <a:pt x="6189247" y="193432"/>
                  <a:pt x="6139323" y="309046"/>
                  <a:pt x="6057868" y="377363"/>
                </a:cubicBezTo>
                <a:cubicBezTo>
                  <a:pt x="5976413" y="445680"/>
                  <a:pt x="5774088" y="477211"/>
                  <a:pt x="5679495" y="542901"/>
                </a:cubicBezTo>
                <a:cubicBezTo>
                  <a:pt x="5584902" y="608591"/>
                  <a:pt x="5574392" y="720263"/>
                  <a:pt x="5490309" y="771501"/>
                </a:cubicBezTo>
                <a:cubicBezTo>
                  <a:pt x="5406226" y="822739"/>
                  <a:pt x="5270906" y="825367"/>
                  <a:pt x="5174999" y="850329"/>
                </a:cubicBezTo>
                <a:cubicBezTo>
                  <a:pt x="5079092" y="875291"/>
                  <a:pt x="5034423" y="944922"/>
                  <a:pt x="4914868" y="921274"/>
                </a:cubicBezTo>
                <a:cubicBezTo>
                  <a:pt x="4795313" y="897626"/>
                  <a:pt x="4616637" y="766246"/>
                  <a:pt x="4457668" y="708439"/>
                </a:cubicBezTo>
                <a:cubicBezTo>
                  <a:pt x="4298699" y="650632"/>
                  <a:pt x="4093747" y="574432"/>
                  <a:pt x="3961054" y="574432"/>
                </a:cubicBezTo>
                <a:cubicBezTo>
                  <a:pt x="3828361" y="574432"/>
                  <a:pt x="3758730" y="638808"/>
                  <a:pt x="3661509" y="708439"/>
                </a:cubicBezTo>
                <a:cubicBezTo>
                  <a:pt x="3564288" y="778070"/>
                  <a:pt x="3490716" y="919960"/>
                  <a:pt x="3377730" y="992219"/>
                </a:cubicBezTo>
                <a:cubicBezTo>
                  <a:pt x="3264744" y="1064478"/>
                  <a:pt x="3061106" y="1098636"/>
                  <a:pt x="2983592" y="1141991"/>
                </a:cubicBezTo>
                <a:cubicBezTo>
                  <a:pt x="2906078" y="1185346"/>
                  <a:pt x="2895568" y="1190602"/>
                  <a:pt x="2912647" y="1252350"/>
                </a:cubicBezTo>
                <a:cubicBezTo>
                  <a:pt x="2929726" y="1314098"/>
                  <a:pt x="3025634" y="1436281"/>
                  <a:pt x="3086068" y="1512481"/>
                </a:cubicBezTo>
                <a:cubicBezTo>
                  <a:pt x="3146502" y="1588681"/>
                  <a:pt x="3188544" y="1653057"/>
                  <a:pt x="3275254" y="1709550"/>
                </a:cubicBezTo>
                <a:cubicBezTo>
                  <a:pt x="3361964" y="1766043"/>
                  <a:pt x="3474951" y="1777867"/>
                  <a:pt x="3606330" y="1851439"/>
                </a:cubicBezTo>
                <a:cubicBezTo>
                  <a:pt x="3737709" y="1925011"/>
                  <a:pt x="3908503" y="2076098"/>
                  <a:pt x="4063530" y="2150984"/>
                </a:cubicBezTo>
                <a:cubicBezTo>
                  <a:pt x="4218557" y="2225870"/>
                  <a:pt x="4378840" y="2288933"/>
                  <a:pt x="4536495" y="2300757"/>
                </a:cubicBezTo>
                <a:cubicBezTo>
                  <a:pt x="4694150" y="2312581"/>
                  <a:pt x="4799254" y="2156239"/>
                  <a:pt x="5009461" y="2221929"/>
                </a:cubicBezTo>
                <a:cubicBezTo>
                  <a:pt x="5219668" y="2287619"/>
                  <a:pt x="5511330" y="2669932"/>
                  <a:pt x="5797737" y="2694894"/>
                </a:cubicBezTo>
                <a:cubicBezTo>
                  <a:pt x="6084144" y="2719856"/>
                  <a:pt x="6487478" y="2462353"/>
                  <a:pt x="6727902" y="2371701"/>
                </a:cubicBezTo>
                <a:cubicBezTo>
                  <a:pt x="6968326" y="2281049"/>
                  <a:pt x="7052410" y="2164122"/>
                  <a:pt x="7240282" y="2150984"/>
                </a:cubicBezTo>
                <a:cubicBezTo>
                  <a:pt x="7428154" y="2137846"/>
                  <a:pt x="7625223" y="2164122"/>
                  <a:pt x="7855137" y="2292874"/>
                </a:cubicBezTo>
                <a:cubicBezTo>
                  <a:pt x="8085051" y="2421626"/>
                  <a:pt x="8375399" y="2769780"/>
                  <a:pt x="8619764" y="2923494"/>
                </a:cubicBezTo>
                <a:cubicBezTo>
                  <a:pt x="8864129" y="3077208"/>
                  <a:pt x="9104554" y="3171802"/>
                  <a:pt x="9321330" y="3215157"/>
                </a:cubicBezTo>
                <a:cubicBezTo>
                  <a:pt x="9538106" y="3258512"/>
                  <a:pt x="9812689" y="3132387"/>
                  <a:pt x="9920420" y="3183625"/>
                </a:cubicBezTo>
                <a:cubicBezTo>
                  <a:pt x="10028151" y="3234863"/>
                  <a:pt x="10036033" y="3459522"/>
                  <a:pt x="9967716" y="3522584"/>
                </a:cubicBezTo>
                <a:cubicBezTo>
                  <a:pt x="9899399" y="3585646"/>
                  <a:pt x="9701016" y="3592215"/>
                  <a:pt x="9510516" y="3561998"/>
                </a:cubicBezTo>
                <a:cubicBezTo>
                  <a:pt x="9320016" y="3531781"/>
                  <a:pt x="9084847" y="3459522"/>
                  <a:pt x="8824716" y="3341281"/>
                </a:cubicBezTo>
                <a:cubicBezTo>
                  <a:pt x="8564585" y="3223040"/>
                  <a:pt x="8187527" y="2989185"/>
                  <a:pt x="7949730" y="2852550"/>
                </a:cubicBezTo>
                <a:cubicBezTo>
                  <a:pt x="7711934" y="2715916"/>
                  <a:pt x="7556906" y="2546436"/>
                  <a:pt x="7397937" y="2521474"/>
                </a:cubicBezTo>
                <a:cubicBezTo>
                  <a:pt x="7238968" y="2496512"/>
                  <a:pt x="7157513" y="2652853"/>
                  <a:pt x="6995916" y="2702777"/>
                </a:cubicBezTo>
                <a:cubicBezTo>
                  <a:pt x="6834319" y="2752701"/>
                  <a:pt x="6589953" y="2756643"/>
                  <a:pt x="6428357" y="2821019"/>
                </a:cubicBezTo>
                <a:cubicBezTo>
                  <a:pt x="6266761" y="2885395"/>
                  <a:pt x="6122244" y="3039108"/>
                  <a:pt x="6026337" y="3089032"/>
                </a:cubicBezTo>
                <a:cubicBezTo>
                  <a:pt x="5930430" y="3138956"/>
                  <a:pt x="5880506" y="3070639"/>
                  <a:pt x="5852916" y="3120563"/>
                </a:cubicBezTo>
                <a:cubicBezTo>
                  <a:pt x="5825326" y="3170487"/>
                  <a:pt x="5862113" y="3276905"/>
                  <a:pt x="5860799" y="3388577"/>
                </a:cubicBezTo>
                <a:cubicBezTo>
                  <a:pt x="5859485" y="3500249"/>
                  <a:pt x="5913350" y="3724908"/>
                  <a:pt x="5845033" y="3790598"/>
                </a:cubicBezTo>
                <a:cubicBezTo>
                  <a:pt x="5776716" y="3856288"/>
                  <a:pt x="5513957" y="3854974"/>
                  <a:pt x="5450895" y="3782715"/>
                </a:cubicBezTo>
                <a:cubicBezTo>
                  <a:pt x="5387833" y="3710456"/>
                  <a:pt x="5608551" y="3509446"/>
                  <a:pt x="5466661" y="3357046"/>
                </a:cubicBezTo>
                <a:cubicBezTo>
                  <a:pt x="5324771" y="3204646"/>
                  <a:pt x="4871512" y="2989184"/>
                  <a:pt x="4599557" y="2868315"/>
                </a:cubicBezTo>
                <a:cubicBezTo>
                  <a:pt x="4327602" y="2747446"/>
                  <a:pt x="4087178" y="2755329"/>
                  <a:pt x="3834930" y="2631832"/>
                </a:cubicBezTo>
                <a:cubicBezTo>
                  <a:pt x="3582682" y="2508335"/>
                  <a:pt x="3315982" y="2271853"/>
                  <a:pt x="3086068" y="2127336"/>
                </a:cubicBezTo>
                <a:cubicBezTo>
                  <a:pt x="2856154" y="1982819"/>
                  <a:pt x="2668282" y="1847498"/>
                  <a:pt x="2455447" y="1764729"/>
                </a:cubicBezTo>
                <a:cubicBezTo>
                  <a:pt x="2242613" y="1681960"/>
                  <a:pt x="2074447" y="1565032"/>
                  <a:pt x="1809061" y="1630722"/>
                </a:cubicBezTo>
                <a:cubicBezTo>
                  <a:pt x="1543675" y="1696412"/>
                  <a:pt x="964292" y="1775240"/>
                  <a:pt x="721240" y="1961798"/>
                </a:cubicBezTo>
                <a:cubicBezTo>
                  <a:pt x="462423" y="2124708"/>
                  <a:pt x="363144" y="2559507"/>
                  <a:pt x="261982" y="2634393"/>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FB49915E-FF5A-4C28-A830-303FBD13629F}"/>
                  </a:ext>
                </a:extLst>
              </p:cNvPr>
              <p:cNvSpPr txBox="1"/>
              <p:nvPr/>
            </p:nvSpPr>
            <p:spPr>
              <a:xfrm>
                <a:off x="4047619" y="971789"/>
                <a:ext cx="3615157" cy="523220"/>
              </a:xfrm>
              <a:prstGeom prst="rect">
                <a:avLst/>
              </a:prstGeom>
              <a:noFill/>
            </p:spPr>
            <p:txBody>
              <a:bodyPr wrap="none" rtlCol="0">
                <a:spAutoFit/>
              </a:bodyPr>
              <a:lstStyle/>
              <a:p>
                <a:pPr algn="ctr"/>
                <a:r>
                  <a:rPr lang="en-US" sz="2800" dirty="0"/>
                  <a:t>Reaction ratio = </a:t>
                </a:r>
                <a14:m>
                  <m:oMath xmlns:m="http://schemas.openxmlformats.org/officeDocument/2006/math">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𝑒</m:t>
                        </m:r>
                      </m:sub>
                    </m:sSub>
                    <m:r>
                      <a:rPr lang="en-US" sz="2800" b="0" i="1" smtClean="0">
                        <a:latin typeface="Cambria Math" panose="02040503050406030204" pitchFamily="18" charset="0"/>
                      </a:rPr>
                      <m:t>/</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𝑟</m:t>
                        </m:r>
                      </m:e>
                      <m:sub>
                        <m:r>
                          <a:rPr lang="en-US" sz="2800" b="0" i="1" smtClean="0">
                            <a:latin typeface="Cambria Math" panose="02040503050406030204" pitchFamily="18" charset="0"/>
                          </a:rPr>
                          <m:t>𝑏</m:t>
                        </m:r>
                      </m:sub>
                    </m:sSub>
                  </m:oMath>
                </a14:m>
                <a:endParaRPr lang="en-US" sz="2800" dirty="0"/>
              </a:p>
            </p:txBody>
          </p:sp>
        </mc:Choice>
        <mc:Fallback xmlns="">
          <p:sp>
            <p:nvSpPr>
              <p:cNvPr id="20" name="TextBox 19">
                <a:extLst>
                  <a:ext uri="{FF2B5EF4-FFF2-40B4-BE49-F238E27FC236}">
                    <a16:creationId xmlns:a16="http://schemas.microsoft.com/office/drawing/2014/main" id="{FB49915E-FF5A-4C28-A830-303FBD13629F}"/>
                  </a:ext>
                </a:extLst>
              </p:cNvPr>
              <p:cNvSpPr txBox="1">
                <a:spLocks noRot="1" noChangeAspect="1" noMove="1" noResize="1" noEditPoints="1" noAdjustHandles="1" noChangeArrowheads="1" noChangeShapeType="1" noTextEdit="1"/>
              </p:cNvSpPr>
              <p:nvPr/>
            </p:nvSpPr>
            <p:spPr>
              <a:xfrm>
                <a:off x="4047619" y="971789"/>
                <a:ext cx="3615157" cy="523220"/>
              </a:xfrm>
              <a:prstGeom prst="rect">
                <a:avLst/>
              </a:prstGeom>
              <a:blipFill>
                <a:blip r:embed="rId6"/>
                <a:stretch>
                  <a:fillRect l="-3035" t="-10465" b="-32558"/>
                </a:stretch>
              </a:blipFill>
            </p:spPr>
            <p:txBody>
              <a:bodyPr/>
              <a:lstStyle/>
              <a:p>
                <a:r>
                  <a:rPr lang="en-US">
                    <a:noFill/>
                  </a:rPr>
                  <a:t> </a:t>
                </a:r>
              </a:p>
            </p:txBody>
          </p:sp>
        </mc:Fallback>
      </mc:AlternateContent>
      <p:cxnSp>
        <p:nvCxnSpPr>
          <p:cNvPr id="25" name="Straight Arrow Connector 24"/>
          <p:cNvCxnSpPr/>
          <p:nvPr/>
        </p:nvCxnSpPr>
        <p:spPr>
          <a:xfrm flipH="1" flipV="1">
            <a:off x="7152165" y="2848574"/>
            <a:ext cx="272294" cy="557838"/>
          </a:xfrm>
          <a:prstGeom prst="straightConnector1">
            <a:avLst/>
          </a:prstGeom>
          <a:ln w="76200">
            <a:solidFill>
              <a:srgbClr val="BF0000"/>
            </a:solidFill>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a:stCxn id="60" idx="1"/>
          </p:cNvCxnSpPr>
          <p:nvPr/>
        </p:nvCxnSpPr>
        <p:spPr>
          <a:xfrm flipH="1">
            <a:off x="4934608" y="3578759"/>
            <a:ext cx="1827859" cy="606343"/>
          </a:xfrm>
          <a:prstGeom prst="straightConnector1">
            <a:avLst/>
          </a:prstGeom>
          <a:ln w="76200">
            <a:solidFill>
              <a:srgbClr val="B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8302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childTnLst>
                                    <p:set>
                                      <p:cBhvr>
                                        <p:cTn id="12" dur="1" fill="hold">
                                          <p:stCondLst>
                                            <p:cond delay="0"/>
                                          </p:stCondLst>
                                        </p:cTn>
                                        <p:tgtEl>
                                          <p:spTgt spid="61"/>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grpId="1" nodeType="withEffect">
                                  <p:stCondLst>
                                    <p:cond delay="0"/>
                                  </p:stCondLst>
                                  <p:childTnLst>
                                    <p:set>
                                      <p:cBhvr>
                                        <p:cTn id="16" dur="1" fill="hold">
                                          <p:stCondLst>
                                            <p:cond delay="0"/>
                                          </p:stCondLst>
                                        </p:cTn>
                                        <p:tgtEl>
                                          <p:spTgt spid="63"/>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64"/>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65"/>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66"/>
                                        </p:tgtEl>
                                        <p:attrNameLst>
                                          <p:attrName>style.visibility</p:attrName>
                                        </p:attrNameLst>
                                      </p:cBhvr>
                                      <p:to>
                                        <p:strVal val="visible"/>
                                      </p:to>
                                    </p:set>
                                  </p:childTnLst>
                                </p:cTn>
                              </p:par>
                              <p:par>
                                <p:cTn id="23" presetID="1" presetClass="entr" presetSubtype="0" fill="hold" grpId="1" nodeType="withEffect">
                                  <p:stCondLst>
                                    <p:cond delay="0"/>
                                  </p:stCondLst>
                                  <p:childTnLst>
                                    <p:set>
                                      <p:cBhvr>
                                        <p:cTn id="24" dur="1" fill="hold">
                                          <p:stCondLst>
                                            <p:cond delay="0"/>
                                          </p:stCondLst>
                                        </p:cTn>
                                        <p:tgtEl>
                                          <p:spTgt spid="67"/>
                                        </p:tgtEl>
                                        <p:attrNameLst>
                                          <p:attrName>style.visibility</p:attrName>
                                        </p:attrNameLst>
                                      </p:cBhvr>
                                      <p:to>
                                        <p:strVal val="visible"/>
                                      </p:to>
                                    </p:set>
                                  </p:childTnLst>
                                </p:cTn>
                              </p:par>
                              <p:par>
                                <p:cTn id="25" presetID="1" presetClass="entr" presetSubtype="0" fill="hold" grpId="1" nodeType="with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69"/>
                                        </p:tgtEl>
                                        <p:attrNameLst>
                                          <p:attrName>style.visibility</p:attrName>
                                        </p:attrNameLst>
                                      </p:cBhvr>
                                      <p:to>
                                        <p:strVal val="visible"/>
                                      </p:to>
                                    </p:set>
                                  </p:childTnLst>
                                </p:cTn>
                              </p:par>
                              <p:par>
                                <p:cTn id="29" presetID="1" presetClass="entr" presetSubtype="0" fill="hold" grpId="1" nodeType="withEffect">
                                  <p:stCondLst>
                                    <p:cond delay="0"/>
                                  </p:stCondLst>
                                  <p:childTnLst>
                                    <p:set>
                                      <p:cBhvr>
                                        <p:cTn id="30" dur="1" fill="hold">
                                          <p:stCondLst>
                                            <p:cond delay="0"/>
                                          </p:stCondLst>
                                        </p:cTn>
                                        <p:tgtEl>
                                          <p:spTgt spid="70"/>
                                        </p:tgtEl>
                                        <p:attrNameLst>
                                          <p:attrName>style.visibility</p:attrName>
                                        </p:attrNameLst>
                                      </p:cBhvr>
                                      <p:to>
                                        <p:strVal val="visible"/>
                                      </p:to>
                                    </p:set>
                                  </p:childTnLst>
                                </p:cTn>
                              </p:par>
                              <p:par>
                                <p:cTn id="31" presetID="1" presetClass="entr" presetSubtype="0" fill="hold" grpId="1" nodeType="withEffect">
                                  <p:stCondLst>
                                    <p:cond delay="0"/>
                                  </p:stCondLst>
                                  <p:childTnLst>
                                    <p:set>
                                      <p:cBhvr>
                                        <p:cTn id="32" dur="1" fill="hold">
                                          <p:stCondLst>
                                            <p:cond delay="0"/>
                                          </p:stCondLst>
                                        </p:cTn>
                                        <p:tgtEl>
                                          <p:spTgt spid="71"/>
                                        </p:tgtEl>
                                        <p:attrNameLst>
                                          <p:attrName>style.visibility</p:attrName>
                                        </p:attrNameLst>
                                      </p:cBhvr>
                                      <p:to>
                                        <p:strVal val="visible"/>
                                      </p:to>
                                    </p:set>
                                  </p:childTnLst>
                                </p:cTn>
                              </p:par>
                              <p:par>
                                <p:cTn id="33" presetID="1" presetClass="entr" presetSubtype="0" fill="hold" grpId="1" nodeType="withEffect">
                                  <p:stCondLst>
                                    <p:cond delay="0"/>
                                  </p:stCondLst>
                                  <p:childTnLst>
                                    <p:set>
                                      <p:cBhvr>
                                        <p:cTn id="34" dur="1" fill="hold">
                                          <p:stCondLst>
                                            <p:cond delay="0"/>
                                          </p:stCondLst>
                                        </p:cTn>
                                        <p:tgtEl>
                                          <p:spTgt spid="72"/>
                                        </p:tgtEl>
                                        <p:attrNameLst>
                                          <p:attrName>style.visibility</p:attrName>
                                        </p:attrNameLst>
                                      </p:cBhvr>
                                      <p:to>
                                        <p:strVal val="visible"/>
                                      </p:to>
                                    </p:set>
                                  </p:childTnLst>
                                </p:cTn>
                              </p:par>
                              <p:par>
                                <p:cTn id="35" presetID="1" presetClass="entr" presetSubtype="0" fill="hold" grpId="1" nodeType="withEffect">
                                  <p:stCondLst>
                                    <p:cond delay="0"/>
                                  </p:stCondLst>
                                  <p:childTnLst>
                                    <p:set>
                                      <p:cBhvr>
                                        <p:cTn id="36" dur="1" fill="hold">
                                          <p:stCondLst>
                                            <p:cond delay="0"/>
                                          </p:stCondLst>
                                        </p:cTn>
                                        <p:tgtEl>
                                          <p:spTgt spid="73"/>
                                        </p:tgtEl>
                                        <p:attrNameLst>
                                          <p:attrName>style.visibility</p:attrName>
                                        </p:attrNameLst>
                                      </p:cBhvr>
                                      <p:to>
                                        <p:strVal val="visible"/>
                                      </p:to>
                                    </p:set>
                                  </p:childTnLst>
                                </p:cTn>
                              </p:par>
                              <p:par>
                                <p:cTn id="37" presetID="1" presetClass="entr" presetSubtype="0" fill="hold" grpId="1" nodeType="withEffect">
                                  <p:stCondLst>
                                    <p:cond delay="0"/>
                                  </p:stCondLst>
                                  <p:childTnLst>
                                    <p:set>
                                      <p:cBhvr>
                                        <p:cTn id="38" dur="1" fill="hold">
                                          <p:stCondLst>
                                            <p:cond delay="0"/>
                                          </p:stCondLst>
                                        </p:cTn>
                                        <p:tgtEl>
                                          <p:spTgt spid="7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0" presetClass="path" presetSubtype="0" accel="50000" decel="50000" fill="hold" grpId="0" nodeType="clickEffect">
                                  <p:stCondLst>
                                    <p:cond delay="0"/>
                                  </p:stCondLst>
                                  <p:childTnLst>
                                    <p:animMotion origin="layout" path="M -3.54167E-6 -7.40741E-7 L 0.02357 0.00463 L 0.04714 0.05579 C 0.05131 0.0588 0.05521 0.06273 0.05938 0.06644 L 0.10144 0.05232 L 0.16888 0.05972 " pathEditMode="relative" rAng="0" ptsTypes="AAAAAA">
                                      <p:cBhvr>
                                        <p:cTn id="42" dur="6000" fill="hold"/>
                                        <p:tgtEl>
                                          <p:spTgt spid="61"/>
                                        </p:tgtEl>
                                        <p:attrNameLst>
                                          <p:attrName>ppt_x</p:attrName>
                                          <p:attrName>ppt_y</p:attrName>
                                        </p:attrNameLst>
                                      </p:cBhvr>
                                      <p:rCtr x="8438" y="3310"/>
                                    </p:animMotion>
                                  </p:childTnLst>
                                </p:cTn>
                              </p:par>
                              <p:par>
                                <p:cTn id="43" presetID="0" presetClass="path" presetSubtype="0" accel="50000" decel="50000" fill="hold" grpId="0" nodeType="withEffect">
                                  <p:stCondLst>
                                    <p:cond delay="0"/>
                                  </p:stCondLst>
                                  <p:childTnLst>
                                    <p:animMotion origin="layout" path="M -0.00052 -3.7037E-6 L 0.02917 0.01551 L 0.07136 0.03797 " pathEditMode="relative" rAng="0" ptsTypes="AAA">
                                      <p:cBhvr>
                                        <p:cTn id="44" dur="3000" fill="hold"/>
                                        <p:tgtEl>
                                          <p:spTgt spid="62"/>
                                        </p:tgtEl>
                                        <p:attrNameLst>
                                          <p:attrName>ppt_x</p:attrName>
                                          <p:attrName>ppt_y</p:attrName>
                                        </p:attrNameLst>
                                      </p:cBhvr>
                                      <p:rCtr x="3594" y="1898"/>
                                    </p:animMotion>
                                  </p:childTnLst>
                                </p:cTn>
                              </p:par>
                              <p:par>
                                <p:cTn id="45" presetID="0" presetClass="path" presetSubtype="0" accel="50000" decel="50000" fill="hold" grpId="0" nodeType="withEffect">
                                  <p:stCondLst>
                                    <p:cond delay="0"/>
                                  </p:stCondLst>
                                  <p:childTnLst>
                                    <p:animMotion origin="layout" path="M 0.00026 0.00023 L 0.03099 0.02408 L 0.03542 0.07222 L 0.05274 0.09491 L 0.09024 0.07083 L 0.12839 0.04676 L 0.17422 0.06273 L 0.2155 0.09213 " pathEditMode="relative" rAng="0" ptsTypes="AAAAAAAA">
                                      <p:cBhvr>
                                        <p:cTn id="46" dur="3000" fill="hold"/>
                                        <p:tgtEl>
                                          <p:spTgt spid="63"/>
                                        </p:tgtEl>
                                        <p:attrNameLst>
                                          <p:attrName>ppt_x</p:attrName>
                                          <p:attrName>ppt_y</p:attrName>
                                        </p:attrNameLst>
                                      </p:cBhvr>
                                      <p:rCtr x="10755" y="4722"/>
                                    </p:animMotion>
                                  </p:childTnLst>
                                </p:cTn>
                              </p:par>
                              <p:par>
                                <p:cTn id="47" presetID="0" presetClass="path" presetSubtype="0" accel="50000" decel="50000" fill="hold" grpId="0" nodeType="withEffect">
                                  <p:stCondLst>
                                    <p:cond delay="0"/>
                                  </p:stCondLst>
                                  <p:childTnLst>
                                    <p:animMotion origin="layout" path="M -3.54167E-6 -3.7037E-7 L 0.02292 0.02894 L 0.05052 0.06273 L 0.09089 0.04931 L 0.1405 0.02361 L 0.18763 0.04097 L 0.22084 0.05787 L 0.24349 0.05232 C 0.24961 0.04514 0.25638 0.03727 0.26276 0.02894 C 0.27149 0.01528 0.27943 0.00162 0.28828 -0.01204 L 0.3181 -0.03866 C 0.32917 -0.03495 0.35964 -0.02338 0.37058 -0.01968 " pathEditMode="relative" rAng="0" ptsTypes="AAAAAAAAAAAA">
                                      <p:cBhvr>
                                        <p:cTn id="48" dur="4000" fill="hold"/>
                                        <p:tgtEl>
                                          <p:spTgt spid="64"/>
                                        </p:tgtEl>
                                        <p:attrNameLst>
                                          <p:attrName>ppt_x</p:attrName>
                                          <p:attrName>ppt_y</p:attrName>
                                        </p:attrNameLst>
                                      </p:cBhvr>
                                      <p:rCtr x="18529" y="1204"/>
                                    </p:animMotion>
                                  </p:childTnLst>
                                </p:cTn>
                              </p:par>
                              <p:par>
                                <p:cTn id="49" presetID="0" presetClass="path" presetSubtype="0" accel="50000" decel="50000" fill="hold" grpId="0" nodeType="withEffect">
                                  <p:stCondLst>
                                    <p:cond delay="0"/>
                                  </p:stCondLst>
                                  <p:childTnLst>
                                    <p:animMotion origin="layout" path="M 0.00105 -0.00069 L 0.03698 0.03264 L 0.08047 0.02848 L 0.13894 0.00047 L 0.18842 0.0125 L 0.21771 0.02848 L 0.24545 0.02315 L 0.27396 -0.01018 L 0.29714 -0.04861 L 0.32344 -0.06736 L 0.35274 -0.05671 L 0.38789 -0.01944 L 0.42396 0.00324 L 0.46368 -0.03541 L 0.49974 -0.08055 " pathEditMode="relative" rAng="0" ptsTypes="AAAAAAAAAAAAAAA">
                                      <p:cBhvr>
                                        <p:cTn id="50" dur="5000" fill="hold"/>
                                        <p:tgtEl>
                                          <p:spTgt spid="65"/>
                                        </p:tgtEl>
                                        <p:attrNameLst>
                                          <p:attrName>ppt_x</p:attrName>
                                          <p:attrName>ppt_y</p:attrName>
                                        </p:attrNameLst>
                                      </p:cBhvr>
                                      <p:rCtr x="24935" y="-2338"/>
                                    </p:animMotion>
                                  </p:childTnLst>
                                </p:cTn>
                              </p:par>
                              <p:par>
                                <p:cTn id="51" presetID="0" presetClass="path" presetSubtype="0" accel="50000" decel="50000" fill="hold" grpId="0" nodeType="withEffect">
                                  <p:stCondLst>
                                    <p:cond delay="0"/>
                                  </p:stCondLst>
                                  <p:childTnLst>
                                    <p:animMotion origin="layout" path="M 0.00026 -0.00046 L 0.03138 0.00903 L 0.06758 0.00602 L 0.11901 -0.01851 L 0.1461 -0.02314 L 0.17904 -0.01851 L 0.23464 -0.00046 L 0.29532 -0.06504 L 0.3237 -0.09652 L 0.35899 -0.08148 C 0.37565 -0.06412 0.41342 -0.03171 0.43008 -0.01458 " pathEditMode="relative" rAng="0" ptsTypes="AAAAAAAAAAA">
                                      <p:cBhvr>
                                        <p:cTn id="52" dur="4500" fill="hold"/>
                                        <p:tgtEl>
                                          <p:spTgt spid="66"/>
                                        </p:tgtEl>
                                        <p:attrNameLst>
                                          <p:attrName>ppt_x</p:attrName>
                                          <p:attrName>ppt_y</p:attrName>
                                        </p:attrNameLst>
                                      </p:cBhvr>
                                      <p:rCtr x="21484" y="-4329"/>
                                    </p:animMotion>
                                  </p:childTnLst>
                                </p:cTn>
                              </p:par>
                              <p:par>
                                <p:cTn id="53" presetID="0" presetClass="path" presetSubtype="0" accel="50000" decel="50000" fill="hold" grpId="0" nodeType="withEffect">
                                  <p:stCondLst>
                                    <p:cond delay="0"/>
                                  </p:stCondLst>
                                  <p:childTnLst>
                                    <p:animMotion origin="layout" path="M 0.00026 -0.00047 L 0.03203 -0.01736 L 0.09219 -0.03959 L 0.13034 -0.05348 L 0.17175 -0.05348 L 0.22618 -0.03681 L 0.25131 -0.04051 L 0.28399 -0.08403 L 0.32019 -0.12593 L 0.35183 -0.12848 C 0.36745 -0.11135 0.37722 -0.07292 0.39297 -0.05556 " pathEditMode="relative" rAng="0" ptsTypes="AAAAAAAAAAA">
                                      <p:cBhvr>
                                        <p:cTn id="54" dur="4000" fill="hold"/>
                                        <p:tgtEl>
                                          <p:spTgt spid="67"/>
                                        </p:tgtEl>
                                        <p:attrNameLst>
                                          <p:attrName>ppt_x</p:attrName>
                                          <p:attrName>ppt_y</p:attrName>
                                        </p:attrNameLst>
                                      </p:cBhvr>
                                      <p:rCtr x="19635" y="-6412"/>
                                    </p:animMotion>
                                  </p:childTnLst>
                                </p:cTn>
                              </p:par>
                              <p:par>
                                <p:cTn id="55" presetID="0" presetClass="path" presetSubtype="0" accel="50000" decel="50000" fill="hold" grpId="0" nodeType="withEffect">
                                  <p:stCondLst>
                                    <p:cond delay="0"/>
                                  </p:stCondLst>
                                  <p:childTnLst>
                                    <p:animMotion origin="layout" path="M -0.00052 -0.00139 L 0.03021 -0.03357 L 0.06771 -0.06158 L 0.1112 -0.07755 L 0.16146 -0.08403 L 0.20495 -0.07338 L 0.23203 -0.06158 L 0.25756 -0.06019 " pathEditMode="relative" rAng="0" ptsTypes="AAAAAAAA">
                                      <p:cBhvr>
                                        <p:cTn id="56" dur="3000" fill="hold"/>
                                        <p:tgtEl>
                                          <p:spTgt spid="68"/>
                                        </p:tgtEl>
                                        <p:attrNameLst>
                                          <p:attrName>ppt_x</p:attrName>
                                          <p:attrName>ppt_y</p:attrName>
                                        </p:attrNameLst>
                                      </p:cBhvr>
                                      <p:rCtr x="12904" y="-4144"/>
                                    </p:animMotion>
                                  </p:childTnLst>
                                </p:cTn>
                              </p:par>
                              <p:par>
                                <p:cTn id="57" presetID="0" presetClass="path" presetSubtype="0" accel="50000" decel="50000" fill="hold" grpId="0" nodeType="withEffect">
                                  <p:stCondLst>
                                    <p:cond delay="0"/>
                                  </p:stCondLst>
                                  <p:childTnLst>
                                    <p:animMotion origin="layout" path="M -3.54167E-6 2.22222E-6 L 0.02618 -0.05023 L 0.06355 -0.08797 L 0.10638 -0.1 L 0.14675 -0.10787 L 0.18959 -0.10533 L 0.23021 -0.08797 C 0.23633 -0.07963 0.24271 -0.07107 0.24883 -0.06227 C 0.25235 -0.05139 0.25586 -0.04097 0.25912 -0.03102 L 0.28555 -0.00672 L 0.3142 0.02129 L 0.33815 0.04305 L 0.37644 0.04004 L 0.41003 0.0581 L 0.43698 0.08935 L 0.48438 0.13472 L 0.5211 0.0993 L 0.553 0.07824 L 0.59388 0.03426 C 0.60495 0.03935 0.61758 0.03495 0.62878 0.03981 C 0.63438 0.0456 0.63998 0.05139 0.64558 0.05741 L 0.69063 0.16342 L 0.73477 0.19236 L 0.77474 0.22014 L 0.81589 0.2125 " pathEditMode="relative" rAng="0" ptsTypes="AAAAAAAAAAAAAAAAAAAAAAAAA">
                                      <p:cBhvr>
                                        <p:cTn id="58" dur="6000" fill="hold"/>
                                        <p:tgtEl>
                                          <p:spTgt spid="69"/>
                                        </p:tgtEl>
                                        <p:attrNameLst>
                                          <p:attrName>ppt_x</p:attrName>
                                          <p:attrName>ppt_y</p:attrName>
                                        </p:attrNameLst>
                                      </p:cBhvr>
                                      <p:rCtr x="40794" y="5602"/>
                                    </p:animMotion>
                                  </p:childTnLst>
                                </p:cTn>
                              </p:par>
                              <p:par>
                                <p:cTn id="59" presetID="0" presetClass="path" presetSubtype="0" accel="50000" decel="50000" fill="hold" grpId="0" nodeType="withEffect">
                                  <p:stCondLst>
                                    <p:cond delay="0"/>
                                  </p:stCondLst>
                                  <p:childTnLst>
                                    <p:animMotion origin="layout" path="M -0.00052 4.44444E-6 L 0.01967 -0.04537 L 0.04063 -0.09075 L 0.07292 -0.12014 L 0.10664 -0.13079 L 0.14349 -0.13727 L 0.18698 -0.13473 L 0.22513 -0.11875 L 0.24844 -0.08542 L 0.26875 -0.05741 L 0.31901 -0.00672 L 0.3444 0.01736 L 0.3819 0.0199 L 0.42552 0.04652 L 0.47266 0.09861 L 0.49753 0.10671 L 0.54167 0.06527 L 0.58073 0.05324 L 0.61446 0.04791 L 0.63542 0.10671 " pathEditMode="relative" rAng="0" ptsTypes="AAAAAAAAAAAAAAAAAAAA">
                                      <p:cBhvr>
                                        <p:cTn id="60" dur="5000" fill="hold"/>
                                        <p:tgtEl>
                                          <p:spTgt spid="70"/>
                                        </p:tgtEl>
                                        <p:attrNameLst>
                                          <p:attrName>ppt_x</p:attrName>
                                          <p:attrName>ppt_y</p:attrName>
                                        </p:attrNameLst>
                                      </p:cBhvr>
                                      <p:rCtr x="31797" y="-1528"/>
                                    </p:animMotion>
                                  </p:childTnLst>
                                </p:cTn>
                              </p:par>
                              <p:par>
                                <p:cTn id="61" presetID="0" presetClass="path" presetSubtype="0" accel="50000" decel="50000" fill="hold" grpId="0" nodeType="withEffect">
                                  <p:stCondLst>
                                    <p:cond delay="0"/>
                                  </p:stCondLst>
                                  <p:childTnLst>
                                    <p:animMotion origin="layout" path="M -0.00052 0.00023 L 0.01446 -0.03842 L 0.02865 -0.09027 L 0.06016 -0.14097 L 0.09766 -0.15972 L 0.15521 -0.1662 L 0.21615 -0.15972 L 0.24102 -0.125 L 0.2875 -0.07708 L 0.34154 -0.01828 L 0.39779 -0.00509 L 0.44948 0.04167 L 0.48256 0.08426 L 0.50209 0.08704 " pathEditMode="relative" rAng="0" ptsTypes="AAAAAAAAAAAAAA">
                                      <p:cBhvr>
                                        <p:cTn id="62" dur="4500" fill="hold"/>
                                        <p:tgtEl>
                                          <p:spTgt spid="71"/>
                                        </p:tgtEl>
                                        <p:attrNameLst>
                                          <p:attrName>ppt_x</p:attrName>
                                          <p:attrName>ppt_y</p:attrName>
                                        </p:attrNameLst>
                                      </p:cBhvr>
                                      <p:rCtr x="25130" y="-3981"/>
                                    </p:animMotion>
                                  </p:childTnLst>
                                </p:cTn>
                              </p:par>
                              <p:par>
                                <p:cTn id="63" presetID="0" presetClass="path" presetSubtype="0" accel="50000" decel="50000" fill="hold" grpId="0" nodeType="withEffect">
                                  <p:stCondLst>
                                    <p:cond delay="0"/>
                                  </p:stCondLst>
                                  <p:childTnLst>
                                    <p:animMotion origin="layout" path="M -0.00052 0.00139 L 0.01511 -0.04004 L 0.02722 -0.11342 L 0.05717 -0.15856 L 0.09011 -0.18657 L 0.12917 -0.1919 L 0.19362 -0.19722 L 0.23112 -0.17592 L 0.25664 -0.14143 L 0.3099 -0.09467 L 0.34662 -0.04398 L 0.39323 -0.03727 L 0.44349 -0.00393 L 0.478 0.06945 L 0.47123 0.13079 " pathEditMode="relative" rAng="0" ptsTypes="AAAAAAAAAAAAAAA">
                                      <p:cBhvr>
                                        <p:cTn id="64" dur="4500" fill="hold"/>
                                        <p:tgtEl>
                                          <p:spTgt spid="72"/>
                                        </p:tgtEl>
                                        <p:attrNameLst>
                                          <p:attrName>ppt_x</p:attrName>
                                          <p:attrName>ppt_y</p:attrName>
                                        </p:attrNameLst>
                                      </p:cBhvr>
                                      <p:rCtr x="23919" y="-3472"/>
                                    </p:animMotion>
                                  </p:childTnLst>
                                </p:cTn>
                              </p:par>
                              <p:par>
                                <p:cTn id="65" presetID="0" presetClass="path" presetSubtype="0" accel="50000" decel="50000" fill="hold" grpId="0" nodeType="withEffect">
                                  <p:stCondLst>
                                    <p:cond delay="0"/>
                                  </p:stCondLst>
                                  <p:childTnLst>
                                    <p:animMotion origin="layout" path="M -3.54167E-6 3.7037E-7 C 0.00599 -0.00556 0.02032 -0.03681 0.02644 -0.04167 C 0.03282 -0.05857 0.01914 -0.08634 0.02357 -0.1088 C 0.028 -0.13125 0.0375 -0.1581 0.053 -0.17593 C 0.06862 -0.19375 0.09467 -0.20602 0.11706 -0.21528 C 0.13946 -0.22454 0.16485 -0.23704 0.18724 -0.23171 C 0.20925 -0.22616 0.22813 -0.20255 0.25092 -0.18264 C 0.2737 -0.16273 0.30183 -0.12431 0.31849 -0.10417 C 0.33503 -0.08403 0.34623 -0.07014 0.35105 -0.06157 " pathEditMode="relative" rAng="0" ptsTypes="AAAAAAAAA">
                                      <p:cBhvr>
                                        <p:cTn id="66" dur="3500" fill="hold"/>
                                        <p:tgtEl>
                                          <p:spTgt spid="73"/>
                                        </p:tgtEl>
                                        <p:attrNameLst>
                                          <p:attrName>ppt_x</p:attrName>
                                          <p:attrName>ppt_y</p:attrName>
                                        </p:attrNameLst>
                                      </p:cBhvr>
                                      <p:rCtr x="17552" y="-11667"/>
                                    </p:animMotion>
                                  </p:childTnLst>
                                </p:cTn>
                              </p:par>
                              <p:par>
                                <p:cTn id="67" presetID="0" presetClass="path" presetSubtype="0" accel="50000" decel="50000" fill="hold" grpId="0" nodeType="withEffect">
                                  <p:stCondLst>
                                    <p:cond delay="0"/>
                                  </p:stCondLst>
                                  <p:childTnLst>
                                    <p:animMotion origin="layout" path="M -0.00052 0.00023 L 0.02487 -0.01991 L 0.04961 -0.0507 L 0.08047 -0.04792 L 0.10599 -0.05186 L 0.10365 -0.04931 " pathEditMode="relative" rAng="0" ptsTypes="AAAAAA">
                                      <p:cBhvr>
                                        <p:cTn id="68" dur="3500" fill="hold"/>
                                        <p:tgtEl>
                                          <p:spTgt spid="74"/>
                                        </p:tgtEl>
                                        <p:attrNameLst>
                                          <p:attrName>ppt_x</p:attrName>
                                          <p:attrName>ppt_y</p:attrName>
                                        </p:attrNameLst>
                                      </p:cBhvr>
                                      <p:rCtr x="5326" y="-2616"/>
                                    </p:animMotion>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6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94"/>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59"/>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47"/>
                                        </p:tgtEl>
                                        <p:attrNameLst>
                                          <p:attrName>style.visibility</p:attrName>
                                        </p:attrNameLst>
                                      </p:cBhvr>
                                      <p:to>
                                        <p:strVal val="visible"/>
                                      </p:to>
                                    </p:set>
                                  </p:childTnLst>
                                </p:cTn>
                              </p:par>
                              <p:par>
                                <p:cTn id="79" presetID="1" presetClass="entr" presetSubtype="0" fill="hold" nodeType="withEffect">
                                  <p:stCondLst>
                                    <p:cond delay="0"/>
                                  </p:stCondLst>
                                  <p:childTnLst>
                                    <p:set>
                                      <p:cBhvr>
                                        <p:cTn id="80" dur="1" fill="hold">
                                          <p:stCondLst>
                                            <p:cond delay="0"/>
                                          </p:stCondLst>
                                        </p:cTn>
                                        <p:tgtEl>
                                          <p:spTgt spid="25"/>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9" presetClass="exit" presetSubtype="0" fill="hold" grpId="2" nodeType="clickEffect">
                                  <p:stCondLst>
                                    <p:cond delay="0"/>
                                  </p:stCondLst>
                                  <p:childTnLst>
                                    <p:animEffect transition="out" filter="dissolve">
                                      <p:cBhvr>
                                        <p:cTn id="84" dur="2000"/>
                                        <p:tgtEl>
                                          <p:spTgt spid="61"/>
                                        </p:tgtEl>
                                      </p:cBhvr>
                                    </p:animEffect>
                                    <p:set>
                                      <p:cBhvr>
                                        <p:cTn id="85" dur="1" fill="hold">
                                          <p:stCondLst>
                                            <p:cond delay="1999"/>
                                          </p:stCondLst>
                                        </p:cTn>
                                        <p:tgtEl>
                                          <p:spTgt spid="61"/>
                                        </p:tgtEl>
                                        <p:attrNameLst>
                                          <p:attrName>style.visibility</p:attrName>
                                        </p:attrNameLst>
                                      </p:cBhvr>
                                      <p:to>
                                        <p:strVal val="hidden"/>
                                      </p:to>
                                    </p:set>
                                  </p:childTnLst>
                                </p:cTn>
                              </p:par>
                              <p:par>
                                <p:cTn id="86" presetID="9" presetClass="exit" presetSubtype="0" fill="hold" grpId="2" nodeType="withEffect">
                                  <p:stCondLst>
                                    <p:cond delay="0"/>
                                  </p:stCondLst>
                                  <p:childTnLst>
                                    <p:animEffect transition="out" filter="dissolve">
                                      <p:cBhvr>
                                        <p:cTn id="87" dur="2000"/>
                                        <p:tgtEl>
                                          <p:spTgt spid="62"/>
                                        </p:tgtEl>
                                      </p:cBhvr>
                                    </p:animEffect>
                                    <p:set>
                                      <p:cBhvr>
                                        <p:cTn id="88" dur="1" fill="hold">
                                          <p:stCondLst>
                                            <p:cond delay="1999"/>
                                          </p:stCondLst>
                                        </p:cTn>
                                        <p:tgtEl>
                                          <p:spTgt spid="62"/>
                                        </p:tgtEl>
                                        <p:attrNameLst>
                                          <p:attrName>style.visibility</p:attrName>
                                        </p:attrNameLst>
                                      </p:cBhvr>
                                      <p:to>
                                        <p:strVal val="hidden"/>
                                      </p:to>
                                    </p:set>
                                  </p:childTnLst>
                                </p:cTn>
                              </p:par>
                              <p:par>
                                <p:cTn id="89" presetID="9" presetClass="exit" presetSubtype="0" fill="hold" grpId="2" nodeType="withEffect">
                                  <p:stCondLst>
                                    <p:cond delay="0"/>
                                  </p:stCondLst>
                                  <p:childTnLst>
                                    <p:animEffect transition="out" filter="dissolve">
                                      <p:cBhvr>
                                        <p:cTn id="90" dur="2000"/>
                                        <p:tgtEl>
                                          <p:spTgt spid="63"/>
                                        </p:tgtEl>
                                      </p:cBhvr>
                                    </p:animEffect>
                                    <p:set>
                                      <p:cBhvr>
                                        <p:cTn id="91" dur="1" fill="hold">
                                          <p:stCondLst>
                                            <p:cond delay="1999"/>
                                          </p:stCondLst>
                                        </p:cTn>
                                        <p:tgtEl>
                                          <p:spTgt spid="63"/>
                                        </p:tgtEl>
                                        <p:attrNameLst>
                                          <p:attrName>style.visibility</p:attrName>
                                        </p:attrNameLst>
                                      </p:cBhvr>
                                      <p:to>
                                        <p:strVal val="hidden"/>
                                      </p:to>
                                    </p:set>
                                  </p:childTnLst>
                                </p:cTn>
                              </p:par>
                              <p:par>
                                <p:cTn id="92" presetID="9" presetClass="exit" presetSubtype="0" fill="hold" grpId="2" nodeType="withEffect">
                                  <p:stCondLst>
                                    <p:cond delay="0"/>
                                  </p:stCondLst>
                                  <p:childTnLst>
                                    <p:animEffect transition="out" filter="dissolve">
                                      <p:cBhvr>
                                        <p:cTn id="93" dur="2000"/>
                                        <p:tgtEl>
                                          <p:spTgt spid="64"/>
                                        </p:tgtEl>
                                      </p:cBhvr>
                                    </p:animEffect>
                                    <p:set>
                                      <p:cBhvr>
                                        <p:cTn id="94" dur="1" fill="hold">
                                          <p:stCondLst>
                                            <p:cond delay="1999"/>
                                          </p:stCondLst>
                                        </p:cTn>
                                        <p:tgtEl>
                                          <p:spTgt spid="64"/>
                                        </p:tgtEl>
                                        <p:attrNameLst>
                                          <p:attrName>style.visibility</p:attrName>
                                        </p:attrNameLst>
                                      </p:cBhvr>
                                      <p:to>
                                        <p:strVal val="hidden"/>
                                      </p:to>
                                    </p:set>
                                  </p:childTnLst>
                                </p:cTn>
                              </p:par>
                              <p:par>
                                <p:cTn id="95" presetID="9" presetClass="exit" presetSubtype="0" fill="hold" grpId="2" nodeType="withEffect">
                                  <p:stCondLst>
                                    <p:cond delay="0"/>
                                  </p:stCondLst>
                                  <p:childTnLst>
                                    <p:animEffect transition="out" filter="dissolve">
                                      <p:cBhvr>
                                        <p:cTn id="96" dur="2000"/>
                                        <p:tgtEl>
                                          <p:spTgt spid="65"/>
                                        </p:tgtEl>
                                      </p:cBhvr>
                                    </p:animEffect>
                                    <p:set>
                                      <p:cBhvr>
                                        <p:cTn id="97" dur="1" fill="hold">
                                          <p:stCondLst>
                                            <p:cond delay="1999"/>
                                          </p:stCondLst>
                                        </p:cTn>
                                        <p:tgtEl>
                                          <p:spTgt spid="65"/>
                                        </p:tgtEl>
                                        <p:attrNameLst>
                                          <p:attrName>style.visibility</p:attrName>
                                        </p:attrNameLst>
                                      </p:cBhvr>
                                      <p:to>
                                        <p:strVal val="hidden"/>
                                      </p:to>
                                    </p:set>
                                  </p:childTnLst>
                                </p:cTn>
                              </p:par>
                              <p:par>
                                <p:cTn id="98" presetID="9" presetClass="exit" presetSubtype="0" fill="hold" grpId="2" nodeType="withEffect">
                                  <p:stCondLst>
                                    <p:cond delay="0"/>
                                  </p:stCondLst>
                                  <p:childTnLst>
                                    <p:animEffect transition="out" filter="dissolve">
                                      <p:cBhvr>
                                        <p:cTn id="99" dur="2000"/>
                                        <p:tgtEl>
                                          <p:spTgt spid="66"/>
                                        </p:tgtEl>
                                      </p:cBhvr>
                                    </p:animEffect>
                                    <p:set>
                                      <p:cBhvr>
                                        <p:cTn id="100" dur="1" fill="hold">
                                          <p:stCondLst>
                                            <p:cond delay="1999"/>
                                          </p:stCondLst>
                                        </p:cTn>
                                        <p:tgtEl>
                                          <p:spTgt spid="66"/>
                                        </p:tgtEl>
                                        <p:attrNameLst>
                                          <p:attrName>style.visibility</p:attrName>
                                        </p:attrNameLst>
                                      </p:cBhvr>
                                      <p:to>
                                        <p:strVal val="hidden"/>
                                      </p:to>
                                    </p:set>
                                  </p:childTnLst>
                                </p:cTn>
                              </p:par>
                              <p:par>
                                <p:cTn id="101" presetID="9" presetClass="exit" presetSubtype="0" fill="hold" grpId="2" nodeType="withEffect">
                                  <p:stCondLst>
                                    <p:cond delay="0"/>
                                  </p:stCondLst>
                                  <p:childTnLst>
                                    <p:animEffect transition="out" filter="dissolve">
                                      <p:cBhvr>
                                        <p:cTn id="102" dur="2000"/>
                                        <p:tgtEl>
                                          <p:spTgt spid="67"/>
                                        </p:tgtEl>
                                      </p:cBhvr>
                                    </p:animEffect>
                                    <p:set>
                                      <p:cBhvr>
                                        <p:cTn id="103" dur="1" fill="hold">
                                          <p:stCondLst>
                                            <p:cond delay="1999"/>
                                          </p:stCondLst>
                                        </p:cTn>
                                        <p:tgtEl>
                                          <p:spTgt spid="67"/>
                                        </p:tgtEl>
                                        <p:attrNameLst>
                                          <p:attrName>style.visibility</p:attrName>
                                        </p:attrNameLst>
                                      </p:cBhvr>
                                      <p:to>
                                        <p:strVal val="hidden"/>
                                      </p:to>
                                    </p:set>
                                  </p:childTnLst>
                                </p:cTn>
                              </p:par>
                              <p:par>
                                <p:cTn id="104" presetID="9" presetClass="exit" presetSubtype="0" fill="hold" grpId="2" nodeType="withEffect">
                                  <p:stCondLst>
                                    <p:cond delay="0"/>
                                  </p:stCondLst>
                                  <p:childTnLst>
                                    <p:animEffect transition="out" filter="dissolve">
                                      <p:cBhvr>
                                        <p:cTn id="105" dur="2000"/>
                                        <p:tgtEl>
                                          <p:spTgt spid="68"/>
                                        </p:tgtEl>
                                      </p:cBhvr>
                                    </p:animEffect>
                                    <p:set>
                                      <p:cBhvr>
                                        <p:cTn id="106" dur="1" fill="hold">
                                          <p:stCondLst>
                                            <p:cond delay="1999"/>
                                          </p:stCondLst>
                                        </p:cTn>
                                        <p:tgtEl>
                                          <p:spTgt spid="68"/>
                                        </p:tgtEl>
                                        <p:attrNameLst>
                                          <p:attrName>style.visibility</p:attrName>
                                        </p:attrNameLst>
                                      </p:cBhvr>
                                      <p:to>
                                        <p:strVal val="hidden"/>
                                      </p:to>
                                    </p:set>
                                  </p:childTnLst>
                                </p:cTn>
                              </p:par>
                              <p:par>
                                <p:cTn id="107" presetID="9" presetClass="exit" presetSubtype="0" fill="hold" grpId="2" nodeType="withEffect">
                                  <p:stCondLst>
                                    <p:cond delay="0"/>
                                  </p:stCondLst>
                                  <p:childTnLst>
                                    <p:animEffect transition="out" filter="dissolve">
                                      <p:cBhvr>
                                        <p:cTn id="108" dur="2000"/>
                                        <p:tgtEl>
                                          <p:spTgt spid="69"/>
                                        </p:tgtEl>
                                      </p:cBhvr>
                                    </p:animEffect>
                                    <p:set>
                                      <p:cBhvr>
                                        <p:cTn id="109" dur="1" fill="hold">
                                          <p:stCondLst>
                                            <p:cond delay="1999"/>
                                          </p:stCondLst>
                                        </p:cTn>
                                        <p:tgtEl>
                                          <p:spTgt spid="69"/>
                                        </p:tgtEl>
                                        <p:attrNameLst>
                                          <p:attrName>style.visibility</p:attrName>
                                        </p:attrNameLst>
                                      </p:cBhvr>
                                      <p:to>
                                        <p:strVal val="hidden"/>
                                      </p:to>
                                    </p:set>
                                  </p:childTnLst>
                                </p:cTn>
                              </p:par>
                              <p:par>
                                <p:cTn id="110" presetID="9" presetClass="exit" presetSubtype="0" fill="hold" grpId="2" nodeType="withEffect">
                                  <p:stCondLst>
                                    <p:cond delay="0"/>
                                  </p:stCondLst>
                                  <p:childTnLst>
                                    <p:animEffect transition="out" filter="dissolve">
                                      <p:cBhvr>
                                        <p:cTn id="111" dur="2000"/>
                                        <p:tgtEl>
                                          <p:spTgt spid="70"/>
                                        </p:tgtEl>
                                      </p:cBhvr>
                                    </p:animEffect>
                                    <p:set>
                                      <p:cBhvr>
                                        <p:cTn id="112" dur="1" fill="hold">
                                          <p:stCondLst>
                                            <p:cond delay="1999"/>
                                          </p:stCondLst>
                                        </p:cTn>
                                        <p:tgtEl>
                                          <p:spTgt spid="70"/>
                                        </p:tgtEl>
                                        <p:attrNameLst>
                                          <p:attrName>style.visibility</p:attrName>
                                        </p:attrNameLst>
                                      </p:cBhvr>
                                      <p:to>
                                        <p:strVal val="hidden"/>
                                      </p:to>
                                    </p:set>
                                  </p:childTnLst>
                                </p:cTn>
                              </p:par>
                              <p:par>
                                <p:cTn id="113" presetID="9" presetClass="exit" presetSubtype="0" fill="hold" grpId="2" nodeType="withEffect">
                                  <p:stCondLst>
                                    <p:cond delay="0"/>
                                  </p:stCondLst>
                                  <p:childTnLst>
                                    <p:animEffect transition="out" filter="dissolve">
                                      <p:cBhvr>
                                        <p:cTn id="114" dur="2000"/>
                                        <p:tgtEl>
                                          <p:spTgt spid="71"/>
                                        </p:tgtEl>
                                      </p:cBhvr>
                                    </p:animEffect>
                                    <p:set>
                                      <p:cBhvr>
                                        <p:cTn id="115" dur="1" fill="hold">
                                          <p:stCondLst>
                                            <p:cond delay="1999"/>
                                          </p:stCondLst>
                                        </p:cTn>
                                        <p:tgtEl>
                                          <p:spTgt spid="71"/>
                                        </p:tgtEl>
                                        <p:attrNameLst>
                                          <p:attrName>style.visibility</p:attrName>
                                        </p:attrNameLst>
                                      </p:cBhvr>
                                      <p:to>
                                        <p:strVal val="hidden"/>
                                      </p:to>
                                    </p:set>
                                  </p:childTnLst>
                                </p:cTn>
                              </p:par>
                              <p:par>
                                <p:cTn id="116" presetID="9" presetClass="exit" presetSubtype="0" fill="hold" grpId="2" nodeType="withEffect">
                                  <p:stCondLst>
                                    <p:cond delay="0"/>
                                  </p:stCondLst>
                                  <p:childTnLst>
                                    <p:animEffect transition="out" filter="dissolve">
                                      <p:cBhvr>
                                        <p:cTn id="117" dur="2000"/>
                                        <p:tgtEl>
                                          <p:spTgt spid="72"/>
                                        </p:tgtEl>
                                      </p:cBhvr>
                                    </p:animEffect>
                                    <p:set>
                                      <p:cBhvr>
                                        <p:cTn id="118" dur="1" fill="hold">
                                          <p:stCondLst>
                                            <p:cond delay="1999"/>
                                          </p:stCondLst>
                                        </p:cTn>
                                        <p:tgtEl>
                                          <p:spTgt spid="72"/>
                                        </p:tgtEl>
                                        <p:attrNameLst>
                                          <p:attrName>style.visibility</p:attrName>
                                        </p:attrNameLst>
                                      </p:cBhvr>
                                      <p:to>
                                        <p:strVal val="hidden"/>
                                      </p:to>
                                    </p:set>
                                  </p:childTnLst>
                                </p:cTn>
                              </p:par>
                              <p:par>
                                <p:cTn id="119" presetID="9" presetClass="exit" presetSubtype="0" fill="hold" grpId="2" nodeType="withEffect">
                                  <p:stCondLst>
                                    <p:cond delay="0"/>
                                  </p:stCondLst>
                                  <p:childTnLst>
                                    <p:animEffect transition="out" filter="dissolve">
                                      <p:cBhvr>
                                        <p:cTn id="120" dur="2000"/>
                                        <p:tgtEl>
                                          <p:spTgt spid="73"/>
                                        </p:tgtEl>
                                      </p:cBhvr>
                                    </p:animEffect>
                                    <p:set>
                                      <p:cBhvr>
                                        <p:cTn id="121" dur="1" fill="hold">
                                          <p:stCondLst>
                                            <p:cond delay="1999"/>
                                          </p:stCondLst>
                                        </p:cTn>
                                        <p:tgtEl>
                                          <p:spTgt spid="73"/>
                                        </p:tgtEl>
                                        <p:attrNameLst>
                                          <p:attrName>style.visibility</p:attrName>
                                        </p:attrNameLst>
                                      </p:cBhvr>
                                      <p:to>
                                        <p:strVal val="hidden"/>
                                      </p:to>
                                    </p:set>
                                  </p:childTnLst>
                                </p:cTn>
                              </p:par>
                              <p:par>
                                <p:cTn id="122" presetID="9" presetClass="exit" presetSubtype="0" fill="hold" grpId="2" nodeType="withEffect">
                                  <p:stCondLst>
                                    <p:cond delay="0"/>
                                  </p:stCondLst>
                                  <p:childTnLst>
                                    <p:animEffect transition="out" filter="dissolve">
                                      <p:cBhvr>
                                        <p:cTn id="123" dur="2000"/>
                                        <p:tgtEl>
                                          <p:spTgt spid="74"/>
                                        </p:tgtEl>
                                      </p:cBhvr>
                                    </p:animEffect>
                                    <p:set>
                                      <p:cBhvr>
                                        <p:cTn id="124" dur="1" fill="hold">
                                          <p:stCondLst>
                                            <p:cond delay="1999"/>
                                          </p:stCondLst>
                                        </p:cTn>
                                        <p:tgtEl>
                                          <p:spTgt spid="74"/>
                                        </p:tgtEl>
                                        <p:attrNameLst>
                                          <p:attrName>style.visibility</p:attrName>
                                        </p:attrNameLst>
                                      </p:cBhvr>
                                      <p:to>
                                        <p:strVal val="hidden"/>
                                      </p:to>
                                    </p:set>
                                  </p:childTnLst>
                                </p:cTn>
                              </p:par>
                              <p:par>
                                <p:cTn id="125" presetID="9" presetClass="exit" presetSubtype="0" fill="hold" nodeType="withEffect">
                                  <p:stCondLst>
                                    <p:cond delay="0"/>
                                  </p:stCondLst>
                                  <p:childTnLst>
                                    <p:animEffect transition="out" filter="dissolve">
                                      <p:cBhvr>
                                        <p:cTn id="126" dur="2000"/>
                                        <p:tgtEl>
                                          <p:spTgt spid="43"/>
                                        </p:tgtEl>
                                      </p:cBhvr>
                                    </p:animEffect>
                                    <p:set>
                                      <p:cBhvr>
                                        <p:cTn id="127" dur="1" fill="hold">
                                          <p:stCondLst>
                                            <p:cond delay="1999"/>
                                          </p:stCondLst>
                                        </p:cTn>
                                        <p:tgtEl>
                                          <p:spTgt spid="43"/>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1" presetClass="entr" presetSubtype="0" fill="hold" grpId="0" nodeType="clickEffect">
                                  <p:stCondLst>
                                    <p:cond delay="0"/>
                                  </p:stCondLst>
                                  <p:childTnLst>
                                    <p:set>
                                      <p:cBhvr>
                                        <p:cTn id="13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60" grpId="0"/>
      <p:bldP spid="61" grpId="0" animBg="1"/>
      <p:bldP spid="61" grpId="1" animBg="1"/>
      <p:bldP spid="61" grpId="2" animBg="1"/>
      <p:bldP spid="62" grpId="0" animBg="1"/>
      <p:bldP spid="62" grpId="1" animBg="1"/>
      <p:bldP spid="62" grpId="2" animBg="1"/>
      <p:bldP spid="63" grpId="0" animBg="1"/>
      <p:bldP spid="63" grpId="1" animBg="1"/>
      <p:bldP spid="63" grpId="2" animBg="1"/>
      <p:bldP spid="64" grpId="0" animBg="1"/>
      <p:bldP spid="64" grpId="1" animBg="1"/>
      <p:bldP spid="64" grpId="2" animBg="1"/>
      <p:bldP spid="65" grpId="0" animBg="1"/>
      <p:bldP spid="65" grpId="1" animBg="1"/>
      <p:bldP spid="65" grpId="2" animBg="1"/>
      <p:bldP spid="66" grpId="0" animBg="1"/>
      <p:bldP spid="66" grpId="1" animBg="1"/>
      <p:bldP spid="66" grpId="2" animBg="1"/>
      <p:bldP spid="67" grpId="0" animBg="1"/>
      <p:bldP spid="67" grpId="1" animBg="1"/>
      <p:bldP spid="67" grpId="2" animBg="1"/>
      <p:bldP spid="68" grpId="0" animBg="1"/>
      <p:bldP spid="68" grpId="1" animBg="1"/>
      <p:bldP spid="68" grpId="2" animBg="1"/>
      <p:bldP spid="69" grpId="0" animBg="1"/>
      <p:bldP spid="69" grpId="1" animBg="1"/>
      <p:bldP spid="69" grpId="2" animBg="1"/>
      <p:bldP spid="70" grpId="0" animBg="1"/>
      <p:bldP spid="70" grpId="1" animBg="1"/>
      <p:bldP spid="70" grpId="2" animBg="1"/>
      <p:bldP spid="71" grpId="0" animBg="1"/>
      <p:bldP spid="71" grpId="1" animBg="1"/>
      <p:bldP spid="71" grpId="2" animBg="1"/>
      <p:bldP spid="72" grpId="0" animBg="1"/>
      <p:bldP spid="72" grpId="1" animBg="1"/>
      <p:bldP spid="72" grpId="2" animBg="1"/>
      <p:bldP spid="73" grpId="0" animBg="1"/>
      <p:bldP spid="73" grpId="1" animBg="1"/>
      <p:bldP spid="73" grpId="2" animBg="1"/>
      <p:bldP spid="74" grpId="0" animBg="1"/>
      <p:bldP spid="74" grpId="1" animBg="1"/>
      <p:bldP spid="74" grpId="2" animBg="1"/>
      <p:bldP spid="94" grpId="0" animBg="1"/>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ezgif.com-gif-maker (2)">
            <a:hlinkClick r:id="" action="ppaction://media"/>
            <a:extLst>
              <a:ext uri="{FF2B5EF4-FFF2-40B4-BE49-F238E27FC236}">
                <a16:creationId xmlns:a16="http://schemas.microsoft.com/office/drawing/2014/main" id="{414E9333-E1A7-432E-8BB0-CF9327FEB2A1}"/>
              </a:ext>
            </a:extLst>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5"/>
          <a:srcRect b="4179"/>
          <a:stretch/>
        </p:blipFill>
        <p:spPr>
          <a:xfrm>
            <a:off x="2222206" y="556047"/>
            <a:ext cx="8165804" cy="5773261"/>
          </a:xfrm>
        </p:spPr>
      </p:pic>
      <p:sp>
        <p:nvSpPr>
          <p:cNvPr id="2" name="Title 1">
            <a:extLst>
              <a:ext uri="{FF2B5EF4-FFF2-40B4-BE49-F238E27FC236}">
                <a16:creationId xmlns:a16="http://schemas.microsoft.com/office/drawing/2014/main" id="{CCEADC3A-A75E-4BD2-A4EC-DAAB0858C97B}"/>
              </a:ext>
            </a:extLst>
          </p:cNvPr>
          <p:cNvSpPr>
            <a:spLocks noGrp="1"/>
          </p:cNvSpPr>
          <p:nvPr>
            <p:ph type="title"/>
          </p:nvPr>
        </p:nvSpPr>
        <p:spPr/>
        <p:txBody>
          <a:bodyPr/>
          <a:lstStyle/>
          <a:p>
            <a:r>
              <a:rPr lang="en-US" dirty="0"/>
              <a:t>Incorporating flow heterogeneity into phase diagram</a:t>
            </a:r>
          </a:p>
        </p:txBody>
      </p:sp>
      <p:sp>
        <p:nvSpPr>
          <p:cNvPr id="4" name="Footer Placeholder 3">
            <a:extLst>
              <a:ext uri="{FF2B5EF4-FFF2-40B4-BE49-F238E27FC236}">
                <a16:creationId xmlns:a16="http://schemas.microsoft.com/office/drawing/2014/main" id="{72798D66-9B44-43FD-BC72-2EB20A67A681}"/>
              </a:ext>
            </a:extLst>
          </p:cNvPr>
          <p:cNvSpPr>
            <a:spLocks noGrp="1"/>
          </p:cNvSpPr>
          <p:nvPr>
            <p:ph type="ftr" sz="quarter" idx="10"/>
          </p:nvPr>
        </p:nvSpPr>
        <p:spPr/>
        <p:txBody>
          <a:bodyPr/>
          <a:lstStyle/>
          <a:p>
            <a:r>
              <a:rPr lang="en-US" dirty="0" err="1"/>
              <a:t>Interpore</a:t>
            </a:r>
            <a:r>
              <a:rPr lang="en-US" dirty="0"/>
              <a:t> 2022 | zkanavas@ucdavis.edu</a:t>
            </a:r>
          </a:p>
        </p:txBody>
      </p:sp>
      <p:sp>
        <p:nvSpPr>
          <p:cNvPr id="5" name="Slide Number Placeholder 4">
            <a:extLst>
              <a:ext uri="{FF2B5EF4-FFF2-40B4-BE49-F238E27FC236}">
                <a16:creationId xmlns:a16="http://schemas.microsoft.com/office/drawing/2014/main" id="{C3E738F8-88F6-4D73-BE7F-6FE76BA3924E}"/>
              </a:ext>
            </a:extLst>
          </p:cNvPr>
          <p:cNvSpPr>
            <a:spLocks noGrp="1"/>
          </p:cNvSpPr>
          <p:nvPr>
            <p:ph type="sldNum" sz="quarter" idx="11"/>
          </p:nvPr>
        </p:nvSpPr>
        <p:spPr/>
        <p:txBody>
          <a:bodyPr/>
          <a:lstStyle/>
          <a:p>
            <a:fld id="{8FBEF71E-86DC-4598-8B6E-81562313C36B}" type="slidenum">
              <a:rPr lang="en-US" smtClean="0"/>
              <a:t>8</a:t>
            </a:fld>
            <a:endParaRPr lang="en-US" dirty="0"/>
          </a:p>
        </p:txBody>
      </p:sp>
      <p:sp>
        <p:nvSpPr>
          <p:cNvPr id="11" name="TextBox 10">
            <a:extLst>
              <a:ext uri="{FF2B5EF4-FFF2-40B4-BE49-F238E27FC236}">
                <a16:creationId xmlns:a16="http://schemas.microsoft.com/office/drawing/2014/main" id="{918E5D57-C417-46CA-B212-D2136F5EF2BF}"/>
              </a:ext>
            </a:extLst>
          </p:cNvPr>
          <p:cNvSpPr txBox="1"/>
          <p:nvPr/>
        </p:nvSpPr>
        <p:spPr>
          <a:xfrm flipH="1">
            <a:off x="7909730" y="4933133"/>
            <a:ext cx="1135381" cy="369332"/>
          </a:xfrm>
          <a:prstGeom prst="rect">
            <a:avLst/>
          </a:prstGeom>
          <a:noFill/>
        </p:spPr>
        <p:txBody>
          <a:bodyPr wrap="square" rtlCol="0">
            <a:spAutoFit/>
          </a:bodyPr>
          <a:lstStyle/>
          <a:p>
            <a:pPr algn="ctr"/>
            <a:r>
              <a:rPr lang="en-US" dirty="0"/>
              <a:t>Uniform</a:t>
            </a:r>
          </a:p>
        </p:txBody>
      </p:sp>
      <p:sp>
        <p:nvSpPr>
          <p:cNvPr id="12" name="TextBox 11">
            <a:extLst>
              <a:ext uri="{FF2B5EF4-FFF2-40B4-BE49-F238E27FC236}">
                <a16:creationId xmlns:a16="http://schemas.microsoft.com/office/drawing/2014/main" id="{B35D6DC1-D954-4969-94E5-1263E78C9DAA}"/>
              </a:ext>
            </a:extLst>
          </p:cNvPr>
          <p:cNvSpPr txBox="1"/>
          <p:nvPr/>
        </p:nvSpPr>
        <p:spPr>
          <a:xfrm flipH="1">
            <a:off x="6248041" y="3576474"/>
            <a:ext cx="1363982" cy="369332"/>
          </a:xfrm>
          <a:prstGeom prst="rect">
            <a:avLst/>
          </a:prstGeom>
          <a:noFill/>
        </p:spPr>
        <p:txBody>
          <a:bodyPr wrap="square" rtlCol="0">
            <a:spAutoFit/>
          </a:bodyPr>
          <a:lstStyle/>
          <a:p>
            <a:pPr algn="ctr"/>
            <a:r>
              <a:rPr lang="en-US" dirty="0"/>
              <a:t>Wormhole</a:t>
            </a:r>
          </a:p>
        </p:txBody>
      </p:sp>
      <p:sp>
        <p:nvSpPr>
          <p:cNvPr id="13" name="TextBox 12">
            <a:extLst>
              <a:ext uri="{FF2B5EF4-FFF2-40B4-BE49-F238E27FC236}">
                <a16:creationId xmlns:a16="http://schemas.microsoft.com/office/drawing/2014/main" id="{C6AB1FBC-DE13-4CC6-896B-56A39191AC85}"/>
              </a:ext>
            </a:extLst>
          </p:cNvPr>
          <p:cNvSpPr txBox="1"/>
          <p:nvPr/>
        </p:nvSpPr>
        <p:spPr>
          <a:xfrm flipH="1">
            <a:off x="4676281" y="2702167"/>
            <a:ext cx="1363982" cy="369332"/>
          </a:xfrm>
          <a:prstGeom prst="rect">
            <a:avLst/>
          </a:prstGeom>
          <a:noFill/>
        </p:spPr>
        <p:txBody>
          <a:bodyPr wrap="square" rtlCol="0">
            <a:spAutoFit/>
          </a:bodyPr>
          <a:lstStyle/>
          <a:p>
            <a:pPr algn="ctr"/>
            <a:r>
              <a:rPr lang="en-US" dirty="0"/>
              <a:t>Compact</a:t>
            </a:r>
          </a:p>
        </p:txBody>
      </p:sp>
      <p:grpSp>
        <p:nvGrpSpPr>
          <p:cNvPr id="21" name="Group 20">
            <a:extLst>
              <a:ext uri="{FF2B5EF4-FFF2-40B4-BE49-F238E27FC236}">
                <a16:creationId xmlns:a16="http://schemas.microsoft.com/office/drawing/2014/main" id="{42C72503-9A39-42BF-B569-33F5CFD0039F}"/>
              </a:ext>
            </a:extLst>
          </p:cNvPr>
          <p:cNvGrpSpPr/>
          <p:nvPr/>
        </p:nvGrpSpPr>
        <p:grpSpPr>
          <a:xfrm>
            <a:off x="9858319" y="1321410"/>
            <a:ext cx="1667856" cy="1754326"/>
            <a:chOff x="7648416" y="1754393"/>
            <a:chExt cx="1667856" cy="1754326"/>
          </a:xfrm>
        </p:grpSpPr>
        <p:sp>
          <p:nvSpPr>
            <p:cNvPr id="22" name="TextBox 21">
              <a:extLst>
                <a:ext uri="{FF2B5EF4-FFF2-40B4-BE49-F238E27FC236}">
                  <a16:creationId xmlns:a16="http://schemas.microsoft.com/office/drawing/2014/main" id="{AA8A3E1F-8806-4629-9620-0DFA775F867D}"/>
                </a:ext>
              </a:extLst>
            </p:cNvPr>
            <p:cNvSpPr txBox="1"/>
            <p:nvPr/>
          </p:nvSpPr>
          <p:spPr>
            <a:xfrm>
              <a:off x="7648416" y="1754393"/>
              <a:ext cx="1667856" cy="1754326"/>
            </a:xfrm>
            <a:prstGeom prst="rect">
              <a:avLst/>
            </a:prstGeom>
            <a:noFill/>
            <a:ln>
              <a:solidFill>
                <a:schemeClr val="tx1"/>
              </a:solidFill>
            </a:ln>
          </p:spPr>
          <p:txBody>
            <a:bodyPr wrap="square" rtlCol="0">
              <a:spAutoFit/>
            </a:bodyPr>
            <a:lstStyle/>
            <a:p>
              <a:r>
                <a:rPr lang="en-US" dirty="0"/>
                <a:t>     Uniform</a:t>
              </a:r>
            </a:p>
            <a:p>
              <a:r>
                <a:rPr lang="en-US" dirty="0"/>
                <a:t>     Compact</a:t>
              </a:r>
            </a:p>
            <a:p>
              <a:r>
                <a:rPr lang="en-US" dirty="0"/>
                <a:t>     Wormhole</a:t>
              </a:r>
            </a:p>
            <a:p>
              <a:r>
                <a:rPr lang="en-US" dirty="0"/>
                <a:t>     Uniform</a:t>
              </a:r>
            </a:p>
            <a:p>
              <a:r>
                <a:rPr lang="en-US" dirty="0"/>
                <a:t>     Compact</a:t>
              </a:r>
            </a:p>
            <a:p>
              <a:r>
                <a:rPr lang="en-US" dirty="0"/>
                <a:t>     Wormhole</a:t>
              </a:r>
            </a:p>
          </p:txBody>
        </p:sp>
        <p:sp>
          <p:nvSpPr>
            <p:cNvPr id="23" name="Oval 22">
              <a:extLst>
                <a:ext uri="{FF2B5EF4-FFF2-40B4-BE49-F238E27FC236}">
                  <a16:creationId xmlns:a16="http://schemas.microsoft.com/office/drawing/2014/main" id="{DD7F0FFE-0EDD-41C1-9B2E-6E4E1069933E}"/>
                </a:ext>
              </a:extLst>
            </p:cNvPr>
            <p:cNvSpPr>
              <a:spLocks noChangeAspect="1"/>
            </p:cNvSpPr>
            <p:nvPr/>
          </p:nvSpPr>
          <p:spPr>
            <a:xfrm>
              <a:off x="7835503" y="1885248"/>
              <a:ext cx="137160" cy="137160"/>
            </a:xfrm>
            <a:prstGeom prst="ellipse">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C58D36A-39BC-4B49-8798-3EED796A8332}"/>
                </a:ext>
              </a:extLst>
            </p:cNvPr>
            <p:cNvSpPr>
              <a:spLocks noChangeAspect="1"/>
            </p:cNvSpPr>
            <p:nvPr/>
          </p:nvSpPr>
          <p:spPr>
            <a:xfrm>
              <a:off x="7835503" y="2710101"/>
              <a:ext cx="137160" cy="137160"/>
            </a:xfrm>
            <a:prstGeom prst="ellipse">
              <a:avLst/>
            </a:prstGeom>
            <a:solidFill>
              <a:srgbClr val="393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3BC9B8E-2D6E-48B1-8683-4B974057F5D5}"/>
                </a:ext>
              </a:extLst>
            </p:cNvPr>
            <p:cNvSpPr>
              <a:spLocks noChangeAspect="1"/>
            </p:cNvSpPr>
            <p:nvPr/>
          </p:nvSpPr>
          <p:spPr>
            <a:xfrm>
              <a:off x="7835503" y="2143059"/>
              <a:ext cx="137160" cy="137160"/>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A518563-4269-464F-A361-634C76E0643C}"/>
                </a:ext>
              </a:extLst>
            </p:cNvPr>
            <p:cNvSpPr>
              <a:spLocks noChangeAspect="1"/>
            </p:cNvSpPr>
            <p:nvPr/>
          </p:nvSpPr>
          <p:spPr>
            <a:xfrm>
              <a:off x="7835503" y="2984548"/>
              <a:ext cx="137160" cy="137160"/>
            </a:xfrm>
            <a:prstGeom prst="rect">
              <a:avLst/>
            </a:prstGeom>
            <a:solidFill>
              <a:srgbClr val="393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Diamond 26">
              <a:extLst>
                <a:ext uri="{FF2B5EF4-FFF2-40B4-BE49-F238E27FC236}">
                  <a16:creationId xmlns:a16="http://schemas.microsoft.com/office/drawing/2014/main" id="{11A76F80-6C03-4347-B92A-EA7631984AFB}"/>
                </a:ext>
              </a:extLst>
            </p:cNvPr>
            <p:cNvSpPr>
              <a:spLocks noChangeAspect="1"/>
            </p:cNvSpPr>
            <p:nvPr/>
          </p:nvSpPr>
          <p:spPr>
            <a:xfrm>
              <a:off x="7835503" y="2403611"/>
              <a:ext cx="137160" cy="137160"/>
            </a:xfrm>
            <a:prstGeom prst="diamond">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Diamond 27">
              <a:extLst>
                <a:ext uri="{FF2B5EF4-FFF2-40B4-BE49-F238E27FC236}">
                  <a16:creationId xmlns:a16="http://schemas.microsoft.com/office/drawing/2014/main" id="{F0208283-61F8-4601-8F80-71638CD5A9D6}"/>
                </a:ext>
              </a:extLst>
            </p:cNvPr>
            <p:cNvSpPr>
              <a:spLocks noChangeAspect="1"/>
            </p:cNvSpPr>
            <p:nvPr/>
          </p:nvSpPr>
          <p:spPr>
            <a:xfrm>
              <a:off x="7835503" y="3239718"/>
              <a:ext cx="137160" cy="137160"/>
            </a:xfrm>
            <a:prstGeom prst="diamond">
              <a:avLst/>
            </a:prstGeom>
            <a:solidFill>
              <a:srgbClr val="3939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4" name="Straight Arrow Connector 13">
            <a:extLst>
              <a:ext uri="{FF2B5EF4-FFF2-40B4-BE49-F238E27FC236}">
                <a16:creationId xmlns:a16="http://schemas.microsoft.com/office/drawing/2014/main" id="{5C19EBCE-590C-46AD-B088-D919C09A5C58}"/>
              </a:ext>
            </a:extLst>
          </p:cNvPr>
          <p:cNvCxnSpPr/>
          <p:nvPr/>
        </p:nvCxnSpPr>
        <p:spPr>
          <a:xfrm flipH="1" flipV="1">
            <a:off x="7612023" y="4933133"/>
            <a:ext cx="404926" cy="9606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307916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bldLst>
      <p:bldP spid="11" grpId="0"/>
      <p:bldP spid="12" grpId="0"/>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DCBBE9C0-D7DA-4ECC-95E3-E84CE2436E0A}"/>
                  </a:ext>
                </a:extLst>
              </p:cNvPr>
              <p:cNvSpPr>
                <a:spLocks noGrp="1"/>
              </p:cNvSpPr>
              <p:nvPr>
                <p:ph type="title"/>
              </p:nvPr>
            </p:nvSpPr>
            <p:spPr/>
            <p:txBody>
              <a:bodyPr anchor="ctr">
                <a:normAutofit/>
              </a:bodyPr>
              <a:lstStyle/>
              <a:p>
                <a:r>
                  <a:rPr lang="en-US" dirty="0"/>
                  <a:t>Quantitatively p</a:t>
                </a:r>
                <a:r>
                  <a:rPr lang="en-US" sz="3600" dirty="0"/>
                  <a:t>redicting reaction ratio: </a:t>
                </a:r>
                <a14:m>
                  <m:oMath xmlns:m="http://schemas.openxmlformats.org/officeDocument/2006/math">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𝑟</m:t>
                        </m:r>
                      </m:e>
                      <m:sub>
                        <m:r>
                          <a:rPr lang="en-US" sz="3600" b="0" i="1" smtClean="0">
                            <a:latin typeface="Cambria Math" panose="02040503050406030204" pitchFamily="18" charset="0"/>
                          </a:rPr>
                          <m:t>𝑒</m:t>
                        </m:r>
                      </m:sub>
                    </m:sSub>
                    <m:r>
                      <a:rPr lang="en-US" sz="3600" b="0" i="1" smtClean="0">
                        <a:latin typeface="Cambria Math" panose="02040503050406030204" pitchFamily="18" charset="0"/>
                      </a:rPr>
                      <m:t>/</m:t>
                    </m:r>
                    <m:sSub>
                      <m:sSubPr>
                        <m:ctrlPr>
                          <a:rPr lang="en-US" sz="3600" b="0" i="1" smtClean="0">
                            <a:latin typeface="Cambria Math" panose="02040503050406030204" pitchFamily="18" charset="0"/>
                          </a:rPr>
                        </m:ctrlPr>
                      </m:sSubPr>
                      <m:e>
                        <m:r>
                          <a:rPr lang="en-US" sz="3600" b="0" i="1" smtClean="0">
                            <a:latin typeface="Cambria Math" panose="02040503050406030204" pitchFamily="18" charset="0"/>
                          </a:rPr>
                          <m:t>𝑟</m:t>
                        </m:r>
                      </m:e>
                      <m:sub>
                        <m:r>
                          <a:rPr lang="en-US" sz="3600" b="0" i="1" smtClean="0">
                            <a:latin typeface="Cambria Math" panose="02040503050406030204" pitchFamily="18" charset="0"/>
                          </a:rPr>
                          <m:t>𝑏</m:t>
                        </m:r>
                      </m:sub>
                    </m:sSub>
                  </m:oMath>
                </a14:m>
                <a:endParaRPr lang="en-US" sz="3600" dirty="0"/>
              </a:p>
            </p:txBody>
          </p:sp>
        </mc:Choice>
        <mc:Fallback xmlns="">
          <p:sp>
            <p:nvSpPr>
              <p:cNvPr id="2" name="Title 1">
                <a:extLst>
                  <a:ext uri="{FF2B5EF4-FFF2-40B4-BE49-F238E27FC236}">
                    <a16:creationId xmlns:a16="http://schemas.microsoft.com/office/drawing/2014/main" id="{DCBBE9C0-D7DA-4ECC-95E3-E84CE2436E0A}"/>
                  </a:ext>
                </a:extLst>
              </p:cNvPr>
              <p:cNvSpPr>
                <a:spLocks noGrp="1" noRot="1" noChangeAspect="1" noMove="1" noResize="1" noEditPoints="1" noAdjustHandles="1" noChangeArrowheads="1" noChangeShapeType="1" noTextEdit="1"/>
              </p:cNvSpPr>
              <p:nvPr>
                <p:ph type="title"/>
              </p:nvPr>
            </p:nvSpPr>
            <p:spPr>
              <a:blipFill>
                <a:blip r:embed="rId3"/>
                <a:stretch>
                  <a:fillRect l="-1500"/>
                </a:stretch>
              </a:blipFill>
            </p:spPr>
            <p:txBody>
              <a:bodyPr/>
              <a:lstStyle/>
              <a:p>
                <a:r>
                  <a:rPr lang="en-US">
                    <a:noFill/>
                  </a:rPr>
                  <a:t> </a:t>
                </a:r>
              </a:p>
            </p:txBody>
          </p:sp>
        </mc:Fallback>
      </mc:AlternateContent>
      <p:sp>
        <p:nvSpPr>
          <p:cNvPr id="3" name="Content Placeholder 2">
            <a:extLst>
              <a:ext uri="{FF2B5EF4-FFF2-40B4-BE49-F238E27FC236}">
                <a16:creationId xmlns:a16="http://schemas.microsoft.com/office/drawing/2014/main" id="{CBB7CCC7-FE5E-494B-BA64-EE5EF292FE11}"/>
              </a:ext>
            </a:extLst>
          </p:cNvPr>
          <p:cNvSpPr>
            <a:spLocks noGrp="1"/>
          </p:cNvSpPr>
          <p:nvPr>
            <p:ph idx="1"/>
          </p:nvPr>
        </p:nvSpPr>
        <p:spPr/>
        <p:txBody>
          <a:bodyPr/>
          <a:lstStyle/>
          <a:p>
            <a:pPr marL="0" indent="0">
              <a:buNone/>
            </a:pPr>
            <a:r>
              <a:rPr lang="en-US" dirty="0"/>
              <a:t>Generalized Linear Model (GLM)</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All possible combinations are ranked by their AIC to identify the best statistical model.</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06A36B27-8B53-45EE-ACC3-88CC8C33B8DE}"/>
              </a:ext>
            </a:extLst>
          </p:cNvPr>
          <p:cNvSpPr>
            <a:spLocks noGrp="1"/>
          </p:cNvSpPr>
          <p:nvPr>
            <p:ph type="ftr" sz="quarter" idx="10"/>
          </p:nvPr>
        </p:nvSpPr>
        <p:spPr/>
        <p:txBody>
          <a:bodyPr/>
          <a:lstStyle/>
          <a:p>
            <a:r>
              <a:rPr lang="en-US" dirty="0" err="1"/>
              <a:t>Interpore</a:t>
            </a:r>
            <a:r>
              <a:rPr lang="en-US" dirty="0"/>
              <a:t> 2022 | zkanavas@ucdavis.edu</a:t>
            </a:r>
          </a:p>
        </p:txBody>
      </p:sp>
      <p:sp>
        <p:nvSpPr>
          <p:cNvPr id="5" name="Slide Number Placeholder 4">
            <a:extLst>
              <a:ext uri="{FF2B5EF4-FFF2-40B4-BE49-F238E27FC236}">
                <a16:creationId xmlns:a16="http://schemas.microsoft.com/office/drawing/2014/main" id="{F698DB55-DAF8-49DE-B3A6-FF5487D44941}"/>
              </a:ext>
            </a:extLst>
          </p:cNvPr>
          <p:cNvSpPr>
            <a:spLocks noGrp="1"/>
          </p:cNvSpPr>
          <p:nvPr>
            <p:ph type="sldNum" sz="quarter" idx="11"/>
          </p:nvPr>
        </p:nvSpPr>
        <p:spPr/>
        <p:txBody>
          <a:bodyPr/>
          <a:lstStyle/>
          <a:p>
            <a:fld id="{8FBEF71E-86DC-4598-8B6E-81562313C36B}" type="slidenum">
              <a:rPr lang="en-US" smtClean="0"/>
              <a:t>9</a:t>
            </a:fld>
            <a:endParaRPr lang="en-US" dirty="0"/>
          </a:p>
        </p:txBody>
      </p:sp>
      <mc:AlternateContent xmlns:mc="http://schemas.openxmlformats.org/markup-compatibility/2006" xmlns:a14="http://schemas.microsoft.com/office/drawing/2010/main">
        <mc:Choice Requires="a14">
          <p:sp>
            <p:nvSpPr>
              <p:cNvPr id="6" name="Rectangle 5">
                <a:extLst>
                  <a:ext uri="{FF2B5EF4-FFF2-40B4-BE49-F238E27FC236}">
                    <a16:creationId xmlns:a16="http://schemas.microsoft.com/office/drawing/2014/main" id="{27497C1E-6058-4258-974A-A1D1F285EF60}"/>
                  </a:ext>
                </a:extLst>
              </p:cNvPr>
              <p:cNvSpPr/>
              <p:nvPr/>
            </p:nvSpPr>
            <p:spPr>
              <a:xfrm>
                <a:off x="577474" y="1963768"/>
                <a:ext cx="7280711" cy="13526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2800" i="1">
                          <a:latin typeface="Cambria Math" panose="02040503050406030204" pitchFamily="18" charset="0"/>
                        </a:rPr>
                        <m:t>𝑔</m:t>
                      </m:r>
                      <m:d>
                        <m:dPr>
                          <m:ctrlPr>
                            <a:rPr lang="en-US" sz="2800" i="1">
                              <a:latin typeface="Cambria Math" panose="02040503050406030204" pitchFamily="18" charset="0"/>
                            </a:rPr>
                          </m:ctrlPr>
                        </m:dPr>
                        <m:e>
                          <m:r>
                            <a:rPr lang="en-US" sz="2800" i="1">
                              <a:latin typeface="Cambria Math" panose="02040503050406030204" pitchFamily="18" charset="0"/>
                            </a:rPr>
                            <m:t>𝐸</m:t>
                          </m:r>
                          <m:d>
                            <m:dPr>
                              <m:ctrlPr>
                                <a:rPr lang="en-US" sz="2800" i="1">
                                  <a:latin typeface="Cambria Math" panose="02040503050406030204" pitchFamily="18" charset="0"/>
                                </a:rPr>
                              </m:ctrlPr>
                            </m:dPr>
                            <m:e>
                              <m:f>
                                <m:fPr>
                                  <m:type m:val="lin"/>
                                  <m:ctrlPr>
                                    <a:rPr lang="en-US" sz="2800" i="1">
                                      <a:latin typeface="Cambria Math" panose="02040503050406030204" pitchFamily="18" charset="0"/>
                                    </a:rPr>
                                  </m:ctrlPr>
                                </m:fPr>
                                <m:num>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𝑒</m:t>
                                      </m:r>
                                    </m:sub>
                                  </m:sSub>
                                </m:num>
                                <m:den>
                                  <m:sSub>
                                    <m:sSubPr>
                                      <m:ctrlPr>
                                        <a:rPr lang="en-US" sz="2800" i="1">
                                          <a:latin typeface="Cambria Math" panose="02040503050406030204" pitchFamily="18" charset="0"/>
                                        </a:rPr>
                                      </m:ctrlPr>
                                    </m:sSubPr>
                                    <m:e>
                                      <m:r>
                                        <a:rPr lang="en-US" sz="2800" i="1">
                                          <a:latin typeface="Cambria Math" panose="02040503050406030204" pitchFamily="18" charset="0"/>
                                        </a:rPr>
                                        <m:t>𝑟</m:t>
                                      </m:r>
                                    </m:e>
                                    <m:sub>
                                      <m:r>
                                        <a:rPr lang="en-US" sz="2800" i="1">
                                          <a:latin typeface="Cambria Math" panose="02040503050406030204" pitchFamily="18" charset="0"/>
                                        </a:rPr>
                                        <m:t>𝑏</m:t>
                                      </m:r>
                                    </m:sub>
                                  </m:sSub>
                                </m:den>
                              </m:f>
                            </m:e>
                          </m:d>
                        </m:e>
                      </m:d>
                      <m:r>
                        <a:rPr lang="en-US" sz="2800" i="1">
                          <a:latin typeface="Cambria Math" panose="02040503050406030204" pitchFamily="18" charset="0"/>
                        </a:rPr>
                        <m:t>=</m:t>
                      </m:r>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0</m:t>
                          </m:r>
                        </m:sub>
                      </m:sSub>
                      <m:r>
                        <a:rPr lang="en-US" sz="2800" i="1">
                          <a:latin typeface="Cambria Math" panose="02040503050406030204" pitchFamily="18" charset="0"/>
                        </a:rPr>
                        <m:t>+</m:t>
                      </m:r>
                      <m:nary>
                        <m:naryPr>
                          <m:chr m:val="∑"/>
                          <m:ctrlPr>
                            <a:rPr lang="en-US" sz="2800" i="1">
                              <a:latin typeface="Cambria Math" panose="02040503050406030204" pitchFamily="18" charset="0"/>
                            </a:rPr>
                          </m:ctrlPr>
                        </m:naryPr>
                        <m:sub>
                          <m:r>
                            <a:rPr lang="en-US" sz="2800" i="1">
                              <a:latin typeface="Cambria Math" panose="02040503050406030204" pitchFamily="18" charset="0"/>
                            </a:rPr>
                            <m:t>𝑗</m:t>
                          </m:r>
                          <m:r>
                            <a:rPr lang="en-US" sz="2800" i="1">
                              <a:latin typeface="Cambria Math" panose="02040503050406030204" pitchFamily="18" charset="0"/>
                            </a:rPr>
                            <m:t>=1</m:t>
                          </m:r>
                        </m:sub>
                        <m:sup>
                          <m:r>
                            <a:rPr lang="en-US" sz="2800" i="1">
                              <a:latin typeface="Cambria Math" panose="02040503050406030204" pitchFamily="18" charset="0"/>
                            </a:rPr>
                            <m:t>𝑁</m:t>
                          </m:r>
                        </m:sup>
                        <m:e>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𝑗</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𝑗</m:t>
                              </m:r>
                            </m:sub>
                          </m:sSub>
                        </m:e>
                      </m:nary>
                      <m:r>
                        <a:rPr lang="en-US" sz="2800" i="1">
                          <a:latin typeface="Cambria Math" panose="02040503050406030204" pitchFamily="18" charset="0"/>
                        </a:rPr>
                        <m:t>+</m:t>
                      </m:r>
                      <m:nary>
                        <m:naryPr>
                          <m:chr m:val="∑"/>
                          <m:ctrlPr>
                            <a:rPr lang="en-US" sz="2800" i="1">
                              <a:latin typeface="Cambria Math" panose="02040503050406030204" pitchFamily="18" charset="0"/>
                            </a:rPr>
                          </m:ctrlPr>
                        </m:naryPr>
                        <m:sub>
                          <m:r>
                            <a:rPr lang="en-US" sz="2800" i="1">
                              <a:latin typeface="Cambria Math" panose="02040503050406030204" pitchFamily="18" charset="0"/>
                            </a:rPr>
                            <m:t>𝑗</m:t>
                          </m:r>
                          <m:r>
                            <a:rPr lang="en-US" sz="2800" i="1">
                              <a:latin typeface="Cambria Math" panose="02040503050406030204" pitchFamily="18" charset="0"/>
                            </a:rPr>
                            <m:t>=1</m:t>
                          </m:r>
                        </m:sub>
                        <m:sup>
                          <m:r>
                            <a:rPr lang="en-US" sz="2800" i="1">
                              <a:latin typeface="Cambria Math" panose="02040503050406030204" pitchFamily="18" charset="0"/>
                            </a:rPr>
                            <m:t>𝑁</m:t>
                          </m:r>
                        </m:sup>
                        <m:e>
                          <m:nary>
                            <m:naryPr>
                              <m:chr m:val="∑"/>
                              <m:ctrlPr>
                                <a:rPr lang="en-US" sz="2800" i="1">
                                  <a:latin typeface="Cambria Math" panose="02040503050406030204" pitchFamily="18" charset="0"/>
                                </a:rPr>
                              </m:ctrlPr>
                            </m:naryPr>
                            <m:sub>
                              <m:r>
                                <a:rPr lang="en-US" sz="2800" i="1">
                                  <a:latin typeface="Cambria Math" panose="02040503050406030204" pitchFamily="18" charset="0"/>
                                </a:rPr>
                                <m:t>𝑘</m:t>
                              </m:r>
                              <m:r>
                                <a:rPr lang="en-US" sz="2800" i="1">
                                  <a:latin typeface="Cambria Math" panose="02040503050406030204" pitchFamily="18" charset="0"/>
                                </a:rPr>
                                <m:t>=1</m:t>
                              </m:r>
                            </m:sub>
                            <m:sup>
                              <m:r>
                                <a:rPr lang="en-US" sz="2800" i="1">
                                  <a:latin typeface="Cambria Math" panose="02040503050406030204" pitchFamily="18" charset="0"/>
                                </a:rPr>
                                <m:t>𝑁</m:t>
                              </m:r>
                            </m:sup>
                            <m:e>
                              <m:sSub>
                                <m:sSubPr>
                                  <m:ctrlPr>
                                    <a:rPr lang="en-US" sz="2800" i="1">
                                      <a:latin typeface="Cambria Math" panose="02040503050406030204" pitchFamily="18" charset="0"/>
                                    </a:rPr>
                                  </m:ctrlPr>
                                </m:sSubPr>
                                <m:e>
                                  <m:r>
                                    <a:rPr lang="en-US" sz="2800" i="1">
                                      <a:latin typeface="Cambria Math" panose="02040503050406030204" pitchFamily="18" charset="0"/>
                                    </a:rPr>
                                    <m:t>𝛽</m:t>
                                  </m:r>
                                </m:e>
                                <m:sub>
                                  <m:r>
                                    <a:rPr lang="en-US" sz="2800" i="1">
                                      <a:latin typeface="Cambria Math" panose="02040503050406030204" pitchFamily="18" charset="0"/>
                                    </a:rPr>
                                    <m:t>𝑗𝑘</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𝑗</m:t>
                                  </m:r>
                                </m:sub>
                              </m:sSub>
                              <m:sSub>
                                <m:sSubPr>
                                  <m:ctrlPr>
                                    <a:rPr lang="en-US" sz="2800" i="1">
                                      <a:latin typeface="Cambria Math" panose="02040503050406030204" pitchFamily="18" charset="0"/>
                                    </a:rPr>
                                  </m:ctrlPr>
                                </m:sSubPr>
                                <m:e>
                                  <m:r>
                                    <a:rPr lang="en-US" sz="2800" i="1">
                                      <a:latin typeface="Cambria Math" panose="02040503050406030204" pitchFamily="18" charset="0"/>
                                    </a:rPr>
                                    <m:t>𝑥</m:t>
                                  </m:r>
                                </m:e>
                                <m:sub>
                                  <m:r>
                                    <a:rPr lang="en-US" sz="2800" i="1">
                                      <a:latin typeface="Cambria Math" panose="02040503050406030204" pitchFamily="18" charset="0"/>
                                    </a:rPr>
                                    <m:t>𝑘</m:t>
                                  </m:r>
                                </m:sub>
                              </m:sSub>
                            </m:e>
                          </m:nary>
                        </m:e>
                      </m:nary>
                    </m:oMath>
                  </m:oMathPara>
                </a14:m>
                <a:endParaRPr lang="en-US" sz="2800" dirty="0"/>
              </a:p>
            </p:txBody>
          </p:sp>
        </mc:Choice>
        <mc:Fallback xmlns="">
          <p:sp>
            <p:nvSpPr>
              <p:cNvPr id="6" name="Rectangle 5">
                <a:extLst>
                  <a:ext uri="{FF2B5EF4-FFF2-40B4-BE49-F238E27FC236}">
                    <a16:creationId xmlns:a16="http://schemas.microsoft.com/office/drawing/2014/main" id="{27497C1E-6058-4258-974A-A1D1F285EF60}"/>
                  </a:ext>
                </a:extLst>
              </p:cNvPr>
              <p:cNvSpPr>
                <a:spLocks noRot="1" noChangeAspect="1" noMove="1" noResize="1" noEditPoints="1" noAdjustHandles="1" noChangeArrowheads="1" noChangeShapeType="1" noTextEdit="1"/>
              </p:cNvSpPr>
              <p:nvPr/>
            </p:nvSpPr>
            <p:spPr>
              <a:xfrm>
                <a:off x="577474" y="1963768"/>
                <a:ext cx="7280711" cy="135267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4B1C2D1-5374-4499-ACEA-5F14C9417F8B}"/>
                  </a:ext>
                </a:extLst>
              </p:cNvPr>
              <p:cNvSpPr txBox="1"/>
              <p:nvPr/>
            </p:nvSpPr>
            <p:spPr>
              <a:xfrm>
                <a:off x="7858185" y="2209220"/>
                <a:ext cx="4333815" cy="861774"/>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𝑗</m:t>
                      </m:r>
                      <m:r>
                        <a:rPr lang="en-US" sz="2800" b="0" i="1" smtClean="0">
                          <a:latin typeface="Cambria Math" panose="02040503050406030204" pitchFamily="18" charset="0"/>
                        </a:rPr>
                        <m:t>,</m:t>
                      </m:r>
                      <m:r>
                        <a:rPr lang="en-US" sz="2800" b="0" i="1" smtClean="0">
                          <a:latin typeface="Cambria Math" panose="02040503050406030204" pitchFamily="18" charset="0"/>
                        </a:rPr>
                        <m:t>𝑘</m:t>
                      </m:r>
                      <m:r>
                        <a:rPr lang="en-US" sz="2800" b="0" i="1" smtClean="0">
                          <a:latin typeface="Cambria Math" panose="02040503050406030204" pitchFamily="18" charset="0"/>
                        </a:rPr>
                        <m:t>∈</m:t>
                      </m:r>
                      <m:d>
                        <m:dPr>
                          <m:begChr m:val="{"/>
                          <m:endChr m:val="}"/>
                          <m:ctrlPr>
                            <a:rPr lang="en-US" sz="2800" b="0" i="1" smtClean="0">
                              <a:latin typeface="Cambria Math" panose="02040503050406030204" pitchFamily="18" charset="0"/>
                            </a:rPr>
                          </m:ctrlPr>
                        </m:dPr>
                        <m:e>
                          <m:r>
                            <a:rPr lang="en-US" sz="2800" b="0" i="1" smtClean="0">
                              <a:latin typeface="Cambria Math" panose="02040503050406030204" pitchFamily="18" charset="0"/>
                            </a:rPr>
                            <m:t>𝑃𝑒</m:t>
                          </m:r>
                          <m:r>
                            <a:rPr lang="en-US" sz="2800" b="0" i="1" smtClean="0">
                              <a:latin typeface="Cambria Math" panose="02040503050406030204" pitchFamily="18" charset="0"/>
                            </a:rPr>
                            <m:t>, </m:t>
                          </m:r>
                          <m:r>
                            <a:rPr lang="en-US" sz="2800" b="0" i="1" smtClean="0">
                              <a:latin typeface="Cambria Math" panose="02040503050406030204" pitchFamily="18" charset="0"/>
                            </a:rPr>
                            <m:t>𝐾</m:t>
                          </m:r>
                          <m:r>
                            <a:rPr lang="en-US" sz="2800" b="0" i="1" smtClean="0">
                              <a:latin typeface="Cambria Math" panose="02040503050406030204" pitchFamily="18" charset="0"/>
                            </a:rPr>
                            <m:t>, </m:t>
                          </m:r>
                          <m:sSub>
                            <m:sSubPr>
                              <m:ctrlPr>
                                <a:rPr lang="en-US" sz="2800" b="0" i="1" smtClean="0">
                                  <a:latin typeface="Cambria Math" panose="02040503050406030204" pitchFamily="18" charset="0"/>
                                </a:rPr>
                              </m:ctrlPr>
                            </m:sSubPr>
                            <m:e>
                              <m:r>
                                <a:rPr lang="en-US" sz="2800" b="0" i="1" smtClean="0">
                                  <a:latin typeface="Cambria Math" panose="02040503050406030204" pitchFamily="18" charset="0"/>
                                </a:rPr>
                                <m:t>𝐷𝑎</m:t>
                              </m:r>
                              <m:r>
                                <a:rPr lang="en-US" sz="2800" b="0" i="1" smtClean="0">
                                  <a:latin typeface="Cambria Math" panose="02040503050406030204" pitchFamily="18" charset="0"/>
                                </a:rPr>
                                <m:t>,</m:t>
                              </m:r>
                              <m:r>
                                <a:rPr lang="en-US" sz="2800" b="0" i="1" smtClean="0">
                                  <a:latin typeface="Cambria Math" panose="02040503050406030204" pitchFamily="18" charset="0"/>
                                </a:rPr>
                                <m:t>𝑝</m:t>
                              </m:r>
                            </m:e>
                            <m:sub>
                              <m:r>
                                <a:rPr lang="en-US" sz="2800" b="0" i="1" smtClean="0">
                                  <a:latin typeface="Cambria Math" panose="02040503050406030204" pitchFamily="18" charset="0"/>
                                </a:rPr>
                                <m:t>𝑐</m:t>
                              </m:r>
                            </m:sub>
                          </m:sSub>
                          <m:r>
                            <a:rPr lang="en-US" sz="2800" b="0" i="1" smtClean="0">
                              <a:latin typeface="Cambria Math" panose="02040503050406030204" pitchFamily="18" charset="0"/>
                            </a:rPr>
                            <m:t>,</m:t>
                          </m:r>
                          <m:r>
                            <a:rPr lang="en-US" sz="2800" b="0" i="1" smtClean="0">
                              <a:latin typeface="Cambria Math" panose="02040503050406030204" pitchFamily="18" charset="0"/>
                            </a:rPr>
                            <m:t>𝑀𝐻</m:t>
                          </m:r>
                          <m:r>
                            <a:rPr lang="en-US" sz="2800" b="0" i="1" smtClean="0">
                              <a:latin typeface="Cambria Math" panose="02040503050406030204" pitchFamily="18" charset="0"/>
                            </a:rPr>
                            <m:t>,…</m:t>
                          </m:r>
                        </m:e>
                      </m:d>
                    </m:oMath>
                  </m:oMathPara>
                </a14:m>
                <a:endParaRPr lang="en-US" sz="2800" b="0" dirty="0"/>
              </a:p>
              <a:p>
                <a:pPr/>
                <a14:m>
                  <m:oMathPara xmlns:m="http://schemas.openxmlformats.org/officeDocument/2006/math">
                    <m:oMathParaPr>
                      <m:jc m:val="left"/>
                    </m:oMathParaPr>
                    <m:oMath xmlns:m="http://schemas.openxmlformats.org/officeDocument/2006/math">
                      <m:r>
                        <a:rPr lang="en-US" sz="2800" b="0" i="1" smtClean="0">
                          <a:latin typeface="Cambria Math" panose="02040503050406030204" pitchFamily="18" charset="0"/>
                        </a:rPr>
                        <m:t>𝑗</m:t>
                      </m:r>
                      <m:r>
                        <a:rPr lang="en-US" sz="2800" b="0" i="1" smtClean="0">
                          <a:latin typeface="Cambria Math" panose="02040503050406030204" pitchFamily="18" charset="0"/>
                        </a:rPr>
                        <m:t>≠</m:t>
                      </m:r>
                      <m:r>
                        <a:rPr lang="en-US" sz="2800" b="0" i="1" smtClean="0">
                          <a:latin typeface="Cambria Math" panose="02040503050406030204" pitchFamily="18" charset="0"/>
                        </a:rPr>
                        <m:t>𝑘</m:t>
                      </m:r>
                    </m:oMath>
                  </m:oMathPara>
                </a14:m>
                <a:endParaRPr lang="en-US" sz="2800" dirty="0"/>
              </a:p>
            </p:txBody>
          </p:sp>
        </mc:Choice>
        <mc:Fallback xmlns="">
          <p:sp>
            <p:nvSpPr>
              <p:cNvPr id="7" name="TextBox 6">
                <a:extLst>
                  <a:ext uri="{FF2B5EF4-FFF2-40B4-BE49-F238E27FC236}">
                    <a16:creationId xmlns:a16="http://schemas.microsoft.com/office/drawing/2014/main" id="{04B1C2D1-5374-4499-ACEA-5F14C9417F8B}"/>
                  </a:ext>
                </a:extLst>
              </p:cNvPr>
              <p:cNvSpPr txBox="1">
                <a:spLocks noRot="1" noChangeAspect="1" noMove="1" noResize="1" noEditPoints="1" noAdjustHandles="1" noChangeArrowheads="1" noChangeShapeType="1" noTextEdit="1"/>
              </p:cNvSpPr>
              <p:nvPr/>
            </p:nvSpPr>
            <p:spPr>
              <a:xfrm>
                <a:off x="7858185" y="2209220"/>
                <a:ext cx="4333815" cy="861774"/>
              </a:xfrm>
              <a:prstGeom prst="rect">
                <a:avLst/>
              </a:prstGeom>
              <a:blipFill>
                <a:blip r:embed="rId5"/>
                <a:stretch>
                  <a:fillRect l="-703"/>
                </a:stretch>
              </a:blipFill>
            </p:spPr>
            <p:txBody>
              <a:bodyPr/>
              <a:lstStyle/>
              <a:p>
                <a:r>
                  <a:rPr lang="en-US">
                    <a:noFill/>
                  </a:rPr>
                  <a:t> </a:t>
                </a:r>
              </a:p>
            </p:txBody>
          </p:sp>
        </mc:Fallback>
      </mc:AlternateContent>
      <p:sp>
        <p:nvSpPr>
          <p:cNvPr id="8" name="Right Brace 7"/>
          <p:cNvSpPr/>
          <p:nvPr/>
        </p:nvSpPr>
        <p:spPr>
          <a:xfrm rot="16200000">
            <a:off x="11203407" y="1886449"/>
            <a:ext cx="135871" cy="50966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9" name="TextBox 8"/>
          <p:cNvSpPr txBox="1"/>
          <p:nvPr/>
        </p:nvSpPr>
        <p:spPr>
          <a:xfrm>
            <a:off x="10453650" y="1381385"/>
            <a:ext cx="1635384" cy="646331"/>
          </a:xfrm>
          <a:prstGeom prst="rect">
            <a:avLst/>
          </a:prstGeom>
          <a:noFill/>
        </p:spPr>
        <p:txBody>
          <a:bodyPr wrap="none" rtlCol="0">
            <a:spAutoFit/>
          </a:bodyPr>
          <a:lstStyle/>
          <a:p>
            <a:pPr algn="ctr"/>
            <a:r>
              <a:rPr lang="en-US" dirty="0"/>
              <a:t>Mineral </a:t>
            </a:r>
          </a:p>
          <a:p>
            <a:pPr algn="ctr"/>
            <a:r>
              <a:rPr lang="en-US" dirty="0"/>
              <a:t>heterogeneity</a:t>
            </a:r>
          </a:p>
        </p:txBody>
      </p:sp>
      <p:sp>
        <p:nvSpPr>
          <p:cNvPr id="11" name="TextBox 10"/>
          <p:cNvSpPr txBox="1"/>
          <p:nvPr/>
        </p:nvSpPr>
        <p:spPr>
          <a:xfrm>
            <a:off x="9777652" y="2835294"/>
            <a:ext cx="1635384" cy="646331"/>
          </a:xfrm>
          <a:prstGeom prst="rect">
            <a:avLst/>
          </a:prstGeom>
          <a:noFill/>
        </p:spPr>
        <p:txBody>
          <a:bodyPr wrap="none" rtlCol="0">
            <a:spAutoFit/>
          </a:bodyPr>
          <a:lstStyle/>
          <a:p>
            <a:pPr algn="ctr"/>
            <a:r>
              <a:rPr lang="en-US" dirty="0"/>
              <a:t>Flow </a:t>
            </a:r>
          </a:p>
          <a:p>
            <a:pPr algn="ctr"/>
            <a:r>
              <a:rPr lang="en-US" dirty="0"/>
              <a:t>heterogeneity</a:t>
            </a:r>
          </a:p>
        </p:txBody>
      </p:sp>
      <p:sp>
        <p:nvSpPr>
          <p:cNvPr id="12" name="Right Brace 11"/>
          <p:cNvSpPr/>
          <p:nvPr/>
        </p:nvSpPr>
        <p:spPr>
          <a:xfrm rot="5400000" flipV="1">
            <a:off x="10527409" y="2459945"/>
            <a:ext cx="135871" cy="50966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3" name="TextBox 12"/>
          <p:cNvSpPr txBox="1"/>
          <p:nvPr/>
        </p:nvSpPr>
        <p:spPr>
          <a:xfrm>
            <a:off x="1399223" y="3070994"/>
            <a:ext cx="1079398" cy="646331"/>
          </a:xfrm>
          <a:prstGeom prst="rect">
            <a:avLst/>
          </a:prstGeom>
          <a:noFill/>
        </p:spPr>
        <p:txBody>
          <a:bodyPr wrap="none" rtlCol="0">
            <a:spAutoFit/>
          </a:bodyPr>
          <a:lstStyle/>
          <a:p>
            <a:pPr algn="ctr"/>
            <a:r>
              <a:rPr lang="en-US" dirty="0"/>
              <a:t>Reaction</a:t>
            </a:r>
          </a:p>
          <a:p>
            <a:pPr algn="ctr"/>
            <a:r>
              <a:rPr lang="en-US" dirty="0"/>
              <a:t>ratio</a:t>
            </a:r>
          </a:p>
        </p:txBody>
      </p:sp>
      <p:sp>
        <p:nvSpPr>
          <p:cNvPr id="14" name="Right Brace 13"/>
          <p:cNvSpPr/>
          <p:nvPr/>
        </p:nvSpPr>
        <p:spPr>
          <a:xfrm rot="5400000" flipV="1">
            <a:off x="1844696" y="2515774"/>
            <a:ext cx="188450" cy="921989"/>
          </a:xfrm>
          <a:prstGeom prst="rightBrace">
            <a:avLst/>
          </a:prstGeom>
          <a:ln w="12700"/>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4443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1" grpId="0"/>
      <p:bldP spid="12" grpId="0" animBg="1"/>
      <p:bldP spid="13" grpId="0"/>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rebuchet MS">
      <a:majorFont>
        <a:latin typeface="Trebuchet MS" panose="020B0603020202020204"/>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HG丸ｺﾞｼｯｸM-PRO"/>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3105</TotalTime>
  <Words>2216</Words>
  <Application>Microsoft Office PowerPoint</Application>
  <PresentationFormat>Widescreen</PresentationFormat>
  <Paragraphs>291</Paragraphs>
  <Slides>12</Slides>
  <Notes>12</Notes>
  <HiddenSlides>0</HiddenSlides>
  <MMClips>1</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12</vt:i4>
      </vt:variant>
    </vt:vector>
  </HeadingPairs>
  <TitlesOfParts>
    <vt:vector size="20" baseType="lpstr">
      <vt:lpstr>Arial</vt:lpstr>
      <vt:lpstr>Calibri</vt:lpstr>
      <vt:lpstr>Cambria Math</vt:lpstr>
      <vt:lpstr>Trebuchet MS</vt:lpstr>
      <vt:lpstr>Verdana</vt:lpstr>
      <vt:lpstr>Wingdings</vt:lpstr>
      <vt:lpstr>Office Theme</vt:lpstr>
      <vt:lpstr>Custom Design</vt:lpstr>
      <vt:lpstr>Flow heterogeneity impact  on dissolution processes  in geologic porous media</vt:lpstr>
      <vt:lpstr>Geologic carbon storage has security concerns</vt:lpstr>
      <vt:lpstr>Conventionally, dissolution behavior is predicted using dimensionless transport &amp; reaction metrics</vt:lpstr>
      <vt:lpstr>For complex structures, there are apparent misclassifications</vt:lpstr>
      <vt:lpstr>Research Aims</vt:lpstr>
      <vt:lpstr>Quantifying flow heterogeneity: percolation threshold </vt:lpstr>
      <vt:lpstr>Flow heterogeneity  incomplete mixing  reaction hotspots</vt:lpstr>
      <vt:lpstr>Incorporating flow heterogeneity into phase diagram</vt:lpstr>
      <vt:lpstr>Quantitatively predicting reaction ratio: r_e/r_b</vt:lpstr>
      <vt:lpstr>Quantitatively predicting reaction ratio: r_e/r_b</vt:lpstr>
      <vt:lpstr>Flow heterogeneity  dissolution positive feedback</vt:lpstr>
      <vt:lpstr>Research Outcomes</vt:lpstr>
    </vt:vector>
  </TitlesOfParts>
  <Company>COE, UC Davis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Zoe Kanavas</dc:creator>
  <cp:lastModifiedBy>Zoe Kanavas</cp:lastModifiedBy>
  <cp:revision>77</cp:revision>
  <dcterms:created xsi:type="dcterms:W3CDTF">2022-05-09T18:47:54Z</dcterms:created>
  <dcterms:modified xsi:type="dcterms:W3CDTF">2022-05-14T03:47:18Z</dcterms:modified>
</cp:coreProperties>
</file>