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2.xml" ContentType="application/vnd.openxmlformats-officedocument.presentationml.tags+xml"/>
  <Override PartName="/ppt/tags/tag2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Lst>
  <p:notesMasterIdLst>
    <p:notesMasterId r:id="rId24"/>
  </p:notesMasterIdLst>
  <p:handoutMasterIdLst>
    <p:handoutMasterId r:id="rId25"/>
  </p:handoutMasterIdLst>
  <p:sldIdLst>
    <p:sldId id="289" r:id="rId3"/>
    <p:sldId id="344" r:id="rId4"/>
    <p:sldId id="340" r:id="rId5"/>
    <p:sldId id="311" r:id="rId6"/>
    <p:sldId id="336" r:id="rId7"/>
    <p:sldId id="352" r:id="rId8"/>
    <p:sldId id="351" r:id="rId9"/>
    <p:sldId id="328" r:id="rId10"/>
    <p:sldId id="329" r:id="rId11"/>
    <p:sldId id="332" r:id="rId12"/>
    <p:sldId id="331" r:id="rId13"/>
    <p:sldId id="350" r:id="rId14"/>
    <p:sldId id="326" r:id="rId15"/>
    <p:sldId id="299" r:id="rId16"/>
    <p:sldId id="303" r:id="rId17"/>
    <p:sldId id="298" r:id="rId18"/>
    <p:sldId id="300" r:id="rId19"/>
    <p:sldId id="323" r:id="rId20"/>
    <p:sldId id="333" r:id="rId21"/>
    <p:sldId id="345" r:id="rId22"/>
    <p:sldId id="33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0B4A74C-F69A-40BF-868C-AE17408811A6}">
          <p14:sldIdLst>
            <p14:sldId id="289"/>
            <p14:sldId id="344"/>
            <p14:sldId id="340"/>
            <p14:sldId id="311"/>
            <p14:sldId id="336"/>
            <p14:sldId id="352"/>
            <p14:sldId id="351"/>
            <p14:sldId id="328"/>
            <p14:sldId id="329"/>
            <p14:sldId id="332"/>
            <p14:sldId id="331"/>
            <p14:sldId id="350"/>
            <p14:sldId id="326"/>
            <p14:sldId id="299"/>
            <p14:sldId id="303"/>
            <p14:sldId id="298"/>
            <p14:sldId id="300"/>
            <p14:sldId id="323"/>
            <p14:sldId id="333"/>
            <p14:sldId id="345"/>
            <p14:sldId id="33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ugenio pescimoro" initials="ep" lastIdx="1" clrIdx="0">
    <p:extLst>
      <p:ext uri="{19B8F6BF-5375-455C-9EA6-DF929625EA0E}">
        <p15:presenceInfo xmlns:p15="http://schemas.microsoft.com/office/powerpoint/2012/main" userId="eugenio pescimor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F2F2F"/>
    <a:srgbClr val="626262"/>
    <a:srgbClr val="9A9A9A"/>
    <a:srgbClr val="BABABA"/>
    <a:srgbClr val="AAB4C9"/>
    <a:srgbClr val="92928E"/>
    <a:srgbClr val="848480"/>
    <a:srgbClr val="444442"/>
    <a:srgbClr val="4A4A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0E0965-ED6B-BF4C-9014-17223C6F2B33}" v="3" dt="2022-05-13T11:15:53.1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68" autoAdjust="0"/>
    <p:restoredTop sz="96337" autoAdjust="0"/>
  </p:normalViewPr>
  <p:slideViewPr>
    <p:cSldViewPr>
      <p:cViewPr varScale="1">
        <p:scale>
          <a:sx n="140" d="100"/>
          <a:sy n="140" d="100"/>
        </p:scale>
        <p:origin x="240" y="312"/>
      </p:cViewPr>
      <p:guideLst>
        <p:guide orient="horz" pos="2160"/>
        <p:guide pos="3840"/>
      </p:guideLst>
    </p:cSldViewPr>
  </p:slideViewPr>
  <p:notesTextViewPr>
    <p:cViewPr>
      <p:scale>
        <a:sx n="1" d="1"/>
        <a:sy n="1" d="1"/>
      </p:scale>
      <p:origin x="0" y="0"/>
    </p:cViewPr>
  </p:notesTextViewPr>
  <p:notesViewPr>
    <p:cSldViewPr>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ugenio pescimoro" userId="f2848e68-61a5-4ff5-9aaa-7e27957b6752" providerId="ADAL" clId="{030E0965-ED6B-BF4C-9014-17223C6F2B33}"/>
    <pc:docChg chg="custSel modSld sldOrd">
      <pc:chgData name="eugenio pescimoro" userId="f2848e68-61a5-4ff5-9aaa-7e27957b6752" providerId="ADAL" clId="{030E0965-ED6B-BF4C-9014-17223C6F2B33}" dt="2022-05-16T15:32:37.555" v="56" actId="20578"/>
      <pc:docMkLst>
        <pc:docMk/>
      </pc:docMkLst>
      <pc:sldChg chg="ord">
        <pc:chgData name="eugenio pescimoro" userId="f2848e68-61a5-4ff5-9aaa-7e27957b6752" providerId="ADAL" clId="{030E0965-ED6B-BF4C-9014-17223C6F2B33}" dt="2022-05-16T15:32:37.555" v="56" actId="20578"/>
        <pc:sldMkLst>
          <pc:docMk/>
          <pc:sldMk cId="21581578" sldId="311"/>
        </pc:sldMkLst>
      </pc:sldChg>
      <pc:sldChg chg="addSp delSp modSp mod">
        <pc:chgData name="eugenio pescimoro" userId="f2848e68-61a5-4ff5-9aaa-7e27957b6752" providerId="ADAL" clId="{030E0965-ED6B-BF4C-9014-17223C6F2B33}" dt="2022-05-13T11:16:00.280" v="7" actId="1076"/>
        <pc:sldMkLst>
          <pc:docMk/>
          <pc:sldMk cId="3322690941" sldId="328"/>
        </pc:sldMkLst>
        <pc:spChg chg="add mod">
          <ac:chgData name="eugenio pescimoro" userId="f2848e68-61a5-4ff5-9aaa-7e27957b6752" providerId="ADAL" clId="{030E0965-ED6B-BF4C-9014-17223C6F2B33}" dt="2022-05-13T11:13:30.206" v="2" actId="1076"/>
          <ac:spMkLst>
            <pc:docMk/>
            <pc:sldMk cId="3322690941" sldId="328"/>
            <ac:spMk id="3" creationId="{797E9FEA-5145-6826-8174-D85C6B324BB0}"/>
          </ac:spMkLst>
        </pc:spChg>
        <pc:picChg chg="add mod">
          <ac:chgData name="eugenio pescimoro" userId="f2848e68-61a5-4ff5-9aaa-7e27957b6752" providerId="ADAL" clId="{030E0965-ED6B-BF4C-9014-17223C6F2B33}" dt="2022-05-13T11:16:00.280" v="7" actId="1076"/>
          <ac:picMkLst>
            <pc:docMk/>
            <pc:sldMk cId="3322690941" sldId="328"/>
            <ac:picMk id="5" creationId="{DE9A3A4E-37AC-E07E-E856-3D63748D9A62}"/>
          </ac:picMkLst>
        </pc:picChg>
        <pc:picChg chg="del mod">
          <ac:chgData name="eugenio pescimoro" userId="f2848e68-61a5-4ff5-9aaa-7e27957b6752" providerId="ADAL" clId="{030E0965-ED6B-BF4C-9014-17223C6F2B33}" dt="2022-05-13T11:15:51.867" v="4" actId="478"/>
          <ac:picMkLst>
            <pc:docMk/>
            <pc:sldMk cId="3322690941" sldId="328"/>
            <ac:picMk id="12" creationId="{F2225ADB-0521-DCA9-523D-117050127170}"/>
          </ac:picMkLst>
        </pc:picChg>
      </pc:sldChg>
      <pc:sldChg chg="modSp mod">
        <pc:chgData name="eugenio pescimoro" userId="f2848e68-61a5-4ff5-9aaa-7e27957b6752" providerId="ADAL" clId="{030E0965-ED6B-BF4C-9014-17223C6F2B33}" dt="2022-05-16T15:30:38.820" v="54" actId="1076"/>
        <pc:sldMkLst>
          <pc:docMk/>
          <pc:sldMk cId="2356647303" sldId="336"/>
        </pc:sldMkLst>
        <pc:spChg chg="mod">
          <ac:chgData name="eugenio pescimoro" userId="f2848e68-61a5-4ff5-9aaa-7e27957b6752" providerId="ADAL" clId="{030E0965-ED6B-BF4C-9014-17223C6F2B33}" dt="2022-05-16T15:30:07.155" v="41" actId="1076"/>
          <ac:spMkLst>
            <pc:docMk/>
            <pc:sldMk cId="2356647303" sldId="336"/>
            <ac:spMk id="36" creationId="{A2F799A9-094F-5969-0380-733E94A7EC56}"/>
          </ac:spMkLst>
        </pc:spChg>
        <pc:spChg chg="mod">
          <ac:chgData name="eugenio pescimoro" userId="f2848e68-61a5-4ff5-9aaa-7e27957b6752" providerId="ADAL" clId="{030E0965-ED6B-BF4C-9014-17223C6F2B33}" dt="2022-05-16T15:30:03.235" v="40" actId="1076"/>
          <ac:spMkLst>
            <pc:docMk/>
            <pc:sldMk cId="2356647303" sldId="336"/>
            <ac:spMk id="51" creationId="{CF0DA934-13A7-0116-6D7E-D5F98CF5E461}"/>
          </ac:spMkLst>
        </pc:spChg>
        <pc:spChg chg="mod">
          <ac:chgData name="eugenio pescimoro" userId="f2848e68-61a5-4ff5-9aaa-7e27957b6752" providerId="ADAL" clId="{030E0965-ED6B-BF4C-9014-17223C6F2B33}" dt="2022-05-16T15:30:38.820" v="54" actId="1076"/>
          <ac:spMkLst>
            <pc:docMk/>
            <pc:sldMk cId="2356647303" sldId="336"/>
            <ac:spMk id="52" creationId="{B92EC56B-4A36-C7B1-4AF2-240AA2F2F485}"/>
          </ac:spMkLst>
        </pc:spChg>
      </pc:sldChg>
      <pc:sldChg chg="modSp mod">
        <pc:chgData name="eugenio pescimoro" userId="f2848e68-61a5-4ff5-9aaa-7e27957b6752" providerId="ADAL" clId="{030E0965-ED6B-BF4C-9014-17223C6F2B33}" dt="2022-05-13T11:18:27.093" v="34" actId="14100"/>
        <pc:sldMkLst>
          <pc:docMk/>
          <pc:sldMk cId="3725225280" sldId="340"/>
        </pc:sldMkLst>
        <pc:spChg chg="mod">
          <ac:chgData name="eugenio pescimoro" userId="f2848e68-61a5-4ff5-9aaa-7e27957b6752" providerId="ADAL" clId="{030E0965-ED6B-BF4C-9014-17223C6F2B33}" dt="2022-05-13T11:18:27.093" v="34" actId="14100"/>
          <ac:spMkLst>
            <pc:docMk/>
            <pc:sldMk cId="3725225280" sldId="340"/>
            <ac:spMk id="6" creationId="{A331EB44-9034-B827-E19E-F2B4859B6DD5}"/>
          </ac:spMkLst>
        </pc:spChg>
        <pc:spChg chg="mod">
          <ac:chgData name="eugenio pescimoro" userId="f2848e68-61a5-4ff5-9aaa-7e27957b6752" providerId="ADAL" clId="{030E0965-ED6B-BF4C-9014-17223C6F2B33}" dt="2022-05-13T11:17:57.629" v="31" actId="1076"/>
          <ac:spMkLst>
            <pc:docMk/>
            <pc:sldMk cId="3725225280" sldId="340"/>
            <ac:spMk id="7" creationId="{855D4388-1821-5ADA-F39E-ADB63B62B437}"/>
          </ac:spMkLst>
        </pc:spChg>
        <pc:picChg chg="mod">
          <ac:chgData name="eugenio pescimoro" userId="f2848e68-61a5-4ff5-9aaa-7e27957b6752" providerId="ADAL" clId="{030E0965-ED6B-BF4C-9014-17223C6F2B33}" dt="2022-05-13T11:18:19.094" v="33" actId="1076"/>
          <ac:picMkLst>
            <pc:docMk/>
            <pc:sldMk cId="3725225280" sldId="340"/>
            <ac:picMk id="5" creationId="{4B119399-400A-00D2-98B2-FB71C33690C5}"/>
          </ac:picMkLst>
        </pc:picChg>
      </pc:sldChg>
      <pc:sldChg chg="modSp mod">
        <pc:chgData name="eugenio pescimoro" userId="f2848e68-61a5-4ff5-9aaa-7e27957b6752" providerId="ADAL" clId="{030E0965-ED6B-BF4C-9014-17223C6F2B33}" dt="2022-05-16T15:25:34.165" v="35" actId="1076"/>
        <pc:sldMkLst>
          <pc:docMk/>
          <pc:sldMk cId="3440904923" sldId="344"/>
        </pc:sldMkLst>
        <pc:picChg chg="mod">
          <ac:chgData name="eugenio pescimoro" userId="f2848e68-61a5-4ff5-9aaa-7e27957b6752" providerId="ADAL" clId="{030E0965-ED6B-BF4C-9014-17223C6F2B33}" dt="2022-05-16T15:25:34.165" v="35" actId="1076"/>
          <ac:picMkLst>
            <pc:docMk/>
            <pc:sldMk cId="3440904923" sldId="344"/>
            <ac:picMk id="12" creationId="{1E4DB26E-A987-4A38-9D2F-4CF6DE8BDE5E}"/>
          </ac:picMkLst>
        </pc:picChg>
      </pc:sldChg>
    </pc:docChg>
  </pc:docChgLst>
  <pc:docChgLst>
    <pc:chgData name="eugenio pescimoro" userId="f2848e68-61a5-4ff5-9aaa-7e27957b6752" providerId="ADAL" clId="{9D6A624F-D63D-D649-B8EB-6CFB2D3D8AD0}"/>
    <pc:docChg chg="undo custSel addSld delSld modSld sldOrd modSection">
      <pc:chgData name="eugenio pescimoro" userId="f2848e68-61a5-4ff5-9aaa-7e27957b6752" providerId="ADAL" clId="{9D6A624F-D63D-D649-B8EB-6CFB2D3D8AD0}" dt="2022-05-12T15:47:57.586" v="764" actId="20577"/>
      <pc:docMkLst>
        <pc:docMk/>
      </pc:docMkLst>
      <pc:sldChg chg="delSp mod delAnim">
        <pc:chgData name="eugenio pescimoro" userId="f2848e68-61a5-4ff5-9aaa-7e27957b6752" providerId="ADAL" clId="{9D6A624F-D63D-D649-B8EB-6CFB2D3D8AD0}" dt="2022-05-12T09:00:53.798" v="0" actId="478"/>
        <pc:sldMkLst>
          <pc:docMk/>
          <pc:sldMk cId="2854651095" sldId="289"/>
        </pc:sldMkLst>
        <pc:picChg chg="del">
          <ac:chgData name="eugenio pescimoro" userId="f2848e68-61a5-4ff5-9aaa-7e27957b6752" providerId="ADAL" clId="{9D6A624F-D63D-D649-B8EB-6CFB2D3D8AD0}" dt="2022-05-12T09:00:53.798" v="0" actId="478"/>
          <ac:picMkLst>
            <pc:docMk/>
            <pc:sldMk cId="2854651095" sldId="289"/>
            <ac:picMk id="5" creationId="{05D90DBA-BE7C-2D42-7F1B-C3DDEE676284}"/>
          </ac:picMkLst>
        </pc:picChg>
      </pc:sldChg>
      <pc:sldChg chg="delSp mod ord delAnim">
        <pc:chgData name="eugenio pescimoro" userId="f2848e68-61a5-4ff5-9aaa-7e27957b6752" providerId="ADAL" clId="{9D6A624F-D63D-D649-B8EB-6CFB2D3D8AD0}" dt="2022-05-12T09:59:40.763" v="130" actId="20578"/>
        <pc:sldMkLst>
          <pc:docMk/>
          <pc:sldMk cId="1133332692" sldId="299"/>
        </pc:sldMkLst>
        <pc:picChg chg="del">
          <ac:chgData name="eugenio pescimoro" userId="f2848e68-61a5-4ff5-9aaa-7e27957b6752" providerId="ADAL" clId="{9D6A624F-D63D-D649-B8EB-6CFB2D3D8AD0}" dt="2022-05-12T09:01:12.764" v="4" actId="478"/>
          <ac:picMkLst>
            <pc:docMk/>
            <pc:sldMk cId="1133332692" sldId="299"/>
            <ac:picMk id="9" creationId="{2B72204E-AEC9-BBE5-AD60-A4C3FFB22D63}"/>
          </ac:picMkLst>
        </pc:picChg>
      </pc:sldChg>
      <pc:sldChg chg="delSp mod ord delAnim">
        <pc:chgData name="eugenio pescimoro" userId="f2848e68-61a5-4ff5-9aaa-7e27957b6752" providerId="ADAL" clId="{9D6A624F-D63D-D649-B8EB-6CFB2D3D8AD0}" dt="2022-05-12T09:59:40.763" v="130" actId="20578"/>
        <pc:sldMkLst>
          <pc:docMk/>
          <pc:sldMk cId="383929075" sldId="303"/>
        </pc:sldMkLst>
        <pc:picChg chg="del">
          <ac:chgData name="eugenio pescimoro" userId="f2848e68-61a5-4ff5-9aaa-7e27957b6752" providerId="ADAL" clId="{9D6A624F-D63D-D649-B8EB-6CFB2D3D8AD0}" dt="2022-05-12T09:01:21.681" v="5" actId="478"/>
          <ac:picMkLst>
            <pc:docMk/>
            <pc:sldMk cId="383929075" sldId="303"/>
            <ac:picMk id="5" creationId="{148FC2D3-7840-9B94-AD85-3547ED6111F4}"/>
          </ac:picMkLst>
        </pc:picChg>
      </pc:sldChg>
      <pc:sldChg chg="delSp mod ord delAnim">
        <pc:chgData name="eugenio pescimoro" userId="f2848e68-61a5-4ff5-9aaa-7e27957b6752" providerId="ADAL" clId="{9D6A624F-D63D-D649-B8EB-6CFB2D3D8AD0}" dt="2022-05-12T09:59:40.763" v="130" actId="20578"/>
        <pc:sldMkLst>
          <pc:docMk/>
          <pc:sldMk cId="21581578" sldId="311"/>
        </pc:sldMkLst>
        <pc:picChg chg="del">
          <ac:chgData name="eugenio pescimoro" userId="f2848e68-61a5-4ff5-9aaa-7e27957b6752" providerId="ADAL" clId="{9D6A624F-D63D-D649-B8EB-6CFB2D3D8AD0}" dt="2022-05-12T09:01:24.190" v="6" actId="478"/>
          <ac:picMkLst>
            <pc:docMk/>
            <pc:sldMk cId="21581578" sldId="311"/>
            <ac:picMk id="18" creationId="{2503B9F2-0AAD-7775-9FB2-71E4A5751A7D}"/>
          </ac:picMkLst>
        </pc:picChg>
      </pc:sldChg>
      <pc:sldChg chg="delSp mod ord delAnim">
        <pc:chgData name="eugenio pescimoro" userId="f2848e68-61a5-4ff5-9aaa-7e27957b6752" providerId="ADAL" clId="{9D6A624F-D63D-D649-B8EB-6CFB2D3D8AD0}" dt="2022-05-12T09:59:40.763" v="130" actId="20578"/>
        <pc:sldMkLst>
          <pc:docMk/>
          <pc:sldMk cId="560929088" sldId="326"/>
        </pc:sldMkLst>
        <pc:picChg chg="del">
          <ac:chgData name="eugenio pescimoro" userId="f2848e68-61a5-4ff5-9aaa-7e27957b6752" providerId="ADAL" clId="{9D6A624F-D63D-D649-B8EB-6CFB2D3D8AD0}" dt="2022-05-12T09:01:08.673" v="3" actId="478"/>
          <ac:picMkLst>
            <pc:docMk/>
            <pc:sldMk cId="560929088" sldId="326"/>
            <ac:picMk id="28" creationId="{9A4A9B30-756B-7A3E-FCAA-E7E2E3C31E42}"/>
          </ac:picMkLst>
        </pc:picChg>
      </pc:sldChg>
      <pc:sldChg chg="delSp modSp mod delAnim">
        <pc:chgData name="eugenio pescimoro" userId="f2848e68-61a5-4ff5-9aaa-7e27957b6752" providerId="ADAL" clId="{9D6A624F-D63D-D649-B8EB-6CFB2D3D8AD0}" dt="2022-05-12T09:01:34.650" v="9" actId="478"/>
        <pc:sldMkLst>
          <pc:docMk/>
          <pc:sldMk cId="3322690941" sldId="328"/>
        </pc:sldMkLst>
        <pc:picChg chg="del mod">
          <ac:chgData name="eugenio pescimoro" userId="f2848e68-61a5-4ff5-9aaa-7e27957b6752" providerId="ADAL" clId="{9D6A624F-D63D-D649-B8EB-6CFB2D3D8AD0}" dt="2022-05-12T09:01:34.650" v="9" actId="478"/>
          <ac:picMkLst>
            <pc:docMk/>
            <pc:sldMk cId="3322690941" sldId="328"/>
            <ac:picMk id="8" creationId="{FB124E8C-6BBE-B992-359E-EEBAB1BB2520}"/>
          </ac:picMkLst>
        </pc:picChg>
      </pc:sldChg>
      <pc:sldChg chg="delSp mod delAnim">
        <pc:chgData name="eugenio pescimoro" userId="f2848e68-61a5-4ff5-9aaa-7e27957b6752" providerId="ADAL" clId="{9D6A624F-D63D-D649-B8EB-6CFB2D3D8AD0}" dt="2022-05-12T09:01:38.034" v="10" actId="478"/>
        <pc:sldMkLst>
          <pc:docMk/>
          <pc:sldMk cId="3935422572" sldId="329"/>
        </pc:sldMkLst>
        <pc:picChg chg="del">
          <ac:chgData name="eugenio pescimoro" userId="f2848e68-61a5-4ff5-9aaa-7e27957b6752" providerId="ADAL" clId="{9D6A624F-D63D-D649-B8EB-6CFB2D3D8AD0}" dt="2022-05-12T09:01:38.034" v="10" actId="478"/>
          <ac:picMkLst>
            <pc:docMk/>
            <pc:sldMk cId="3935422572" sldId="329"/>
            <ac:picMk id="5" creationId="{971E5C1E-E690-0F90-E0E7-683DCC455DD3}"/>
          </ac:picMkLst>
        </pc:picChg>
      </pc:sldChg>
      <pc:sldChg chg="addSp delSp mod addAnim delAnim">
        <pc:chgData name="eugenio pescimoro" userId="f2848e68-61a5-4ff5-9aaa-7e27957b6752" providerId="ADAL" clId="{9D6A624F-D63D-D649-B8EB-6CFB2D3D8AD0}" dt="2022-05-12T09:01:59.439" v="14" actId="478"/>
        <pc:sldMkLst>
          <pc:docMk/>
          <pc:sldMk cId="2473148269" sldId="331"/>
        </pc:sldMkLst>
        <pc:picChg chg="add del">
          <ac:chgData name="eugenio pescimoro" userId="f2848e68-61a5-4ff5-9aaa-7e27957b6752" providerId="ADAL" clId="{9D6A624F-D63D-D649-B8EB-6CFB2D3D8AD0}" dt="2022-05-12T09:01:59.439" v="14" actId="478"/>
          <ac:picMkLst>
            <pc:docMk/>
            <pc:sldMk cId="2473148269" sldId="331"/>
            <ac:picMk id="6" creationId="{50B82351-DAD8-6DF6-DB9E-DE3700C98A3A}"/>
          </ac:picMkLst>
        </pc:picChg>
      </pc:sldChg>
      <pc:sldChg chg="delSp mod delAnim">
        <pc:chgData name="eugenio pescimoro" userId="f2848e68-61a5-4ff5-9aaa-7e27957b6752" providerId="ADAL" clId="{9D6A624F-D63D-D649-B8EB-6CFB2D3D8AD0}" dt="2022-05-12T09:01:40.936" v="11" actId="478"/>
        <pc:sldMkLst>
          <pc:docMk/>
          <pc:sldMk cId="337231284" sldId="332"/>
        </pc:sldMkLst>
        <pc:picChg chg="del">
          <ac:chgData name="eugenio pescimoro" userId="f2848e68-61a5-4ff5-9aaa-7e27957b6752" providerId="ADAL" clId="{9D6A624F-D63D-D649-B8EB-6CFB2D3D8AD0}" dt="2022-05-12T09:01:40.936" v="11" actId="478"/>
          <ac:picMkLst>
            <pc:docMk/>
            <pc:sldMk cId="337231284" sldId="332"/>
            <ac:picMk id="18" creationId="{6D93C3E4-5F65-4EAC-D1E7-731D81AA8F94}"/>
          </ac:picMkLst>
        </pc:picChg>
      </pc:sldChg>
      <pc:sldChg chg="addSp delSp modSp mod delAnim modAnim">
        <pc:chgData name="eugenio pescimoro" userId="f2848e68-61a5-4ff5-9aaa-7e27957b6752" providerId="ADAL" clId="{9D6A624F-D63D-D649-B8EB-6CFB2D3D8AD0}" dt="2022-05-12T15:47:57.586" v="764" actId="20577"/>
        <pc:sldMkLst>
          <pc:docMk/>
          <pc:sldMk cId="2356647303" sldId="336"/>
        </pc:sldMkLst>
        <pc:spChg chg="mod">
          <ac:chgData name="eugenio pescimoro" userId="f2848e68-61a5-4ff5-9aaa-7e27957b6752" providerId="ADAL" clId="{9D6A624F-D63D-D649-B8EB-6CFB2D3D8AD0}" dt="2022-05-12T09:43:58.102" v="72" actId="20577"/>
          <ac:spMkLst>
            <pc:docMk/>
            <pc:sldMk cId="2356647303" sldId="336"/>
            <ac:spMk id="2" creationId="{C56D9195-A709-4133-8191-27E4F88D15CF}"/>
          </ac:spMkLst>
        </pc:spChg>
        <pc:spChg chg="add del mod">
          <ac:chgData name="eugenio pescimoro" userId="f2848e68-61a5-4ff5-9aaa-7e27957b6752" providerId="ADAL" clId="{9D6A624F-D63D-D649-B8EB-6CFB2D3D8AD0}" dt="2022-05-12T12:37:18.139" v="404" actId="478"/>
          <ac:spMkLst>
            <pc:docMk/>
            <pc:sldMk cId="2356647303" sldId="336"/>
            <ac:spMk id="5" creationId="{A161B5F4-ED47-5DE7-6E54-ECD64F616E28}"/>
          </ac:spMkLst>
        </pc:spChg>
        <pc:spChg chg="add mod">
          <ac:chgData name="eugenio pescimoro" userId="f2848e68-61a5-4ff5-9aaa-7e27957b6752" providerId="ADAL" clId="{9D6A624F-D63D-D649-B8EB-6CFB2D3D8AD0}" dt="2022-05-12T12:45:03.872" v="462" actId="164"/>
          <ac:spMkLst>
            <pc:docMk/>
            <pc:sldMk cId="2356647303" sldId="336"/>
            <ac:spMk id="8" creationId="{1A1FCF6B-CC2A-CF1B-AE71-892B97199E90}"/>
          </ac:spMkLst>
        </pc:spChg>
        <pc:spChg chg="add mod">
          <ac:chgData name="eugenio pescimoro" userId="f2848e68-61a5-4ff5-9aaa-7e27957b6752" providerId="ADAL" clId="{9D6A624F-D63D-D649-B8EB-6CFB2D3D8AD0}" dt="2022-05-12T12:45:03.872" v="462" actId="164"/>
          <ac:spMkLst>
            <pc:docMk/>
            <pc:sldMk cId="2356647303" sldId="336"/>
            <ac:spMk id="9" creationId="{4808902A-E780-7BDE-F65E-673E0D00F4C9}"/>
          </ac:spMkLst>
        </pc:spChg>
        <pc:spChg chg="add del mod">
          <ac:chgData name="eugenio pescimoro" userId="f2848e68-61a5-4ff5-9aaa-7e27957b6752" providerId="ADAL" clId="{9D6A624F-D63D-D649-B8EB-6CFB2D3D8AD0}" dt="2022-05-12T12:42:10.781" v="456"/>
          <ac:spMkLst>
            <pc:docMk/>
            <pc:sldMk cId="2356647303" sldId="336"/>
            <ac:spMk id="10" creationId="{56FED345-88FF-F8A4-41E7-AC551A33592F}"/>
          </ac:spMkLst>
        </pc:spChg>
        <pc:spChg chg="del mod">
          <ac:chgData name="eugenio pescimoro" userId="f2848e68-61a5-4ff5-9aaa-7e27957b6752" providerId="ADAL" clId="{9D6A624F-D63D-D649-B8EB-6CFB2D3D8AD0}" dt="2022-05-12T10:00:36.859" v="133" actId="478"/>
          <ac:spMkLst>
            <pc:docMk/>
            <pc:sldMk cId="2356647303" sldId="336"/>
            <ac:spMk id="11" creationId="{85CC14AC-C1C0-4775-B261-AAA984FF4A79}"/>
          </ac:spMkLst>
        </pc:spChg>
        <pc:spChg chg="del mod">
          <ac:chgData name="eugenio pescimoro" userId="f2848e68-61a5-4ff5-9aaa-7e27957b6752" providerId="ADAL" clId="{9D6A624F-D63D-D649-B8EB-6CFB2D3D8AD0}" dt="2022-05-12T10:00:33.584" v="132" actId="478"/>
          <ac:spMkLst>
            <pc:docMk/>
            <pc:sldMk cId="2356647303" sldId="336"/>
            <ac:spMk id="12" creationId="{45D05D27-1240-4E1C-81E6-E95083F56E96}"/>
          </ac:spMkLst>
        </pc:spChg>
        <pc:spChg chg="mod">
          <ac:chgData name="eugenio pescimoro" userId="f2848e68-61a5-4ff5-9aaa-7e27957b6752" providerId="ADAL" clId="{9D6A624F-D63D-D649-B8EB-6CFB2D3D8AD0}" dt="2022-05-12T12:45:25.886" v="465" actId="1076"/>
          <ac:spMkLst>
            <pc:docMk/>
            <pc:sldMk cId="2356647303" sldId="336"/>
            <ac:spMk id="16" creationId="{7EC3B207-E7DE-D9DE-982E-D97BEDF07118}"/>
          </ac:spMkLst>
        </pc:spChg>
        <pc:spChg chg="mod">
          <ac:chgData name="eugenio pescimoro" userId="f2848e68-61a5-4ff5-9aaa-7e27957b6752" providerId="ADAL" clId="{9D6A624F-D63D-D649-B8EB-6CFB2D3D8AD0}" dt="2022-05-12T12:45:15.815" v="463"/>
          <ac:spMkLst>
            <pc:docMk/>
            <pc:sldMk cId="2356647303" sldId="336"/>
            <ac:spMk id="17" creationId="{CAC15F5A-DA15-DF8C-C293-0D80D9A10507}"/>
          </ac:spMkLst>
        </pc:spChg>
        <pc:spChg chg="del mod topLvl">
          <ac:chgData name="eugenio pescimoro" userId="f2848e68-61a5-4ff5-9aaa-7e27957b6752" providerId="ADAL" clId="{9D6A624F-D63D-D649-B8EB-6CFB2D3D8AD0}" dt="2022-05-12T13:04:34.167" v="588" actId="478"/>
          <ac:spMkLst>
            <pc:docMk/>
            <pc:sldMk cId="2356647303" sldId="336"/>
            <ac:spMk id="19" creationId="{B25D4FF3-4FE7-C875-B393-9AD2BE23518F}"/>
          </ac:spMkLst>
        </pc:spChg>
        <pc:spChg chg="del mod topLvl">
          <ac:chgData name="eugenio pescimoro" userId="f2848e68-61a5-4ff5-9aaa-7e27957b6752" providerId="ADAL" clId="{9D6A624F-D63D-D649-B8EB-6CFB2D3D8AD0}" dt="2022-05-12T12:46:23.518" v="480" actId="478"/>
          <ac:spMkLst>
            <pc:docMk/>
            <pc:sldMk cId="2356647303" sldId="336"/>
            <ac:spMk id="21" creationId="{DF4829CB-BA8C-A37C-E864-D3ED33BB9446}"/>
          </ac:spMkLst>
        </pc:spChg>
        <pc:spChg chg="add del mod topLvl">
          <ac:chgData name="eugenio pescimoro" userId="f2848e68-61a5-4ff5-9aaa-7e27957b6752" providerId="ADAL" clId="{9D6A624F-D63D-D649-B8EB-6CFB2D3D8AD0}" dt="2022-05-12T13:08:00.193" v="599" actId="478"/>
          <ac:spMkLst>
            <pc:docMk/>
            <pc:sldMk cId="2356647303" sldId="336"/>
            <ac:spMk id="22" creationId="{7FC88C10-8D4C-5BA4-3D6C-39F4D27D899D}"/>
          </ac:spMkLst>
        </pc:spChg>
        <pc:spChg chg="add del mod">
          <ac:chgData name="eugenio pescimoro" userId="f2848e68-61a5-4ff5-9aaa-7e27957b6752" providerId="ADAL" clId="{9D6A624F-D63D-D649-B8EB-6CFB2D3D8AD0}" dt="2022-05-12T12:48:38.229" v="488" actId="478"/>
          <ac:spMkLst>
            <pc:docMk/>
            <pc:sldMk cId="2356647303" sldId="336"/>
            <ac:spMk id="24" creationId="{78CF314D-FD08-9600-F5A0-07D411DF6971}"/>
          </ac:spMkLst>
        </pc:spChg>
        <pc:spChg chg="add del mod topLvl">
          <ac:chgData name="eugenio pescimoro" userId="f2848e68-61a5-4ff5-9aaa-7e27957b6752" providerId="ADAL" clId="{9D6A624F-D63D-D649-B8EB-6CFB2D3D8AD0}" dt="2022-05-12T13:14:18.619" v="668" actId="478"/>
          <ac:spMkLst>
            <pc:docMk/>
            <pc:sldMk cId="2356647303" sldId="336"/>
            <ac:spMk id="31" creationId="{9D52C3A5-1F41-F77D-44F9-A07C5CD2E32A}"/>
          </ac:spMkLst>
        </pc:spChg>
        <pc:spChg chg="add del mod topLvl">
          <ac:chgData name="eugenio pescimoro" userId="f2848e68-61a5-4ff5-9aaa-7e27957b6752" providerId="ADAL" clId="{9D6A624F-D63D-D649-B8EB-6CFB2D3D8AD0}" dt="2022-05-12T13:11:14.976" v="637" actId="478"/>
          <ac:spMkLst>
            <pc:docMk/>
            <pc:sldMk cId="2356647303" sldId="336"/>
            <ac:spMk id="32" creationId="{9E227088-5344-3131-B9C1-710146A1CF57}"/>
          </ac:spMkLst>
        </pc:spChg>
        <pc:spChg chg="del mod topLvl">
          <ac:chgData name="eugenio pescimoro" userId="f2848e68-61a5-4ff5-9aaa-7e27957b6752" providerId="ADAL" clId="{9D6A624F-D63D-D649-B8EB-6CFB2D3D8AD0}" dt="2022-05-12T13:14:34.784" v="672" actId="478"/>
          <ac:spMkLst>
            <pc:docMk/>
            <pc:sldMk cId="2356647303" sldId="336"/>
            <ac:spMk id="35" creationId="{E72976E6-CADD-9FB2-CFE9-A3EB76412273}"/>
          </ac:spMkLst>
        </pc:spChg>
        <pc:spChg chg="mod topLvl">
          <ac:chgData name="eugenio pescimoro" userId="f2848e68-61a5-4ff5-9aaa-7e27957b6752" providerId="ADAL" clId="{9D6A624F-D63D-D649-B8EB-6CFB2D3D8AD0}" dt="2022-05-12T15:47:45.889" v="759" actId="207"/>
          <ac:spMkLst>
            <pc:docMk/>
            <pc:sldMk cId="2356647303" sldId="336"/>
            <ac:spMk id="36" creationId="{A2F799A9-094F-5969-0380-733E94A7EC56}"/>
          </ac:spMkLst>
        </pc:spChg>
        <pc:spChg chg="mod">
          <ac:chgData name="eugenio pescimoro" userId="f2848e68-61a5-4ff5-9aaa-7e27957b6752" providerId="ADAL" clId="{9D6A624F-D63D-D649-B8EB-6CFB2D3D8AD0}" dt="2022-05-12T13:01:02.810" v="565" actId="114"/>
          <ac:spMkLst>
            <pc:docMk/>
            <pc:sldMk cId="2356647303" sldId="336"/>
            <ac:spMk id="38" creationId="{D0A7EA99-190C-CE81-966D-51BD049EF1DE}"/>
          </ac:spMkLst>
        </pc:spChg>
        <pc:spChg chg="mod">
          <ac:chgData name="eugenio pescimoro" userId="f2848e68-61a5-4ff5-9aaa-7e27957b6752" providerId="ADAL" clId="{9D6A624F-D63D-D649-B8EB-6CFB2D3D8AD0}" dt="2022-05-12T13:01:02.810" v="565" actId="114"/>
          <ac:spMkLst>
            <pc:docMk/>
            <pc:sldMk cId="2356647303" sldId="336"/>
            <ac:spMk id="39" creationId="{60684B7D-7ACA-3462-3ED5-CFD926A8A17D}"/>
          </ac:spMkLst>
        </pc:spChg>
        <pc:spChg chg="mod">
          <ac:chgData name="eugenio pescimoro" userId="f2848e68-61a5-4ff5-9aaa-7e27957b6752" providerId="ADAL" clId="{9D6A624F-D63D-D649-B8EB-6CFB2D3D8AD0}" dt="2022-05-12T13:00:58.229" v="563"/>
          <ac:spMkLst>
            <pc:docMk/>
            <pc:sldMk cId="2356647303" sldId="336"/>
            <ac:spMk id="41" creationId="{47E211A9-80E1-A51A-1A3A-97060F82C5A4}"/>
          </ac:spMkLst>
        </pc:spChg>
        <pc:spChg chg="mod">
          <ac:chgData name="eugenio pescimoro" userId="f2848e68-61a5-4ff5-9aaa-7e27957b6752" providerId="ADAL" clId="{9D6A624F-D63D-D649-B8EB-6CFB2D3D8AD0}" dt="2022-05-12T13:00:58.229" v="563"/>
          <ac:spMkLst>
            <pc:docMk/>
            <pc:sldMk cId="2356647303" sldId="336"/>
            <ac:spMk id="42" creationId="{E21E838B-8D56-0E17-6DE9-4D8C9302191D}"/>
          </ac:spMkLst>
        </pc:spChg>
        <pc:spChg chg="add mod">
          <ac:chgData name="eugenio pescimoro" userId="f2848e68-61a5-4ff5-9aaa-7e27957b6752" providerId="ADAL" clId="{9D6A624F-D63D-D649-B8EB-6CFB2D3D8AD0}" dt="2022-05-12T13:10:51.222" v="634" actId="1076"/>
          <ac:spMkLst>
            <pc:docMk/>
            <pc:sldMk cId="2356647303" sldId="336"/>
            <ac:spMk id="43" creationId="{524E6D9D-EBD4-1AFF-E983-B003C5F39CA5}"/>
          </ac:spMkLst>
        </pc:spChg>
        <pc:spChg chg="add mod">
          <ac:chgData name="eugenio pescimoro" userId="f2848e68-61a5-4ff5-9aaa-7e27957b6752" providerId="ADAL" clId="{9D6A624F-D63D-D649-B8EB-6CFB2D3D8AD0}" dt="2022-05-12T13:08:42.913" v="607" actId="1076"/>
          <ac:spMkLst>
            <pc:docMk/>
            <pc:sldMk cId="2356647303" sldId="336"/>
            <ac:spMk id="44" creationId="{53505DCC-2E89-EAEA-9956-7C7932C2FF55}"/>
          </ac:spMkLst>
        </pc:spChg>
        <pc:spChg chg="add del mod">
          <ac:chgData name="eugenio pescimoro" userId="f2848e68-61a5-4ff5-9aaa-7e27957b6752" providerId="ADAL" clId="{9D6A624F-D63D-D649-B8EB-6CFB2D3D8AD0}" dt="2022-05-12T13:09:27.235" v="609" actId="478"/>
          <ac:spMkLst>
            <pc:docMk/>
            <pc:sldMk cId="2356647303" sldId="336"/>
            <ac:spMk id="45" creationId="{8B2A4EFD-322F-6A89-A474-B41DE01FE1B6}"/>
          </ac:spMkLst>
        </pc:spChg>
        <pc:spChg chg="add del mod">
          <ac:chgData name="eugenio pescimoro" userId="f2848e68-61a5-4ff5-9aaa-7e27957b6752" providerId="ADAL" clId="{9D6A624F-D63D-D649-B8EB-6CFB2D3D8AD0}" dt="2022-05-12T13:10:34.798" v="630"/>
          <ac:spMkLst>
            <pc:docMk/>
            <pc:sldMk cId="2356647303" sldId="336"/>
            <ac:spMk id="46" creationId="{0054EB6B-CAF2-B419-934F-5A1A62D00610}"/>
          </ac:spMkLst>
        </pc:spChg>
        <pc:spChg chg="add mod">
          <ac:chgData name="eugenio pescimoro" userId="f2848e68-61a5-4ff5-9aaa-7e27957b6752" providerId="ADAL" clId="{9D6A624F-D63D-D649-B8EB-6CFB2D3D8AD0}" dt="2022-05-12T13:10:30.665" v="628" actId="20577"/>
          <ac:spMkLst>
            <pc:docMk/>
            <pc:sldMk cId="2356647303" sldId="336"/>
            <ac:spMk id="47" creationId="{E1310348-E80A-464F-D89E-D17E6EBCF151}"/>
          </ac:spMkLst>
        </pc:spChg>
        <pc:spChg chg="add mod">
          <ac:chgData name="eugenio pescimoro" userId="f2848e68-61a5-4ff5-9aaa-7e27957b6752" providerId="ADAL" clId="{9D6A624F-D63D-D649-B8EB-6CFB2D3D8AD0}" dt="2022-05-12T15:47:57.586" v="764" actId="20577"/>
          <ac:spMkLst>
            <pc:docMk/>
            <pc:sldMk cId="2356647303" sldId="336"/>
            <ac:spMk id="48" creationId="{6360818D-D7F5-09AF-D59D-11252C2BAB71}"/>
          </ac:spMkLst>
        </pc:spChg>
        <pc:spChg chg="add mod">
          <ac:chgData name="eugenio pescimoro" userId="f2848e68-61a5-4ff5-9aaa-7e27957b6752" providerId="ADAL" clId="{9D6A624F-D63D-D649-B8EB-6CFB2D3D8AD0}" dt="2022-05-12T15:47:53.113" v="761" actId="20577"/>
          <ac:spMkLst>
            <pc:docMk/>
            <pc:sldMk cId="2356647303" sldId="336"/>
            <ac:spMk id="49" creationId="{5F21A1B9-C548-6855-87A5-D14BDDED5FA7}"/>
          </ac:spMkLst>
        </pc:spChg>
        <pc:spChg chg="add mod">
          <ac:chgData name="eugenio pescimoro" userId="f2848e68-61a5-4ff5-9aaa-7e27957b6752" providerId="ADAL" clId="{9D6A624F-D63D-D649-B8EB-6CFB2D3D8AD0}" dt="2022-05-12T13:14:29.296" v="671" actId="1076"/>
          <ac:spMkLst>
            <pc:docMk/>
            <pc:sldMk cId="2356647303" sldId="336"/>
            <ac:spMk id="50" creationId="{0D60F8E1-9D44-6E79-52C9-8F6480BE4BD8}"/>
          </ac:spMkLst>
        </pc:spChg>
        <pc:spChg chg="add mod">
          <ac:chgData name="eugenio pescimoro" userId="f2848e68-61a5-4ff5-9aaa-7e27957b6752" providerId="ADAL" clId="{9D6A624F-D63D-D649-B8EB-6CFB2D3D8AD0}" dt="2022-05-12T15:46:40.868" v="743" actId="20577"/>
          <ac:spMkLst>
            <pc:docMk/>
            <pc:sldMk cId="2356647303" sldId="336"/>
            <ac:spMk id="51" creationId="{CF0DA934-13A7-0116-6D7E-D5F98CF5E461}"/>
          </ac:spMkLst>
        </pc:spChg>
        <pc:spChg chg="add mod">
          <ac:chgData name="eugenio pescimoro" userId="f2848e68-61a5-4ff5-9aaa-7e27957b6752" providerId="ADAL" clId="{9D6A624F-D63D-D649-B8EB-6CFB2D3D8AD0}" dt="2022-05-12T15:47:07.910" v="751" actId="20577"/>
          <ac:spMkLst>
            <pc:docMk/>
            <pc:sldMk cId="2356647303" sldId="336"/>
            <ac:spMk id="52" creationId="{B92EC56B-4A36-C7B1-4AF2-240AA2F2F485}"/>
          </ac:spMkLst>
        </pc:spChg>
        <pc:spChg chg="add mod">
          <ac:chgData name="eugenio pescimoro" userId="f2848e68-61a5-4ff5-9aaa-7e27957b6752" providerId="ADAL" clId="{9D6A624F-D63D-D649-B8EB-6CFB2D3D8AD0}" dt="2022-05-12T15:47:03.321" v="748" actId="20577"/>
          <ac:spMkLst>
            <pc:docMk/>
            <pc:sldMk cId="2356647303" sldId="336"/>
            <ac:spMk id="53" creationId="{96B42C0A-7DF3-9043-49FF-7D0AB31ED998}"/>
          </ac:spMkLst>
        </pc:spChg>
        <pc:spChg chg="add mod">
          <ac:chgData name="eugenio pescimoro" userId="f2848e68-61a5-4ff5-9aaa-7e27957b6752" providerId="ADAL" clId="{9D6A624F-D63D-D649-B8EB-6CFB2D3D8AD0}" dt="2022-05-12T13:27:06.889" v="715" actId="1076"/>
          <ac:spMkLst>
            <pc:docMk/>
            <pc:sldMk cId="2356647303" sldId="336"/>
            <ac:spMk id="62" creationId="{5FE8F8DF-A3EA-5E85-4FA9-BD6DB5F13FE6}"/>
          </ac:spMkLst>
        </pc:spChg>
        <pc:spChg chg="add mod">
          <ac:chgData name="eugenio pescimoro" userId="f2848e68-61a5-4ff5-9aaa-7e27957b6752" providerId="ADAL" clId="{9D6A624F-D63D-D649-B8EB-6CFB2D3D8AD0}" dt="2022-05-12T13:27:23.907" v="723" actId="20577"/>
          <ac:spMkLst>
            <pc:docMk/>
            <pc:sldMk cId="2356647303" sldId="336"/>
            <ac:spMk id="63" creationId="{DFA8469D-E99D-49CE-1492-425543C444CC}"/>
          </ac:spMkLst>
        </pc:spChg>
        <pc:spChg chg="add mod">
          <ac:chgData name="eugenio pescimoro" userId="f2848e68-61a5-4ff5-9aaa-7e27957b6752" providerId="ADAL" clId="{9D6A624F-D63D-D649-B8EB-6CFB2D3D8AD0}" dt="2022-05-12T13:27:17.053" v="720" actId="20577"/>
          <ac:spMkLst>
            <pc:docMk/>
            <pc:sldMk cId="2356647303" sldId="336"/>
            <ac:spMk id="64" creationId="{2BF85855-197C-03A0-8A83-B0FB1954920D}"/>
          </ac:spMkLst>
        </pc:spChg>
        <pc:grpChg chg="add del mod">
          <ac:chgData name="eugenio pescimoro" userId="f2848e68-61a5-4ff5-9aaa-7e27957b6752" providerId="ADAL" clId="{9D6A624F-D63D-D649-B8EB-6CFB2D3D8AD0}" dt="2022-05-12T13:10:20.371" v="623" actId="478"/>
          <ac:grpSpMkLst>
            <pc:docMk/>
            <pc:sldMk cId="2356647303" sldId="336"/>
            <ac:grpSpMk id="13" creationId="{27DB5EA9-98FC-F4EE-DB4D-FA0D680D0A2D}"/>
          </ac:grpSpMkLst>
        </pc:grpChg>
        <pc:grpChg chg="add del mod">
          <ac:chgData name="eugenio pescimoro" userId="f2848e68-61a5-4ff5-9aaa-7e27957b6752" providerId="ADAL" clId="{9D6A624F-D63D-D649-B8EB-6CFB2D3D8AD0}" dt="2022-05-12T12:45:26.780" v="466"/>
          <ac:grpSpMkLst>
            <pc:docMk/>
            <pc:sldMk cId="2356647303" sldId="336"/>
            <ac:grpSpMk id="15" creationId="{BF1FD026-DD83-2AE2-CCCE-CA829FC5B39C}"/>
          </ac:grpSpMkLst>
        </pc:grpChg>
        <pc:grpChg chg="add del mod">
          <ac:chgData name="eugenio pescimoro" userId="f2848e68-61a5-4ff5-9aaa-7e27957b6752" providerId="ADAL" clId="{9D6A624F-D63D-D649-B8EB-6CFB2D3D8AD0}" dt="2022-05-12T12:45:49.671" v="471" actId="165"/>
          <ac:grpSpMkLst>
            <pc:docMk/>
            <pc:sldMk cId="2356647303" sldId="336"/>
            <ac:grpSpMk id="18" creationId="{CB5E5942-F568-BE69-BEF9-B99F7CCF0423}"/>
          </ac:grpSpMkLst>
        </pc:grpChg>
        <pc:grpChg chg="add del mod">
          <ac:chgData name="eugenio pescimoro" userId="f2848e68-61a5-4ff5-9aaa-7e27957b6752" providerId="ADAL" clId="{9D6A624F-D63D-D649-B8EB-6CFB2D3D8AD0}" dt="2022-05-12T13:04:29.519" v="587" actId="165"/>
          <ac:grpSpMkLst>
            <pc:docMk/>
            <pc:sldMk cId="2356647303" sldId="336"/>
            <ac:grpSpMk id="25" creationId="{24121A8C-8B30-EA68-C8C7-16E192251FFD}"/>
          </ac:grpSpMkLst>
        </pc:grpChg>
        <pc:grpChg chg="add del mod">
          <ac:chgData name="eugenio pescimoro" userId="f2848e68-61a5-4ff5-9aaa-7e27957b6752" providerId="ADAL" clId="{9D6A624F-D63D-D649-B8EB-6CFB2D3D8AD0}" dt="2022-05-12T13:11:14.976" v="637" actId="478"/>
          <ac:grpSpMkLst>
            <pc:docMk/>
            <pc:sldMk cId="2356647303" sldId="336"/>
            <ac:grpSpMk id="33" creationId="{7C38707A-8255-87A6-A4F8-4EA13563B444}"/>
          </ac:grpSpMkLst>
        </pc:grpChg>
        <pc:grpChg chg="add del mod">
          <ac:chgData name="eugenio pescimoro" userId="f2848e68-61a5-4ff5-9aaa-7e27957b6752" providerId="ADAL" clId="{9D6A624F-D63D-D649-B8EB-6CFB2D3D8AD0}" dt="2022-05-12T13:14:34.784" v="672" actId="478"/>
          <ac:grpSpMkLst>
            <pc:docMk/>
            <pc:sldMk cId="2356647303" sldId="336"/>
            <ac:grpSpMk id="34" creationId="{0FD8D202-B131-5EB1-3D78-44D3856807AA}"/>
          </ac:grpSpMkLst>
        </pc:grpChg>
        <pc:grpChg chg="add del mod">
          <ac:chgData name="eugenio pescimoro" userId="f2848e68-61a5-4ff5-9aaa-7e27957b6752" providerId="ADAL" clId="{9D6A624F-D63D-D649-B8EB-6CFB2D3D8AD0}" dt="2022-05-12T13:01:03.509" v="566"/>
          <ac:grpSpMkLst>
            <pc:docMk/>
            <pc:sldMk cId="2356647303" sldId="336"/>
            <ac:grpSpMk id="37" creationId="{740A3ADD-4FCD-217B-1798-5A85ED07267B}"/>
          </ac:grpSpMkLst>
        </pc:grpChg>
        <pc:grpChg chg="add del mod">
          <ac:chgData name="eugenio pescimoro" userId="f2848e68-61a5-4ff5-9aaa-7e27957b6752" providerId="ADAL" clId="{9D6A624F-D63D-D649-B8EB-6CFB2D3D8AD0}" dt="2022-05-12T13:01:02.265" v="564"/>
          <ac:grpSpMkLst>
            <pc:docMk/>
            <pc:sldMk cId="2356647303" sldId="336"/>
            <ac:grpSpMk id="40" creationId="{C1C87FE7-7224-E50E-62AE-3B489A10A435}"/>
          </ac:grpSpMkLst>
        </pc:grpChg>
        <pc:graphicFrameChg chg="del">
          <ac:chgData name="eugenio pescimoro" userId="f2848e68-61a5-4ff5-9aaa-7e27957b6752" providerId="ADAL" clId="{9D6A624F-D63D-D649-B8EB-6CFB2D3D8AD0}" dt="2022-05-12T09:44:12.698" v="73" actId="478"/>
          <ac:graphicFrameMkLst>
            <pc:docMk/>
            <pc:sldMk cId="2356647303" sldId="336"/>
            <ac:graphicFrameMk id="3" creationId="{B16816D2-2B74-422C-95FB-16BD380E2258}"/>
          </ac:graphicFrameMkLst>
        </pc:graphicFrameChg>
        <pc:picChg chg="add del mod">
          <ac:chgData name="eugenio pescimoro" userId="f2848e68-61a5-4ff5-9aaa-7e27957b6752" providerId="ADAL" clId="{9D6A624F-D63D-D649-B8EB-6CFB2D3D8AD0}" dt="2022-05-12T13:10:06.704" v="621" actId="1076"/>
          <ac:picMkLst>
            <pc:docMk/>
            <pc:sldMk cId="2356647303" sldId="336"/>
            <ac:picMk id="4" creationId="{9497FE88-C995-4FF4-B95C-A0F1518E5F5B}"/>
          </ac:picMkLst>
        </pc:picChg>
        <pc:picChg chg="del mod">
          <ac:chgData name="eugenio pescimoro" userId="f2848e68-61a5-4ff5-9aaa-7e27957b6752" providerId="ADAL" clId="{9D6A624F-D63D-D649-B8EB-6CFB2D3D8AD0}" dt="2022-05-12T09:45:19.762" v="79" actId="21"/>
          <ac:picMkLst>
            <pc:docMk/>
            <pc:sldMk cId="2356647303" sldId="336"/>
            <ac:picMk id="6" creationId="{EC7C259F-AF99-40D8-A159-96C5B4514137}"/>
          </ac:picMkLst>
        </pc:picChg>
        <pc:picChg chg="del mod">
          <ac:chgData name="eugenio pescimoro" userId="f2848e68-61a5-4ff5-9aaa-7e27957b6752" providerId="ADAL" clId="{9D6A624F-D63D-D649-B8EB-6CFB2D3D8AD0}" dt="2022-05-12T09:45:19.762" v="79" actId="21"/>
          <ac:picMkLst>
            <pc:docMk/>
            <pc:sldMk cId="2356647303" sldId="336"/>
            <ac:picMk id="7" creationId="{E816AE40-93B3-48FB-8DA4-9E3E426A5941}"/>
          </ac:picMkLst>
        </pc:picChg>
        <pc:picChg chg="del">
          <ac:chgData name="eugenio pescimoro" userId="f2848e68-61a5-4ff5-9aaa-7e27957b6752" providerId="ADAL" clId="{9D6A624F-D63D-D649-B8EB-6CFB2D3D8AD0}" dt="2022-05-12T09:01:30.392" v="7" actId="478"/>
          <ac:picMkLst>
            <pc:docMk/>
            <pc:sldMk cId="2356647303" sldId="336"/>
            <ac:picMk id="20" creationId="{A95B2DB4-B774-B8EC-B152-41F4D2836609}"/>
          </ac:picMkLst>
        </pc:picChg>
        <pc:cxnChg chg="add mod">
          <ac:chgData name="eugenio pescimoro" userId="f2848e68-61a5-4ff5-9aaa-7e27957b6752" providerId="ADAL" clId="{9D6A624F-D63D-D649-B8EB-6CFB2D3D8AD0}" dt="2022-05-12T12:48:22.616" v="484" actId="108"/>
          <ac:cxnSpMkLst>
            <pc:docMk/>
            <pc:sldMk cId="2356647303" sldId="336"/>
            <ac:cxnSpMk id="23" creationId="{3DE4C709-3DED-6268-880F-185D0054AB0C}"/>
          </ac:cxnSpMkLst>
        </pc:cxnChg>
        <pc:cxnChg chg="add mod">
          <ac:chgData name="eugenio pescimoro" userId="f2848e68-61a5-4ff5-9aaa-7e27957b6752" providerId="ADAL" clId="{9D6A624F-D63D-D649-B8EB-6CFB2D3D8AD0}" dt="2022-05-12T12:52:15.471" v="505" actId="108"/>
          <ac:cxnSpMkLst>
            <pc:docMk/>
            <pc:sldMk cId="2356647303" sldId="336"/>
            <ac:cxnSpMk id="27" creationId="{3B685A65-CF6A-4CAE-7396-634AE8ABFFCC}"/>
          </ac:cxnSpMkLst>
        </pc:cxnChg>
        <pc:cxnChg chg="add del mod">
          <ac:chgData name="eugenio pescimoro" userId="f2848e68-61a5-4ff5-9aaa-7e27957b6752" providerId="ADAL" clId="{9D6A624F-D63D-D649-B8EB-6CFB2D3D8AD0}" dt="2022-05-12T12:55:15.946" v="515" actId="478"/>
          <ac:cxnSpMkLst>
            <pc:docMk/>
            <pc:sldMk cId="2356647303" sldId="336"/>
            <ac:cxnSpMk id="30" creationId="{CE7D01D0-18C3-1AF4-5B60-209434CD3EA9}"/>
          </ac:cxnSpMkLst>
        </pc:cxnChg>
        <pc:cxnChg chg="add mod">
          <ac:chgData name="eugenio pescimoro" userId="f2848e68-61a5-4ff5-9aaa-7e27957b6752" providerId="ADAL" clId="{9D6A624F-D63D-D649-B8EB-6CFB2D3D8AD0}" dt="2022-05-12T13:25:40.912" v="701" actId="208"/>
          <ac:cxnSpMkLst>
            <pc:docMk/>
            <pc:sldMk cId="2356647303" sldId="336"/>
            <ac:cxnSpMk id="55" creationId="{8E91D7DE-E4A7-E583-8574-7C8F645FF8D3}"/>
          </ac:cxnSpMkLst>
        </pc:cxnChg>
        <pc:cxnChg chg="add mod">
          <ac:chgData name="eugenio pescimoro" userId="f2848e68-61a5-4ff5-9aaa-7e27957b6752" providerId="ADAL" clId="{9D6A624F-D63D-D649-B8EB-6CFB2D3D8AD0}" dt="2022-05-12T13:26:15.540" v="708" actId="14100"/>
          <ac:cxnSpMkLst>
            <pc:docMk/>
            <pc:sldMk cId="2356647303" sldId="336"/>
            <ac:cxnSpMk id="56" creationId="{80A36733-02D0-933D-2196-7CA784B44CB7}"/>
          </ac:cxnSpMkLst>
        </pc:cxnChg>
        <pc:cxnChg chg="add mod">
          <ac:chgData name="eugenio pescimoro" userId="f2848e68-61a5-4ff5-9aaa-7e27957b6752" providerId="ADAL" clId="{9D6A624F-D63D-D649-B8EB-6CFB2D3D8AD0}" dt="2022-05-12T13:26:30.050" v="709" actId="14100"/>
          <ac:cxnSpMkLst>
            <pc:docMk/>
            <pc:sldMk cId="2356647303" sldId="336"/>
            <ac:cxnSpMk id="57" creationId="{82BD65B0-AE4D-F697-E751-D20F372DF25C}"/>
          </ac:cxnSpMkLst>
        </pc:cxnChg>
      </pc:sldChg>
      <pc:sldChg chg="addSp delSp modSp mod delAnim">
        <pc:chgData name="eugenio pescimoro" userId="f2848e68-61a5-4ff5-9aaa-7e27957b6752" providerId="ADAL" clId="{9D6A624F-D63D-D649-B8EB-6CFB2D3D8AD0}" dt="2022-05-12T11:39:11.981" v="397" actId="478"/>
        <pc:sldMkLst>
          <pc:docMk/>
          <pc:sldMk cId="3725225280" sldId="340"/>
        </pc:sldMkLst>
        <pc:spChg chg="mod">
          <ac:chgData name="eugenio pescimoro" userId="f2848e68-61a5-4ff5-9aaa-7e27957b6752" providerId="ADAL" clId="{9D6A624F-D63D-D649-B8EB-6CFB2D3D8AD0}" dt="2022-05-12T10:14:41.160" v="300" actId="1076"/>
          <ac:spMkLst>
            <pc:docMk/>
            <pc:sldMk cId="3725225280" sldId="340"/>
            <ac:spMk id="3" creationId="{5A50A8E1-95B8-4B49-85D2-A6666841DA42}"/>
          </ac:spMkLst>
        </pc:spChg>
        <pc:spChg chg="add mod">
          <ac:chgData name="eugenio pescimoro" userId="f2848e68-61a5-4ff5-9aaa-7e27957b6752" providerId="ADAL" clId="{9D6A624F-D63D-D649-B8EB-6CFB2D3D8AD0}" dt="2022-05-12T10:19:40.390" v="386" actId="1076"/>
          <ac:spMkLst>
            <pc:docMk/>
            <pc:sldMk cId="3725225280" sldId="340"/>
            <ac:spMk id="4" creationId="{CEF323BA-50D3-C51C-E63B-D89800FB2DC5}"/>
          </ac:spMkLst>
        </pc:spChg>
        <pc:spChg chg="add del mod">
          <ac:chgData name="eugenio pescimoro" userId="f2848e68-61a5-4ff5-9aaa-7e27957b6752" providerId="ADAL" clId="{9D6A624F-D63D-D649-B8EB-6CFB2D3D8AD0}" dt="2022-05-12T10:19:21.445" v="373"/>
          <ac:spMkLst>
            <pc:docMk/>
            <pc:sldMk cId="3725225280" sldId="340"/>
            <ac:spMk id="10" creationId="{AF153959-DDFB-6358-5CA1-84E8C39A68FB}"/>
          </ac:spMkLst>
        </pc:spChg>
        <pc:spChg chg="del mod">
          <ac:chgData name="eugenio pescimoro" userId="f2848e68-61a5-4ff5-9aaa-7e27957b6752" providerId="ADAL" clId="{9D6A624F-D63D-D649-B8EB-6CFB2D3D8AD0}" dt="2022-05-12T10:16:49.474" v="347" actId="21"/>
          <ac:spMkLst>
            <pc:docMk/>
            <pc:sldMk cId="3725225280" sldId="340"/>
            <ac:spMk id="13" creationId="{EC73EC20-E2CC-4F4A-A554-91FA11AA3CE2}"/>
          </ac:spMkLst>
        </pc:spChg>
        <pc:picChg chg="add del mod">
          <ac:chgData name="eugenio pescimoro" userId="f2848e68-61a5-4ff5-9aaa-7e27957b6752" providerId="ADAL" clId="{9D6A624F-D63D-D649-B8EB-6CFB2D3D8AD0}" dt="2022-05-12T11:39:11.981" v="397" actId="478"/>
          <ac:picMkLst>
            <pc:docMk/>
            <pc:sldMk cId="3725225280" sldId="340"/>
            <ac:picMk id="5" creationId="{23504272-7D76-E3FA-C9CE-6DBC70FEA95F}"/>
          </ac:picMkLst>
        </pc:picChg>
        <pc:picChg chg="del">
          <ac:chgData name="eugenio pescimoro" userId="f2848e68-61a5-4ff5-9aaa-7e27957b6752" providerId="ADAL" clId="{9D6A624F-D63D-D649-B8EB-6CFB2D3D8AD0}" dt="2022-05-12T09:01:03.707" v="2" actId="478"/>
          <ac:picMkLst>
            <pc:docMk/>
            <pc:sldMk cId="3725225280" sldId="340"/>
            <ac:picMk id="11" creationId="{871E4A20-4BD7-9C54-BA3F-7400C1DC6232}"/>
          </ac:picMkLst>
        </pc:picChg>
      </pc:sldChg>
      <pc:sldChg chg="addSp delSp modSp mod addAnim delAnim modAnim">
        <pc:chgData name="eugenio pescimoro" userId="f2848e68-61a5-4ff5-9aaa-7e27957b6752" providerId="ADAL" clId="{9D6A624F-D63D-D649-B8EB-6CFB2D3D8AD0}" dt="2022-05-12T10:20:13.752" v="394" actId="20577"/>
        <pc:sldMkLst>
          <pc:docMk/>
          <pc:sldMk cId="3440904923" sldId="344"/>
        </pc:sldMkLst>
        <pc:spChg chg="mod">
          <ac:chgData name="eugenio pescimoro" userId="f2848e68-61a5-4ff5-9aaa-7e27957b6752" providerId="ADAL" clId="{9D6A624F-D63D-D649-B8EB-6CFB2D3D8AD0}" dt="2022-05-12T10:20:13.752" v="394" actId="20577"/>
          <ac:spMkLst>
            <pc:docMk/>
            <pc:sldMk cId="3440904923" sldId="344"/>
            <ac:spMk id="8" creationId="{8587A6D3-DB3C-481B-884D-F5DB45E89C9F}"/>
          </ac:spMkLst>
        </pc:spChg>
        <pc:spChg chg="mod">
          <ac:chgData name="eugenio pescimoro" userId="f2848e68-61a5-4ff5-9aaa-7e27957b6752" providerId="ADAL" clId="{9D6A624F-D63D-D649-B8EB-6CFB2D3D8AD0}" dt="2022-05-12T10:19:19.845" v="370" actId="1076"/>
          <ac:spMkLst>
            <pc:docMk/>
            <pc:sldMk cId="3440904923" sldId="344"/>
            <ac:spMk id="11" creationId="{9FF647BE-ECD2-4AB0-ADF5-A850058B26FE}"/>
          </ac:spMkLst>
        </pc:spChg>
        <pc:spChg chg="add del mod">
          <ac:chgData name="eugenio pescimoro" userId="f2848e68-61a5-4ff5-9aaa-7e27957b6752" providerId="ADAL" clId="{9D6A624F-D63D-D649-B8EB-6CFB2D3D8AD0}" dt="2022-05-12T10:17:22.364" v="353"/>
          <ac:spMkLst>
            <pc:docMk/>
            <pc:sldMk cId="3440904923" sldId="344"/>
            <ac:spMk id="17" creationId="{ECAA542A-929C-388B-AC56-A0526AEE50DF}"/>
          </ac:spMkLst>
        </pc:spChg>
        <pc:spChg chg="add del mod">
          <ac:chgData name="eugenio pescimoro" userId="f2848e68-61a5-4ff5-9aaa-7e27957b6752" providerId="ADAL" clId="{9D6A624F-D63D-D649-B8EB-6CFB2D3D8AD0}" dt="2022-05-12T10:17:27.767" v="355"/>
          <ac:spMkLst>
            <pc:docMk/>
            <pc:sldMk cId="3440904923" sldId="344"/>
            <ac:spMk id="18" creationId="{B411D812-51EF-D914-9B25-FFDADEE9C711}"/>
          </ac:spMkLst>
        </pc:spChg>
        <pc:picChg chg="mod">
          <ac:chgData name="eugenio pescimoro" userId="f2848e68-61a5-4ff5-9aaa-7e27957b6752" providerId="ADAL" clId="{9D6A624F-D63D-D649-B8EB-6CFB2D3D8AD0}" dt="2022-05-12T10:19:19.845" v="370" actId="1076"/>
          <ac:picMkLst>
            <pc:docMk/>
            <pc:sldMk cId="3440904923" sldId="344"/>
            <ac:picMk id="4" creationId="{8AF9C66F-558A-4296-BC99-E10565E1132C}"/>
          </ac:picMkLst>
        </pc:picChg>
        <pc:picChg chg="mod">
          <ac:chgData name="eugenio pescimoro" userId="f2848e68-61a5-4ff5-9aaa-7e27957b6752" providerId="ADAL" clId="{9D6A624F-D63D-D649-B8EB-6CFB2D3D8AD0}" dt="2022-05-12T10:19:19.845" v="370" actId="1076"/>
          <ac:picMkLst>
            <pc:docMk/>
            <pc:sldMk cId="3440904923" sldId="344"/>
            <ac:picMk id="9" creationId="{42F87B89-8970-4CA1-AF4A-C60148E2CB94}"/>
          </ac:picMkLst>
        </pc:picChg>
        <pc:picChg chg="add del mod">
          <ac:chgData name="eugenio pescimoro" userId="f2848e68-61a5-4ff5-9aaa-7e27957b6752" providerId="ADAL" clId="{9D6A624F-D63D-D649-B8EB-6CFB2D3D8AD0}" dt="2022-05-12T09:46:30.880" v="86" actId="478"/>
          <ac:picMkLst>
            <pc:docMk/>
            <pc:sldMk cId="3440904923" sldId="344"/>
            <ac:picMk id="13" creationId="{56D2C8C3-DD41-D218-34FA-DD35D482DB0C}"/>
          </ac:picMkLst>
        </pc:picChg>
        <pc:picChg chg="add del mod">
          <ac:chgData name="eugenio pescimoro" userId="f2848e68-61a5-4ff5-9aaa-7e27957b6752" providerId="ADAL" clId="{9D6A624F-D63D-D649-B8EB-6CFB2D3D8AD0}" dt="2022-05-12T09:46:25.632" v="85" actId="478"/>
          <ac:picMkLst>
            <pc:docMk/>
            <pc:sldMk cId="3440904923" sldId="344"/>
            <ac:picMk id="15" creationId="{1AA395DA-48AF-4831-9402-4C0B1E879671}"/>
          </ac:picMkLst>
        </pc:picChg>
        <pc:picChg chg="add mod">
          <ac:chgData name="eugenio pescimoro" userId="f2848e68-61a5-4ff5-9aaa-7e27957b6752" providerId="ADAL" clId="{9D6A624F-D63D-D649-B8EB-6CFB2D3D8AD0}" dt="2022-05-12T10:19:19.845" v="370" actId="1076"/>
          <ac:picMkLst>
            <pc:docMk/>
            <pc:sldMk cId="3440904923" sldId="344"/>
            <ac:picMk id="16" creationId="{A118610A-715A-1662-0C14-03158E21F39C}"/>
          </ac:picMkLst>
        </pc:picChg>
        <pc:picChg chg="del">
          <ac:chgData name="eugenio pescimoro" userId="f2848e68-61a5-4ff5-9aaa-7e27957b6752" providerId="ADAL" clId="{9D6A624F-D63D-D649-B8EB-6CFB2D3D8AD0}" dt="2022-05-12T09:00:58.390" v="1" actId="478"/>
          <ac:picMkLst>
            <pc:docMk/>
            <pc:sldMk cId="3440904923" sldId="344"/>
            <ac:picMk id="19" creationId="{0BFFF363-8D56-46E5-D6E7-775141D2C486}"/>
          </ac:picMkLst>
        </pc:picChg>
      </pc:sldChg>
      <pc:sldChg chg="ord">
        <pc:chgData name="eugenio pescimoro" userId="f2848e68-61a5-4ff5-9aaa-7e27957b6752" providerId="ADAL" clId="{9D6A624F-D63D-D649-B8EB-6CFB2D3D8AD0}" dt="2022-05-12T09:42:14.703" v="15" actId="20578"/>
        <pc:sldMkLst>
          <pc:docMk/>
          <pc:sldMk cId="860830485" sldId="351"/>
        </pc:sldMkLst>
      </pc:sldChg>
      <pc:sldChg chg="delSp modSp add mod">
        <pc:chgData name="eugenio pescimoro" userId="f2848e68-61a5-4ff5-9aaa-7e27957b6752" providerId="ADAL" clId="{9D6A624F-D63D-D649-B8EB-6CFB2D3D8AD0}" dt="2022-05-12T10:02:22.045" v="138" actId="1076"/>
        <pc:sldMkLst>
          <pc:docMk/>
          <pc:sldMk cId="882994136" sldId="352"/>
        </pc:sldMkLst>
        <pc:spChg chg="del">
          <ac:chgData name="eugenio pescimoro" userId="f2848e68-61a5-4ff5-9aaa-7e27957b6752" providerId="ADAL" clId="{9D6A624F-D63D-D649-B8EB-6CFB2D3D8AD0}" dt="2022-05-12T10:01:17.859" v="135" actId="478"/>
          <ac:spMkLst>
            <pc:docMk/>
            <pc:sldMk cId="882994136" sldId="352"/>
            <ac:spMk id="11" creationId="{85CC14AC-C1C0-4775-B261-AAA984FF4A79}"/>
          </ac:spMkLst>
        </pc:spChg>
        <pc:spChg chg="del">
          <ac:chgData name="eugenio pescimoro" userId="f2848e68-61a5-4ff5-9aaa-7e27957b6752" providerId="ADAL" clId="{9D6A624F-D63D-D649-B8EB-6CFB2D3D8AD0}" dt="2022-05-12T10:01:17.859" v="135" actId="478"/>
          <ac:spMkLst>
            <pc:docMk/>
            <pc:sldMk cId="882994136" sldId="352"/>
            <ac:spMk id="12" creationId="{45D05D27-1240-4E1C-81E6-E95083F56E96}"/>
          </ac:spMkLst>
        </pc:spChg>
        <pc:graphicFrameChg chg="mod modGraphic">
          <ac:chgData name="eugenio pescimoro" userId="f2848e68-61a5-4ff5-9aaa-7e27957b6752" providerId="ADAL" clId="{9D6A624F-D63D-D649-B8EB-6CFB2D3D8AD0}" dt="2022-05-12T10:02:22.045" v="138" actId="1076"/>
          <ac:graphicFrameMkLst>
            <pc:docMk/>
            <pc:sldMk cId="882994136" sldId="352"/>
            <ac:graphicFrameMk id="3" creationId="{B16816D2-2B74-422C-95FB-16BD380E2258}"/>
          </ac:graphicFrameMkLst>
        </pc:graphicFrameChg>
        <pc:picChg chg="del">
          <ac:chgData name="eugenio pescimoro" userId="f2848e68-61a5-4ff5-9aaa-7e27957b6752" providerId="ADAL" clId="{9D6A624F-D63D-D649-B8EB-6CFB2D3D8AD0}" dt="2022-05-12T10:00:44.640" v="134" actId="478"/>
          <ac:picMkLst>
            <pc:docMk/>
            <pc:sldMk cId="882994136" sldId="352"/>
            <ac:picMk id="4" creationId="{9497FE88-C995-4FF4-B95C-A0F1518E5F5B}"/>
          </ac:picMkLst>
        </pc:picChg>
        <pc:picChg chg="del">
          <ac:chgData name="eugenio pescimoro" userId="f2848e68-61a5-4ff5-9aaa-7e27957b6752" providerId="ADAL" clId="{9D6A624F-D63D-D649-B8EB-6CFB2D3D8AD0}" dt="2022-05-12T10:01:17.859" v="135" actId="478"/>
          <ac:picMkLst>
            <pc:docMk/>
            <pc:sldMk cId="882994136" sldId="352"/>
            <ac:picMk id="6" creationId="{EC7C259F-AF99-40D8-A159-96C5B4514137}"/>
          </ac:picMkLst>
        </pc:picChg>
        <pc:picChg chg="del">
          <ac:chgData name="eugenio pescimoro" userId="f2848e68-61a5-4ff5-9aaa-7e27957b6752" providerId="ADAL" clId="{9D6A624F-D63D-D649-B8EB-6CFB2D3D8AD0}" dt="2022-05-12T10:01:17.859" v="135" actId="478"/>
          <ac:picMkLst>
            <pc:docMk/>
            <pc:sldMk cId="882994136" sldId="352"/>
            <ac:picMk id="7" creationId="{E816AE40-93B3-48FB-8DA4-9E3E426A5941}"/>
          </ac:picMkLst>
        </pc:picChg>
      </pc:sldChg>
      <pc:sldChg chg="new del">
        <pc:chgData name="eugenio pescimoro" userId="f2848e68-61a5-4ff5-9aaa-7e27957b6752" providerId="ADAL" clId="{9D6A624F-D63D-D649-B8EB-6CFB2D3D8AD0}" dt="2022-05-12T09:43:33.390" v="17" actId="2696"/>
        <pc:sldMkLst>
          <pc:docMk/>
          <pc:sldMk cId="4034124665" sldId="352"/>
        </pc:sldMkLst>
      </pc:sldChg>
    </pc:docChg>
  </pc:docChgLst>
  <pc:docChgLst>
    <pc:chgData name="eugenio pescimoro" userId="f2848e68-61a5-4ff5-9aaa-7e27957b6752" providerId="ADAL" clId="{3790BF86-F3EC-5943-BC56-8DF4E6C62B4D}"/>
    <pc:docChg chg="undo custSel addSld delSld modSld addMainMaster delMainMaster modMainMaster modSection modShowInfo">
      <pc:chgData name="eugenio pescimoro" userId="f2848e68-61a5-4ff5-9aaa-7e27957b6752" providerId="ADAL" clId="{3790BF86-F3EC-5943-BC56-8DF4E6C62B4D}" dt="2022-05-09T14:14:02.211" v="196" actId="14100"/>
      <pc:docMkLst>
        <pc:docMk/>
      </pc:docMkLst>
      <pc:sldChg chg="addSp delSp modSp mod modTransition delAnim modAnim">
        <pc:chgData name="eugenio pescimoro" userId="f2848e68-61a5-4ff5-9aaa-7e27957b6752" providerId="ADAL" clId="{3790BF86-F3EC-5943-BC56-8DF4E6C62B4D}" dt="2022-05-09T12:55:45.259" v="51"/>
        <pc:sldMkLst>
          <pc:docMk/>
          <pc:sldMk cId="2854651095" sldId="289"/>
        </pc:sldMkLst>
        <pc:picChg chg="add del mod">
          <ac:chgData name="eugenio pescimoro" userId="f2848e68-61a5-4ff5-9aaa-7e27957b6752" providerId="ADAL" clId="{3790BF86-F3EC-5943-BC56-8DF4E6C62B4D}" dt="2022-05-09T12:54:13.027" v="48"/>
          <ac:picMkLst>
            <pc:docMk/>
            <pc:sldMk cId="2854651095" sldId="289"/>
            <ac:picMk id="3" creationId="{07429C54-BCE1-A55C-4115-7693DD214117}"/>
          </ac:picMkLst>
        </pc:picChg>
        <pc:picChg chg="add del mod">
          <ac:chgData name="eugenio pescimoro" userId="f2848e68-61a5-4ff5-9aaa-7e27957b6752" providerId="ADAL" clId="{3790BF86-F3EC-5943-BC56-8DF4E6C62B4D}" dt="2022-05-09T08:41:25.839" v="31" actId="478"/>
          <ac:picMkLst>
            <pc:docMk/>
            <pc:sldMk cId="2854651095" sldId="289"/>
            <ac:picMk id="3" creationId="{749CD545-6A1C-CBD8-548E-90D846BE0733}"/>
          </ac:picMkLst>
        </pc:picChg>
        <pc:picChg chg="add del mod">
          <ac:chgData name="eugenio pescimoro" userId="f2848e68-61a5-4ff5-9aaa-7e27957b6752" providerId="ADAL" clId="{3790BF86-F3EC-5943-BC56-8DF4E6C62B4D}" dt="2022-05-09T12:48:04.417" v="44" actId="478"/>
          <ac:picMkLst>
            <pc:docMk/>
            <pc:sldMk cId="2854651095" sldId="289"/>
            <ac:picMk id="3" creationId="{B23B9BA6-A1CE-1A2A-D5E7-E2E14C849B54}"/>
          </ac:picMkLst>
        </pc:picChg>
        <pc:picChg chg="add del mod">
          <ac:chgData name="eugenio pescimoro" userId="f2848e68-61a5-4ff5-9aaa-7e27957b6752" providerId="ADAL" clId="{3790BF86-F3EC-5943-BC56-8DF4E6C62B4D}" dt="2022-05-09T12:54:52.551" v="50"/>
          <ac:picMkLst>
            <pc:docMk/>
            <pc:sldMk cId="2854651095" sldId="289"/>
            <ac:picMk id="4" creationId="{52D4AAC9-AB2A-D0BB-C634-154ED115EB01}"/>
          </ac:picMkLst>
        </pc:picChg>
        <pc:picChg chg="add mod">
          <ac:chgData name="eugenio pescimoro" userId="f2848e68-61a5-4ff5-9aaa-7e27957b6752" providerId="ADAL" clId="{3790BF86-F3EC-5943-BC56-8DF4E6C62B4D}" dt="2022-05-09T12:55:45.259" v="51"/>
          <ac:picMkLst>
            <pc:docMk/>
            <pc:sldMk cId="2854651095" sldId="289"/>
            <ac:picMk id="5" creationId="{05D90DBA-BE7C-2D42-7F1B-C3DDEE676284}"/>
          </ac:picMkLst>
        </pc:picChg>
      </pc:sldChg>
      <pc:sldChg chg="addSp delSp modSp modTransition modAnim">
        <pc:chgData name="eugenio pescimoro" userId="f2848e68-61a5-4ff5-9aaa-7e27957b6752" providerId="ADAL" clId="{3790BF86-F3EC-5943-BC56-8DF4E6C62B4D}" dt="2022-05-09T13:29:01.927" v="109"/>
        <pc:sldMkLst>
          <pc:docMk/>
          <pc:sldMk cId="1133332692" sldId="299"/>
        </pc:sldMkLst>
        <pc:picChg chg="add del mod">
          <ac:chgData name="eugenio pescimoro" userId="f2848e68-61a5-4ff5-9aaa-7e27957b6752" providerId="ADAL" clId="{3790BF86-F3EC-5943-BC56-8DF4E6C62B4D}" dt="2022-05-09T13:28:26.771" v="108"/>
          <ac:picMkLst>
            <pc:docMk/>
            <pc:sldMk cId="1133332692" sldId="299"/>
            <ac:picMk id="6" creationId="{0E152AD4-47C3-BDD4-1873-8301A37FA5AB}"/>
          </ac:picMkLst>
        </pc:picChg>
        <pc:picChg chg="add mod">
          <ac:chgData name="eugenio pescimoro" userId="f2848e68-61a5-4ff5-9aaa-7e27957b6752" providerId="ADAL" clId="{3790BF86-F3EC-5943-BC56-8DF4E6C62B4D}" dt="2022-05-09T13:29:01.927" v="109"/>
          <ac:picMkLst>
            <pc:docMk/>
            <pc:sldMk cId="1133332692" sldId="299"/>
            <ac:picMk id="9" creationId="{2B72204E-AEC9-BBE5-AD60-A4C3FFB22D63}"/>
          </ac:picMkLst>
        </pc:picChg>
      </pc:sldChg>
      <pc:sldChg chg="addSp delSp modSp modTransition modAnim">
        <pc:chgData name="eugenio pescimoro" userId="f2848e68-61a5-4ff5-9aaa-7e27957b6752" providerId="ADAL" clId="{3790BF86-F3EC-5943-BC56-8DF4E6C62B4D}" dt="2022-05-09T13:30:58.852" v="112"/>
        <pc:sldMkLst>
          <pc:docMk/>
          <pc:sldMk cId="383929075" sldId="303"/>
        </pc:sldMkLst>
        <pc:picChg chg="add del mod">
          <ac:chgData name="eugenio pescimoro" userId="f2848e68-61a5-4ff5-9aaa-7e27957b6752" providerId="ADAL" clId="{3790BF86-F3EC-5943-BC56-8DF4E6C62B4D}" dt="2022-05-09T13:29:36.701" v="111"/>
          <ac:picMkLst>
            <pc:docMk/>
            <pc:sldMk cId="383929075" sldId="303"/>
            <ac:picMk id="3" creationId="{96407794-4906-8485-E5D3-90993E41FB3E}"/>
          </ac:picMkLst>
        </pc:picChg>
        <pc:picChg chg="add mod">
          <ac:chgData name="eugenio pescimoro" userId="f2848e68-61a5-4ff5-9aaa-7e27957b6752" providerId="ADAL" clId="{3790BF86-F3EC-5943-BC56-8DF4E6C62B4D}" dt="2022-05-09T13:30:58.852" v="112"/>
          <ac:picMkLst>
            <pc:docMk/>
            <pc:sldMk cId="383929075" sldId="303"/>
            <ac:picMk id="5" creationId="{148FC2D3-7840-9B94-AD85-3547ED6111F4}"/>
          </ac:picMkLst>
        </pc:picChg>
      </pc:sldChg>
      <pc:sldChg chg="addSp delSp modSp mod modTransition modAnim">
        <pc:chgData name="eugenio pescimoro" userId="f2848e68-61a5-4ff5-9aaa-7e27957b6752" providerId="ADAL" clId="{3790BF86-F3EC-5943-BC56-8DF4E6C62B4D}" dt="2022-05-09T14:13:12.810" v="190" actId="14100"/>
        <pc:sldMkLst>
          <pc:docMk/>
          <pc:sldMk cId="21581578" sldId="311"/>
        </pc:sldMkLst>
        <pc:picChg chg="add del mod">
          <ac:chgData name="eugenio pescimoro" userId="f2848e68-61a5-4ff5-9aaa-7e27957b6752" providerId="ADAL" clId="{3790BF86-F3EC-5943-BC56-8DF4E6C62B4D}" dt="2022-05-09T13:31:00.367" v="113"/>
          <ac:picMkLst>
            <pc:docMk/>
            <pc:sldMk cId="21581578" sldId="311"/>
            <ac:picMk id="3" creationId="{770E5A9C-FF09-0A3F-7579-7BA1291BB77D}"/>
          </ac:picMkLst>
        </pc:picChg>
        <pc:picChg chg="add del mod">
          <ac:chgData name="eugenio pescimoro" userId="f2848e68-61a5-4ff5-9aaa-7e27957b6752" providerId="ADAL" clId="{3790BF86-F3EC-5943-BC56-8DF4E6C62B4D}" dt="2022-05-09T13:35:59.433" v="115"/>
          <ac:picMkLst>
            <pc:docMk/>
            <pc:sldMk cId="21581578" sldId="311"/>
            <ac:picMk id="7" creationId="{8E83BD17-2430-CA7A-3DC5-09D846B23396}"/>
          </ac:picMkLst>
        </pc:picChg>
        <pc:picChg chg="add del mod">
          <ac:chgData name="eugenio pescimoro" userId="f2848e68-61a5-4ff5-9aaa-7e27957b6752" providerId="ADAL" clId="{3790BF86-F3EC-5943-BC56-8DF4E6C62B4D}" dt="2022-05-09T13:36:10.799" v="117"/>
          <ac:picMkLst>
            <pc:docMk/>
            <pc:sldMk cId="21581578" sldId="311"/>
            <ac:picMk id="9" creationId="{B04DC50E-1B0B-B10D-337F-BFCF43B0E5FD}"/>
          </ac:picMkLst>
        </pc:picChg>
        <pc:picChg chg="add del mod">
          <ac:chgData name="eugenio pescimoro" userId="f2848e68-61a5-4ff5-9aaa-7e27957b6752" providerId="ADAL" clId="{3790BF86-F3EC-5943-BC56-8DF4E6C62B4D}" dt="2022-05-09T13:37:22.845" v="119"/>
          <ac:picMkLst>
            <pc:docMk/>
            <pc:sldMk cId="21581578" sldId="311"/>
            <ac:picMk id="11" creationId="{D7CD9D98-F404-1FE2-1C2D-F4E0C2C9BC20}"/>
          </ac:picMkLst>
        </pc:picChg>
        <pc:picChg chg="add del mod">
          <ac:chgData name="eugenio pescimoro" userId="f2848e68-61a5-4ff5-9aaa-7e27957b6752" providerId="ADAL" clId="{3790BF86-F3EC-5943-BC56-8DF4E6C62B4D}" dt="2022-05-09T13:39:09.702" v="121"/>
          <ac:picMkLst>
            <pc:docMk/>
            <pc:sldMk cId="21581578" sldId="311"/>
            <ac:picMk id="12" creationId="{7BF77E65-5DB9-20E6-D31D-85712DFD02B1}"/>
          </ac:picMkLst>
        </pc:picChg>
        <pc:picChg chg="add del mod">
          <ac:chgData name="eugenio pescimoro" userId="f2848e68-61a5-4ff5-9aaa-7e27957b6752" providerId="ADAL" clId="{3790BF86-F3EC-5943-BC56-8DF4E6C62B4D}" dt="2022-05-09T13:40:14.669" v="123"/>
          <ac:picMkLst>
            <pc:docMk/>
            <pc:sldMk cId="21581578" sldId="311"/>
            <ac:picMk id="14" creationId="{E26C17C6-6684-841A-7888-63B78860DE61}"/>
          </ac:picMkLst>
        </pc:picChg>
        <pc:picChg chg="add del mod">
          <ac:chgData name="eugenio pescimoro" userId="f2848e68-61a5-4ff5-9aaa-7e27957b6752" providerId="ADAL" clId="{3790BF86-F3EC-5943-BC56-8DF4E6C62B4D}" dt="2022-05-09T13:40:56.486" v="125"/>
          <ac:picMkLst>
            <pc:docMk/>
            <pc:sldMk cId="21581578" sldId="311"/>
            <ac:picMk id="15" creationId="{4A515ED4-3FB5-96F9-94F6-02BEF077F5AB}"/>
          </ac:picMkLst>
        </pc:picChg>
        <pc:picChg chg="add del mod">
          <ac:chgData name="eugenio pescimoro" userId="f2848e68-61a5-4ff5-9aaa-7e27957b6752" providerId="ADAL" clId="{3790BF86-F3EC-5943-BC56-8DF4E6C62B4D}" dt="2022-05-09T13:45:27.067" v="129"/>
          <ac:picMkLst>
            <pc:docMk/>
            <pc:sldMk cId="21581578" sldId="311"/>
            <ac:picMk id="16" creationId="{0A47E423-1AC0-A30D-140F-C7C84BEB5E94}"/>
          </ac:picMkLst>
        </pc:picChg>
        <pc:picChg chg="add del mod">
          <ac:chgData name="eugenio pescimoro" userId="f2848e68-61a5-4ff5-9aaa-7e27957b6752" providerId="ADAL" clId="{3790BF86-F3EC-5943-BC56-8DF4E6C62B4D}" dt="2022-05-09T13:45:43.651" v="131"/>
          <ac:picMkLst>
            <pc:docMk/>
            <pc:sldMk cId="21581578" sldId="311"/>
            <ac:picMk id="17" creationId="{42B4DBB2-DACA-4B32-99F2-CCBDE2390504}"/>
          </ac:picMkLst>
        </pc:picChg>
        <pc:picChg chg="add mod">
          <ac:chgData name="eugenio pescimoro" userId="f2848e68-61a5-4ff5-9aaa-7e27957b6752" providerId="ADAL" clId="{3790BF86-F3EC-5943-BC56-8DF4E6C62B4D}" dt="2022-05-09T14:13:12.810" v="190" actId="14100"/>
          <ac:picMkLst>
            <pc:docMk/>
            <pc:sldMk cId="21581578" sldId="311"/>
            <ac:picMk id="18" creationId="{2503B9F2-0AAD-7775-9FB2-71E4A5751A7D}"/>
          </ac:picMkLst>
        </pc:picChg>
      </pc:sldChg>
      <pc:sldChg chg="addSp delSp modSp mod modTransition modAnim">
        <pc:chgData name="eugenio pescimoro" userId="f2848e68-61a5-4ff5-9aaa-7e27957b6752" providerId="ADAL" clId="{3790BF86-F3EC-5943-BC56-8DF4E6C62B4D}" dt="2022-05-09T14:12:57.711" v="189" actId="1076"/>
        <pc:sldMkLst>
          <pc:docMk/>
          <pc:sldMk cId="560929088" sldId="326"/>
        </pc:sldMkLst>
        <pc:picChg chg="add del mod">
          <ac:chgData name="eugenio pescimoro" userId="f2848e68-61a5-4ff5-9aaa-7e27957b6752" providerId="ADAL" clId="{3790BF86-F3EC-5943-BC56-8DF4E6C62B4D}" dt="2022-05-09T13:20:01.671" v="82"/>
          <ac:picMkLst>
            <pc:docMk/>
            <pc:sldMk cId="560929088" sldId="326"/>
            <ac:picMk id="3" creationId="{8E1A4FB9-8FFC-5482-C008-870D34BB4E00}"/>
          </ac:picMkLst>
        </pc:picChg>
        <pc:picChg chg="add del mod">
          <ac:chgData name="eugenio pescimoro" userId="f2848e68-61a5-4ff5-9aaa-7e27957b6752" providerId="ADAL" clId="{3790BF86-F3EC-5943-BC56-8DF4E6C62B4D}" dt="2022-05-09T13:20:31.787" v="84"/>
          <ac:picMkLst>
            <pc:docMk/>
            <pc:sldMk cId="560929088" sldId="326"/>
            <ac:picMk id="7" creationId="{17BB4DF6-099E-1974-69F3-D924176E7B95}"/>
          </ac:picMkLst>
        </pc:picChg>
        <pc:picChg chg="add del mod">
          <ac:chgData name="eugenio pescimoro" userId="f2848e68-61a5-4ff5-9aaa-7e27957b6752" providerId="ADAL" clId="{3790BF86-F3EC-5943-BC56-8DF4E6C62B4D}" dt="2022-05-09T13:20:59.554" v="86"/>
          <ac:picMkLst>
            <pc:docMk/>
            <pc:sldMk cId="560929088" sldId="326"/>
            <ac:picMk id="12" creationId="{903B48DD-E928-8D86-8BC2-3E5E6DB0C9D7}"/>
          </ac:picMkLst>
        </pc:picChg>
        <pc:picChg chg="add del mod">
          <ac:chgData name="eugenio pescimoro" userId="f2848e68-61a5-4ff5-9aaa-7e27957b6752" providerId="ADAL" clId="{3790BF86-F3EC-5943-BC56-8DF4E6C62B4D}" dt="2022-05-09T13:22:00.970" v="88"/>
          <ac:picMkLst>
            <pc:docMk/>
            <pc:sldMk cId="560929088" sldId="326"/>
            <ac:picMk id="16" creationId="{E79EDDE6-E3F3-33CD-E856-C803F4FA01C2}"/>
          </ac:picMkLst>
        </pc:picChg>
        <pc:picChg chg="add del mod">
          <ac:chgData name="eugenio pescimoro" userId="f2848e68-61a5-4ff5-9aaa-7e27957b6752" providerId="ADAL" clId="{3790BF86-F3EC-5943-BC56-8DF4E6C62B4D}" dt="2022-05-09T13:22:37.302" v="90"/>
          <ac:picMkLst>
            <pc:docMk/>
            <pc:sldMk cId="560929088" sldId="326"/>
            <ac:picMk id="19" creationId="{9B3BE87F-F93F-7506-882D-E6133AD8A804}"/>
          </ac:picMkLst>
        </pc:picChg>
        <pc:picChg chg="add del mod">
          <ac:chgData name="eugenio pescimoro" userId="f2848e68-61a5-4ff5-9aaa-7e27957b6752" providerId="ADAL" clId="{3790BF86-F3EC-5943-BC56-8DF4E6C62B4D}" dt="2022-05-09T13:22:58.402" v="92"/>
          <ac:picMkLst>
            <pc:docMk/>
            <pc:sldMk cId="560929088" sldId="326"/>
            <ac:picMk id="20" creationId="{63D14534-AC7D-5514-5172-8466936BCBF1}"/>
          </ac:picMkLst>
        </pc:picChg>
        <pc:picChg chg="add del mod">
          <ac:chgData name="eugenio pescimoro" userId="f2848e68-61a5-4ff5-9aaa-7e27957b6752" providerId="ADAL" clId="{3790BF86-F3EC-5943-BC56-8DF4E6C62B4D}" dt="2022-05-09T13:23:57.945" v="94"/>
          <ac:picMkLst>
            <pc:docMk/>
            <pc:sldMk cId="560929088" sldId="326"/>
            <ac:picMk id="21" creationId="{F1E0F0B4-A8EB-000B-C7C8-75CA363154CA}"/>
          </ac:picMkLst>
        </pc:picChg>
        <pc:picChg chg="add del mod">
          <ac:chgData name="eugenio pescimoro" userId="f2848e68-61a5-4ff5-9aaa-7e27957b6752" providerId="ADAL" clId="{3790BF86-F3EC-5943-BC56-8DF4E6C62B4D}" dt="2022-05-09T13:24:58.381" v="96"/>
          <ac:picMkLst>
            <pc:docMk/>
            <pc:sldMk cId="560929088" sldId="326"/>
            <ac:picMk id="22" creationId="{3541A376-A176-4A56-4B46-8FF00363A176}"/>
          </ac:picMkLst>
        </pc:picChg>
        <pc:picChg chg="add del mod">
          <ac:chgData name="eugenio pescimoro" userId="f2848e68-61a5-4ff5-9aaa-7e27957b6752" providerId="ADAL" clId="{3790BF86-F3EC-5943-BC56-8DF4E6C62B4D}" dt="2022-05-09T13:25:39.255" v="98"/>
          <ac:picMkLst>
            <pc:docMk/>
            <pc:sldMk cId="560929088" sldId="326"/>
            <ac:picMk id="23" creationId="{48654C36-1A1A-2E72-7FC3-DFA0FAE66C77}"/>
          </ac:picMkLst>
        </pc:picChg>
        <pc:picChg chg="add del mod">
          <ac:chgData name="eugenio pescimoro" userId="f2848e68-61a5-4ff5-9aaa-7e27957b6752" providerId="ADAL" clId="{3790BF86-F3EC-5943-BC56-8DF4E6C62B4D}" dt="2022-05-09T13:25:57.722" v="100"/>
          <ac:picMkLst>
            <pc:docMk/>
            <pc:sldMk cId="560929088" sldId="326"/>
            <ac:picMk id="24" creationId="{89C26BAE-A537-4D3D-5C84-3EC847430CCD}"/>
          </ac:picMkLst>
        </pc:picChg>
        <pc:picChg chg="add del mod">
          <ac:chgData name="eugenio pescimoro" userId="f2848e68-61a5-4ff5-9aaa-7e27957b6752" providerId="ADAL" clId="{3790BF86-F3EC-5943-BC56-8DF4E6C62B4D}" dt="2022-05-09T13:26:17.422" v="102"/>
          <ac:picMkLst>
            <pc:docMk/>
            <pc:sldMk cId="560929088" sldId="326"/>
            <ac:picMk id="25" creationId="{F95FE4C1-BAC3-4742-D7EF-F8CA5B7EC96C}"/>
          </ac:picMkLst>
        </pc:picChg>
        <pc:picChg chg="add del mod">
          <ac:chgData name="eugenio pescimoro" userId="f2848e68-61a5-4ff5-9aaa-7e27957b6752" providerId="ADAL" clId="{3790BF86-F3EC-5943-BC56-8DF4E6C62B4D}" dt="2022-05-09T13:26:35.289" v="104"/>
          <ac:picMkLst>
            <pc:docMk/>
            <pc:sldMk cId="560929088" sldId="326"/>
            <ac:picMk id="26" creationId="{4A9D347F-0A6C-D51F-FA2F-DB0DBFF62608}"/>
          </ac:picMkLst>
        </pc:picChg>
        <pc:picChg chg="add del mod">
          <ac:chgData name="eugenio pescimoro" userId="f2848e68-61a5-4ff5-9aaa-7e27957b6752" providerId="ADAL" clId="{3790BF86-F3EC-5943-BC56-8DF4E6C62B4D}" dt="2022-05-09T13:27:07.755" v="106"/>
          <ac:picMkLst>
            <pc:docMk/>
            <pc:sldMk cId="560929088" sldId="326"/>
            <ac:picMk id="27" creationId="{F49F1F7D-D720-D52B-DB61-C00843F94B5B}"/>
          </ac:picMkLst>
        </pc:picChg>
        <pc:picChg chg="add mod">
          <ac:chgData name="eugenio pescimoro" userId="f2848e68-61a5-4ff5-9aaa-7e27957b6752" providerId="ADAL" clId="{3790BF86-F3EC-5943-BC56-8DF4E6C62B4D}" dt="2022-05-09T14:12:57.711" v="189" actId="1076"/>
          <ac:picMkLst>
            <pc:docMk/>
            <pc:sldMk cId="560929088" sldId="326"/>
            <ac:picMk id="28" creationId="{9A4A9B30-756B-7A3E-FCAA-E7E2E3C31E42}"/>
          </ac:picMkLst>
        </pc:picChg>
      </pc:sldChg>
      <pc:sldChg chg="addSp delSp modSp mod modTransition modAnim">
        <pc:chgData name="eugenio pescimoro" userId="f2848e68-61a5-4ff5-9aaa-7e27957b6752" providerId="ADAL" clId="{3790BF86-F3EC-5943-BC56-8DF4E6C62B4D}" dt="2022-05-09T14:13:54.327" v="195" actId="1076"/>
        <pc:sldMkLst>
          <pc:docMk/>
          <pc:sldMk cId="3322690941" sldId="328"/>
        </pc:sldMkLst>
        <pc:picChg chg="add del mod">
          <ac:chgData name="eugenio pescimoro" userId="f2848e68-61a5-4ff5-9aaa-7e27957b6752" providerId="ADAL" clId="{3790BF86-F3EC-5943-BC56-8DF4E6C62B4D}" dt="2022-05-09T13:57:38.264" v="156"/>
          <ac:picMkLst>
            <pc:docMk/>
            <pc:sldMk cId="3322690941" sldId="328"/>
            <ac:picMk id="3" creationId="{9E070F49-37DE-C9F7-7371-FF15A109A444}"/>
          </ac:picMkLst>
        </pc:picChg>
        <pc:picChg chg="add del mod">
          <ac:chgData name="eugenio pescimoro" userId="f2848e68-61a5-4ff5-9aaa-7e27957b6752" providerId="ADAL" clId="{3790BF86-F3EC-5943-BC56-8DF4E6C62B4D}" dt="2022-05-09T13:58:39.347" v="158"/>
          <ac:picMkLst>
            <pc:docMk/>
            <pc:sldMk cId="3322690941" sldId="328"/>
            <ac:picMk id="5" creationId="{57BD5B19-0FC5-9EFD-8BA7-80AAA7FB97A0}"/>
          </ac:picMkLst>
        </pc:picChg>
        <pc:picChg chg="add mod">
          <ac:chgData name="eugenio pescimoro" userId="f2848e68-61a5-4ff5-9aaa-7e27957b6752" providerId="ADAL" clId="{3790BF86-F3EC-5943-BC56-8DF4E6C62B4D}" dt="2022-05-09T14:13:54.327" v="195" actId="1076"/>
          <ac:picMkLst>
            <pc:docMk/>
            <pc:sldMk cId="3322690941" sldId="328"/>
            <ac:picMk id="8" creationId="{FB124E8C-6BBE-B992-359E-EEBAB1BB2520}"/>
          </ac:picMkLst>
        </pc:picChg>
      </pc:sldChg>
      <pc:sldChg chg="addSp delSp modSp modTransition modAnim">
        <pc:chgData name="eugenio pescimoro" userId="f2848e68-61a5-4ff5-9aaa-7e27957b6752" providerId="ADAL" clId="{3790BF86-F3EC-5943-BC56-8DF4E6C62B4D}" dt="2022-05-09T14:02:10.875" v="161"/>
        <pc:sldMkLst>
          <pc:docMk/>
          <pc:sldMk cId="3935422572" sldId="329"/>
        </pc:sldMkLst>
        <pc:picChg chg="add del mod">
          <ac:chgData name="eugenio pescimoro" userId="f2848e68-61a5-4ff5-9aaa-7e27957b6752" providerId="ADAL" clId="{3790BF86-F3EC-5943-BC56-8DF4E6C62B4D}" dt="2022-05-09T14:00:04.530" v="160"/>
          <ac:picMkLst>
            <pc:docMk/>
            <pc:sldMk cId="3935422572" sldId="329"/>
            <ac:picMk id="4" creationId="{71810376-37F4-C284-4572-AC6793DA152A}"/>
          </ac:picMkLst>
        </pc:picChg>
        <pc:picChg chg="add mod">
          <ac:chgData name="eugenio pescimoro" userId="f2848e68-61a5-4ff5-9aaa-7e27957b6752" providerId="ADAL" clId="{3790BF86-F3EC-5943-BC56-8DF4E6C62B4D}" dt="2022-05-09T14:02:10.875" v="161"/>
          <ac:picMkLst>
            <pc:docMk/>
            <pc:sldMk cId="3935422572" sldId="329"/>
            <ac:picMk id="5" creationId="{971E5C1E-E690-0F90-E0E7-683DCC455DD3}"/>
          </ac:picMkLst>
        </pc:picChg>
      </pc:sldChg>
      <pc:sldChg chg="addSp delSp modSp modTransition modAnim">
        <pc:chgData name="eugenio pescimoro" userId="f2848e68-61a5-4ff5-9aaa-7e27957b6752" providerId="ADAL" clId="{3790BF86-F3EC-5943-BC56-8DF4E6C62B4D}" dt="2022-05-09T14:11:32.035" v="182"/>
        <pc:sldMkLst>
          <pc:docMk/>
          <pc:sldMk cId="2473148269" sldId="331"/>
        </pc:sldMkLst>
        <pc:picChg chg="add del mod">
          <ac:chgData name="eugenio pescimoro" userId="f2848e68-61a5-4ff5-9aaa-7e27957b6752" providerId="ADAL" clId="{3790BF86-F3EC-5943-BC56-8DF4E6C62B4D}" dt="2022-05-09T14:09:52.168" v="179"/>
          <ac:picMkLst>
            <pc:docMk/>
            <pc:sldMk cId="2473148269" sldId="331"/>
            <ac:picMk id="4" creationId="{4B986765-5C46-E705-6C00-7C90321DDCD6}"/>
          </ac:picMkLst>
        </pc:picChg>
        <pc:picChg chg="add del mod">
          <ac:chgData name="eugenio pescimoro" userId="f2848e68-61a5-4ff5-9aaa-7e27957b6752" providerId="ADAL" clId="{3790BF86-F3EC-5943-BC56-8DF4E6C62B4D}" dt="2022-05-09T14:10:08.068" v="181"/>
          <ac:picMkLst>
            <pc:docMk/>
            <pc:sldMk cId="2473148269" sldId="331"/>
            <ac:picMk id="5" creationId="{4B30C4DB-AEA4-A21D-E668-AA3F22E0B591}"/>
          </ac:picMkLst>
        </pc:picChg>
        <pc:picChg chg="add mod">
          <ac:chgData name="eugenio pescimoro" userId="f2848e68-61a5-4ff5-9aaa-7e27957b6752" providerId="ADAL" clId="{3790BF86-F3EC-5943-BC56-8DF4E6C62B4D}" dt="2022-05-09T14:11:32.035" v="182"/>
          <ac:picMkLst>
            <pc:docMk/>
            <pc:sldMk cId="2473148269" sldId="331"/>
            <ac:picMk id="6" creationId="{50B82351-DAD8-6DF6-DB9E-DE3700C98A3A}"/>
          </ac:picMkLst>
        </pc:picChg>
      </pc:sldChg>
      <pc:sldChg chg="addSp delSp modSp mod modTransition modAnim">
        <pc:chgData name="eugenio pescimoro" userId="f2848e68-61a5-4ff5-9aaa-7e27957b6752" providerId="ADAL" clId="{3790BF86-F3EC-5943-BC56-8DF4E6C62B4D}" dt="2022-05-09T14:14:02.211" v="196" actId="14100"/>
        <pc:sldMkLst>
          <pc:docMk/>
          <pc:sldMk cId="337231284" sldId="332"/>
        </pc:sldMkLst>
        <pc:picChg chg="add del mod">
          <ac:chgData name="eugenio pescimoro" userId="f2848e68-61a5-4ff5-9aaa-7e27957b6752" providerId="ADAL" clId="{3790BF86-F3EC-5943-BC56-8DF4E6C62B4D}" dt="2022-05-09T14:02:11.963" v="162"/>
          <ac:picMkLst>
            <pc:docMk/>
            <pc:sldMk cId="337231284" sldId="332"/>
            <ac:picMk id="5" creationId="{3D333AD4-153E-30D4-DC2B-B1B86F883E07}"/>
          </ac:picMkLst>
        </pc:picChg>
        <pc:picChg chg="add del mod">
          <ac:chgData name="eugenio pescimoro" userId="f2848e68-61a5-4ff5-9aaa-7e27957b6752" providerId="ADAL" clId="{3790BF86-F3EC-5943-BC56-8DF4E6C62B4D}" dt="2022-05-09T14:02:44.697" v="164"/>
          <ac:picMkLst>
            <pc:docMk/>
            <pc:sldMk cId="337231284" sldId="332"/>
            <ac:picMk id="7" creationId="{006DFD0B-6B8B-CDA2-8775-6E31B97238B9}"/>
          </ac:picMkLst>
        </pc:picChg>
        <pc:picChg chg="add del mod">
          <ac:chgData name="eugenio pescimoro" userId="f2848e68-61a5-4ff5-9aaa-7e27957b6752" providerId="ADAL" clId="{3790BF86-F3EC-5943-BC56-8DF4E6C62B4D}" dt="2022-05-09T14:03:50.880" v="166"/>
          <ac:picMkLst>
            <pc:docMk/>
            <pc:sldMk cId="337231284" sldId="332"/>
            <ac:picMk id="8" creationId="{2175D418-4734-EABF-34B1-7B2C85CE677D}"/>
          </ac:picMkLst>
        </pc:picChg>
        <pc:picChg chg="add del mod">
          <ac:chgData name="eugenio pescimoro" userId="f2848e68-61a5-4ff5-9aaa-7e27957b6752" providerId="ADAL" clId="{3790BF86-F3EC-5943-BC56-8DF4E6C62B4D}" dt="2022-05-09T14:04:44.497" v="168"/>
          <ac:picMkLst>
            <pc:docMk/>
            <pc:sldMk cId="337231284" sldId="332"/>
            <ac:picMk id="9" creationId="{06265503-B9CE-938B-0933-608F6DBF5504}"/>
          </ac:picMkLst>
        </pc:picChg>
        <pc:picChg chg="add del mod">
          <ac:chgData name="eugenio pescimoro" userId="f2848e68-61a5-4ff5-9aaa-7e27957b6752" providerId="ADAL" clId="{3790BF86-F3EC-5943-BC56-8DF4E6C62B4D}" dt="2022-05-09T14:05:58.933" v="170"/>
          <ac:picMkLst>
            <pc:docMk/>
            <pc:sldMk cId="337231284" sldId="332"/>
            <ac:picMk id="10" creationId="{92FD7543-DCAB-EF7F-636D-E22D87FA4BF9}"/>
          </ac:picMkLst>
        </pc:picChg>
        <pc:picChg chg="add del mod">
          <ac:chgData name="eugenio pescimoro" userId="f2848e68-61a5-4ff5-9aaa-7e27957b6752" providerId="ADAL" clId="{3790BF86-F3EC-5943-BC56-8DF4E6C62B4D}" dt="2022-05-09T14:06:40.267" v="172"/>
          <ac:picMkLst>
            <pc:docMk/>
            <pc:sldMk cId="337231284" sldId="332"/>
            <ac:picMk id="15" creationId="{C262D2FF-9346-2757-9E1C-5DB5D328528F}"/>
          </ac:picMkLst>
        </pc:picChg>
        <pc:picChg chg="add del mod">
          <ac:chgData name="eugenio pescimoro" userId="f2848e68-61a5-4ff5-9aaa-7e27957b6752" providerId="ADAL" clId="{3790BF86-F3EC-5943-BC56-8DF4E6C62B4D}" dt="2022-05-09T14:06:56.833" v="174"/>
          <ac:picMkLst>
            <pc:docMk/>
            <pc:sldMk cId="337231284" sldId="332"/>
            <ac:picMk id="16" creationId="{C4D67240-3E44-77D8-EC31-47635989A47C}"/>
          </ac:picMkLst>
        </pc:picChg>
        <pc:picChg chg="add del mod">
          <ac:chgData name="eugenio pescimoro" userId="f2848e68-61a5-4ff5-9aaa-7e27957b6752" providerId="ADAL" clId="{3790BF86-F3EC-5943-BC56-8DF4E6C62B4D}" dt="2022-05-09T14:08:12.750" v="176"/>
          <ac:picMkLst>
            <pc:docMk/>
            <pc:sldMk cId="337231284" sldId="332"/>
            <ac:picMk id="17" creationId="{EC0DD459-921A-8658-728E-384F84D4EF7C}"/>
          </ac:picMkLst>
        </pc:picChg>
        <pc:picChg chg="add mod">
          <ac:chgData name="eugenio pescimoro" userId="f2848e68-61a5-4ff5-9aaa-7e27957b6752" providerId="ADAL" clId="{3790BF86-F3EC-5943-BC56-8DF4E6C62B4D}" dt="2022-05-09T14:14:02.211" v="196" actId="14100"/>
          <ac:picMkLst>
            <pc:docMk/>
            <pc:sldMk cId="337231284" sldId="332"/>
            <ac:picMk id="18" creationId="{6D93C3E4-5F65-4EAC-D1E7-731D81AA8F94}"/>
          </ac:picMkLst>
        </pc:picChg>
      </pc:sldChg>
      <pc:sldChg chg="addSp delSp modSp mod modTransition modAnim">
        <pc:chgData name="eugenio pescimoro" userId="f2848e68-61a5-4ff5-9aaa-7e27957b6752" providerId="ADAL" clId="{3790BF86-F3EC-5943-BC56-8DF4E6C62B4D}" dt="2022-05-09T14:13:36.268" v="194" actId="1076"/>
        <pc:sldMkLst>
          <pc:docMk/>
          <pc:sldMk cId="2356647303" sldId="336"/>
        </pc:sldMkLst>
        <pc:picChg chg="add del mod">
          <ac:chgData name="eugenio pescimoro" userId="f2848e68-61a5-4ff5-9aaa-7e27957b6752" providerId="ADAL" clId="{3790BF86-F3EC-5943-BC56-8DF4E6C62B4D}" dt="2022-05-09T13:47:45.799" v="134"/>
          <ac:picMkLst>
            <pc:docMk/>
            <pc:sldMk cId="2356647303" sldId="336"/>
            <ac:picMk id="5" creationId="{FC74E692-B882-6566-17C3-635FCB9CAE0A}"/>
          </ac:picMkLst>
        </pc:picChg>
        <pc:picChg chg="add del mod">
          <ac:chgData name="eugenio pescimoro" userId="f2848e68-61a5-4ff5-9aaa-7e27957b6752" providerId="ADAL" clId="{3790BF86-F3EC-5943-BC56-8DF4E6C62B4D}" dt="2022-05-09T13:48:26.518" v="136"/>
          <ac:picMkLst>
            <pc:docMk/>
            <pc:sldMk cId="2356647303" sldId="336"/>
            <ac:picMk id="8" creationId="{1D60A8A2-19D2-E65E-EBCC-52B7490ACBB8}"/>
          </ac:picMkLst>
        </pc:picChg>
        <pc:picChg chg="add del mod">
          <ac:chgData name="eugenio pescimoro" userId="f2848e68-61a5-4ff5-9aaa-7e27957b6752" providerId="ADAL" clId="{3790BF86-F3EC-5943-BC56-8DF4E6C62B4D}" dt="2022-05-09T13:48:47.135" v="138"/>
          <ac:picMkLst>
            <pc:docMk/>
            <pc:sldMk cId="2356647303" sldId="336"/>
            <ac:picMk id="9" creationId="{F627F480-71F9-5DB8-B3EF-F4BF2129B7D8}"/>
          </ac:picMkLst>
        </pc:picChg>
        <pc:picChg chg="add del mod">
          <ac:chgData name="eugenio pescimoro" userId="f2848e68-61a5-4ff5-9aaa-7e27957b6752" providerId="ADAL" clId="{3790BF86-F3EC-5943-BC56-8DF4E6C62B4D}" dt="2022-05-09T13:50:02.038" v="140"/>
          <ac:picMkLst>
            <pc:docMk/>
            <pc:sldMk cId="2356647303" sldId="336"/>
            <ac:picMk id="10" creationId="{19E126BB-C205-401B-440A-8088EC75778E}"/>
          </ac:picMkLst>
        </pc:picChg>
        <pc:picChg chg="add del mod">
          <ac:chgData name="eugenio pescimoro" userId="f2848e68-61a5-4ff5-9aaa-7e27957b6752" providerId="ADAL" clId="{3790BF86-F3EC-5943-BC56-8DF4E6C62B4D}" dt="2022-05-09T13:50:44.614" v="142"/>
          <ac:picMkLst>
            <pc:docMk/>
            <pc:sldMk cId="2356647303" sldId="336"/>
            <ac:picMk id="13" creationId="{29DC0C93-5509-2A56-A0D7-FDEAF2D53CE2}"/>
          </ac:picMkLst>
        </pc:picChg>
        <pc:picChg chg="add del mod">
          <ac:chgData name="eugenio pescimoro" userId="f2848e68-61a5-4ff5-9aaa-7e27957b6752" providerId="ADAL" clId="{3790BF86-F3EC-5943-BC56-8DF4E6C62B4D}" dt="2022-05-09T13:51:09.025" v="144"/>
          <ac:picMkLst>
            <pc:docMk/>
            <pc:sldMk cId="2356647303" sldId="336"/>
            <ac:picMk id="14" creationId="{A8922AC9-AC97-7BB5-5573-DD13285C234C}"/>
          </ac:picMkLst>
        </pc:picChg>
        <pc:picChg chg="add del mod">
          <ac:chgData name="eugenio pescimoro" userId="f2848e68-61a5-4ff5-9aaa-7e27957b6752" providerId="ADAL" clId="{3790BF86-F3EC-5943-BC56-8DF4E6C62B4D}" dt="2022-05-09T13:51:29.993" v="146"/>
          <ac:picMkLst>
            <pc:docMk/>
            <pc:sldMk cId="2356647303" sldId="336"/>
            <ac:picMk id="15" creationId="{AD0D99F0-6B66-F1CB-B078-45E6AA0036C5}"/>
          </ac:picMkLst>
        </pc:picChg>
        <pc:picChg chg="add del mod">
          <ac:chgData name="eugenio pescimoro" userId="f2848e68-61a5-4ff5-9aaa-7e27957b6752" providerId="ADAL" clId="{3790BF86-F3EC-5943-BC56-8DF4E6C62B4D}" dt="2022-05-09T13:51:58.292" v="148"/>
          <ac:picMkLst>
            <pc:docMk/>
            <pc:sldMk cId="2356647303" sldId="336"/>
            <ac:picMk id="16" creationId="{DCBF3F00-0793-5B85-1078-A0E441F23000}"/>
          </ac:picMkLst>
        </pc:picChg>
        <pc:picChg chg="add del mod">
          <ac:chgData name="eugenio pescimoro" userId="f2848e68-61a5-4ff5-9aaa-7e27957b6752" providerId="ADAL" clId="{3790BF86-F3EC-5943-BC56-8DF4E6C62B4D}" dt="2022-05-09T13:53:31.709" v="150"/>
          <ac:picMkLst>
            <pc:docMk/>
            <pc:sldMk cId="2356647303" sldId="336"/>
            <ac:picMk id="17" creationId="{9D232B8D-4287-7117-D117-F14CF5E467CA}"/>
          </ac:picMkLst>
        </pc:picChg>
        <pc:picChg chg="add del mod">
          <ac:chgData name="eugenio pescimoro" userId="f2848e68-61a5-4ff5-9aaa-7e27957b6752" providerId="ADAL" clId="{3790BF86-F3EC-5943-BC56-8DF4E6C62B4D}" dt="2022-05-09T13:55:16.618" v="152"/>
          <ac:picMkLst>
            <pc:docMk/>
            <pc:sldMk cId="2356647303" sldId="336"/>
            <ac:picMk id="18" creationId="{09B4E8BF-3F08-0FC9-640A-7163EC7B3AE3}"/>
          </ac:picMkLst>
        </pc:picChg>
        <pc:picChg chg="add del mod">
          <ac:chgData name="eugenio pescimoro" userId="f2848e68-61a5-4ff5-9aaa-7e27957b6752" providerId="ADAL" clId="{3790BF86-F3EC-5943-BC56-8DF4E6C62B4D}" dt="2022-05-09T13:55:54.030" v="154"/>
          <ac:picMkLst>
            <pc:docMk/>
            <pc:sldMk cId="2356647303" sldId="336"/>
            <ac:picMk id="19" creationId="{0BE89403-2E34-F673-6078-721551758825}"/>
          </ac:picMkLst>
        </pc:picChg>
        <pc:picChg chg="add mod">
          <ac:chgData name="eugenio pescimoro" userId="f2848e68-61a5-4ff5-9aaa-7e27957b6752" providerId="ADAL" clId="{3790BF86-F3EC-5943-BC56-8DF4E6C62B4D}" dt="2022-05-09T14:13:36.268" v="194" actId="1076"/>
          <ac:picMkLst>
            <pc:docMk/>
            <pc:sldMk cId="2356647303" sldId="336"/>
            <ac:picMk id="20" creationId="{A95B2DB4-B774-B8EC-B152-41F4D2836609}"/>
          </ac:picMkLst>
        </pc:picChg>
      </pc:sldChg>
      <pc:sldChg chg="addSp delSp modSp mod modTransition modAnim">
        <pc:chgData name="eugenio pescimoro" userId="f2848e68-61a5-4ff5-9aaa-7e27957b6752" providerId="ADAL" clId="{3790BF86-F3EC-5943-BC56-8DF4E6C62B4D}" dt="2022-05-09T14:12:21.503" v="184" actId="14100"/>
        <pc:sldMkLst>
          <pc:docMk/>
          <pc:sldMk cId="3725225280" sldId="340"/>
        </pc:sldMkLst>
        <pc:picChg chg="add del mod">
          <ac:chgData name="eugenio pescimoro" userId="f2848e68-61a5-4ff5-9aaa-7e27957b6752" providerId="ADAL" clId="{3790BF86-F3EC-5943-BC56-8DF4E6C62B4D}" dt="2022-05-09T13:09:36.618" v="69"/>
          <ac:picMkLst>
            <pc:docMk/>
            <pc:sldMk cId="3725225280" sldId="340"/>
            <ac:picMk id="4" creationId="{C34AD8DF-5C4D-CF4B-9F10-BCEFAE2B4F8F}"/>
          </ac:picMkLst>
        </pc:picChg>
        <pc:picChg chg="add del mod">
          <ac:chgData name="eugenio pescimoro" userId="f2848e68-61a5-4ff5-9aaa-7e27957b6752" providerId="ADAL" clId="{3790BF86-F3EC-5943-BC56-8DF4E6C62B4D}" dt="2022-05-09T13:10:06.959" v="71"/>
          <ac:picMkLst>
            <pc:docMk/>
            <pc:sldMk cId="3725225280" sldId="340"/>
            <ac:picMk id="5" creationId="{DC8B4B96-B86B-44BB-9D13-207422FB1D17}"/>
          </ac:picMkLst>
        </pc:picChg>
        <pc:picChg chg="add del mod">
          <ac:chgData name="eugenio pescimoro" userId="f2848e68-61a5-4ff5-9aaa-7e27957b6752" providerId="ADAL" clId="{3790BF86-F3EC-5943-BC56-8DF4E6C62B4D}" dt="2022-05-09T13:10:35.590" v="73"/>
          <ac:picMkLst>
            <pc:docMk/>
            <pc:sldMk cId="3725225280" sldId="340"/>
            <ac:picMk id="6" creationId="{C2CE5DEB-5DA8-4518-E8CE-9301A4C8C9A9}"/>
          </ac:picMkLst>
        </pc:picChg>
        <pc:picChg chg="add del mod">
          <ac:chgData name="eugenio pescimoro" userId="f2848e68-61a5-4ff5-9aaa-7e27957b6752" providerId="ADAL" clId="{3790BF86-F3EC-5943-BC56-8DF4E6C62B4D}" dt="2022-05-09T13:11:08.789" v="75"/>
          <ac:picMkLst>
            <pc:docMk/>
            <pc:sldMk cId="3725225280" sldId="340"/>
            <ac:picMk id="7" creationId="{0C52CC40-F1C5-0A24-C043-4536816C548E}"/>
          </ac:picMkLst>
        </pc:picChg>
        <pc:picChg chg="add del mod">
          <ac:chgData name="eugenio pescimoro" userId="f2848e68-61a5-4ff5-9aaa-7e27957b6752" providerId="ADAL" clId="{3790BF86-F3EC-5943-BC56-8DF4E6C62B4D}" dt="2022-05-09T13:12:18.239" v="77"/>
          <ac:picMkLst>
            <pc:docMk/>
            <pc:sldMk cId="3725225280" sldId="340"/>
            <ac:picMk id="8" creationId="{7548A095-A2C0-30E3-678F-2C309C038E6E}"/>
          </ac:picMkLst>
        </pc:picChg>
        <pc:picChg chg="add del mod">
          <ac:chgData name="eugenio pescimoro" userId="f2848e68-61a5-4ff5-9aaa-7e27957b6752" providerId="ADAL" clId="{3790BF86-F3EC-5943-BC56-8DF4E6C62B4D}" dt="2022-05-09T13:13:44.050" v="79"/>
          <ac:picMkLst>
            <pc:docMk/>
            <pc:sldMk cId="3725225280" sldId="340"/>
            <ac:picMk id="10" creationId="{839541D4-5561-3FAC-0426-B809B9209784}"/>
          </ac:picMkLst>
        </pc:picChg>
        <pc:picChg chg="add mod">
          <ac:chgData name="eugenio pescimoro" userId="f2848e68-61a5-4ff5-9aaa-7e27957b6752" providerId="ADAL" clId="{3790BF86-F3EC-5943-BC56-8DF4E6C62B4D}" dt="2022-05-09T14:12:21.503" v="184" actId="14100"/>
          <ac:picMkLst>
            <pc:docMk/>
            <pc:sldMk cId="3725225280" sldId="340"/>
            <ac:picMk id="11" creationId="{871E4A20-4BD7-9C54-BA3F-7400C1DC6232}"/>
          </ac:picMkLst>
        </pc:picChg>
      </pc:sldChg>
      <pc:sldChg chg="addSp delSp modSp modTransition modAnim">
        <pc:chgData name="eugenio pescimoro" userId="f2848e68-61a5-4ff5-9aaa-7e27957b6752" providerId="ADAL" clId="{3790BF86-F3EC-5943-BC56-8DF4E6C62B4D}" dt="2022-05-09T13:07:59.265" v="67"/>
        <pc:sldMkLst>
          <pc:docMk/>
          <pc:sldMk cId="3440904923" sldId="344"/>
        </pc:sldMkLst>
        <pc:picChg chg="add del mod">
          <ac:chgData name="eugenio pescimoro" userId="f2848e68-61a5-4ff5-9aaa-7e27957b6752" providerId="ADAL" clId="{3790BF86-F3EC-5943-BC56-8DF4E6C62B4D}" dt="2022-05-09T12:55:46.454" v="52"/>
          <ac:picMkLst>
            <pc:docMk/>
            <pc:sldMk cId="3440904923" sldId="344"/>
            <ac:picMk id="3" creationId="{BA84B8F6-3336-DE03-5497-0EB955B57096}"/>
          </ac:picMkLst>
        </pc:picChg>
        <pc:picChg chg="add del mod">
          <ac:chgData name="eugenio pescimoro" userId="f2848e68-61a5-4ff5-9aaa-7e27957b6752" providerId="ADAL" clId="{3790BF86-F3EC-5943-BC56-8DF4E6C62B4D}" dt="2022-05-09T12:56:51.445" v="54"/>
          <ac:picMkLst>
            <pc:docMk/>
            <pc:sldMk cId="3440904923" sldId="344"/>
            <ac:picMk id="5" creationId="{77EF3AC0-0EE2-717B-1E36-FF9BB47381D3}"/>
          </ac:picMkLst>
        </pc:picChg>
        <pc:picChg chg="add del mod">
          <ac:chgData name="eugenio pescimoro" userId="f2848e68-61a5-4ff5-9aaa-7e27957b6752" providerId="ADAL" clId="{3790BF86-F3EC-5943-BC56-8DF4E6C62B4D}" dt="2022-05-09T12:57:30.295" v="56"/>
          <ac:picMkLst>
            <pc:docMk/>
            <pc:sldMk cId="3440904923" sldId="344"/>
            <ac:picMk id="6" creationId="{2439B755-3D20-6D0A-E8C8-0264BB2F9DCC}"/>
          </ac:picMkLst>
        </pc:picChg>
        <pc:picChg chg="add del mod">
          <ac:chgData name="eugenio pescimoro" userId="f2848e68-61a5-4ff5-9aaa-7e27957b6752" providerId="ADAL" clId="{3790BF86-F3EC-5943-BC56-8DF4E6C62B4D}" dt="2022-05-09T13:00:36.765" v="58"/>
          <ac:picMkLst>
            <pc:docMk/>
            <pc:sldMk cId="3440904923" sldId="344"/>
            <ac:picMk id="7" creationId="{5FEA5712-4FA6-FD15-0BE7-2B6A12F8234F}"/>
          </ac:picMkLst>
        </pc:picChg>
        <pc:picChg chg="add del mod">
          <ac:chgData name="eugenio pescimoro" userId="f2848e68-61a5-4ff5-9aaa-7e27957b6752" providerId="ADAL" clId="{3790BF86-F3EC-5943-BC56-8DF4E6C62B4D}" dt="2022-05-09T13:01:19.321" v="60"/>
          <ac:picMkLst>
            <pc:docMk/>
            <pc:sldMk cId="3440904923" sldId="344"/>
            <ac:picMk id="13" creationId="{79245585-5EAD-4667-8A6C-B07ECE35B304}"/>
          </ac:picMkLst>
        </pc:picChg>
        <pc:picChg chg="add del mod">
          <ac:chgData name="eugenio pescimoro" userId="f2848e68-61a5-4ff5-9aaa-7e27957b6752" providerId="ADAL" clId="{3790BF86-F3EC-5943-BC56-8DF4E6C62B4D}" dt="2022-05-09T13:03:27.861" v="62"/>
          <ac:picMkLst>
            <pc:docMk/>
            <pc:sldMk cId="3440904923" sldId="344"/>
            <ac:picMk id="16" creationId="{540AF2A0-FA9F-3587-41CC-CF4BEFFD747F}"/>
          </ac:picMkLst>
        </pc:picChg>
        <pc:picChg chg="add del mod">
          <ac:chgData name="eugenio pescimoro" userId="f2848e68-61a5-4ff5-9aaa-7e27957b6752" providerId="ADAL" clId="{3790BF86-F3EC-5943-BC56-8DF4E6C62B4D}" dt="2022-05-09T13:06:02.126" v="64"/>
          <ac:picMkLst>
            <pc:docMk/>
            <pc:sldMk cId="3440904923" sldId="344"/>
            <ac:picMk id="17" creationId="{5BFB96C1-8DDE-5F3C-4FF7-1FD9AB065212}"/>
          </ac:picMkLst>
        </pc:picChg>
        <pc:picChg chg="add del mod">
          <ac:chgData name="eugenio pescimoro" userId="f2848e68-61a5-4ff5-9aaa-7e27957b6752" providerId="ADAL" clId="{3790BF86-F3EC-5943-BC56-8DF4E6C62B4D}" dt="2022-05-09T13:06:37.608" v="66"/>
          <ac:picMkLst>
            <pc:docMk/>
            <pc:sldMk cId="3440904923" sldId="344"/>
            <ac:picMk id="18" creationId="{10664B15-EDD0-3FED-0AEB-7D068A4CEA8F}"/>
          </ac:picMkLst>
        </pc:picChg>
        <pc:picChg chg="add mod">
          <ac:chgData name="eugenio pescimoro" userId="f2848e68-61a5-4ff5-9aaa-7e27957b6752" providerId="ADAL" clId="{3790BF86-F3EC-5943-BC56-8DF4E6C62B4D}" dt="2022-05-09T13:07:59.265" v="67"/>
          <ac:picMkLst>
            <pc:docMk/>
            <pc:sldMk cId="3440904923" sldId="344"/>
            <ac:picMk id="19" creationId="{0BFFF363-8D56-46E5-D6E7-775141D2C486}"/>
          </ac:picMkLst>
        </pc:picChg>
      </pc:sldChg>
      <pc:sldChg chg="new del">
        <pc:chgData name="eugenio pescimoro" userId="f2848e68-61a5-4ff5-9aaa-7e27957b6752" providerId="ADAL" clId="{3790BF86-F3EC-5943-BC56-8DF4E6C62B4D}" dt="2022-05-09T12:35:23.854" v="39" actId="680"/>
        <pc:sldMkLst>
          <pc:docMk/>
          <pc:sldMk cId="3320497826" sldId="352"/>
        </pc:sldMkLst>
      </pc:sldChg>
      <pc:sldMasterChg chg="modSldLayout">
        <pc:chgData name="eugenio pescimoro" userId="f2848e68-61a5-4ff5-9aaa-7e27957b6752" providerId="ADAL" clId="{3790BF86-F3EC-5943-BC56-8DF4E6C62B4D}" dt="2022-05-09T08:19:22.384" v="29" actId="1076"/>
        <pc:sldMasterMkLst>
          <pc:docMk/>
          <pc:sldMasterMk cId="346649141" sldId="2147483648"/>
        </pc:sldMasterMkLst>
        <pc:sldLayoutChg chg="modSp mod">
          <pc:chgData name="eugenio pescimoro" userId="f2848e68-61a5-4ff5-9aaa-7e27957b6752" providerId="ADAL" clId="{3790BF86-F3EC-5943-BC56-8DF4E6C62B4D}" dt="2022-05-09T08:19:22.384" v="29" actId="1076"/>
          <pc:sldLayoutMkLst>
            <pc:docMk/>
            <pc:sldMasterMk cId="346649141" sldId="2147483648"/>
            <pc:sldLayoutMk cId="3730623318" sldId="2147483650"/>
          </pc:sldLayoutMkLst>
          <pc:spChg chg="mod">
            <ac:chgData name="eugenio pescimoro" userId="f2848e68-61a5-4ff5-9aaa-7e27957b6752" providerId="ADAL" clId="{3790BF86-F3EC-5943-BC56-8DF4E6C62B4D}" dt="2022-05-09T08:19:22.384" v="29" actId="1076"/>
            <ac:spMkLst>
              <pc:docMk/>
              <pc:sldMasterMk cId="346649141" sldId="2147483648"/>
              <pc:sldLayoutMk cId="3730623318" sldId="2147483650"/>
              <ac:spMk id="3" creationId="{F6158970-3F0E-453E-8555-F9017E15117D}"/>
            </ac:spMkLst>
          </pc:spChg>
        </pc:sldLayoutChg>
      </pc:sldMasterChg>
      <pc:sldMasterChg chg="new del mod addSldLayout delSldLayout">
        <pc:chgData name="eugenio pescimoro" userId="f2848e68-61a5-4ff5-9aaa-7e27957b6752" providerId="ADAL" clId="{3790BF86-F3EC-5943-BC56-8DF4E6C62B4D}" dt="2022-05-09T08:19:07.234" v="27" actId="6938"/>
        <pc:sldMasterMkLst>
          <pc:docMk/>
          <pc:sldMasterMk cId="152895781" sldId="2147483663"/>
        </pc:sldMasterMkLst>
        <pc:sldLayoutChg chg="new del replId">
          <pc:chgData name="eugenio pescimoro" userId="f2848e68-61a5-4ff5-9aaa-7e27957b6752" providerId="ADAL" clId="{3790BF86-F3EC-5943-BC56-8DF4E6C62B4D}" dt="2022-05-09T08:19:07.234" v="27" actId="6938"/>
          <pc:sldLayoutMkLst>
            <pc:docMk/>
            <pc:sldMasterMk cId="152895781" sldId="2147483663"/>
            <pc:sldLayoutMk cId="216507920" sldId="2147483664"/>
          </pc:sldLayoutMkLst>
        </pc:sldLayoutChg>
        <pc:sldLayoutChg chg="new del replId">
          <pc:chgData name="eugenio pescimoro" userId="f2848e68-61a5-4ff5-9aaa-7e27957b6752" providerId="ADAL" clId="{3790BF86-F3EC-5943-BC56-8DF4E6C62B4D}" dt="2022-05-09T08:19:07.234" v="27" actId="6938"/>
          <pc:sldLayoutMkLst>
            <pc:docMk/>
            <pc:sldMasterMk cId="152895781" sldId="2147483663"/>
            <pc:sldLayoutMk cId="4294192331" sldId="2147483665"/>
          </pc:sldLayoutMkLst>
        </pc:sldLayoutChg>
        <pc:sldLayoutChg chg="new del replId">
          <pc:chgData name="eugenio pescimoro" userId="f2848e68-61a5-4ff5-9aaa-7e27957b6752" providerId="ADAL" clId="{3790BF86-F3EC-5943-BC56-8DF4E6C62B4D}" dt="2022-05-09T08:19:07.234" v="27" actId="6938"/>
          <pc:sldLayoutMkLst>
            <pc:docMk/>
            <pc:sldMasterMk cId="152895781" sldId="2147483663"/>
            <pc:sldLayoutMk cId="3013299624" sldId="2147483666"/>
          </pc:sldLayoutMkLst>
        </pc:sldLayoutChg>
        <pc:sldLayoutChg chg="new del replId">
          <pc:chgData name="eugenio pescimoro" userId="f2848e68-61a5-4ff5-9aaa-7e27957b6752" providerId="ADAL" clId="{3790BF86-F3EC-5943-BC56-8DF4E6C62B4D}" dt="2022-05-09T08:19:07.234" v="27" actId="6938"/>
          <pc:sldLayoutMkLst>
            <pc:docMk/>
            <pc:sldMasterMk cId="152895781" sldId="2147483663"/>
            <pc:sldLayoutMk cId="617862535" sldId="2147483667"/>
          </pc:sldLayoutMkLst>
        </pc:sldLayoutChg>
        <pc:sldLayoutChg chg="new del replId">
          <pc:chgData name="eugenio pescimoro" userId="f2848e68-61a5-4ff5-9aaa-7e27957b6752" providerId="ADAL" clId="{3790BF86-F3EC-5943-BC56-8DF4E6C62B4D}" dt="2022-05-09T08:19:07.234" v="27" actId="6938"/>
          <pc:sldLayoutMkLst>
            <pc:docMk/>
            <pc:sldMasterMk cId="152895781" sldId="2147483663"/>
            <pc:sldLayoutMk cId="3317805382" sldId="2147483668"/>
          </pc:sldLayoutMkLst>
        </pc:sldLayoutChg>
        <pc:sldLayoutChg chg="new del replId">
          <pc:chgData name="eugenio pescimoro" userId="f2848e68-61a5-4ff5-9aaa-7e27957b6752" providerId="ADAL" clId="{3790BF86-F3EC-5943-BC56-8DF4E6C62B4D}" dt="2022-05-09T08:19:07.234" v="27" actId="6938"/>
          <pc:sldLayoutMkLst>
            <pc:docMk/>
            <pc:sldMasterMk cId="152895781" sldId="2147483663"/>
            <pc:sldLayoutMk cId="828108583" sldId="2147483669"/>
          </pc:sldLayoutMkLst>
        </pc:sldLayoutChg>
        <pc:sldLayoutChg chg="new del replId">
          <pc:chgData name="eugenio pescimoro" userId="f2848e68-61a5-4ff5-9aaa-7e27957b6752" providerId="ADAL" clId="{3790BF86-F3EC-5943-BC56-8DF4E6C62B4D}" dt="2022-05-09T08:19:07.234" v="27" actId="6938"/>
          <pc:sldLayoutMkLst>
            <pc:docMk/>
            <pc:sldMasterMk cId="152895781" sldId="2147483663"/>
            <pc:sldLayoutMk cId="3166743282" sldId="2147483670"/>
          </pc:sldLayoutMkLst>
        </pc:sldLayoutChg>
        <pc:sldLayoutChg chg="new del replId">
          <pc:chgData name="eugenio pescimoro" userId="f2848e68-61a5-4ff5-9aaa-7e27957b6752" providerId="ADAL" clId="{3790BF86-F3EC-5943-BC56-8DF4E6C62B4D}" dt="2022-05-09T08:19:07.234" v="27" actId="6938"/>
          <pc:sldLayoutMkLst>
            <pc:docMk/>
            <pc:sldMasterMk cId="152895781" sldId="2147483663"/>
            <pc:sldLayoutMk cId="2501038866" sldId="2147483671"/>
          </pc:sldLayoutMkLst>
        </pc:sldLayoutChg>
        <pc:sldLayoutChg chg="new del replId">
          <pc:chgData name="eugenio pescimoro" userId="f2848e68-61a5-4ff5-9aaa-7e27957b6752" providerId="ADAL" clId="{3790BF86-F3EC-5943-BC56-8DF4E6C62B4D}" dt="2022-05-09T08:19:07.234" v="27" actId="6938"/>
          <pc:sldLayoutMkLst>
            <pc:docMk/>
            <pc:sldMasterMk cId="152895781" sldId="2147483663"/>
            <pc:sldLayoutMk cId="4140546424" sldId="2147483672"/>
          </pc:sldLayoutMkLst>
        </pc:sldLayoutChg>
        <pc:sldLayoutChg chg="new del replId">
          <pc:chgData name="eugenio pescimoro" userId="f2848e68-61a5-4ff5-9aaa-7e27957b6752" providerId="ADAL" clId="{3790BF86-F3EC-5943-BC56-8DF4E6C62B4D}" dt="2022-05-09T08:19:07.234" v="27" actId="6938"/>
          <pc:sldLayoutMkLst>
            <pc:docMk/>
            <pc:sldMasterMk cId="152895781" sldId="2147483663"/>
            <pc:sldLayoutMk cId="352242372" sldId="2147483673"/>
          </pc:sldLayoutMkLst>
        </pc:sldLayoutChg>
        <pc:sldLayoutChg chg="new del replId">
          <pc:chgData name="eugenio pescimoro" userId="f2848e68-61a5-4ff5-9aaa-7e27957b6752" providerId="ADAL" clId="{3790BF86-F3EC-5943-BC56-8DF4E6C62B4D}" dt="2022-05-09T08:19:07.234" v="27" actId="6938"/>
          <pc:sldLayoutMkLst>
            <pc:docMk/>
            <pc:sldMasterMk cId="152895781" sldId="2147483663"/>
            <pc:sldLayoutMk cId="704157858" sldId="2147483674"/>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1E0C64-3B10-4B53-A395-33725D8F45B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GB"/>
        </a:p>
      </dgm:t>
    </dgm:pt>
    <dgm:pt modelId="{0302DF43-D710-42AC-A46F-D368C3639430}">
      <dgm:prSet phldrT="[Text]" custT="1"/>
      <dgm:spPr/>
      <dgm:t>
        <a:bodyPr/>
        <a:lstStyle/>
        <a:p>
          <a:r>
            <a:rPr lang="en-GB" sz="1600" dirty="0"/>
            <a:t>/opt/</a:t>
          </a:r>
          <a:r>
            <a:rPr lang="en-GB" sz="1600" dirty="0" err="1"/>
            <a:t>openfoamVersion</a:t>
          </a:r>
          <a:r>
            <a:rPr lang="en-GB" sz="1600" dirty="0"/>
            <a:t>#</a:t>
          </a:r>
        </a:p>
      </dgm:t>
    </dgm:pt>
    <dgm:pt modelId="{5FF10699-AFE7-4C22-A6EC-E3EE9E448682}" type="parTrans" cxnId="{1EA641CF-2C1F-4859-AE53-E6A9A3A4FF45}">
      <dgm:prSet/>
      <dgm:spPr/>
      <dgm:t>
        <a:bodyPr/>
        <a:lstStyle/>
        <a:p>
          <a:endParaRPr lang="en-GB"/>
        </a:p>
      </dgm:t>
    </dgm:pt>
    <dgm:pt modelId="{03E50981-0996-4F78-8292-1F7C72064389}" type="sibTrans" cxnId="{1EA641CF-2C1F-4859-AE53-E6A9A3A4FF45}">
      <dgm:prSet/>
      <dgm:spPr/>
      <dgm:t>
        <a:bodyPr/>
        <a:lstStyle/>
        <a:p>
          <a:endParaRPr lang="en-GB"/>
        </a:p>
      </dgm:t>
    </dgm:pt>
    <dgm:pt modelId="{A1433BD7-114C-497D-9CEB-C2036922EECF}">
      <dgm:prSet phldrT="[Text]" custT="1"/>
      <dgm:spPr/>
      <dgm:t>
        <a:bodyPr/>
        <a:lstStyle/>
        <a:p>
          <a:r>
            <a:rPr lang="en-GB" sz="1600" dirty="0"/>
            <a:t>applications</a:t>
          </a:r>
        </a:p>
      </dgm:t>
    </dgm:pt>
    <dgm:pt modelId="{105DE86E-EBF6-4AAD-8C7A-BFEC80783E75}" type="parTrans" cxnId="{E1169877-E229-41A6-A199-7D16760CA8AB}">
      <dgm:prSet custT="1"/>
      <dgm:spPr/>
      <dgm:t>
        <a:bodyPr/>
        <a:lstStyle/>
        <a:p>
          <a:endParaRPr lang="en-GB" sz="1600"/>
        </a:p>
      </dgm:t>
    </dgm:pt>
    <dgm:pt modelId="{53E4AE51-72BD-4A03-9E99-9CD7042FF2D3}" type="sibTrans" cxnId="{E1169877-E229-41A6-A199-7D16760CA8AB}">
      <dgm:prSet/>
      <dgm:spPr/>
      <dgm:t>
        <a:bodyPr/>
        <a:lstStyle/>
        <a:p>
          <a:endParaRPr lang="en-GB"/>
        </a:p>
      </dgm:t>
    </dgm:pt>
    <dgm:pt modelId="{576DCEBC-4FF8-4376-84F5-EF628B89DE5B}">
      <dgm:prSet phldrT="[Text]" custT="1"/>
      <dgm:spPr/>
      <dgm:t>
        <a:bodyPr/>
        <a:lstStyle/>
        <a:p>
          <a:r>
            <a:rPr lang="en-GB" sz="1600" dirty="0"/>
            <a:t>tutorials</a:t>
          </a:r>
        </a:p>
      </dgm:t>
    </dgm:pt>
    <dgm:pt modelId="{959D8D94-7B78-4F20-837A-9B06B7D32587}" type="parTrans" cxnId="{9F9EE315-892C-47B6-BD5A-A4A887C7E172}">
      <dgm:prSet custT="1"/>
      <dgm:spPr/>
      <dgm:t>
        <a:bodyPr/>
        <a:lstStyle/>
        <a:p>
          <a:endParaRPr lang="en-GB" sz="1600"/>
        </a:p>
      </dgm:t>
    </dgm:pt>
    <dgm:pt modelId="{BED2EECE-49A6-46E1-8849-712B53CEB69C}" type="sibTrans" cxnId="{9F9EE315-892C-47B6-BD5A-A4A887C7E172}">
      <dgm:prSet/>
      <dgm:spPr/>
      <dgm:t>
        <a:bodyPr/>
        <a:lstStyle/>
        <a:p>
          <a:endParaRPr lang="en-GB"/>
        </a:p>
      </dgm:t>
    </dgm:pt>
    <dgm:pt modelId="{7182DA09-9F49-4E3F-8F40-1633C59E910C}">
      <dgm:prSet phldrT="[Text]" custT="1"/>
      <dgm:spPr/>
      <dgm:t>
        <a:bodyPr/>
        <a:lstStyle/>
        <a:p>
          <a:r>
            <a:rPr lang="en-GB" sz="1600"/>
            <a:t>bin</a:t>
          </a:r>
        </a:p>
      </dgm:t>
    </dgm:pt>
    <dgm:pt modelId="{8FEA844B-39C2-4ABD-85B7-7DCF24DC2196}" type="parTrans" cxnId="{945C137A-9589-4512-8569-11327E7DF941}">
      <dgm:prSet custT="1"/>
      <dgm:spPr/>
      <dgm:t>
        <a:bodyPr/>
        <a:lstStyle/>
        <a:p>
          <a:endParaRPr lang="en-GB" sz="1600"/>
        </a:p>
      </dgm:t>
    </dgm:pt>
    <dgm:pt modelId="{6D39D2DB-BBFB-4661-84E0-341BF2F4395B}" type="sibTrans" cxnId="{945C137A-9589-4512-8569-11327E7DF941}">
      <dgm:prSet/>
      <dgm:spPr/>
      <dgm:t>
        <a:bodyPr/>
        <a:lstStyle/>
        <a:p>
          <a:endParaRPr lang="en-GB"/>
        </a:p>
      </dgm:t>
    </dgm:pt>
    <dgm:pt modelId="{3E703887-91DF-4D97-86DE-E987551B0696}">
      <dgm:prSet phldrT="[Text]" custT="1"/>
      <dgm:spPr/>
      <dgm:t>
        <a:bodyPr/>
        <a:lstStyle/>
        <a:p>
          <a:r>
            <a:rPr lang="en-GB" sz="1600"/>
            <a:t>doc</a:t>
          </a:r>
        </a:p>
      </dgm:t>
    </dgm:pt>
    <dgm:pt modelId="{14541472-33B0-411D-94CF-1F69FCA08278}" type="parTrans" cxnId="{4C4C54E1-CDE3-4B67-855B-4635AED42151}">
      <dgm:prSet custT="1"/>
      <dgm:spPr/>
      <dgm:t>
        <a:bodyPr/>
        <a:lstStyle/>
        <a:p>
          <a:endParaRPr lang="en-GB" sz="1600"/>
        </a:p>
      </dgm:t>
    </dgm:pt>
    <dgm:pt modelId="{3B8565B3-0759-4C5C-98DF-CA542E493BAB}" type="sibTrans" cxnId="{4C4C54E1-CDE3-4B67-855B-4635AED42151}">
      <dgm:prSet/>
      <dgm:spPr/>
      <dgm:t>
        <a:bodyPr/>
        <a:lstStyle/>
        <a:p>
          <a:endParaRPr lang="en-GB"/>
        </a:p>
      </dgm:t>
    </dgm:pt>
    <dgm:pt modelId="{FA2EA801-2B06-4E77-9B29-AD008E284B40}">
      <dgm:prSet phldrT="[Text]" custT="1"/>
      <dgm:spPr/>
      <dgm:t>
        <a:bodyPr/>
        <a:lstStyle/>
        <a:p>
          <a:r>
            <a:rPr lang="en-GB" sz="1600" dirty="0"/>
            <a:t>solvers</a:t>
          </a:r>
        </a:p>
      </dgm:t>
    </dgm:pt>
    <dgm:pt modelId="{F57EB1F4-C30B-484B-87C9-99E4D609EE59}" type="parTrans" cxnId="{AC348CC7-4B95-4B5D-9D5E-694C2F8A4405}">
      <dgm:prSet custT="1"/>
      <dgm:spPr/>
      <dgm:t>
        <a:bodyPr/>
        <a:lstStyle/>
        <a:p>
          <a:endParaRPr lang="en-GB" sz="1600"/>
        </a:p>
      </dgm:t>
    </dgm:pt>
    <dgm:pt modelId="{08690AB5-2483-481D-A1E2-22D415003228}" type="sibTrans" cxnId="{AC348CC7-4B95-4B5D-9D5E-694C2F8A4405}">
      <dgm:prSet/>
      <dgm:spPr/>
      <dgm:t>
        <a:bodyPr/>
        <a:lstStyle/>
        <a:p>
          <a:endParaRPr lang="en-GB"/>
        </a:p>
      </dgm:t>
    </dgm:pt>
    <dgm:pt modelId="{46FF7126-E15D-4299-BA75-F3FF6DE29D57}">
      <dgm:prSet phldrT="[Text]" custT="1"/>
      <dgm:spPr/>
      <dgm:t>
        <a:bodyPr/>
        <a:lstStyle/>
        <a:p>
          <a:r>
            <a:rPr lang="en-GB" sz="1600" dirty="0"/>
            <a:t>test</a:t>
          </a:r>
        </a:p>
      </dgm:t>
    </dgm:pt>
    <dgm:pt modelId="{E46F082D-CF05-42D1-AAA1-D5CE5A3804F6}" type="parTrans" cxnId="{AD71FC84-1C17-4123-BBEE-2E790ED9F20E}">
      <dgm:prSet custT="1"/>
      <dgm:spPr/>
      <dgm:t>
        <a:bodyPr/>
        <a:lstStyle/>
        <a:p>
          <a:endParaRPr lang="en-GB" sz="1600"/>
        </a:p>
      </dgm:t>
    </dgm:pt>
    <dgm:pt modelId="{6D744070-A79C-4FB0-8DF3-19EA326EB33F}" type="sibTrans" cxnId="{AD71FC84-1C17-4123-BBEE-2E790ED9F20E}">
      <dgm:prSet/>
      <dgm:spPr/>
      <dgm:t>
        <a:bodyPr/>
        <a:lstStyle/>
        <a:p>
          <a:endParaRPr lang="en-GB"/>
        </a:p>
      </dgm:t>
    </dgm:pt>
    <dgm:pt modelId="{3B6597E9-00BA-4963-9DA6-655D93F376F0}">
      <dgm:prSet phldrT="[Text]" custT="1"/>
      <dgm:spPr/>
      <dgm:t>
        <a:bodyPr/>
        <a:lstStyle/>
        <a:p>
          <a:r>
            <a:rPr lang="en-GB" sz="1600" dirty="0"/>
            <a:t>utilities</a:t>
          </a:r>
        </a:p>
      </dgm:t>
    </dgm:pt>
    <dgm:pt modelId="{9842FBDF-2DB8-4B08-A4E2-5672B693733C}" type="parTrans" cxnId="{106A90D3-525C-4E1A-99FD-C5A98820ACB0}">
      <dgm:prSet custT="1"/>
      <dgm:spPr/>
      <dgm:t>
        <a:bodyPr/>
        <a:lstStyle/>
        <a:p>
          <a:endParaRPr lang="en-GB" sz="1600"/>
        </a:p>
      </dgm:t>
    </dgm:pt>
    <dgm:pt modelId="{97462C1C-7A40-4C0E-8164-769C5E079B95}" type="sibTrans" cxnId="{106A90D3-525C-4E1A-99FD-C5A98820ACB0}">
      <dgm:prSet/>
      <dgm:spPr/>
      <dgm:t>
        <a:bodyPr/>
        <a:lstStyle/>
        <a:p>
          <a:endParaRPr lang="en-GB"/>
        </a:p>
      </dgm:t>
    </dgm:pt>
    <dgm:pt modelId="{F0B39BAB-2737-4B18-B64B-6AC3255073A9}">
      <dgm:prSet phldrT="[Text]" custT="1"/>
      <dgm:spPr/>
      <dgm:t>
        <a:bodyPr/>
        <a:lstStyle/>
        <a:p>
          <a:r>
            <a:rPr lang="en-GB" sz="1600" err="1"/>
            <a:t>src</a:t>
          </a:r>
          <a:endParaRPr lang="en-GB" sz="1600"/>
        </a:p>
      </dgm:t>
    </dgm:pt>
    <dgm:pt modelId="{AEACA2D4-45EA-42A8-8860-A5D4A7637479}" type="parTrans" cxnId="{A36682C7-FFBC-43CC-8215-BE881B666604}">
      <dgm:prSet custT="1"/>
      <dgm:spPr/>
      <dgm:t>
        <a:bodyPr/>
        <a:lstStyle/>
        <a:p>
          <a:endParaRPr lang="en-GB" sz="1600"/>
        </a:p>
      </dgm:t>
    </dgm:pt>
    <dgm:pt modelId="{AEA18553-5DDD-4D43-B933-B3B388B03D77}" type="sibTrans" cxnId="{A36682C7-FFBC-43CC-8215-BE881B666604}">
      <dgm:prSet/>
      <dgm:spPr/>
      <dgm:t>
        <a:bodyPr/>
        <a:lstStyle/>
        <a:p>
          <a:endParaRPr lang="en-GB"/>
        </a:p>
      </dgm:t>
    </dgm:pt>
    <dgm:pt modelId="{4B8C7C70-B1ED-4814-AB64-4975EBE8C0D0}">
      <dgm:prSet phldrT="[Text]" custT="1"/>
      <dgm:spPr/>
      <dgm:t>
        <a:bodyPr/>
        <a:lstStyle/>
        <a:p>
          <a:r>
            <a:rPr lang="en-GB" sz="1600" dirty="0" err="1"/>
            <a:t>finiteVolume</a:t>
          </a:r>
          <a:endParaRPr lang="en-GB" sz="1600" dirty="0"/>
        </a:p>
      </dgm:t>
    </dgm:pt>
    <dgm:pt modelId="{E88B9AF2-8F8C-4125-BDC0-E8BAF12ECB71}" type="parTrans" cxnId="{52ECBBA2-AFE5-4814-AE9A-75981CE144B6}">
      <dgm:prSet custT="1"/>
      <dgm:spPr/>
      <dgm:t>
        <a:bodyPr/>
        <a:lstStyle/>
        <a:p>
          <a:endParaRPr lang="en-GB" sz="1600"/>
        </a:p>
      </dgm:t>
    </dgm:pt>
    <dgm:pt modelId="{5DD01721-BE9F-49FE-B691-569B590443F8}" type="sibTrans" cxnId="{52ECBBA2-AFE5-4814-AE9A-75981CE144B6}">
      <dgm:prSet/>
      <dgm:spPr/>
      <dgm:t>
        <a:bodyPr/>
        <a:lstStyle/>
        <a:p>
          <a:endParaRPr lang="en-GB"/>
        </a:p>
      </dgm:t>
    </dgm:pt>
    <dgm:pt modelId="{1F29B649-E5C3-49D6-8373-8421A53B875F}">
      <dgm:prSet phldrT="[Text]" custT="1"/>
      <dgm:spPr/>
      <dgm:t>
        <a:bodyPr/>
        <a:lstStyle/>
        <a:p>
          <a:r>
            <a:rPr lang="en-GB" sz="1600" dirty="0" err="1"/>
            <a:t>OpenFOAM</a:t>
          </a:r>
          <a:endParaRPr lang="en-GB" sz="1600" dirty="0"/>
        </a:p>
      </dgm:t>
    </dgm:pt>
    <dgm:pt modelId="{973D483B-708D-474A-9A64-27D65025F369}" type="parTrans" cxnId="{84D52916-4EE6-4960-905F-F9A4245CD90D}">
      <dgm:prSet custT="1"/>
      <dgm:spPr/>
      <dgm:t>
        <a:bodyPr/>
        <a:lstStyle/>
        <a:p>
          <a:endParaRPr lang="en-GB" sz="1600"/>
        </a:p>
      </dgm:t>
    </dgm:pt>
    <dgm:pt modelId="{552EED7F-8558-4A22-8826-E10B0C26571A}" type="sibTrans" cxnId="{84D52916-4EE6-4960-905F-F9A4245CD90D}">
      <dgm:prSet/>
      <dgm:spPr/>
      <dgm:t>
        <a:bodyPr/>
        <a:lstStyle/>
        <a:p>
          <a:endParaRPr lang="en-GB"/>
        </a:p>
      </dgm:t>
    </dgm:pt>
    <dgm:pt modelId="{C6FBBF1A-1D79-470C-B484-095982F6A79F}">
      <dgm:prSet phldrT="[Text]" custT="1"/>
      <dgm:spPr/>
      <dgm:t>
        <a:bodyPr/>
        <a:lstStyle/>
        <a:p>
          <a:r>
            <a:rPr lang="en-GB" sz="1600" dirty="0" err="1"/>
            <a:t>transportModels</a:t>
          </a:r>
          <a:endParaRPr lang="en-GB" sz="1600" dirty="0"/>
        </a:p>
      </dgm:t>
    </dgm:pt>
    <dgm:pt modelId="{67BBEC87-7A86-4FDA-92C4-AA9E068C9448}" type="parTrans" cxnId="{2B693050-0122-4DAD-B718-042573B5D735}">
      <dgm:prSet custT="1"/>
      <dgm:spPr/>
      <dgm:t>
        <a:bodyPr/>
        <a:lstStyle/>
        <a:p>
          <a:endParaRPr lang="en-GB" sz="1600"/>
        </a:p>
      </dgm:t>
    </dgm:pt>
    <dgm:pt modelId="{E041B998-93D3-4579-864F-A719338926D2}" type="sibTrans" cxnId="{2B693050-0122-4DAD-B718-042573B5D735}">
      <dgm:prSet/>
      <dgm:spPr/>
      <dgm:t>
        <a:bodyPr/>
        <a:lstStyle/>
        <a:p>
          <a:endParaRPr lang="en-GB"/>
        </a:p>
      </dgm:t>
    </dgm:pt>
    <dgm:pt modelId="{4D2B202E-1B26-47F2-A0E6-A05B1D31A7F8}">
      <dgm:prSet phldrT="[Text]" custT="1"/>
      <dgm:spPr/>
      <dgm:t>
        <a:bodyPr/>
        <a:lstStyle/>
        <a:p>
          <a:r>
            <a:rPr lang="en-GB" sz="1600" dirty="0" err="1"/>
            <a:t>turbulenceModels</a:t>
          </a:r>
          <a:endParaRPr lang="en-GB" sz="1600" dirty="0"/>
        </a:p>
      </dgm:t>
    </dgm:pt>
    <dgm:pt modelId="{04CEC6C3-A429-440C-8767-4EB337D00C82}" type="parTrans" cxnId="{0FE3DAE4-012A-41FD-BAAC-DBAFB94BCA6B}">
      <dgm:prSet custT="1"/>
      <dgm:spPr/>
      <dgm:t>
        <a:bodyPr/>
        <a:lstStyle/>
        <a:p>
          <a:endParaRPr lang="en-GB" sz="1600"/>
        </a:p>
      </dgm:t>
    </dgm:pt>
    <dgm:pt modelId="{84E7B256-0C28-4271-B0AE-A18BB8161FA5}" type="sibTrans" cxnId="{0FE3DAE4-012A-41FD-BAAC-DBAFB94BCA6B}">
      <dgm:prSet/>
      <dgm:spPr/>
      <dgm:t>
        <a:bodyPr/>
        <a:lstStyle/>
        <a:p>
          <a:endParaRPr lang="en-GB"/>
        </a:p>
      </dgm:t>
    </dgm:pt>
    <dgm:pt modelId="{CDC0C2FD-341D-474A-976E-D792146820B0}">
      <dgm:prSet phldrT="[Text]" custT="1"/>
      <dgm:spPr/>
      <dgm:t>
        <a:bodyPr/>
        <a:lstStyle/>
        <a:p>
          <a:r>
            <a:rPr lang="en-GB" sz="1600"/>
            <a:t>etc</a:t>
          </a:r>
        </a:p>
      </dgm:t>
    </dgm:pt>
    <dgm:pt modelId="{FCA88991-31AC-413D-AB07-46DC29132C42}" type="parTrans" cxnId="{4B903FD9-64FD-4FE9-8F95-8316345AF36B}">
      <dgm:prSet custT="1"/>
      <dgm:spPr/>
      <dgm:t>
        <a:bodyPr/>
        <a:lstStyle/>
        <a:p>
          <a:endParaRPr lang="en-GB" sz="1600"/>
        </a:p>
      </dgm:t>
    </dgm:pt>
    <dgm:pt modelId="{7B74701A-0082-4A6B-8554-4DB9EBA1A378}" type="sibTrans" cxnId="{4B903FD9-64FD-4FE9-8F95-8316345AF36B}">
      <dgm:prSet/>
      <dgm:spPr/>
      <dgm:t>
        <a:bodyPr/>
        <a:lstStyle/>
        <a:p>
          <a:endParaRPr lang="en-GB"/>
        </a:p>
      </dgm:t>
    </dgm:pt>
    <dgm:pt modelId="{3812A472-DE5A-4203-938D-7DBC658A0B37}">
      <dgm:prSet phldrT="[Text]" custT="1"/>
      <dgm:spPr/>
      <dgm:t>
        <a:bodyPr/>
        <a:lstStyle/>
        <a:p>
          <a:r>
            <a:rPr lang="en-GB" sz="1600" dirty="0"/>
            <a:t>platforms</a:t>
          </a:r>
        </a:p>
      </dgm:t>
    </dgm:pt>
    <dgm:pt modelId="{611C3634-C8F3-41D5-B01E-81610A6C1C97}" type="parTrans" cxnId="{5B6AF1D9-CA2B-4A6A-AD48-78EDE78E6DCD}">
      <dgm:prSet custT="1"/>
      <dgm:spPr/>
      <dgm:t>
        <a:bodyPr/>
        <a:lstStyle/>
        <a:p>
          <a:endParaRPr lang="en-GB" sz="1600"/>
        </a:p>
      </dgm:t>
    </dgm:pt>
    <dgm:pt modelId="{458D701A-94BA-4DB4-B93B-85013A4B02AD}" type="sibTrans" cxnId="{5B6AF1D9-CA2B-4A6A-AD48-78EDE78E6DCD}">
      <dgm:prSet/>
      <dgm:spPr/>
      <dgm:t>
        <a:bodyPr/>
        <a:lstStyle/>
        <a:p>
          <a:endParaRPr lang="en-GB"/>
        </a:p>
      </dgm:t>
    </dgm:pt>
    <dgm:pt modelId="{FA8F0192-6AD4-4BF6-AC96-23F3EEF29D88}">
      <dgm:prSet phldrT="[Text]" custT="1"/>
      <dgm:spPr/>
      <dgm:t>
        <a:bodyPr/>
        <a:lstStyle/>
        <a:p>
          <a:r>
            <a:rPr lang="en-GB" sz="1600" dirty="0" err="1"/>
            <a:t>wmake</a:t>
          </a:r>
          <a:endParaRPr lang="en-GB" sz="1600" dirty="0"/>
        </a:p>
      </dgm:t>
    </dgm:pt>
    <dgm:pt modelId="{39D3F870-B835-4499-A103-494A568EE3C5}" type="parTrans" cxnId="{ECCDB081-129E-4B97-83FD-449EF264C0C5}">
      <dgm:prSet custT="1"/>
      <dgm:spPr/>
      <dgm:t>
        <a:bodyPr/>
        <a:lstStyle/>
        <a:p>
          <a:endParaRPr lang="en-GB" sz="1600"/>
        </a:p>
      </dgm:t>
    </dgm:pt>
    <dgm:pt modelId="{F5FBA39F-BAD3-443B-92CB-887F3F549CE3}" type="sibTrans" cxnId="{ECCDB081-129E-4B97-83FD-449EF264C0C5}">
      <dgm:prSet/>
      <dgm:spPr/>
      <dgm:t>
        <a:bodyPr/>
        <a:lstStyle/>
        <a:p>
          <a:endParaRPr lang="en-GB"/>
        </a:p>
      </dgm:t>
    </dgm:pt>
    <dgm:pt modelId="{6E2F922F-98CC-43CD-8BB9-B27F132255EB}">
      <dgm:prSet phldrT="[Text]" custT="1"/>
      <dgm:spPr>
        <a:solidFill>
          <a:srgbClr val="FFC000"/>
        </a:solidFill>
      </dgm:spPr>
      <dgm:t>
        <a:bodyPr/>
        <a:lstStyle/>
        <a:p>
          <a:r>
            <a:rPr lang="en-GB" sz="1600" dirty="0" err="1">
              <a:solidFill>
                <a:srgbClr val="FF0000"/>
              </a:solidFill>
            </a:rPr>
            <a:t>simpleDarcyFoam</a:t>
          </a:r>
          <a:endParaRPr lang="en-GB" sz="1600" dirty="0">
            <a:solidFill>
              <a:srgbClr val="FF0000"/>
            </a:solidFill>
          </a:endParaRPr>
        </a:p>
      </dgm:t>
    </dgm:pt>
    <dgm:pt modelId="{3231DBDB-7E5F-47F9-A291-8B981D1D9668}" type="parTrans" cxnId="{82EC9287-D800-4D4E-88A6-E1A42E50A67F}">
      <dgm:prSet custT="1"/>
      <dgm:spPr/>
      <dgm:t>
        <a:bodyPr/>
        <a:lstStyle/>
        <a:p>
          <a:endParaRPr lang="en-GB" sz="1600"/>
        </a:p>
      </dgm:t>
    </dgm:pt>
    <dgm:pt modelId="{F85A4237-4218-4F22-AF21-74021BDCCFA0}" type="sibTrans" cxnId="{82EC9287-D800-4D4E-88A6-E1A42E50A67F}">
      <dgm:prSet/>
      <dgm:spPr/>
      <dgm:t>
        <a:bodyPr/>
        <a:lstStyle/>
        <a:p>
          <a:endParaRPr lang="en-GB"/>
        </a:p>
      </dgm:t>
    </dgm:pt>
    <dgm:pt modelId="{86E46F4D-9147-4618-8613-F9EF83A0F80D}">
      <dgm:prSet phldrT="[Text]" custT="1"/>
      <dgm:spPr>
        <a:solidFill>
          <a:srgbClr val="FFC000"/>
        </a:solidFill>
      </dgm:spPr>
      <dgm:t>
        <a:bodyPr/>
        <a:lstStyle/>
        <a:p>
          <a:r>
            <a:rPr lang="en-GB" sz="1600" dirty="0" err="1">
              <a:solidFill>
                <a:srgbClr val="FF0000"/>
              </a:solidFill>
            </a:rPr>
            <a:t>adaptiveScalarTransportFoam</a:t>
          </a:r>
          <a:endParaRPr lang="en-GB" sz="1600" dirty="0">
            <a:solidFill>
              <a:srgbClr val="FF0000"/>
            </a:solidFill>
          </a:endParaRPr>
        </a:p>
      </dgm:t>
    </dgm:pt>
    <dgm:pt modelId="{334E0B91-DCA9-4393-B55A-A1BAD8123C8E}" type="parTrans" cxnId="{B9672939-A6C7-4D1D-827B-7DD3DBCDA52B}">
      <dgm:prSet custT="1"/>
      <dgm:spPr/>
      <dgm:t>
        <a:bodyPr/>
        <a:lstStyle/>
        <a:p>
          <a:endParaRPr lang="en-GB" sz="1600"/>
        </a:p>
      </dgm:t>
    </dgm:pt>
    <dgm:pt modelId="{5117BE28-1304-4253-B9ED-2101F2493074}" type="sibTrans" cxnId="{B9672939-A6C7-4D1D-827B-7DD3DBCDA52B}">
      <dgm:prSet/>
      <dgm:spPr/>
      <dgm:t>
        <a:bodyPr/>
        <a:lstStyle/>
        <a:p>
          <a:endParaRPr lang="en-GB"/>
        </a:p>
      </dgm:t>
    </dgm:pt>
    <dgm:pt modelId="{23C1D792-19B5-4175-BA30-595335DA6FF0}">
      <dgm:prSet phldrT="[Text]" custT="1"/>
      <dgm:spPr>
        <a:solidFill>
          <a:srgbClr val="FFC000"/>
        </a:solidFill>
      </dgm:spPr>
      <dgm:t>
        <a:bodyPr/>
        <a:lstStyle/>
        <a:p>
          <a:r>
            <a:rPr lang="en-GB" sz="1600" dirty="0" err="1">
              <a:solidFill>
                <a:srgbClr val="FF0000"/>
              </a:solidFill>
            </a:rPr>
            <a:t>setRandomField</a:t>
          </a:r>
          <a:endParaRPr lang="en-GB" sz="1600" dirty="0">
            <a:solidFill>
              <a:srgbClr val="FF0000"/>
            </a:solidFill>
          </a:endParaRPr>
        </a:p>
      </dgm:t>
    </dgm:pt>
    <dgm:pt modelId="{0E845894-D104-42FE-8136-D6419C72557E}" type="parTrans" cxnId="{FCE7BD37-D65F-4F95-9127-7A9363F9CD49}">
      <dgm:prSet custT="1"/>
      <dgm:spPr/>
      <dgm:t>
        <a:bodyPr/>
        <a:lstStyle/>
        <a:p>
          <a:endParaRPr lang="en-GB" sz="1600"/>
        </a:p>
      </dgm:t>
    </dgm:pt>
    <dgm:pt modelId="{B4196F84-3088-4EAF-B2DE-4B37350551A8}" type="sibTrans" cxnId="{FCE7BD37-D65F-4F95-9127-7A9363F9CD49}">
      <dgm:prSet/>
      <dgm:spPr/>
      <dgm:t>
        <a:bodyPr/>
        <a:lstStyle/>
        <a:p>
          <a:endParaRPr lang="en-GB"/>
        </a:p>
      </dgm:t>
    </dgm:pt>
    <dgm:pt modelId="{E6E93EE1-7D12-4AFC-B0F5-DD498FAC4551}" type="pres">
      <dgm:prSet presAssocID="{3C1E0C64-3B10-4B53-A395-33725D8F45BE}" presName="diagram" presStyleCnt="0">
        <dgm:presLayoutVars>
          <dgm:chPref val="1"/>
          <dgm:dir/>
          <dgm:animOne val="branch"/>
          <dgm:animLvl val="lvl"/>
          <dgm:resizeHandles val="exact"/>
        </dgm:presLayoutVars>
      </dgm:prSet>
      <dgm:spPr/>
    </dgm:pt>
    <dgm:pt modelId="{D92A9487-1C85-4075-ACAE-C9B87C2C944B}" type="pres">
      <dgm:prSet presAssocID="{0302DF43-D710-42AC-A46F-D368C3639430}" presName="root1" presStyleCnt="0"/>
      <dgm:spPr/>
    </dgm:pt>
    <dgm:pt modelId="{EAD81C16-73DA-4285-BB1A-CC4FF7E3BDBB}" type="pres">
      <dgm:prSet presAssocID="{0302DF43-D710-42AC-A46F-D368C3639430}" presName="LevelOneTextNode" presStyleLbl="node0" presStyleIdx="0" presStyleCnt="1" custScaleX="152926" custScaleY="387988" custLinFactY="25562" custLinFactNeighborX="-12718" custLinFactNeighborY="100000">
        <dgm:presLayoutVars>
          <dgm:chPref val="3"/>
        </dgm:presLayoutVars>
      </dgm:prSet>
      <dgm:spPr/>
    </dgm:pt>
    <dgm:pt modelId="{F5F7B88E-66D9-4499-9C94-E34AD0744B95}" type="pres">
      <dgm:prSet presAssocID="{0302DF43-D710-42AC-A46F-D368C3639430}" presName="level2hierChild" presStyleCnt="0"/>
      <dgm:spPr/>
    </dgm:pt>
    <dgm:pt modelId="{D40A5989-A979-495A-8574-98B14BEB342E}" type="pres">
      <dgm:prSet presAssocID="{105DE86E-EBF6-4AAD-8C7A-BFEC80783E75}" presName="conn2-1" presStyleLbl="parChTrans1D2" presStyleIdx="0" presStyleCnt="8"/>
      <dgm:spPr/>
    </dgm:pt>
    <dgm:pt modelId="{82282652-4F78-4700-8D0F-01896191640D}" type="pres">
      <dgm:prSet presAssocID="{105DE86E-EBF6-4AAD-8C7A-BFEC80783E75}" presName="connTx" presStyleLbl="parChTrans1D2" presStyleIdx="0" presStyleCnt="8"/>
      <dgm:spPr/>
    </dgm:pt>
    <dgm:pt modelId="{5AE2EDBC-6530-4044-A0AC-329E0429A403}" type="pres">
      <dgm:prSet presAssocID="{A1433BD7-114C-497D-9CEB-C2036922EECF}" presName="root2" presStyleCnt="0"/>
      <dgm:spPr/>
    </dgm:pt>
    <dgm:pt modelId="{C1AC85CB-43CD-4D04-9D29-380607D6FF1F}" type="pres">
      <dgm:prSet presAssocID="{A1433BD7-114C-497D-9CEB-C2036922EECF}" presName="LevelTwoTextNode" presStyleLbl="node2" presStyleIdx="0" presStyleCnt="8" custScaleX="177381" custScaleY="158962">
        <dgm:presLayoutVars>
          <dgm:chPref val="3"/>
        </dgm:presLayoutVars>
      </dgm:prSet>
      <dgm:spPr/>
    </dgm:pt>
    <dgm:pt modelId="{CC5E6178-EC0F-4762-AB92-6BB9A3CFFCBB}" type="pres">
      <dgm:prSet presAssocID="{A1433BD7-114C-497D-9CEB-C2036922EECF}" presName="level3hierChild" presStyleCnt="0"/>
      <dgm:spPr/>
    </dgm:pt>
    <dgm:pt modelId="{690CFF96-D198-4E9D-83A8-0535EBA0C6BE}" type="pres">
      <dgm:prSet presAssocID="{F57EB1F4-C30B-484B-87C9-99E4D609EE59}" presName="conn2-1" presStyleLbl="parChTrans1D3" presStyleIdx="0" presStyleCnt="7"/>
      <dgm:spPr/>
    </dgm:pt>
    <dgm:pt modelId="{7742B7C3-203E-4568-9B98-1FA0F5BE4057}" type="pres">
      <dgm:prSet presAssocID="{F57EB1F4-C30B-484B-87C9-99E4D609EE59}" presName="connTx" presStyleLbl="parChTrans1D3" presStyleIdx="0" presStyleCnt="7"/>
      <dgm:spPr/>
    </dgm:pt>
    <dgm:pt modelId="{801D4636-AEF3-4C99-BB0C-E661A392ACB4}" type="pres">
      <dgm:prSet presAssocID="{FA2EA801-2B06-4E77-9B29-AD008E284B40}" presName="root2" presStyleCnt="0"/>
      <dgm:spPr/>
    </dgm:pt>
    <dgm:pt modelId="{0311A0E2-8E28-4E29-83F5-86200A871C96}" type="pres">
      <dgm:prSet presAssocID="{FA2EA801-2B06-4E77-9B29-AD008E284B40}" presName="LevelTwoTextNode" presStyleLbl="node3" presStyleIdx="0" presStyleCnt="7" custScaleX="131859" custScaleY="97812">
        <dgm:presLayoutVars>
          <dgm:chPref val="3"/>
        </dgm:presLayoutVars>
      </dgm:prSet>
      <dgm:spPr/>
    </dgm:pt>
    <dgm:pt modelId="{848D04C6-422F-4FD5-9BC4-0D4706238010}" type="pres">
      <dgm:prSet presAssocID="{FA2EA801-2B06-4E77-9B29-AD008E284B40}" presName="level3hierChild" presStyleCnt="0"/>
      <dgm:spPr/>
    </dgm:pt>
    <dgm:pt modelId="{42191D17-691E-4F65-AD2A-62812B157A10}" type="pres">
      <dgm:prSet presAssocID="{3231DBDB-7E5F-47F9-A291-8B981D1D9668}" presName="conn2-1" presStyleLbl="parChTrans1D4" presStyleIdx="0" presStyleCnt="3"/>
      <dgm:spPr/>
    </dgm:pt>
    <dgm:pt modelId="{E6C0FB61-4ACA-4C60-848E-49C953BA9AE4}" type="pres">
      <dgm:prSet presAssocID="{3231DBDB-7E5F-47F9-A291-8B981D1D9668}" presName="connTx" presStyleLbl="parChTrans1D4" presStyleIdx="0" presStyleCnt="3"/>
      <dgm:spPr/>
    </dgm:pt>
    <dgm:pt modelId="{2F863591-5B45-4726-8C23-37AF38C2FBA5}" type="pres">
      <dgm:prSet presAssocID="{6E2F922F-98CC-43CD-8BB9-B27F132255EB}" presName="root2" presStyleCnt="0"/>
      <dgm:spPr/>
    </dgm:pt>
    <dgm:pt modelId="{E95849C4-3215-4870-B3DC-7EAD55F52B57}" type="pres">
      <dgm:prSet presAssocID="{6E2F922F-98CC-43CD-8BB9-B27F132255EB}" presName="LevelTwoTextNode" presStyleLbl="node4" presStyleIdx="0" presStyleCnt="3" custScaleX="366179" custScaleY="124556" custLinFactNeighborX="77876" custLinFactNeighborY="14959">
        <dgm:presLayoutVars>
          <dgm:chPref val="3"/>
        </dgm:presLayoutVars>
      </dgm:prSet>
      <dgm:spPr/>
    </dgm:pt>
    <dgm:pt modelId="{FD8353B8-8F5D-49E1-9097-DFE7D5EF5407}" type="pres">
      <dgm:prSet presAssocID="{6E2F922F-98CC-43CD-8BB9-B27F132255EB}" presName="level3hierChild" presStyleCnt="0"/>
      <dgm:spPr/>
    </dgm:pt>
    <dgm:pt modelId="{87B6FDF3-C8CA-4333-BD44-A23EB1859FF3}" type="pres">
      <dgm:prSet presAssocID="{334E0B91-DCA9-4393-B55A-A1BAD8123C8E}" presName="conn2-1" presStyleLbl="parChTrans1D4" presStyleIdx="1" presStyleCnt="3"/>
      <dgm:spPr/>
    </dgm:pt>
    <dgm:pt modelId="{3DE6A93C-75FB-435F-BE35-B38B3741699E}" type="pres">
      <dgm:prSet presAssocID="{334E0B91-DCA9-4393-B55A-A1BAD8123C8E}" presName="connTx" presStyleLbl="parChTrans1D4" presStyleIdx="1" presStyleCnt="3"/>
      <dgm:spPr/>
    </dgm:pt>
    <dgm:pt modelId="{60CE68CC-0B24-4575-A11B-35B24BF08421}" type="pres">
      <dgm:prSet presAssocID="{86E46F4D-9147-4618-8613-F9EF83A0F80D}" presName="root2" presStyleCnt="0"/>
      <dgm:spPr/>
    </dgm:pt>
    <dgm:pt modelId="{819BC2E0-C756-4094-9CD0-A9B74B58199B}" type="pres">
      <dgm:prSet presAssocID="{86E46F4D-9147-4618-8613-F9EF83A0F80D}" presName="LevelTwoTextNode" presStyleLbl="node4" presStyleIdx="1" presStyleCnt="3" custScaleX="451179" custScaleY="119732" custLinFactNeighborX="33432" custLinFactNeighborY="36545">
        <dgm:presLayoutVars>
          <dgm:chPref val="3"/>
        </dgm:presLayoutVars>
      </dgm:prSet>
      <dgm:spPr/>
    </dgm:pt>
    <dgm:pt modelId="{1BBC673D-79D0-41D3-96F4-ECBC80BB4BE9}" type="pres">
      <dgm:prSet presAssocID="{86E46F4D-9147-4618-8613-F9EF83A0F80D}" presName="level3hierChild" presStyleCnt="0"/>
      <dgm:spPr/>
    </dgm:pt>
    <dgm:pt modelId="{14E2A175-1B0E-4711-83EE-6CD57805A096}" type="pres">
      <dgm:prSet presAssocID="{E46F082D-CF05-42D1-AAA1-D5CE5A3804F6}" presName="conn2-1" presStyleLbl="parChTrans1D3" presStyleIdx="1" presStyleCnt="7"/>
      <dgm:spPr/>
    </dgm:pt>
    <dgm:pt modelId="{9630DB30-0D0D-41D6-BC4C-3EDCC7493A97}" type="pres">
      <dgm:prSet presAssocID="{E46F082D-CF05-42D1-AAA1-D5CE5A3804F6}" presName="connTx" presStyleLbl="parChTrans1D3" presStyleIdx="1" presStyleCnt="7"/>
      <dgm:spPr/>
    </dgm:pt>
    <dgm:pt modelId="{894EBDCB-6D41-49E9-A73A-73ABACE223DC}" type="pres">
      <dgm:prSet presAssocID="{46FF7126-E15D-4299-BA75-F3FF6DE29D57}" presName="root2" presStyleCnt="0"/>
      <dgm:spPr/>
    </dgm:pt>
    <dgm:pt modelId="{D6C2A2CA-E343-4C95-8175-047F1E58E96B}" type="pres">
      <dgm:prSet presAssocID="{46FF7126-E15D-4299-BA75-F3FF6DE29D57}" presName="LevelTwoTextNode" presStyleLbl="node3" presStyleIdx="1" presStyleCnt="7">
        <dgm:presLayoutVars>
          <dgm:chPref val="3"/>
        </dgm:presLayoutVars>
      </dgm:prSet>
      <dgm:spPr/>
    </dgm:pt>
    <dgm:pt modelId="{FF49EF8C-6D97-4DDE-986E-E49364DF20CB}" type="pres">
      <dgm:prSet presAssocID="{46FF7126-E15D-4299-BA75-F3FF6DE29D57}" presName="level3hierChild" presStyleCnt="0"/>
      <dgm:spPr/>
    </dgm:pt>
    <dgm:pt modelId="{3B0D723A-9F8B-4E88-8B21-132E110372C4}" type="pres">
      <dgm:prSet presAssocID="{9842FBDF-2DB8-4B08-A4E2-5672B693733C}" presName="conn2-1" presStyleLbl="parChTrans1D3" presStyleIdx="2" presStyleCnt="7"/>
      <dgm:spPr/>
    </dgm:pt>
    <dgm:pt modelId="{005977F4-E76F-4157-9881-75A8FD5C1963}" type="pres">
      <dgm:prSet presAssocID="{9842FBDF-2DB8-4B08-A4E2-5672B693733C}" presName="connTx" presStyleLbl="parChTrans1D3" presStyleIdx="2" presStyleCnt="7"/>
      <dgm:spPr/>
    </dgm:pt>
    <dgm:pt modelId="{7B6243FA-51D9-4C05-B3D6-0E90EC762E8B}" type="pres">
      <dgm:prSet presAssocID="{3B6597E9-00BA-4963-9DA6-655D93F376F0}" presName="root2" presStyleCnt="0"/>
      <dgm:spPr/>
    </dgm:pt>
    <dgm:pt modelId="{CCBB95F8-306A-4DCE-8568-D62FFF27C420}" type="pres">
      <dgm:prSet presAssocID="{3B6597E9-00BA-4963-9DA6-655D93F376F0}" presName="LevelTwoTextNode" presStyleLbl="node3" presStyleIdx="2" presStyleCnt="7" custScaleX="161326" custScaleY="93627">
        <dgm:presLayoutVars>
          <dgm:chPref val="3"/>
        </dgm:presLayoutVars>
      </dgm:prSet>
      <dgm:spPr/>
    </dgm:pt>
    <dgm:pt modelId="{81E80DA6-EA8A-49AB-B23F-5BABB5F77B39}" type="pres">
      <dgm:prSet presAssocID="{3B6597E9-00BA-4963-9DA6-655D93F376F0}" presName="level3hierChild" presStyleCnt="0"/>
      <dgm:spPr/>
    </dgm:pt>
    <dgm:pt modelId="{616D76E8-4603-4DE9-B759-393B6BA620C5}" type="pres">
      <dgm:prSet presAssocID="{0E845894-D104-42FE-8136-D6419C72557E}" presName="conn2-1" presStyleLbl="parChTrans1D4" presStyleIdx="2" presStyleCnt="3"/>
      <dgm:spPr/>
    </dgm:pt>
    <dgm:pt modelId="{A608FADE-41D8-47B2-9061-EC6104F461DE}" type="pres">
      <dgm:prSet presAssocID="{0E845894-D104-42FE-8136-D6419C72557E}" presName="connTx" presStyleLbl="parChTrans1D4" presStyleIdx="2" presStyleCnt="3"/>
      <dgm:spPr/>
    </dgm:pt>
    <dgm:pt modelId="{6F38AD12-96AA-4364-9E80-EC0C0557BCCD}" type="pres">
      <dgm:prSet presAssocID="{23C1D792-19B5-4175-BA30-595335DA6FF0}" presName="root2" presStyleCnt="0"/>
      <dgm:spPr/>
    </dgm:pt>
    <dgm:pt modelId="{CF793833-2725-4A91-A3B4-04A8D1853E3C}" type="pres">
      <dgm:prSet presAssocID="{23C1D792-19B5-4175-BA30-595335DA6FF0}" presName="LevelTwoTextNode" presStyleLbl="node4" presStyleIdx="2" presStyleCnt="3" custScaleX="326600" custScaleY="104160" custLinFactNeighborX="66255" custLinFactNeighborY="29248">
        <dgm:presLayoutVars>
          <dgm:chPref val="3"/>
        </dgm:presLayoutVars>
      </dgm:prSet>
      <dgm:spPr/>
    </dgm:pt>
    <dgm:pt modelId="{1B0FBB57-4D3E-4012-9696-3E8BEA525C1A}" type="pres">
      <dgm:prSet presAssocID="{23C1D792-19B5-4175-BA30-595335DA6FF0}" presName="level3hierChild" presStyleCnt="0"/>
      <dgm:spPr/>
    </dgm:pt>
    <dgm:pt modelId="{F1A3FB45-1173-48B7-9331-4327360E8E0E}" type="pres">
      <dgm:prSet presAssocID="{959D8D94-7B78-4F20-837A-9B06B7D32587}" presName="conn2-1" presStyleLbl="parChTrans1D2" presStyleIdx="1" presStyleCnt="8"/>
      <dgm:spPr/>
    </dgm:pt>
    <dgm:pt modelId="{D606A7FC-B993-4876-80E5-8685741B9B4E}" type="pres">
      <dgm:prSet presAssocID="{959D8D94-7B78-4F20-837A-9B06B7D32587}" presName="connTx" presStyleLbl="parChTrans1D2" presStyleIdx="1" presStyleCnt="8"/>
      <dgm:spPr/>
    </dgm:pt>
    <dgm:pt modelId="{4A1C31E1-1397-40E2-AF30-2B6776D9BDEC}" type="pres">
      <dgm:prSet presAssocID="{576DCEBC-4FF8-4376-84F5-EF628B89DE5B}" presName="root2" presStyleCnt="0"/>
      <dgm:spPr/>
    </dgm:pt>
    <dgm:pt modelId="{288C90C3-C2A1-46CD-AE1C-B08929987FE3}" type="pres">
      <dgm:prSet presAssocID="{576DCEBC-4FF8-4376-84F5-EF628B89DE5B}" presName="LevelTwoTextNode" presStyleLbl="node2" presStyleIdx="1" presStyleCnt="8" custScaleX="141171" custScaleY="99773">
        <dgm:presLayoutVars>
          <dgm:chPref val="3"/>
        </dgm:presLayoutVars>
      </dgm:prSet>
      <dgm:spPr/>
    </dgm:pt>
    <dgm:pt modelId="{2AC1B854-B74E-4E42-8E37-72AAF2292E81}" type="pres">
      <dgm:prSet presAssocID="{576DCEBC-4FF8-4376-84F5-EF628B89DE5B}" presName="level3hierChild" presStyleCnt="0"/>
      <dgm:spPr/>
    </dgm:pt>
    <dgm:pt modelId="{DFBA27CC-27D4-436D-97F6-97B277573DA0}" type="pres">
      <dgm:prSet presAssocID="{AEACA2D4-45EA-42A8-8860-A5D4A7637479}" presName="conn2-1" presStyleLbl="parChTrans1D2" presStyleIdx="2" presStyleCnt="8"/>
      <dgm:spPr/>
    </dgm:pt>
    <dgm:pt modelId="{9B793BDF-7338-49F5-9776-3420F691895E}" type="pres">
      <dgm:prSet presAssocID="{AEACA2D4-45EA-42A8-8860-A5D4A7637479}" presName="connTx" presStyleLbl="parChTrans1D2" presStyleIdx="2" presStyleCnt="8"/>
      <dgm:spPr/>
    </dgm:pt>
    <dgm:pt modelId="{0420B136-92DC-4D38-B756-0F76E32DEC8B}" type="pres">
      <dgm:prSet presAssocID="{F0B39BAB-2737-4B18-B64B-6AC3255073A9}" presName="root2" presStyleCnt="0"/>
      <dgm:spPr/>
    </dgm:pt>
    <dgm:pt modelId="{A719EBE5-CB65-49F2-AE90-7A812F2F291C}" type="pres">
      <dgm:prSet presAssocID="{F0B39BAB-2737-4B18-B64B-6AC3255073A9}" presName="LevelTwoTextNode" presStyleLbl="node2" presStyleIdx="2" presStyleCnt="8">
        <dgm:presLayoutVars>
          <dgm:chPref val="3"/>
        </dgm:presLayoutVars>
      </dgm:prSet>
      <dgm:spPr/>
    </dgm:pt>
    <dgm:pt modelId="{5B66A997-1D3F-42DA-8873-5F88B911E075}" type="pres">
      <dgm:prSet presAssocID="{F0B39BAB-2737-4B18-B64B-6AC3255073A9}" presName="level3hierChild" presStyleCnt="0"/>
      <dgm:spPr/>
    </dgm:pt>
    <dgm:pt modelId="{DD5443CB-67A3-40D3-A509-5216F743AE6A}" type="pres">
      <dgm:prSet presAssocID="{E88B9AF2-8F8C-4125-BDC0-E8BAF12ECB71}" presName="conn2-1" presStyleLbl="parChTrans1D3" presStyleIdx="3" presStyleCnt="7"/>
      <dgm:spPr/>
    </dgm:pt>
    <dgm:pt modelId="{6483DFD7-09DD-42BF-9132-F4FC8AFDA40B}" type="pres">
      <dgm:prSet presAssocID="{E88B9AF2-8F8C-4125-BDC0-E8BAF12ECB71}" presName="connTx" presStyleLbl="parChTrans1D3" presStyleIdx="3" presStyleCnt="7"/>
      <dgm:spPr/>
    </dgm:pt>
    <dgm:pt modelId="{8BCF1C7D-87F7-430D-B54F-9902F6E0F017}" type="pres">
      <dgm:prSet presAssocID="{4B8C7C70-B1ED-4814-AB64-4975EBE8C0D0}" presName="root2" presStyleCnt="0"/>
      <dgm:spPr/>
    </dgm:pt>
    <dgm:pt modelId="{1BEFE176-0B12-4CFB-9E6D-AD61968218B6}" type="pres">
      <dgm:prSet presAssocID="{4B8C7C70-B1ED-4814-AB64-4975EBE8C0D0}" presName="LevelTwoTextNode" presStyleLbl="node3" presStyleIdx="3" presStyleCnt="7" custScaleX="271779" custScaleY="96572">
        <dgm:presLayoutVars>
          <dgm:chPref val="3"/>
        </dgm:presLayoutVars>
      </dgm:prSet>
      <dgm:spPr/>
    </dgm:pt>
    <dgm:pt modelId="{4B1667B5-1B18-4F22-9DE1-69936F800832}" type="pres">
      <dgm:prSet presAssocID="{4B8C7C70-B1ED-4814-AB64-4975EBE8C0D0}" presName="level3hierChild" presStyleCnt="0"/>
      <dgm:spPr/>
    </dgm:pt>
    <dgm:pt modelId="{58F1C7CC-BE1C-420F-A7AE-6FD0D5F56390}" type="pres">
      <dgm:prSet presAssocID="{973D483B-708D-474A-9A64-27D65025F369}" presName="conn2-1" presStyleLbl="parChTrans1D3" presStyleIdx="4" presStyleCnt="7"/>
      <dgm:spPr/>
    </dgm:pt>
    <dgm:pt modelId="{8AA3893F-A436-427D-8F5B-797AD19C5D7A}" type="pres">
      <dgm:prSet presAssocID="{973D483B-708D-474A-9A64-27D65025F369}" presName="connTx" presStyleLbl="parChTrans1D3" presStyleIdx="4" presStyleCnt="7"/>
      <dgm:spPr/>
    </dgm:pt>
    <dgm:pt modelId="{FF6A9AD7-05FE-49E7-B9AA-CEC352578F7A}" type="pres">
      <dgm:prSet presAssocID="{1F29B649-E5C3-49D6-8373-8421A53B875F}" presName="root2" presStyleCnt="0"/>
      <dgm:spPr/>
    </dgm:pt>
    <dgm:pt modelId="{7B382B84-2D0D-4692-9B2B-1D3E26A6F5DB}" type="pres">
      <dgm:prSet presAssocID="{1F29B649-E5C3-49D6-8373-8421A53B875F}" presName="LevelTwoTextNode" presStyleLbl="node3" presStyleIdx="4" presStyleCnt="7" custScaleX="287325" custScaleY="87362" custLinFactNeighborX="5831" custLinFactNeighborY="19165">
        <dgm:presLayoutVars>
          <dgm:chPref val="3"/>
        </dgm:presLayoutVars>
      </dgm:prSet>
      <dgm:spPr/>
    </dgm:pt>
    <dgm:pt modelId="{C8821969-8102-4479-B7E0-5AF59617BEEA}" type="pres">
      <dgm:prSet presAssocID="{1F29B649-E5C3-49D6-8373-8421A53B875F}" presName="level3hierChild" presStyleCnt="0"/>
      <dgm:spPr/>
    </dgm:pt>
    <dgm:pt modelId="{C58D0275-9668-4C73-A57A-F6D68E3A3762}" type="pres">
      <dgm:prSet presAssocID="{67BBEC87-7A86-4FDA-92C4-AA9E068C9448}" presName="conn2-1" presStyleLbl="parChTrans1D3" presStyleIdx="5" presStyleCnt="7"/>
      <dgm:spPr/>
    </dgm:pt>
    <dgm:pt modelId="{DC485D9E-5419-4C1A-9656-B3F5581B39C9}" type="pres">
      <dgm:prSet presAssocID="{67BBEC87-7A86-4FDA-92C4-AA9E068C9448}" presName="connTx" presStyleLbl="parChTrans1D3" presStyleIdx="5" presStyleCnt="7"/>
      <dgm:spPr/>
    </dgm:pt>
    <dgm:pt modelId="{CE20AD17-750D-422A-9B30-C3C91F99C19A}" type="pres">
      <dgm:prSet presAssocID="{C6FBBF1A-1D79-470C-B484-095982F6A79F}" presName="root2" presStyleCnt="0"/>
      <dgm:spPr/>
    </dgm:pt>
    <dgm:pt modelId="{058979D2-5A76-486B-91BD-BC8A1F407EFA}" type="pres">
      <dgm:prSet presAssocID="{C6FBBF1A-1D79-470C-B484-095982F6A79F}" presName="LevelTwoTextNode" presStyleLbl="node3" presStyleIdx="5" presStyleCnt="7" custScaleX="304176" custScaleY="81746" custLinFactNeighborX="-2595" custLinFactNeighborY="45445">
        <dgm:presLayoutVars>
          <dgm:chPref val="3"/>
        </dgm:presLayoutVars>
      </dgm:prSet>
      <dgm:spPr/>
    </dgm:pt>
    <dgm:pt modelId="{19A5261B-0C75-4A08-960A-70F753F179D8}" type="pres">
      <dgm:prSet presAssocID="{C6FBBF1A-1D79-470C-B484-095982F6A79F}" presName="level3hierChild" presStyleCnt="0"/>
      <dgm:spPr/>
    </dgm:pt>
    <dgm:pt modelId="{2CBA35A9-1BA2-4582-BF65-21692F46EAB0}" type="pres">
      <dgm:prSet presAssocID="{04CEC6C3-A429-440C-8767-4EB337D00C82}" presName="conn2-1" presStyleLbl="parChTrans1D3" presStyleIdx="6" presStyleCnt="7"/>
      <dgm:spPr/>
    </dgm:pt>
    <dgm:pt modelId="{3A44EA77-5DA9-4E24-AB4E-1E51D3FA8DCF}" type="pres">
      <dgm:prSet presAssocID="{04CEC6C3-A429-440C-8767-4EB337D00C82}" presName="connTx" presStyleLbl="parChTrans1D3" presStyleIdx="6" presStyleCnt="7"/>
      <dgm:spPr/>
    </dgm:pt>
    <dgm:pt modelId="{FC9BFB87-9AEF-4BCA-8EED-D7CF3A2B469A}" type="pres">
      <dgm:prSet presAssocID="{4D2B202E-1B26-47F2-A0E6-A05B1D31A7F8}" presName="root2" presStyleCnt="0"/>
      <dgm:spPr/>
    </dgm:pt>
    <dgm:pt modelId="{CF2EC991-81F8-4DB1-AB09-77AD73FDB034}" type="pres">
      <dgm:prSet presAssocID="{4D2B202E-1B26-47F2-A0E6-A05B1D31A7F8}" presName="LevelTwoTextNode" presStyleLbl="node3" presStyleIdx="6" presStyleCnt="7" custScaleX="290686" custScaleY="113240" custLinFactNeighborX="-1121" custLinFactNeighborY="60288">
        <dgm:presLayoutVars>
          <dgm:chPref val="3"/>
        </dgm:presLayoutVars>
      </dgm:prSet>
      <dgm:spPr/>
    </dgm:pt>
    <dgm:pt modelId="{FCF9E66D-678D-4683-B493-77319D998176}" type="pres">
      <dgm:prSet presAssocID="{4D2B202E-1B26-47F2-A0E6-A05B1D31A7F8}" presName="level3hierChild" presStyleCnt="0"/>
      <dgm:spPr/>
    </dgm:pt>
    <dgm:pt modelId="{1B195B90-256E-42E0-8173-FA63EC15289C}" type="pres">
      <dgm:prSet presAssocID="{8FEA844B-39C2-4ABD-85B7-7DCF24DC2196}" presName="conn2-1" presStyleLbl="parChTrans1D2" presStyleIdx="3" presStyleCnt="8"/>
      <dgm:spPr/>
    </dgm:pt>
    <dgm:pt modelId="{F2FEB695-01B8-402C-917B-DE64F93216DD}" type="pres">
      <dgm:prSet presAssocID="{8FEA844B-39C2-4ABD-85B7-7DCF24DC2196}" presName="connTx" presStyleLbl="parChTrans1D2" presStyleIdx="3" presStyleCnt="8"/>
      <dgm:spPr/>
    </dgm:pt>
    <dgm:pt modelId="{5DCF8E63-DEE5-420A-A9E6-6C3398748D7A}" type="pres">
      <dgm:prSet presAssocID="{7182DA09-9F49-4E3F-8F40-1633C59E910C}" presName="root2" presStyleCnt="0"/>
      <dgm:spPr/>
    </dgm:pt>
    <dgm:pt modelId="{3C16563A-877F-487E-8608-0F0055585C15}" type="pres">
      <dgm:prSet presAssocID="{7182DA09-9F49-4E3F-8F40-1633C59E910C}" presName="LevelTwoTextNode" presStyleLbl="node2" presStyleIdx="3" presStyleCnt="8">
        <dgm:presLayoutVars>
          <dgm:chPref val="3"/>
        </dgm:presLayoutVars>
      </dgm:prSet>
      <dgm:spPr/>
    </dgm:pt>
    <dgm:pt modelId="{93B412E2-A314-4E56-A966-11A32F227952}" type="pres">
      <dgm:prSet presAssocID="{7182DA09-9F49-4E3F-8F40-1633C59E910C}" presName="level3hierChild" presStyleCnt="0"/>
      <dgm:spPr/>
    </dgm:pt>
    <dgm:pt modelId="{9BA4B3F1-E7D5-4E0B-8D9F-12A92C9B40A7}" type="pres">
      <dgm:prSet presAssocID="{14541472-33B0-411D-94CF-1F69FCA08278}" presName="conn2-1" presStyleLbl="parChTrans1D2" presStyleIdx="4" presStyleCnt="8"/>
      <dgm:spPr/>
    </dgm:pt>
    <dgm:pt modelId="{2B357117-B02F-4FB8-9A71-407830858F57}" type="pres">
      <dgm:prSet presAssocID="{14541472-33B0-411D-94CF-1F69FCA08278}" presName="connTx" presStyleLbl="parChTrans1D2" presStyleIdx="4" presStyleCnt="8"/>
      <dgm:spPr/>
    </dgm:pt>
    <dgm:pt modelId="{1784178B-6FA1-48DD-9920-ED9D263CC21B}" type="pres">
      <dgm:prSet presAssocID="{3E703887-91DF-4D97-86DE-E987551B0696}" presName="root2" presStyleCnt="0"/>
      <dgm:spPr/>
    </dgm:pt>
    <dgm:pt modelId="{98573A0C-FACA-4BB7-8154-90B7B26AB478}" type="pres">
      <dgm:prSet presAssocID="{3E703887-91DF-4D97-86DE-E987551B0696}" presName="LevelTwoTextNode" presStyleLbl="node2" presStyleIdx="4" presStyleCnt="8">
        <dgm:presLayoutVars>
          <dgm:chPref val="3"/>
        </dgm:presLayoutVars>
      </dgm:prSet>
      <dgm:spPr/>
    </dgm:pt>
    <dgm:pt modelId="{CA97819C-BFB9-4921-A008-2D7C26C4E452}" type="pres">
      <dgm:prSet presAssocID="{3E703887-91DF-4D97-86DE-E987551B0696}" presName="level3hierChild" presStyleCnt="0"/>
      <dgm:spPr/>
    </dgm:pt>
    <dgm:pt modelId="{B56A129F-405D-4B12-B0E6-D04493D5634C}" type="pres">
      <dgm:prSet presAssocID="{FCA88991-31AC-413D-AB07-46DC29132C42}" presName="conn2-1" presStyleLbl="parChTrans1D2" presStyleIdx="5" presStyleCnt="8"/>
      <dgm:spPr/>
    </dgm:pt>
    <dgm:pt modelId="{738961BA-69B1-4531-975A-96BE64F0E7E9}" type="pres">
      <dgm:prSet presAssocID="{FCA88991-31AC-413D-AB07-46DC29132C42}" presName="connTx" presStyleLbl="parChTrans1D2" presStyleIdx="5" presStyleCnt="8"/>
      <dgm:spPr/>
    </dgm:pt>
    <dgm:pt modelId="{FCB86A77-E738-4073-B082-20D35EECF5B8}" type="pres">
      <dgm:prSet presAssocID="{CDC0C2FD-341D-474A-976E-D792146820B0}" presName="root2" presStyleCnt="0"/>
      <dgm:spPr/>
    </dgm:pt>
    <dgm:pt modelId="{80F84973-FA67-4941-9E40-9AEB3D3366CF}" type="pres">
      <dgm:prSet presAssocID="{CDC0C2FD-341D-474A-976E-D792146820B0}" presName="LevelTwoTextNode" presStyleLbl="node2" presStyleIdx="5" presStyleCnt="8">
        <dgm:presLayoutVars>
          <dgm:chPref val="3"/>
        </dgm:presLayoutVars>
      </dgm:prSet>
      <dgm:spPr/>
    </dgm:pt>
    <dgm:pt modelId="{E011567E-85CC-4CFA-8A55-E13D5E73A0DC}" type="pres">
      <dgm:prSet presAssocID="{CDC0C2FD-341D-474A-976E-D792146820B0}" presName="level3hierChild" presStyleCnt="0"/>
      <dgm:spPr/>
    </dgm:pt>
    <dgm:pt modelId="{835D4E3D-CA66-4B62-BC41-3CEDCDEE25E7}" type="pres">
      <dgm:prSet presAssocID="{611C3634-C8F3-41D5-B01E-81610A6C1C97}" presName="conn2-1" presStyleLbl="parChTrans1D2" presStyleIdx="6" presStyleCnt="8"/>
      <dgm:spPr/>
    </dgm:pt>
    <dgm:pt modelId="{D6EB7C33-C68F-41F4-B0E0-BAEE358938D0}" type="pres">
      <dgm:prSet presAssocID="{611C3634-C8F3-41D5-B01E-81610A6C1C97}" presName="connTx" presStyleLbl="parChTrans1D2" presStyleIdx="6" presStyleCnt="8"/>
      <dgm:spPr/>
    </dgm:pt>
    <dgm:pt modelId="{35DBC59A-5516-43C7-9A6B-4A88C12559DB}" type="pres">
      <dgm:prSet presAssocID="{3812A472-DE5A-4203-938D-7DBC658A0B37}" presName="root2" presStyleCnt="0"/>
      <dgm:spPr/>
    </dgm:pt>
    <dgm:pt modelId="{EDD1019A-8103-4FB3-94BE-3C5BD8BA7009}" type="pres">
      <dgm:prSet presAssocID="{3812A472-DE5A-4203-938D-7DBC658A0B37}" presName="LevelTwoTextNode" presStyleLbl="node2" presStyleIdx="6" presStyleCnt="8" custScaleX="177237" custScaleY="88548">
        <dgm:presLayoutVars>
          <dgm:chPref val="3"/>
        </dgm:presLayoutVars>
      </dgm:prSet>
      <dgm:spPr/>
    </dgm:pt>
    <dgm:pt modelId="{F8C342DF-8996-4D14-8E35-EB6763D3BCBD}" type="pres">
      <dgm:prSet presAssocID="{3812A472-DE5A-4203-938D-7DBC658A0B37}" presName="level3hierChild" presStyleCnt="0"/>
      <dgm:spPr/>
    </dgm:pt>
    <dgm:pt modelId="{4F9A9A94-D5D2-4B3F-BA51-2276A3B2491C}" type="pres">
      <dgm:prSet presAssocID="{39D3F870-B835-4499-A103-494A568EE3C5}" presName="conn2-1" presStyleLbl="parChTrans1D2" presStyleIdx="7" presStyleCnt="8"/>
      <dgm:spPr/>
    </dgm:pt>
    <dgm:pt modelId="{276BC5E1-7F7F-408E-8933-40AE021F04F2}" type="pres">
      <dgm:prSet presAssocID="{39D3F870-B835-4499-A103-494A568EE3C5}" presName="connTx" presStyleLbl="parChTrans1D2" presStyleIdx="7" presStyleCnt="8"/>
      <dgm:spPr/>
    </dgm:pt>
    <dgm:pt modelId="{D4303961-A575-417F-81AB-02AF667F02D9}" type="pres">
      <dgm:prSet presAssocID="{FA8F0192-6AD4-4BF6-AC96-23F3EEF29D88}" presName="root2" presStyleCnt="0"/>
      <dgm:spPr/>
    </dgm:pt>
    <dgm:pt modelId="{AB387734-8247-434E-89F1-8D2FB6CC9CC9}" type="pres">
      <dgm:prSet presAssocID="{FA8F0192-6AD4-4BF6-AC96-23F3EEF29D88}" presName="LevelTwoTextNode" presStyleLbl="node2" presStyleIdx="7" presStyleCnt="8" custScaleX="145459" custScaleY="117512">
        <dgm:presLayoutVars>
          <dgm:chPref val="3"/>
        </dgm:presLayoutVars>
      </dgm:prSet>
      <dgm:spPr/>
    </dgm:pt>
    <dgm:pt modelId="{339573A2-666A-49C7-9109-7E25A3121C04}" type="pres">
      <dgm:prSet presAssocID="{FA8F0192-6AD4-4BF6-AC96-23F3EEF29D88}" presName="level3hierChild" presStyleCnt="0"/>
      <dgm:spPr/>
    </dgm:pt>
  </dgm:ptLst>
  <dgm:cxnLst>
    <dgm:cxn modelId="{2C9DAB01-175D-45B2-B06A-2001B9E03A53}" type="presOf" srcId="{576DCEBC-4FF8-4376-84F5-EF628B89DE5B}" destId="{288C90C3-C2A1-46CD-AE1C-B08929987FE3}" srcOrd="0" destOrd="0" presId="urn:microsoft.com/office/officeart/2005/8/layout/hierarchy2"/>
    <dgm:cxn modelId="{A7339403-D3F8-478F-9390-F7B0D0E89854}" type="presOf" srcId="{46FF7126-E15D-4299-BA75-F3FF6DE29D57}" destId="{D6C2A2CA-E343-4C95-8175-047F1E58E96B}" srcOrd="0" destOrd="0" presId="urn:microsoft.com/office/officeart/2005/8/layout/hierarchy2"/>
    <dgm:cxn modelId="{89E59C04-7064-4471-A8B1-F7DD893040FD}" type="presOf" srcId="{334E0B91-DCA9-4393-B55A-A1BAD8123C8E}" destId="{87B6FDF3-C8CA-4333-BD44-A23EB1859FF3}" srcOrd="0" destOrd="0" presId="urn:microsoft.com/office/officeart/2005/8/layout/hierarchy2"/>
    <dgm:cxn modelId="{3789A206-B309-4169-AAF9-E46FA334AAA0}" type="presOf" srcId="{8FEA844B-39C2-4ABD-85B7-7DCF24DC2196}" destId="{F2FEB695-01B8-402C-917B-DE64F93216DD}" srcOrd="1" destOrd="0" presId="urn:microsoft.com/office/officeart/2005/8/layout/hierarchy2"/>
    <dgm:cxn modelId="{5EDA3D0A-527F-4A3A-9D08-9EA2EAC70207}" type="presOf" srcId="{0E845894-D104-42FE-8136-D6419C72557E}" destId="{A608FADE-41D8-47B2-9061-EC6104F461DE}" srcOrd="1" destOrd="0" presId="urn:microsoft.com/office/officeart/2005/8/layout/hierarchy2"/>
    <dgm:cxn modelId="{058F5F0A-E239-4EB3-A6A2-67126A74B638}" type="presOf" srcId="{3E703887-91DF-4D97-86DE-E987551B0696}" destId="{98573A0C-FACA-4BB7-8154-90B7B26AB478}" srcOrd="0" destOrd="0" presId="urn:microsoft.com/office/officeart/2005/8/layout/hierarchy2"/>
    <dgm:cxn modelId="{127A640B-D37C-45B1-9747-6E8E296BD2A5}" type="presOf" srcId="{14541472-33B0-411D-94CF-1F69FCA08278}" destId="{9BA4B3F1-E7D5-4E0B-8D9F-12A92C9B40A7}" srcOrd="0" destOrd="0" presId="urn:microsoft.com/office/officeart/2005/8/layout/hierarchy2"/>
    <dgm:cxn modelId="{44B4E10B-1DB9-424C-B83F-E5342E78F67E}" type="presOf" srcId="{334E0B91-DCA9-4393-B55A-A1BAD8123C8E}" destId="{3DE6A93C-75FB-435F-BE35-B38B3741699E}" srcOrd="1" destOrd="0" presId="urn:microsoft.com/office/officeart/2005/8/layout/hierarchy2"/>
    <dgm:cxn modelId="{9F9EE315-892C-47B6-BD5A-A4A887C7E172}" srcId="{0302DF43-D710-42AC-A46F-D368C3639430}" destId="{576DCEBC-4FF8-4376-84F5-EF628B89DE5B}" srcOrd="1" destOrd="0" parTransId="{959D8D94-7B78-4F20-837A-9B06B7D32587}" sibTransId="{BED2EECE-49A6-46E1-8849-712B53CEB69C}"/>
    <dgm:cxn modelId="{84D52916-4EE6-4960-905F-F9A4245CD90D}" srcId="{F0B39BAB-2737-4B18-B64B-6AC3255073A9}" destId="{1F29B649-E5C3-49D6-8373-8421A53B875F}" srcOrd="1" destOrd="0" parTransId="{973D483B-708D-474A-9A64-27D65025F369}" sibTransId="{552EED7F-8558-4A22-8826-E10B0C26571A}"/>
    <dgm:cxn modelId="{DB0B1417-AD81-4FEC-881E-06FDADDF7B9D}" type="presOf" srcId="{959D8D94-7B78-4F20-837A-9B06B7D32587}" destId="{D606A7FC-B993-4876-80E5-8685741B9B4E}" srcOrd="1" destOrd="0" presId="urn:microsoft.com/office/officeart/2005/8/layout/hierarchy2"/>
    <dgm:cxn modelId="{54593C1E-3F7B-43DA-A7EE-C5B4E2345B17}" type="presOf" srcId="{FA2EA801-2B06-4E77-9B29-AD008E284B40}" destId="{0311A0E2-8E28-4E29-83F5-86200A871C96}" srcOrd="0" destOrd="0" presId="urn:microsoft.com/office/officeart/2005/8/layout/hierarchy2"/>
    <dgm:cxn modelId="{BF155422-9346-47F4-88E1-F0F4A5C53548}" type="presOf" srcId="{E46F082D-CF05-42D1-AAA1-D5CE5A3804F6}" destId="{9630DB30-0D0D-41D6-BC4C-3EDCC7493A97}" srcOrd="1" destOrd="0" presId="urn:microsoft.com/office/officeart/2005/8/layout/hierarchy2"/>
    <dgm:cxn modelId="{9D77AA24-B1FC-4C5C-AFB5-32FC1F74849A}" type="presOf" srcId="{4D2B202E-1B26-47F2-A0E6-A05B1D31A7F8}" destId="{CF2EC991-81F8-4DB1-AB09-77AD73FDB034}" srcOrd="0" destOrd="0" presId="urn:microsoft.com/office/officeart/2005/8/layout/hierarchy2"/>
    <dgm:cxn modelId="{57EE6234-95D0-4B17-BF47-631225942981}" type="presOf" srcId="{9842FBDF-2DB8-4B08-A4E2-5672B693733C}" destId="{3B0D723A-9F8B-4E88-8B21-132E110372C4}" srcOrd="0" destOrd="0" presId="urn:microsoft.com/office/officeart/2005/8/layout/hierarchy2"/>
    <dgm:cxn modelId="{FCE7BD37-D65F-4F95-9127-7A9363F9CD49}" srcId="{3B6597E9-00BA-4963-9DA6-655D93F376F0}" destId="{23C1D792-19B5-4175-BA30-595335DA6FF0}" srcOrd="0" destOrd="0" parTransId="{0E845894-D104-42FE-8136-D6419C72557E}" sibTransId="{B4196F84-3088-4EAF-B2DE-4B37350551A8}"/>
    <dgm:cxn modelId="{B9672939-A6C7-4D1D-827B-7DD3DBCDA52B}" srcId="{FA2EA801-2B06-4E77-9B29-AD008E284B40}" destId="{86E46F4D-9147-4618-8613-F9EF83A0F80D}" srcOrd="1" destOrd="0" parTransId="{334E0B91-DCA9-4393-B55A-A1BAD8123C8E}" sibTransId="{5117BE28-1304-4253-B9ED-2101F2493074}"/>
    <dgm:cxn modelId="{B1D2F93C-E72C-4AF9-92D4-B2FA6F97C63F}" type="presOf" srcId="{F0B39BAB-2737-4B18-B64B-6AC3255073A9}" destId="{A719EBE5-CB65-49F2-AE90-7A812F2F291C}" srcOrd="0" destOrd="0" presId="urn:microsoft.com/office/officeart/2005/8/layout/hierarchy2"/>
    <dgm:cxn modelId="{D3444A3D-003E-4058-8C01-268464F97C53}" type="presOf" srcId="{23C1D792-19B5-4175-BA30-595335DA6FF0}" destId="{CF793833-2725-4A91-A3B4-04A8D1853E3C}" srcOrd="0" destOrd="0" presId="urn:microsoft.com/office/officeart/2005/8/layout/hierarchy2"/>
    <dgm:cxn modelId="{E4FB3C44-CE69-4011-B0FC-A0CDDB7A8A7E}" type="presOf" srcId="{C6FBBF1A-1D79-470C-B484-095982F6A79F}" destId="{058979D2-5A76-486B-91BD-BC8A1F407EFA}" srcOrd="0" destOrd="0" presId="urn:microsoft.com/office/officeart/2005/8/layout/hierarchy2"/>
    <dgm:cxn modelId="{20992A4B-39B0-478A-815B-D8AC232DF930}" type="presOf" srcId="{AEACA2D4-45EA-42A8-8860-A5D4A7637479}" destId="{9B793BDF-7338-49F5-9776-3420F691895E}" srcOrd="1" destOrd="0" presId="urn:microsoft.com/office/officeart/2005/8/layout/hierarchy2"/>
    <dgm:cxn modelId="{982C314E-2C6E-422C-A618-EE976B007922}" type="presOf" srcId="{0E845894-D104-42FE-8136-D6419C72557E}" destId="{616D76E8-4603-4DE9-B759-393B6BA620C5}" srcOrd="0" destOrd="0" presId="urn:microsoft.com/office/officeart/2005/8/layout/hierarchy2"/>
    <dgm:cxn modelId="{2B693050-0122-4DAD-B718-042573B5D735}" srcId="{F0B39BAB-2737-4B18-B64B-6AC3255073A9}" destId="{C6FBBF1A-1D79-470C-B484-095982F6A79F}" srcOrd="2" destOrd="0" parTransId="{67BBEC87-7A86-4FDA-92C4-AA9E068C9448}" sibTransId="{E041B998-93D3-4579-864F-A719338926D2}"/>
    <dgm:cxn modelId="{31407558-F4E3-4AA8-8725-7F8EFEB89DD2}" type="presOf" srcId="{3C1E0C64-3B10-4B53-A395-33725D8F45BE}" destId="{E6E93EE1-7D12-4AFC-B0F5-DD498FAC4551}" srcOrd="0" destOrd="0" presId="urn:microsoft.com/office/officeart/2005/8/layout/hierarchy2"/>
    <dgm:cxn modelId="{C6940D5F-6CE9-408D-B2D1-655D404EDF9D}" type="presOf" srcId="{A1433BD7-114C-497D-9CEB-C2036922EECF}" destId="{C1AC85CB-43CD-4D04-9D29-380607D6FF1F}" srcOrd="0" destOrd="0" presId="urn:microsoft.com/office/officeart/2005/8/layout/hierarchy2"/>
    <dgm:cxn modelId="{F7DB5D5F-8EFF-460D-AE11-1C33280CE7A4}" type="presOf" srcId="{67BBEC87-7A86-4FDA-92C4-AA9E068C9448}" destId="{C58D0275-9668-4C73-A57A-F6D68E3A3762}" srcOrd="0" destOrd="0" presId="urn:microsoft.com/office/officeart/2005/8/layout/hierarchy2"/>
    <dgm:cxn modelId="{E767E062-61D4-4A91-87C9-38FBAC4852F5}" type="presOf" srcId="{611C3634-C8F3-41D5-B01E-81610A6C1C97}" destId="{D6EB7C33-C68F-41F4-B0E0-BAEE358938D0}" srcOrd="1" destOrd="0" presId="urn:microsoft.com/office/officeart/2005/8/layout/hierarchy2"/>
    <dgm:cxn modelId="{DCC0B866-B093-41F3-BB90-3E22ECB2A155}" type="presOf" srcId="{105DE86E-EBF6-4AAD-8C7A-BFEC80783E75}" destId="{82282652-4F78-4700-8D0F-01896191640D}" srcOrd="1" destOrd="0" presId="urn:microsoft.com/office/officeart/2005/8/layout/hierarchy2"/>
    <dgm:cxn modelId="{7034FD6D-185D-4DCD-B04B-6C283D300DE0}" type="presOf" srcId="{67BBEC87-7A86-4FDA-92C4-AA9E068C9448}" destId="{DC485D9E-5419-4C1A-9656-B3F5581B39C9}" srcOrd="1" destOrd="0" presId="urn:microsoft.com/office/officeart/2005/8/layout/hierarchy2"/>
    <dgm:cxn modelId="{40475B73-57FF-486C-80A5-82B9618EF3F4}" type="presOf" srcId="{7182DA09-9F49-4E3F-8F40-1633C59E910C}" destId="{3C16563A-877F-487E-8608-0F0055585C15}" srcOrd="0" destOrd="0" presId="urn:microsoft.com/office/officeart/2005/8/layout/hierarchy2"/>
    <dgm:cxn modelId="{E1169877-E229-41A6-A199-7D16760CA8AB}" srcId="{0302DF43-D710-42AC-A46F-D368C3639430}" destId="{A1433BD7-114C-497D-9CEB-C2036922EECF}" srcOrd="0" destOrd="0" parTransId="{105DE86E-EBF6-4AAD-8C7A-BFEC80783E75}" sibTransId="{53E4AE51-72BD-4A03-9E99-9CD7042FF2D3}"/>
    <dgm:cxn modelId="{945C137A-9589-4512-8569-11327E7DF941}" srcId="{0302DF43-D710-42AC-A46F-D368C3639430}" destId="{7182DA09-9F49-4E3F-8F40-1633C59E910C}" srcOrd="3" destOrd="0" parTransId="{8FEA844B-39C2-4ABD-85B7-7DCF24DC2196}" sibTransId="{6D39D2DB-BBFB-4661-84E0-341BF2F4395B}"/>
    <dgm:cxn modelId="{9C04397E-7877-4EBD-BF51-8DB36677E43A}" type="presOf" srcId="{973D483B-708D-474A-9A64-27D65025F369}" destId="{8AA3893F-A436-427D-8F5B-797AD19C5D7A}" srcOrd="1" destOrd="0" presId="urn:microsoft.com/office/officeart/2005/8/layout/hierarchy2"/>
    <dgm:cxn modelId="{ECCDB081-129E-4B97-83FD-449EF264C0C5}" srcId="{0302DF43-D710-42AC-A46F-D368C3639430}" destId="{FA8F0192-6AD4-4BF6-AC96-23F3EEF29D88}" srcOrd="7" destOrd="0" parTransId="{39D3F870-B835-4499-A103-494A568EE3C5}" sibTransId="{F5FBA39F-BAD3-443B-92CB-887F3F549CE3}"/>
    <dgm:cxn modelId="{AD71FC84-1C17-4123-BBEE-2E790ED9F20E}" srcId="{A1433BD7-114C-497D-9CEB-C2036922EECF}" destId="{46FF7126-E15D-4299-BA75-F3FF6DE29D57}" srcOrd="1" destOrd="0" parTransId="{E46F082D-CF05-42D1-AAA1-D5CE5A3804F6}" sibTransId="{6D744070-A79C-4FB0-8DF3-19EA326EB33F}"/>
    <dgm:cxn modelId="{82EC9287-D800-4D4E-88A6-E1A42E50A67F}" srcId="{FA2EA801-2B06-4E77-9B29-AD008E284B40}" destId="{6E2F922F-98CC-43CD-8BB9-B27F132255EB}" srcOrd="0" destOrd="0" parTransId="{3231DBDB-7E5F-47F9-A291-8B981D1D9668}" sibTransId="{F85A4237-4218-4F22-AF21-74021BDCCFA0}"/>
    <dgm:cxn modelId="{687B788F-A454-4D6C-9321-DFF41E67FDEE}" type="presOf" srcId="{959D8D94-7B78-4F20-837A-9B06B7D32587}" destId="{F1A3FB45-1173-48B7-9331-4327360E8E0E}" srcOrd="0" destOrd="0" presId="urn:microsoft.com/office/officeart/2005/8/layout/hierarchy2"/>
    <dgm:cxn modelId="{85E7958F-247D-41F9-A0B6-443A9057AC2A}" type="presOf" srcId="{E88B9AF2-8F8C-4125-BDC0-E8BAF12ECB71}" destId="{6483DFD7-09DD-42BF-9132-F4FC8AFDA40B}" srcOrd="1" destOrd="0" presId="urn:microsoft.com/office/officeart/2005/8/layout/hierarchy2"/>
    <dgm:cxn modelId="{41ABDB97-F7DB-4CF8-987E-CFDC71433BBE}" type="presOf" srcId="{FCA88991-31AC-413D-AB07-46DC29132C42}" destId="{738961BA-69B1-4531-975A-96BE64F0E7E9}" srcOrd="1" destOrd="0" presId="urn:microsoft.com/office/officeart/2005/8/layout/hierarchy2"/>
    <dgm:cxn modelId="{C736669A-D352-4CA3-9BEB-2A790C1E5B66}" type="presOf" srcId="{FCA88991-31AC-413D-AB07-46DC29132C42}" destId="{B56A129F-405D-4B12-B0E6-D04493D5634C}" srcOrd="0" destOrd="0" presId="urn:microsoft.com/office/officeart/2005/8/layout/hierarchy2"/>
    <dgm:cxn modelId="{AD0B769A-589D-47CA-B5D9-E75BE325CB7F}" type="presOf" srcId="{E88B9AF2-8F8C-4125-BDC0-E8BAF12ECB71}" destId="{DD5443CB-67A3-40D3-A509-5216F743AE6A}" srcOrd="0" destOrd="0" presId="urn:microsoft.com/office/officeart/2005/8/layout/hierarchy2"/>
    <dgm:cxn modelId="{D7A6499C-DAEB-4B32-8ABE-D12B96C28E11}" type="presOf" srcId="{39D3F870-B835-4499-A103-494A568EE3C5}" destId="{276BC5E1-7F7F-408E-8933-40AE021F04F2}" srcOrd="1" destOrd="0" presId="urn:microsoft.com/office/officeart/2005/8/layout/hierarchy2"/>
    <dgm:cxn modelId="{0934A3A2-6BA7-42F7-800B-BD07F552B29D}" type="presOf" srcId="{611C3634-C8F3-41D5-B01E-81610A6C1C97}" destId="{835D4E3D-CA66-4B62-BC41-3CEDCDEE25E7}" srcOrd="0" destOrd="0" presId="urn:microsoft.com/office/officeart/2005/8/layout/hierarchy2"/>
    <dgm:cxn modelId="{52ECBBA2-AFE5-4814-AE9A-75981CE144B6}" srcId="{F0B39BAB-2737-4B18-B64B-6AC3255073A9}" destId="{4B8C7C70-B1ED-4814-AB64-4975EBE8C0D0}" srcOrd="0" destOrd="0" parTransId="{E88B9AF2-8F8C-4125-BDC0-E8BAF12ECB71}" sibTransId="{5DD01721-BE9F-49FE-B691-569B590443F8}"/>
    <dgm:cxn modelId="{D4D4CFA5-E7CD-46B9-A6BF-98FA5E68E2E6}" type="presOf" srcId="{3231DBDB-7E5F-47F9-A291-8B981D1D9668}" destId="{42191D17-691E-4F65-AD2A-62812B157A10}" srcOrd="0" destOrd="0" presId="urn:microsoft.com/office/officeart/2005/8/layout/hierarchy2"/>
    <dgm:cxn modelId="{B44EE7AB-1276-4DC1-8792-95A4FD1CB8CC}" type="presOf" srcId="{04CEC6C3-A429-440C-8767-4EB337D00C82}" destId="{2CBA35A9-1BA2-4582-BF65-21692F46EAB0}" srcOrd="0" destOrd="0" presId="urn:microsoft.com/office/officeart/2005/8/layout/hierarchy2"/>
    <dgm:cxn modelId="{2BE1B1B8-D47C-4122-8B9C-0A98A81EB537}" type="presOf" srcId="{CDC0C2FD-341D-474A-976E-D792146820B0}" destId="{80F84973-FA67-4941-9E40-9AEB3D3366CF}" srcOrd="0" destOrd="0" presId="urn:microsoft.com/office/officeart/2005/8/layout/hierarchy2"/>
    <dgm:cxn modelId="{C8F9EBB8-16A4-45C9-8113-24EA88755248}" type="presOf" srcId="{AEACA2D4-45EA-42A8-8860-A5D4A7637479}" destId="{DFBA27CC-27D4-436D-97F6-97B277573DA0}" srcOrd="0" destOrd="0" presId="urn:microsoft.com/office/officeart/2005/8/layout/hierarchy2"/>
    <dgm:cxn modelId="{B13DF8B8-2F39-48AB-9861-4FF578E5021A}" type="presOf" srcId="{39D3F870-B835-4499-A103-494A568EE3C5}" destId="{4F9A9A94-D5D2-4B3F-BA51-2276A3B2491C}" srcOrd="0" destOrd="0" presId="urn:microsoft.com/office/officeart/2005/8/layout/hierarchy2"/>
    <dgm:cxn modelId="{F45832BB-C507-4925-856F-0CE1626A68B8}" type="presOf" srcId="{86E46F4D-9147-4618-8613-F9EF83A0F80D}" destId="{819BC2E0-C756-4094-9CD0-A9B74B58199B}" srcOrd="0" destOrd="0" presId="urn:microsoft.com/office/officeart/2005/8/layout/hierarchy2"/>
    <dgm:cxn modelId="{BFDC8EBE-4FC3-464B-BA83-B78F41F5C43B}" type="presOf" srcId="{14541472-33B0-411D-94CF-1F69FCA08278}" destId="{2B357117-B02F-4FB8-9A71-407830858F57}" srcOrd="1" destOrd="0" presId="urn:microsoft.com/office/officeart/2005/8/layout/hierarchy2"/>
    <dgm:cxn modelId="{B4FC4FBF-74B5-4A4E-8432-F8748E835B3D}" type="presOf" srcId="{105DE86E-EBF6-4AAD-8C7A-BFEC80783E75}" destId="{D40A5989-A979-495A-8574-98B14BEB342E}" srcOrd="0" destOrd="0" presId="urn:microsoft.com/office/officeart/2005/8/layout/hierarchy2"/>
    <dgm:cxn modelId="{80AF2AC2-E060-48AB-9507-B6600DBAAB18}" type="presOf" srcId="{4B8C7C70-B1ED-4814-AB64-4975EBE8C0D0}" destId="{1BEFE176-0B12-4CFB-9E6D-AD61968218B6}" srcOrd="0" destOrd="0" presId="urn:microsoft.com/office/officeart/2005/8/layout/hierarchy2"/>
    <dgm:cxn modelId="{FBBDFCC3-F06A-439E-BB54-C53262A3739B}" type="presOf" srcId="{FA8F0192-6AD4-4BF6-AC96-23F3EEF29D88}" destId="{AB387734-8247-434E-89F1-8D2FB6CC9CC9}" srcOrd="0" destOrd="0" presId="urn:microsoft.com/office/officeart/2005/8/layout/hierarchy2"/>
    <dgm:cxn modelId="{A36682C7-FFBC-43CC-8215-BE881B666604}" srcId="{0302DF43-D710-42AC-A46F-D368C3639430}" destId="{F0B39BAB-2737-4B18-B64B-6AC3255073A9}" srcOrd="2" destOrd="0" parTransId="{AEACA2D4-45EA-42A8-8860-A5D4A7637479}" sibTransId="{AEA18553-5DDD-4D43-B933-B3B388B03D77}"/>
    <dgm:cxn modelId="{AC348CC7-4B95-4B5D-9D5E-694C2F8A4405}" srcId="{A1433BD7-114C-497D-9CEB-C2036922EECF}" destId="{FA2EA801-2B06-4E77-9B29-AD008E284B40}" srcOrd="0" destOrd="0" parTransId="{F57EB1F4-C30B-484B-87C9-99E4D609EE59}" sibTransId="{08690AB5-2483-481D-A1E2-22D415003228}"/>
    <dgm:cxn modelId="{2539B9C8-7FBF-4142-80AB-8C11FE9CE289}" type="presOf" srcId="{3B6597E9-00BA-4963-9DA6-655D93F376F0}" destId="{CCBB95F8-306A-4DCE-8568-D62FFF27C420}" srcOrd="0" destOrd="0" presId="urn:microsoft.com/office/officeart/2005/8/layout/hierarchy2"/>
    <dgm:cxn modelId="{A8C016CA-F9D1-4E9A-9263-732507F355EE}" type="presOf" srcId="{3231DBDB-7E5F-47F9-A291-8B981D1D9668}" destId="{E6C0FB61-4ACA-4C60-848E-49C953BA9AE4}" srcOrd="1" destOrd="0" presId="urn:microsoft.com/office/officeart/2005/8/layout/hierarchy2"/>
    <dgm:cxn modelId="{178911CD-1743-415F-A65E-09ED8380D2AF}" type="presOf" srcId="{E46F082D-CF05-42D1-AAA1-D5CE5A3804F6}" destId="{14E2A175-1B0E-4711-83EE-6CD57805A096}" srcOrd="0" destOrd="0" presId="urn:microsoft.com/office/officeart/2005/8/layout/hierarchy2"/>
    <dgm:cxn modelId="{1EA641CF-2C1F-4859-AE53-E6A9A3A4FF45}" srcId="{3C1E0C64-3B10-4B53-A395-33725D8F45BE}" destId="{0302DF43-D710-42AC-A46F-D368C3639430}" srcOrd="0" destOrd="0" parTransId="{5FF10699-AFE7-4C22-A6EC-E3EE9E448682}" sibTransId="{03E50981-0996-4F78-8292-1F7C72064389}"/>
    <dgm:cxn modelId="{106A90D3-525C-4E1A-99FD-C5A98820ACB0}" srcId="{A1433BD7-114C-497D-9CEB-C2036922EECF}" destId="{3B6597E9-00BA-4963-9DA6-655D93F376F0}" srcOrd="2" destOrd="0" parTransId="{9842FBDF-2DB8-4B08-A4E2-5672B693733C}" sibTransId="{97462C1C-7A40-4C0E-8164-769C5E079B95}"/>
    <dgm:cxn modelId="{56F0EED5-0E99-42D9-96C3-9E034CEFBD3E}" type="presOf" srcId="{9842FBDF-2DB8-4B08-A4E2-5672B693733C}" destId="{005977F4-E76F-4157-9881-75A8FD5C1963}" srcOrd="1" destOrd="0" presId="urn:microsoft.com/office/officeart/2005/8/layout/hierarchy2"/>
    <dgm:cxn modelId="{F0170ED6-55BA-4C91-805B-D1DBFB6B368C}" type="presOf" srcId="{8FEA844B-39C2-4ABD-85B7-7DCF24DC2196}" destId="{1B195B90-256E-42E0-8173-FA63EC15289C}" srcOrd="0" destOrd="0" presId="urn:microsoft.com/office/officeart/2005/8/layout/hierarchy2"/>
    <dgm:cxn modelId="{4B903FD9-64FD-4FE9-8F95-8316345AF36B}" srcId="{0302DF43-D710-42AC-A46F-D368C3639430}" destId="{CDC0C2FD-341D-474A-976E-D792146820B0}" srcOrd="5" destOrd="0" parTransId="{FCA88991-31AC-413D-AB07-46DC29132C42}" sibTransId="{7B74701A-0082-4A6B-8554-4DB9EBA1A378}"/>
    <dgm:cxn modelId="{5B6AF1D9-CA2B-4A6A-AD48-78EDE78E6DCD}" srcId="{0302DF43-D710-42AC-A46F-D368C3639430}" destId="{3812A472-DE5A-4203-938D-7DBC658A0B37}" srcOrd="6" destOrd="0" parTransId="{611C3634-C8F3-41D5-B01E-81610A6C1C97}" sibTransId="{458D701A-94BA-4DB4-B93B-85013A4B02AD}"/>
    <dgm:cxn modelId="{BC66C2DC-33B9-4F73-9316-C21760A1D2EB}" type="presOf" srcId="{973D483B-708D-474A-9A64-27D65025F369}" destId="{58F1C7CC-BE1C-420F-A7AE-6FD0D5F56390}" srcOrd="0" destOrd="0" presId="urn:microsoft.com/office/officeart/2005/8/layout/hierarchy2"/>
    <dgm:cxn modelId="{4C4C54E1-CDE3-4B67-855B-4635AED42151}" srcId="{0302DF43-D710-42AC-A46F-D368C3639430}" destId="{3E703887-91DF-4D97-86DE-E987551B0696}" srcOrd="4" destOrd="0" parTransId="{14541472-33B0-411D-94CF-1F69FCA08278}" sibTransId="{3B8565B3-0759-4C5C-98DF-CA542E493BAB}"/>
    <dgm:cxn modelId="{0FE3DAE4-012A-41FD-BAAC-DBAFB94BCA6B}" srcId="{F0B39BAB-2737-4B18-B64B-6AC3255073A9}" destId="{4D2B202E-1B26-47F2-A0E6-A05B1D31A7F8}" srcOrd="3" destOrd="0" parTransId="{04CEC6C3-A429-440C-8767-4EB337D00C82}" sibTransId="{84E7B256-0C28-4271-B0AE-A18BB8161FA5}"/>
    <dgm:cxn modelId="{60F9A4E7-3878-4271-9FF8-A4157C3DCCFF}" type="presOf" srcId="{1F29B649-E5C3-49D6-8373-8421A53B875F}" destId="{7B382B84-2D0D-4692-9B2B-1D3E26A6F5DB}" srcOrd="0" destOrd="0" presId="urn:microsoft.com/office/officeart/2005/8/layout/hierarchy2"/>
    <dgm:cxn modelId="{9226DCEC-8ADA-41E6-8206-3F8C943ADE08}" type="presOf" srcId="{3812A472-DE5A-4203-938D-7DBC658A0B37}" destId="{EDD1019A-8103-4FB3-94BE-3C5BD8BA7009}" srcOrd="0" destOrd="0" presId="urn:microsoft.com/office/officeart/2005/8/layout/hierarchy2"/>
    <dgm:cxn modelId="{2EF144ED-318C-4D3D-B2F9-86D3C99EA416}" type="presOf" srcId="{0302DF43-D710-42AC-A46F-D368C3639430}" destId="{EAD81C16-73DA-4285-BB1A-CC4FF7E3BDBB}" srcOrd="0" destOrd="0" presId="urn:microsoft.com/office/officeart/2005/8/layout/hierarchy2"/>
    <dgm:cxn modelId="{A92BD3EE-701C-4475-B57F-31ADD6800128}" type="presOf" srcId="{F57EB1F4-C30B-484B-87C9-99E4D609EE59}" destId="{690CFF96-D198-4E9D-83A8-0535EBA0C6BE}" srcOrd="0" destOrd="0" presId="urn:microsoft.com/office/officeart/2005/8/layout/hierarchy2"/>
    <dgm:cxn modelId="{737A59EF-1DFB-4ABC-9E8D-C44EB61DEC84}" type="presOf" srcId="{6E2F922F-98CC-43CD-8BB9-B27F132255EB}" destId="{E95849C4-3215-4870-B3DC-7EAD55F52B57}" srcOrd="0" destOrd="0" presId="urn:microsoft.com/office/officeart/2005/8/layout/hierarchy2"/>
    <dgm:cxn modelId="{2BC896F9-8B91-4FBE-8D57-C158B1E07936}" type="presOf" srcId="{04CEC6C3-A429-440C-8767-4EB337D00C82}" destId="{3A44EA77-5DA9-4E24-AB4E-1E51D3FA8DCF}" srcOrd="1" destOrd="0" presId="urn:microsoft.com/office/officeart/2005/8/layout/hierarchy2"/>
    <dgm:cxn modelId="{50881FFB-2861-422A-8F8F-ED58E57DDBF6}" type="presOf" srcId="{F57EB1F4-C30B-484B-87C9-99E4D609EE59}" destId="{7742B7C3-203E-4568-9B98-1FA0F5BE4057}" srcOrd="1" destOrd="0" presId="urn:microsoft.com/office/officeart/2005/8/layout/hierarchy2"/>
    <dgm:cxn modelId="{66F4F5F1-56DD-4D14-A1B8-D047548BF940}" type="presParOf" srcId="{E6E93EE1-7D12-4AFC-B0F5-DD498FAC4551}" destId="{D92A9487-1C85-4075-ACAE-C9B87C2C944B}" srcOrd="0" destOrd="0" presId="urn:microsoft.com/office/officeart/2005/8/layout/hierarchy2"/>
    <dgm:cxn modelId="{1FD00672-B67A-4EE6-B992-AEC17FCE8A1A}" type="presParOf" srcId="{D92A9487-1C85-4075-ACAE-C9B87C2C944B}" destId="{EAD81C16-73DA-4285-BB1A-CC4FF7E3BDBB}" srcOrd="0" destOrd="0" presId="urn:microsoft.com/office/officeart/2005/8/layout/hierarchy2"/>
    <dgm:cxn modelId="{9BC12141-9506-4CC5-8CBE-FD53D9D9F305}" type="presParOf" srcId="{D92A9487-1C85-4075-ACAE-C9B87C2C944B}" destId="{F5F7B88E-66D9-4499-9C94-E34AD0744B95}" srcOrd="1" destOrd="0" presId="urn:microsoft.com/office/officeart/2005/8/layout/hierarchy2"/>
    <dgm:cxn modelId="{215B2E65-81CC-43AB-AA0E-3ADE1011ED67}" type="presParOf" srcId="{F5F7B88E-66D9-4499-9C94-E34AD0744B95}" destId="{D40A5989-A979-495A-8574-98B14BEB342E}" srcOrd="0" destOrd="0" presId="urn:microsoft.com/office/officeart/2005/8/layout/hierarchy2"/>
    <dgm:cxn modelId="{3E7D519E-F45F-4DC9-8756-55AFC665814B}" type="presParOf" srcId="{D40A5989-A979-495A-8574-98B14BEB342E}" destId="{82282652-4F78-4700-8D0F-01896191640D}" srcOrd="0" destOrd="0" presId="urn:microsoft.com/office/officeart/2005/8/layout/hierarchy2"/>
    <dgm:cxn modelId="{9F31B87E-FBAA-49C9-BE67-7C99B01CCDCA}" type="presParOf" srcId="{F5F7B88E-66D9-4499-9C94-E34AD0744B95}" destId="{5AE2EDBC-6530-4044-A0AC-329E0429A403}" srcOrd="1" destOrd="0" presId="urn:microsoft.com/office/officeart/2005/8/layout/hierarchy2"/>
    <dgm:cxn modelId="{73C9CC33-DF00-4CE4-9F06-CF7C2D2A8C40}" type="presParOf" srcId="{5AE2EDBC-6530-4044-A0AC-329E0429A403}" destId="{C1AC85CB-43CD-4D04-9D29-380607D6FF1F}" srcOrd="0" destOrd="0" presId="urn:microsoft.com/office/officeart/2005/8/layout/hierarchy2"/>
    <dgm:cxn modelId="{A459B827-6E6E-4DED-8881-0438C8E6D3C5}" type="presParOf" srcId="{5AE2EDBC-6530-4044-A0AC-329E0429A403}" destId="{CC5E6178-EC0F-4762-AB92-6BB9A3CFFCBB}" srcOrd="1" destOrd="0" presId="urn:microsoft.com/office/officeart/2005/8/layout/hierarchy2"/>
    <dgm:cxn modelId="{99AD10FE-A88F-4587-A8F4-8B114FE50A21}" type="presParOf" srcId="{CC5E6178-EC0F-4762-AB92-6BB9A3CFFCBB}" destId="{690CFF96-D198-4E9D-83A8-0535EBA0C6BE}" srcOrd="0" destOrd="0" presId="urn:microsoft.com/office/officeart/2005/8/layout/hierarchy2"/>
    <dgm:cxn modelId="{C68814D0-94B2-4679-A3FE-55C4BD315DA3}" type="presParOf" srcId="{690CFF96-D198-4E9D-83A8-0535EBA0C6BE}" destId="{7742B7C3-203E-4568-9B98-1FA0F5BE4057}" srcOrd="0" destOrd="0" presId="urn:microsoft.com/office/officeart/2005/8/layout/hierarchy2"/>
    <dgm:cxn modelId="{FF9FC129-4256-4744-8B3D-393835393717}" type="presParOf" srcId="{CC5E6178-EC0F-4762-AB92-6BB9A3CFFCBB}" destId="{801D4636-AEF3-4C99-BB0C-E661A392ACB4}" srcOrd="1" destOrd="0" presId="urn:microsoft.com/office/officeart/2005/8/layout/hierarchy2"/>
    <dgm:cxn modelId="{EA8A4464-23C3-4941-BA69-C639C48B222E}" type="presParOf" srcId="{801D4636-AEF3-4C99-BB0C-E661A392ACB4}" destId="{0311A0E2-8E28-4E29-83F5-86200A871C96}" srcOrd="0" destOrd="0" presId="urn:microsoft.com/office/officeart/2005/8/layout/hierarchy2"/>
    <dgm:cxn modelId="{2ED8F23D-1815-49E8-99FC-7F1931398DAC}" type="presParOf" srcId="{801D4636-AEF3-4C99-BB0C-E661A392ACB4}" destId="{848D04C6-422F-4FD5-9BC4-0D4706238010}" srcOrd="1" destOrd="0" presId="urn:microsoft.com/office/officeart/2005/8/layout/hierarchy2"/>
    <dgm:cxn modelId="{6D855005-1E7E-4E65-AA14-9259A7893D2A}" type="presParOf" srcId="{848D04C6-422F-4FD5-9BC4-0D4706238010}" destId="{42191D17-691E-4F65-AD2A-62812B157A10}" srcOrd="0" destOrd="0" presId="urn:microsoft.com/office/officeart/2005/8/layout/hierarchy2"/>
    <dgm:cxn modelId="{0A06BE0C-B68E-4569-A40C-601632A74D03}" type="presParOf" srcId="{42191D17-691E-4F65-AD2A-62812B157A10}" destId="{E6C0FB61-4ACA-4C60-848E-49C953BA9AE4}" srcOrd="0" destOrd="0" presId="urn:microsoft.com/office/officeart/2005/8/layout/hierarchy2"/>
    <dgm:cxn modelId="{F07F0D52-C1E2-4221-BB07-30BF33C54A35}" type="presParOf" srcId="{848D04C6-422F-4FD5-9BC4-0D4706238010}" destId="{2F863591-5B45-4726-8C23-37AF38C2FBA5}" srcOrd="1" destOrd="0" presId="urn:microsoft.com/office/officeart/2005/8/layout/hierarchy2"/>
    <dgm:cxn modelId="{A48B2674-29F7-4077-9BFF-95445B9C9D58}" type="presParOf" srcId="{2F863591-5B45-4726-8C23-37AF38C2FBA5}" destId="{E95849C4-3215-4870-B3DC-7EAD55F52B57}" srcOrd="0" destOrd="0" presId="urn:microsoft.com/office/officeart/2005/8/layout/hierarchy2"/>
    <dgm:cxn modelId="{B38FB08D-FF8E-492F-A5CE-9A439AEFFC3A}" type="presParOf" srcId="{2F863591-5B45-4726-8C23-37AF38C2FBA5}" destId="{FD8353B8-8F5D-49E1-9097-DFE7D5EF5407}" srcOrd="1" destOrd="0" presId="urn:microsoft.com/office/officeart/2005/8/layout/hierarchy2"/>
    <dgm:cxn modelId="{5A84C863-139C-4E5D-AF8A-0B3C6740B8BA}" type="presParOf" srcId="{848D04C6-422F-4FD5-9BC4-0D4706238010}" destId="{87B6FDF3-C8CA-4333-BD44-A23EB1859FF3}" srcOrd="2" destOrd="0" presId="urn:microsoft.com/office/officeart/2005/8/layout/hierarchy2"/>
    <dgm:cxn modelId="{02998464-523D-4C23-8BF9-F80A36015EBC}" type="presParOf" srcId="{87B6FDF3-C8CA-4333-BD44-A23EB1859FF3}" destId="{3DE6A93C-75FB-435F-BE35-B38B3741699E}" srcOrd="0" destOrd="0" presId="urn:microsoft.com/office/officeart/2005/8/layout/hierarchy2"/>
    <dgm:cxn modelId="{09473B21-FA2C-4948-B132-39F762343FFA}" type="presParOf" srcId="{848D04C6-422F-4FD5-9BC4-0D4706238010}" destId="{60CE68CC-0B24-4575-A11B-35B24BF08421}" srcOrd="3" destOrd="0" presId="urn:microsoft.com/office/officeart/2005/8/layout/hierarchy2"/>
    <dgm:cxn modelId="{87770A7B-8B03-4EF2-AC5A-1FB4C2ECC99E}" type="presParOf" srcId="{60CE68CC-0B24-4575-A11B-35B24BF08421}" destId="{819BC2E0-C756-4094-9CD0-A9B74B58199B}" srcOrd="0" destOrd="0" presId="urn:microsoft.com/office/officeart/2005/8/layout/hierarchy2"/>
    <dgm:cxn modelId="{3FE041A7-540C-40E2-ACB7-1C9C6E8D3A14}" type="presParOf" srcId="{60CE68CC-0B24-4575-A11B-35B24BF08421}" destId="{1BBC673D-79D0-41D3-96F4-ECBC80BB4BE9}" srcOrd="1" destOrd="0" presId="urn:microsoft.com/office/officeart/2005/8/layout/hierarchy2"/>
    <dgm:cxn modelId="{75DCEEF9-CF41-4A9F-A451-FF1037028E01}" type="presParOf" srcId="{CC5E6178-EC0F-4762-AB92-6BB9A3CFFCBB}" destId="{14E2A175-1B0E-4711-83EE-6CD57805A096}" srcOrd="2" destOrd="0" presId="urn:microsoft.com/office/officeart/2005/8/layout/hierarchy2"/>
    <dgm:cxn modelId="{3A1D710E-8FC0-4320-AE26-47736D53C709}" type="presParOf" srcId="{14E2A175-1B0E-4711-83EE-6CD57805A096}" destId="{9630DB30-0D0D-41D6-BC4C-3EDCC7493A97}" srcOrd="0" destOrd="0" presId="urn:microsoft.com/office/officeart/2005/8/layout/hierarchy2"/>
    <dgm:cxn modelId="{E4E70164-42A1-475F-9050-0A3A5E2A8258}" type="presParOf" srcId="{CC5E6178-EC0F-4762-AB92-6BB9A3CFFCBB}" destId="{894EBDCB-6D41-49E9-A73A-73ABACE223DC}" srcOrd="3" destOrd="0" presId="urn:microsoft.com/office/officeart/2005/8/layout/hierarchy2"/>
    <dgm:cxn modelId="{C3ED4A14-BFAE-4F96-8384-53CFFD90041C}" type="presParOf" srcId="{894EBDCB-6D41-49E9-A73A-73ABACE223DC}" destId="{D6C2A2CA-E343-4C95-8175-047F1E58E96B}" srcOrd="0" destOrd="0" presId="urn:microsoft.com/office/officeart/2005/8/layout/hierarchy2"/>
    <dgm:cxn modelId="{757B2C9A-EC34-4184-901B-7137B9A9636C}" type="presParOf" srcId="{894EBDCB-6D41-49E9-A73A-73ABACE223DC}" destId="{FF49EF8C-6D97-4DDE-986E-E49364DF20CB}" srcOrd="1" destOrd="0" presId="urn:microsoft.com/office/officeart/2005/8/layout/hierarchy2"/>
    <dgm:cxn modelId="{2517BE71-4C1B-497B-BA39-DB5899CCCA66}" type="presParOf" srcId="{CC5E6178-EC0F-4762-AB92-6BB9A3CFFCBB}" destId="{3B0D723A-9F8B-4E88-8B21-132E110372C4}" srcOrd="4" destOrd="0" presId="urn:microsoft.com/office/officeart/2005/8/layout/hierarchy2"/>
    <dgm:cxn modelId="{AD7B9E89-8DDF-4486-A2B9-7D0760B629AC}" type="presParOf" srcId="{3B0D723A-9F8B-4E88-8B21-132E110372C4}" destId="{005977F4-E76F-4157-9881-75A8FD5C1963}" srcOrd="0" destOrd="0" presId="urn:microsoft.com/office/officeart/2005/8/layout/hierarchy2"/>
    <dgm:cxn modelId="{64F53C3F-9E3F-4D2C-8A94-1CD3D0069F55}" type="presParOf" srcId="{CC5E6178-EC0F-4762-AB92-6BB9A3CFFCBB}" destId="{7B6243FA-51D9-4C05-B3D6-0E90EC762E8B}" srcOrd="5" destOrd="0" presId="urn:microsoft.com/office/officeart/2005/8/layout/hierarchy2"/>
    <dgm:cxn modelId="{390F6DED-7535-4241-9321-1490871D6EC4}" type="presParOf" srcId="{7B6243FA-51D9-4C05-B3D6-0E90EC762E8B}" destId="{CCBB95F8-306A-4DCE-8568-D62FFF27C420}" srcOrd="0" destOrd="0" presId="urn:microsoft.com/office/officeart/2005/8/layout/hierarchy2"/>
    <dgm:cxn modelId="{317DC074-29CE-40DF-BDEA-42D277178848}" type="presParOf" srcId="{7B6243FA-51D9-4C05-B3D6-0E90EC762E8B}" destId="{81E80DA6-EA8A-49AB-B23F-5BABB5F77B39}" srcOrd="1" destOrd="0" presId="urn:microsoft.com/office/officeart/2005/8/layout/hierarchy2"/>
    <dgm:cxn modelId="{5D1A65DE-4A1E-46D2-9FF3-B600ABF07226}" type="presParOf" srcId="{81E80DA6-EA8A-49AB-B23F-5BABB5F77B39}" destId="{616D76E8-4603-4DE9-B759-393B6BA620C5}" srcOrd="0" destOrd="0" presId="urn:microsoft.com/office/officeart/2005/8/layout/hierarchy2"/>
    <dgm:cxn modelId="{874DA678-B52B-4BFC-9B1C-56D91253588F}" type="presParOf" srcId="{616D76E8-4603-4DE9-B759-393B6BA620C5}" destId="{A608FADE-41D8-47B2-9061-EC6104F461DE}" srcOrd="0" destOrd="0" presId="urn:microsoft.com/office/officeart/2005/8/layout/hierarchy2"/>
    <dgm:cxn modelId="{EB2AB883-9AA9-44BB-8117-3AED075F259C}" type="presParOf" srcId="{81E80DA6-EA8A-49AB-B23F-5BABB5F77B39}" destId="{6F38AD12-96AA-4364-9E80-EC0C0557BCCD}" srcOrd="1" destOrd="0" presId="urn:microsoft.com/office/officeart/2005/8/layout/hierarchy2"/>
    <dgm:cxn modelId="{7F3502C5-9D79-40F8-9899-C291610EEB21}" type="presParOf" srcId="{6F38AD12-96AA-4364-9E80-EC0C0557BCCD}" destId="{CF793833-2725-4A91-A3B4-04A8D1853E3C}" srcOrd="0" destOrd="0" presId="urn:microsoft.com/office/officeart/2005/8/layout/hierarchy2"/>
    <dgm:cxn modelId="{B6412B99-2B93-4810-9329-7003CD60B49C}" type="presParOf" srcId="{6F38AD12-96AA-4364-9E80-EC0C0557BCCD}" destId="{1B0FBB57-4D3E-4012-9696-3E8BEA525C1A}" srcOrd="1" destOrd="0" presId="urn:microsoft.com/office/officeart/2005/8/layout/hierarchy2"/>
    <dgm:cxn modelId="{297E9D58-FB0B-4248-BE3B-0B489B86585C}" type="presParOf" srcId="{F5F7B88E-66D9-4499-9C94-E34AD0744B95}" destId="{F1A3FB45-1173-48B7-9331-4327360E8E0E}" srcOrd="2" destOrd="0" presId="urn:microsoft.com/office/officeart/2005/8/layout/hierarchy2"/>
    <dgm:cxn modelId="{E42D6E87-BFF0-4C95-8321-BBCC8F3289CF}" type="presParOf" srcId="{F1A3FB45-1173-48B7-9331-4327360E8E0E}" destId="{D606A7FC-B993-4876-80E5-8685741B9B4E}" srcOrd="0" destOrd="0" presId="urn:microsoft.com/office/officeart/2005/8/layout/hierarchy2"/>
    <dgm:cxn modelId="{71A279AF-C048-462E-8902-E1FD68AB695C}" type="presParOf" srcId="{F5F7B88E-66D9-4499-9C94-E34AD0744B95}" destId="{4A1C31E1-1397-40E2-AF30-2B6776D9BDEC}" srcOrd="3" destOrd="0" presId="urn:microsoft.com/office/officeart/2005/8/layout/hierarchy2"/>
    <dgm:cxn modelId="{092404E1-D544-4B3E-932F-293065465955}" type="presParOf" srcId="{4A1C31E1-1397-40E2-AF30-2B6776D9BDEC}" destId="{288C90C3-C2A1-46CD-AE1C-B08929987FE3}" srcOrd="0" destOrd="0" presId="urn:microsoft.com/office/officeart/2005/8/layout/hierarchy2"/>
    <dgm:cxn modelId="{BFECC91B-3520-406B-B015-C8F8AD0DF73F}" type="presParOf" srcId="{4A1C31E1-1397-40E2-AF30-2B6776D9BDEC}" destId="{2AC1B854-B74E-4E42-8E37-72AAF2292E81}" srcOrd="1" destOrd="0" presId="urn:microsoft.com/office/officeart/2005/8/layout/hierarchy2"/>
    <dgm:cxn modelId="{9150011B-882D-46C9-A5ED-1D290CFFDCD4}" type="presParOf" srcId="{F5F7B88E-66D9-4499-9C94-E34AD0744B95}" destId="{DFBA27CC-27D4-436D-97F6-97B277573DA0}" srcOrd="4" destOrd="0" presId="urn:microsoft.com/office/officeart/2005/8/layout/hierarchy2"/>
    <dgm:cxn modelId="{13C865EC-5EE1-4037-90EF-3947168E2317}" type="presParOf" srcId="{DFBA27CC-27D4-436D-97F6-97B277573DA0}" destId="{9B793BDF-7338-49F5-9776-3420F691895E}" srcOrd="0" destOrd="0" presId="urn:microsoft.com/office/officeart/2005/8/layout/hierarchy2"/>
    <dgm:cxn modelId="{6C44CBFD-6D05-44B2-888F-5912A06BCA2C}" type="presParOf" srcId="{F5F7B88E-66D9-4499-9C94-E34AD0744B95}" destId="{0420B136-92DC-4D38-B756-0F76E32DEC8B}" srcOrd="5" destOrd="0" presId="urn:microsoft.com/office/officeart/2005/8/layout/hierarchy2"/>
    <dgm:cxn modelId="{10F40524-B761-4A69-AD23-8B6E63BC1AC9}" type="presParOf" srcId="{0420B136-92DC-4D38-B756-0F76E32DEC8B}" destId="{A719EBE5-CB65-49F2-AE90-7A812F2F291C}" srcOrd="0" destOrd="0" presId="urn:microsoft.com/office/officeart/2005/8/layout/hierarchy2"/>
    <dgm:cxn modelId="{DADD6E60-D20E-4D7D-A09B-4576DA33947B}" type="presParOf" srcId="{0420B136-92DC-4D38-B756-0F76E32DEC8B}" destId="{5B66A997-1D3F-42DA-8873-5F88B911E075}" srcOrd="1" destOrd="0" presId="urn:microsoft.com/office/officeart/2005/8/layout/hierarchy2"/>
    <dgm:cxn modelId="{06843189-7248-4178-9E5B-2E798C153F4B}" type="presParOf" srcId="{5B66A997-1D3F-42DA-8873-5F88B911E075}" destId="{DD5443CB-67A3-40D3-A509-5216F743AE6A}" srcOrd="0" destOrd="0" presId="urn:microsoft.com/office/officeart/2005/8/layout/hierarchy2"/>
    <dgm:cxn modelId="{5505909C-5018-4138-A243-FEA5C5FDECAA}" type="presParOf" srcId="{DD5443CB-67A3-40D3-A509-5216F743AE6A}" destId="{6483DFD7-09DD-42BF-9132-F4FC8AFDA40B}" srcOrd="0" destOrd="0" presId="urn:microsoft.com/office/officeart/2005/8/layout/hierarchy2"/>
    <dgm:cxn modelId="{37830778-5C01-485B-BE9A-627B1B05FEA7}" type="presParOf" srcId="{5B66A997-1D3F-42DA-8873-5F88B911E075}" destId="{8BCF1C7D-87F7-430D-B54F-9902F6E0F017}" srcOrd="1" destOrd="0" presId="urn:microsoft.com/office/officeart/2005/8/layout/hierarchy2"/>
    <dgm:cxn modelId="{D9C795F4-6EC0-40F7-A38D-B6945B5824EB}" type="presParOf" srcId="{8BCF1C7D-87F7-430D-B54F-9902F6E0F017}" destId="{1BEFE176-0B12-4CFB-9E6D-AD61968218B6}" srcOrd="0" destOrd="0" presId="urn:microsoft.com/office/officeart/2005/8/layout/hierarchy2"/>
    <dgm:cxn modelId="{C3DC86DD-3ABB-46AB-B1F4-47B81327D397}" type="presParOf" srcId="{8BCF1C7D-87F7-430D-B54F-9902F6E0F017}" destId="{4B1667B5-1B18-4F22-9DE1-69936F800832}" srcOrd="1" destOrd="0" presId="urn:microsoft.com/office/officeart/2005/8/layout/hierarchy2"/>
    <dgm:cxn modelId="{1B93A7B8-511C-49CC-83E0-19898FB78E1F}" type="presParOf" srcId="{5B66A997-1D3F-42DA-8873-5F88B911E075}" destId="{58F1C7CC-BE1C-420F-A7AE-6FD0D5F56390}" srcOrd="2" destOrd="0" presId="urn:microsoft.com/office/officeart/2005/8/layout/hierarchy2"/>
    <dgm:cxn modelId="{1FAA8626-A676-4F60-A2FA-8872B0FF52A9}" type="presParOf" srcId="{58F1C7CC-BE1C-420F-A7AE-6FD0D5F56390}" destId="{8AA3893F-A436-427D-8F5B-797AD19C5D7A}" srcOrd="0" destOrd="0" presId="urn:microsoft.com/office/officeart/2005/8/layout/hierarchy2"/>
    <dgm:cxn modelId="{35522BDD-C5EA-4ECB-BD26-D30D36588670}" type="presParOf" srcId="{5B66A997-1D3F-42DA-8873-5F88B911E075}" destId="{FF6A9AD7-05FE-49E7-B9AA-CEC352578F7A}" srcOrd="3" destOrd="0" presId="urn:microsoft.com/office/officeart/2005/8/layout/hierarchy2"/>
    <dgm:cxn modelId="{FE1DD526-E34D-4D60-83B0-778CC5C4BA4F}" type="presParOf" srcId="{FF6A9AD7-05FE-49E7-B9AA-CEC352578F7A}" destId="{7B382B84-2D0D-4692-9B2B-1D3E26A6F5DB}" srcOrd="0" destOrd="0" presId="urn:microsoft.com/office/officeart/2005/8/layout/hierarchy2"/>
    <dgm:cxn modelId="{11F6A592-4274-436A-8FD3-DCA114FB88F1}" type="presParOf" srcId="{FF6A9AD7-05FE-49E7-B9AA-CEC352578F7A}" destId="{C8821969-8102-4479-B7E0-5AF59617BEEA}" srcOrd="1" destOrd="0" presId="urn:microsoft.com/office/officeart/2005/8/layout/hierarchy2"/>
    <dgm:cxn modelId="{7B65626D-B164-4BDC-8872-5F644A5906A1}" type="presParOf" srcId="{5B66A997-1D3F-42DA-8873-5F88B911E075}" destId="{C58D0275-9668-4C73-A57A-F6D68E3A3762}" srcOrd="4" destOrd="0" presId="urn:microsoft.com/office/officeart/2005/8/layout/hierarchy2"/>
    <dgm:cxn modelId="{722E4403-145B-4782-92CD-443F14A3F098}" type="presParOf" srcId="{C58D0275-9668-4C73-A57A-F6D68E3A3762}" destId="{DC485D9E-5419-4C1A-9656-B3F5581B39C9}" srcOrd="0" destOrd="0" presId="urn:microsoft.com/office/officeart/2005/8/layout/hierarchy2"/>
    <dgm:cxn modelId="{BBE85037-C73E-48D5-AAF5-E5CFC3A7CBA2}" type="presParOf" srcId="{5B66A997-1D3F-42DA-8873-5F88B911E075}" destId="{CE20AD17-750D-422A-9B30-C3C91F99C19A}" srcOrd="5" destOrd="0" presId="urn:microsoft.com/office/officeart/2005/8/layout/hierarchy2"/>
    <dgm:cxn modelId="{41BA910A-A6C7-442D-B810-5AB232D446B4}" type="presParOf" srcId="{CE20AD17-750D-422A-9B30-C3C91F99C19A}" destId="{058979D2-5A76-486B-91BD-BC8A1F407EFA}" srcOrd="0" destOrd="0" presId="urn:microsoft.com/office/officeart/2005/8/layout/hierarchy2"/>
    <dgm:cxn modelId="{3ABAFBFA-551C-463C-8A18-2DB522CA0078}" type="presParOf" srcId="{CE20AD17-750D-422A-9B30-C3C91F99C19A}" destId="{19A5261B-0C75-4A08-960A-70F753F179D8}" srcOrd="1" destOrd="0" presId="urn:microsoft.com/office/officeart/2005/8/layout/hierarchy2"/>
    <dgm:cxn modelId="{ACFB8E06-0EFA-449C-9C02-4DA1CB291177}" type="presParOf" srcId="{5B66A997-1D3F-42DA-8873-5F88B911E075}" destId="{2CBA35A9-1BA2-4582-BF65-21692F46EAB0}" srcOrd="6" destOrd="0" presId="urn:microsoft.com/office/officeart/2005/8/layout/hierarchy2"/>
    <dgm:cxn modelId="{675DE15B-9ECC-4370-9101-606E2C74BB36}" type="presParOf" srcId="{2CBA35A9-1BA2-4582-BF65-21692F46EAB0}" destId="{3A44EA77-5DA9-4E24-AB4E-1E51D3FA8DCF}" srcOrd="0" destOrd="0" presId="urn:microsoft.com/office/officeart/2005/8/layout/hierarchy2"/>
    <dgm:cxn modelId="{9534085D-2D35-4DC1-868F-89E609B6213F}" type="presParOf" srcId="{5B66A997-1D3F-42DA-8873-5F88B911E075}" destId="{FC9BFB87-9AEF-4BCA-8EED-D7CF3A2B469A}" srcOrd="7" destOrd="0" presId="urn:microsoft.com/office/officeart/2005/8/layout/hierarchy2"/>
    <dgm:cxn modelId="{F284F82A-980E-415E-958F-BCAA7998DD3F}" type="presParOf" srcId="{FC9BFB87-9AEF-4BCA-8EED-D7CF3A2B469A}" destId="{CF2EC991-81F8-4DB1-AB09-77AD73FDB034}" srcOrd="0" destOrd="0" presId="urn:microsoft.com/office/officeart/2005/8/layout/hierarchy2"/>
    <dgm:cxn modelId="{60C3AD2B-9B6D-4C31-A42F-CC001F2C3AD8}" type="presParOf" srcId="{FC9BFB87-9AEF-4BCA-8EED-D7CF3A2B469A}" destId="{FCF9E66D-678D-4683-B493-77319D998176}" srcOrd="1" destOrd="0" presId="urn:microsoft.com/office/officeart/2005/8/layout/hierarchy2"/>
    <dgm:cxn modelId="{54DE349A-510E-4512-A37C-2F4E287D6531}" type="presParOf" srcId="{F5F7B88E-66D9-4499-9C94-E34AD0744B95}" destId="{1B195B90-256E-42E0-8173-FA63EC15289C}" srcOrd="6" destOrd="0" presId="urn:microsoft.com/office/officeart/2005/8/layout/hierarchy2"/>
    <dgm:cxn modelId="{A02E9BB9-BABC-440F-B659-50BE4826D35E}" type="presParOf" srcId="{1B195B90-256E-42E0-8173-FA63EC15289C}" destId="{F2FEB695-01B8-402C-917B-DE64F93216DD}" srcOrd="0" destOrd="0" presId="urn:microsoft.com/office/officeart/2005/8/layout/hierarchy2"/>
    <dgm:cxn modelId="{28A04D90-5DDB-42CD-90E1-ABD44C719844}" type="presParOf" srcId="{F5F7B88E-66D9-4499-9C94-E34AD0744B95}" destId="{5DCF8E63-DEE5-420A-A9E6-6C3398748D7A}" srcOrd="7" destOrd="0" presId="urn:microsoft.com/office/officeart/2005/8/layout/hierarchy2"/>
    <dgm:cxn modelId="{6F042339-FFAA-4EBC-8B7B-3E1C83DA9718}" type="presParOf" srcId="{5DCF8E63-DEE5-420A-A9E6-6C3398748D7A}" destId="{3C16563A-877F-487E-8608-0F0055585C15}" srcOrd="0" destOrd="0" presId="urn:microsoft.com/office/officeart/2005/8/layout/hierarchy2"/>
    <dgm:cxn modelId="{CC54E6B6-FFC2-4784-9FD9-CD858DD0DEE8}" type="presParOf" srcId="{5DCF8E63-DEE5-420A-A9E6-6C3398748D7A}" destId="{93B412E2-A314-4E56-A966-11A32F227952}" srcOrd="1" destOrd="0" presId="urn:microsoft.com/office/officeart/2005/8/layout/hierarchy2"/>
    <dgm:cxn modelId="{80A73227-D86B-40B4-A4BB-D6DE79E918BC}" type="presParOf" srcId="{F5F7B88E-66D9-4499-9C94-E34AD0744B95}" destId="{9BA4B3F1-E7D5-4E0B-8D9F-12A92C9B40A7}" srcOrd="8" destOrd="0" presId="urn:microsoft.com/office/officeart/2005/8/layout/hierarchy2"/>
    <dgm:cxn modelId="{9843ADAB-169A-4A37-AE8E-5DEC51FC4805}" type="presParOf" srcId="{9BA4B3F1-E7D5-4E0B-8D9F-12A92C9B40A7}" destId="{2B357117-B02F-4FB8-9A71-407830858F57}" srcOrd="0" destOrd="0" presId="urn:microsoft.com/office/officeart/2005/8/layout/hierarchy2"/>
    <dgm:cxn modelId="{5651605A-4C98-47A1-AFCD-087886A0BCBB}" type="presParOf" srcId="{F5F7B88E-66D9-4499-9C94-E34AD0744B95}" destId="{1784178B-6FA1-48DD-9920-ED9D263CC21B}" srcOrd="9" destOrd="0" presId="urn:microsoft.com/office/officeart/2005/8/layout/hierarchy2"/>
    <dgm:cxn modelId="{35BCE678-3A6C-4B62-A427-A3C84D46B93D}" type="presParOf" srcId="{1784178B-6FA1-48DD-9920-ED9D263CC21B}" destId="{98573A0C-FACA-4BB7-8154-90B7B26AB478}" srcOrd="0" destOrd="0" presId="urn:microsoft.com/office/officeart/2005/8/layout/hierarchy2"/>
    <dgm:cxn modelId="{4383865B-A2E6-438C-B952-549A50745A0D}" type="presParOf" srcId="{1784178B-6FA1-48DD-9920-ED9D263CC21B}" destId="{CA97819C-BFB9-4921-A008-2D7C26C4E452}" srcOrd="1" destOrd="0" presId="urn:microsoft.com/office/officeart/2005/8/layout/hierarchy2"/>
    <dgm:cxn modelId="{04BB6886-DF93-43AF-94D2-9CC8F0B3232F}" type="presParOf" srcId="{F5F7B88E-66D9-4499-9C94-E34AD0744B95}" destId="{B56A129F-405D-4B12-B0E6-D04493D5634C}" srcOrd="10" destOrd="0" presId="urn:microsoft.com/office/officeart/2005/8/layout/hierarchy2"/>
    <dgm:cxn modelId="{3F003EE9-D0D7-484A-8FDC-77F599B9CFDC}" type="presParOf" srcId="{B56A129F-405D-4B12-B0E6-D04493D5634C}" destId="{738961BA-69B1-4531-975A-96BE64F0E7E9}" srcOrd="0" destOrd="0" presId="urn:microsoft.com/office/officeart/2005/8/layout/hierarchy2"/>
    <dgm:cxn modelId="{AC16AC99-F94F-477A-9A3A-D382055B7326}" type="presParOf" srcId="{F5F7B88E-66D9-4499-9C94-E34AD0744B95}" destId="{FCB86A77-E738-4073-B082-20D35EECF5B8}" srcOrd="11" destOrd="0" presId="urn:microsoft.com/office/officeart/2005/8/layout/hierarchy2"/>
    <dgm:cxn modelId="{513C96CE-CD16-43BF-9686-E47C6CF4C06E}" type="presParOf" srcId="{FCB86A77-E738-4073-B082-20D35EECF5B8}" destId="{80F84973-FA67-4941-9E40-9AEB3D3366CF}" srcOrd="0" destOrd="0" presId="urn:microsoft.com/office/officeart/2005/8/layout/hierarchy2"/>
    <dgm:cxn modelId="{5EB4D072-37CC-4B97-98CA-491EE3605B38}" type="presParOf" srcId="{FCB86A77-E738-4073-B082-20D35EECF5B8}" destId="{E011567E-85CC-4CFA-8A55-E13D5E73A0DC}" srcOrd="1" destOrd="0" presId="urn:microsoft.com/office/officeart/2005/8/layout/hierarchy2"/>
    <dgm:cxn modelId="{5DF2A709-8DC7-45DB-BB88-D9A36CA5EEE4}" type="presParOf" srcId="{F5F7B88E-66D9-4499-9C94-E34AD0744B95}" destId="{835D4E3D-CA66-4B62-BC41-3CEDCDEE25E7}" srcOrd="12" destOrd="0" presId="urn:microsoft.com/office/officeart/2005/8/layout/hierarchy2"/>
    <dgm:cxn modelId="{A530DB28-1904-4009-A0CA-05FE54B7E080}" type="presParOf" srcId="{835D4E3D-CA66-4B62-BC41-3CEDCDEE25E7}" destId="{D6EB7C33-C68F-41F4-B0E0-BAEE358938D0}" srcOrd="0" destOrd="0" presId="urn:microsoft.com/office/officeart/2005/8/layout/hierarchy2"/>
    <dgm:cxn modelId="{9F4DD72B-2C50-45FB-A1FB-3CAB23460EFF}" type="presParOf" srcId="{F5F7B88E-66D9-4499-9C94-E34AD0744B95}" destId="{35DBC59A-5516-43C7-9A6B-4A88C12559DB}" srcOrd="13" destOrd="0" presId="urn:microsoft.com/office/officeart/2005/8/layout/hierarchy2"/>
    <dgm:cxn modelId="{4914A44A-0663-4225-9823-08862A5BF8CC}" type="presParOf" srcId="{35DBC59A-5516-43C7-9A6B-4A88C12559DB}" destId="{EDD1019A-8103-4FB3-94BE-3C5BD8BA7009}" srcOrd="0" destOrd="0" presId="urn:microsoft.com/office/officeart/2005/8/layout/hierarchy2"/>
    <dgm:cxn modelId="{9C014808-444F-47F8-AB5F-48D5D0999A7F}" type="presParOf" srcId="{35DBC59A-5516-43C7-9A6B-4A88C12559DB}" destId="{F8C342DF-8996-4D14-8E35-EB6763D3BCBD}" srcOrd="1" destOrd="0" presId="urn:microsoft.com/office/officeart/2005/8/layout/hierarchy2"/>
    <dgm:cxn modelId="{33A06929-37B9-4199-8FDE-CEC043410A6E}" type="presParOf" srcId="{F5F7B88E-66D9-4499-9C94-E34AD0744B95}" destId="{4F9A9A94-D5D2-4B3F-BA51-2276A3B2491C}" srcOrd="14" destOrd="0" presId="urn:microsoft.com/office/officeart/2005/8/layout/hierarchy2"/>
    <dgm:cxn modelId="{186B99C6-8D11-4D7F-932E-D8CE15F365EE}" type="presParOf" srcId="{4F9A9A94-D5D2-4B3F-BA51-2276A3B2491C}" destId="{276BC5E1-7F7F-408E-8933-40AE021F04F2}" srcOrd="0" destOrd="0" presId="urn:microsoft.com/office/officeart/2005/8/layout/hierarchy2"/>
    <dgm:cxn modelId="{84F67F6A-709D-4995-9CEF-883E2EBF6A55}" type="presParOf" srcId="{F5F7B88E-66D9-4499-9C94-E34AD0744B95}" destId="{D4303961-A575-417F-81AB-02AF667F02D9}" srcOrd="15" destOrd="0" presId="urn:microsoft.com/office/officeart/2005/8/layout/hierarchy2"/>
    <dgm:cxn modelId="{A40C081C-7C18-4DA5-AE5B-83FE5DBF68E8}" type="presParOf" srcId="{D4303961-A575-417F-81AB-02AF667F02D9}" destId="{AB387734-8247-434E-89F1-8D2FB6CC9CC9}" srcOrd="0" destOrd="0" presId="urn:microsoft.com/office/officeart/2005/8/layout/hierarchy2"/>
    <dgm:cxn modelId="{A7DEE184-F635-4FFF-9A7E-F74CF931833B}" type="presParOf" srcId="{D4303961-A575-417F-81AB-02AF667F02D9}" destId="{339573A2-666A-49C7-9109-7E25A3121C04}"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70868F-336F-47BD-8E25-D55D826F96D1}"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GB"/>
        </a:p>
      </dgm:t>
    </dgm:pt>
    <dgm:pt modelId="{CB08F71F-F88C-486F-B245-E49C322596CF}">
      <dgm:prSet phldrT="[Text]" custT="1"/>
      <dgm:spPr>
        <a:solidFill>
          <a:srgbClr val="FFC000"/>
        </a:solidFill>
      </dgm:spPr>
      <dgm:t>
        <a:bodyPr/>
        <a:lstStyle/>
        <a:p>
          <a:r>
            <a:rPr lang="en-GB" sz="1600" dirty="0" err="1">
              <a:solidFill>
                <a:srgbClr val="FF0000"/>
              </a:solidFill>
            </a:rPr>
            <a:t>setRandomField</a:t>
          </a:r>
          <a:endParaRPr lang="en-GB" sz="1600" dirty="0">
            <a:solidFill>
              <a:srgbClr val="FF0000"/>
            </a:solidFill>
          </a:endParaRPr>
        </a:p>
      </dgm:t>
    </dgm:pt>
    <dgm:pt modelId="{1818C932-D933-49A0-B62F-81724D63FED1}" type="parTrans" cxnId="{27C102B9-F1E1-4A9E-8176-E942315CEE4E}">
      <dgm:prSet/>
      <dgm:spPr/>
      <dgm:t>
        <a:bodyPr/>
        <a:lstStyle/>
        <a:p>
          <a:endParaRPr lang="en-GB"/>
        </a:p>
      </dgm:t>
    </dgm:pt>
    <dgm:pt modelId="{662C8696-FA37-42BD-AF5E-108C62A6A93E}" type="sibTrans" cxnId="{27C102B9-F1E1-4A9E-8176-E942315CEE4E}">
      <dgm:prSet/>
      <dgm:spPr/>
      <dgm:t>
        <a:bodyPr/>
        <a:lstStyle/>
        <a:p>
          <a:endParaRPr lang="en-GB"/>
        </a:p>
      </dgm:t>
    </dgm:pt>
    <dgm:pt modelId="{BC752EB8-3018-40D3-AD9B-A667DA87FF6A}">
      <dgm:prSet phldrT="[Text]" custT="1"/>
      <dgm:spPr/>
      <dgm:t>
        <a:bodyPr/>
        <a:lstStyle/>
        <a:p>
          <a:r>
            <a:rPr lang="en-GB" sz="1600" dirty="0" err="1"/>
            <a:t>setRandomField.C</a:t>
          </a:r>
          <a:endParaRPr lang="en-GB" sz="1600" dirty="0"/>
        </a:p>
      </dgm:t>
    </dgm:pt>
    <dgm:pt modelId="{1377C590-1DD6-482C-A2E6-8A6B2FB8B78B}" type="parTrans" cxnId="{2CB1A439-70EF-4837-8ABD-6C309F4A795E}">
      <dgm:prSet/>
      <dgm:spPr/>
      <dgm:t>
        <a:bodyPr/>
        <a:lstStyle/>
        <a:p>
          <a:endParaRPr lang="en-GB" sz="1600"/>
        </a:p>
      </dgm:t>
    </dgm:pt>
    <dgm:pt modelId="{1389A849-B387-4165-9B48-860926BB5A78}" type="sibTrans" cxnId="{2CB1A439-70EF-4837-8ABD-6C309F4A795E}">
      <dgm:prSet/>
      <dgm:spPr/>
      <dgm:t>
        <a:bodyPr/>
        <a:lstStyle/>
        <a:p>
          <a:endParaRPr lang="en-GB"/>
        </a:p>
      </dgm:t>
    </dgm:pt>
    <dgm:pt modelId="{F4765E7E-8FAE-4E02-A48A-FFB11F1BC1C7}">
      <dgm:prSet phldrT="[Text]" custT="1"/>
      <dgm:spPr/>
      <dgm:t>
        <a:bodyPr/>
        <a:lstStyle/>
        <a:p>
          <a:r>
            <a:rPr lang="en-GB" sz="1600" dirty="0" err="1"/>
            <a:t>setupGRF.H</a:t>
          </a:r>
          <a:endParaRPr lang="en-GB" sz="1600" dirty="0"/>
        </a:p>
      </dgm:t>
    </dgm:pt>
    <dgm:pt modelId="{54E37938-9150-4C14-BE52-0702895A2DDD}" type="parTrans" cxnId="{5F580D68-72C8-4B4E-910E-A1A25AD0F660}">
      <dgm:prSet/>
      <dgm:spPr/>
      <dgm:t>
        <a:bodyPr/>
        <a:lstStyle/>
        <a:p>
          <a:endParaRPr lang="en-GB" sz="1600"/>
        </a:p>
      </dgm:t>
    </dgm:pt>
    <dgm:pt modelId="{27E76D34-5113-45D7-BB3E-CEEE1E6E87C7}" type="sibTrans" cxnId="{5F580D68-72C8-4B4E-910E-A1A25AD0F660}">
      <dgm:prSet/>
      <dgm:spPr/>
      <dgm:t>
        <a:bodyPr/>
        <a:lstStyle/>
        <a:p>
          <a:endParaRPr lang="en-GB"/>
        </a:p>
      </dgm:t>
    </dgm:pt>
    <dgm:pt modelId="{92C97D48-6A7B-4616-B1FE-FE7ED6B5637B}">
      <dgm:prSet phldrT="[Text]" custT="1"/>
      <dgm:spPr/>
      <dgm:t>
        <a:bodyPr/>
        <a:lstStyle/>
        <a:p>
          <a:r>
            <a:rPr lang="en-GB" sz="1600" dirty="0" err="1"/>
            <a:t>tGRF.H</a:t>
          </a:r>
          <a:endParaRPr lang="en-GB" sz="1600" dirty="0"/>
        </a:p>
      </dgm:t>
    </dgm:pt>
    <dgm:pt modelId="{1714C1A4-9364-4FB4-AA96-BE4A24DDEA35}" type="parTrans" cxnId="{B41FDDF5-8D6B-4C4E-94BA-93450165F674}">
      <dgm:prSet/>
      <dgm:spPr/>
      <dgm:t>
        <a:bodyPr/>
        <a:lstStyle/>
        <a:p>
          <a:endParaRPr lang="en-GB" sz="1600"/>
        </a:p>
      </dgm:t>
    </dgm:pt>
    <dgm:pt modelId="{331843AA-6430-4223-9D55-46F474DD5070}" type="sibTrans" cxnId="{B41FDDF5-8D6B-4C4E-94BA-93450165F674}">
      <dgm:prSet/>
      <dgm:spPr/>
      <dgm:t>
        <a:bodyPr/>
        <a:lstStyle/>
        <a:p>
          <a:endParaRPr lang="en-GB"/>
        </a:p>
      </dgm:t>
    </dgm:pt>
    <dgm:pt modelId="{B58FE0AD-8942-4DCA-85DE-0DA3487094DB}">
      <dgm:prSet phldrT="[Text]" custT="1"/>
      <dgm:spPr/>
      <dgm:t>
        <a:bodyPr/>
        <a:lstStyle/>
        <a:p>
          <a:r>
            <a:rPr lang="en-GB" sz="1600" dirty="0"/>
            <a:t>URF.H</a:t>
          </a:r>
        </a:p>
      </dgm:t>
    </dgm:pt>
    <dgm:pt modelId="{221BCC48-3689-41FB-8E97-C9DB92865242}" type="parTrans" cxnId="{D1D65D84-DCC0-48CF-BE70-E051A741CEF1}">
      <dgm:prSet/>
      <dgm:spPr/>
      <dgm:t>
        <a:bodyPr/>
        <a:lstStyle/>
        <a:p>
          <a:endParaRPr lang="en-GB" sz="1600"/>
        </a:p>
      </dgm:t>
    </dgm:pt>
    <dgm:pt modelId="{C966785B-03F9-4D8A-9B35-C6A110401952}" type="sibTrans" cxnId="{D1D65D84-DCC0-48CF-BE70-E051A741CEF1}">
      <dgm:prSet/>
      <dgm:spPr/>
      <dgm:t>
        <a:bodyPr/>
        <a:lstStyle/>
        <a:p>
          <a:endParaRPr lang="en-GB"/>
        </a:p>
      </dgm:t>
    </dgm:pt>
    <dgm:pt modelId="{47843C33-0173-46EB-A2B9-6B210A46756D}">
      <dgm:prSet phldrT="[Text]" custT="1"/>
      <dgm:spPr/>
      <dgm:t>
        <a:bodyPr/>
        <a:lstStyle/>
        <a:p>
          <a:r>
            <a:rPr lang="en-GB" sz="1600" dirty="0" err="1"/>
            <a:t>corrLength.H</a:t>
          </a:r>
          <a:endParaRPr lang="en-GB" sz="1600" dirty="0"/>
        </a:p>
      </dgm:t>
    </dgm:pt>
    <dgm:pt modelId="{A629FBF9-283F-4728-98B3-9BF972184DDE}" type="parTrans" cxnId="{C972CAA5-C431-40A5-94D4-003D8E1EC0FA}">
      <dgm:prSet/>
      <dgm:spPr/>
      <dgm:t>
        <a:bodyPr/>
        <a:lstStyle/>
        <a:p>
          <a:endParaRPr lang="en-GB" sz="1600"/>
        </a:p>
      </dgm:t>
    </dgm:pt>
    <dgm:pt modelId="{03BEEEE6-A129-4EC3-8F90-54A5DD64C440}" type="sibTrans" cxnId="{C972CAA5-C431-40A5-94D4-003D8E1EC0FA}">
      <dgm:prSet/>
      <dgm:spPr/>
      <dgm:t>
        <a:bodyPr/>
        <a:lstStyle/>
        <a:p>
          <a:endParaRPr lang="en-GB"/>
        </a:p>
      </dgm:t>
    </dgm:pt>
    <dgm:pt modelId="{04A30965-F532-404C-982E-76409EE3CDF9}">
      <dgm:prSet phldrT="[Text]" custT="1"/>
      <dgm:spPr/>
      <dgm:t>
        <a:bodyPr/>
        <a:lstStyle/>
        <a:p>
          <a:r>
            <a:rPr lang="en-GB" sz="1600" dirty="0" err="1"/>
            <a:t>dtGRF.H</a:t>
          </a:r>
          <a:endParaRPr lang="en-GB" sz="1600" dirty="0"/>
        </a:p>
      </dgm:t>
    </dgm:pt>
    <dgm:pt modelId="{9F77A3C8-F42E-445E-832D-56DCE9198E57}" type="parTrans" cxnId="{6A039E9D-D755-49CC-B4DD-D44DFBF83414}">
      <dgm:prSet/>
      <dgm:spPr/>
      <dgm:t>
        <a:bodyPr/>
        <a:lstStyle/>
        <a:p>
          <a:endParaRPr lang="en-GB" sz="1600"/>
        </a:p>
      </dgm:t>
    </dgm:pt>
    <dgm:pt modelId="{77731415-B4D7-46F6-9D6E-44C32D7E3285}" type="sibTrans" cxnId="{6A039E9D-D755-49CC-B4DD-D44DFBF83414}">
      <dgm:prSet/>
      <dgm:spPr/>
      <dgm:t>
        <a:bodyPr/>
        <a:lstStyle/>
        <a:p>
          <a:endParaRPr lang="en-GB"/>
        </a:p>
      </dgm:t>
    </dgm:pt>
    <dgm:pt modelId="{E8315CD6-67F5-45AB-91A4-1AAF0A405847}">
      <dgm:prSet phldrT="[Text]" custT="1"/>
      <dgm:spPr/>
      <dgm:t>
        <a:bodyPr/>
        <a:lstStyle/>
        <a:p>
          <a:r>
            <a:rPr lang="en-GB" sz="1600" dirty="0"/>
            <a:t>GRF.H</a:t>
          </a:r>
        </a:p>
      </dgm:t>
    </dgm:pt>
    <dgm:pt modelId="{290E3E60-D566-4F82-B271-7FB6AB312DC6}" type="parTrans" cxnId="{2ED03889-F56B-4E8F-B3B5-63CCDB3B9656}">
      <dgm:prSet/>
      <dgm:spPr/>
      <dgm:t>
        <a:bodyPr/>
        <a:lstStyle/>
        <a:p>
          <a:endParaRPr lang="en-GB" sz="1600"/>
        </a:p>
      </dgm:t>
    </dgm:pt>
    <dgm:pt modelId="{A88901C2-C535-45CB-BBAB-04C6E9C07AC4}" type="sibTrans" cxnId="{2ED03889-F56B-4E8F-B3B5-63CCDB3B9656}">
      <dgm:prSet/>
      <dgm:spPr/>
      <dgm:t>
        <a:bodyPr/>
        <a:lstStyle/>
        <a:p>
          <a:endParaRPr lang="en-GB"/>
        </a:p>
      </dgm:t>
    </dgm:pt>
    <dgm:pt modelId="{99013885-B1FB-44E4-9DB9-80224CD41A54}">
      <dgm:prSet phldrT="[Text]" custT="1"/>
      <dgm:spPr/>
      <dgm:t>
        <a:bodyPr/>
        <a:lstStyle/>
        <a:p>
          <a:r>
            <a:rPr lang="en-GB" sz="1600" dirty="0" err="1"/>
            <a:t>lGRF.H</a:t>
          </a:r>
          <a:endParaRPr lang="en-GB" sz="1600" dirty="0"/>
        </a:p>
      </dgm:t>
    </dgm:pt>
    <dgm:pt modelId="{C6D143DA-583F-447A-BCEB-5620D12E4588}" type="parTrans" cxnId="{2ED2C0DB-F374-44EA-B44F-99BED4B27853}">
      <dgm:prSet/>
      <dgm:spPr/>
      <dgm:t>
        <a:bodyPr/>
        <a:lstStyle/>
        <a:p>
          <a:endParaRPr lang="en-GB" sz="1600"/>
        </a:p>
      </dgm:t>
    </dgm:pt>
    <dgm:pt modelId="{0574556B-537B-45AB-9367-85D3D34EBDAC}" type="sibTrans" cxnId="{2ED2C0DB-F374-44EA-B44F-99BED4B27853}">
      <dgm:prSet/>
      <dgm:spPr/>
      <dgm:t>
        <a:bodyPr/>
        <a:lstStyle/>
        <a:p>
          <a:endParaRPr lang="en-GB"/>
        </a:p>
      </dgm:t>
    </dgm:pt>
    <dgm:pt modelId="{77A78D8F-9FC3-4DC5-8CCE-9A74F69BCA5B}">
      <dgm:prSet phldrT="[Text]" custT="1"/>
      <dgm:spPr/>
      <dgm:t>
        <a:bodyPr/>
        <a:lstStyle/>
        <a:p>
          <a:r>
            <a:rPr lang="en-GB" sz="1600" dirty="0" err="1"/>
            <a:t>computeRandomField.H</a:t>
          </a:r>
          <a:endParaRPr lang="en-GB" sz="1600" dirty="0"/>
        </a:p>
      </dgm:t>
    </dgm:pt>
    <dgm:pt modelId="{B2A6C398-A118-4DC0-80AD-47F1F5628817}" type="parTrans" cxnId="{BC0ABC4E-AC82-4B13-9D24-99C4CD51C43C}">
      <dgm:prSet/>
      <dgm:spPr/>
      <dgm:t>
        <a:bodyPr/>
        <a:lstStyle/>
        <a:p>
          <a:endParaRPr lang="en-GB"/>
        </a:p>
      </dgm:t>
    </dgm:pt>
    <dgm:pt modelId="{C8721657-6079-4DFA-A424-A92130F5F13A}" type="sibTrans" cxnId="{BC0ABC4E-AC82-4B13-9D24-99C4CD51C43C}">
      <dgm:prSet/>
      <dgm:spPr/>
      <dgm:t>
        <a:bodyPr/>
        <a:lstStyle/>
        <a:p>
          <a:endParaRPr lang="en-GB"/>
        </a:p>
      </dgm:t>
    </dgm:pt>
    <dgm:pt modelId="{0D89AC8E-9761-4680-82C4-8133EF3EBB8C}" type="pres">
      <dgm:prSet presAssocID="{DD70868F-336F-47BD-8E25-D55D826F96D1}" presName="diagram" presStyleCnt="0">
        <dgm:presLayoutVars>
          <dgm:chPref val="1"/>
          <dgm:dir/>
          <dgm:animOne val="branch"/>
          <dgm:animLvl val="lvl"/>
          <dgm:resizeHandles/>
        </dgm:presLayoutVars>
      </dgm:prSet>
      <dgm:spPr/>
    </dgm:pt>
    <dgm:pt modelId="{D1227A7F-00DF-4EAD-8AE4-622FE5F465F4}" type="pres">
      <dgm:prSet presAssocID="{CB08F71F-F88C-486F-B245-E49C322596CF}" presName="root" presStyleCnt="0"/>
      <dgm:spPr/>
    </dgm:pt>
    <dgm:pt modelId="{B167DB6D-DF59-4834-9ECA-AC6F832F642E}" type="pres">
      <dgm:prSet presAssocID="{CB08F71F-F88C-486F-B245-E49C322596CF}" presName="rootComposite" presStyleCnt="0"/>
      <dgm:spPr/>
    </dgm:pt>
    <dgm:pt modelId="{44FD92E3-3E55-4DE9-AF3F-36DC5BD26947}" type="pres">
      <dgm:prSet presAssocID="{CB08F71F-F88C-486F-B245-E49C322596CF}" presName="rootText" presStyleLbl="node1" presStyleIdx="0" presStyleCnt="1" custScaleX="161428" custScaleY="64036"/>
      <dgm:spPr/>
    </dgm:pt>
    <dgm:pt modelId="{ACF6E04B-3BC5-4EB4-BA06-CCD67B0E4A5A}" type="pres">
      <dgm:prSet presAssocID="{CB08F71F-F88C-486F-B245-E49C322596CF}" presName="rootConnector" presStyleLbl="node1" presStyleIdx="0" presStyleCnt="1"/>
      <dgm:spPr/>
    </dgm:pt>
    <dgm:pt modelId="{A29B49E5-647B-4FE3-9098-EAC6850CF797}" type="pres">
      <dgm:prSet presAssocID="{CB08F71F-F88C-486F-B245-E49C322596CF}" presName="childShape" presStyleCnt="0"/>
      <dgm:spPr/>
    </dgm:pt>
    <dgm:pt modelId="{7E10EB09-2EA5-48E5-A737-874286252732}" type="pres">
      <dgm:prSet presAssocID="{1377C590-1DD6-482C-A2E6-8A6B2FB8B78B}" presName="Name13" presStyleLbl="parChTrans1D2" presStyleIdx="0" presStyleCnt="9"/>
      <dgm:spPr/>
    </dgm:pt>
    <dgm:pt modelId="{76C2E9A4-460A-4718-9B37-30A93368FCB2}" type="pres">
      <dgm:prSet presAssocID="{BC752EB8-3018-40D3-AD9B-A667DA87FF6A}" presName="childText" presStyleLbl="bgAcc1" presStyleIdx="0" presStyleCnt="9" custScaleX="185726" custScaleY="61662">
        <dgm:presLayoutVars>
          <dgm:bulletEnabled val="1"/>
        </dgm:presLayoutVars>
      </dgm:prSet>
      <dgm:spPr/>
    </dgm:pt>
    <dgm:pt modelId="{71A57871-BF30-4363-8290-1D7930B0E6B8}" type="pres">
      <dgm:prSet presAssocID="{B2A6C398-A118-4DC0-80AD-47F1F5628817}" presName="Name13" presStyleLbl="parChTrans1D2" presStyleIdx="1" presStyleCnt="9"/>
      <dgm:spPr/>
    </dgm:pt>
    <dgm:pt modelId="{F39AAA08-E0C0-4A45-813D-E9C6A5EA21B5}" type="pres">
      <dgm:prSet presAssocID="{77A78D8F-9FC3-4DC5-8CCE-9A74F69BCA5B}" presName="childText" presStyleLbl="bgAcc1" presStyleIdx="1" presStyleCnt="9" custScaleX="213693" custScaleY="56543" custLinFactY="84657" custLinFactNeighborX="-2743" custLinFactNeighborY="100000">
        <dgm:presLayoutVars>
          <dgm:bulletEnabled val="1"/>
        </dgm:presLayoutVars>
      </dgm:prSet>
      <dgm:spPr/>
    </dgm:pt>
    <dgm:pt modelId="{339D77E4-259F-4B30-8127-5728C0CE6687}" type="pres">
      <dgm:prSet presAssocID="{54E37938-9150-4C14-BE52-0702895A2DDD}" presName="Name13" presStyleLbl="parChTrans1D2" presStyleIdx="2" presStyleCnt="9"/>
      <dgm:spPr/>
    </dgm:pt>
    <dgm:pt modelId="{063E48C7-15EB-41B9-93D5-4E1E20EB2983}" type="pres">
      <dgm:prSet presAssocID="{F4765E7E-8FAE-4E02-A48A-FFB11F1BC1C7}" presName="childText" presStyleLbl="bgAcc1" presStyleIdx="2" presStyleCnt="9" custScaleX="166968" custScaleY="39661" custLinFactNeighborX="6990" custLinFactNeighborY="-81890">
        <dgm:presLayoutVars>
          <dgm:bulletEnabled val="1"/>
        </dgm:presLayoutVars>
      </dgm:prSet>
      <dgm:spPr/>
    </dgm:pt>
    <dgm:pt modelId="{D7C42B96-D455-4173-B596-D5E439C3056F}" type="pres">
      <dgm:prSet presAssocID="{1714C1A4-9364-4FB4-AA96-BE4A24DDEA35}" presName="Name13" presStyleLbl="parChTrans1D2" presStyleIdx="3" presStyleCnt="9"/>
      <dgm:spPr/>
    </dgm:pt>
    <dgm:pt modelId="{0BF179C6-CBAA-4477-A262-3E9522960B31}" type="pres">
      <dgm:prSet presAssocID="{92C97D48-6A7B-4616-B1FE-FE7ED6B5637B}" presName="childText" presStyleLbl="bgAcc1" presStyleIdx="3" presStyleCnt="9" custScaleX="98652" custScaleY="49994" custLinFactNeighborX="3434" custLinFactNeighborY="-25796">
        <dgm:presLayoutVars>
          <dgm:bulletEnabled val="1"/>
        </dgm:presLayoutVars>
      </dgm:prSet>
      <dgm:spPr/>
    </dgm:pt>
    <dgm:pt modelId="{F3786DCE-1E35-4B83-A37B-1ECB2509B038}" type="pres">
      <dgm:prSet presAssocID="{221BCC48-3689-41FB-8E97-C9DB92865242}" presName="Name13" presStyleLbl="parChTrans1D2" presStyleIdx="4" presStyleCnt="9"/>
      <dgm:spPr/>
    </dgm:pt>
    <dgm:pt modelId="{55A687AB-DB59-4CC5-8A1D-A7CC16DCA59E}" type="pres">
      <dgm:prSet presAssocID="{B58FE0AD-8942-4DCA-85DE-0DA3487094DB}" presName="childText" presStyleLbl="bgAcc1" presStyleIdx="4" presStyleCnt="9" custScaleX="92642" custScaleY="47591" custLinFactNeighborX="-2488" custLinFactNeighborY="36278">
        <dgm:presLayoutVars>
          <dgm:bulletEnabled val="1"/>
        </dgm:presLayoutVars>
      </dgm:prSet>
      <dgm:spPr/>
    </dgm:pt>
    <dgm:pt modelId="{E4CA92EE-B293-4EA2-B828-F40C7E04C272}" type="pres">
      <dgm:prSet presAssocID="{A629FBF9-283F-4728-98B3-9BF972184DDE}" presName="Name13" presStyleLbl="parChTrans1D2" presStyleIdx="5" presStyleCnt="9"/>
      <dgm:spPr/>
    </dgm:pt>
    <dgm:pt modelId="{1D337D88-D036-4EB3-9F57-9F557C3220C1}" type="pres">
      <dgm:prSet presAssocID="{47843C33-0173-46EB-A2B9-6B210A46756D}" presName="childText" presStyleLbl="bgAcc1" presStyleIdx="5" presStyleCnt="9" custScaleX="129448" custScaleY="74858" custLinFactNeighborX="3693" custLinFactNeighborY="26037">
        <dgm:presLayoutVars>
          <dgm:bulletEnabled val="1"/>
        </dgm:presLayoutVars>
      </dgm:prSet>
      <dgm:spPr/>
    </dgm:pt>
    <dgm:pt modelId="{30D1D16B-EB76-4BE3-84BE-3484A3551C3E}" type="pres">
      <dgm:prSet presAssocID="{9F77A3C8-F42E-445E-832D-56DCE9198E57}" presName="Name13" presStyleLbl="parChTrans1D2" presStyleIdx="6" presStyleCnt="9"/>
      <dgm:spPr/>
    </dgm:pt>
    <dgm:pt modelId="{1E9DE622-B7E1-4596-97BD-48EEA3E1248A}" type="pres">
      <dgm:prSet presAssocID="{04A30965-F532-404C-982E-76409EE3CDF9}" presName="childText" presStyleLbl="bgAcc1" presStyleIdx="6" presStyleCnt="9" custScaleX="110390" custScaleY="57088" custLinFactNeighborX="1693" custLinFactNeighborY="22044">
        <dgm:presLayoutVars>
          <dgm:bulletEnabled val="1"/>
        </dgm:presLayoutVars>
      </dgm:prSet>
      <dgm:spPr/>
    </dgm:pt>
    <dgm:pt modelId="{CF390149-9C71-4157-933B-D56357934CF8}" type="pres">
      <dgm:prSet presAssocID="{290E3E60-D566-4F82-B271-7FB6AB312DC6}" presName="Name13" presStyleLbl="parChTrans1D2" presStyleIdx="7" presStyleCnt="9"/>
      <dgm:spPr/>
    </dgm:pt>
    <dgm:pt modelId="{6877ED06-D7E8-4AA7-B634-BE8302CAFD85}" type="pres">
      <dgm:prSet presAssocID="{E8315CD6-67F5-45AB-91A4-1AAF0A405847}" presName="childText" presStyleLbl="bgAcc1" presStyleIdx="7" presStyleCnt="9" custScaleX="83087" custScaleY="34646" custLinFactNeighborX="2412" custLinFactNeighborY="16981">
        <dgm:presLayoutVars>
          <dgm:bulletEnabled val="1"/>
        </dgm:presLayoutVars>
      </dgm:prSet>
      <dgm:spPr/>
    </dgm:pt>
    <dgm:pt modelId="{274C39A8-7AEE-4AB3-934A-0F9E90916AFC}" type="pres">
      <dgm:prSet presAssocID="{C6D143DA-583F-447A-BCEB-5620D12E4588}" presName="Name13" presStyleLbl="parChTrans1D2" presStyleIdx="8" presStyleCnt="9"/>
      <dgm:spPr/>
    </dgm:pt>
    <dgm:pt modelId="{91394B07-5B53-4F2F-A95C-8C78B2D89471}" type="pres">
      <dgm:prSet presAssocID="{99013885-B1FB-44E4-9DB9-80224CD41A54}" presName="childText" presStyleLbl="bgAcc1" presStyleIdx="8" presStyleCnt="9" custScaleX="98394" custScaleY="36643" custLinFactY="-200000" custLinFactNeighborX="5450" custLinFactNeighborY="-265432">
        <dgm:presLayoutVars>
          <dgm:bulletEnabled val="1"/>
        </dgm:presLayoutVars>
      </dgm:prSet>
      <dgm:spPr/>
    </dgm:pt>
  </dgm:ptLst>
  <dgm:cxnLst>
    <dgm:cxn modelId="{A7322D01-BF83-4040-A2ED-0CFD9C7280A7}" type="presOf" srcId="{E8315CD6-67F5-45AB-91A4-1AAF0A405847}" destId="{6877ED06-D7E8-4AA7-B634-BE8302CAFD85}" srcOrd="0" destOrd="0" presId="urn:microsoft.com/office/officeart/2005/8/layout/hierarchy3"/>
    <dgm:cxn modelId="{20613810-3D1C-4466-9D9C-898D7B33CAFE}" type="presOf" srcId="{54E37938-9150-4C14-BE52-0702895A2DDD}" destId="{339D77E4-259F-4B30-8127-5728C0CE6687}" srcOrd="0" destOrd="0" presId="urn:microsoft.com/office/officeart/2005/8/layout/hierarchy3"/>
    <dgm:cxn modelId="{927CB82A-259D-4692-8BD9-487178BF8C6D}" type="presOf" srcId="{04A30965-F532-404C-982E-76409EE3CDF9}" destId="{1E9DE622-B7E1-4596-97BD-48EEA3E1248A}" srcOrd="0" destOrd="0" presId="urn:microsoft.com/office/officeart/2005/8/layout/hierarchy3"/>
    <dgm:cxn modelId="{A9A26A2D-0147-41CA-93F6-83569EDFA82C}" type="presOf" srcId="{77A78D8F-9FC3-4DC5-8CCE-9A74F69BCA5B}" destId="{F39AAA08-E0C0-4A45-813D-E9C6A5EA21B5}" srcOrd="0" destOrd="0" presId="urn:microsoft.com/office/officeart/2005/8/layout/hierarchy3"/>
    <dgm:cxn modelId="{02B93E38-C736-4599-8389-1D3A7AF3B2F4}" type="presOf" srcId="{C6D143DA-583F-447A-BCEB-5620D12E4588}" destId="{274C39A8-7AEE-4AB3-934A-0F9E90916AFC}" srcOrd="0" destOrd="0" presId="urn:microsoft.com/office/officeart/2005/8/layout/hierarchy3"/>
    <dgm:cxn modelId="{2CB1A439-70EF-4837-8ABD-6C309F4A795E}" srcId="{CB08F71F-F88C-486F-B245-E49C322596CF}" destId="{BC752EB8-3018-40D3-AD9B-A667DA87FF6A}" srcOrd="0" destOrd="0" parTransId="{1377C590-1DD6-482C-A2E6-8A6B2FB8B78B}" sibTransId="{1389A849-B387-4165-9B48-860926BB5A78}"/>
    <dgm:cxn modelId="{34238D40-B9A8-4BD1-8B8C-16498E6587B6}" type="presOf" srcId="{1714C1A4-9364-4FB4-AA96-BE4A24DDEA35}" destId="{D7C42B96-D455-4173-B596-D5E439C3056F}" srcOrd="0" destOrd="0" presId="urn:microsoft.com/office/officeart/2005/8/layout/hierarchy3"/>
    <dgm:cxn modelId="{A32D5F42-08FD-45B7-9F2D-4C5A8D9A82BE}" type="presOf" srcId="{47843C33-0173-46EB-A2B9-6B210A46756D}" destId="{1D337D88-D036-4EB3-9F57-9F557C3220C1}" srcOrd="0" destOrd="0" presId="urn:microsoft.com/office/officeart/2005/8/layout/hierarchy3"/>
    <dgm:cxn modelId="{BC0ABC4E-AC82-4B13-9D24-99C4CD51C43C}" srcId="{CB08F71F-F88C-486F-B245-E49C322596CF}" destId="{77A78D8F-9FC3-4DC5-8CCE-9A74F69BCA5B}" srcOrd="1" destOrd="0" parTransId="{B2A6C398-A118-4DC0-80AD-47F1F5628817}" sibTransId="{C8721657-6079-4DFA-A424-A92130F5F13A}"/>
    <dgm:cxn modelId="{88421156-CF5E-4C95-8F0A-607648A578EC}" type="presOf" srcId="{CB08F71F-F88C-486F-B245-E49C322596CF}" destId="{44FD92E3-3E55-4DE9-AF3F-36DC5BD26947}" srcOrd="0" destOrd="0" presId="urn:microsoft.com/office/officeart/2005/8/layout/hierarchy3"/>
    <dgm:cxn modelId="{5F580D68-72C8-4B4E-910E-A1A25AD0F660}" srcId="{CB08F71F-F88C-486F-B245-E49C322596CF}" destId="{F4765E7E-8FAE-4E02-A48A-FFB11F1BC1C7}" srcOrd="2" destOrd="0" parTransId="{54E37938-9150-4C14-BE52-0702895A2DDD}" sibTransId="{27E76D34-5113-45D7-BB3E-CEEE1E6E87C7}"/>
    <dgm:cxn modelId="{7119486A-00D9-4CC4-8BD7-C8F2C685AE8B}" type="presOf" srcId="{CB08F71F-F88C-486F-B245-E49C322596CF}" destId="{ACF6E04B-3BC5-4EB4-BA06-CCD67B0E4A5A}" srcOrd="1" destOrd="0" presId="urn:microsoft.com/office/officeart/2005/8/layout/hierarchy3"/>
    <dgm:cxn modelId="{9E5DC779-D323-4C05-9C57-9516EE855213}" type="presOf" srcId="{BC752EB8-3018-40D3-AD9B-A667DA87FF6A}" destId="{76C2E9A4-460A-4718-9B37-30A93368FCB2}" srcOrd="0" destOrd="0" presId="urn:microsoft.com/office/officeart/2005/8/layout/hierarchy3"/>
    <dgm:cxn modelId="{D1D65D84-DCC0-48CF-BE70-E051A741CEF1}" srcId="{CB08F71F-F88C-486F-B245-E49C322596CF}" destId="{B58FE0AD-8942-4DCA-85DE-0DA3487094DB}" srcOrd="4" destOrd="0" parTransId="{221BCC48-3689-41FB-8E97-C9DB92865242}" sibTransId="{C966785B-03F9-4D8A-9B35-C6A110401952}"/>
    <dgm:cxn modelId="{2ED03889-F56B-4E8F-B3B5-63CCDB3B9656}" srcId="{CB08F71F-F88C-486F-B245-E49C322596CF}" destId="{E8315CD6-67F5-45AB-91A4-1AAF0A405847}" srcOrd="7" destOrd="0" parTransId="{290E3E60-D566-4F82-B271-7FB6AB312DC6}" sibTransId="{A88901C2-C535-45CB-BBAB-04C6E9C07AC4}"/>
    <dgm:cxn modelId="{2E8BF989-3FB2-40CF-AC96-90B3E788495D}" type="presOf" srcId="{221BCC48-3689-41FB-8E97-C9DB92865242}" destId="{F3786DCE-1E35-4B83-A37B-1ECB2509B038}" srcOrd="0" destOrd="0" presId="urn:microsoft.com/office/officeart/2005/8/layout/hierarchy3"/>
    <dgm:cxn modelId="{52C07A91-9B96-4441-9B97-0D53605F9E46}" type="presOf" srcId="{290E3E60-D566-4F82-B271-7FB6AB312DC6}" destId="{CF390149-9C71-4157-933B-D56357934CF8}" srcOrd="0" destOrd="0" presId="urn:microsoft.com/office/officeart/2005/8/layout/hierarchy3"/>
    <dgm:cxn modelId="{6A039E9D-D755-49CC-B4DD-D44DFBF83414}" srcId="{CB08F71F-F88C-486F-B245-E49C322596CF}" destId="{04A30965-F532-404C-982E-76409EE3CDF9}" srcOrd="6" destOrd="0" parTransId="{9F77A3C8-F42E-445E-832D-56DCE9198E57}" sibTransId="{77731415-B4D7-46F6-9D6E-44C32D7E3285}"/>
    <dgm:cxn modelId="{4E959EA3-F570-4E3F-A24C-168379DFD384}" type="presOf" srcId="{B2A6C398-A118-4DC0-80AD-47F1F5628817}" destId="{71A57871-BF30-4363-8290-1D7930B0E6B8}" srcOrd="0" destOrd="0" presId="urn:microsoft.com/office/officeart/2005/8/layout/hierarchy3"/>
    <dgm:cxn modelId="{C972CAA5-C431-40A5-94D4-003D8E1EC0FA}" srcId="{CB08F71F-F88C-486F-B245-E49C322596CF}" destId="{47843C33-0173-46EB-A2B9-6B210A46756D}" srcOrd="5" destOrd="0" parTransId="{A629FBF9-283F-4728-98B3-9BF972184DDE}" sibTransId="{03BEEEE6-A129-4EC3-8F90-54A5DD64C440}"/>
    <dgm:cxn modelId="{C4A1A1AA-3888-4701-850E-FC3338FD888D}" type="presOf" srcId="{B58FE0AD-8942-4DCA-85DE-0DA3487094DB}" destId="{55A687AB-DB59-4CC5-8A1D-A7CC16DCA59E}" srcOrd="0" destOrd="0" presId="urn:microsoft.com/office/officeart/2005/8/layout/hierarchy3"/>
    <dgm:cxn modelId="{773B91AD-E3B8-4258-938E-D72CA3B6B8DB}" type="presOf" srcId="{A629FBF9-283F-4728-98B3-9BF972184DDE}" destId="{E4CA92EE-B293-4EA2-B828-F40C7E04C272}" srcOrd="0" destOrd="0" presId="urn:microsoft.com/office/officeart/2005/8/layout/hierarchy3"/>
    <dgm:cxn modelId="{B43054AE-6359-4914-BF23-0C11E4FCE52C}" type="presOf" srcId="{99013885-B1FB-44E4-9DB9-80224CD41A54}" destId="{91394B07-5B53-4F2F-A95C-8C78B2D89471}" srcOrd="0" destOrd="0" presId="urn:microsoft.com/office/officeart/2005/8/layout/hierarchy3"/>
    <dgm:cxn modelId="{37995DB7-241E-4CA0-B311-4E924DC78B2F}" type="presOf" srcId="{DD70868F-336F-47BD-8E25-D55D826F96D1}" destId="{0D89AC8E-9761-4680-82C4-8133EF3EBB8C}" srcOrd="0" destOrd="0" presId="urn:microsoft.com/office/officeart/2005/8/layout/hierarchy3"/>
    <dgm:cxn modelId="{27C102B9-F1E1-4A9E-8176-E942315CEE4E}" srcId="{DD70868F-336F-47BD-8E25-D55D826F96D1}" destId="{CB08F71F-F88C-486F-B245-E49C322596CF}" srcOrd="0" destOrd="0" parTransId="{1818C932-D933-49A0-B62F-81724D63FED1}" sibTransId="{662C8696-FA37-42BD-AF5E-108C62A6A93E}"/>
    <dgm:cxn modelId="{5D7647C9-3596-4AF0-BEBA-DDF82EEFA48E}" type="presOf" srcId="{92C97D48-6A7B-4616-B1FE-FE7ED6B5637B}" destId="{0BF179C6-CBAA-4477-A262-3E9522960B31}" srcOrd="0" destOrd="0" presId="urn:microsoft.com/office/officeart/2005/8/layout/hierarchy3"/>
    <dgm:cxn modelId="{8D2F74CD-11B2-427C-8496-B864FB673411}" type="presOf" srcId="{F4765E7E-8FAE-4E02-A48A-FFB11F1BC1C7}" destId="{063E48C7-15EB-41B9-93D5-4E1E20EB2983}" srcOrd="0" destOrd="0" presId="urn:microsoft.com/office/officeart/2005/8/layout/hierarchy3"/>
    <dgm:cxn modelId="{A6F1F1D3-02F8-4652-80B3-F4B84FD60659}" type="presOf" srcId="{9F77A3C8-F42E-445E-832D-56DCE9198E57}" destId="{30D1D16B-EB76-4BE3-84BE-3484A3551C3E}" srcOrd="0" destOrd="0" presId="urn:microsoft.com/office/officeart/2005/8/layout/hierarchy3"/>
    <dgm:cxn modelId="{2ED2C0DB-F374-44EA-B44F-99BED4B27853}" srcId="{CB08F71F-F88C-486F-B245-E49C322596CF}" destId="{99013885-B1FB-44E4-9DB9-80224CD41A54}" srcOrd="8" destOrd="0" parTransId="{C6D143DA-583F-447A-BCEB-5620D12E4588}" sibTransId="{0574556B-537B-45AB-9367-85D3D34EBDAC}"/>
    <dgm:cxn modelId="{B41FDDF5-8D6B-4C4E-94BA-93450165F674}" srcId="{CB08F71F-F88C-486F-B245-E49C322596CF}" destId="{92C97D48-6A7B-4616-B1FE-FE7ED6B5637B}" srcOrd="3" destOrd="0" parTransId="{1714C1A4-9364-4FB4-AA96-BE4A24DDEA35}" sibTransId="{331843AA-6430-4223-9D55-46F474DD5070}"/>
    <dgm:cxn modelId="{DFE4D2F7-ECCA-4240-92FA-293B275A77E1}" type="presOf" srcId="{1377C590-1DD6-482C-A2E6-8A6B2FB8B78B}" destId="{7E10EB09-2EA5-48E5-A737-874286252732}" srcOrd="0" destOrd="0" presId="urn:microsoft.com/office/officeart/2005/8/layout/hierarchy3"/>
    <dgm:cxn modelId="{28FC328E-775C-4681-87C0-C20993157206}" type="presParOf" srcId="{0D89AC8E-9761-4680-82C4-8133EF3EBB8C}" destId="{D1227A7F-00DF-4EAD-8AE4-622FE5F465F4}" srcOrd="0" destOrd="0" presId="urn:microsoft.com/office/officeart/2005/8/layout/hierarchy3"/>
    <dgm:cxn modelId="{65B649F0-ECF5-4467-B089-51250F7E1C0F}" type="presParOf" srcId="{D1227A7F-00DF-4EAD-8AE4-622FE5F465F4}" destId="{B167DB6D-DF59-4834-9ECA-AC6F832F642E}" srcOrd="0" destOrd="0" presId="urn:microsoft.com/office/officeart/2005/8/layout/hierarchy3"/>
    <dgm:cxn modelId="{F1C3D5C5-126C-49EA-9EA8-F5EC4F4A1187}" type="presParOf" srcId="{B167DB6D-DF59-4834-9ECA-AC6F832F642E}" destId="{44FD92E3-3E55-4DE9-AF3F-36DC5BD26947}" srcOrd="0" destOrd="0" presId="urn:microsoft.com/office/officeart/2005/8/layout/hierarchy3"/>
    <dgm:cxn modelId="{6E52AE11-6753-4560-9E1C-533E5EB4E518}" type="presParOf" srcId="{B167DB6D-DF59-4834-9ECA-AC6F832F642E}" destId="{ACF6E04B-3BC5-4EB4-BA06-CCD67B0E4A5A}" srcOrd="1" destOrd="0" presId="urn:microsoft.com/office/officeart/2005/8/layout/hierarchy3"/>
    <dgm:cxn modelId="{60045C47-1DFC-4AA3-927B-107A5D1E4DAB}" type="presParOf" srcId="{D1227A7F-00DF-4EAD-8AE4-622FE5F465F4}" destId="{A29B49E5-647B-4FE3-9098-EAC6850CF797}" srcOrd="1" destOrd="0" presId="urn:microsoft.com/office/officeart/2005/8/layout/hierarchy3"/>
    <dgm:cxn modelId="{C135DB92-41B1-4813-876D-A374B8DAF123}" type="presParOf" srcId="{A29B49E5-647B-4FE3-9098-EAC6850CF797}" destId="{7E10EB09-2EA5-48E5-A737-874286252732}" srcOrd="0" destOrd="0" presId="urn:microsoft.com/office/officeart/2005/8/layout/hierarchy3"/>
    <dgm:cxn modelId="{ED9CD72F-1990-4F50-8E3A-F3487B3B283E}" type="presParOf" srcId="{A29B49E5-647B-4FE3-9098-EAC6850CF797}" destId="{76C2E9A4-460A-4718-9B37-30A93368FCB2}" srcOrd="1" destOrd="0" presId="urn:microsoft.com/office/officeart/2005/8/layout/hierarchy3"/>
    <dgm:cxn modelId="{616FE091-DB18-4DF4-8A05-9F5F58A70E09}" type="presParOf" srcId="{A29B49E5-647B-4FE3-9098-EAC6850CF797}" destId="{71A57871-BF30-4363-8290-1D7930B0E6B8}" srcOrd="2" destOrd="0" presId="urn:microsoft.com/office/officeart/2005/8/layout/hierarchy3"/>
    <dgm:cxn modelId="{7661BB73-1D85-45E7-8075-AB370E0C87F1}" type="presParOf" srcId="{A29B49E5-647B-4FE3-9098-EAC6850CF797}" destId="{F39AAA08-E0C0-4A45-813D-E9C6A5EA21B5}" srcOrd="3" destOrd="0" presId="urn:microsoft.com/office/officeart/2005/8/layout/hierarchy3"/>
    <dgm:cxn modelId="{BAA9B41F-B703-4F97-B4F8-07408F2B18A4}" type="presParOf" srcId="{A29B49E5-647B-4FE3-9098-EAC6850CF797}" destId="{339D77E4-259F-4B30-8127-5728C0CE6687}" srcOrd="4" destOrd="0" presId="urn:microsoft.com/office/officeart/2005/8/layout/hierarchy3"/>
    <dgm:cxn modelId="{1501A710-B645-4F43-8148-62DC95BD9A33}" type="presParOf" srcId="{A29B49E5-647B-4FE3-9098-EAC6850CF797}" destId="{063E48C7-15EB-41B9-93D5-4E1E20EB2983}" srcOrd="5" destOrd="0" presId="urn:microsoft.com/office/officeart/2005/8/layout/hierarchy3"/>
    <dgm:cxn modelId="{D7A39D48-2F2D-4C88-ACA1-251E7C1360C5}" type="presParOf" srcId="{A29B49E5-647B-4FE3-9098-EAC6850CF797}" destId="{D7C42B96-D455-4173-B596-D5E439C3056F}" srcOrd="6" destOrd="0" presId="urn:microsoft.com/office/officeart/2005/8/layout/hierarchy3"/>
    <dgm:cxn modelId="{F742B267-8066-43FA-A36E-843E0A06373A}" type="presParOf" srcId="{A29B49E5-647B-4FE3-9098-EAC6850CF797}" destId="{0BF179C6-CBAA-4477-A262-3E9522960B31}" srcOrd="7" destOrd="0" presId="urn:microsoft.com/office/officeart/2005/8/layout/hierarchy3"/>
    <dgm:cxn modelId="{6BD42AF7-1A23-4607-9CAB-62C156F82E17}" type="presParOf" srcId="{A29B49E5-647B-4FE3-9098-EAC6850CF797}" destId="{F3786DCE-1E35-4B83-A37B-1ECB2509B038}" srcOrd="8" destOrd="0" presId="urn:microsoft.com/office/officeart/2005/8/layout/hierarchy3"/>
    <dgm:cxn modelId="{A0272982-306E-4C3A-B351-04D4E1CF1C53}" type="presParOf" srcId="{A29B49E5-647B-4FE3-9098-EAC6850CF797}" destId="{55A687AB-DB59-4CC5-8A1D-A7CC16DCA59E}" srcOrd="9" destOrd="0" presId="urn:microsoft.com/office/officeart/2005/8/layout/hierarchy3"/>
    <dgm:cxn modelId="{B70B5219-F6E2-4007-A2FA-D4ADB02B2ACE}" type="presParOf" srcId="{A29B49E5-647B-4FE3-9098-EAC6850CF797}" destId="{E4CA92EE-B293-4EA2-B828-F40C7E04C272}" srcOrd="10" destOrd="0" presId="urn:microsoft.com/office/officeart/2005/8/layout/hierarchy3"/>
    <dgm:cxn modelId="{FB43A0F6-2B44-40C9-86CE-239117B3DC04}" type="presParOf" srcId="{A29B49E5-647B-4FE3-9098-EAC6850CF797}" destId="{1D337D88-D036-4EB3-9F57-9F557C3220C1}" srcOrd="11" destOrd="0" presId="urn:microsoft.com/office/officeart/2005/8/layout/hierarchy3"/>
    <dgm:cxn modelId="{F63AA855-91A0-4F23-B97A-B4B01CBEC78F}" type="presParOf" srcId="{A29B49E5-647B-4FE3-9098-EAC6850CF797}" destId="{30D1D16B-EB76-4BE3-84BE-3484A3551C3E}" srcOrd="12" destOrd="0" presId="urn:microsoft.com/office/officeart/2005/8/layout/hierarchy3"/>
    <dgm:cxn modelId="{45E09D37-3381-4B8A-B048-05CB3F56A5C2}" type="presParOf" srcId="{A29B49E5-647B-4FE3-9098-EAC6850CF797}" destId="{1E9DE622-B7E1-4596-97BD-48EEA3E1248A}" srcOrd="13" destOrd="0" presId="urn:microsoft.com/office/officeart/2005/8/layout/hierarchy3"/>
    <dgm:cxn modelId="{5D5F6FCD-EFDE-4649-96E5-6B1782A06E99}" type="presParOf" srcId="{A29B49E5-647B-4FE3-9098-EAC6850CF797}" destId="{CF390149-9C71-4157-933B-D56357934CF8}" srcOrd="14" destOrd="0" presId="urn:microsoft.com/office/officeart/2005/8/layout/hierarchy3"/>
    <dgm:cxn modelId="{EEAFA173-F555-4C1C-A7B6-EF95F3291E70}" type="presParOf" srcId="{A29B49E5-647B-4FE3-9098-EAC6850CF797}" destId="{6877ED06-D7E8-4AA7-B634-BE8302CAFD85}" srcOrd="15" destOrd="0" presId="urn:microsoft.com/office/officeart/2005/8/layout/hierarchy3"/>
    <dgm:cxn modelId="{CF5E0DE1-854D-4B1F-AD48-93F884AE7AEC}" type="presParOf" srcId="{A29B49E5-647B-4FE3-9098-EAC6850CF797}" destId="{274C39A8-7AEE-4AB3-934A-0F9E90916AFC}" srcOrd="16" destOrd="0" presId="urn:microsoft.com/office/officeart/2005/8/layout/hierarchy3"/>
    <dgm:cxn modelId="{079753FB-25A7-45D9-8347-3FF5FDC3B13C}" type="presParOf" srcId="{A29B49E5-647B-4FE3-9098-EAC6850CF797}" destId="{91394B07-5B53-4F2F-A95C-8C78B2D89471}" srcOrd="17"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28225A-5BC2-4219-A1D3-3E1DB70D4DE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GB"/>
        </a:p>
      </dgm:t>
    </dgm:pt>
    <dgm:pt modelId="{AD00A628-6ABD-467A-8A1C-7B5E57D50DFD}">
      <dgm:prSet phldrT="[Text]" custT="1"/>
      <dgm:spPr>
        <a:solidFill>
          <a:srgbClr val="FFC000"/>
        </a:solidFill>
      </dgm:spPr>
      <dgm:t>
        <a:bodyPr/>
        <a:lstStyle/>
        <a:p>
          <a:r>
            <a:rPr lang="en-GB" sz="1600" dirty="0" err="1">
              <a:solidFill>
                <a:srgbClr val="FF0000"/>
              </a:solidFill>
            </a:rPr>
            <a:t>simpleDarcyFoam</a:t>
          </a:r>
          <a:endParaRPr lang="en-GB" sz="1600" dirty="0">
            <a:solidFill>
              <a:srgbClr val="FF0000"/>
            </a:solidFill>
          </a:endParaRPr>
        </a:p>
      </dgm:t>
    </dgm:pt>
    <dgm:pt modelId="{CC7DA718-7E99-4728-B841-0C6CBEDCE809}" type="parTrans" cxnId="{0862EDAA-6B16-4ABA-AE6E-F695362289CD}">
      <dgm:prSet/>
      <dgm:spPr/>
      <dgm:t>
        <a:bodyPr/>
        <a:lstStyle/>
        <a:p>
          <a:endParaRPr lang="en-GB"/>
        </a:p>
      </dgm:t>
    </dgm:pt>
    <dgm:pt modelId="{4245EECC-9348-4079-924B-5390E0647660}" type="sibTrans" cxnId="{0862EDAA-6B16-4ABA-AE6E-F695362289CD}">
      <dgm:prSet/>
      <dgm:spPr/>
      <dgm:t>
        <a:bodyPr/>
        <a:lstStyle/>
        <a:p>
          <a:endParaRPr lang="en-GB"/>
        </a:p>
      </dgm:t>
    </dgm:pt>
    <dgm:pt modelId="{9555D35F-6A08-4124-A4F1-8EDAA240C9AE}">
      <dgm:prSet phldrT="[Text]" custT="1"/>
      <dgm:spPr/>
      <dgm:t>
        <a:bodyPr/>
        <a:lstStyle/>
        <a:p>
          <a:r>
            <a:rPr lang="en-GB" sz="1600" dirty="0" err="1"/>
            <a:t>simpleDarcyFoam.C</a:t>
          </a:r>
          <a:endParaRPr lang="en-GB" sz="1600" dirty="0"/>
        </a:p>
      </dgm:t>
    </dgm:pt>
    <dgm:pt modelId="{A1570A6C-B58E-4DD1-A502-66BF21E79D57}" type="parTrans" cxnId="{7338806A-6E20-4CC9-A8B3-53C497A1ED80}">
      <dgm:prSet/>
      <dgm:spPr/>
      <dgm:t>
        <a:bodyPr/>
        <a:lstStyle/>
        <a:p>
          <a:endParaRPr lang="en-GB" sz="1600"/>
        </a:p>
      </dgm:t>
    </dgm:pt>
    <dgm:pt modelId="{72C1F0D5-AB54-41B5-9D05-79385BFA20E1}" type="sibTrans" cxnId="{7338806A-6E20-4CC9-A8B3-53C497A1ED80}">
      <dgm:prSet/>
      <dgm:spPr/>
      <dgm:t>
        <a:bodyPr/>
        <a:lstStyle/>
        <a:p>
          <a:endParaRPr lang="en-GB"/>
        </a:p>
      </dgm:t>
    </dgm:pt>
    <dgm:pt modelId="{1E3BF22C-0F8D-42B0-8175-2A2A2FF1A24F}">
      <dgm:prSet phldrT="[Text]" custT="1"/>
      <dgm:spPr/>
      <dgm:t>
        <a:bodyPr/>
        <a:lstStyle/>
        <a:p>
          <a:r>
            <a:rPr lang="en-GB" sz="1600" dirty="0" err="1"/>
            <a:t>createFields.H</a:t>
          </a:r>
          <a:endParaRPr lang="en-GB" sz="1600" dirty="0"/>
        </a:p>
      </dgm:t>
    </dgm:pt>
    <dgm:pt modelId="{4CC8ABF5-A964-43F3-81E5-327576579EC3}" type="parTrans" cxnId="{895AC68B-1F82-4264-9A3B-9B1479075EF5}">
      <dgm:prSet/>
      <dgm:spPr/>
      <dgm:t>
        <a:bodyPr/>
        <a:lstStyle/>
        <a:p>
          <a:endParaRPr lang="en-GB"/>
        </a:p>
      </dgm:t>
    </dgm:pt>
    <dgm:pt modelId="{1E346B29-04E7-40D7-8306-FD2941BDD860}" type="sibTrans" cxnId="{895AC68B-1F82-4264-9A3B-9B1479075EF5}">
      <dgm:prSet/>
      <dgm:spPr/>
      <dgm:t>
        <a:bodyPr/>
        <a:lstStyle/>
        <a:p>
          <a:endParaRPr lang="en-GB"/>
        </a:p>
      </dgm:t>
    </dgm:pt>
    <dgm:pt modelId="{3B9EDA51-490C-4C80-9AD4-E92F4E137649}" type="pres">
      <dgm:prSet presAssocID="{0E28225A-5BC2-4219-A1D3-3E1DB70D4DE6}" presName="diagram" presStyleCnt="0">
        <dgm:presLayoutVars>
          <dgm:chPref val="1"/>
          <dgm:dir/>
          <dgm:animOne val="branch"/>
          <dgm:animLvl val="lvl"/>
          <dgm:resizeHandles/>
        </dgm:presLayoutVars>
      </dgm:prSet>
      <dgm:spPr/>
    </dgm:pt>
    <dgm:pt modelId="{3AE9503C-CBE6-45B2-B54F-4521004B1E17}" type="pres">
      <dgm:prSet presAssocID="{AD00A628-6ABD-467A-8A1C-7B5E57D50DFD}" presName="root" presStyleCnt="0"/>
      <dgm:spPr/>
    </dgm:pt>
    <dgm:pt modelId="{63B9F00D-5664-4AC0-8C99-F482D9E9748D}" type="pres">
      <dgm:prSet presAssocID="{AD00A628-6ABD-467A-8A1C-7B5E57D50DFD}" presName="rootComposite" presStyleCnt="0"/>
      <dgm:spPr/>
    </dgm:pt>
    <dgm:pt modelId="{F8A241C8-5A69-4B6F-AF81-8D968F0C1565}" type="pres">
      <dgm:prSet presAssocID="{AD00A628-6ABD-467A-8A1C-7B5E57D50DFD}" presName="rootText" presStyleLbl="node1" presStyleIdx="0" presStyleCnt="1" custScaleX="89979" custScaleY="32554"/>
      <dgm:spPr/>
    </dgm:pt>
    <dgm:pt modelId="{72AD0105-8BCF-4884-A0BE-37EC4096BA1E}" type="pres">
      <dgm:prSet presAssocID="{AD00A628-6ABD-467A-8A1C-7B5E57D50DFD}" presName="rootConnector" presStyleLbl="node1" presStyleIdx="0" presStyleCnt="1"/>
      <dgm:spPr/>
    </dgm:pt>
    <dgm:pt modelId="{0500B617-8B0D-4B23-BF4E-6FD8338E31B1}" type="pres">
      <dgm:prSet presAssocID="{AD00A628-6ABD-467A-8A1C-7B5E57D50DFD}" presName="childShape" presStyleCnt="0"/>
      <dgm:spPr/>
    </dgm:pt>
    <dgm:pt modelId="{659F5880-B866-4B2C-A47C-BD3CE3BBA9C5}" type="pres">
      <dgm:prSet presAssocID="{A1570A6C-B58E-4DD1-A502-66BF21E79D57}" presName="Name13" presStyleLbl="parChTrans1D2" presStyleIdx="0" presStyleCnt="2" custSzX="173425" custSzY="88803"/>
      <dgm:spPr/>
    </dgm:pt>
    <dgm:pt modelId="{29F8908E-83BD-4626-9A78-8CF568362FD5}" type="pres">
      <dgm:prSet presAssocID="{9555D35F-6A08-4124-A4F1-8EDAA240C9AE}" presName="childText" presStyleLbl="bgAcc1" presStyleIdx="0" presStyleCnt="2" custScaleX="92614" custScaleY="33351">
        <dgm:presLayoutVars>
          <dgm:bulletEnabled val="1"/>
        </dgm:presLayoutVars>
      </dgm:prSet>
      <dgm:spPr/>
    </dgm:pt>
    <dgm:pt modelId="{C1C862E9-7CFF-4263-86BE-9D66F4C6F408}" type="pres">
      <dgm:prSet presAssocID="{4CC8ABF5-A964-43F3-81E5-327576579EC3}" presName="Name13" presStyleLbl="parChTrans1D2" presStyleIdx="1" presStyleCnt="2"/>
      <dgm:spPr/>
    </dgm:pt>
    <dgm:pt modelId="{905BC231-F491-4C52-86B9-9A5E4935D210}" type="pres">
      <dgm:prSet presAssocID="{1E3BF22C-0F8D-42B0-8175-2A2A2FF1A24F}" presName="childText" presStyleLbl="bgAcc1" presStyleIdx="1" presStyleCnt="2" custScaleX="92614" custScaleY="34920">
        <dgm:presLayoutVars>
          <dgm:bulletEnabled val="1"/>
        </dgm:presLayoutVars>
      </dgm:prSet>
      <dgm:spPr/>
    </dgm:pt>
  </dgm:ptLst>
  <dgm:cxnLst>
    <dgm:cxn modelId="{41340A35-5649-4BBC-94C7-AB13094B8639}" type="presOf" srcId="{9555D35F-6A08-4124-A4F1-8EDAA240C9AE}" destId="{29F8908E-83BD-4626-9A78-8CF568362FD5}" srcOrd="0" destOrd="0" presId="urn:microsoft.com/office/officeart/2005/8/layout/hierarchy3"/>
    <dgm:cxn modelId="{48198E46-D18A-4E83-99A3-1E5E6EBB0162}" type="presOf" srcId="{AD00A628-6ABD-467A-8A1C-7B5E57D50DFD}" destId="{72AD0105-8BCF-4884-A0BE-37EC4096BA1E}" srcOrd="1" destOrd="0" presId="urn:microsoft.com/office/officeart/2005/8/layout/hierarchy3"/>
    <dgm:cxn modelId="{4D8C144D-35A9-4703-986F-7177C87B7324}" type="presOf" srcId="{0E28225A-5BC2-4219-A1D3-3E1DB70D4DE6}" destId="{3B9EDA51-490C-4C80-9AD4-E92F4E137649}" srcOrd="0" destOrd="0" presId="urn:microsoft.com/office/officeart/2005/8/layout/hierarchy3"/>
    <dgm:cxn modelId="{7338806A-6E20-4CC9-A8B3-53C497A1ED80}" srcId="{AD00A628-6ABD-467A-8A1C-7B5E57D50DFD}" destId="{9555D35F-6A08-4124-A4F1-8EDAA240C9AE}" srcOrd="0" destOrd="0" parTransId="{A1570A6C-B58E-4DD1-A502-66BF21E79D57}" sibTransId="{72C1F0D5-AB54-41B5-9D05-79385BFA20E1}"/>
    <dgm:cxn modelId="{A154E685-EE16-4A4E-AEC3-0063559C96F3}" type="presOf" srcId="{A1570A6C-B58E-4DD1-A502-66BF21E79D57}" destId="{659F5880-B866-4B2C-A47C-BD3CE3BBA9C5}" srcOrd="0" destOrd="0" presId="urn:microsoft.com/office/officeart/2005/8/layout/hierarchy3"/>
    <dgm:cxn modelId="{895AC68B-1F82-4264-9A3B-9B1479075EF5}" srcId="{AD00A628-6ABD-467A-8A1C-7B5E57D50DFD}" destId="{1E3BF22C-0F8D-42B0-8175-2A2A2FF1A24F}" srcOrd="1" destOrd="0" parTransId="{4CC8ABF5-A964-43F3-81E5-327576579EC3}" sibTransId="{1E346B29-04E7-40D7-8306-FD2941BDD860}"/>
    <dgm:cxn modelId="{BE95B8A7-AB19-4966-854A-5F97976E803B}" type="presOf" srcId="{AD00A628-6ABD-467A-8A1C-7B5E57D50DFD}" destId="{F8A241C8-5A69-4B6F-AF81-8D968F0C1565}" srcOrd="0" destOrd="0" presId="urn:microsoft.com/office/officeart/2005/8/layout/hierarchy3"/>
    <dgm:cxn modelId="{0862EDAA-6B16-4ABA-AE6E-F695362289CD}" srcId="{0E28225A-5BC2-4219-A1D3-3E1DB70D4DE6}" destId="{AD00A628-6ABD-467A-8A1C-7B5E57D50DFD}" srcOrd="0" destOrd="0" parTransId="{CC7DA718-7E99-4728-B841-0C6CBEDCE809}" sibTransId="{4245EECC-9348-4079-924B-5390E0647660}"/>
    <dgm:cxn modelId="{2BEC21B2-23FD-4F57-8DB7-0A5FC908CE84}" type="presOf" srcId="{4CC8ABF5-A964-43F3-81E5-327576579EC3}" destId="{C1C862E9-7CFF-4263-86BE-9D66F4C6F408}" srcOrd="0" destOrd="0" presId="urn:microsoft.com/office/officeart/2005/8/layout/hierarchy3"/>
    <dgm:cxn modelId="{582C73E4-BB12-48FD-9D96-644E0A8A9584}" type="presOf" srcId="{1E3BF22C-0F8D-42B0-8175-2A2A2FF1A24F}" destId="{905BC231-F491-4C52-86B9-9A5E4935D210}" srcOrd="0" destOrd="0" presId="urn:microsoft.com/office/officeart/2005/8/layout/hierarchy3"/>
    <dgm:cxn modelId="{BF28869F-F2B6-4C07-9227-8C3FF1CA280E}" type="presParOf" srcId="{3B9EDA51-490C-4C80-9AD4-E92F4E137649}" destId="{3AE9503C-CBE6-45B2-B54F-4521004B1E17}" srcOrd="0" destOrd="0" presId="urn:microsoft.com/office/officeart/2005/8/layout/hierarchy3"/>
    <dgm:cxn modelId="{989EC55D-9FD7-46E0-8DD5-58EE78FF2AD0}" type="presParOf" srcId="{3AE9503C-CBE6-45B2-B54F-4521004B1E17}" destId="{63B9F00D-5664-4AC0-8C99-F482D9E9748D}" srcOrd="0" destOrd="0" presId="urn:microsoft.com/office/officeart/2005/8/layout/hierarchy3"/>
    <dgm:cxn modelId="{EC61DC31-D010-486D-A1BE-D521701F45EE}" type="presParOf" srcId="{63B9F00D-5664-4AC0-8C99-F482D9E9748D}" destId="{F8A241C8-5A69-4B6F-AF81-8D968F0C1565}" srcOrd="0" destOrd="0" presId="urn:microsoft.com/office/officeart/2005/8/layout/hierarchy3"/>
    <dgm:cxn modelId="{2BECEF77-163A-4E65-963C-A11812C92F69}" type="presParOf" srcId="{63B9F00D-5664-4AC0-8C99-F482D9E9748D}" destId="{72AD0105-8BCF-4884-A0BE-37EC4096BA1E}" srcOrd="1" destOrd="0" presId="urn:microsoft.com/office/officeart/2005/8/layout/hierarchy3"/>
    <dgm:cxn modelId="{2E49E007-E940-4A48-A862-1BFB47540A16}" type="presParOf" srcId="{3AE9503C-CBE6-45B2-B54F-4521004B1E17}" destId="{0500B617-8B0D-4B23-BF4E-6FD8338E31B1}" srcOrd="1" destOrd="0" presId="urn:microsoft.com/office/officeart/2005/8/layout/hierarchy3"/>
    <dgm:cxn modelId="{96BE18CC-3574-49F3-88B2-D177595799A1}" type="presParOf" srcId="{0500B617-8B0D-4B23-BF4E-6FD8338E31B1}" destId="{659F5880-B866-4B2C-A47C-BD3CE3BBA9C5}" srcOrd="0" destOrd="0" presId="urn:microsoft.com/office/officeart/2005/8/layout/hierarchy3"/>
    <dgm:cxn modelId="{CCC33508-E06C-476B-A49E-21729F07F50B}" type="presParOf" srcId="{0500B617-8B0D-4B23-BF4E-6FD8338E31B1}" destId="{29F8908E-83BD-4626-9A78-8CF568362FD5}" srcOrd="1" destOrd="0" presId="urn:microsoft.com/office/officeart/2005/8/layout/hierarchy3"/>
    <dgm:cxn modelId="{C7A903ED-7469-4E55-9BE7-2C58374B0908}" type="presParOf" srcId="{0500B617-8B0D-4B23-BF4E-6FD8338E31B1}" destId="{C1C862E9-7CFF-4263-86BE-9D66F4C6F408}" srcOrd="2" destOrd="0" presId="urn:microsoft.com/office/officeart/2005/8/layout/hierarchy3"/>
    <dgm:cxn modelId="{281F3F14-BB15-4412-ADCA-6CD4FE306A26}" type="presParOf" srcId="{0500B617-8B0D-4B23-BF4E-6FD8338E31B1}" destId="{905BC231-F491-4C52-86B9-9A5E4935D210}" srcOrd="3" destOrd="0" presId="urn:microsoft.com/office/officeart/2005/8/layout/hierarchy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81C16-73DA-4285-BB1A-CC4FF7E3BDBB}">
      <dsp:nvSpPr>
        <dsp:cNvPr id="0" name=""/>
        <dsp:cNvSpPr/>
      </dsp:nvSpPr>
      <dsp:spPr>
        <a:xfrm>
          <a:off x="353741" y="2241277"/>
          <a:ext cx="1038216" cy="131702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/opt/</a:t>
          </a:r>
          <a:r>
            <a:rPr lang="en-GB" sz="1600" kern="1200" dirty="0" err="1"/>
            <a:t>openfoamVersion</a:t>
          </a:r>
          <a:r>
            <a:rPr lang="en-GB" sz="1600" kern="1200" dirty="0"/>
            <a:t>#</a:t>
          </a:r>
        </a:p>
      </dsp:txBody>
      <dsp:txXfrm>
        <a:off x="384149" y="2271685"/>
        <a:ext cx="977400" cy="1256211"/>
      </dsp:txXfrm>
    </dsp:sp>
    <dsp:sp modelId="{D40A5989-A979-495A-8574-98B14BEB342E}">
      <dsp:nvSpPr>
        <dsp:cNvPr id="0" name=""/>
        <dsp:cNvSpPr/>
      </dsp:nvSpPr>
      <dsp:spPr>
        <a:xfrm rot="16786540">
          <a:off x="516958" y="1854195"/>
          <a:ext cx="2107903" cy="13895"/>
        </a:xfrm>
        <a:custGeom>
          <a:avLst/>
          <a:gdLst/>
          <a:ahLst/>
          <a:cxnLst/>
          <a:rect l="0" t="0" r="0" b="0"/>
          <a:pathLst>
            <a:path>
              <a:moveTo>
                <a:pt x="0" y="6947"/>
              </a:moveTo>
              <a:lnTo>
                <a:pt x="2107903" y="69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1518212" y="1808445"/>
        <a:ext cx="105395" cy="105395"/>
      </dsp:txXfrm>
    </dsp:sp>
    <dsp:sp modelId="{C1AC85CB-43CD-4D04-9D29-380607D6FF1F}">
      <dsp:nvSpPr>
        <dsp:cNvPr id="0" name=""/>
        <dsp:cNvSpPr/>
      </dsp:nvSpPr>
      <dsp:spPr>
        <a:xfrm>
          <a:off x="1749861" y="552695"/>
          <a:ext cx="1204241" cy="5395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applications</a:t>
          </a:r>
        </a:p>
      </dsp:txBody>
      <dsp:txXfrm>
        <a:off x="1765665" y="568499"/>
        <a:ext cx="1172633" cy="507989"/>
      </dsp:txXfrm>
    </dsp:sp>
    <dsp:sp modelId="{690CFF96-D198-4E9D-83A8-0535EBA0C6BE}">
      <dsp:nvSpPr>
        <dsp:cNvPr id="0" name=""/>
        <dsp:cNvSpPr/>
      </dsp:nvSpPr>
      <dsp:spPr>
        <a:xfrm rot="18334971">
          <a:off x="2856535" y="625771"/>
          <a:ext cx="466695" cy="13895"/>
        </a:xfrm>
        <a:custGeom>
          <a:avLst/>
          <a:gdLst/>
          <a:ahLst/>
          <a:cxnLst/>
          <a:rect l="0" t="0" r="0" b="0"/>
          <a:pathLst>
            <a:path>
              <a:moveTo>
                <a:pt x="0" y="6947"/>
              </a:moveTo>
              <a:lnTo>
                <a:pt x="466695" y="694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3078216" y="621051"/>
        <a:ext cx="23334" cy="23334"/>
      </dsp:txXfrm>
    </dsp:sp>
    <dsp:sp modelId="{0311A0E2-8E28-4E29-83F5-86200A871C96}">
      <dsp:nvSpPr>
        <dsp:cNvPr id="0" name=""/>
        <dsp:cNvSpPr/>
      </dsp:nvSpPr>
      <dsp:spPr>
        <a:xfrm>
          <a:off x="3225663" y="276931"/>
          <a:ext cx="895192" cy="3320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solvers</a:t>
          </a:r>
        </a:p>
      </dsp:txBody>
      <dsp:txXfrm>
        <a:off x="3235388" y="286656"/>
        <a:ext cx="875742" cy="312573"/>
      </dsp:txXfrm>
    </dsp:sp>
    <dsp:sp modelId="{42191D17-691E-4F65-AD2A-62812B157A10}">
      <dsp:nvSpPr>
        <dsp:cNvPr id="0" name=""/>
        <dsp:cNvSpPr/>
      </dsp:nvSpPr>
      <dsp:spPr>
        <a:xfrm rot="20848026">
          <a:off x="4111088" y="347047"/>
          <a:ext cx="819796" cy="13895"/>
        </a:xfrm>
        <a:custGeom>
          <a:avLst/>
          <a:gdLst/>
          <a:ahLst/>
          <a:cxnLst/>
          <a:rect l="0" t="0" r="0" b="0"/>
          <a:pathLst>
            <a:path>
              <a:moveTo>
                <a:pt x="0" y="6947"/>
              </a:moveTo>
              <a:lnTo>
                <a:pt x="819796" y="694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4500492" y="333500"/>
        <a:ext cx="40989" cy="40989"/>
      </dsp:txXfrm>
    </dsp:sp>
    <dsp:sp modelId="{E95849C4-3215-4870-B3DC-7EAD55F52B57}">
      <dsp:nvSpPr>
        <dsp:cNvPr id="0" name=""/>
        <dsp:cNvSpPr/>
      </dsp:nvSpPr>
      <dsp:spPr>
        <a:xfrm>
          <a:off x="4921117" y="53644"/>
          <a:ext cx="2485993" cy="422806"/>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err="1">
              <a:solidFill>
                <a:srgbClr val="FF0000"/>
              </a:solidFill>
            </a:rPr>
            <a:t>simpleDarcyFoam</a:t>
          </a:r>
          <a:endParaRPr lang="en-GB" sz="1600" kern="1200" dirty="0">
            <a:solidFill>
              <a:srgbClr val="FF0000"/>
            </a:solidFill>
          </a:endParaRPr>
        </a:p>
      </dsp:txBody>
      <dsp:txXfrm>
        <a:off x="4933501" y="66028"/>
        <a:ext cx="2461225" cy="398038"/>
      </dsp:txXfrm>
    </dsp:sp>
    <dsp:sp modelId="{87B6FDF3-C8CA-4333-BD44-A23EB1859FF3}">
      <dsp:nvSpPr>
        <dsp:cNvPr id="0" name=""/>
        <dsp:cNvSpPr/>
      </dsp:nvSpPr>
      <dsp:spPr>
        <a:xfrm rot="2154172">
          <a:off x="4062391" y="616452"/>
          <a:ext cx="615460" cy="13895"/>
        </a:xfrm>
        <a:custGeom>
          <a:avLst/>
          <a:gdLst/>
          <a:ahLst/>
          <a:cxnLst/>
          <a:rect l="0" t="0" r="0" b="0"/>
          <a:pathLst>
            <a:path>
              <a:moveTo>
                <a:pt x="0" y="6947"/>
              </a:moveTo>
              <a:lnTo>
                <a:pt x="615460" y="694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4354735" y="608013"/>
        <a:ext cx="30773" cy="30773"/>
      </dsp:txXfrm>
    </dsp:sp>
    <dsp:sp modelId="{819BC2E0-C756-4094-9CD0-A9B74B58199B}">
      <dsp:nvSpPr>
        <dsp:cNvPr id="0" name=""/>
        <dsp:cNvSpPr/>
      </dsp:nvSpPr>
      <dsp:spPr>
        <a:xfrm>
          <a:off x="4619386" y="600641"/>
          <a:ext cx="3063059" cy="406431"/>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err="1">
              <a:solidFill>
                <a:srgbClr val="FF0000"/>
              </a:solidFill>
            </a:rPr>
            <a:t>adaptiveScalarTransportFoam</a:t>
          </a:r>
          <a:endParaRPr lang="en-GB" sz="1600" kern="1200" dirty="0">
            <a:solidFill>
              <a:srgbClr val="FF0000"/>
            </a:solidFill>
          </a:endParaRPr>
        </a:p>
      </dsp:txBody>
      <dsp:txXfrm>
        <a:off x="4631290" y="612545"/>
        <a:ext cx="3039251" cy="382623"/>
      </dsp:txXfrm>
    </dsp:sp>
    <dsp:sp modelId="{14E2A175-1B0E-4711-83EE-6CD57805A096}">
      <dsp:nvSpPr>
        <dsp:cNvPr id="0" name=""/>
        <dsp:cNvSpPr/>
      </dsp:nvSpPr>
      <dsp:spPr>
        <a:xfrm rot="89898">
          <a:off x="2954056" y="819098"/>
          <a:ext cx="271653" cy="13895"/>
        </a:xfrm>
        <a:custGeom>
          <a:avLst/>
          <a:gdLst/>
          <a:ahLst/>
          <a:cxnLst/>
          <a:rect l="0" t="0" r="0" b="0"/>
          <a:pathLst>
            <a:path>
              <a:moveTo>
                <a:pt x="0" y="6947"/>
              </a:moveTo>
              <a:lnTo>
                <a:pt x="271653" y="694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3083092" y="819254"/>
        <a:ext cx="13582" cy="13582"/>
      </dsp:txXfrm>
    </dsp:sp>
    <dsp:sp modelId="{D6C2A2CA-E343-4C95-8175-047F1E58E96B}">
      <dsp:nvSpPr>
        <dsp:cNvPr id="0" name=""/>
        <dsp:cNvSpPr/>
      </dsp:nvSpPr>
      <dsp:spPr>
        <a:xfrm>
          <a:off x="3225663" y="659872"/>
          <a:ext cx="678901" cy="3394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test</a:t>
          </a:r>
        </a:p>
      </dsp:txBody>
      <dsp:txXfrm>
        <a:off x="3235605" y="669814"/>
        <a:ext cx="659017" cy="319566"/>
      </dsp:txXfrm>
    </dsp:sp>
    <dsp:sp modelId="{3B0D723A-9F8B-4E88-8B21-132E110372C4}">
      <dsp:nvSpPr>
        <dsp:cNvPr id="0" name=""/>
        <dsp:cNvSpPr/>
      </dsp:nvSpPr>
      <dsp:spPr>
        <a:xfrm rot="3295101">
          <a:off x="2853638" y="1008874"/>
          <a:ext cx="472490" cy="13895"/>
        </a:xfrm>
        <a:custGeom>
          <a:avLst/>
          <a:gdLst/>
          <a:ahLst/>
          <a:cxnLst/>
          <a:rect l="0" t="0" r="0" b="0"/>
          <a:pathLst>
            <a:path>
              <a:moveTo>
                <a:pt x="0" y="6947"/>
              </a:moveTo>
              <a:lnTo>
                <a:pt x="472490" y="694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3078071" y="1004009"/>
        <a:ext cx="23624" cy="23624"/>
      </dsp:txXfrm>
    </dsp:sp>
    <dsp:sp modelId="{CCBB95F8-306A-4DCE-8568-D62FFF27C420}">
      <dsp:nvSpPr>
        <dsp:cNvPr id="0" name=""/>
        <dsp:cNvSpPr/>
      </dsp:nvSpPr>
      <dsp:spPr>
        <a:xfrm>
          <a:off x="3225663" y="1050240"/>
          <a:ext cx="1095244" cy="3178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utilities</a:t>
          </a:r>
        </a:p>
      </dsp:txBody>
      <dsp:txXfrm>
        <a:off x="3234972" y="1059549"/>
        <a:ext cx="1076626" cy="299199"/>
      </dsp:txXfrm>
    </dsp:sp>
    <dsp:sp modelId="{616D76E8-4603-4DE9-B759-393B6BA620C5}">
      <dsp:nvSpPr>
        <dsp:cNvPr id="0" name=""/>
        <dsp:cNvSpPr/>
      </dsp:nvSpPr>
      <dsp:spPr>
        <a:xfrm rot="470187">
          <a:off x="4317507" y="1251842"/>
          <a:ext cx="728166" cy="13895"/>
        </a:xfrm>
        <a:custGeom>
          <a:avLst/>
          <a:gdLst/>
          <a:ahLst/>
          <a:cxnLst/>
          <a:rect l="0" t="0" r="0" b="0"/>
          <a:pathLst>
            <a:path>
              <a:moveTo>
                <a:pt x="0" y="6947"/>
              </a:moveTo>
              <a:lnTo>
                <a:pt x="728166" y="694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4663387" y="1240586"/>
        <a:ext cx="36408" cy="36408"/>
      </dsp:txXfrm>
    </dsp:sp>
    <dsp:sp modelId="{CF793833-2725-4A91-A3B4-04A8D1853E3C}">
      <dsp:nvSpPr>
        <dsp:cNvPr id="0" name=""/>
        <dsp:cNvSpPr/>
      </dsp:nvSpPr>
      <dsp:spPr>
        <a:xfrm>
          <a:off x="5042274" y="1131645"/>
          <a:ext cx="2217291" cy="353571"/>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err="1">
              <a:solidFill>
                <a:srgbClr val="FF0000"/>
              </a:solidFill>
            </a:rPr>
            <a:t>setRandomField</a:t>
          </a:r>
          <a:endParaRPr lang="en-GB" sz="1600" kern="1200" dirty="0">
            <a:solidFill>
              <a:srgbClr val="FF0000"/>
            </a:solidFill>
          </a:endParaRPr>
        </a:p>
      </dsp:txBody>
      <dsp:txXfrm>
        <a:off x="5052630" y="1142001"/>
        <a:ext cx="2196579" cy="332859"/>
      </dsp:txXfrm>
    </dsp:sp>
    <dsp:sp modelId="{F1A3FB45-1173-48B7-9331-4327360E8E0E}">
      <dsp:nvSpPr>
        <dsp:cNvPr id="0" name=""/>
        <dsp:cNvSpPr/>
      </dsp:nvSpPr>
      <dsp:spPr>
        <a:xfrm rot="16962419">
          <a:off x="757363" y="2099223"/>
          <a:ext cx="1627091" cy="13895"/>
        </a:xfrm>
        <a:custGeom>
          <a:avLst/>
          <a:gdLst/>
          <a:ahLst/>
          <a:cxnLst/>
          <a:rect l="0" t="0" r="0" b="0"/>
          <a:pathLst>
            <a:path>
              <a:moveTo>
                <a:pt x="0" y="6947"/>
              </a:moveTo>
              <a:lnTo>
                <a:pt x="1627091" y="69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1530232" y="2065494"/>
        <a:ext cx="81354" cy="81354"/>
      </dsp:txXfrm>
    </dsp:sp>
    <dsp:sp modelId="{288C90C3-C2A1-46CD-AE1C-B08929987FE3}">
      <dsp:nvSpPr>
        <dsp:cNvPr id="0" name=""/>
        <dsp:cNvSpPr/>
      </dsp:nvSpPr>
      <dsp:spPr>
        <a:xfrm>
          <a:off x="1749861" y="1143210"/>
          <a:ext cx="958411" cy="3386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tutorials</a:t>
          </a:r>
        </a:p>
      </dsp:txBody>
      <dsp:txXfrm>
        <a:off x="1759781" y="1153130"/>
        <a:ext cx="938571" cy="318840"/>
      </dsp:txXfrm>
    </dsp:sp>
    <dsp:sp modelId="{DFBA27CC-27D4-436D-97F6-97B277573DA0}">
      <dsp:nvSpPr>
        <dsp:cNvPr id="0" name=""/>
        <dsp:cNvSpPr/>
      </dsp:nvSpPr>
      <dsp:spPr>
        <a:xfrm rot="17935925">
          <a:off x="1201001" y="2569102"/>
          <a:ext cx="739817" cy="13895"/>
        </a:xfrm>
        <a:custGeom>
          <a:avLst/>
          <a:gdLst/>
          <a:ahLst/>
          <a:cxnLst/>
          <a:rect l="0" t="0" r="0" b="0"/>
          <a:pathLst>
            <a:path>
              <a:moveTo>
                <a:pt x="0" y="6947"/>
              </a:moveTo>
              <a:lnTo>
                <a:pt x="739817" y="69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1552414" y="2557554"/>
        <a:ext cx="36990" cy="36990"/>
      </dsp:txXfrm>
    </dsp:sp>
    <dsp:sp modelId="{A719EBE5-CB65-49F2-AE90-7A812F2F291C}">
      <dsp:nvSpPr>
        <dsp:cNvPr id="0" name=""/>
        <dsp:cNvSpPr/>
      </dsp:nvSpPr>
      <dsp:spPr>
        <a:xfrm>
          <a:off x="1749861" y="2082582"/>
          <a:ext cx="678901" cy="3394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err="1"/>
            <a:t>src</a:t>
          </a:r>
          <a:endParaRPr lang="en-GB" sz="1600" kern="1200"/>
        </a:p>
      </dsp:txBody>
      <dsp:txXfrm>
        <a:off x="1759803" y="2092524"/>
        <a:ext cx="659017" cy="319566"/>
      </dsp:txXfrm>
    </dsp:sp>
    <dsp:sp modelId="{DD5443CB-67A3-40D3-A509-5216F743AE6A}">
      <dsp:nvSpPr>
        <dsp:cNvPr id="0" name=""/>
        <dsp:cNvSpPr/>
      </dsp:nvSpPr>
      <dsp:spPr>
        <a:xfrm rot="17762898">
          <a:off x="2255339" y="1967564"/>
          <a:ext cx="618407" cy="13895"/>
        </a:xfrm>
        <a:custGeom>
          <a:avLst/>
          <a:gdLst/>
          <a:ahLst/>
          <a:cxnLst/>
          <a:rect l="0" t="0" r="0" b="0"/>
          <a:pathLst>
            <a:path>
              <a:moveTo>
                <a:pt x="0" y="6947"/>
              </a:moveTo>
              <a:lnTo>
                <a:pt x="618407" y="694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2549082" y="1959051"/>
        <a:ext cx="30920" cy="30920"/>
      </dsp:txXfrm>
    </dsp:sp>
    <dsp:sp modelId="{1BEFE176-0B12-4CFB-9E6D-AD61968218B6}">
      <dsp:nvSpPr>
        <dsp:cNvPr id="0" name=""/>
        <dsp:cNvSpPr/>
      </dsp:nvSpPr>
      <dsp:spPr>
        <a:xfrm>
          <a:off x="2700323" y="1532808"/>
          <a:ext cx="1845111" cy="3278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err="1"/>
            <a:t>finiteVolume</a:t>
          </a:r>
          <a:endParaRPr lang="en-GB" sz="1600" kern="1200" dirty="0"/>
        </a:p>
      </dsp:txBody>
      <dsp:txXfrm>
        <a:off x="2709924" y="1542409"/>
        <a:ext cx="1825909" cy="308612"/>
      </dsp:txXfrm>
    </dsp:sp>
    <dsp:sp modelId="{58F1C7CC-BE1C-420F-A7AE-6FD0D5F56390}">
      <dsp:nvSpPr>
        <dsp:cNvPr id="0" name=""/>
        <dsp:cNvSpPr/>
      </dsp:nvSpPr>
      <dsp:spPr>
        <a:xfrm rot="20263648">
          <a:off x="2416219" y="2181642"/>
          <a:ext cx="336233" cy="13895"/>
        </a:xfrm>
        <a:custGeom>
          <a:avLst/>
          <a:gdLst/>
          <a:ahLst/>
          <a:cxnLst/>
          <a:rect l="0" t="0" r="0" b="0"/>
          <a:pathLst>
            <a:path>
              <a:moveTo>
                <a:pt x="0" y="6947"/>
              </a:moveTo>
              <a:lnTo>
                <a:pt x="336233" y="694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2575930" y="2180184"/>
        <a:ext cx="16811" cy="16811"/>
      </dsp:txXfrm>
    </dsp:sp>
    <dsp:sp modelId="{7B382B84-2D0D-4692-9B2B-1D3E26A6F5DB}">
      <dsp:nvSpPr>
        <dsp:cNvPr id="0" name=""/>
        <dsp:cNvSpPr/>
      </dsp:nvSpPr>
      <dsp:spPr>
        <a:xfrm>
          <a:off x="2739909" y="1976596"/>
          <a:ext cx="1950653" cy="2965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err="1"/>
            <a:t>OpenFOAM</a:t>
          </a:r>
          <a:endParaRPr lang="en-GB" sz="1600" kern="1200" dirty="0"/>
        </a:p>
      </dsp:txBody>
      <dsp:txXfrm>
        <a:off x="2748595" y="1985282"/>
        <a:ext cx="1933281" cy="279178"/>
      </dsp:txXfrm>
    </dsp:sp>
    <dsp:sp modelId="{C58D0275-9668-4C73-A57A-F6D68E3A3762}">
      <dsp:nvSpPr>
        <dsp:cNvPr id="0" name=""/>
        <dsp:cNvSpPr/>
      </dsp:nvSpPr>
      <dsp:spPr>
        <a:xfrm rot="2983519">
          <a:off x="2359321" y="2395214"/>
          <a:ext cx="392825" cy="13895"/>
        </a:xfrm>
        <a:custGeom>
          <a:avLst/>
          <a:gdLst/>
          <a:ahLst/>
          <a:cxnLst/>
          <a:rect l="0" t="0" r="0" b="0"/>
          <a:pathLst>
            <a:path>
              <a:moveTo>
                <a:pt x="0" y="6947"/>
              </a:moveTo>
              <a:lnTo>
                <a:pt x="392825" y="694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2545913" y="2392341"/>
        <a:ext cx="19641" cy="19641"/>
      </dsp:txXfrm>
    </dsp:sp>
    <dsp:sp modelId="{058979D2-5A76-486B-91BD-BC8A1F407EFA}">
      <dsp:nvSpPr>
        <dsp:cNvPr id="0" name=""/>
        <dsp:cNvSpPr/>
      </dsp:nvSpPr>
      <dsp:spPr>
        <a:xfrm>
          <a:off x="2682705" y="2413272"/>
          <a:ext cx="2065054" cy="2774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err="1"/>
            <a:t>transportModels</a:t>
          </a:r>
          <a:endParaRPr lang="en-GB" sz="1600" kern="1200" dirty="0"/>
        </a:p>
      </dsp:txBody>
      <dsp:txXfrm>
        <a:off x="2690832" y="2421399"/>
        <a:ext cx="2048800" cy="261233"/>
      </dsp:txXfrm>
    </dsp:sp>
    <dsp:sp modelId="{2CBA35A9-1BA2-4582-BF65-21692F46EAB0}">
      <dsp:nvSpPr>
        <dsp:cNvPr id="0" name=""/>
        <dsp:cNvSpPr/>
      </dsp:nvSpPr>
      <dsp:spPr>
        <a:xfrm rot="4210206">
          <a:off x="2171693" y="2611335"/>
          <a:ext cx="778088" cy="13895"/>
        </a:xfrm>
        <a:custGeom>
          <a:avLst/>
          <a:gdLst/>
          <a:ahLst/>
          <a:cxnLst/>
          <a:rect l="0" t="0" r="0" b="0"/>
          <a:pathLst>
            <a:path>
              <a:moveTo>
                <a:pt x="0" y="6947"/>
              </a:moveTo>
              <a:lnTo>
                <a:pt x="778088" y="694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2541285" y="2598831"/>
        <a:ext cx="38904" cy="38904"/>
      </dsp:txXfrm>
    </dsp:sp>
    <dsp:sp modelId="{CF2EC991-81F8-4DB1-AB09-77AD73FDB034}">
      <dsp:nvSpPr>
        <dsp:cNvPr id="0" name=""/>
        <dsp:cNvSpPr/>
      </dsp:nvSpPr>
      <dsp:spPr>
        <a:xfrm>
          <a:off x="2692712" y="2792061"/>
          <a:ext cx="1973470" cy="3843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err="1"/>
            <a:t>turbulenceModels</a:t>
          </a:r>
          <a:endParaRPr lang="en-GB" sz="1600" kern="1200" dirty="0"/>
        </a:p>
      </dsp:txBody>
      <dsp:txXfrm>
        <a:off x="2703970" y="2803319"/>
        <a:ext cx="1950954" cy="361877"/>
      </dsp:txXfrm>
    </dsp:sp>
    <dsp:sp modelId="{1B195B90-256E-42E0-8173-FA63EC15289C}">
      <dsp:nvSpPr>
        <dsp:cNvPr id="0" name=""/>
        <dsp:cNvSpPr/>
      </dsp:nvSpPr>
      <dsp:spPr>
        <a:xfrm rot="19458408">
          <a:off x="1350567" y="2764286"/>
          <a:ext cx="440684" cy="13895"/>
        </a:xfrm>
        <a:custGeom>
          <a:avLst/>
          <a:gdLst/>
          <a:ahLst/>
          <a:cxnLst/>
          <a:rect l="0" t="0" r="0" b="0"/>
          <a:pathLst>
            <a:path>
              <a:moveTo>
                <a:pt x="0" y="6947"/>
              </a:moveTo>
              <a:lnTo>
                <a:pt x="440684" y="69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1559892" y="2760216"/>
        <a:ext cx="22034" cy="22034"/>
      </dsp:txXfrm>
    </dsp:sp>
    <dsp:sp modelId="{3C16563A-877F-487E-8608-0F0055585C15}">
      <dsp:nvSpPr>
        <dsp:cNvPr id="0" name=""/>
        <dsp:cNvSpPr/>
      </dsp:nvSpPr>
      <dsp:spPr>
        <a:xfrm>
          <a:off x="1749861" y="2472951"/>
          <a:ext cx="678901" cy="3394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bin</a:t>
          </a:r>
        </a:p>
      </dsp:txBody>
      <dsp:txXfrm>
        <a:off x="1759803" y="2482893"/>
        <a:ext cx="659017" cy="319566"/>
      </dsp:txXfrm>
    </dsp:sp>
    <dsp:sp modelId="{9BA4B3F1-E7D5-4E0B-8D9F-12A92C9B40A7}">
      <dsp:nvSpPr>
        <dsp:cNvPr id="0" name=""/>
        <dsp:cNvSpPr/>
      </dsp:nvSpPr>
      <dsp:spPr>
        <a:xfrm rot="1225266">
          <a:off x="1379957" y="2959470"/>
          <a:ext cx="381904" cy="13895"/>
        </a:xfrm>
        <a:custGeom>
          <a:avLst/>
          <a:gdLst/>
          <a:ahLst/>
          <a:cxnLst/>
          <a:rect l="0" t="0" r="0" b="0"/>
          <a:pathLst>
            <a:path>
              <a:moveTo>
                <a:pt x="0" y="6947"/>
              </a:moveTo>
              <a:lnTo>
                <a:pt x="381904" y="69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1561362" y="2956870"/>
        <a:ext cx="19095" cy="19095"/>
      </dsp:txXfrm>
    </dsp:sp>
    <dsp:sp modelId="{98573A0C-FACA-4BB7-8154-90B7B26AB478}">
      <dsp:nvSpPr>
        <dsp:cNvPr id="0" name=""/>
        <dsp:cNvSpPr/>
      </dsp:nvSpPr>
      <dsp:spPr>
        <a:xfrm>
          <a:off x="1749861" y="2863319"/>
          <a:ext cx="678901" cy="3394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doc</a:t>
          </a:r>
        </a:p>
      </dsp:txBody>
      <dsp:txXfrm>
        <a:off x="1759803" y="2873261"/>
        <a:ext cx="659017" cy="319566"/>
      </dsp:txXfrm>
    </dsp:sp>
    <dsp:sp modelId="{B56A129F-405D-4B12-B0E6-D04493D5634C}">
      <dsp:nvSpPr>
        <dsp:cNvPr id="0" name=""/>
        <dsp:cNvSpPr/>
      </dsp:nvSpPr>
      <dsp:spPr>
        <a:xfrm rot="3338808">
          <a:off x="1253784" y="3154654"/>
          <a:ext cx="634250" cy="13895"/>
        </a:xfrm>
        <a:custGeom>
          <a:avLst/>
          <a:gdLst/>
          <a:ahLst/>
          <a:cxnLst/>
          <a:rect l="0" t="0" r="0" b="0"/>
          <a:pathLst>
            <a:path>
              <a:moveTo>
                <a:pt x="0" y="6947"/>
              </a:moveTo>
              <a:lnTo>
                <a:pt x="634250" y="69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1555053" y="3145746"/>
        <a:ext cx="31712" cy="31712"/>
      </dsp:txXfrm>
    </dsp:sp>
    <dsp:sp modelId="{80F84973-FA67-4941-9E40-9AEB3D3366CF}">
      <dsp:nvSpPr>
        <dsp:cNvPr id="0" name=""/>
        <dsp:cNvSpPr/>
      </dsp:nvSpPr>
      <dsp:spPr>
        <a:xfrm>
          <a:off x="1749861" y="3253687"/>
          <a:ext cx="678901" cy="3394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etc</a:t>
          </a:r>
        </a:p>
      </dsp:txBody>
      <dsp:txXfrm>
        <a:off x="1759803" y="3263629"/>
        <a:ext cx="659017" cy="319566"/>
      </dsp:txXfrm>
    </dsp:sp>
    <dsp:sp modelId="{835D4E3D-CA66-4B62-BC41-3CEDCDEE25E7}">
      <dsp:nvSpPr>
        <dsp:cNvPr id="0" name=""/>
        <dsp:cNvSpPr/>
      </dsp:nvSpPr>
      <dsp:spPr>
        <a:xfrm rot="4091643">
          <a:off x="1089163" y="3340120"/>
          <a:ext cx="963493" cy="13895"/>
        </a:xfrm>
        <a:custGeom>
          <a:avLst/>
          <a:gdLst/>
          <a:ahLst/>
          <a:cxnLst/>
          <a:rect l="0" t="0" r="0" b="0"/>
          <a:pathLst>
            <a:path>
              <a:moveTo>
                <a:pt x="0" y="6947"/>
              </a:moveTo>
              <a:lnTo>
                <a:pt x="963493" y="69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1546822" y="3322980"/>
        <a:ext cx="48174" cy="48174"/>
      </dsp:txXfrm>
    </dsp:sp>
    <dsp:sp modelId="{EDD1019A-8103-4FB3-94BE-3C5BD8BA7009}">
      <dsp:nvSpPr>
        <dsp:cNvPr id="0" name=""/>
        <dsp:cNvSpPr/>
      </dsp:nvSpPr>
      <dsp:spPr>
        <a:xfrm>
          <a:off x="1749861" y="3644055"/>
          <a:ext cx="1203264" cy="3005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platforms</a:t>
          </a:r>
        </a:p>
      </dsp:txBody>
      <dsp:txXfrm>
        <a:off x="1758665" y="3652859"/>
        <a:ext cx="1185656" cy="282968"/>
      </dsp:txXfrm>
    </dsp:sp>
    <dsp:sp modelId="{4F9A9A94-D5D2-4B3F-BA51-2276A3B2491C}">
      <dsp:nvSpPr>
        <dsp:cNvPr id="0" name=""/>
        <dsp:cNvSpPr/>
      </dsp:nvSpPr>
      <dsp:spPr>
        <a:xfrm rot="4473178">
          <a:off x="899036" y="3540447"/>
          <a:ext cx="1343746" cy="13895"/>
        </a:xfrm>
        <a:custGeom>
          <a:avLst/>
          <a:gdLst/>
          <a:ahLst/>
          <a:cxnLst/>
          <a:rect l="0" t="0" r="0" b="0"/>
          <a:pathLst>
            <a:path>
              <a:moveTo>
                <a:pt x="0" y="6947"/>
              </a:moveTo>
              <a:lnTo>
                <a:pt x="1343746" y="69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1537316" y="3513801"/>
        <a:ext cx="67187" cy="67187"/>
      </dsp:txXfrm>
    </dsp:sp>
    <dsp:sp modelId="{AB387734-8247-434E-89F1-8D2FB6CC9CC9}">
      <dsp:nvSpPr>
        <dsp:cNvPr id="0" name=""/>
        <dsp:cNvSpPr/>
      </dsp:nvSpPr>
      <dsp:spPr>
        <a:xfrm>
          <a:off x="1749861" y="3995550"/>
          <a:ext cx="987522" cy="3988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err="1"/>
            <a:t>wmake</a:t>
          </a:r>
          <a:endParaRPr lang="en-GB" sz="1600" kern="1200" dirty="0"/>
        </a:p>
      </dsp:txBody>
      <dsp:txXfrm>
        <a:off x="1761544" y="4007233"/>
        <a:ext cx="964156" cy="3755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FD92E3-3E55-4DE9-AF3F-36DC5BD26947}">
      <dsp:nvSpPr>
        <dsp:cNvPr id="0" name=""/>
        <dsp:cNvSpPr/>
      </dsp:nvSpPr>
      <dsp:spPr>
        <a:xfrm>
          <a:off x="255699" y="1099"/>
          <a:ext cx="2310295" cy="458229"/>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err="1">
              <a:solidFill>
                <a:srgbClr val="FF0000"/>
              </a:solidFill>
            </a:rPr>
            <a:t>setRandomField</a:t>
          </a:r>
          <a:endParaRPr lang="en-GB" sz="1600" kern="1200" dirty="0">
            <a:solidFill>
              <a:srgbClr val="FF0000"/>
            </a:solidFill>
          </a:endParaRPr>
        </a:p>
      </dsp:txBody>
      <dsp:txXfrm>
        <a:off x="269120" y="14520"/>
        <a:ext cx="2283453" cy="431387"/>
      </dsp:txXfrm>
    </dsp:sp>
    <dsp:sp modelId="{7E10EB09-2EA5-48E5-A737-874286252732}">
      <dsp:nvSpPr>
        <dsp:cNvPr id="0" name=""/>
        <dsp:cNvSpPr/>
      </dsp:nvSpPr>
      <dsp:spPr>
        <a:xfrm>
          <a:off x="486729" y="459328"/>
          <a:ext cx="231029" cy="399515"/>
        </a:xfrm>
        <a:custGeom>
          <a:avLst/>
          <a:gdLst/>
          <a:ahLst/>
          <a:cxnLst/>
          <a:rect l="0" t="0" r="0" b="0"/>
          <a:pathLst>
            <a:path>
              <a:moveTo>
                <a:pt x="0" y="0"/>
              </a:moveTo>
              <a:lnTo>
                <a:pt x="0" y="399515"/>
              </a:lnTo>
              <a:lnTo>
                <a:pt x="231029" y="3995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C2E9A4-460A-4718-9B37-30A93368FCB2}">
      <dsp:nvSpPr>
        <dsp:cNvPr id="0" name=""/>
        <dsp:cNvSpPr/>
      </dsp:nvSpPr>
      <dsp:spPr>
        <a:xfrm>
          <a:off x="717758" y="638223"/>
          <a:ext cx="2126431" cy="44124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err="1"/>
            <a:t>setRandomField.C</a:t>
          </a:r>
          <a:endParaRPr lang="en-GB" sz="1600" kern="1200" dirty="0"/>
        </a:p>
      </dsp:txBody>
      <dsp:txXfrm>
        <a:off x="730682" y="651147"/>
        <a:ext cx="2100583" cy="415393"/>
      </dsp:txXfrm>
    </dsp:sp>
    <dsp:sp modelId="{71A57871-BF30-4363-8290-1D7930B0E6B8}">
      <dsp:nvSpPr>
        <dsp:cNvPr id="0" name=""/>
        <dsp:cNvSpPr/>
      </dsp:nvSpPr>
      <dsp:spPr>
        <a:xfrm>
          <a:off x="486729" y="459328"/>
          <a:ext cx="199624" cy="2322707"/>
        </a:xfrm>
        <a:custGeom>
          <a:avLst/>
          <a:gdLst/>
          <a:ahLst/>
          <a:cxnLst/>
          <a:rect l="0" t="0" r="0" b="0"/>
          <a:pathLst>
            <a:path>
              <a:moveTo>
                <a:pt x="0" y="0"/>
              </a:moveTo>
              <a:lnTo>
                <a:pt x="0" y="2322707"/>
              </a:lnTo>
              <a:lnTo>
                <a:pt x="199624" y="23227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9AAA08-E0C0-4A45-813D-E9C6A5EA21B5}">
      <dsp:nvSpPr>
        <dsp:cNvPr id="0" name=""/>
        <dsp:cNvSpPr/>
      </dsp:nvSpPr>
      <dsp:spPr>
        <a:xfrm>
          <a:off x="686353" y="2579730"/>
          <a:ext cx="2446633" cy="4046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err="1"/>
            <a:t>computeRandomField.H</a:t>
          </a:r>
          <a:endParaRPr lang="en-GB" sz="1600" kern="1200" dirty="0"/>
        </a:p>
      </dsp:txBody>
      <dsp:txXfrm>
        <a:off x="698204" y="2591581"/>
        <a:ext cx="2422931" cy="380908"/>
      </dsp:txXfrm>
    </dsp:sp>
    <dsp:sp modelId="{339D77E4-259F-4B30-8127-5728C0CE6687}">
      <dsp:nvSpPr>
        <dsp:cNvPr id="0" name=""/>
        <dsp:cNvSpPr/>
      </dsp:nvSpPr>
      <dsp:spPr>
        <a:xfrm>
          <a:off x="486729" y="459328"/>
          <a:ext cx="311060" cy="938451"/>
        </a:xfrm>
        <a:custGeom>
          <a:avLst/>
          <a:gdLst/>
          <a:ahLst/>
          <a:cxnLst/>
          <a:rect l="0" t="0" r="0" b="0"/>
          <a:pathLst>
            <a:path>
              <a:moveTo>
                <a:pt x="0" y="0"/>
              </a:moveTo>
              <a:lnTo>
                <a:pt x="0" y="938451"/>
              </a:lnTo>
              <a:lnTo>
                <a:pt x="311060" y="9384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3E48C7-15EB-41B9-93D5-4E1E20EB2983}">
      <dsp:nvSpPr>
        <dsp:cNvPr id="0" name=""/>
        <dsp:cNvSpPr/>
      </dsp:nvSpPr>
      <dsp:spPr>
        <a:xfrm>
          <a:off x="797789" y="1255877"/>
          <a:ext cx="1911665" cy="2838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err="1"/>
            <a:t>setupGRF.H</a:t>
          </a:r>
          <a:endParaRPr lang="en-GB" sz="1600" kern="1200" dirty="0"/>
        </a:p>
      </dsp:txBody>
      <dsp:txXfrm>
        <a:off x="806101" y="1264189"/>
        <a:ext cx="1895041" cy="267182"/>
      </dsp:txXfrm>
    </dsp:sp>
    <dsp:sp modelId="{D7C42B96-D455-4173-B596-D5E439C3056F}">
      <dsp:nvSpPr>
        <dsp:cNvPr id="0" name=""/>
        <dsp:cNvSpPr/>
      </dsp:nvSpPr>
      <dsp:spPr>
        <a:xfrm>
          <a:off x="486729" y="459328"/>
          <a:ext cx="270346" cy="1839522"/>
        </a:xfrm>
        <a:custGeom>
          <a:avLst/>
          <a:gdLst/>
          <a:ahLst/>
          <a:cxnLst/>
          <a:rect l="0" t="0" r="0" b="0"/>
          <a:pathLst>
            <a:path>
              <a:moveTo>
                <a:pt x="0" y="0"/>
              </a:moveTo>
              <a:lnTo>
                <a:pt x="0" y="1839522"/>
              </a:lnTo>
              <a:lnTo>
                <a:pt x="270346" y="18395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F179C6-CBAA-4477-A262-3E9522960B31}">
      <dsp:nvSpPr>
        <dsp:cNvPr id="0" name=""/>
        <dsp:cNvSpPr/>
      </dsp:nvSpPr>
      <dsp:spPr>
        <a:xfrm>
          <a:off x="757075" y="2119976"/>
          <a:ext cx="1129495" cy="3577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err="1"/>
            <a:t>tGRF.H</a:t>
          </a:r>
          <a:endParaRPr lang="en-GB" sz="1600" kern="1200" dirty="0"/>
        </a:p>
      </dsp:txBody>
      <dsp:txXfrm>
        <a:off x="767553" y="2130454"/>
        <a:ext cx="1108539" cy="336791"/>
      </dsp:txXfrm>
    </dsp:sp>
    <dsp:sp modelId="{F3786DCE-1E35-4B83-A37B-1ECB2509B038}">
      <dsp:nvSpPr>
        <dsp:cNvPr id="0" name=""/>
        <dsp:cNvSpPr/>
      </dsp:nvSpPr>
      <dsp:spPr>
        <a:xfrm>
          <a:off x="486729" y="459328"/>
          <a:ext cx="202543" cy="2811756"/>
        </a:xfrm>
        <a:custGeom>
          <a:avLst/>
          <a:gdLst/>
          <a:ahLst/>
          <a:cxnLst/>
          <a:rect l="0" t="0" r="0" b="0"/>
          <a:pathLst>
            <a:path>
              <a:moveTo>
                <a:pt x="0" y="0"/>
              </a:moveTo>
              <a:lnTo>
                <a:pt x="0" y="2811756"/>
              </a:lnTo>
              <a:lnTo>
                <a:pt x="202543" y="28117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A687AB-DB59-4CC5-8A1D-A7CC16DCA59E}">
      <dsp:nvSpPr>
        <dsp:cNvPr id="0" name=""/>
        <dsp:cNvSpPr/>
      </dsp:nvSpPr>
      <dsp:spPr>
        <a:xfrm>
          <a:off x="689272" y="3100808"/>
          <a:ext cx="1060685" cy="3405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t>URF.H</a:t>
          </a:r>
        </a:p>
      </dsp:txBody>
      <dsp:txXfrm>
        <a:off x="699246" y="3110782"/>
        <a:ext cx="1040737" cy="320604"/>
      </dsp:txXfrm>
    </dsp:sp>
    <dsp:sp modelId="{E4CA92EE-B293-4EA2-B828-F40C7E04C272}">
      <dsp:nvSpPr>
        <dsp:cNvPr id="0" name=""/>
        <dsp:cNvSpPr/>
      </dsp:nvSpPr>
      <dsp:spPr>
        <a:xfrm>
          <a:off x="486729" y="459328"/>
          <a:ext cx="273311" cy="3355479"/>
        </a:xfrm>
        <a:custGeom>
          <a:avLst/>
          <a:gdLst/>
          <a:ahLst/>
          <a:cxnLst/>
          <a:rect l="0" t="0" r="0" b="0"/>
          <a:pathLst>
            <a:path>
              <a:moveTo>
                <a:pt x="0" y="0"/>
              </a:moveTo>
              <a:lnTo>
                <a:pt x="0" y="3355479"/>
              </a:lnTo>
              <a:lnTo>
                <a:pt x="273311" y="33554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337D88-D036-4EB3-9F57-9F557C3220C1}">
      <dsp:nvSpPr>
        <dsp:cNvPr id="0" name=""/>
        <dsp:cNvSpPr/>
      </dsp:nvSpPr>
      <dsp:spPr>
        <a:xfrm>
          <a:off x="760040" y="3546973"/>
          <a:ext cx="1482087" cy="5356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err="1"/>
            <a:t>corrLength.H</a:t>
          </a:r>
          <a:endParaRPr lang="en-GB" sz="1600" kern="1200" dirty="0"/>
        </a:p>
      </dsp:txBody>
      <dsp:txXfrm>
        <a:off x="775729" y="3562662"/>
        <a:ext cx="1450709" cy="504291"/>
      </dsp:txXfrm>
    </dsp:sp>
    <dsp:sp modelId="{30D1D16B-EB76-4BE3-84BE-3484A3551C3E}">
      <dsp:nvSpPr>
        <dsp:cNvPr id="0" name=""/>
        <dsp:cNvSpPr/>
      </dsp:nvSpPr>
      <dsp:spPr>
        <a:xfrm>
          <a:off x="486729" y="459328"/>
          <a:ext cx="250413" cy="3977892"/>
        </a:xfrm>
        <a:custGeom>
          <a:avLst/>
          <a:gdLst/>
          <a:ahLst/>
          <a:cxnLst/>
          <a:rect l="0" t="0" r="0" b="0"/>
          <a:pathLst>
            <a:path>
              <a:moveTo>
                <a:pt x="0" y="0"/>
              </a:moveTo>
              <a:lnTo>
                <a:pt x="0" y="3977892"/>
              </a:lnTo>
              <a:lnTo>
                <a:pt x="250413" y="39778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9DE622-B7E1-4596-97BD-48EEA3E1248A}">
      <dsp:nvSpPr>
        <dsp:cNvPr id="0" name=""/>
        <dsp:cNvSpPr/>
      </dsp:nvSpPr>
      <dsp:spPr>
        <a:xfrm>
          <a:off x="737142" y="4232965"/>
          <a:ext cx="1263887" cy="4085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err="1"/>
            <a:t>dtGRF.H</a:t>
          </a:r>
          <a:endParaRPr lang="en-GB" sz="1600" kern="1200" dirty="0"/>
        </a:p>
      </dsp:txBody>
      <dsp:txXfrm>
        <a:off x="749107" y="4244930"/>
        <a:ext cx="1239957" cy="384580"/>
      </dsp:txXfrm>
    </dsp:sp>
    <dsp:sp modelId="{CF390149-9C71-4157-933B-D56357934CF8}">
      <dsp:nvSpPr>
        <dsp:cNvPr id="0" name=""/>
        <dsp:cNvSpPr/>
      </dsp:nvSpPr>
      <dsp:spPr>
        <a:xfrm>
          <a:off x="486729" y="459328"/>
          <a:ext cx="258645" cy="4448772"/>
        </a:xfrm>
        <a:custGeom>
          <a:avLst/>
          <a:gdLst/>
          <a:ahLst/>
          <a:cxnLst/>
          <a:rect l="0" t="0" r="0" b="0"/>
          <a:pathLst>
            <a:path>
              <a:moveTo>
                <a:pt x="0" y="0"/>
              </a:moveTo>
              <a:lnTo>
                <a:pt x="0" y="4448772"/>
              </a:lnTo>
              <a:lnTo>
                <a:pt x="258645" y="44487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77ED06-D7E8-4AA7-B634-BE8302CAFD85}">
      <dsp:nvSpPr>
        <dsp:cNvPr id="0" name=""/>
        <dsp:cNvSpPr/>
      </dsp:nvSpPr>
      <dsp:spPr>
        <a:xfrm>
          <a:off x="745374" y="4784141"/>
          <a:ext cx="951287" cy="2479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t>GRF.H</a:t>
          </a:r>
        </a:p>
      </dsp:txBody>
      <dsp:txXfrm>
        <a:off x="752635" y="4791402"/>
        <a:ext cx="936765" cy="233398"/>
      </dsp:txXfrm>
    </dsp:sp>
    <dsp:sp modelId="{274C39A8-7AEE-4AB3-934A-0F9E90916AFC}">
      <dsp:nvSpPr>
        <dsp:cNvPr id="0" name=""/>
        <dsp:cNvSpPr/>
      </dsp:nvSpPr>
      <dsp:spPr>
        <a:xfrm>
          <a:off x="486729" y="459328"/>
          <a:ext cx="293428" cy="1430678"/>
        </a:xfrm>
        <a:custGeom>
          <a:avLst/>
          <a:gdLst/>
          <a:ahLst/>
          <a:cxnLst/>
          <a:rect l="0" t="0" r="0" b="0"/>
          <a:pathLst>
            <a:path>
              <a:moveTo>
                <a:pt x="0" y="0"/>
              </a:moveTo>
              <a:lnTo>
                <a:pt x="0" y="1430678"/>
              </a:lnTo>
              <a:lnTo>
                <a:pt x="293428" y="14306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394B07-5B53-4F2F-A95C-8C78B2D89471}">
      <dsp:nvSpPr>
        <dsp:cNvPr id="0" name=""/>
        <dsp:cNvSpPr/>
      </dsp:nvSpPr>
      <dsp:spPr>
        <a:xfrm>
          <a:off x="780157" y="1758901"/>
          <a:ext cx="1126541" cy="2622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err="1"/>
            <a:t>lGRF.H</a:t>
          </a:r>
          <a:endParaRPr lang="en-GB" sz="1600" kern="1200" dirty="0"/>
        </a:p>
      </dsp:txBody>
      <dsp:txXfrm>
        <a:off x="787837" y="1766581"/>
        <a:ext cx="1111181" cy="2468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A241C8-5A69-4B6F-AF81-8D968F0C1565}">
      <dsp:nvSpPr>
        <dsp:cNvPr id="0" name=""/>
        <dsp:cNvSpPr/>
      </dsp:nvSpPr>
      <dsp:spPr>
        <a:xfrm>
          <a:off x="270900" y="337"/>
          <a:ext cx="2087082" cy="377548"/>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err="1">
              <a:solidFill>
                <a:srgbClr val="FF0000"/>
              </a:solidFill>
            </a:rPr>
            <a:t>simpleDarcyFoam</a:t>
          </a:r>
          <a:endParaRPr lang="en-GB" sz="1600" kern="1200" dirty="0">
            <a:solidFill>
              <a:srgbClr val="FF0000"/>
            </a:solidFill>
          </a:endParaRPr>
        </a:p>
      </dsp:txBody>
      <dsp:txXfrm>
        <a:off x="281958" y="11395"/>
        <a:ext cx="2064966" cy="355432"/>
      </dsp:txXfrm>
    </dsp:sp>
    <dsp:sp modelId="{659F5880-B866-4B2C-A47C-BD3CE3BBA9C5}">
      <dsp:nvSpPr>
        <dsp:cNvPr id="0" name=""/>
        <dsp:cNvSpPr/>
      </dsp:nvSpPr>
      <dsp:spPr>
        <a:xfrm>
          <a:off x="479608" y="377885"/>
          <a:ext cx="208708" cy="483336"/>
        </a:xfrm>
        <a:custGeom>
          <a:avLst/>
          <a:gdLst/>
          <a:ahLst/>
          <a:cxnLst/>
          <a:rect l="0" t="0" r="0" b="0"/>
          <a:pathLst>
            <a:path>
              <a:moveTo>
                <a:pt x="0" y="0"/>
              </a:moveTo>
              <a:lnTo>
                <a:pt x="0" y="483336"/>
              </a:lnTo>
              <a:lnTo>
                <a:pt x="208708" y="4833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F8908E-83BD-4626-9A78-8CF568362FD5}">
      <dsp:nvSpPr>
        <dsp:cNvPr id="0" name=""/>
        <dsp:cNvSpPr/>
      </dsp:nvSpPr>
      <dsp:spPr>
        <a:xfrm>
          <a:off x="688317" y="667826"/>
          <a:ext cx="1718561" cy="38679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err="1"/>
            <a:t>simpleDarcyFoam.C</a:t>
          </a:r>
          <a:endParaRPr lang="en-GB" sz="1600" kern="1200" dirty="0"/>
        </a:p>
      </dsp:txBody>
      <dsp:txXfrm>
        <a:off x="699646" y="679155"/>
        <a:ext cx="1695903" cy="364133"/>
      </dsp:txXfrm>
    </dsp:sp>
    <dsp:sp modelId="{C1C862E9-7CFF-4263-86BE-9D66F4C6F408}">
      <dsp:nvSpPr>
        <dsp:cNvPr id="0" name=""/>
        <dsp:cNvSpPr/>
      </dsp:nvSpPr>
      <dsp:spPr>
        <a:xfrm>
          <a:off x="479608" y="377885"/>
          <a:ext cx="208708" cy="1169166"/>
        </a:xfrm>
        <a:custGeom>
          <a:avLst/>
          <a:gdLst/>
          <a:ahLst/>
          <a:cxnLst/>
          <a:rect l="0" t="0" r="0" b="0"/>
          <a:pathLst>
            <a:path>
              <a:moveTo>
                <a:pt x="0" y="0"/>
              </a:moveTo>
              <a:lnTo>
                <a:pt x="0" y="1169166"/>
              </a:lnTo>
              <a:lnTo>
                <a:pt x="208708" y="11691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5BC231-F491-4C52-86B9-9A5E4935D210}">
      <dsp:nvSpPr>
        <dsp:cNvPr id="0" name=""/>
        <dsp:cNvSpPr/>
      </dsp:nvSpPr>
      <dsp:spPr>
        <a:xfrm>
          <a:off x="688317" y="1344558"/>
          <a:ext cx="1718561" cy="4049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err="1"/>
            <a:t>createFields.H</a:t>
          </a:r>
          <a:endParaRPr lang="en-GB" sz="1600" kern="1200" dirty="0"/>
        </a:p>
      </dsp:txBody>
      <dsp:txXfrm>
        <a:off x="700179" y="1356420"/>
        <a:ext cx="1694837" cy="38126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08732D1-0119-4424-ADB1-6A88624C9257}" type="datetimeFigureOut">
              <a:rPr lang="en-GB" smtClean="0"/>
              <a:t>20/05/2022</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0F026BA-B8A7-4B5A-A3B0-0B7D31088B83}" type="slidenum">
              <a:rPr lang="en-GB" smtClean="0"/>
              <a:t>‹#›</a:t>
            </a:fld>
            <a:endParaRPr lang="en-GB"/>
          </a:p>
        </p:txBody>
      </p:sp>
    </p:spTree>
    <p:extLst>
      <p:ext uri="{BB962C8B-B14F-4D97-AF65-F5344CB8AC3E}">
        <p14:creationId xmlns:p14="http://schemas.microsoft.com/office/powerpoint/2010/main" val="2594197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654FE6-3F31-4904-9137-AFF662B7D702}" type="datetimeFigureOut">
              <a:rPr lang="en-GB" smtClean="0"/>
              <a:t>20/05/2022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B9E1F4-77C1-461E-ABFF-BFE7DD57AFD2}" type="slidenum">
              <a:rPr lang="en-GB" smtClean="0"/>
              <a:t>‹#›</a:t>
            </a:fld>
            <a:endParaRPr lang="en-GB"/>
          </a:p>
        </p:txBody>
      </p:sp>
    </p:spTree>
    <p:extLst>
      <p:ext uri="{BB962C8B-B14F-4D97-AF65-F5344CB8AC3E}">
        <p14:creationId xmlns:p14="http://schemas.microsoft.com/office/powerpoint/2010/main" val="2151753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7DB9E1F4-77C1-461E-ABFF-BFE7DD57AFD2}" type="slidenum">
              <a:rPr lang="en-GB" smtClean="0"/>
              <a:t>1</a:t>
            </a:fld>
            <a:endParaRPr lang="en-GB"/>
          </a:p>
        </p:txBody>
      </p:sp>
    </p:spTree>
    <p:extLst>
      <p:ext uri="{BB962C8B-B14F-4D97-AF65-F5344CB8AC3E}">
        <p14:creationId xmlns:p14="http://schemas.microsoft.com/office/powerpoint/2010/main" val="830792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Jmol</a:t>
            </a:r>
            <a:r>
              <a:rPr lang="en-GB" dirty="0"/>
              <a:t> </a:t>
            </a:r>
            <a:r>
              <a:rPr lang="en-GB" dirty="0" err="1"/>
              <a:t>Jadv</a:t>
            </a:r>
            <a:r>
              <a:rPr lang="en-GB" dirty="0"/>
              <a:t> </a:t>
            </a:r>
            <a:r>
              <a:rPr lang="en-GB" dirty="0" err="1"/>
              <a:t>Jmec</a:t>
            </a:r>
            <a:r>
              <a:rPr lang="en-GB" dirty="0"/>
              <a:t> fluxes per unit area of solute concentration c</a:t>
            </a:r>
          </a:p>
          <a:p>
            <a:r>
              <a:rPr lang="en-GB" dirty="0" err="1"/>
              <a:t>Dmol</a:t>
            </a:r>
            <a:r>
              <a:rPr lang="en-GB" dirty="0"/>
              <a:t> </a:t>
            </a:r>
            <a:r>
              <a:rPr lang="en-GB" dirty="0" err="1"/>
              <a:t>Dmec</a:t>
            </a:r>
            <a:r>
              <a:rPr lang="en-GB" dirty="0"/>
              <a:t> molecular diffusion and mechanical dispersion coefficient</a:t>
            </a:r>
          </a:p>
          <a:p>
            <a:r>
              <a:rPr lang="en-GB" dirty="0"/>
              <a:t>phi porosity</a:t>
            </a:r>
          </a:p>
          <a:p>
            <a:endParaRPr lang="en-GB" dirty="0"/>
          </a:p>
          <a:p>
            <a:r>
              <a:rPr lang="en-GB" dirty="0"/>
              <a:t>(1) Transport in porous media at Darcy scale can be typically ascribed to the simultaneous contribution of three main physical mechanisms: molecular diffusion, advection and mechanical dispersion. Molecular diffusion is originated by the random collisions of molecules while dispersion is caused by the advection velocity which makes the solute tracking through the porous structure of the medium which is basically a complex channel system. With J we indicate the fluxes per unit area of solute concentration c. </a:t>
            </a:r>
            <a:r>
              <a:rPr lang="en-GB" dirty="0" err="1"/>
              <a:t>Dmol</a:t>
            </a:r>
            <a:r>
              <a:rPr lang="en-GB" dirty="0"/>
              <a:t> and </a:t>
            </a:r>
            <a:r>
              <a:rPr lang="en-GB" dirty="0" err="1"/>
              <a:t>Dmec</a:t>
            </a:r>
            <a:r>
              <a:rPr lang="en-GB" dirty="0"/>
              <a:t> are molecular </a:t>
            </a:r>
            <a:r>
              <a:rPr lang="en-GB" dirty="0" err="1"/>
              <a:t>disffusion</a:t>
            </a:r>
            <a:r>
              <a:rPr lang="en-GB" dirty="0"/>
              <a:t> and mechanical dispersion respectively. Phi is the porosity of the porous matrix.</a:t>
            </a:r>
          </a:p>
          <a:p>
            <a:endParaRPr lang="en-GB" dirty="0"/>
          </a:p>
        </p:txBody>
      </p:sp>
      <p:sp>
        <p:nvSpPr>
          <p:cNvPr id="4" name="Slide Number Placeholder 3"/>
          <p:cNvSpPr>
            <a:spLocks noGrp="1"/>
          </p:cNvSpPr>
          <p:nvPr>
            <p:ph type="sldNum" sz="quarter" idx="5"/>
          </p:nvPr>
        </p:nvSpPr>
        <p:spPr/>
        <p:txBody>
          <a:bodyPr/>
          <a:lstStyle/>
          <a:p>
            <a:fld id="{7DB9E1F4-77C1-461E-ABFF-BFE7DD57AFD2}" type="slidenum">
              <a:rPr lang="en-GB" smtClean="0"/>
              <a:t>16</a:t>
            </a:fld>
            <a:endParaRPr lang="en-GB"/>
          </a:p>
        </p:txBody>
      </p:sp>
    </p:spTree>
    <p:extLst>
      <p:ext uri="{BB962C8B-B14F-4D97-AF65-F5344CB8AC3E}">
        <p14:creationId xmlns:p14="http://schemas.microsoft.com/office/powerpoint/2010/main" val="2828809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Summing all the flux contributions we obtain the net flux per unit area J. T</a:t>
            </a:r>
            <a:r>
              <a:rPr lang="en-GB" dirty="0">
                <a:solidFill>
                  <a:srgbClr val="000000"/>
                </a:solidFill>
                <a:effectLst/>
              </a:rPr>
              <a:t>he sum of </a:t>
            </a:r>
            <a:r>
              <a:rPr lang="en-GB" dirty="0">
                <a:solidFill>
                  <a:srgbClr val="008000"/>
                </a:solidFill>
                <a:effectLst/>
              </a:rPr>
              <a:t>D_{mol}</a:t>
            </a:r>
            <a:r>
              <a:rPr lang="en-GB" dirty="0">
                <a:solidFill>
                  <a:srgbClr val="000000"/>
                </a:solidFill>
                <a:effectLst/>
              </a:rPr>
              <a:t> and </a:t>
            </a:r>
            <a:r>
              <a:rPr lang="en-GB" dirty="0">
                <a:solidFill>
                  <a:srgbClr val="008000"/>
                </a:solidFill>
                <a:effectLst/>
              </a:rPr>
              <a:t>D_{</a:t>
            </a:r>
            <a:r>
              <a:rPr lang="en-GB" dirty="0" err="1">
                <a:solidFill>
                  <a:srgbClr val="008000"/>
                </a:solidFill>
                <a:effectLst/>
              </a:rPr>
              <a:t>mec</a:t>
            </a:r>
            <a:r>
              <a:rPr lang="en-GB" dirty="0">
                <a:solidFill>
                  <a:srgbClr val="008000"/>
                </a:solidFill>
                <a:effectLst/>
              </a:rPr>
              <a:t>}</a:t>
            </a:r>
            <a:r>
              <a:rPr lang="en-GB" dirty="0">
                <a:solidFill>
                  <a:srgbClr val="000000"/>
                </a:solidFill>
                <a:effectLst/>
              </a:rPr>
              <a:t> gives the hydrodynamic dispersion coefficient </a:t>
            </a:r>
            <a:r>
              <a:rPr lang="en-GB" dirty="0">
                <a:solidFill>
                  <a:srgbClr val="008000"/>
                </a:solidFill>
                <a:effectLst/>
              </a:rPr>
              <a:t>D</a:t>
            </a:r>
            <a:r>
              <a:rPr lang="en-GB" dirty="0">
                <a:solidFill>
                  <a:srgbClr val="000000"/>
                </a:solidFill>
                <a:effectLst/>
              </a:rPr>
              <a:t>. Considering the classical continuity equation and substituting the concentration </a:t>
            </a:r>
            <a:r>
              <a:rPr lang="en-GB" dirty="0">
                <a:solidFill>
                  <a:srgbClr val="008000"/>
                </a:solidFill>
                <a:effectLst/>
              </a:rPr>
              <a:t>c to the </a:t>
            </a:r>
            <a:r>
              <a:rPr lang="en-GB" dirty="0">
                <a:solidFill>
                  <a:srgbClr val="000000"/>
                </a:solidFill>
                <a:effectLst/>
              </a:rPr>
              <a:t>density </a:t>
            </a:r>
            <a:r>
              <a:rPr lang="en-GB" dirty="0">
                <a:solidFill>
                  <a:srgbClr val="008000"/>
                </a:solidFill>
                <a:effectLst/>
              </a:rPr>
              <a:t>rho</a:t>
            </a:r>
            <a:r>
              <a:rPr lang="en-GB" dirty="0">
                <a:solidFill>
                  <a:srgbClr val="000000"/>
                </a:solidFill>
                <a:effectLst/>
              </a:rPr>
              <a:t> and the net flux per unit area </a:t>
            </a:r>
            <a:r>
              <a:rPr lang="en-GB" dirty="0">
                <a:solidFill>
                  <a:srgbClr val="008000"/>
                </a:solidFill>
                <a:effectLst/>
              </a:rPr>
              <a:t>J to</a:t>
            </a:r>
            <a:r>
              <a:rPr lang="en-GB" dirty="0">
                <a:solidFill>
                  <a:srgbClr val="000000"/>
                </a:solidFill>
                <a:effectLst/>
              </a:rPr>
              <a:t> the Darcy flux (</a:t>
            </a:r>
            <a:r>
              <a:rPr lang="en-GB" dirty="0">
                <a:solidFill>
                  <a:srgbClr val="008000"/>
                </a:solidFill>
                <a:effectLst/>
              </a:rPr>
              <a:t>rho V)</a:t>
            </a:r>
            <a:r>
              <a:rPr lang="en-GB" dirty="0">
                <a:solidFill>
                  <a:srgbClr val="000000"/>
                </a:solidFill>
                <a:effectLst/>
              </a:rPr>
              <a:t> we obtain the Advection Dispersion equation for the case of no source/sink terms within the domain. </a:t>
            </a:r>
            <a:endParaRPr lang="en-GB" dirty="0"/>
          </a:p>
        </p:txBody>
      </p:sp>
      <p:sp>
        <p:nvSpPr>
          <p:cNvPr id="4" name="Slide Number Placeholder 3"/>
          <p:cNvSpPr>
            <a:spLocks noGrp="1"/>
          </p:cNvSpPr>
          <p:nvPr>
            <p:ph type="sldNum" sz="quarter" idx="5"/>
          </p:nvPr>
        </p:nvSpPr>
        <p:spPr/>
        <p:txBody>
          <a:bodyPr/>
          <a:lstStyle/>
          <a:p>
            <a:fld id="{7DB9E1F4-77C1-461E-ABFF-BFE7DD57AFD2}" type="slidenum">
              <a:rPr lang="en-GB" smtClean="0"/>
              <a:t>17</a:t>
            </a:fld>
            <a:endParaRPr lang="en-GB"/>
          </a:p>
        </p:txBody>
      </p:sp>
    </p:spTree>
    <p:extLst>
      <p:ext uri="{BB962C8B-B14F-4D97-AF65-F5344CB8AC3E}">
        <p14:creationId xmlns:p14="http://schemas.microsoft.com/office/powerpoint/2010/main" val="3711608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solve the ADE equation a velocity field V is needed. The constitutive equation for porous media flow is the Darcy equation that, together with the incompressibility condition, form a system of four equations in four unknowns (density rho is constant) that is known as the groundwater flow equation. (1) Darcy equation can be intuitively derived from Navier-Stokes equation by neglecting the inertial term due to low groundwater flow velocities. If we note also that </a:t>
            </a:r>
            <a:r>
              <a:rPr lang="en-GB" b="0" dirty="0"/>
              <a:t>viscous forces</a:t>
            </a:r>
            <a:r>
              <a:rPr lang="en-GB" b="1" dirty="0"/>
              <a:t> </a:t>
            </a:r>
            <a:r>
              <a:rPr lang="en-GB" dirty="0"/>
              <a:t>are similar to resistive forces like friction or drag we get an </a:t>
            </a:r>
            <a:r>
              <a:rPr lang="en-GB"/>
              <a:t>expression similar to </a:t>
            </a:r>
            <a:r>
              <a:rPr lang="en-GB" dirty="0"/>
              <a:t>Darcy’s law. </a:t>
            </a:r>
          </a:p>
        </p:txBody>
      </p:sp>
      <p:sp>
        <p:nvSpPr>
          <p:cNvPr id="4" name="Slide Number Placeholder 3"/>
          <p:cNvSpPr>
            <a:spLocks noGrp="1"/>
          </p:cNvSpPr>
          <p:nvPr>
            <p:ph type="sldNum" sz="quarter" idx="5"/>
          </p:nvPr>
        </p:nvSpPr>
        <p:spPr/>
        <p:txBody>
          <a:bodyPr/>
          <a:lstStyle/>
          <a:p>
            <a:fld id="{7DB9E1F4-77C1-461E-ABFF-BFE7DD57AFD2}" type="slidenum">
              <a:rPr lang="en-GB" smtClean="0"/>
              <a:t>18</a:t>
            </a:fld>
            <a:endParaRPr lang="en-GB"/>
          </a:p>
        </p:txBody>
      </p:sp>
    </p:spTree>
    <p:extLst>
      <p:ext uri="{BB962C8B-B14F-4D97-AF65-F5344CB8AC3E}">
        <p14:creationId xmlns:p14="http://schemas.microsoft.com/office/powerpoint/2010/main" val="313634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PGS are generated by taking the values of two GRF Z1 and Z2 at the same spatial position and using them as coordinates to enter the corresponding truncation rule. The value corresponding to these coordinates in the truncation rule will determine the facies at the same spatial coordinates on the final PGS. This is the end of the </a:t>
            </a:r>
            <a:r>
              <a:rPr lang="en-GB" dirty="0" err="1"/>
              <a:t>geostatistic</a:t>
            </a:r>
            <a:r>
              <a:rPr lang="en-GB" dirty="0"/>
              <a:t> part.</a:t>
            </a:r>
          </a:p>
        </p:txBody>
      </p:sp>
      <p:sp>
        <p:nvSpPr>
          <p:cNvPr id="4" name="Slide Number Placeholder 3"/>
          <p:cNvSpPr>
            <a:spLocks noGrp="1"/>
          </p:cNvSpPr>
          <p:nvPr>
            <p:ph type="sldNum" sz="quarter" idx="5"/>
          </p:nvPr>
        </p:nvSpPr>
        <p:spPr/>
        <p:txBody>
          <a:bodyPr/>
          <a:lstStyle/>
          <a:p>
            <a:fld id="{7DB9E1F4-77C1-461E-ABFF-BFE7DD57AFD2}" type="slidenum">
              <a:rPr lang="en-GB" smtClean="0"/>
              <a:t>4</a:t>
            </a:fld>
            <a:endParaRPr lang="en-GB"/>
          </a:p>
        </p:txBody>
      </p:sp>
    </p:spTree>
    <p:extLst>
      <p:ext uri="{BB962C8B-B14F-4D97-AF65-F5344CB8AC3E}">
        <p14:creationId xmlns:p14="http://schemas.microsoft.com/office/powerpoint/2010/main" val="1219711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j-lt"/>
              </a:rPr>
              <a:t>The Inverse Gaussian can accurately fit only BTC obtained for </a:t>
            </a:r>
            <a:r>
              <a:rPr lang="en-GB" sz="1200" b="1" dirty="0">
                <a:latin typeface="+mj-lt"/>
              </a:rPr>
              <a:t>low permeability contrast</a:t>
            </a:r>
            <a:r>
              <a:rPr lang="en-GB" sz="1200" dirty="0">
                <a:latin typeface="+mj-lt"/>
              </a:rPr>
              <a:t> fields at </a:t>
            </a:r>
            <a:r>
              <a:rPr lang="en-GB" sz="1200" b="1" dirty="0">
                <a:latin typeface="+mj-lt"/>
              </a:rPr>
              <a:t>late times</a:t>
            </a:r>
            <a:r>
              <a:rPr lang="en-GB" sz="1200" dirty="0">
                <a:latin typeface="+mj-lt"/>
              </a:rPr>
              <a:t>.</a:t>
            </a:r>
          </a:p>
        </p:txBody>
      </p:sp>
      <p:sp>
        <p:nvSpPr>
          <p:cNvPr id="4" name="Slide Number Placeholder 3"/>
          <p:cNvSpPr>
            <a:spLocks noGrp="1"/>
          </p:cNvSpPr>
          <p:nvPr>
            <p:ph type="sldNum" sz="quarter" idx="5"/>
          </p:nvPr>
        </p:nvSpPr>
        <p:spPr/>
        <p:txBody>
          <a:bodyPr/>
          <a:lstStyle/>
          <a:p>
            <a:fld id="{7DB9E1F4-77C1-461E-ABFF-BFE7DD57AFD2}" type="slidenum">
              <a:rPr lang="en-GB" smtClean="0"/>
              <a:t>8</a:t>
            </a:fld>
            <a:endParaRPr lang="en-GB"/>
          </a:p>
        </p:txBody>
      </p:sp>
    </p:spTree>
    <p:extLst>
      <p:ext uri="{BB962C8B-B14F-4D97-AF65-F5344CB8AC3E}">
        <p14:creationId xmlns:p14="http://schemas.microsoft.com/office/powerpoint/2010/main" val="1322109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mj-lt"/>
              </a:rPr>
              <a:t>Early arrivals</a:t>
            </a:r>
            <a:r>
              <a:rPr lang="en-GB" sz="1200" dirty="0">
                <a:latin typeface="+mj-lt"/>
              </a:rPr>
              <a:t>: as the domain connectivity increases, the initial concentration peak raises and shifts toward earlier arrival times.</a:t>
            </a:r>
          </a:p>
          <a:p>
            <a:r>
              <a:rPr lang="en-GB" sz="1200" b="1" dirty="0">
                <a:latin typeface="+mj-lt"/>
              </a:rPr>
              <a:t>Central times</a:t>
            </a:r>
            <a:r>
              <a:rPr lang="en-GB" sz="1200" dirty="0">
                <a:latin typeface="+mj-lt"/>
              </a:rPr>
              <a:t>: power law response (straight line) as the domain connectivity increases.</a:t>
            </a:r>
          </a:p>
          <a:p>
            <a:r>
              <a:rPr lang="en-GB" sz="1200" b="1" dirty="0">
                <a:latin typeface="+mj-lt"/>
              </a:rPr>
              <a:t>Late times</a:t>
            </a:r>
            <a:r>
              <a:rPr lang="en-GB" sz="1200" dirty="0">
                <a:latin typeface="+mj-lt"/>
              </a:rPr>
              <a:t>: all the BTCs tend to the exponential law (curved line) after the solute has experienced enough heterogeneities.</a:t>
            </a:r>
            <a:endParaRPr lang="en-GB" sz="1200" b="1" dirty="0">
              <a:latin typeface="+mj-lt"/>
            </a:endParaRPr>
          </a:p>
          <a:p>
            <a:endParaRPr lang="en-GB" dirty="0"/>
          </a:p>
        </p:txBody>
      </p:sp>
      <p:sp>
        <p:nvSpPr>
          <p:cNvPr id="4" name="Slide Number Placeholder 3"/>
          <p:cNvSpPr>
            <a:spLocks noGrp="1"/>
          </p:cNvSpPr>
          <p:nvPr>
            <p:ph type="sldNum" sz="quarter" idx="5"/>
          </p:nvPr>
        </p:nvSpPr>
        <p:spPr/>
        <p:txBody>
          <a:bodyPr/>
          <a:lstStyle/>
          <a:p>
            <a:fld id="{7DB9E1F4-77C1-461E-ABFF-BFE7DD57AFD2}" type="slidenum">
              <a:rPr lang="en-GB" smtClean="0"/>
              <a:t>9</a:t>
            </a:fld>
            <a:endParaRPr lang="en-GB"/>
          </a:p>
        </p:txBody>
      </p:sp>
    </p:spTree>
    <p:extLst>
      <p:ext uri="{BB962C8B-B14F-4D97-AF65-F5344CB8AC3E}">
        <p14:creationId xmlns:p14="http://schemas.microsoft.com/office/powerpoint/2010/main" val="546058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mj-lt"/>
              </a:rPr>
              <a:t>For </a:t>
            </a:r>
            <a:r>
              <a:rPr lang="en-GB" sz="1200" b="1" dirty="0">
                <a:latin typeface="+mj-lt"/>
              </a:rPr>
              <a:t>low molecular diffusion</a:t>
            </a:r>
            <a:r>
              <a:rPr lang="en-GB" sz="1200" dirty="0">
                <a:latin typeface="+mj-lt"/>
              </a:rPr>
              <a:t> fluids (high </a:t>
            </a:r>
            <a:r>
              <a:rPr lang="en-GB" sz="1200" dirty="0" err="1">
                <a:latin typeface="+mj-lt"/>
              </a:rPr>
              <a:t>Péclet</a:t>
            </a:r>
            <a:r>
              <a:rPr lang="en-GB" sz="1200" dirty="0">
                <a:latin typeface="+mj-lt"/>
              </a:rPr>
              <a:t>) the advection prevails on dispersion (peaky BTC followed by the power law).</a:t>
            </a:r>
          </a:p>
          <a:p>
            <a:endParaRPr lang="en-GB" sz="1200" dirty="0">
              <a:latin typeface="+mj-lt"/>
            </a:endParaRPr>
          </a:p>
          <a:p>
            <a:r>
              <a:rPr lang="en-GB" sz="1200" dirty="0">
                <a:latin typeface="+mj-lt"/>
              </a:rPr>
              <a:t>For the </a:t>
            </a:r>
            <a:r>
              <a:rPr lang="en-GB" sz="1200" b="1" dirty="0">
                <a:latin typeface="+mj-lt"/>
              </a:rPr>
              <a:t>high molecular diffusion</a:t>
            </a:r>
            <a:r>
              <a:rPr lang="en-GB" sz="1200" dirty="0">
                <a:latin typeface="+mj-lt"/>
              </a:rPr>
              <a:t> fluids (low </a:t>
            </a:r>
            <a:r>
              <a:rPr lang="en-GB" sz="1200" dirty="0" err="1">
                <a:latin typeface="+mj-lt"/>
              </a:rPr>
              <a:t>Péclet</a:t>
            </a:r>
            <a:r>
              <a:rPr lang="en-GB" sz="1200" dirty="0">
                <a:latin typeface="+mj-lt"/>
              </a:rPr>
              <a:t>) the dispersion smooth the peak and the BTC tail follows an exponential trend.</a:t>
            </a:r>
          </a:p>
          <a:p>
            <a:endParaRPr lang="en-GB" dirty="0"/>
          </a:p>
        </p:txBody>
      </p:sp>
      <p:sp>
        <p:nvSpPr>
          <p:cNvPr id="4" name="Slide Number Placeholder 3"/>
          <p:cNvSpPr>
            <a:spLocks noGrp="1"/>
          </p:cNvSpPr>
          <p:nvPr>
            <p:ph type="sldNum" sz="quarter" idx="5"/>
          </p:nvPr>
        </p:nvSpPr>
        <p:spPr/>
        <p:txBody>
          <a:bodyPr/>
          <a:lstStyle/>
          <a:p>
            <a:fld id="{7DB9E1F4-77C1-461E-ABFF-BFE7DD57AFD2}" type="slidenum">
              <a:rPr lang="en-GB" smtClean="0"/>
              <a:t>10</a:t>
            </a:fld>
            <a:endParaRPr lang="en-GB"/>
          </a:p>
        </p:txBody>
      </p:sp>
    </p:spTree>
    <p:extLst>
      <p:ext uri="{BB962C8B-B14F-4D97-AF65-F5344CB8AC3E}">
        <p14:creationId xmlns:p14="http://schemas.microsoft.com/office/powerpoint/2010/main" val="453320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broad terms, this long introduction to Darcy flow and transport summarises the main results from my second year of </a:t>
            </a:r>
            <a:r>
              <a:rPr lang="en-GB" dirty="0" err="1"/>
              <a:t>phd</a:t>
            </a:r>
            <a:r>
              <a:rPr lang="en-GB" dirty="0"/>
              <a:t> whose purpose has been enabling realistic subsurface setup preparatory to transport study. We now have an </a:t>
            </a:r>
            <a:r>
              <a:rPr lang="en-GB" dirty="0" err="1"/>
              <a:t>OpenFOAM</a:t>
            </a:r>
            <a:r>
              <a:rPr lang="en-GB" dirty="0"/>
              <a:t> library called </a:t>
            </a:r>
            <a:r>
              <a:rPr lang="en-GB" dirty="0" err="1"/>
              <a:t>setRandomField</a:t>
            </a:r>
            <a:r>
              <a:rPr lang="en-GB" dirty="0"/>
              <a:t> that generate PGS. Thanks to that, it is now possible to run flow and transport simulations in realistic heterogeneous porous media.</a:t>
            </a:r>
          </a:p>
        </p:txBody>
      </p:sp>
      <p:sp>
        <p:nvSpPr>
          <p:cNvPr id="4" name="Slide Number Placeholder 3"/>
          <p:cNvSpPr>
            <a:spLocks noGrp="1"/>
          </p:cNvSpPr>
          <p:nvPr>
            <p:ph type="sldNum" sz="quarter" idx="5"/>
          </p:nvPr>
        </p:nvSpPr>
        <p:spPr/>
        <p:txBody>
          <a:bodyPr/>
          <a:lstStyle/>
          <a:p>
            <a:fld id="{7DB9E1F4-77C1-461E-ABFF-BFE7DD57AFD2}" type="slidenum">
              <a:rPr lang="en-GB" smtClean="0"/>
              <a:t>12</a:t>
            </a:fld>
            <a:endParaRPr lang="en-GB"/>
          </a:p>
        </p:txBody>
      </p:sp>
    </p:spTree>
    <p:extLst>
      <p:ext uri="{BB962C8B-B14F-4D97-AF65-F5344CB8AC3E}">
        <p14:creationId xmlns:p14="http://schemas.microsoft.com/office/powerpoint/2010/main" val="1656647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short talk I will outline the main capabilities of our open-source </a:t>
            </a:r>
            <a:r>
              <a:rPr lang="en-GB" dirty="0" err="1"/>
              <a:t>OpenFOAM</a:t>
            </a:r>
            <a:r>
              <a:rPr lang="en-GB" dirty="0"/>
              <a:t> library available at the link in this slide. While the library is currently under active development, a first version has already been released within the </a:t>
            </a:r>
            <a:r>
              <a:rPr lang="en-GB" dirty="0" err="1"/>
              <a:t>SECURe</a:t>
            </a:r>
            <a:r>
              <a:rPr lang="en-GB" dirty="0"/>
              <a:t> project and a new extended version will be available soon. This tool is designed to ease the simulation and analysis of solute transport in porous media. The pre-processing utility </a:t>
            </a:r>
            <a:r>
              <a:rPr lang="en-GB" dirty="0" err="1"/>
              <a:t>setRandomField</a:t>
            </a:r>
            <a:r>
              <a:rPr lang="en-GB" dirty="0"/>
              <a:t> provides a wide range of choice in the selection of the porous media heterogeneities, such as continuous, truncated or pluri-truncated gaussian random fields. On the right you can see an example of a PGS field generated, in collaboration with </a:t>
            </a:r>
            <a:r>
              <a:rPr lang="en-GB" dirty="0" err="1"/>
              <a:t>Ephesia</a:t>
            </a:r>
            <a:r>
              <a:rPr lang="en-GB" dirty="0"/>
              <a:t>. The flow and transport part relies on classical </a:t>
            </a:r>
            <a:r>
              <a:rPr lang="en-GB" dirty="0" err="1"/>
              <a:t>OpenFOAM</a:t>
            </a:r>
            <a:r>
              <a:rPr lang="en-GB" dirty="0"/>
              <a:t> PDE solver capabilities, in an Eulerian framework. A great advantage of using </a:t>
            </a:r>
            <a:r>
              <a:rPr lang="en-GB" dirty="0" err="1"/>
              <a:t>OpenFOAM</a:t>
            </a:r>
            <a:r>
              <a:rPr lang="en-GB" dirty="0"/>
              <a:t> library is that all our solvers and utilities come fully parallelised out-of-the-box. The main objective behind the implementation of this toolbox are to integrate </a:t>
            </a:r>
            <a:r>
              <a:rPr lang="en-GB" dirty="0" err="1"/>
              <a:t>geostatistics</a:t>
            </a:r>
            <a:r>
              <a:rPr lang="en-GB" dirty="0"/>
              <a:t>, flow, complex transport processes and postprocessing which links to the objective of my PhD that is, the study of the limitations of </a:t>
            </a:r>
            <a:r>
              <a:rPr lang="en-GB" dirty="0" err="1"/>
              <a:t>Fickian</a:t>
            </a:r>
            <a:r>
              <a:rPr lang="en-GB" dirty="0"/>
              <a:t> transport models in capturing the anomalous solute behaviour which arises in highly heterogeneous media.</a:t>
            </a:r>
          </a:p>
        </p:txBody>
      </p:sp>
      <p:sp>
        <p:nvSpPr>
          <p:cNvPr id="4" name="Slide Number Placeholder 3"/>
          <p:cNvSpPr>
            <a:spLocks noGrp="1"/>
          </p:cNvSpPr>
          <p:nvPr>
            <p:ph type="sldNum" sz="quarter" idx="5"/>
          </p:nvPr>
        </p:nvSpPr>
        <p:spPr/>
        <p:txBody>
          <a:bodyPr/>
          <a:lstStyle/>
          <a:p>
            <a:fld id="{7DB9E1F4-77C1-461E-ABFF-BFE7DD57AFD2}" type="slidenum">
              <a:rPr lang="en-GB" smtClean="0"/>
              <a:t>13</a:t>
            </a:fld>
            <a:endParaRPr lang="en-GB"/>
          </a:p>
        </p:txBody>
      </p:sp>
    </p:spTree>
    <p:extLst>
      <p:ext uri="{BB962C8B-B14F-4D97-AF65-F5344CB8AC3E}">
        <p14:creationId xmlns:p14="http://schemas.microsoft.com/office/powerpoint/2010/main" val="1820180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inaccessible -&gt; limited info</a:t>
            </a:r>
          </a:p>
          <a:p>
            <a:pPr marL="171450" indent="-171450">
              <a:buFontTx/>
              <a:buChar char="-"/>
            </a:pPr>
            <a:r>
              <a:rPr lang="en-GB" dirty="0" err="1"/>
              <a:t>Geostatistics</a:t>
            </a:r>
            <a:r>
              <a:rPr lang="en-GB" dirty="0"/>
              <a:t> is the </a:t>
            </a:r>
            <a:r>
              <a:rPr lang="en-GB" dirty="0" err="1"/>
              <a:t>aswer</a:t>
            </a:r>
            <a:endParaRPr lang="en-GB" dirty="0"/>
          </a:p>
          <a:p>
            <a:pPr marL="171450" indent="-171450">
              <a:buFontTx/>
              <a:buChar char="-"/>
            </a:pPr>
            <a:r>
              <a:rPr lang="en-GB" dirty="0"/>
              <a:t>Geostatistical analysis aims to estimate the statistical parameters that determine the spatial distribution of the relevant variables. These parameters are used to estimate (interpolate) the variables at desired spatial locations where no measurements are available.</a:t>
            </a:r>
          </a:p>
          <a:p>
            <a:pPr marL="0" indent="0">
              <a:buFontTx/>
              <a:buNone/>
            </a:pPr>
            <a:endParaRPr lang="en-GB" dirty="0"/>
          </a:p>
          <a:p>
            <a:pPr marL="0" indent="0">
              <a:buFontTx/>
              <a:buNone/>
            </a:pPr>
            <a:r>
              <a:rPr lang="en-GB" dirty="0"/>
              <a:t>Subsurface is mostly inaccessible hence sparsity and uncertainty related to direct (like cores or samples) or indirect (like seismic) data limit deterministic hydrogeological </a:t>
            </a:r>
            <a:r>
              <a:rPr lang="en-GB" dirty="0" err="1"/>
              <a:t>modeling</a:t>
            </a:r>
            <a:r>
              <a:rPr lang="en-GB" dirty="0"/>
              <a:t> approaches. Geostatistical analysis aims to estimate the statistical parameters that determine the spatial distribution of the relevant variables. These parameters are used to estimate (interpolate) the variables at desired spatial locations where no measurements are available.</a:t>
            </a:r>
          </a:p>
        </p:txBody>
      </p:sp>
      <p:sp>
        <p:nvSpPr>
          <p:cNvPr id="4" name="Slide Number Placeholder 3"/>
          <p:cNvSpPr>
            <a:spLocks noGrp="1"/>
          </p:cNvSpPr>
          <p:nvPr>
            <p:ph type="sldNum" sz="quarter" idx="5"/>
          </p:nvPr>
        </p:nvSpPr>
        <p:spPr/>
        <p:txBody>
          <a:bodyPr/>
          <a:lstStyle/>
          <a:p>
            <a:fld id="{7DB9E1F4-77C1-461E-ABFF-BFE7DD57AFD2}" type="slidenum">
              <a:rPr lang="en-GB" smtClean="0"/>
              <a:t>14</a:t>
            </a:fld>
            <a:endParaRPr lang="en-GB"/>
          </a:p>
        </p:txBody>
      </p:sp>
    </p:spTree>
    <p:extLst>
      <p:ext uri="{BB962C8B-B14F-4D97-AF65-F5344CB8AC3E}">
        <p14:creationId xmlns:p14="http://schemas.microsoft.com/office/powerpoint/2010/main" val="2014619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Spatial and temporal scales of subsurface processes</a:t>
            </a:r>
          </a:p>
          <a:p>
            <a:r>
              <a:rPr lang="en-GB" dirty="0"/>
              <a:t>-1 quantify hydrogeological properties</a:t>
            </a:r>
          </a:p>
          <a:p>
            <a:r>
              <a:rPr lang="en-GB" dirty="0"/>
              <a:t>-2 conceptualization of the geological structure to highlight relevant properties</a:t>
            </a:r>
          </a:p>
          <a:p>
            <a:r>
              <a:rPr lang="en-GB" dirty="0"/>
              <a:t>-4 let’s focus on random field generation</a:t>
            </a:r>
          </a:p>
          <a:p>
            <a:endParaRPr lang="en-GB" dirty="0"/>
          </a:p>
          <a:p>
            <a:r>
              <a:rPr lang="en-GB" dirty="0"/>
              <a:t>The PGS method can be subdivided into five main steps. Unfortunately the most intuitive way of explaining it does not follow its natural development. The first two steps (click) consist of geological analysis and conceptualization of the geological structure to highlight relevant properties needed as inputs for the following steps. For example, the contact between facies identified in step 2 fulfils a role of pivotal importance in the truncation rule draft at step 3. However, an intuitive idea of steps 1 and 2 is enough for our mathematical </a:t>
            </a:r>
            <a:r>
              <a:rPr lang="en-GB" dirty="0" err="1"/>
              <a:t>modeling</a:t>
            </a:r>
            <a:r>
              <a:rPr lang="en-GB" dirty="0"/>
              <a:t> purposes while steps 3, 4 and 5 require more attention. Let’s focus on random field generation (click).      </a:t>
            </a:r>
          </a:p>
        </p:txBody>
      </p:sp>
      <p:sp>
        <p:nvSpPr>
          <p:cNvPr id="4" name="Slide Number Placeholder 3"/>
          <p:cNvSpPr>
            <a:spLocks noGrp="1"/>
          </p:cNvSpPr>
          <p:nvPr>
            <p:ph type="sldNum" sz="quarter" idx="5"/>
          </p:nvPr>
        </p:nvSpPr>
        <p:spPr/>
        <p:txBody>
          <a:bodyPr/>
          <a:lstStyle/>
          <a:p>
            <a:fld id="{7DB9E1F4-77C1-461E-ABFF-BFE7DD57AFD2}" type="slidenum">
              <a:rPr lang="en-GB" smtClean="0"/>
              <a:t>15</a:t>
            </a:fld>
            <a:endParaRPr lang="en-GB"/>
          </a:p>
        </p:txBody>
      </p:sp>
    </p:spTree>
    <p:extLst>
      <p:ext uri="{BB962C8B-B14F-4D97-AF65-F5344CB8AC3E}">
        <p14:creationId xmlns:p14="http://schemas.microsoft.com/office/powerpoint/2010/main" val="14878990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0" name="Rectangle 9"/>
          <p:cNvSpPr/>
          <p:nvPr userDrawn="1"/>
        </p:nvSpPr>
        <p:spPr>
          <a:xfrm>
            <a:off x="0" y="-2"/>
            <a:ext cx="12192000" cy="6858001"/>
          </a:xfrm>
          <a:prstGeom prst="rect">
            <a:avLst/>
          </a:prstGeom>
          <a:gradFill flip="none" rotWithShape="1">
            <a:gsLst>
              <a:gs pos="50000">
                <a:srgbClr val="0E6394"/>
              </a:gs>
              <a:gs pos="1700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flipH="1">
            <a:off x="0" y="-2"/>
            <a:ext cx="12192000" cy="6858001"/>
          </a:xfrm>
          <a:prstGeom prst="rect">
            <a:avLst/>
          </a:prstGeom>
          <a:blipFill dpi="0" rotWithShape="1">
            <a:blip r:embed="rId2">
              <a:alphaModFix amt="52000"/>
            </a:blip>
            <a:srcRect/>
            <a:stretch>
              <a:fillRect t="-45" b="-4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3416300" y="1742900"/>
            <a:ext cx="5359400" cy="2387600"/>
          </a:xfrm>
        </p:spPr>
        <p:txBody>
          <a:bodyPr anchor="ctr">
            <a:normAutofit/>
          </a:bodyPr>
          <a:lstStyle>
            <a:lvl1pPr algn="ctr">
              <a:lnSpc>
                <a:spcPct val="100000"/>
              </a:lnSpc>
              <a:defRPr sz="5400" b="1">
                <a:solidFill>
                  <a:schemeClr val="bg1"/>
                </a:solidFill>
              </a:defRPr>
            </a:lvl1pPr>
          </a:lstStyle>
          <a:p>
            <a:r>
              <a:rPr lang="en-US"/>
              <a:t>Click to edit Master title style</a:t>
            </a:r>
            <a:endParaRPr lang="en-GB"/>
          </a:p>
        </p:txBody>
      </p:sp>
      <p:sp>
        <p:nvSpPr>
          <p:cNvPr id="6" name="Text Placeholder 5"/>
          <p:cNvSpPr>
            <a:spLocks noGrp="1"/>
          </p:cNvSpPr>
          <p:nvPr>
            <p:ph type="body" sz="quarter" idx="10" hasCustomPrompt="1"/>
          </p:nvPr>
        </p:nvSpPr>
        <p:spPr>
          <a:xfrm>
            <a:off x="3416398" y="4161275"/>
            <a:ext cx="5359206" cy="1079795"/>
          </a:xfrm>
          <a:prstGeom prst="rect">
            <a:avLst/>
          </a:prstGeom>
        </p:spPr>
        <p:txBody>
          <a:bodyPr anchor="ctr">
            <a:normAutofit/>
          </a:bodyPr>
          <a:lstStyle>
            <a:lvl1pPr marL="0" indent="0" algn="ctr">
              <a:buNone/>
              <a:defRPr sz="2800" b="1" baseline="0">
                <a:solidFill>
                  <a:schemeClr val="bg1"/>
                </a:solidFill>
                <a:latin typeface="+mj-lt"/>
              </a:defRPr>
            </a:lvl1pPr>
          </a:lstStyle>
          <a:p>
            <a:pPr lvl="0"/>
            <a:r>
              <a:rPr lang="en-GB"/>
              <a:t>Insert Text</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793878" cy="1030941"/>
          </a:xfrm>
          <a:prstGeom prst="rect">
            <a:avLst/>
          </a:prstGeom>
        </p:spPr>
      </p:pic>
      <p:sp>
        <p:nvSpPr>
          <p:cNvPr id="8" name="Rectangle 7"/>
          <p:cNvSpPr/>
          <p:nvPr userDrawn="1"/>
        </p:nvSpPr>
        <p:spPr>
          <a:xfrm>
            <a:off x="3396000" y="729000"/>
            <a:ext cx="5400000" cy="54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b="1">
              <a:latin typeface="+mj-lt"/>
            </a:endParaRPr>
          </a:p>
        </p:txBody>
      </p:sp>
    </p:spTree>
    <p:extLst>
      <p:ext uri="{BB962C8B-B14F-4D97-AF65-F5344CB8AC3E}">
        <p14:creationId xmlns:p14="http://schemas.microsoft.com/office/powerpoint/2010/main" val="258949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Joint Client Slide">
    <p:spTree>
      <p:nvGrpSpPr>
        <p:cNvPr id="1" name=""/>
        <p:cNvGrpSpPr/>
        <p:nvPr/>
      </p:nvGrpSpPr>
      <p:grpSpPr>
        <a:xfrm>
          <a:off x="0" y="0"/>
          <a:ext cx="0" cy="0"/>
          <a:chOff x="0" y="0"/>
          <a:chExt cx="0" cy="0"/>
        </a:xfrm>
      </p:grpSpPr>
      <p:sp>
        <p:nvSpPr>
          <p:cNvPr id="8" name="Rectangle 7"/>
          <p:cNvSpPr/>
          <p:nvPr userDrawn="1"/>
        </p:nvSpPr>
        <p:spPr>
          <a:xfrm>
            <a:off x="0" y="-2"/>
            <a:ext cx="12192000" cy="6858001"/>
          </a:xfrm>
          <a:prstGeom prst="rect">
            <a:avLst/>
          </a:prstGeom>
          <a:gradFill flip="none" rotWithShape="1">
            <a:gsLst>
              <a:gs pos="50000">
                <a:srgbClr val="0E6394"/>
              </a:gs>
              <a:gs pos="1700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flipH="1">
            <a:off x="0" y="-2"/>
            <a:ext cx="12192000" cy="6858001"/>
          </a:xfrm>
          <a:prstGeom prst="rect">
            <a:avLst/>
          </a:prstGeom>
          <a:blipFill dpi="0" rotWithShape="1">
            <a:blip r:embed="rId2">
              <a:alphaModFix amt="52000"/>
            </a:blip>
            <a:srcRect/>
            <a:stretch>
              <a:fillRect t="-45" b="-4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3396000" y="1742900"/>
            <a:ext cx="5400000" cy="2387600"/>
          </a:xfrm>
        </p:spPr>
        <p:txBody>
          <a:bodyPr anchor="ctr">
            <a:normAutofit/>
          </a:bodyPr>
          <a:lstStyle>
            <a:lvl1pPr algn="ctr">
              <a:lnSpc>
                <a:spcPct val="100000"/>
              </a:lnSpc>
              <a:defRPr sz="5400" b="1">
                <a:solidFill>
                  <a:schemeClr val="bg1"/>
                </a:solidFill>
              </a:defRPr>
            </a:lvl1pPr>
          </a:lstStyle>
          <a:p>
            <a:r>
              <a:rPr lang="en-US"/>
              <a:t>Click to edit Master title style</a:t>
            </a:r>
            <a:endParaRPr lang="en-GB"/>
          </a:p>
        </p:txBody>
      </p:sp>
      <p:sp>
        <p:nvSpPr>
          <p:cNvPr id="6" name="Text Placeholder 5"/>
          <p:cNvSpPr>
            <a:spLocks noGrp="1"/>
          </p:cNvSpPr>
          <p:nvPr>
            <p:ph type="body" sz="quarter" idx="10" hasCustomPrompt="1"/>
          </p:nvPr>
        </p:nvSpPr>
        <p:spPr>
          <a:xfrm>
            <a:off x="3396099" y="4161275"/>
            <a:ext cx="5399803" cy="1079795"/>
          </a:xfrm>
          <a:prstGeom prst="rect">
            <a:avLst/>
          </a:prstGeom>
        </p:spPr>
        <p:txBody>
          <a:bodyPr anchor="ctr">
            <a:normAutofit/>
          </a:bodyPr>
          <a:lstStyle>
            <a:lvl1pPr marL="0" indent="0" algn="ctr">
              <a:buNone/>
              <a:defRPr sz="2800" b="1" baseline="0">
                <a:solidFill>
                  <a:schemeClr val="bg1"/>
                </a:solidFill>
                <a:latin typeface="+mj-lt"/>
              </a:defRPr>
            </a:lvl1pPr>
          </a:lstStyle>
          <a:p>
            <a:pPr lvl="0"/>
            <a:r>
              <a:rPr lang="en-GB"/>
              <a:t>Insert Text</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793878" cy="1030941"/>
          </a:xfrm>
          <a:prstGeom prst="rect">
            <a:avLst/>
          </a:prstGeom>
        </p:spPr>
      </p:pic>
      <p:sp>
        <p:nvSpPr>
          <p:cNvPr id="10" name="Rectangle 9"/>
          <p:cNvSpPr/>
          <p:nvPr userDrawn="1"/>
        </p:nvSpPr>
        <p:spPr>
          <a:xfrm>
            <a:off x="3396000" y="729000"/>
            <a:ext cx="5400000" cy="54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b="1">
              <a:latin typeface="+mj-lt"/>
            </a:endParaRPr>
          </a:p>
        </p:txBody>
      </p:sp>
    </p:spTree>
    <p:extLst>
      <p:ext uri="{BB962C8B-B14F-4D97-AF65-F5344CB8AC3E}">
        <p14:creationId xmlns:p14="http://schemas.microsoft.com/office/powerpoint/2010/main" val="125853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gradFill flip="none" rotWithShape="1">
            <a:gsLst>
              <a:gs pos="37000">
                <a:schemeClr val="accent4"/>
              </a:gs>
              <a:gs pos="7000">
                <a:schemeClr val="accent4"/>
              </a:gs>
              <a:gs pos="63000">
                <a:schemeClr val="accent2"/>
              </a:gs>
              <a:gs pos="100000">
                <a:schemeClr val="accent3"/>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flipH="1">
            <a:off x="0" y="0"/>
            <a:ext cx="12190412" cy="6858000"/>
          </a:xfrm>
          <a:prstGeom prst="rect">
            <a:avLst/>
          </a:prstGeom>
          <a:blipFill dpi="0" rotWithShape="1">
            <a:blip r:embed="rId2">
              <a:alphaModFix amt="40000"/>
            </a:blip>
            <a:srcRect/>
            <a:stretch>
              <a:fillRect l="-20940" t="-1372" b="-228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latin typeface="+mj-lt"/>
            </a:endParaRPr>
          </a:p>
        </p:txBody>
      </p:sp>
      <p:sp>
        <p:nvSpPr>
          <p:cNvPr id="2" name="Title 1"/>
          <p:cNvSpPr>
            <a:spLocks noGrp="1"/>
          </p:cNvSpPr>
          <p:nvPr>
            <p:ph type="ctrTitle"/>
          </p:nvPr>
        </p:nvSpPr>
        <p:spPr>
          <a:xfrm>
            <a:off x="4471876" y="2409650"/>
            <a:ext cx="7262923" cy="2387600"/>
          </a:xfrm>
        </p:spPr>
        <p:txBody>
          <a:bodyPr anchor="ctr">
            <a:noAutofit/>
          </a:bodyPr>
          <a:lstStyle>
            <a:lvl1pPr algn="r">
              <a:lnSpc>
                <a:spcPct val="100000"/>
              </a:lnSpc>
              <a:defRPr sz="8000" b="1">
                <a:solidFill>
                  <a:schemeClr val="bg1"/>
                </a:solidFill>
              </a:defRPr>
            </a:lvl1pPr>
          </a:lstStyle>
          <a:p>
            <a:r>
              <a:rPr lang="en-US"/>
              <a:t>Click to edit Master title</a:t>
            </a:r>
            <a:endParaRPr lang="en-GB"/>
          </a:p>
        </p:txBody>
      </p:sp>
      <p:sp>
        <p:nvSpPr>
          <p:cNvPr id="6" name="Text Placeholder 5"/>
          <p:cNvSpPr>
            <a:spLocks noGrp="1"/>
          </p:cNvSpPr>
          <p:nvPr>
            <p:ph type="body" sz="quarter" idx="10" hasCustomPrompt="1"/>
          </p:nvPr>
        </p:nvSpPr>
        <p:spPr>
          <a:xfrm>
            <a:off x="209550" y="5562600"/>
            <a:ext cx="11525096" cy="947797"/>
          </a:xfrm>
          <a:prstGeom prst="rect">
            <a:avLst/>
          </a:prstGeom>
        </p:spPr>
        <p:txBody>
          <a:bodyPr anchor="ctr">
            <a:normAutofit/>
          </a:bodyPr>
          <a:lstStyle>
            <a:lvl1pPr marL="0" indent="0" algn="r">
              <a:buNone/>
              <a:defRPr sz="3600" b="0" baseline="0">
                <a:solidFill>
                  <a:schemeClr val="bg1"/>
                </a:solidFill>
                <a:latin typeface="+mn-lt"/>
              </a:defRPr>
            </a:lvl1pPr>
          </a:lstStyle>
          <a:p>
            <a:pPr lvl="0"/>
            <a:r>
              <a:rPr lang="en-GB"/>
              <a:t>Insert Text</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793878" cy="1030941"/>
          </a:xfrm>
          <a:prstGeom prst="rect">
            <a:avLst/>
          </a:prstGeom>
        </p:spPr>
      </p:pic>
    </p:spTree>
    <p:extLst>
      <p:ext uri="{BB962C8B-B14F-4D97-AF65-F5344CB8AC3E}">
        <p14:creationId xmlns:p14="http://schemas.microsoft.com/office/powerpoint/2010/main" val="171507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nimating TItle Bar">
    <p:spTree>
      <p:nvGrpSpPr>
        <p:cNvPr id="1" name=""/>
        <p:cNvGrpSpPr/>
        <p:nvPr/>
      </p:nvGrpSpPr>
      <p:grpSpPr>
        <a:xfrm>
          <a:off x="0" y="0"/>
          <a:ext cx="0" cy="0"/>
          <a:chOff x="0" y="0"/>
          <a:chExt cx="0" cy="0"/>
        </a:xfrm>
      </p:grpSpPr>
      <p:sp>
        <p:nvSpPr>
          <p:cNvPr id="7" name="Rectangle 6"/>
          <p:cNvSpPr/>
          <p:nvPr userDrawn="1"/>
        </p:nvSpPr>
        <p:spPr>
          <a:xfrm flipH="1" flipV="1">
            <a:off x="2005009" y="-2"/>
            <a:ext cx="10185395" cy="896472"/>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005012" y="98984"/>
            <a:ext cx="10185400" cy="698501"/>
          </a:xfrm>
        </p:spPr>
        <p:txBody>
          <a:bodyPr>
            <a:normAutofit/>
          </a:bodyPr>
          <a:lstStyle>
            <a:lvl1pPr>
              <a:defRPr sz="2400" b="1">
                <a:solidFill>
                  <a:schemeClr val="bg1"/>
                </a:solidFill>
              </a:defRPr>
            </a:lvl1pPr>
          </a:lstStyle>
          <a:p>
            <a:r>
              <a:rPr lang="en-US"/>
              <a:t>Click to edit Master title style</a:t>
            </a:r>
            <a:endParaRPr lang="en-GB"/>
          </a:p>
        </p:txBody>
      </p:sp>
      <p:sp>
        <p:nvSpPr>
          <p:cNvPr id="3" name="TextBox 2">
            <a:extLst>
              <a:ext uri="{FF2B5EF4-FFF2-40B4-BE49-F238E27FC236}">
                <a16:creationId xmlns:a16="http://schemas.microsoft.com/office/drawing/2014/main" id="{F6158970-3F0E-453E-8555-F9017E15117D}"/>
              </a:ext>
            </a:extLst>
          </p:cNvPr>
          <p:cNvSpPr txBox="1"/>
          <p:nvPr userDrawn="1"/>
        </p:nvSpPr>
        <p:spPr>
          <a:xfrm rot="20221876">
            <a:off x="1191696" y="2530236"/>
            <a:ext cx="10237581" cy="1938992"/>
          </a:xfrm>
          <a:prstGeom prst="rect">
            <a:avLst/>
          </a:prstGeom>
          <a:noFill/>
        </p:spPr>
        <p:txBody>
          <a:bodyPr wrap="square" rtlCol="0">
            <a:spAutoFit/>
          </a:bodyPr>
          <a:lstStyle/>
          <a:p>
            <a:r>
              <a:rPr lang="en-GB" sz="12000" b="1" dirty="0">
                <a:solidFill>
                  <a:schemeClr val="bg1">
                    <a:lumMod val="95000"/>
                  </a:schemeClr>
                </a:solidFill>
                <a:latin typeface="+mj-lt"/>
              </a:rPr>
              <a:t>Interpore2022</a:t>
            </a:r>
          </a:p>
        </p:txBody>
      </p:sp>
    </p:spTree>
    <p:extLst>
      <p:ext uri="{BB962C8B-B14F-4D97-AF65-F5344CB8AC3E}">
        <p14:creationId xmlns:p14="http://schemas.microsoft.com/office/powerpoint/2010/main" val="373062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extLst>
    <p:ext uri="{DCECCB84-F9BA-43D5-87BE-67443E8EF086}">
      <p15:sldGuideLst xmlns:p15="http://schemas.microsoft.com/office/powerpoint/2012/main">
        <p15:guide id="2" pos="7" userDrawn="1">
          <p15:clr>
            <a:srgbClr val="FBAE40"/>
          </p15:clr>
        </p15:guide>
        <p15:guide id="3" pos="753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n-Animating TItle Bar">
    <p:spTree>
      <p:nvGrpSpPr>
        <p:cNvPr id="1" name=""/>
        <p:cNvGrpSpPr/>
        <p:nvPr/>
      </p:nvGrpSpPr>
      <p:grpSpPr>
        <a:xfrm>
          <a:off x="0" y="0"/>
          <a:ext cx="0" cy="0"/>
          <a:chOff x="0" y="0"/>
          <a:chExt cx="0" cy="0"/>
        </a:xfrm>
      </p:grpSpPr>
      <p:sp>
        <p:nvSpPr>
          <p:cNvPr id="7" name="Rectangle 6"/>
          <p:cNvSpPr/>
          <p:nvPr userDrawn="1"/>
        </p:nvSpPr>
        <p:spPr>
          <a:xfrm flipH="1" flipV="1">
            <a:off x="2005010" y="-1"/>
            <a:ext cx="10185395" cy="896471"/>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005012" y="98984"/>
            <a:ext cx="10185400" cy="698501"/>
          </a:xfrm>
        </p:spPr>
        <p:txBody>
          <a:bodyPr>
            <a:normAutofit/>
          </a:bodyPr>
          <a:lstStyle>
            <a:lvl1pPr>
              <a:defRPr sz="24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39841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753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eacons of Excellence">
    <p:spTree>
      <p:nvGrpSpPr>
        <p:cNvPr id="1" name=""/>
        <p:cNvGrpSpPr/>
        <p:nvPr/>
      </p:nvGrpSpPr>
      <p:grpSpPr>
        <a:xfrm>
          <a:off x="0" y="0"/>
          <a:ext cx="0" cy="0"/>
          <a:chOff x="0" y="0"/>
          <a:chExt cx="0" cy="0"/>
        </a:xfrm>
      </p:grpSpPr>
      <p:sp>
        <p:nvSpPr>
          <p:cNvPr id="7" name="Rectangle 6"/>
          <p:cNvSpPr/>
          <p:nvPr userDrawn="1"/>
        </p:nvSpPr>
        <p:spPr>
          <a:xfrm flipH="1" flipV="1">
            <a:off x="0" y="-1"/>
            <a:ext cx="12192000" cy="6857999"/>
          </a:xfrm>
          <a:prstGeom prst="rect">
            <a:avLst/>
          </a:prstGeom>
          <a:gradFill flip="none" rotWithShape="1">
            <a:gsLst>
              <a:gs pos="50000">
                <a:srgbClr val="0E6394"/>
              </a:gs>
              <a:gs pos="17000">
                <a:srgbClr val="009BBD"/>
              </a:gs>
              <a:gs pos="100000">
                <a:srgbClr val="1B2A6B"/>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443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4" name="Rectangle 13"/>
          <p:cNvSpPr/>
          <p:nvPr userDrawn="1"/>
        </p:nvSpPr>
        <p:spPr>
          <a:xfrm>
            <a:off x="5" y="4"/>
            <a:ext cx="12192000" cy="78747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951" tIns="43972" rIns="87951" bIns="43972" spcCol="0" rtlCol="0" anchor="ctr"/>
          <a:lstStyle/>
          <a:p>
            <a:pPr algn="ctr" defTabSz="1214358"/>
            <a:endParaRPr lang="en-US" sz="1800">
              <a:solidFill>
                <a:prstClr val="white"/>
              </a:solidFill>
            </a:endParaRPr>
          </a:p>
        </p:txBody>
      </p:sp>
      <p:sp>
        <p:nvSpPr>
          <p:cNvPr id="2" name="Title 1"/>
          <p:cNvSpPr>
            <a:spLocks noGrp="1"/>
          </p:cNvSpPr>
          <p:nvPr>
            <p:ph type="title"/>
          </p:nvPr>
        </p:nvSpPr>
        <p:spPr>
          <a:xfrm>
            <a:off x="117216" y="161934"/>
            <a:ext cx="7319802" cy="473240"/>
          </a:xfrm>
        </p:spPr>
        <p:txBody>
          <a:bodyPr/>
          <a:lstStyle>
            <a:lvl1pPr>
              <a:defRPr sz="2800" b="1">
                <a:solidFill>
                  <a:schemeClr val="bg1"/>
                </a:solidFill>
              </a:defRPr>
            </a:lvl1pPr>
          </a:lstStyle>
          <a:p>
            <a:r>
              <a:rPr lang="en-US"/>
              <a:t>Click to edit Master title style</a:t>
            </a:r>
            <a:endParaRPr lang="en-GB"/>
          </a:p>
        </p:txBody>
      </p:sp>
      <p:sp>
        <p:nvSpPr>
          <p:cNvPr id="4" name="Rectangle 3"/>
          <p:cNvSpPr/>
          <p:nvPr userDrawn="1"/>
        </p:nvSpPr>
        <p:spPr>
          <a:xfrm flipV="1">
            <a:off x="5" y="741758"/>
            <a:ext cx="12192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7951" tIns="43972" rIns="87951" bIns="43972" spcCol="0" rtlCol="0" anchor="ctr"/>
          <a:lstStyle/>
          <a:p>
            <a:pPr algn="ctr" defTabSz="1214358"/>
            <a:endParaRPr lang="en-US" sz="1800">
              <a:solidFill>
                <a:prstClr val="white"/>
              </a:solidFill>
            </a:endParaRPr>
          </a:p>
        </p:txBody>
      </p:sp>
    </p:spTree>
    <p:extLst>
      <p:ext uri="{BB962C8B-B14F-4D97-AF65-F5344CB8AC3E}">
        <p14:creationId xmlns:p14="http://schemas.microsoft.com/office/powerpoint/2010/main" val="242428631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flipH="1" flipV="1">
            <a:off x="-3" y="0"/>
            <a:ext cx="12190413" cy="896471"/>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a:xfrm>
            <a:off x="2002004" y="1"/>
            <a:ext cx="10194758" cy="8964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2002004" y="98987"/>
            <a:ext cx="10189995" cy="69849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4E112F-1B58-4F80-8548-230F871317D2}" type="datetimeFigureOut">
              <a:rPr lang="en-GB" smtClean="0"/>
              <a:t>20/05/2022</a:t>
            </a:fld>
            <a:endParaRPr lang="en-GB"/>
          </a:p>
        </p:txBody>
      </p:sp>
      <p:pic>
        <p:nvPicPr>
          <p:cNvPr id="10" name="Picture 9"/>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2" y="0"/>
            <a:ext cx="1696455" cy="625991"/>
          </a:xfrm>
          <a:prstGeom prst="rect">
            <a:avLst/>
          </a:prstGeom>
        </p:spPr>
      </p:pic>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2D6D5-F6C2-4C88-B07F-0F9DC0B2C389}" type="slidenum">
              <a:rPr lang="en-GB" smtClean="0"/>
              <a:t>‹#›</a:t>
            </a:fld>
            <a:endParaRPr lang="en-GB"/>
          </a:p>
        </p:txBody>
      </p:sp>
      <p:cxnSp>
        <p:nvCxnSpPr>
          <p:cNvPr id="8" name="Straight Connector 7"/>
          <p:cNvCxnSpPr>
            <a:cxnSpLocks/>
          </p:cNvCxnSpPr>
          <p:nvPr userDrawn="1"/>
        </p:nvCxnSpPr>
        <p:spPr>
          <a:xfrm>
            <a:off x="1997242" y="0"/>
            <a:ext cx="0" cy="8964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49141"/>
      </p:ext>
    </p:extLst>
  </p:cSld>
  <p:clrMap bg1="lt1" tx1="dk1" bg2="lt2" tx2="dk2" accent1="accent1" accent2="accent2" accent3="accent3" accent4="accent4" accent5="accent5" accent6="accent6" hlink="hlink" folHlink="folHlink"/>
  <p:sldLayoutIdLst>
    <p:sldLayoutId id="2147483657" r:id="rId1"/>
    <p:sldLayoutId id="2147483661" r:id="rId2"/>
    <p:sldLayoutId id="2147483662" r:id="rId3"/>
    <p:sldLayoutId id="2147483650" r:id="rId4"/>
    <p:sldLayoutId id="2147483658" r:id="rId5"/>
    <p:sldLayoutId id="2147483651"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1"/>
            <a:ext cx="12192000" cy="69293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390773" y="187758"/>
            <a:ext cx="7380211" cy="564286"/>
          </a:xfrm>
          <a:prstGeom prst="rect">
            <a:avLst/>
          </a:prstGeom>
        </p:spPr>
        <p:txBody>
          <a:bodyPr vert="horz" lIns="121162" tIns="60582" rIns="121162" bIns="60582" rtlCol="0" anchor="ctr">
            <a:noAutofit/>
          </a:bodyPr>
          <a:lstStyle/>
          <a:p>
            <a:r>
              <a:rPr lang="en-US"/>
              <a:t>Click to edit Master title style</a:t>
            </a:r>
            <a:endParaRPr lang="en-GB"/>
          </a:p>
        </p:txBody>
      </p:sp>
      <p:sp>
        <p:nvSpPr>
          <p:cNvPr id="3" name="Text Placeholder 2"/>
          <p:cNvSpPr>
            <a:spLocks noGrp="1"/>
          </p:cNvSpPr>
          <p:nvPr>
            <p:ph type="body" idx="1"/>
          </p:nvPr>
        </p:nvSpPr>
        <p:spPr>
          <a:xfrm>
            <a:off x="609631" y="1053286"/>
            <a:ext cx="10972801" cy="5072359"/>
          </a:xfrm>
          <a:prstGeom prst="rect">
            <a:avLst/>
          </a:prstGeom>
        </p:spPr>
        <p:txBody>
          <a:bodyPr vert="horz" lIns="121162" tIns="60582" rIns="121162" bIns="6058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35" y="6356364"/>
            <a:ext cx="2844801" cy="366183"/>
          </a:xfrm>
          <a:prstGeom prst="rect">
            <a:avLst/>
          </a:prstGeom>
        </p:spPr>
        <p:txBody>
          <a:bodyPr vert="horz" lIns="121162" tIns="60582" rIns="121162" bIns="60582" rtlCol="0" anchor="ctr"/>
          <a:lstStyle>
            <a:lvl1pPr algn="l">
              <a:defRPr sz="1500">
                <a:solidFill>
                  <a:schemeClr val="tx1">
                    <a:tint val="75000"/>
                  </a:schemeClr>
                </a:solidFill>
              </a:defRPr>
            </a:lvl1pPr>
          </a:lstStyle>
          <a:p>
            <a:pPr defTabSz="1214358"/>
            <a:fld id="{137EBBC7-1135-4F53-B6A4-1FD829D30138}" type="datetimeFigureOut">
              <a:rPr lang="en-GB" smtClean="0">
                <a:solidFill>
                  <a:prstClr val="black">
                    <a:tint val="75000"/>
                  </a:prstClr>
                </a:solidFill>
              </a:rPr>
              <a:pPr defTabSz="1214358"/>
              <a:t>20/05/2022</a:t>
            </a:fld>
            <a:endParaRPr lang="en-GB">
              <a:solidFill>
                <a:prstClr val="black">
                  <a:tint val="75000"/>
                </a:prstClr>
              </a:solidFill>
            </a:endParaRPr>
          </a:p>
        </p:txBody>
      </p:sp>
      <p:sp>
        <p:nvSpPr>
          <p:cNvPr id="5" name="Footer Placeholder 4"/>
          <p:cNvSpPr>
            <a:spLocks noGrp="1"/>
          </p:cNvSpPr>
          <p:nvPr>
            <p:ph type="ftr" sz="quarter" idx="3"/>
          </p:nvPr>
        </p:nvSpPr>
        <p:spPr>
          <a:xfrm>
            <a:off x="4165605" y="6356364"/>
            <a:ext cx="3860800" cy="366183"/>
          </a:xfrm>
          <a:prstGeom prst="rect">
            <a:avLst/>
          </a:prstGeom>
        </p:spPr>
        <p:txBody>
          <a:bodyPr vert="horz" lIns="121162" tIns="60582" rIns="121162" bIns="60582" rtlCol="0" anchor="ctr"/>
          <a:lstStyle>
            <a:lvl1pPr algn="ctr">
              <a:defRPr sz="1500">
                <a:solidFill>
                  <a:schemeClr val="tx1">
                    <a:tint val="75000"/>
                  </a:schemeClr>
                </a:solidFill>
              </a:defRPr>
            </a:lvl1pPr>
          </a:lstStyle>
          <a:p>
            <a:pPr defTabSz="1214358"/>
            <a:endParaRPr lang="en-GB">
              <a:solidFill>
                <a:prstClr val="black">
                  <a:tint val="75000"/>
                </a:prstClr>
              </a:solidFill>
            </a:endParaRPr>
          </a:p>
        </p:txBody>
      </p:sp>
      <p:sp>
        <p:nvSpPr>
          <p:cNvPr id="6" name="Slide Number Placeholder 5"/>
          <p:cNvSpPr>
            <a:spLocks noGrp="1"/>
          </p:cNvSpPr>
          <p:nvPr>
            <p:ph type="sldNum" sz="quarter" idx="4"/>
          </p:nvPr>
        </p:nvSpPr>
        <p:spPr>
          <a:xfrm>
            <a:off x="8737636" y="6356364"/>
            <a:ext cx="2844801" cy="366183"/>
          </a:xfrm>
          <a:prstGeom prst="rect">
            <a:avLst/>
          </a:prstGeom>
        </p:spPr>
        <p:txBody>
          <a:bodyPr vert="horz" lIns="121162" tIns="60582" rIns="121162" bIns="60582" rtlCol="0" anchor="ctr"/>
          <a:lstStyle>
            <a:lvl1pPr algn="r">
              <a:defRPr sz="1500">
                <a:solidFill>
                  <a:schemeClr val="tx1">
                    <a:tint val="75000"/>
                  </a:schemeClr>
                </a:solidFill>
              </a:defRPr>
            </a:lvl1pPr>
          </a:lstStyle>
          <a:p>
            <a:pPr defTabSz="1214358"/>
            <a:fld id="{EFE3ECAA-E2FC-40FE-B637-1FCEFF4BB8E8}" type="slidenum">
              <a:rPr lang="en-GB" smtClean="0">
                <a:solidFill>
                  <a:prstClr val="black">
                    <a:tint val="75000"/>
                  </a:prstClr>
                </a:solidFill>
              </a:rPr>
              <a:pPr defTabSz="1214358"/>
              <a:t>‹#›</a:t>
            </a:fld>
            <a:endParaRPr lang="en-GB">
              <a:solidFill>
                <a:prstClr val="black">
                  <a:tint val="75000"/>
                </a:prstClr>
              </a:solidFill>
            </a:endParaRPr>
          </a:p>
        </p:txBody>
      </p:sp>
    </p:spTree>
    <p:extLst>
      <p:ext uri="{BB962C8B-B14F-4D97-AF65-F5344CB8AC3E}">
        <p14:creationId xmlns:p14="http://schemas.microsoft.com/office/powerpoint/2010/main" val="143591488"/>
      </p:ext>
    </p:extLst>
  </p:cSld>
  <p:clrMap bg1="lt1" tx1="dk1" bg2="lt2" tx2="dk2" accent1="accent1" accent2="accent2" accent3="accent3" accent4="accent4" accent5="accent5" accent6="accent6" hlink="hlink" folHlink="folHlink"/>
  <p:sldLayoutIdLst>
    <p:sldLayoutId id="2147483660" r:id="rId1"/>
  </p:sldLayoutIdLst>
  <p:transition>
    <p:fade/>
  </p:transition>
  <p:txStyles>
    <p:titleStyle>
      <a:lvl1pPr algn="l" defTabSz="1214358" rtl="0" eaLnBrk="1" latinLnBrk="0" hangingPunct="1">
        <a:spcBef>
          <a:spcPct val="0"/>
        </a:spcBef>
        <a:buNone/>
        <a:defRPr sz="2400" kern="1200">
          <a:solidFill>
            <a:schemeClr val="bg1"/>
          </a:solidFill>
          <a:latin typeface="+mj-lt"/>
          <a:ea typeface="+mj-ea"/>
          <a:cs typeface="+mj-cs"/>
        </a:defRPr>
      </a:lvl1pPr>
    </p:titleStyle>
    <p:bodyStyle>
      <a:lvl1pPr marL="455387" indent="-455387" algn="l" defTabSz="1214358" rtl="0" eaLnBrk="1" latinLnBrk="0" hangingPunct="1">
        <a:spcBef>
          <a:spcPct val="20000"/>
        </a:spcBef>
        <a:buFont typeface="Arial" pitchFamily="34" charset="0"/>
        <a:buChar char="•"/>
        <a:defRPr sz="2899" kern="1200">
          <a:solidFill>
            <a:schemeClr val="tx1"/>
          </a:solidFill>
          <a:latin typeface="+mn-lt"/>
          <a:ea typeface="+mn-ea"/>
          <a:cs typeface="+mn-cs"/>
        </a:defRPr>
      </a:lvl1pPr>
      <a:lvl2pPr marL="986668" indent="-379472" algn="l" defTabSz="1214358"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517954" indent="-303602" algn="l" defTabSz="1214358"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2125126" indent="-303602" algn="l" defTabSz="1214358"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2732313" indent="-303602" algn="l" defTabSz="1214358"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3339493" indent="-303602" algn="l" defTabSz="1214358"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46671" indent="-303602" algn="l" defTabSz="1214358"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53852" indent="-303602" algn="l" defTabSz="1214358"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61025" indent="-303602" algn="l" defTabSz="1214358"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4358" rtl="0" eaLnBrk="1" latinLnBrk="0" hangingPunct="1">
        <a:defRPr sz="2400" kern="1200">
          <a:solidFill>
            <a:schemeClr val="tx1"/>
          </a:solidFill>
          <a:latin typeface="+mn-lt"/>
          <a:ea typeface="+mn-ea"/>
          <a:cs typeface="+mn-cs"/>
        </a:defRPr>
      </a:lvl1pPr>
      <a:lvl2pPr marL="607181" algn="l" defTabSz="1214358" rtl="0" eaLnBrk="1" latinLnBrk="0" hangingPunct="1">
        <a:defRPr sz="2400" kern="1200">
          <a:solidFill>
            <a:schemeClr val="tx1"/>
          </a:solidFill>
          <a:latin typeface="+mn-lt"/>
          <a:ea typeface="+mn-ea"/>
          <a:cs typeface="+mn-cs"/>
        </a:defRPr>
      </a:lvl2pPr>
      <a:lvl3pPr marL="1214358" algn="l" defTabSz="1214358" rtl="0" eaLnBrk="1" latinLnBrk="0" hangingPunct="1">
        <a:defRPr sz="2400" kern="1200">
          <a:solidFill>
            <a:schemeClr val="tx1"/>
          </a:solidFill>
          <a:latin typeface="+mn-lt"/>
          <a:ea typeface="+mn-ea"/>
          <a:cs typeface="+mn-cs"/>
        </a:defRPr>
      </a:lvl3pPr>
      <a:lvl4pPr marL="1821542" algn="l" defTabSz="1214358" rtl="0" eaLnBrk="1" latinLnBrk="0" hangingPunct="1">
        <a:defRPr sz="2400" kern="1200">
          <a:solidFill>
            <a:schemeClr val="tx1"/>
          </a:solidFill>
          <a:latin typeface="+mn-lt"/>
          <a:ea typeface="+mn-ea"/>
          <a:cs typeface="+mn-cs"/>
        </a:defRPr>
      </a:lvl4pPr>
      <a:lvl5pPr marL="2428712" algn="l" defTabSz="1214358" rtl="0" eaLnBrk="1" latinLnBrk="0" hangingPunct="1">
        <a:defRPr sz="2400" kern="1200">
          <a:solidFill>
            <a:schemeClr val="tx1"/>
          </a:solidFill>
          <a:latin typeface="+mn-lt"/>
          <a:ea typeface="+mn-ea"/>
          <a:cs typeface="+mn-cs"/>
        </a:defRPr>
      </a:lvl5pPr>
      <a:lvl6pPr marL="3035905" algn="l" defTabSz="1214358" rtl="0" eaLnBrk="1" latinLnBrk="0" hangingPunct="1">
        <a:defRPr sz="2400" kern="1200">
          <a:solidFill>
            <a:schemeClr val="tx1"/>
          </a:solidFill>
          <a:latin typeface="+mn-lt"/>
          <a:ea typeface="+mn-ea"/>
          <a:cs typeface="+mn-cs"/>
        </a:defRPr>
      </a:lvl6pPr>
      <a:lvl7pPr marL="3643081" algn="l" defTabSz="1214358" rtl="0" eaLnBrk="1" latinLnBrk="0" hangingPunct="1">
        <a:defRPr sz="2400" kern="1200">
          <a:solidFill>
            <a:schemeClr val="tx1"/>
          </a:solidFill>
          <a:latin typeface="+mn-lt"/>
          <a:ea typeface="+mn-ea"/>
          <a:cs typeface="+mn-cs"/>
        </a:defRPr>
      </a:lvl7pPr>
      <a:lvl8pPr marL="4250264" algn="l" defTabSz="1214358" rtl="0" eaLnBrk="1" latinLnBrk="0" hangingPunct="1">
        <a:defRPr sz="2400" kern="1200">
          <a:solidFill>
            <a:schemeClr val="tx1"/>
          </a:solidFill>
          <a:latin typeface="+mn-lt"/>
          <a:ea typeface="+mn-ea"/>
          <a:cs typeface="+mn-cs"/>
        </a:defRPr>
      </a:lvl8pPr>
      <a:lvl9pPr marL="4857435" algn="l" defTabSz="121435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4.xml"/><Relationship Id="rId7" Type="http://schemas.openxmlformats.org/officeDocument/2006/relationships/image" Target="../media/image3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4.png"/><Relationship Id="rId5" Type="http://schemas.openxmlformats.org/officeDocument/2006/relationships/image" Target="../media/image33.jpg"/><Relationship Id="rId10" Type="http://schemas.openxmlformats.org/officeDocument/2006/relationships/image" Target="../media/image38.png"/><Relationship Id="rId4" Type="http://schemas.openxmlformats.org/officeDocument/2006/relationships/notesSlide" Target="../notesSlides/notesSlide7.xml"/><Relationship Id="rId9"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6.pn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5.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10.xml"/><Relationship Id="rId7" Type="http://schemas.openxmlformats.org/officeDocument/2006/relationships/notesSlide" Target="../notesSlides/notesSlide1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slideLayout" Target="../slideLayouts/slideLayout4.xml"/><Relationship Id="rId11" Type="http://schemas.openxmlformats.org/officeDocument/2006/relationships/image" Target="../media/image46.png"/><Relationship Id="rId5" Type="http://schemas.openxmlformats.org/officeDocument/2006/relationships/tags" Target="../tags/tag12.xml"/><Relationship Id="rId10" Type="http://schemas.openxmlformats.org/officeDocument/2006/relationships/image" Target="../media/image45.png"/><Relationship Id="rId4" Type="http://schemas.openxmlformats.org/officeDocument/2006/relationships/tags" Target="../tags/tag11.xml"/><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15.xml"/><Relationship Id="rId7" Type="http://schemas.openxmlformats.org/officeDocument/2006/relationships/image" Target="../media/image48.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47.png"/><Relationship Id="rId5" Type="http://schemas.openxmlformats.org/officeDocument/2006/relationships/notesSlide" Target="../notesSlides/notesSlide11.xml"/><Relationship Id="rId4"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18.xml"/><Relationship Id="rId7" Type="http://schemas.openxmlformats.org/officeDocument/2006/relationships/image" Target="../media/image9.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12.xml"/><Relationship Id="rId5" Type="http://schemas.openxmlformats.org/officeDocument/2006/relationships/slideLayout" Target="../slideLayouts/slideLayout4.xml"/><Relationship Id="rId10" Type="http://schemas.openxmlformats.org/officeDocument/2006/relationships/image" Target="../media/image53.png"/><Relationship Id="rId4" Type="http://schemas.openxmlformats.org/officeDocument/2006/relationships/tags" Target="../tags/tag19.xml"/><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7.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3.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slideLayout" Target="../slideLayouts/slideLayout4.xml"/><Relationship Id="rId10" Type="http://schemas.openxmlformats.org/officeDocument/2006/relationships/image" Target="../media/image9.png"/><Relationship Id="rId4" Type="http://schemas.openxmlformats.org/officeDocument/2006/relationships/tags" Target="../tags/tag4.xml"/><Relationship Id="rId9" Type="http://schemas.openxmlformats.org/officeDocument/2006/relationships/image" Target="../media/image8.emf"/></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1.mp4"/><Relationship Id="rId7" Type="http://schemas.openxmlformats.org/officeDocument/2006/relationships/image" Target="../media/image11.em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4.xml"/><Relationship Id="rId5" Type="http://schemas.openxmlformats.org/officeDocument/2006/relationships/tags" Target="../tags/tag7.xml"/><Relationship Id="rId4" Type="http://schemas.openxmlformats.org/officeDocument/2006/relationships/video" Target="../media/media1.mp4"/><Relationship Id="rId9" Type="http://schemas.openxmlformats.org/officeDocument/2006/relationships/image" Target="../media/image13.emf"/></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2.xml"/><Relationship Id="rId7" Type="http://schemas.openxmlformats.org/officeDocument/2006/relationships/image" Target="../media/image17.jpe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16882" y="838200"/>
            <a:ext cx="5346118" cy="3048000"/>
          </a:xfrm>
        </p:spPr>
        <p:txBody>
          <a:bodyPr>
            <a:normAutofit/>
          </a:bodyPr>
          <a:lstStyle/>
          <a:p>
            <a:r>
              <a:rPr lang="en-GB" sz="3200" dirty="0"/>
              <a:t>Emergence of non-</a:t>
            </a:r>
            <a:r>
              <a:rPr lang="en-GB" sz="3200" dirty="0" err="1"/>
              <a:t>Fickian</a:t>
            </a:r>
            <a:r>
              <a:rPr lang="en-GB" sz="3200" dirty="0"/>
              <a:t> transport in truncated pluri-Gaussian permeability fields</a:t>
            </a:r>
          </a:p>
        </p:txBody>
      </p:sp>
      <p:sp>
        <p:nvSpPr>
          <p:cNvPr id="7" name="TextBox 6">
            <a:extLst>
              <a:ext uri="{FF2B5EF4-FFF2-40B4-BE49-F238E27FC236}">
                <a16:creationId xmlns:a16="http://schemas.microsoft.com/office/drawing/2014/main" id="{79475085-4AEF-4844-A01F-82D39FD0DDB0}"/>
              </a:ext>
            </a:extLst>
          </p:cNvPr>
          <p:cNvSpPr txBox="1"/>
          <p:nvPr/>
        </p:nvSpPr>
        <p:spPr>
          <a:xfrm>
            <a:off x="3990435" y="3886200"/>
            <a:ext cx="4199012" cy="1846659"/>
          </a:xfrm>
          <a:prstGeom prst="rect">
            <a:avLst/>
          </a:prstGeom>
          <a:noFill/>
        </p:spPr>
        <p:txBody>
          <a:bodyPr wrap="square">
            <a:spAutoFit/>
          </a:bodyPr>
          <a:lstStyle/>
          <a:p>
            <a:pPr algn="ctr"/>
            <a:r>
              <a:rPr lang="it-IT" sz="2400" dirty="0">
                <a:solidFill>
                  <a:schemeClr val="bg1"/>
                </a:solidFill>
                <a:latin typeface="+mj-lt"/>
                <a:ea typeface="+mj-ea"/>
                <a:cs typeface="+mj-cs"/>
              </a:rPr>
              <a:t>Authors:</a:t>
            </a:r>
          </a:p>
          <a:p>
            <a:pPr algn="ctr"/>
            <a:endParaRPr lang="it-IT" dirty="0">
              <a:solidFill>
                <a:schemeClr val="bg1"/>
              </a:solidFill>
              <a:latin typeface="+mj-lt"/>
              <a:ea typeface="+mj-ea"/>
              <a:cs typeface="+mj-cs"/>
            </a:endParaRPr>
          </a:p>
          <a:p>
            <a:pPr algn="ctr"/>
            <a:r>
              <a:rPr lang="it-IT" dirty="0">
                <a:solidFill>
                  <a:schemeClr val="bg1"/>
                </a:solidFill>
                <a:latin typeface="+mj-lt"/>
                <a:ea typeface="+mj-ea"/>
                <a:cs typeface="+mj-cs"/>
              </a:rPr>
              <a:t>PhD candidate, Eugenio Pescimoro</a:t>
            </a:r>
          </a:p>
          <a:p>
            <a:pPr algn="ctr"/>
            <a:r>
              <a:rPr lang="it-IT" dirty="0">
                <a:solidFill>
                  <a:schemeClr val="bg1"/>
                </a:solidFill>
                <a:latin typeface="+mj-lt"/>
                <a:ea typeface="+mj-ea"/>
                <a:cs typeface="+mj-cs"/>
              </a:rPr>
              <a:t>Prof. Matteo Icardi</a:t>
            </a:r>
          </a:p>
          <a:p>
            <a:pPr algn="ctr"/>
            <a:r>
              <a:rPr lang="it-IT" dirty="0">
                <a:solidFill>
                  <a:schemeClr val="bg1"/>
                </a:solidFill>
                <a:latin typeface="+mj-lt"/>
                <a:ea typeface="+mj-ea"/>
                <a:cs typeface="+mj-cs"/>
              </a:rPr>
              <a:t>Prof. Giovanni Porta</a:t>
            </a:r>
          </a:p>
          <a:p>
            <a:pPr algn="ctr"/>
            <a:r>
              <a:rPr lang="it-IT" dirty="0">
                <a:solidFill>
                  <a:schemeClr val="bg1"/>
                </a:solidFill>
                <a:latin typeface="+mj-lt"/>
                <a:ea typeface="+mj-ea"/>
                <a:cs typeface="+mj-cs"/>
              </a:rPr>
              <a:t>Dr. Marco Bianchi</a:t>
            </a:r>
            <a:endParaRPr lang="en-GB" dirty="0">
              <a:solidFill>
                <a:schemeClr val="bg1"/>
              </a:solidFill>
              <a:latin typeface="+mj-lt"/>
              <a:ea typeface="+mj-ea"/>
              <a:cs typeface="+mj-cs"/>
            </a:endParaRPr>
          </a:p>
        </p:txBody>
      </p:sp>
    </p:spTree>
    <p:extLst>
      <p:ext uri="{BB962C8B-B14F-4D97-AF65-F5344CB8AC3E}">
        <p14:creationId xmlns:p14="http://schemas.microsoft.com/office/powerpoint/2010/main" val="2854651095"/>
      </p:ext>
    </p:extLst>
  </p:cSld>
  <p:clrMapOvr>
    <a:masterClrMapping/>
  </p:clrMapOvr>
  <mc:AlternateContent xmlns:mc="http://schemas.openxmlformats.org/markup-compatibility/2006" xmlns:p14="http://schemas.microsoft.com/office/powerpoint/2010/main">
    <mc:Choice Requires="p14">
      <p:transition spd="med" p14:dur="700" advTm="22100">
        <p:fade/>
      </p:transition>
    </mc:Choice>
    <mc:Fallback xmlns="">
      <p:transition spd="med" advTm="221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976270B-41B7-4CCB-AEF4-A7922FFB4151}"/>
              </a:ext>
            </a:extLst>
          </p:cNvPr>
          <p:cNvSpPr txBox="1"/>
          <p:nvPr/>
        </p:nvSpPr>
        <p:spPr>
          <a:xfrm>
            <a:off x="5867400" y="6060071"/>
            <a:ext cx="2071320" cy="369332"/>
          </a:xfrm>
          <a:prstGeom prst="rect">
            <a:avLst/>
          </a:prstGeom>
          <a:noFill/>
        </p:spPr>
        <p:txBody>
          <a:bodyPr wrap="square">
            <a:spAutoFit/>
          </a:bodyPr>
          <a:lstStyle/>
          <a:p>
            <a:r>
              <a:rPr lang="en-GB" b="1" dirty="0">
                <a:latin typeface="+mj-lt"/>
              </a:rPr>
              <a:t>Low k vs high k</a:t>
            </a:r>
            <a:endParaRPr lang="en-GB" dirty="0"/>
          </a:p>
        </p:txBody>
      </p:sp>
      <p:sp>
        <p:nvSpPr>
          <p:cNvPr id="12" name="Arrow: Bent 11">
            <a:extLst>
              <a:ext uri="{FF2B5EF4-FFF2-40B4-BE49-F238E27FC236}">
                <a16:creationId xmlns:a16="http://schemas.microsoft.com/office/drawing/2014/main" id="{024C6C7B-7F84-43DE-A322-5C7FC1441D10}"/>
              </a:ext>
            </a:extLst>
          </p:cNvPr>
          <p:cNvSpPr/>
          <p:nvPr/>
        </p:nvSpPr>
        <p:spPr>
          <a:xfrm rot="5400000" flipH="1" flipV="1">
            <a:off x="5443202" y="5941007"/>
            <a:ext cx="349368" cy="384134"/>
          </a:xfrm>
          <a:prstGeom prst="bentArrow">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tx1"/>
              </a:solidFill>
              <a:latin typeface="+mj-lt"/>
            </a:endParaRPr>
          </a:p>
        </p:txBody>
      </p:sp>
      <p:sp>
        <p:nvSpPr>
          <p:cNvPr id="2" name="Title 1">
            <a:extLst>
              <a:ext uri="{FF2B5EF4-FFF2-40B4-BE49-F238E27FC236}">
                <a16:creationId xmlns:a16="http://schemas.microsoft.com/office/drawing/2014/main" id="{94D3A0CF-BA95-4FB0-A3D3-F10C0D62AC40}"/>
              </a:ext>
            </a:extLst>
          </p:cNvPr>
          <p:cNvSpPr>
            <a:spLocks noGrp="1"/>
          </p:cNvSpPr>
          <p:nvPr>
            <p:ph type="title"/>
          </p:nvPr>
        </p:nvSpPr>
        <p:spPr/>
        <p:txBody>
          <a:bodyPr>
            <a:normAutofit/>
          </a:bodyPr>
          <a:lstStyle/>
          <a:p>
            <a:r>
              <a:rPr lang="en-GB" dirty="0" err="1"/>
              <a:t>P</a:t>
            </a:r>
            <a:r>
              <a:rPr lang="en-GB" b="1" dirty="0" err="1"/>
              <a:t>éclet</a:t>
            </a:r>
            <a:r>
              <a:rPr lang="en-GB" b="1" dirty="0"/>
              <a:t> influence on BTC in low and high permeability scenarios</a:t>
            </a:r>
            <a:endParaRPr lang="en-GB" dirty="0"/>
          </a:p>
        </p:txBody>
      </p:sp>
      <p:pic>
        <p:nvPicPr>
          <p:cNvPr id="4" name="Picture 3" descr="Diagram&#10;&#10;Description automatically generated">
            <a:extLst>
              <a:ext uri="{FF2B5EF4-FFF2-40B4-BE49-F238E27FC236}">
                <a16:creationId xmlns:a16="http://schemas.microsoft.com/office/drawing/2014/main" id="{DFED6BD8-D03D-4184-9837-406012486BBE}"/>
              </a:ext>
            </a:extLst>
          </p:cNvPr>
          <p:cNvPicPr>
            <a:picLocks noChangeAspect="1"/>
          </p:cNvPicPr>
          <p:nvPr/>
        </p:nvPicPr>
        <p:blipFill rotWithShape="1">
          <a:blip r:embed="rId3">
            <a:extLst>
              <a:ext uri="{28A0092B-C50C-407E-A947-70E740481C1C}">
                <a14:useLocalDpi xmlns:a14="http://schemas.microsoft.com/office/drawing/2010/main" val="0"/>
              </a:ext>
            </a:extLst>
          </a:blip>
          <a:srcRect t="10405" r="9705"/>
          <a:stretch/>
        </p:blipFill>
        <p:spPr>
          <a:xfrm>
            <a:off x="6191973" y="1948410"/>
            <a:ext cx="5973039" cy="3810000"/>
          </a:xfrm>
          <a:prstGeom prst="rect">
            <a:avLst/>
          </a:prstGeom>
        </p:spPr>
      </p:pic>
      <p:pic>
        <p:nvPicPr>
          <p:cNvPr id="6" name="Picture 5" descr="Diagram&#10;&#10;Description automatically generated">
            <a:extLst>
              <a:ext uri="{FF2B5EF4-FFF2-40B4-BE49-F238E27FC236}">
                <a16:creationId xmlns:a16="http://schemas.microsoft.com/office/drawing/2014/main" id="{F349E45E-AB6A-4EFA-B9A4-049F538B793A}"/>
              </a:ext>
            </a:extLst>
          </p:cNvPr>
          <p:cNvPicPr>
            <a:picLocks noChangeAspect="1"/>
          </p:cNvPicPr>
          <p:nvPr/>
        </p:nvPicPr>
        <p:blipFill rotWithShape="1">
          <a:blip r:embed="rId4">
            <a:extLst>
              <a:ext uri="{28A0092B-C50C-407E-A947-70E740481C1C}">
                <a14:useLocalDpi xmlns:a14="http://schemas.microsoft.com/office/drawing/2010/main" val="0"/>
              </a:ext>
            </a:extLst>
          </a:blip>
          <a:srcRect t="10370" r="8642"/>
          <a:stretch/>
        </p:blipFill>
        <p:spPr>
          <a:xfrm>
            <a:off x="0" y="1948410"/>
            <a:ext cx="6265333" cy="3951514"/>
          </a:xfrm>
          <a:prstGeom prst="rect">
            <a:avLst/>
          </a:prstGeom>
        </p:spPr>
      </p:pic>
      <p:sp>
        <p:nvSpPr>
          <p:cNvPr id="13" name="Arrow: Bent 12">
            <a:extLst>
              <a:ext uri="{FF2B5EF4-FFF2-40B4-BE49-F238E27FC236}">
                <a16:creationId xmlns:a16="http://schemas.microsoft.com/office/drawing/2014/main" id="{BB1792AD-D5FE-4A8F-BECA-721A63732FE8}"/>
              </a:ext>
            </a:extLst>
          </p:cNvPr>
          <p:cNvSpPr/>
          <p:nvPr/>
        </p:nvSpPr>
        <p:spPr>
          <a:xfrm rot="16200000" flipV="1">
            <a:off x="7865983" y="5941007"/>
            <a:ext cx="349368" cy="384134"/>
          </a:xfrm>
          <a:prstGeom prst="bentArrow">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tx1"/>
              </a:solidFill>
              <a:latin typeface="+mj-lt"/>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5081EB4-383D-491D-869E-F2DA08CC10BF}"/>
                  </a:ext>
                </a:extLst>
              </p:cNvPr>
              <p:cNvSpPr txBox="1"/>
              <p:nvPr/>
            </p:nvSpPr>
            <p:spPr>
              <a:xfrm>
                <a:off x="5617886" y="1022559"/>
                <a:ext cx="1597552" cy="7645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b="1" i="1" smtClean="0">
                          <a:latin typeface="Cambria Math" panose="02040503050406030204" pitchFamily="18" charset="0"/>
                        </a:rPr>
                        <m:t>𝑷𝒆</m:t>
                      </m:r>
                      <m:r>
                        <a:rPr lang="en-GB" sz="2400" b="1" i="1" smtClean="0">
                          <a:latin typeface="Cambria Math" panose="02040503050406030204" pitchFamily="18" charset="0"/>
                        </a:rPr>
                        <m:t>= </m:t>
                      </m:r>
                      <m:f>
                        <m:fPr>
                          <m:ctrlPr>
                            <a:rPr lang="en-GB" sz="2400" b="1" i="1" smtClean="0">
                              <a:latin typeface="Cambria Math" panose="02040503050406030204" pitchFamily="18" charset="0"/>
                            </a:rPr>
                          </m:ctrlPr>
                        </m:fPr>
                        <m:num>
                          <m:r>
                            <a:rPr lang="en-GB" sz="2400" b="1" i="1" smtClean="0">
                              <a:latin typeface="Cambria Math" panose="02040503050406030204" pitchFamily="18" charset="0"/>
                              <a:ea typeface="Cambria Math" panose="02040503050406030204" pitchFamily="18" charset="0"/>
                            </a:rPr>
                            <m:t>𝝀</m:t>
                          </m:r>
                          <m:r>
                            <a:rPr lang="en-GB" sz="2400" b="1" i="1" smtClean="0">
                              <a:latin typeface="Cambria Math" panose="02040503050406030204" pitchFamily="18" charset="0"/>
                              <a:ea typeface="Cambria Math" panose="02040503050406030204" pitchFamily="18" charset="0"/>
                            </a:rPr>
                            <m:t> </m:t>
                          </m:r>
                          <m:r>
                            <a:rPr lang="en-GB" sz="2400" b="1" i="1" smtClean="0">
                              <a:latin typeface="Cambria Math" panose="02040503050406030204" pitchFamily="18" charset="0"/>
                              <a:ea typeface="Cambria Math" panose="02040503050406030204" pitchFamily="18" charset="0"/>
                            </a:rPr>
                            <m:t>𝑽</m:t>
                          </m:r>
                        </m:num>
                        <m:den>
                          <m:sSub>
                            <m:sSubPr>
                              <m:ctrlPr>
                                <a:rPr lang="en-GB" sz="2400" b="1" i="1" smtClean="0">
                                  <a:latin typeface="Cambria Math" panose="02040503050406030204" pitchFamily="18" charset="0"/>
                                </a:rPr>
                              </m:ctrlPr>
                            </m:sSubPr>
                            <m:e>
                              <m:r>
                                <a:rPr lang="en-GB" sz="2400" b="1" i="1" smtClean="0">
                                  <a:latin typeface="Cambria Math" panose="02040503050406030204" pitchFamily="18" charset="0"/>
                                </a:rPr>
                                <m:t>𝑫</m:t>
                              </m:r>
                            </m:e>
                            <m:sub>
                              <m:r>
                                <a:rPr lang="en-GB" sz="2400" b="1" i="1" smtClean="0">
                                  <a:latin typeface="Cambria Math" panose="02040503050406030204" pitchFamily="18" charset="0"/>
                                </a:rPr>
                                <m:t>𝒎𝒐𝒍</m:t>
                              </m:r>
                            </m:sub>
                          </m:sSub>
                        </m:den>
                      </m:f>
                    </m:oMath>
                  </m:oMathPara>
                </a14:m>
                <a:endParaRPr lang="en-GB" sz="2400" b="1" dirty="0">
                  <a:latin typeface="+mj-lt"/>
                </a:endParaRPr>
              </a:p>
            </p:txBody>
          </p:sp>
        </mc:Choice>
        <mc:Fallback xmlns="">
          <p:sp>
            <p:nvSpPr>
              <p:cNvPr id="3" name="TextBox 2">
                <a:extLst>
                  <a:ext uri="{FF2B5EF4-FFF2-40B4-BE49-F238E27FC236}">
                    <a16:creationId xmlns:a16="http://schemas.microsoft.com/office/drawing/2014/main" id="{D5081EB4-383D-491D-869E-F2DA08CC10BF}"/>
                  </a:ext>
                </a:extLst>
              </p:cNvPr>
              <p:cNvSpPr txBox="1">
                <a:spLocks noRot="1" noChangeAspect="1" noMove="1" noResize="1" noEditPoints="1" noAdjustHandles="1" noChangeArrowheads="1" noChangeShapeType="1" noTextEdit="1"/>
              </p:cNvSpPr>
              <p:nvPr/>
            </p:nvSpPr>
            <p:spPr>
              <a:xfrm>
                <a:off x="5617886" y="1022559"/>
                <a:ext cx="1597552" cy="764568"/>
              </a:xfrm>
              <a:prstGeom prst="rect">
                <a:avLst/>
              </a:prstGeom>
              <a:blipFill>
                <a:blip r:embed="rId7"/>
                <a:stretch>
                  <a:fillRect l="-3150" t="-6557" r="-787" b="-9836"/>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74B28AD3-09DD-4BEE-B1BF-1D75374BF025}"/>
              </a:ext>
            </a:extLst>
          </p:cNvPr>
          <p:cNvSpPr txBox="1"/>
          <p:nvPr/>
        </p:nvSpPr>
        <p:spPr>
          <a:xfrm>
            <a:off x="2971800" y="4419600"/>
            <a:ext cx="1605181" cy="830997"/>
          </a:xfrm>
          <a:prstGeom prst="rect">
            <a:avLst/>
          </a:prstGeom>
          <a:solidFill>
            <a:schemeClr val="bg1"/>
          </a:solidFill>
        </p:spPr>
        <p:txBody>
          <a:bodyPr wrap="square">
            <a:spAutoFit/>
          </a:bodyPr>
          <a:lstStyle/>
          <a:p>
            <a:r>
              <a:rPr lang="en-GB" sz="1600" dirty="0">
                <a:latin typeface="+mj-lt"/>
              </a:rPr>
              <a:t>8x10</a:t>
            </a:r>
            <a:r>
              <a:rPr lang="en-GB" sz="1600" baseline="30000" dirty="0">
                <a:latin typeface="+mj-lt"/>
              </a:rPr>
              <a:t>2 </a:t>
            </a:r>
          </a:p>
          <a:p>
            <a:r>
              <a:rPr lang="en-GB" sz="1600" dirty="0">
                <a:latin typeface="+mj-lt"/>
              </a:rPr>
              <a:t>8x10</a:t>
            </a:r>
            <a:r>
              <a:rPr lang="en-GB" sz="1600" baseline="30000" dirty="0">
                <a:latin typeface="+mj-lt"/>
              </a:rPr>
              <a:t>3</a:t>
            </a:r>
            <a:r>
              <a:rPr lang="en-GB" sz="1600" dirty="0">
                <a:latin typeface="+mj-lt"/>
              </a:rPr>
              <a:t> </a:t>
            </a:r>
          </a:p>
          <a:p>
            <a:r>
              <a:rPr lang="en-GB" sz="1600" dirty="0">
                <a:latin typeface="+mj-lt"/>
              </a:rPr>
              <a:t>8x10</a:t>
            </a:r>
            <a:r>
              <a:rPr lang="en-GB" sz="1600" baseline="30000" dirty="0">
                <a:latin typeface="+mj-lt"/>
              </a:rPr>
              <a:t>4</a:t>
            </a:r>
            <a:endParaRPr lang="en-GB" sz="1600" dirty="0"/>
          </a:p>
        </p:txBody>
      </p:sp>
      <p:sp>
        <p:nvSpPr>
          <p:cNvPr id="19" name="TextBox 18">
            <a:extLst>
              <a:ext uri="{FF2B5EF4-FFF2-40B4-BE49-F238E27FC236}">
                <a16:creationId xmlns:a16="http://schemas.microsoft.com/office/drawing/2014/main" id="{43D75C0D-FB62-4C4D-8A45-0F0B24C165BF}"/>
              </a:ext>
            </a:extLst>
          </p:cNvPr>
          <p:cNvSpPr txBox="1"/>
          <p:nvPr/>
        </p:nvSpPr>
        <p:spPr>
          <a:xfrm>
            <a:off x="10515600" y="2166327"/>
            <a:ext cx="1460500" cy="830997"/>
          </a:xfrm>
          <a:prstGeom prst="rect">
            <a:avLst/>
          </a:prstGeom>
          <a:solidFill>
            <a:schemeClr val="bg1"/>
          </a:solidFill>
        </p:spPr>
        <p:txBody>
          <a:bodyPr wrap="square">
            <a:spAutoFit/>
          </a:bodyPr>
          <a:lstStyle/>
          <a:p>
            <a:r>
              <a:rPr lang="en-GB" sz="1600" dirty="0">
                <a:latin typeface="+mj-lt"/>
              </a:rPr>
              <a:t>6x10</a:t>
            </a:r>
            <a:r>
              <a:rPr lang="en-GB" sz="1600" baseline="30000" dirty="0">
                <a:latin typeface="+mj-lt"/>
              </a:rPr>
              <a:t>3 </a:t>
            </a:r>
          </a:p>
          <a:p>
            <a:r>
              <a:rPr lang="en-GB" sz="1600" dirty="0">
                <a:latin typeface="+mj-lt"/>
              </a:rPr>
              <a:t>6x10</a:t>
            </a:r>
            <a:r>
              <a:rPr lang="en-GB" sz="1600" baseline="30000" dirty="0">
                <a:latin typeface="+mj-lt"/>
              </a:rPr>
              <a:t>4</a:t>
            </a:r>
            <a:r>
              <a:rPr lang="en-GB" sz="1600" dirty="0">
                <a:latin typeface="+mj-lt"/>
              </a:rPr>
              <a:t> </a:t>
            </a:r>
          </a:p>
          <a:p>
            <a:r>
              <a:rPr lang="en-GB" sz="1600" dirty="0">
                <a:latin typeface="+mj-lt"/>
              </a:rPr>
              <a:t>6x10</a:t>
            </a:r>
            <a:r>
              <a:rPr lang="en-GB" sz="1600" baseline="30000" dirty="0">
                <a:latin typeface="+mj-lt"/>
              </a:rPr>
              <a:t>5</a:t>
            </a:r>
            <a:endParaRPr lang="en-GB" sz="1600" dirty="0"/>
          </a:p>
        </p:txBody>
      </p:sp>
    </p:spTree>
    <p:extLst>
      <p:ext uri="{BB962C8B-B14F-4D97-AF65-F5344CB8AC3E}">
        <p14:creationId xmlns:p14="http://schemas.microsoft.com/office/powerpoint/2010/main" val="337231284"/>
      </p:ext>
    </p:extLst>
  </p:cSld>
  <p:clrMapOvr>
    <a:masterClrMapping/>
  </p:clrMapOvr>
  <mc:AlternateContent xmlns:mc="http://schemas.openxmlformats.org/markup-compatibility/2006" xmlns:p14="http://schemas.microsoft.com/office/powerpoint/2010/main">
    <mc:Choice Requires="p14">
      <p:transition spd="med" p14:dur="700" advTm="71619">
        <p:fade/>
      </p:transition>
    </mc:Choice>
    <mc:Fallback xmlns="">
      <p:transition spd="med" advTm="71619">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30F5E3-11BE-4D1C-86C8-B7D458C09163}"/>
              </a:ext>
            </a:extLst>
          </p:cNvPr>
          <p:cNvSpPr txBox="1"/>
          <p:nvPr/>
        </p:nvSpPr>
        <p:spPr>
          <a:xfrm>
            <a:off x="247650" y="990600"/>
            <a:ext cx="11696700" cy="5262979"/>
          </a:xfrm>
          <a:prstGeom prst="rect">
            <a:avLst/>
          </a:prstGeom>
          <a:noFill/>
        </p:spPr>
        <p:txBody>
          <a:bodyPr wrap="square" rtlCol="0">
            <a:spAutoFit/>
          </a:bodyPr>
          <a:lstStyle/>
          <a:p>
            <a:r>
              <a:rPr lang="en-GB" sz="2400" b="1" dirty="0">
                <a:latin typeface="+mj-lt"/>
              </a:rPr>
              <a:t>Take home message:</a:t>
            </a:r>
          </a:p>
          <a:p>
            <a:endParaRPr lang="en-GB" sz="2400" b="1" dirty="0">
              <a:latin typeface="+mj-lt"/>
            </a:endParaRPr>
          </a:p>
          <a:p>
            <a:endParaRPr lang="en-GB" sz="2400" b="1" dirty="0">
              <a:latin typeface="+mj-lt"/>
            </a:endParaRPr>
          </a:p>
          <a:p>
            <a:pPr marL="342900" indent="-342900">
              <a:buFont typeface="Arial" panose="020B0604020202020204" pitchFamily="34" charset="0"/>
              <a:buChar char="•"/>
            </a:pPr>
            <a:r>
              <a:rPr lang="en-GB" sz="2400" b="1" dirty="0">
                <a:latin typeface="+mj-lt"/>
              </a:rPr>
              <a:t>Permeability contrast</a:t>
            </a:r>
            <a:r>
              <a:rPr lang="en-GB" sz="2400" dirty="0">
                <a:latin typeface="+mj-lt"/>
              </a:rPr>
              <a:t> plays a </a:t>
            </a:r>
            <a:r>
              <a:rPr lang="en-GB" sz="2400" b="1" dirty="0">
                <a:latin typeface="+mj-lt"/>
              </a:rPr>
              <a:t>primary role</a:t>
            </a:r>
            <a:r>
              <a:rPr lang="en-GB" sz="2400" dirty="0">
                <a:latin typeface="+mj-lt"/>
              </a:rPr>
              <a:t> in determining the fate of the solute, while </a:t>
            </a:r>
            <a:r>
              <a:rPr lang="en-GB" sz="2400" b="1" dirty="0">
                <a:latin typeface="+mj-lt"/>
              </a:rPr>
              <a:t>correlation length </a:t>
            </a:r>
            <a:r>
              <a:rPr lang="en-GB" sz="2400" dirty="0">
                <a:latin typeface="+mj-lt"/>
              </a:rPr>
              <a:t>and</a:t>
            </a:r>
            <a:r>
              <a:rPr lang="en-GB" sz="2400" b="1" dirty="0">
                <a:latin typeface="+mj-lt"/>
              </a:rPr>
              <a:t> </a:t>
            </a:r>
            <a:r>
              <a:rPr lang="en-GB" sz="2400" b="1" dirty="0" err="1">
                <a:latin typeface="+mj-lt"/>
              </a:rPr>
              <a:t>Péclet</a:t>
            </a:r>
            <a:r>
              <a:rPr lang="en-GB" sz="2400" b="1" dirty="0">
                <a:latin typeface="+mj-lt"/>
              </a:rPr>
              <a:t> number</a:t>
            </a:r>
            <a:r>
              <a:rPr lang="en-GB" sz="2400" dirty="0">
                <a:latin typeface="+mj-lt"/>
              </a:rPr>
              <a:t> can be both considered </a:t>
            </a:r>
            <a:r>
              <a:rPr lang="en-GB" sz="2400" b="1" dirty="0">
                <a:latin typeface="+mj-lt"/>
              </a:rPr>
              <a:t>secondary non-</a:t>
            </a:r>
            <a:r>
              <a:rPr lang="en-GB" sz="2400" b="1" dirty="0" err="1">
                <a:latin typeface="+mj-lt"/>
              </a:rPr>
              <a:t>Fickian</a:t>
            </a:r>
            <a:r>
              <a:rPr lang="en-GB" sz="2400" dirty="0">
                <a:latin typeface="+mj-lt"/>
              </a:rPr>
              <a:t> transport triggering </a:t>
            </a:r>
            <a:r>
              <a:rPr lang="en-GB" sz="2400" b="1" dirty="0">
                <a:latin typeface="+mj-lt"/>
              </a:rPr>
              <a:t>factors</a:t>
            </a:r>
            <a:r>
              <a:rPr lang="en-GB" sz="2400" dirty="0">
                <a:latin typeface="+mj-lt"/>
              </a:rPr>
              <a:t>;</a:t>
            </a:r>
          </a:p>
          <a:p>
            <a:endParaRPr lang="en-GB" sz="2400" dirty="0">
              <a:latin typeface="+mj-lt"/>
            </a:endParaRPr>
          </a:p>
          <a:p>
            <a:endParaRPr lang="en-GB" sz="2400" dirty="0">
              <a:latin typeface="+mj-lt"/>
            </a:endParaRPr>
          </a:p>
          <a:p>
            <a:r>
              <a:rPr lang="en-GB" sz="2400" b="1" dirty="0">
                <a:latin typeface="+mj-lt"/>
              </a:rPr>
              <a:t>Future works:</a:t>
            </a:r>
          </a:p>
          <a:p>
            <a:endParaRPr lang="en-GB" sz="2400" b="1" dirty="0">
              <a:latin typeface="+mj-lt"/>
            </a:endParaRPr>
          </a:p>
          <a:p>
            <a:pPr marL="342900" indent="-342900">
              <a:buFont typeface="Arial" panose="020B0604020202020204" pitchFamily="34" charset="0"/>
              <a:buChar char="•"/>
            </a:pPr>
            <a:r>
              <a:rPr lang="en-GB" sz="2400" dirty="0">
                <a:latin typeface="+mj-lt"/>
              </a:rPr>
              <a:t>realistic injection scenarios;</a:t>
            </a:r>
          </a:p>
          <a:p>
            <a:pPr marL="342900" indent="-342900">
              <a:buFont typeface="Arial" panose="020B0604020202020204" pitchFamily="34" charset="0"/>
              <a:buChar char="•"/>
            </a:pPr>
            <a:r>
              <a:rPr lang="en-GB" sz="2400" dirty="0">
                <a:latin typeface="+mj-lt"/>
              </a:rPr>
              <a:t>variable density and hydrodynamic dispersion models;</a:t>
            </a:r>
          </a:p>
          <a:p>
            <a:pPr marL="342900" indent="-342900">
              <a:buFont typeface="Arial" panose="020B0604020202020204" pitchFamily="34" charset="0"/>
              <a:buChar char="•"/>
            </a:pPr>
            <a:r>
              <a:rPr lang="en-GB" sz="2400" dirty="0">
                <a:latin typeface="+mj-lt"/>
              </a:rPr>
              <a:t>impact of different lithotype rules;</a:t>
            </a:r>
          </a:p>
          <a:p>
            <a:pPr marL="342900" indent="-342900">
              <a:buFont typeface="Arial" panose="020B0604020202020204" pitchFamily="34" charset="0"/>
              <a:buChar char="•"/>
            </a:pPr>
            <a:r>
              <a:rPr lang="en-GB" sz="2400" dirty="0">
                <a:latin typeface="+mj-lt"/>
              </a:rPr>
              <a:t>test </a:t>
            </a:r>
            <a:r>
              <a:rPr lang="en-GB" sz="2400" dirty="0" err="1">
                <a:latin typeface="+mj-lt"/>
              </a:rPr>
              <a:t>sophsiticated</a:t>
            </a:r>
            <a:r>
              <a:rPr lang="en-GB" sz="2400" dirty="0">
                <a:latin typeface="+mj-lt"/>
              </a:rPr>
              <a:t> non-local macro transport models.</a:t>
            </a:r>
          </a:p>
        </p:txBody>
      </p:sp>
      <p:sp>
        <p:nvSpPr>
          <p:cNvPr id="2" name="Title 1">
            <a:extLst>
              <a:ext uri="{FF2B5EF4-FFF2-40B4-BE49-F238E27FC236}">
                <a16:creationId xmlns:a16="http://schemas.microsoft.com/office/drawing/2014/main" id="{54862DA9-E390-44E3-8933-E11D07D1F957}"/>
              </a:ext>
            </a:extLst>
          </p:cNvPr>
          <p:cNvSpPr>
            <a:spLocks noGrp="1"/>
          </p:cNvSpPr>
          <p:nvPr>
            <p:ph type="title"/>
          </p:nvPr>
        </p:nvSpPr>
        <p:spPr/>
        <p:txBody>
          <a:bodyPr/>
          <a:lstStyle/>
          <a:p>
            <a:r>
              <a:rPr lang="en-GB" dirty="0"/>
              <a:t>Conclusions &amp; future works</a:t>
            </a:r>
          </a:p>
        </p:txBody>
      </p:sp>
    </p:spTree>
    <p:extLst>
      <p:ext uri="{BB962C8B-B14F-4D97-AF65-F5344CB8AC3E}">
        <p14:creationId xmlns:p14="http://schemas.microsoft.com/office/powerpoint/2010/main" val="2473148269"/>
      </p:ext>
    </p:extLst>
  </p:cSld>
  <p:clrMapOvr>
    <a:masterClrMapping/>
  </p:clrMapOvr>
  <mc:AlternateContent xmlns:mc="http://schemas.openxmlformats.org/markup-compatibility/2006" xmlns:p14="http://schemas.microsoft.com/office/powerpoint/2010/main">
    <mc:Choice Requires="p14">
      <p:transition spd="med" p14:dur="700" advTm="77800">
        <p:fade/>
      </p:transition>
    </mc:Choice>
    <mc:Fallback xmlns="">
      <p:transition spd="med" advTm="778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1905000"/>
            <a:ext cx="8991599" cy="2387600"/>
          </a:xfrm>
        </p:spPr>
        <p:txBody>
          <a:bodyPr/>
          <a:lstStyle/>
          <a:p>
            <a:r>
              <a:rPr lang="en-US" dirty="0"/>
              <a:t>End</a:t>
            </a:r>
          </a:p>
        </p:txBody>
      </p:sp>
      <p:sp>
        <p:nvSpPr>
          <p:cNvPr id="3" name="Text Placeholder 2"/>
          <p:cNvSpPr>
            <a:spLocks noGrp="1"/>
          </p:cNvSpPr>
          <p:nvPr>
            <p:ph type="body" sz="quarter" idx="10"/>
          </p:nvPr>
        </p:nvSpPr>
        <p:spPr>
          <a:xfrm>
            <a:off x="66675" y="5562600"/>
            <a:ext cx="12058650" cy="947797"/>
          </a:xfrm>
        </p:spPr>
        <p:txBody>
          <a:bodyPr>
            <a:normAutofit/>
          </a:bodyPr>
          <a:lstStyle/>
          <a:p>
            <a:r>
              <a:rPr lang="en-US" dirty="0"/>
              <a:t>Thank you for the attention!</a:t>
            </a:r>
          </a:p>
        </p:txBody>
      </p:sp>
    </p:spTree>
    <p:extLst>
      <p:ext uri="{BB962C8B-B14F-4D97-AF65-F5344CB8AC3E}">
        <p14:creationId xmlns:p14="http://schemas.microsoft.com/office/powerpoint/2010/main" val="3092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D5576E4-D51F-4C2D-97C8-4EA450AD306B}"/>
              </a:ext>
            </a:extLst>
          </p:cNvPr>
          <p:cNvGrpSpPr/>
          <p:nvPr/>
        </p:nvGrpSpPr>
        <p:grpSpPr>
          <a:xfrm>
            <a:off x="8647611" y="948691"/>
            <a:ext cx="3317310" cy="3775710"/>
            <a:chOff x="8647611" y="948691"/>
            <a:chExt cx="3317310" cy="3775710"/>
          </a:xfrm>
        </p:grpSpPr>
        <p:pic>
          <p:nvPicPr>
            <p:cNvPr id="8" name="Picture 7">
              <a:extLst>
                <a:ext uri="{FF2B5EF4-FFF2-40B4-BE49-F238E27FC236}">
                  <a16:creationId xmlns:a16="http://schemas.microsoft.com/office/drawing/2014/main" id="{296A3E57-4AB0-461A-B63F-5BAB69C80B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7611" y="948691"/>
              <a:ext cx="3317310" cy="2327646"/>
            </a:xfrm>
            <a:prstGeom prst="rect">
              <a:avLst/>
            </a:prstGeom>
          </p:spPr>
        </p:pic>
        <p:pic>
          <p:nvPicPr>
            <p:cNvPr id="5" name="Picture 4" descr="Timeline&#10;&#10;Description automatically generated">
              <a:extLst>
                <a:ext uri="{FF2B5EF4-FFF2-40B4-BE49-F238E27FC236}">
                  <a16:creationId xmlns:a16="http://schemas.microsoft.com/office/drawing/2014/main" id="{71D37873-820C-47D2-B0F2-B2753AD9741C}"/>
                </a:ext>
              </a:extLst>
            </p:cNvPr>
            <p:cNvPicPr>
              <a:picLocks noChangeAspect="1"/>
            </p:cNvPicPr>
            <p:nvPr/>
          </p:nvPicPr>
          <p:blipFill rotWithShape="1">
            <a:blip r:embed="rId6">
              <a:extLst>
                <a:ext uri="{28A0092B-C50C-407E-A947-70E740481C1C}">
                  <a14:useLocalDpi xmlns:a14="http://schemas.microsoft.com/office/drawing/2010/main" val="0"/>
                </a:ext>
              </a:extLst>
            </a:blip>
            <a:srcRect l="13740" t="19721" r="13659" b="19853"/>
            <a:stretch/>
          </p:blipFill>
          <p:spPr>
            <a:xfrm>
              <a:off x="8647611" y="3276339"/>
              <a:ext cx="3317310" cy="1448062"/>
            </a:xfrm>
            <a:prstGeom prst="rect">
              <a:avLst/>
            </a:prstGeom>
          </p:spPr>
        </p:pic>
      </p:grpSp>
      <p:sp>
        <p:nvSpPr>
          <p:cNvPr id="2" name="Title 1">
            <a:extLst>
              <a:ext uri="{FF2B5EF4-FFF2-40B4-BE49-F238E27FC236}">
                <a16:creationId xmlns:a16="http://schemas.microsoft.com/office/drawing/2014/main" id="{6331C7B8-E5FF-4836-B6FE-5158AD9356E2}"/>
              </a:ext>
            </a:extLst>
          </p:cNvPr>
          <p:cNvSpPr>
            <a:spLocks noGrp="1"/>
          </p:cNvSpPr>
          <p:nvPr>
            <p:ph type="title"/>
          </p:nvPr>
        </p:nvSpPr>
        <p:spPr/>
        <p:txBody>
          <a:bodyPr>
            <a:normAutofit/>
          </a:bodyPr>
          <a:lstStyle/>
          <a:p>
            <a:r>
              <a:rPr lang="it-IT"/>
              <a:t>Geostatistics and hydrogeology with OpenFOAM</a:t>
            </a:r>
            <a:endParaRPr lang="en-GB"/>
          </a:p>
        </p:txBody>
      </p:sp>
      <p:sp>
        <p:nvSpPr>
          <p:cNvPr id="4" name="TextBox 3">
            <a:extLst>
              <a:ext uri="{FF2B5EF4-FFF2-40B4-BE49-F238E27FC236}">
                <a16:creationId xmlns:a16="http://schemas.microsoft.com/office/drawing/2014/main" id="{61FBAC28-7D9F-4864-9C2A-D756A094EEE7}"/>
              </a:ext>
            </a:extLst>
          </p:cNvPr>
          <p:cNvSpPr txBox="1"/>
          <p:nvPr/>
        </p:nvSpPr>
        <p:spPr>
          <a:xfrm>
            <a:off x="0" y="948691"/>
            <a:ext cx="8647609" cy="5909310"/>
          </a:xfrm>
          <a:prstGeom prst="rect">
            <a:avLst/>
          </a:prstGeom>
          <a:noFill/>
        </p:spPr>
        <p:txBody>
          <a:bodyPr wrap="square">
            <a:spAutoFit/>
          </a:bodyPr>
          <a:lstStyle/>
          <a:p>
            <a:r>
              <a:rPr lang="en-GB" b="1" dirty="0">
                <a:latin typeface="+mj-lt"/>
              </a:rPr>
              <a:t>The open source, fully parallelizable, </a:t>
            </a:r>
            <a:r>
              <a:rPr lang="en-GB" b="1" dirty="0" err="1">
                <a:latin typeface="+mj-lt"/>
              </a:rPr>
              <a:t>OpenFOAM</a:t>
            </a:r>
            <a:r>
              <a:rPr lang="en-GB" b="1" dirty="0">
                <a:latin typeface="+mj-lt"/>
              </a:rPr>
              <a:t> library available at </a:t>
            </a:r>
          </a:p>
          <a:p>
            <a:endParaRPr lang="en-GB" b="1" dirty="0">
              <a:latin typeface="+mj-lt"/>
            </a:endParaRPr>
          </a:p>
          <a:p>
            <a:endParaRPr lang="en-GB" b="1" dirty="0">
              <a:latin typeface="+mj-lt"/>
            </a:endParaRPr>
          </a:p>
          <a:p>
            <a:endParaRPr lang="en-GB" b="1" dirty="0">
              <a:latin typeface="+mj-lt"/>
            </a:endParaRPr>
          </a:p>
          <a:p>
            <a:endParaRPr lang="en-GB" b="1" dirty="0">
              <a:latin typeface="+mj-lt"/>
            </a:endParaRPr>
          </a:p>
          <a:p>
            <a:endParaRPr lang="en-GB" b="1" dirty="0">
              <a:latin typeface="+mj-lt"/>
            </a:endParaRPr>
          </a:p>
          <a:p>
            <a:endParaRPr lang="en-GB" b="1" dirty="0">
              <a:latin typeface="+mj-lt"/>
            </a:endParaRPr>
          </a:p>
          <a:p>
            <a:r>
              <a:rPr lang="en-GB" b="1" dirty="0">
                <a:latin typeface="+mj-lt"/>
              </a:rPr>
              <a:t>provides integrated and customizable geostatistical, flow and transport solvers. The libraries can be split between </a:t>
            </a:r>
            <a:r>
              <a:rPr lang="en-GB" b="1" i="1" dirty="0">
                <a:latin typeface="+mj-lt"/>
              </a:rPr>
              <a:t>utilities </a:t>
            </a:r>
            <a:r>
              <a:rPr lang="en-GB" b="1" dirty="0">
                <a:latin typeface="+mj-lt"/>
              </a:rPr>
              <a:t>and </a:t>
            </a:r>
            <a:r>
              <a:rPr lang="en-GB" b="1" i="1" dirty="0">
                <a:latin typeface="+mj-lt"/>
              </a:rPr>
              <a:t>solvers</a:t>
            </a:r>
            <a:r>
              <a:rPr lang="en-GB" b="1" dirty="0">
                <a:latin typeface="+mj-lt"/>
              </a:rPr>
              <a:t>.</a:t>
            </a:r>
          </a:p>
          <a:p>
            <a:r>
              <a:rPr lang="en-GB" b="1" dirty="0">
                <a:latin typeface="+mj-lt"/>
              </a:rPr>
              <a:t>    </a:t>
            </a:r>
          </a:p>
          <a:p>
            <a:r>
              <a:rPr lang="en-GB" b="1" dirty="0" err="1">
                <a:latin typeface="+mj-lt"/>
              </a:rPr>
              <a:t>setRandomField</a:t>
            </a:r>
            <a:r>
              <a:rPr lang="en-GB" b="1" dirty="0">
                <a:latin typeface="+mj-lt"/>
              </a:rPr>
              <a:t> </a:t>
            </a:r>
            <a:r>
              <a:rPr lang="en-GB" b="1" i="1" dirty="0">
                <a:latin typeface="+mj-lt"/>
              </a:rPr>
              <a:t>utility</a:t>
            </a:r>
            <a:r>
              <a:rPr lang="en-GB" b="1" dirty="0">
                <a:latin typeface="+mj-lt"/>
              </a:rPr>
              <a:t>: generates random heterogeneous porous media</a:t>
            </a:r>
          </a:p>
          <a:p>
            <a:pPr marL="285750" indent="-285750">
              <a:buFontTx/>
              <a:buChar char="-"/>
            </a:pPr>
            <a:r>
              <a:rPr lang="en-GB" sz="1800" dirty="0">
                <a:latin typeface="+mj-lt"/>
              </a:rPr>
              <a:t>subsurface geostatistical modelling methods</a:t>
            </a:r>
          </a:p>
          <a:p>
            <a:pPr marL="285750" indent="-285750">
              <a:buFontTx/>
              <a:buChar char="-"/>
            </a:pPr>
            <a:r>
              <a:rPr lang="en-GB" dirty="0">
                <a:latin typeface="+mj-lt"/>
              </a:rPr>
              <a:t>continuous spatial random fields generation</a:t>
            </a:r>
          </a:p>
          <a:p>
            <a:pPr marL="285750" indent="-285750">
              <a:buFontTx/>
              <a:buChar char="-"/>
            </a:pPr>
            <a:r>
              <a:rPr lang="en-GB" dirty="0">
                <a:latin typeface="+mj-lt"/>
              </a:rPr>
              <a:t>Truncated Gaussian Simulation (TGS)</a:t>
            </a:r>
          </a:p>
          <a:p>
            <a:pPr marL="285750" indent="-285750">
              <a:buFontTx/>
              <a:buChar char="-"/>
            </a:pPr>
            <a:r>
              <a:rPr lang="en-GB" dirty="0">
                <a:latin typeface="+mj-lt"/>
              </a:rPr>
              <a:t>Pluri-truncated Gaussian Simulation (PGS)</a:t>
            </a:r>
          </a:p>
          <a:p>
            <a:pPr marL="285750" indent="-285750">
              <a:buFontTx/>
              <a:buChar char="-"/>
            </a:pPr>
            <a:endParaRPr lang="en-GB" sz="1800" dirty="0">
              <a:latin typeface="+mj-lt"/>
            </a:endParaRPr>
          </a:p>
          <a:p>
            <a:r>
              <a:rPr lang="en-GB" b="1" dirty="0" err="1">
                <a:latin typeface="+mj-lt"/>
              </a:rPr>
              <a:t>simpleDarcyFoam+adaptiveScalarTransportFoam</a:t>
            </a:r>
            <a:r>
              <a:rPr lang="en-GB" b="1" dirty="0">
                <a:latin typeface="+mj-lt"/>
              </a:rPr>
              <a:t> </a:t>
            </a:r>
            <a:r>
              <a:rPr lang="en-GB" b="1" i="1" dirty="0">
                <a:latin typeface="+mj-lt"/>
              </a:rPr>
              <a:t>solvers</a:t>
            </a:r>
            <a:r>
              <a:rPr lang="en-GB" b="1" dirty="0">
                <a:latin typeface="+mj-lt"/>
              </a:rPr>
              <a:t>: flow and transport</a:t>
            </a:r>
          </a:p>
          <a:p>
            <a:pPr marL="285750" indent="-285750">
              <a:buFontTx/>
              <a:buChar char="-"/>
            </a:pPr>
            <a:r>
              <a:rPr lang="en-GB" sz="1800" dirty="0">
                <a:latin typeface="+mj-lt"/>
              </a:rPr>
              <a:t>Darcy’s law and groundwater flow equation</a:t>
            </a:r>
          </a:p>
          <a:p>
            <a:pPr marL="285750" indent="-285750">
              <a:buFontTx/>
              <a:buChar char="-"/>
            </a:pPr>
            <a:r>
              <a:rPr lang="en-GB" sz="1800" dirty="0">
                <a:latin typeface="+mj-lt"/>
              </a:rPr>
              <a:t>Single-phase transport mechanisms</a:t>
            </a:r>
          </a:p>
          <a:p>
            <a:pPr marL="285750" indent="-285750">
              <a:buFontTx/>
              <a:buChar char="-"/>
            </a:pPr>
            <a:r>
              <a:rPr lang="en-GB" sz="1800" dirty="0">
                <a:latin typeface="+mj-lt"/>
              </a:rPr>
              <a:t>Estimation of </a:t>
            </a:r>
            <a:r>
              <a:rPr lang="en-GB" sz="1800" dirty="0" err="1">
                <a:latin typeface="+mj-lt"/>
              </a:rPr>
              <a:t>macrodispersion</a:t>
            </a:r>
            <a:r>
              <a:rPr lang="en-GB" sz="1800" dirty="0">
                <a:latin typeface="+mj-lt"/>
              </a:rPr>
              <a:t> properties</a:t>
            </a:r>
          </a:p>
          <a:p>
            <a:pPr marL="285750" indent="-285750">
              <a:buFontTx/>
              <a:buChar char="-"/>
            </a:pPr>
            <a:r>
              <a:rPr lang="en-GB" sz="1800" dirty="0">
                <a:latin typeface="+mj-lt"/>
              </a:rPr>
              <a:t>Post-processing: Breakthrough Curve (BTC) and </a:t>
            </a:r>
            <a:r>
              <a:rPr lang="en-GB" dirty="0">
                <a:latin typeface="+mj-lt"/>
              </a:rPr>
              <a:t>moment analysis</a:t>
            </a:r>
            <a:endParaRPr lang="en-GB" sz="1800" dirty="0">
              <a:latin typeface="+mj-lt"/>
            </a:endParaRPr>
          </a:p>
        </p:txBody>
      </p:sp>
      <p:grpSp>
        <p:nvGrpSpPr>
          <p:cNvPr id="15" name="Group 14">
            <a:extLst>
              <a:ext uri="{FF2B5EF4-FFF2-40B4-BE49-F238E27FC236}">
                <a16:creationId xmlns:a16="http://schemas.microsoft.com/office/drawing/2014/main" id="{75EE68B8-3B72-4D2D-8286-DBD13BFC4983}"/>
              </a:ext>
            </a:extLst>
          </p:cNvPr>
          <p:cNvGrpSpPr/>
          <p:nvPr/>
        </p:nvGrpSpPr>
        <p:grpSpPr>
          <a:xfrm>
            <a:off x="1170109" y="1325385"/>
            <a:ext cx="4985001" cy="1574257"/>
            <a:chOff x="2063816" y="1295400"/>
            <a:chExt cx="4985001" cy="1574257"/>
          </a:xfrm>
        </p:grpSpPr>
        <p:pic>
          <p:nvPicPr>
            <p:cNvPr id="11" name="Picture 6" descr="Qr code&#10;&#10;Description automatically generated">
              <a:extLst>
                <a:ext uri="{FF2B5EF4-FFF2-40B4-BE49-F238E27FC236}">
                  <a16:creationId xmlns:a16="http://schemas.microsoft.com/office/drawing/2014/main" id="{D35B7ACE-4CE7-4D4C-9EAE-B3A9DE1AB60F}"/>
                </a:ext>
              </a:extLst>
            </p:cNvPr>
            <p:cNvPicPr>
              <a:picLocks noChangeAspect="1"/>
            </p:cNvPicPr>
            <p:nvPr/>
          </p:nvPicPr>
          <p:blipFill rotWithShape="1">
            <a:blip r:embed="rId7"/>
            <a:srcRect l="9424" t="9474" r="8110" b="7080"/>
            <a:stretch/>
          </p:blipFill>
          <p:spPr>
            <a:xfrm>
              <a:off x="2971800" y="1295400"/>
              <a:ext cx="1338413" cy="1350271"/>
            </a:xfrm>
            <a:prstGeom prst="rect">
              <a:avLst/>
            </a:prstGeom>
          </p:spPr>
        </p:pic>
        <p:sp>
          <p:nvSpPr>
            <p:cNvPr id="9" name="TextBox 8">
              <a:extLst>
                <a:ext uri="{FF2B5EF4-FFF2-40B4-BE49-F238E27FC236}">
                  <a16:creationId xmlns:a16="http://schemas.microsoft.com/office/drawing/2014/main" id="{184327E9-6522-4850-9648-364C8726D058}"/>
                </a:ext>
              </a:extLst>
            </p:cNvPr>
            <p:cNvSpPr txBox="1"/>
            <p:nvPr/>
          </p:nvSpPr>
          <p:spPr>
            <a:xfrm>
              <a:off x="2063816" y="2531103"/>
              <a:ext cx="4985001" cy="338554"/>
            </a:xfrm>
            <a:prstGeom prst="rect">
              <a:avLst/>
            </a:prstGeom>
            <a:noFill/>
          </p:spPr>
          <p:txBody>
            <a:bodyPr wrap="square" rtlCol="0">
              <a:spAutoFit/>
            </a:bodyPr>
            <a:lstStyle/>
            <a:p>
              <a:r>
                <a:rPr lang="en-GB" sz="1600" b="1" i="1" dirty="0">
                  <a:latin typeface="Arial"/>
                  <a:ea typeface="+mn-lt"/>
                  <a:cs typeface="Arial"/>
                </a:rPr>
                <a:t>https://github.com/multiform-UoN/SECUReFOAM</a:t>
              </a:r>
              <a:endParaRPr lang="en-GB" sz="1600" i="1" dirty="0"/>
            </a:p>
          </p:txBody>
        </p:sp>
      </p:grpSp>
      <p:pic>
        <p:nvPicPr>
          <p:cNvPr id="17" name="out">
            <a:hlinkClick r:id="" action="ppaction://media"/>
            <a:extLst>
              <a:ext uri="{FF2B5EF4-FFF2-40B4-BE49-F238E27FC236}">
                <a16:creationId xmlns:a16="http://schemas.microsoft.com/office/drawing/2014/main" id="{2F4C8844-0D8F-470C-9349-3AE561B9340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r="7469"/>
          <a:stretch/>
        </p:blipFill>
        <p:spPr>
          <a:xfrm>
            <a:off x="8657396" y="4724401"/>
            <a:ext cx="3307525" cy="1856600"/>
          </a:xfrm>
          <a:prstGeom prst="rect">
            <a:avLst/>
          </a:prstGeom>
        </p:spPr>
      </p:pic>
      <p:cxnSp>
        <p:nvCxnSpPr>
          <p:cNvPr id="6" name="Straight Arrow Connector 5">
            <a:extLst>
              <a:ext uri="{FF2B5EF4-FFF2-40B4-BE49-F238E27FC236}">
                <a16:creationId xmlns:a16="http://schemas.microsoft.com/office/drawing/2014/main" id="{9BA3EFA9-8128-4760-AB9E-9270C798F6C1}"/>
              </a:ext>
            </a:extLst>
          </p:cNvPr>
          <p:cNvCxnSpPr/>
          <p:nvPr/>
        </p:nvCxnSpPr>
        <p:spPr>
          <a:xfrm flipV="1">
            <a:off x="5029200" y="4038600"/>
            <a:ext cx="3618409" cy="9144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F32CF28-5314-4B62-B8C4-91AF119D7DBF}"/>
              </a:ext>
            </a:extLst>
          </p:cNvPr>
          <p:cNvCxnSpPr>
            <a:cxnSpLocks/>
          </p:cNvCxnSpPr>
          <p:nvPr/>
        </p:nvCxnSpPr>
        <p:spPr>
          <a:xfrm flipV="1">
            <a:off x="4437344" y="5715263"/>
            <a:ext cx="4220050" cy="37669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Logo&#10;&#10;Description automatically generated">
            <a:extLst>
              <a:ext uri="{FF2B5EF4-FFF2-40B4-BE49-F238E27FC236}">
                <a16:creationId xmlns:a16="http://schemas.microsoft.com/office/drawing/2014/main" id="{D8C1D0EC-AE35-4B06-9135-43E34638EE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57394" y="4298743"/>
            <a:ext cx="425656" cy="425656"/>
          </a:xfrm>
          <a:prstGeom prst="rect">
            <a:avLst/>
          </a:prstGeom>
        </p:spPr>
      </p:pic>
      <p:pic>
        <p:nvPicPr>
          <p:cNvPr id="10" name="Picture 9" descr="Diagram&#10;&#10;Description automatically generated with medium confidence">
            <a:extLst>
              <a:ext uri="{FF2B5EF4-FFF2-40B4-BE49-F238E27FC236}">
                <a16:creationId xmlns:a16="http://schemas.microsoft.com/office/drawing/2014/main" id="{93588C41-F38F-4E3B-B613-0D6B3F076D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89497" y="1325385"/>
            <a:ext cx="1253975" cy="1235703"/>
          </a:xfrm>
          <a:prstGeom prst="rect">
            <a:avLst/>
          </a:prstGeom>
        </p:spPr>
      </p:pic>
    </p:spTree>
    <p:extLst>
      <p:ext uri="{BB962C8B-B14F-4D97-AF65-F5344CB8AC3E}">
        <p14:creationId xmlns:p14="http://schemas.microsoft.com/office/powerpoint/2010/main" val="560929088"/>
      </p:ext>
    </p:extLst>
  </p:cSld>
  <p:clrMapOvr>
    <a:masterClrMapping/>
  </p:clrMapOvr>
  <mc:AlternateContent xmlns:mc="http://schemas.openxmlformats.org/markup-compatibility/2006" xmlns:p14="http://schemas.microsoft.com/office/powerpoint/2010/main">
    <mc:Choice Requires="p14">
      <p:transition spd="med" p14:dur="700" advTm="34368">
        <p:fade/>
      </p:transition>
    </mc:Choice>
    <mc:Fallback xmlns="">
      <p:transition spd="med" advTm="343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3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extLst>
    <p:ext uri="{E180D4A7-C9FB-4DFB-919C-405C955672EB}">
      <p14:showEvtLst xmlns:p14="http://schemas.microsoft.com/office/powerpoint/2010/main">
        <p14:playEvt time="1025" objId="17"/>
        <p14:playEvt time="18050" objId="17"/>
        <p14:stopEvt time="33492" objId="17"/>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LiberationSans"/>
                <a:cs typeface="Leelawadee UI" panose="020B0502040204020203" pitchFamily="34" charset="-34"/>
              </a:rPr>
              <a:t>From the geological reality to the geostatistical model</a:t>
            </a:r>
            <a:endParaRPr lang="en-GB" dirty="0">
              <a:latin typeface="LiberationSans"/>
              <a:cs typeface="Leelawadee UI" panose="020B0502040204020203" pitchFamily="34" charset="-34"/>
            </a:endParaRPr>
          </a:p>
        </p:txBody>
      </p:sp>
      <p:sp>
        <p:nvSpPr>
          <p:cNvPr id="8" name="Arrow: Bent 7">
            <a:extLst>
              <a:ext uri="{FF2B5EF4-FFF2-40B4-BE49-F238E27FC236}">
                <a16:creationId xmlns:a16="http://schemas.microsoft.com/office/drawing/2014/main" id="{3B85B0B6-8BB0-4FD1-96D3-10CAC8B8A345}"/>
              </a:ext>
            </a:extLst>
          </p:cNvPr>
          <p:cNvSpPr/>
          <p:nvPr/>
        </p:nvSpPr>
        <p:spPr>
          <a:xfrm flipV="1">
            <a:off x="1936464" y="4407821"/>
            <a:ext cx="889987" cy="1217476"/>
          </a:xfrm>
          <a:prstGeom prst="ben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2400" b="1">
              <a:solidFill>
                <a:schemeClr val="tx1"/>
              </a:solidFill>
              <a:latin typeface="+mj-lt"/>
            </a:endParaRPr>
          </a:p>
        </p:txBody>
      </p:sp>
      <p:grpSp>
        <p:nvGrpSpPr>
          <p:cNvPr id="4" name="Group 3">
            <a:extLst>
              <a:ext uri="{FF2B5EF4-FFF2-40B4-BE49-F238E27FC236}">
                <a16:creationId xmlns:a16="http://schemas.microsoft.com/office/drawing/2014/main" id="{AABE5B5C-3FDB-4E7C-BECE-ED8897B4AB01}"/>
              </a:ext>
            </a:extLst>
          </p:cNvPr>
          <p:cNvGrpSpPr/>
          <p:nvPr/>
        </p:nvGrpSpPr>
        <p:grpSpPr>
          <a:xfrm>
            <a:off x="3152202" y="997262"/>
            <a:ext cx="7575347" cy="2831545"/>
            <a:chOff x="3152202" y="997262"/>
            <a:chExt cx="7575347" cy="2831545"/>
          </a:xfrm>
        </p:grpSpPr>
        <p:pic>
          <p:nvPicPr>
            <p:cNvPr id="5" name="Picture 4">
              <a:extLst>
                <a:ext uri="{FF2B5EF4-FFF2-40B4-BE49-F238E27FC236}">
                  <a16:creationId xmlns:a16="http://schemas.microsoft.com/office/drawing/2014/main" id="{B5EE7FC5-8929-42F7-9BB0-B4E4446A7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2202" y="997262"/>
              <a:ext cx="5530467" cy="2431738"/>
            </a:xfrm>
            <a:prstGeom prst="rect">
              <a:avLst/>
            </a:prstGeom>
          </p:spPr>
        </p:pic>
        <p:sp>
          <p:nvSpPr>
            <p:cNvPr id="3" name="TextBox 2">
              <a:extLst>
                <a:ext uri="{FF2B5EF4-FFF2-40B4-BE49-F238E27FC236}">
                  <a16:creationId xmlns:a16="http://schemas.microsoft.com/office/drawing/2014/main" id="{20D28E00-1D45-42A6-9060-C1A338A8B8A1}"/>
                </a:ext>
              </a:extLst>
            </p:cNvPr>
            <p:cNvSpPr txBox="1"/>
            <p:nvPr/>
          </p:nvSpPr>
          <p:spPr>
            <a:xfrm>
              <a:off x="8812483" y="997263"/>
              <a:ext cx="1915066" cy="2831544"/>
            </a:xfrm>
            <a:prstGeom prst="rect">
              <a:avLst/>
            </a:prstGeom>
            <a:noFill/>
          </p:spPr>
          <p:txBody>
            <a:bodyPr wrap="square" rtlCol="0">
              <a:spAutoFit/>
            </a:bodyPr>
            <a:lstStyle/>
            <a:p>
              <a:r>
                <a:rPr lang="en-GB" sz="1400">
                  <a:solidFill>
                    <a:schemeClr val="bg1">
                      <a:lumMod val="50000"/>
                    </a:schemeClr>
                  </a:solidFill>
                  <a:latin typeface="+mj-lt"/>
                </a:rPr>
                <a:t>Peter Bayer, Alessandro </a:t>
              </a:r>
              <a:r>
                <a:rPr lang="en-GB" sz="1400" err="1">
                  <a:solidFill>
                    <a:schemeClr val="bg1">
                      <a:lumMod val="50000"/>
                    </a:schemeClr>
                  </a:solidFill>
                  <a:latin typeface="+mj-lt"/>
                </a:rPr>
                <a:t>Comunian</a:t>
              </a:r>
              <a:r>
                <a:rPr lang="en-GB" sz="1400">
                  <a:solidFill>
                    <a:schemeClr val="bg1">
                      <a:lumMod val="50000"/>
                    </a:schemeClr>
                  </a:solidFill>
                  <a:latin typeface="+mj-lt"/>
                </a:rPr>
                <a:t>, Dominik </a:t>
              </a:r>
              <a:r>
                <a:rPr lang="en-GB" sz="1400" err="1">
                  <a:solidFill>
                    <a:schemeClr val="bg1">
                      <a:lumMod val="50000"/>
                    </a:schemeClr>
                  </a:solidFill>
                  <a:latin typeface="+mj-lt"/>
                </a:rPr>
                <a:t>Höyng</a:t>
              </a:r>
              <a:r>
                <a:rPr lang="en-GB" sz="1400">
                  <a:solidFill>
                    <a:schemeClr val="bg1">
                      <a:lumMod val="50000"/>
                    </a:schemeClr>
                  </a:solidFill>
                  <a:latin typeface="+mj-lt"/>
                </a:rPr>
                <a:t>, and Gregoire </a:t>
              </a:r>
              <a:r>
                <a:rPr lang="en-GB" sz="1400" err="1">
                  <a:solidFill>
                    <a:schemeClr val="bg1">
                      <a:lumMod val="50000"/>
                    </a:schemeClr>
                  </a:solidFill>
                  <a:latin typeface="+mj-lt"/>
                </a:rPr>
                <a:t>Mariethoz</a:t>
              </a:r>
              <a:r>
                <a:rPr lang="en-GB" sz="1400">
                  <a:solidFill>
                    <a:schemeClr val="bg1">
                      <a:lumMod val="50000"/>
                    </a:schemeClr>
                  </a:solidFill>
                  <a:latin typeface="+mj-lt"/>
                </a:rPr>
                <a:t>. High resolution multi-facies realizations of sedimentary reservoir and aquifer </a:t>
              </a:r>
              <a:r>
                <a:rPr lang="en-GB" sz="1400" err="1">
                  <a:solidFill>
                    <a:schemeClr val="bg1">
                      <a:lumMod val="50000"/>
                    </a:schemeClr>
                  </a:solidFill>
                  <a:latin typeface="+mj-lt"/>
                </a:rPr>
                <a:t>analogs</a:t>
              </a:r>
              <a:r>
                <a:rPr lang="en-GB" sz="1400">
                  <a:solidFill>
                    <a:schemeClr val="bg1">
                      <a:lumMod val="50000"/>
                    </a:schemeClr>
                  </a:solidFill>
                  <a:latin typeface="+mj-lt"/>
                </a:rPr>
                <a:t>. Scientific data, 2(1):1–10, 2015.</a:t>
              </a:r>
            </a:p>
            <a:p>
              <a:endParaRPr lang="en-GB" sz="2400" err="1">
                <a:latin typeface="+mj-lt"/>
              </a:endParaRPr>
            </a:p>
          </p:txBody>
        </p:sp>
      </p:grpSp>
      <p:pic>
        <p:nvPicPr>
          <p:cNvPr id="12" name="Picture 11" descr="Timeline&#10;&#10;Description automatically generated">
            <a:extLst>
              <a:ext uri="{FF2B5EF4-FFF2-40B4-BE49-F238E27FC236}">
                <a16:creationId xmlns:a16="http://schemas.microsoft.com/office/drawing/2014/main" id="{FA14EAE8-ACF4-408E-9A02-49B2DD72677B}"/>
              </a:ext>
            </a:extLst>
          </p:cNvPr>
          <p:cNvPicPr>
            <a:picLocks noChangeAspect="1"/>
          </p:cNvPicPr>
          <p:nvPr/>
        </p:nvPicPr>
        <p:blipFill rotWithShape="1">
          <a:blip r:embed="rId4">
            <a:extLst>
              <a:ext uri="{28A0092B-C50C-407E-A947-70E740481C1C}">
                <a14:useLocalDpi xmlns:a14="http://schemas.microsoft.com/office/drawing/2010/main" val="0"/>
              </a:ext>
            </a:extLst>
          </a:blip>
          <a:srcRect l="13740" t="19721" r="13659" b="9280"/>
          <a:stretch/>
        </p:blipFill>
        <p:spPr>
          <a:xfrm>
            <a:off x="3152199" y="3828807"/>
            <a:ext cx="5530467" cy="2836568"/>
          </a:xfrm>
          <a:prstGeom prst="rect">
            <a:avLst/>
          </a:prstGeom>
        </p:spPr>
      </p:pic>
      <p:sp>
        <p:nvSpPr>
          <p:cNvPr id="7" name="Rectangle 6">
            <a:extLst>
              <a:ext uri="{FF2B5EF4-FFF2-40B4-BE49-F238E27FC236}">
                <a16:creationId xmlns:a16="http://schemas.microsoft.com/office/drawing/2014/main" id="{FCB9B8A9-67EC-4C67-87A2-94B930442758}"/>
              </a:ext>
            </a:extLst>
          </p:cNvPr>
          <p:cNvSpPr/>
          <p:nvPr/>
        </p:nvSpPr>
        <p:spPr>
          <a:xfrm>
            <a:off x="1610715" y="2930493"/>
            <a:ext cx="889988" cy="1477328"/>
          </a:xfrm>
          <a:prstGeom prst="rect">
            <a:avLst/>
          </a:prstGeom>
          <a:noFill/>
        </p:spPr>
        <p:txBody>
          <a:bodyPr wrap="none" lIns="91440" tIns="45720" rIns="91440" bIns="45720">
            <a:spAutoFit/>
          </a:bodyPr>
          <a:lstStyle/>
          <a:p>
            <a:pPr algn="ctr"/>
            <a:r>
              <a:rPr lang="en-GB" sz="9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j-lt"/>
              </a:rPr>
              <a:t>?</a:t>
            </a:r>
            <a:endParaRPr lang="en-GB" sz="9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3" name="Arrow: Bent 12">
            <a:extLst>
              <a:ext uri="{FF2B5EF4-FFF2-40B4-BE49-F238E27FC236}">
                <a16:creationId xmlns:a16="http://schemas.microsoft.com/office/drawing/2014/main" id="{4B6727BC-6F47-49C1-9E8A-F817A15140C2}"/>
              </a:ext>
            </a:extLst>
          </p:cNvPr>
          <p:cNvSpPr/>
          <p:nvPr/>
        </p:nvSpPr>
        <p:spPr>
          <a:xfrm rot="5400000" flipV="1">
            <a:off x="1968657" y="1881529"/>
            <a:ext cx="889987" cy="1217476"/>
          </a:xfrm>
          <a:prstGeom prst="ben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2400" b="1">
              <a:solidFill>
                <a:schemeClr val="tx1"/>
              </a:solidFill>
              <a:latin typeface="+mj-lt"/>
            </a:endParaRPr>
          </a:p>
        </p:txBody>
      </p:sp>
    </p:spTree>
    <p:extLst>
      <p:ext uri="{BB962C8B-B14F-4D97-AF65-F5344CB8AC3E}">
        <p14:creationId xmlns:p14="http://schemas.microsoft.com/office/powerpoint/2010/main" val="1133332692"/>
      </p:ext>
    </p:extLst>
  </p:cSld>
  <p:clrMapOvr>
    <a:masterClrMapping/>
  </p:clrMapOvr>
  <mc:AlternateContent xmlns:mc="http://schemas.openxmlformats.org/markup-compatibility/2006" xmlns:p14="http://schemas.microsoft.com/office/powerpoint/2010/main">
    <mc:Choice Requires="p14">
      <p:transition spd="med" p14:dur="700" advTm="21033">
        <p:fade/>
      </p:transition>
    </mc:Choice>
    <mc:Fallback xmlns="">
      <p:transition spd="med" advTm="21033">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BE72FEB8-4E9F-406E-9B60-6A5E66C36DC7}"/>
              </a:ext>
            </a:extLst>
          </p:cNvPr>
          <p:cNvGrpSpPr/>
          <p:nvPr/>
        </p:nvGrpSpPr>
        <p:grpSpPr>
          <a:xfrm>
            <a:off x="5869535" y="4567357"/>
            <a:ext cx="3258656" cy="2147103"/>
            <a:chOff x="8819408" y="2648534"/>
            <a:chExt cx="3258656" cy="2147103"/>
          </a:xfrm>
        </p:grpSpPr>
        <p:pic>
          <p:nvPicPr>
            <p:cNvPr id="57" name="Picture 56" descr="A picture containing blur&#10;&#10;Description automatically generated">
              <a:extLst>
                <a:ext uri="{FF2B5EF4-FFF2-40B4-BE49-F238E27FC236}">
                  <a16:creationId xmlns:a16="http://schemas.microsoft.com/office/drawing/2014/main" id="{9A679FCE-636B-4E3B-9748-73BDF2BF2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9340" y="3793934"/>
              <a:ext cx="2007714" cy="1001703"/>
            </a:xfrm>
            <a:prstGeom prst="rect">
              <a:avLst/>
            </a:prstGeom>
          </p:spPr>
        </p:pic>
        <p:pic>
          <p:nvPicPr>
            <p:cNvPr id="58" name="Picture 57" descr="A picture containing fabric&#10;&#10;Description automatically generated">
              <a:extLst>
                <a:ext uri="{FF2B5EF4-FFF2-40B4-BE49-F238E27FC236}">
                  <a16:creationId xmlns:a16="http://schemas.microsoft.com/office/drawing/2014/main" id="{51C65C0B-A5AB-428F-AEDF-54C3CA1D8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9408" y="2648534"/>
              <a:ext cx="2007714" cy="1001703"/>
            </a:xfrm>
            <a:prstGeom prst="rect">
              <a:avLst/>
            </a:prstGeom>
          </p:spPr>
        </p:pic>
        <p:sp>
          <p:nvSpPr>
            <p:cNvPr id="59" name="TextBox 58">
              <a:extLst>
                <a:ext uri="{FF2B5EF4-FFF2-40B4-BE49-F238E27FC236}">
                  <a16:creationId xmlns:a16="http://schemas.microsoft.com/office/drawing/2014/main" id="{F664EB02-8C4C-4D30-96D2-D2437F3E685D}"/>
                </a:ext>
              </a:extLst>
            </p:cNvPr>
            <p:cNvSpPr txBox="1"/>
            <p:nvPr/>
          </p:nvSpPr>
          <p:spPr>
            <a:xfrm>
              <a:off x="11052768" y="2964719"/>
              <a:ext cx="1025296" cy="369332"/>
            </a:xfrm>
            <a:prstGeom prst="rect">
              <a:avLst/>
            </a:prstGeom>
            <a:noFill/>
          </p:spPr>
          <p:txBody>
            <a:bodyPr wrap="square" rtlCol="0">
              <a:spAutoFit/>
            </a:bodyPr>
            <a:lstStyle/>
            <a:p>
              <a:r>
                <a:rPr lang="en-GB" b="1" dirty="0">
                  <a:latin typeface="+mj-lt"/>
                </a:rPr>
                <a:t>Step 4</a:t>
              </a:r>
            </a:p>
          </p:txBody>
        </p:sp>
      </p:grpSp>
      <p:sp>
        <p:nvSpPr>
          <p:cNvPr id="2" name="Title 1">
            <a:extLst>
              <a:ext uri="{FF2B5EF4-FFF2-40B4-BE49-F238E27FC236}">
                <a16:creationId xmlns:a16="http://schemas.microsoft.com/office/drawing/2014/main" id="{5C64C66F-8E2A-43D5-B1A3-0C3B0D94EC95}"/>
              </a:ext>
            </a:extLst>
          </p:cNvPr>
          <p:cNvSpPr>
            <a:spLocks noGrp="1"/>
          </p:cNvSpPr>
          <p:nvPr>
            <p:ph type="title"/>
          </p:nvPr>
        </p:nvSpPr>
        <p:spPr/>
        <p:txBody>
          <a:bodyPr/>
          <a:lstStyle/>
          <a:p>
            <a:r>
              <a:rPr lang="en-GB" dirty="0" err="1"/>
              <a:t>Pluri</a:t>
            </a:r>
            <a:r>
              <a:rPr lang="en-GB" dirty="0"/>
              <a:t> Gaussian Simulation (PGS) conceptual steps</a:t>
            </a:r>
          </a:p>
        </p:txBody>
      </p:sp>
      <p:grpSp>
        <p:nvGrpSpPr>
          <p:cNvPr id="37" name="Group 36">
            <a:extLst>
              <a:ext uri="{FF2B5EF4-FFF2-40B4-BE49-F238E27FC236}">
                <a16:creationId xmlns:a16="http://schemas.microsoft.com/office/drawing/2014/main" id="{1410BCCD-3C8C-4DD3-9748-C301D5266B64}"/>
              </a:ext>
            </a:extLst>
          </p:cNvPr>
          <p:cNvGrpSpPr/>
          <p:nvPr/>
        </p:nvGrpSpPr>
        <p:grpSpPr>
          <a:xfrm>
            <a:off x="706380" y="1097744"/>
            <a:ext cx="3486748" cy="2053080"/>
            <a:chOff x="533337" y="981344"/>
            <a:chExt cx="3649108" cy="2027153"/>
          </a:xfrm>
        </p:grpSpPr>
        <p:sp>
          <p:nvSpPr>
            <p:cNvPr id="39" name="TextBox 38">
              <a:extLst>
                <a:ext uri="{FF2B5EF4-FFF2-40B4-BE49-F238E27FC236}">
                  <a16:creationId xmlns:a16="http://schemas.microsoft.com/office/drawing/2014/main" id="{2CA06112-C82F-4E75-8F64-7273D4B80EBF}"/>
                </a:ext>
              </a:extLst>
            </p:cNvPr>
            <p:cNvSpPr txBox="1"/>
            <p:nvPr/>
          </p:nvSpPr>
          <p:spPr>
            <a:xfrm>
              <a:off x="1867214" y="981344"/>
              <a:ext cx="1025296" cy="369332"/>
            </a:xfrm>
            <a:prstGeom prst="rect">
              <a:avLst/>
            </a:prstGeom>
            <a:noFill/>
          </p:spPr>
          <p:txBody>
            <a:bodyPr wrap="square" rtlCol="0">
              <a:spAutoFit/>
            </a:bodyPr>
            <a:lstStyle/>
            <a:p>
              <a:r>
                <a:rPr lang="en-GB" b="1">
                  <a:latin typeface="+mj-lt"/>
                </a:rPr>
                <a:t>Step 1</a:t>
              </a:r>
            </a:p>
          </p:txBody>
        </p:sp>
        <p:pic>
          <p:nvPicPr>
            <p:cNvPr id="40" name="Picture 39">
              <a:extLst>
                <a:ext uri="{FF2B5EF4-FFF2-40B4-BE49-F238E27FC236}">
                  <a16:creationId xmlns:a16="http://schemas.microsoft.com/office/drawing/2014/main" id="{D5A460F5-4844-4256-8305-1AE38DE8D3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337" y="1403990"/>
              <a:ext cx="3649108" cy="1604507"/>
            </a:xfrm>
            <a:prstGeom prst="rect">
              <a:avLst/>
            </a:prstGeom>
          </p:spPr>
        </p:pic>
      </p:grpSp>
      <p:grpSp>
        <p:nvGrpSpPr>
          <p:cNvPr id="41" name="Group 40">
            <a:extLst>
              <a:ext uri="{FF2B5EF4-FFF2-40B4-BE49-F238E27FC236}">
                <a16:creationId xmlns:a16="http://schemas.microsoft.com/office/drawing/2014/main" id="{E4C632BD-6E05-401E-A720-5A0EE73F2048}"/>
              </a:ext>
            </a:extLst>
          </p:cNvPr>
          <p:cNvGrpSpPr/>
          <p:nvPr/>
        </p:nvGrpSpPr>
        <p:grpSpPr>
          <a:xfrm rot="3181914">
            <a:off x="8889722" y="2019890"/>
            <a:ext cx="436123" cy="551854"/>
            <a:chOff x="2841670" y="1271812"/>
            <a:chExt cx="436123" cy="551854"/>
          </a:xfrm>
        </p:grpSpPr>
        <p:sp>
          <p:nvSpPr>
            <p:cNvPr id="42" name="Arrow: Right 41">
              <a:extLst>
                <a:ext uri="{FF2B5EF4-FFF2-40B4-BE49-F238E27FC236}">
                  <a16:creationId xmlns:a16="http://schemas.microsoft.com/office/drawing/2014/main" id="{97A69714-29C0-4403-BACF-7B07AAF34B94}"/>
                </a:ext>
              </a:extLst>
            </p:cNvPr>
            <p:cNvSpPr/>
            <p:nvPr/>
          </p:nvSpPr>
          <p:spPr>
            <a:xfrm rot="19440000">
              <a:off x="2841670" y="1271812"/>
              <a:ext cx="436123" cy="55185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43" name="Arrow: Right 4">
              <a:extLst>
                <a:ext uri="{FF2B5EF4-FFF2-40B4-BE49-F238E27FC236}">
                  <a16:creationId xmlns:a16="http://schemas.microsoft.com/office/drawing/2014/main" id="{A5433AFC-AB0B-49F6-9010-C56DBCFC8C3D}"/>
                </a:ext>
              </a:extLst>
            </p:cNvPr>
            <p:cNvSpPr txBox="1"/>
            <p:nvPr/>
          </p:nvSpPr>
          <p:spPr>
            <a:xfrm rot="19440000">
              <a:off x="2854164" y="1420635"/>
              <a:ext cx="305286" cy="3311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GB" sz="2500" kern="1200"/>
            </a:p>
          </p:txBody>
        </p:sp>
      </p:grpSp>
      <p:grpSp>
        <p:nvGrpSpPr>
          <p:cNvPr id="44" name="Group 43">
            <a:extLst>
              <a:ext uri="{FF2B5EF4-FFF2-40B4-BE49-F238E27FC236}">
                <a16:creationId xmlns:a16="http://schemas.microsoft.com/office/drawing/2014/main" id="{5E89E4AC-3293-4B5C-BDE2-EF060F106E50}"/>
              </a:ext>
            </a:extLst>
          </p:cNvPr>
          <p:cNvGrpSpPr/>
          <p:nvPr/>
        </p:nvGrpSpPr>
        <p:grpSpPr>
          <a:xfrm rot="2052762">
            <a:off x="4415942" y="1987253"/>
            <a:ext cx="436123" cy="551854"/>
            <a:chOff x="2841670" y="1271812"/>
            <a:chExt cx="436123" cy="551854"/>
          </a:xfrm>
        </p:grpSpPr>
        <p:sp>
          <p:nvSpPr>
            <p:cNvPr id="45" name="Arrow: Right 44">
              <a:extLst>
                <a:ext uri="{FF2B5EF4-FFF2-40B4-BE49-F238E27FC236}">
                  <a16:creationId xmlns:a16="http://schemas.microsoft.com/office/drawing/2014/main" id="{A5DD9045-C08B-4ABB-91B5-A9F162A10BB6}"/>
                </a:ext>
              </a:extLst>
            </p:cNvPr>
            <p:cNvSpPr/>
            <p:nvPr/>
          </p:nvSpPr>
          <p:spPr>
            <a:xfrm rot="19440000">
              <a:off x="2841670" y="1271812"/>
              <a:ext cx="436123" cy="55185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46" name="Arrow: Right 4">
              <a:extLst>
                <a:ext uri="{FF2B5EF4-FFF2-40B4-BE49-F238E27FC236}">
                  <a16:creationId xmlns:a16="http://schemas.microsoft.com/office/drawing/2014/main" id="{0C2EE560-7DA0-4D9A-87DE-99597C198DC2}"/>
                </a:ext>
              </a:extLst>
            </p:cNvPr>
            <p:cNvSpPr txBox="1"/>
            <p:nvPr/>
          </p:nvSpPr>
          <p:spPr>
            <a:xfrm rot="19440000">
              <a:off x="2854164" y="1420635"/>
              <a:ext cx="305286" cy="3311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GB" sz="2500" kern="1200"/>
            </a:p>
          </p:txBody>
        </p:sp>
      </p:grpSp>
      <p:grpSp>
        <p:nvGrpSpPr>
          <p:cNvPr id="47" name="Group 46">
            <a:extLst>
              <a:ext uri="{FF2B5EF4-FFF2-40B4-BE49-F238E27FC236}">
                <a16:creationId xmlns:a16="http://schemas.microsoft.com/office/drawing/2014/main" id="{CDF99D5B-FA33-49B4-B4AB-C0C92100B1A5}"/>
              </a:ext>
            </a:extLst>
          </p:cNvPr>
          <p:cNvGrpSpPr/>
          <p:nvPr/>
        </p:nvGrpSpPr>
        <p:grpSpPr>
          <a:xfrm rot="12982331">
            <a:off x="5186038" y="5810565"/>
            <a:ext cx="436123" cy="551854"/>
            <a:chOff x="2841670" y="1271812"/>
            <a:chExt cx="436123" cy="551854"/>
          </a:xfrm>
        </p:grpSpPr>
        <p:sp>
          <p:nvSpPr>
            <p:cNvPr id="48" name="Arrow: Right 47">
              <a:extLst>
                <a:ext uri="{FF2B5EF4-FFF2-40B4-BE49-F238E27FC236}">
                  <a16:creationId xmlns:a16="http://schemas.microsoft.com/office/drawing/2014/main" id="{C01099D2-2D4E-4394-8C41-6591A322FF6A}"/>
                </a:ext>
              </a:extLst>
            </p:cNvPr>
            <p:cNvSpPr/>
            <p:nvPr/>
          </p:nvSpPr>
          <p:spPr>
            <a:xfrm rot="19440000">
              <a:off x="2841670" y="1271812"/>
              <a:ext cx="436123" cy="55185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49" name="Arrow: Right 4">
              <a:extLst>
                <a:ext uri="{FF2B5EF4-FFF2-40B4-BE49-F238E27FC236}">
                  <a16:creationId xmlns:a16="http://schemas.microsoft.com/office/drawing/2014/main" id="{98C51361-EA58-4035-A6B1-9DFAF219E215}"/>
                </a:ext>
              </a:extLst>
            </p:cNvPr>
            <p:cNvSpPr txBox="1"/>
            <p:nvPr/>
          </p:nvSpPr>
          <p:spPr>
            <a:xfrm rot="19440000">
              <a:off x="2854164" y="1420635"/>
              <a:ext cx="305286" cy="3311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GB" sz="2500" kern="1200"/>
            </a:p>
          </p:txBody>
        </p:sp>
      </p:grpSp>
      <p:grpSp>
        <p:nvGrpSpPr>
          <p:cNvPr id="50" name="Group 49">
            <a:extLst>
              <a:ext uri="{FF2B5EF4-FFF2-40B4-BE49-F238E27FC236}">
                <a16:creationId xmlns:a16="http://schemas.microsoft.com/office/drawing/2014/main" id="{B9BB2353-04B1-43A7-A267-11F1B9D6CC06}"/>
              </a:ext>
            </a:extLst>
          </p:cNvPr>
          <p:cNvGrpSpPr/>
          <p:nvPr/>
        </p:nvGrpSpPr>
        <p:grpSpPr>
          <a:xfrm rot="9807530">
            <a:off x="9331802" y="4572516"/>
            <a:ext cx="436123" cy="551854"/>
            <a:chOff x="2841670" y="1271812"/>
            <a:chExt cx="436123" cy="551854"/>
          </a:xfrm>
        </p:grpSpPr>
        <p:sp>
          <p:nvSpPr>
            <p:cNvPr id="51" name="Arrow: Right 50">
              <a:extLst>
                <a:ext uri="{FF2B5EF4-FFF2-40B4-BE49-F238E27FC236}">
                  <a16:creationId xmlns:a16="http://schemas.microsoft.com/office/drawing/2014/main" id="{D10E6DB5-21B8-4BC5-8910-B1D632EC0421}"/>
                </a:ext>
              </a:extLst>
            </p:cNvPr>
            <p:cNvSpPr/>
            <p:nvPr/>
          </p:nvSpPr>
          <p:spPr>
            <a:xfrm rot="19440000">
              <a:off x="2841670" y="1271812"/>
              <a:ext cx="436123" cy="55185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52" name="Arrow: Right 4">
              <a:extLst>
                <a:ext uri="{FF2B5EF4-FFF2-40B4-BE49-F238E27FC236}">
                  <a16:creationId xmlns:a16="http://schemas.microsoft.com/office/drawing/2014/main" id="{19A2C985-722F-46E4-8432-E18F98AF81E0}"/>
                </a:ext>
              </a:extLst>
            </p:cNvPr>
            <p:cNvSpPr txBox="1"/>
            <p:nvPr/>
          </p:nvSpPr>
          <p:spPr>
            <a:xfrm rot="19440000">
              <a:off x="2854164" y="1420635"/>
              <a:ext cx="305286" cy="3311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GB" sz="2500" kern="1200"/>
            </a:p>
          </p:txBody>
        </p:sp>
      </p:grpSp>
      <p:grpSp>
        <p:nvGrpSpPr>
          <p:cNvPr id="53" name="Group 52">
            <a:extLst>
              <a:ext uri="{FF2B5EF4-FFF2-40B4-BE49-F238E27FC236}">
                <a16:creationId xmlns:a16="http://schemas.microsoft.com/office/drawing/2014/main" id="{CAFE660D-F325-45AB-B53D-BFBE5C1AD60B}"/>
              </a:ext>
            </a:extLst>
          </p:cNvPr>
          <p:cNvGrpSpPr/>
          <p:nvPr/>
        </p:nvGrpSpPr>
        <p:grpSpPr>
          <a:xfrm>
            <a:off x="5107082" y="957361"/>
            <a:ext cx="3649108" cy="2404509"/>
            <a:chOff x="849479" y="907087"/>
            <a:chExt cx="3649108" cy="2404509"/>
          </a:xfrm>
        </p:grpSpPr>
        <p:pic>
          <p:nvPicPr>
            <p:cNvPr id="54" name="Picture 53" descr="Diagram&#10;&#10;Description automatically generated">
              <a:extLst>
                <a:ext uri="{FF2B5EF4-FFF2-40B4-BE49-F238E27FC236}">
                  <a16:creationId xmlns:a16="http://schemas.microsoft.com/office/drawing/2014/main" id="{F4F85ABF-4476-4B6E-ADF9-16314C63FA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479" y="1179488"/>
              <a:ext cx="3649108" cy="2132108"/>
            </a:xfrm>
            <a:prstGeom prst="rect">
              <a:avLst/>
            </a:prstGeom>
          </p:spPr>
        </p:pic>
        <p:sp>
          <p:nvSpPr>
            <p:cNvPr id="55" name="TextBox 54">
              <a:extLst>
                <a:ext uri="{FF2B5EF4-FFF2-40B4-BE49-F238E27FC236}">
                  <a16:creationId xmlns:a16="http://schemas.microsoft.com/office/drawing/2014/main" id="{A3945A9D-394B-43FC-AA2E-42A7DB1995FF}"/>
                </a:ext>
              </a:extLst>
            </p:cNvPr>
            <p:cNvSpPr txBox="1"/>
            <p:nvPr/>
          </p:nvSpPr>
          <p:spPr>
            <a:xfrm>
              <a:off x="2350356" y="907087"/>
              <a:ext cx="1025296" cy="369332"/>
            </a:xfrm>
            <a:prstGeom prst="rect">
              <a:avLst/>
            </a:prstGeom>
            <a:noFill/>
          </p:spPr>
          <p:txBody>
            <a:bodyPr wrap="square" rtlCol="0">
              <a:spAutoFit/>
            </a:bodyPr>
            <a:lstStyle/>
            <a:p>
              <a:r>
                <a:rPr lang="en-GB" b="1">
                  <a:latin typeface="+mj-lt"/>
                </a:rPr>
                <a:t>Step 2</a:t>
              </a:r>
            </a:p>
          </p:txBody>
        </p:sp>
      </p:grpSp>
      <p:grpSp>
        <p:nvGrpSpPr>
          <p:cNvPr id="60" name="Group 59">
            <a:extLst>
              <a:ext uri="{FF2B5EF4-FFF2-40B4-BE49-F238E27FC236}">
                <a16:creationId xmlns:a16="http://schemas.microsoft.com/office/drawing/2014/main" id="{1A5A48D4-2631-4AD1-BA75-909BDD9CED04}"/>
              </a:ext>
            </a:extLst>
          </p:cNvPr>
          <p:cNvGrpSpPr/>
          <p:nvPr/>
        </p:nvGrpSpPr>
        <p:grpSpPr>
          <a:xfrm>
            <a:off x="9641997" y="2187083"/>
            <a:ext cx="2195505" cy="2248766"/>
            <a:chOff x="9168989" y="1533277"/>
            <a:chExt cx="2195505" cy="2248766"/>
          </a:xfrm>
        </p:grpSpPr>
        <p:pic>
          <p:nvPicPr>
            <p:cNvPr id="61" name="Picture 60" descr="Chart, histogram&#10;&#10;Description automatically generated">
              <a:extLst>
                <a:ext uri="{FF2B5EF4-FFF2-40B4-BE49-F238E27FC236}">
                  <a16:creationId xmlns:a16="http://schemas.microsoft.com/office/drawing/2014/main" id="{B7ABBB5E-488B-498F-B397-C90D466041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8989" y="1609374"/>
              <a:ext cx="2195505" cy="2172669"/>
            </a:xfrm>
            <a:prstGeom prst="rect">
              <a:avLst/>
            </a:prstGeom>
          </p:spPr>
        </p:pic>
        <p:sp>
          <p:nvSpPr>
            <p:cNvPr id="62" name="TextBox 61">
              <a:extLst>
                <a:ext uri="{FF2B5EF4-FFF2-40B4-BE49-F238E27FC236}">
                  <a16:creationId xmlns:a16="http://schemas.microsoft.com/office/drawing/2014/main" id="{3320D6EF-802A-415A-BBFA-D979CC4B4393}"/>
                </a:ext>
              </a:extLst>
            </p:cNvPr>
            <p:cNvSpPr txBox="1"/>
            <p:nvPr/>
          </p:nvSpPr>
          <p:spPr>
            <a:xfrm>
              <a:off x="9773061" y="1533277"/>
              <a:ext cx="1025296" cy="369332"/>
            </a:xfrm>
            <a:prstGeom prst="rect">
              <a:avLst/>
            </a:prstGeom>
            <a:noFill/>
          </p:spPr>
          <p:txBody>
            <a:bodyPr wrap="square" rtlCol="0">
              <a:spAutoFit/>
            </a:bodyPr>
            <a:lstStyle/>
            <a:p>
              <a:r>
                <a:rPr lang="en-GB" b="1">
                  <a:latin typeface="+mj-lt"/>
                </a:rPr>
                <a:t>Step 3</a:t>
              </a:r>
            </a:p>
          </p:txBody>
        </p:sp>
      </p:grpSp>
      <p:sp>
        <p:nvSpPr>
          <p:cNvPr id="66" name="TextBox 65">
            <a:extLst>
              <a:ext uri="{FF2B5EF4-FFF2-40B4-BE49-F238E27FC236}">
                <a16:creationId xmlns:a16="http://schemas.microsoft.com/office/drawing/2014/main" id="{82D96EB4-50AC-4FF7-B35D-413C5A9C7907}"/>
              </a:ext>
            </a:extLst>
          </p:cNvPr>
          <p:cNvSpPr txBox="1"/>
          <p:nvPr/>
        </p:nvSpPr>
        <p:spPr>
          <a:xfrm>
            <a:off x="4503924" y="3425157"/>
            <a:ext cx="1708857" cy="923330"/>
          </a:xfrm>
          <a:prstGeom prst="rect">
            <a:avLst/>
          </a:prstGeom>
          <a:noFill/>
          <a:ln w="28575">
            <a:solidFill>
              <a:schemeClr val="tx1"/>
            </a:solidFill>
          </a:ln>
        </p:spPr>
        <p:txBody>
          <a:bodyPr wrap="square">
            <a:spAutoFit/>
          </a:bodyPr>
          <a:lstStyle/>
          <a:p>
            <a:r>
              <a:rPr lang="en-GB" sz="5400" b="1">
                <a:latin typeface="+mj-lt"/>
              </a:rPr>
              <a:t>PGS</a:t>
            </a:r>
          </a:p>
        </p:txBody>
      </p:sp>
      <p:grpSp>
        <p:nvGrpSpPr>
          <p:cNvPr id="6" name="Group 5">
            <a:extLst>
              <a:ext uri="{FF2B5EF4-FFF2-40B4-BE49-F238E27FC236}">
                <a16:creationId xmlns:a16="http://schemas.microsoft.com/office/drawing/2014/main" id="{469E361C-C17E-44B5-83EE-D07ACDB4C665}"/>
              </a:ext>
            </a:extLst>
          </p:cNvPr>
          <p:cNvGrpSpPr/>
          <p:nvPr/>
        </p:nvGrpSpPr>
        <p:grpSpPr>
          <a:xfrm>
            <a:off x="740718" y="4173278"/>
            <a:ext cx="4488388" cy="2136164"/>
            <a:chOff x="740718" y="4173278"/>
            <a:chExt cx="4488388" cy="2136164"/>
          </a:xfrm>
        </p:grpSpPr>
        <p:grpSp>
          <p:nvGrpSpPr>
            <p:cNvPr id="63" name="Group 62">
              <a:extLst>
                <a:ext uri="{FF2B5EF4-FFF2-40B4-BE49-F238E27FC236}">
                  <a16:creationId xmlns:a16="http://schemas.microsoft.com/office/drawing/2014/main" id="{78F224FC-6834-4B3A-ADAC-7B7EDD89510E}"/>
                </a:ext>
              </a:extLst>
            </p:cNvPr>
            <p:cNvGrpSpPr/>
            <p:nvPr/>
          </p:nvGrpSpPr>
          <p:grpSpPr>
            <a:xfrm>
              <a:off x="740718" y="4173278"/>
              <a:ext cx="3402488" cy="2136164"/>
              <a:chOff x="5312351" y="4564520"/>
              <a:chExt cx="3402488" cy="2136164"/>
            </a:xfrm>
          </p:grpSpPr>
          <p:pic>
            <p:nvPicPr>
              <p:cNvPr id="64" name="Picture 63" descr="A picture containing text&#10;&#10;Description automatically generated">
                <a:extLst>
                  <a:ext uri="{FF2B5EF4-FFF2-40B4-BE49-F238E27FC236}">
                    <a16:creationId xmlns:a16="http://schemas.microsoft.com/office/drawing/2014/main" id="{522EC6E8-1E8A-44C7-BE43-08B421CB29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2351" y="4999440"/>
                <a:ext cx="3402488" cy="1701244"/>
              </a:xfrm>
              <a:prstGeom prst="rect">
                <a:avLst/>
              </a:prstGeom>
            </p:spPr>
          </p:pic>
          <p:sp>
            <p:nvSpPr>
              <p:cNvPr id="65" name="TextBox 64">
                <a:extLst>
                  <a:ext uri="{FF2B5EF4-FFF2-40B4-BE49-F238E27FC236}">
                    <a16:creationId xmlns:a16="http://schemas.microsoft.com/office/drawing/2014/main" id="{2A08CB9E-0BE6-4A0A-A44F-14BB91BDC45A}"/>
                  </a:ext>
                </a:extLst>
              </p:cNvPr>
              <p:cNvSpPr txBox="1"/>
              <p:nvPr/>
            </p:nvSpPr>
            <p:spPr>
              <a:xfrm>
                <a:off x="6500947" y="4564520"/>
                <a:ext cx="1025296" cy="369332"/>
              </a:xfrm>
              <a:prstGeom prst="rect">
                <a:avLst/>
              </a:prstGeom>
              <a:noFill/>
            </p:spPr>
            <p:txBody>
              <a:bodyPr wrap="square" rtlCol="0">
                <a:spAutoFit/>
              </a:bodyPr>
              <a:lstStyle/>
              <a:p>
                <a:r>
                  <a:rPr lang="en-GB" b="1">
                    <a:latin typeface="+mj-lt"/>
                  </a:rPr>
                  <a:t>Step 5</a:t>
                </a:r>
              </a:p>
            </p:txBody>
          </p:sp>
        </p:grpSp>
        <p:pic>
          <p:nvPicPr>
            <p:cNvPr id="4" name="Picture 3" descr="A picture containing text, black&#10;&#10;Description automatically generated">
              <a:extLst>
                <a:ext uri="{FF2B5EF4-FFF2-40B4-BE49-F238E27FC236}">
                  <a16:creationId xmlns:a16="http://schemas.microsoft.com/office/drawing/2014/main" id="{5A30AA24-16FF-4338-87B1-3295AA421D6D}"/>
                </a:ext>
              </a:extLst>
            </p:cNvPr>
            <p:cNvPicPr>
              <a:picLocks noChangeAspect="1"/>
            </p:cNvPicPr>
            <p:nvPr/>
          </p:nvPicPr>
          <p:blipFill rotWithShape="1">
            <a:blip r:embed="rId9">
              <a:extLst>
                <a:ext uri="{28A0092B-C50C-407E-A947-70E740481C1C}">
                  <a14:useLocalDpi xmlns:a14="http://schemas.microsoft.com/office/drawing/2010/main" val="0"/>
                </a:ext>
              </a:extLst>
            </a:blip>
            <a:srcRect l="22882" t="39757" r="56531" b="11698"/>
            <a:stretch/>
          </p:blipFill>
          <p:spPr>
            <a:xfrm>
              <a:off x="4177697" y="4567357"/>
              <a:ext cx="1051409" cy="1300265"/>
            </a:xfrm>
            <a:prstGeom prst="rect">
              <a:avLst/>
            </a:prstGeom>
          </p:spPr>
        </p:pic>
      </p:grpSp>
    </p:spTree>
    <p:extLst>
      <p:ext uri="{BB962C8B-B14F-4D97-AF65-F5344CB8AC3E}">
        <p14:creationId xmlns:p14="http://schemas.microsoft.com/office/powerpoint/2010/main" val="383929075"/>
      </p:ext>
    </p:extLst>
  </p:cSld>
  <p:clrMapOvr>
    <a:masterClrMapping/>
  </p:clrMapOvr>
  <mc:AlternateContent xmlns:mc="http://schemas.openxmlformats.org/markup-compatibility/2006" xmlns:p14="http://schemas.microsoft.com/office/powerpoint/2010/main">
    <mc:Choice Requires="p14">
      <p:transition spd="med" p14:dur="700" advTm="41466">
        <p:fade/>
      </p:transition>
    </mc:Choice>
    <mc:Fallback xmlns="">
      <p:transition spd="med" advTm="41466">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LiberationSans"/>
                <a:cs typeface="Leelawadee UI" panose="020B0502040204020203" pitchFamily="34" charset="-34"/>
              </a:rPr>
              <a:t>Porous media transport mechanisms </a:t>
            </a:r>
            <a:endParaRPr lang="en-GB" dirty="0">
              <a:latin typeface="LiberationSans"/>
              <a:cs typeface="Leelawadee UI" panose="020B0502040204020203" pitchFamily="34" charset="-34"/>
            </a:endParaRPr>
          </a:p>
        </p:txBody>
      </p:sp>
      <p:pic>
        <p:nvPicPr>
          <p:cNvPr id="4" name="diffAdveDisp">
            <a:hlinkClick r:id="" action="ppaction://media"/>
            <a:extLst>
              <a:ext uri="{FF2B5EF4-FFF2-40B4-BE49-F238E27FC236}">
                <a16:creationId xmlns:a16="http://schemas.microsoft.com/office/drawing/2014/main" id="{5C4A9578-298C-4FC7-BAB4-23C05C152F7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84070" y="976040"/>
            <a:ext cx="10456816" cy="5881959"/>
          </a:xfrm>
          <a:prstGeom prst="rect">
            <a:avLst/>
          </a:prstGeom>
        </p:spPr>
      </p:pic>
      <p:pic>
        <p:nvPicPr>
          <p:cNvPr id="5" name="Picture 4">
            <a:extLst>
              <a:ext uri="{FF2B5EF4-FFF2-40B4-BE49-F238E27FC236}">
                <a16:creationId xmlns:a16="http://schemas.microsoft.com/office/drawing/2014/main" id="{E28C17A0-A6ED-4C04-8C78-2C0742DA3020}"/>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2153293" y="5945626"/>
            <a:ext cx="2127238" cy="227048"/>
          </a:xfrm>
          <a:prstGeom prst="rect">
            <a:avLst/>
          </a:prstGeom>
        </p:spPr>
      </p:pic>
      <p:pic>
        <p:nvPicPr>
          <p:cNvPr id="7" name="Picture 6">
            <a:extLst>
              <a:ext uri="{FF2B5EF4-FFF2-40B4-BE49-F238E27FC236}">
                <a16:creationId xmlns:a16="http://schemas.microsoft.com/office/drawing/2014/main" id="{8D046785-F9F7-4408-84AA-B3513B2AC35F}"/>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8183390" y="5847345"/>
            <a:ext cx="2172952" cy="227048"/>
          </a:xfrm>
          <a:prstGeom prst="rect">
            <a:avLst/>
          </a:prstGeom>
        </p:spPr>
      </p:pic>
      <p:pic>
        <p:nvPicPr>
          <p:cNvPr id="9" name="Picture 8">
            <a:extLst>
              <a:ext uri="{FF2B5EF4-FFF2-40B4-BE49-F238E27FC236}">
                <a16:creationId xmlns:a16="http://schemas.microsoft.com/office/drawing/2014/main" id="{A1756048-CB4B-405E-9BAB-F02CB76CFA6C}"/>
              </a:ext>
            </a:extLst>
          </p:cNvPr>
          <p:cNvPicPr>
            <a:picLocks noChangeAspect="1"/>
          </p:cNvPicPr>
          <p:nvPr>
            <p:custDataLst>
              <p:tags r:id="rId5"/>
            </p:custDataLst>
          </p:nvPr>
        </p:nvPicPr>
        <p:blipFill>
          <a:blip r:embed="rId11">
            <a:extLst>
              <a:ext uri="{28A0092B-C50C-407E-A947-70E740481C1C}">
                <a14:useLocalDpi xmlns:a14="http://schemas.microsoft.com/office/drawing/2010/main" val="0"/>
              </a:ext>
            </a:extLst>
          </a:blip>
          <a:stretch>
            <a:fillRect/>
          </a:stretch>
        </p:blipFill>
        <p:spPr>
          <a:xfrm>
            <a:off x="5555049" y="5893879"/>
            <a:ext cx="1212952" cy="213333"/>
          </a:xfrm>
          <a:prstGeom prst="rect">
            <a:avLst/>
          </a:prstGeom>
        </p:spPr>
      </p:pic>
    </p:spTree>
    <p:extLst>
      <p:ext uri="{BB962C8B-B14F-4D97-AF65-F5344CB8AC3E}">
        <p14:creationId xmlns:p14="http://schemas.microsoft.com/office/powerpoint/2010/main" val="384096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4AB04-EB54-4262-868D-532DCEE3A012}"/>
              </a:ext>
            </a:extLst>
          </p:cNvPr>
          <p:cNvSpPr>
            <a:spLocks noGrp="1"/>
          </p:cNvSpPr>
          <p:nvPr>
            <p:ph type="title"/>
          </p:nvPr>
        </p:nvSpPr>
        <p:spPr/>
        <p:txBody>
          <a:bodyPr/>
          <a:lstStyle/>
          <a:p>
            <a:r>
              <a:rPr lang="en-US" dirty="0">
                <a:latin typeface="LiberationSans"/>
                <a:cs typeface="Leelawadee UI" panose="020B0502040204020203" pitchFamily="34" charset="-34"/>
              </a:rPr>
              <a:t>Advection-Dispersion Equation (ADE)</a:t>
            </a:r>
            <a:endParaRPr lang="en-GB" dirty="0"/>
          </a:p>
        </p:txBody>
      </p:sp>
      <p:pic>
        <p:nvPicPr>
          <p:cNvPr id="12" name="Picture 11">
            <a:extLst>
              <a:ext uri="{FF2B5EF4-FFF2-40B4-BE49-F238E27FC236}">
                <a16:creationId xmlns:a16="http://schemas.microsoft.com/office/drawing/2014/main" id="{8959DCC8-5729-45D2-86EE-E6A09852677E}"/>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1115472" y="4830419"/>
            <a:ext cx="10620957" cy="1081904"/>
          </a:xfrm>
          <a:prstGeom prst="rect">
            <a:avLst/>
          </a:prstGeom>
        </p:spPr>
      </p:pic>
      <p:pic>
        <p:nvPicPr>
          <p:cNvPr id="4" name="Picture 3">
            <a:extLst>
              <a:ext uri="{FF2B5EF4-FFF2-40B4-BE49-F238E27FC236}">
                <a16:creationId xmlns:a16="http://schemas.microsoft.com/office/drawing/2014/main" id="{CD653906-686E-4D7C-9858-646F580D1CF9}"/>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60197" y="1773880"/>
            <a:ext cx="11290363" cy="376195"/>
          </a:xfrm>
          <a:prstGeom prst="rect">
            <a:avLst/>
          </a:prstGeom>
        </p:spPr>
      </p:pic>
      <p:pic>
        <p:nvPicPr>
          <p:cNvPr id="5" name="Picture 4">
            <a:extLst>
              <a:ext uri="{FF2B5EF4-FFF2-40B4-BE49-F238E27FC236}">
                <a16:creationId xmlns:a16="http://schemas.microsoft.com/office/drawing/2014/main" id="{95A82EC2-5023-471A-99DF-FFE0D4EBC04D}"/>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4252368" y="3081885"/>
            <a:ext cx="3506017" cy="958887"/>
          </a:xfrm>
          <a:prstGeom prst="rect">
            <a:avLst/>
          </a:prstGeom>
        </p:spPr>
      </p:pic>
      <p:sp>
        <p:nvSpPr>
          <p:cNvPr id="7" name="TextBox 6">
            <a:extLst>
              <a:ext uri="{FF2B5EF4-FFF2-40B4-BE49-F238E27FC236}">
                <a16:creationId xmlns:a16="http://schemas.microsoft.com/office/drawing/2014/main" id="{0EC91DDF-B148-4928-90A0-B56E84C2C765}"/>
              </a:ext>
            </a:extLst>
          </p:cNvPr>
          <p:cNvSpPr txBox="1"/>
          <p:nvPr/>
        </p:nvSpPr>
        <p:spPr>
          <a:xfrm>
            <a:off x="457200" y="4180877"/>
            <a:ext cx="3886200" cy="369332"/>
          </a:xfrm>
          <a:prstGeom prst="rect">
            <a:avLst/>
          </a:prstGeom>
          <a:noFill/>
        </p:spPr>
        <p:txBody>
          <a:bodyPr wrap="square">
            <a:spAutoFit/>
          </a:bodyPr>
          <a:lstStyle/>
          <a:p>
            <a:r>
              <a:rPr lang="en-GB" b="1" dirty="0">
                <a:latin typeface="+mj-lt"/>
              </a:rPr>
              <a:t>Advection-Dispersion Equation</a:t>
            </a:r>
            <a:endParaRPr lang="en-GB" dirty="0"/>
          </a:p>
        </p:txBody>
      </p:sp>
      <p:sp>
        <p:nvSpPr>
          <p:cNvPr id="9" name="TextBox 8">
            <a:extLst>
              <a:ext uri="{FF2B5EF4-FFF2-40B4-BE49-F238E27FC236}">
                <a16:creationId xmlns:a16="http://schemas.microsoft.com/office/drawing/2014/main" id="{4E522366-7E1B-498D-93E4-A4A3F5BEAC1C}"/>
              </a:ext>
            </a:extLst>
          </p:cNvPr>
          <p:cNvSpPr txBox="1"/>
          <p:nvPr/>
        </p:nvSpPr>
        <p:spPr>
          <a:xfrm>
            <a:off x="457200" y="2611478"/>
            <a:ext cx="3886200" cy="369332"/>
          </a:xfrm>
          <a:prstGeom prst="rect">
            <a:avLst/>
          </a:prstGeom>
          <a:noFill/>
        </p:spPr>
        <p:txBody>
          <a:bodyPr wrap="square">
            <a:spAutoFit/>
          </a:bodyPr>
          <a:lstStyle/>
          <a:p>
            <a:r>
              <a:rPr lang="en-GB" b="1" dirty="0">
                <a:latin typeface="+mj-lt"/>
              </a:rPr>
              <a:t>Continuity equation</a:t>
            </a:r>
            <a:endParaRPr lang="en-GB" dirty="0"/>
          </a:p>
        </p:txBody>
      </p:sp>
      <p:sp>
        <p:nvSpPr>
          <p:cNvPr id="11" name="TextBox 10">
            <a:extLst>
              <a:ext uri="{FF2B5EF4-FFF2-40B4-BE49-F238E27FC236}">
                <a16:creationId xmlns:a16="http://schemas.microsoft.com/office/drawing/2014/main" id="{C43C556B-33FC-4717-8294-78BD73A79E3B}"/>
              </a:ext>
            </a:extLst>
          </p:cNvPr>
          <p:cNvSpPr txBox="1"/>
          <p:nvPr/>
        </p:nvSpPr>
        <p:spPr>
          <a:xfrm>
            <a:off x="457200" y="1105554"/>
            <a:ext cx="3886200" cy="369332"/>
          </a:xfrm>
          <a:prstGeom prst="rect">
            <a:avLst/>
          </a:prstGeom>
          <a:noFill/>
        </p:spPr>
        <p:txBody>
          <a:bodyPr wrap="square">
            <a:spAutoFit/>
          </a:bodyPr>
          <a:lstStyle/>
          <a:p>
            <a:r>
              <a:rPr lang="en-GB" b="1" dirty="0">
                <a:latin typeface="+mj-lt"/>
              </a:rPr>
              <a:t>Net flux per unit area</a:t>
            </a:r>
            <a:endParaRPr lang="en-GB" dirty="0"/>
          </a:p>
        </p:txBody>
      </p:sp>
    </p:spTree>
    <p:extLst>
      <p:ext uri="{BB962C8B-B14F-4D97-AF65-F5344CB8AC3E}">
        <p14:creationId xmlns:p14="http://schemas.microsoft.com/office/powerpoint/2010/main" val="88222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DAB1F-54DE-4469-A2A6-A9BC81860ABB}"/>
              </a:ext>
            </a:extLst>
          </p:cNvPr>
          <p:cNvSpPr>
            <a:spLocks noGrp="1"/>
          </p:cNvSpPr>
          <p:nvPr>
            <p:ph type="title"/>
          </p:nvPr>
        </p:nvSpPr>
        <p:spPr/>
        <p:txBody>
          <a:bodyPr/>
          <a:lstStyle/>
          <a:p>
            <a:r>
              <a:rPr lang="en-GB"/>
              <a:t>Darcy’s law &amp; Groundwater flow equation</a:t>
            </a:r>
          </a:p>
        </p:txBody>
      </p:sp>
      <p:pic>
        <p:nvPicPr>
          <p:cNvPr id="32" name="Picture 31">
            <a:extLst>
              <a:ext uri="{FF2B5EF4-FFF2-40B4-BE49-F238E27FC236}">
                <a16:creationId xmlns:a16="http://schemas.microsoft.com/office/drawing/2014/main" id="{232C3520-E12B-4D01-9CD2-50EEE27E2A0C}"/>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2316717" y="1690915"/>
            <a:ext cx="3082657" cy="855789"/>
          </a:xfrm>
          <a:prstGeom prst="rect">
            <a:avLst/>
          </a:prstGeom>
        </p:spPr>
      </p:pic>
      <p:pic>
        <p:nvPicPr>
          <p:cNvPr id="16" name="Picture 15">
            <a:extLst>
              <a:ext uri="{FF2B5EF4-FFF2-40B4-BE49-F238E27FC236}">
                <a16:creationId xmlns:a16="http://schemas.microsoft.com/office/drawing/2014/main" id="{6ADB26CF-7CE3-4AF5-BC23-7D1D9B152009}"/>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3191260" y="3641813"/>
            <a:ext cx="1899724" cy="323816"/>
          </a:xfrm>
          <a:prstGeom prst="rect">
            <a:avLst/>
          </a:prstGeom>
        </p:spPr>
      </p:pic>
      <p:pic>
        <p:nvPicPr>
          <p:cNvPr id="29" name="Picture 28">
            <a:extLst>
              <a:ext uri="{FF2B5EF4-FFF2-40B4-BE49-F238E27FC236}">
                <a16:creationId xmlns:a16="http://schemas.microsoft.com/office/drawing/2014/main" id="{B2F4BFDA-6262-47E7-91A2-F629AEDB0CD2}"/>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469625" y="5254922"/>
            <a:ext cx="7922223" cy="701035"/>
          </a:xfrm>
          <a:prstGeom prst="rect">
            <a:avLst/>
          </a:prstGeom>
        </p:spPr>
      </p:pic>
      <p:sp>
        <p:nvSpPr>
          <p:cNvPr id="13" name="TextBox 12">
            <a:extLst>
              <a:ext uri="{FF2B5EF4-FFF2-40B4-BE49-F238E27FC236}">
                <a16:creationId xmlns:a16="http://schemas.microsoft.com/office/drawing/2014/main" id="{042A072D-E98A-4489-9F65-7D66613CF358}"/>
              </a:ext>
            </a:extLst>
          </p:cNvPr>
          <p:cNvSpPr txBox="1"/>
          <p:nvPr/>
        </p:nvSpPr>
        <p:spPr>
          <a:xfrm>
            <a:off x="469625" y="1369589"/>
            <a:ext cx="3886200" cy="369332"/>
          </a:xfrm>
          <a:prstGeom prst="rect">
            <a:avLst/>
          </a:prstGeom>
          <a:noFill/>
        </p:spPr>
        <p:txBody>
          <a:bodyPr wrap="square">
            <a:spAutoFit/>
          </a:bodyPr>
          <a:lstStyle/>
          <a:p>
            <a:r>
              <a:rPr lang="en-GB" b="1" dirty="0">
                <a:latin typeface="+mj-lt"/>
              </a:rPr>
              <a:t>Darcy equation</a:t>
            </a:r>
            <a:endParaRPr lang="en-GB" dirty="0"/>
          </a:p>
        </p:txBody>
      </p:sp>
      <p:sp>
        <p:nvSpPr>
          <p:cNvPr id="14" name="TextBox 13">
            <a:extLst>
              <a:ext uri="{FF2B5EF4-FFF2-40B4-BE49-F238E27FC236}">
                <a16:creationId xmlns:a16="http://schemas.microsoft.com/office/drawing/2014/main" id="{EF449D5F-0C0F-408A-B09B-823839480A1C}"/>
              </a:ext>
            </a:extLst>
          </p:cNvPr>
          <p:cNvSpPr txBox="1"/>
          <p:nvPr/>
        </p:nvSpPr>
        <p:spPr>
          <a:xfrm>
            <a:off x="445612" y="3203407"/>
            <a:ext cx="3886200" cy="369332"/>
          </a:xfrm>
          <a:prstGeom prst="rect">
            <a:avLst/>
          </a:prstGeom>
          <a:noFill/>
        </p:spPr>
        <p:txBody>
          <a:bodyPr wrap="square">
            <a:spAutoFit/>
          </a:bodyPr>
          <a:lstStyle/>
          <a:p>
            <a:r>
              <a:rPr lang="en-GB" b="1" dirty="0">
                <a:latin typeface="+mj-lt"/>
              </a:rPr>
              <a:t>Incompressibility condition</a:t>
            </a:r>
            <a:endParaRPr lang="en-GB" dirty="0"/>
          </a:p>
        </p:txBody>
      </p:sp>
      <p:sp>
        <p:nvSpPr>
          <p:cNvPr id="15" name="TextBox 14">
            <a:extLst>
              <a:ext uri="{FF2B5EF4-FFF2-40B4-BE49-F238E27FC236}">
                <a16:creationId xmlns:a16="http://schemas.microsoft.com/office/drawing/2014/main" id="{0E1F7A9B-13B8-4798-910C-EC0B922BADC4}"/>
              </a:ext>
            </a:extLst>
          </p:cNvPr>
          <p:cNvSpPr txBox="1"/>
          <p:nvPr/>
        </p:nvSpPr>
        <p:spPr>
          <a:xfrm>
            <a:off x="463480" y="4622331"/>
            <a:ext cx="3886200" cy="369332"/>
          </a:xfrm>
          <a:prstGeom prst="rect">
            <a:avLst/>
          </a:prstGeom>
          <a:noFill/>
        </p:spPr>
        <p:txBody>
          <a:bodyPr wrap="square">
            <a:spAutoFit/>
          </a:bodyPr>
          <a:lstStyle/>
          <a:p>
            <a:r>
              <a:rPr lang="en-GB" b="1" dirty="0">
                <a:latin typeface="+mj-lt"/>
              </a:rPr>
              <a:t>Groundwater flow equation</a:t>
            </a:r>
            <a:endParaRPr lang="en-GB" dirty="0"/>
          </a:p>
        </p:txBody>
      </p:sp>
      <p:pic>
        <p:nvPicPr>
          <p:cNvPr id="27" name="Picture 26">
            <a:extLst>
              <a:ext uri="{FF2B5EF4-FFF2-40B4-BE49-F238E27FC236}">
                <a16:creationId xmlns:a16="http://schemas.microsoft.com/office/drawing/2014/main" id="{E55F2938-477B-43FF-92AC-95EB992CE243}"/>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8534400" y="1899603"/>
            <a:ext cx="3026029" cy="3058794"/>
          </a:xfrm>
          <a:prstGeom prst="rect">
            <a:avLst/>
          </a:prstGeom>
        </p:spPr>
      </p:pic>
      <p:sp>
        <p:nvSpPr>
          <p:cNvPr id="17" name="TextBox 16">
            <a:extLst>
              <a:ext uri="{FF2B5EF4-FFF2-40B4-BE49-F238E27FC236}">
                <a16:creationId xmlns:a16="http://schemas.microsoft.com/office/drawing/2014/main" id="{45D29B6F-5352-4C67-ADC8-EB4466CF1386}"/>
              </a:ext>
            </a:extLst>
          </p:cNvPr>
          <p:cNvSpPr txBox="1"/>
          <p:nvPr/>
        </p:nvSpPr>
        <p:spPr>
          <a:xfrm>
            <a:off x="8077200" y="1418413"/>
            <a:ext cx="4724400" cy="369332"/>
          </a:xfrm>
          <a:prstGeom prst="rect">
            <a:avLst/>
          </a:prstGeom>
          <a:noFill/>
        </p:spPr>
        <p:txBody>
          <a:bodyPr wrap="square">
            <a:spAutoFit/>
          </a:bodyPr>
          <a:lstStyle/>
          <a:p>
            <a:r>
              <a:rPr lang="en-GB" b="1" dirty="0">
                <a:solidFill>
                  <a:schemeClr val="bg1">
                    <a:lumMod val="50000"/>
                  </a:schemeClr>
                </a:solidFill>
                <a:latin typeface="+mj-lt"/>
              </a:rPr>
              <a:t>Darcy equation intuitive derivation</a:t>
            </a:r>
            <a:endParaRPr lang="en-GB" dirty="0">
              <a:solidFill>
                <a:schemeClr val="bg1">
                  <a:lumMod val="50000"/>
                </a:schemeClr>
              </a:solidFill>
            </a:endParaRPr>
          </a:p>
        </p:txBody>
      </p:sp>
      <p:sp>
        <p:nvSpPr>
          <p:cNvPr id="5" name="Arrow: Down 4">
            <a:extLst>
              <a:ext uri="{FF2B5EF4-FFF2-40B4-BE49-F238E27FC236}">
                <a16:creationId xmlns:a16="http://schemas.microsoft.com/office/drawing/2014/main" id="{3D7408E6-02B4-4CD4-BC24-80B1F3191424}"/>
              </a:ext>
            </a:extLst>
          </p:cNvPr>
          <p:cNvSpPr/>
          <p:nvPr/>
        </p:nvSpPr>
        <p:spPr>
          <a:xfrm>
            <a:off x="3921047" y="2591415"/>
            <a:ext cx="546482" cy="617349"/>
          </a:xfrm>
          <a:prstGeom prst="downArrow">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latin typeface="+mj-lt"/>
            </a:endParaRPr>
          </a:p>
        </p:txBody>
      </p:sp>
      <p:sp>
        <p:nvSpPr>
          <p:cNvPr id="20" name="Arrow: Down 19">
            <a:extLst>
              <a:ext uri="{FF2B5EF4-FFF2-40B4-BE49-F238E27FC236}">
                <a16:creationId xmlns:a16="http://schemas.microsoft.com/office/drawing/2014/main" id="{F5680579-867A-4E92-AA80-376990B50620}"/>
              </a:ext>
            </a:extLst>
          </p:cNvPr>
          <p:cNvSpPr/>
          <p:nvPr/>
        </p:nvSpPr>
        <p:spPr>
          <a:xfrm>
            <a:off x="3944883" y="4210234"/>
            <a:ext cx="546482" cy="617349"/>
          </a:xfrm>
          <a:prstGeom prst="downArrow">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latin typeface="+mj-lt"/>
            </a:endParaRPr>
          </a:p>
        </p:txBody>
      </p:sp>
    </p:spTree>
    <p:extLst>
      <p:ext uri="{BB962C8B-B14F-4D97-AF65-F5344CB8AC3E}">
        <p14:creationId xmlns:p14="http://schemas.microsoft.com/office/powerpoint/2010/main" val="417225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Text&#10;&#10;Description automatically generated">
            <a:extLst>
              <a:ext uri="{FF2B5EF4-FFF2-40B4-BE49-F238E27FC236}">
                <a16:creationId xmlns:a16="http://schemas.microsoft.com/office/drawing/2014/main" id="{98AB4D95-D88E-4663-AEC2-E37D922578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252" y="3637241"/>
            <a:ext cx="4905671" cy="3147971"/>
          </a:xfrm>
          <a:prstGeom prst="rect">
            <a:avLst/>
          </a:prstGeom>
          <a:ln>
            <a:solidFill>
              <a:srgbClr val="FFFF00"/>
            </a:solidFill>
          </a:ln>
        </p:spPr>
      </p:pic>
      <p:sp>
        <p:nvSpPr>
          <p:cNvPr id="2" name="Title 1">
            <a:extLst>
              <a:ext uri="{FF2B5EF4-FFF2-40B4-BE49-F238E27FC236}">
                <a16:creationId xmlns:a16="http://schemas.microsoft.com/office/drawing/2014/main" id="{F78EFB73-6BA6-4798-81AE-34EC9942B649}"/>
              </a:ext>
            </a:extLst>
          </p:cNvPr>
          <p:cNvSpPr>
            <a:spLocks noGrp="1"/>
          </p:cNvSpPr>
          <p:nvPr>
            <p:ph type="title"/>
          </p:nvPr>
        </p:nvSpPr>
        <p:spPr/>
        <p:txBody>
          <a:bodyPr/>
          <a:lstStyle/>
          <a:p>
            <a:r>
              <a:rPr lang="en-GB" dirty="0"/>
              <a:t>Mathematical models: flow</a:t>
            </a:r>
          </a:p>
        </p:txBody>
      </p:sp>
      <p:pic>
        <p:nvPicPr>
          <p:cNvPr id="30" name="Picture 29">
            <a:extLst>
              <a:ext uri="{FF2B5EF4-FFF2-40B4-BE49-F238E27FC236}">
                <a16:creationId xmlns:a16="http://schemas.microsoft.com/office/drawing/2014/main" id="{6A6404AB-1053-4D5B-B602-A6582608AD28}"/>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4996760" y="1800273"/>
            <a:ext cx="2873737" cy="631399"/>
          </a:xfrm>
          <a:prstGeom prst="rect">
            <a:avLst/>
          </a:prstGeom>
        </p:spPr>
      </p:pic>
      <p:sp>
        <p:nvSpPr>
          <p:cNvPr id="19" name="TextBox 18">
            <a:extLst>
              <a:ext uri="{FF2B5EF4-FFF2-40B4-BE49-F238E27FC236}">
                <a16:creationId xmlns:a16="http://schemas.microsoft.com/office/drawing/2014/main" id="{956B162B-E2A5-4CF3-9E18-0087224F4D69}"/>
              </a:ext>
            </a:extLst>
          </p:cNvPr>
          <p:cNvSpPr txBox="1"/>
          <p:nvPr/>
        </p:nvSpPr>
        <p:spPr>
          <a:xfrm>
            <a:off x="5519292" y="1025956"/>
            <a:ext cx="1990253" cy="715089"/>
          </a:xfrm>
          <a:prstGeom prst="roundRect">
            <a:avLst/>
          </a:prstGeom>
          <a:noFill/>
          <a:ln w="38100">
            <a:solidFill>
              <a:srgbClr val="00B050"/>
            </a:solidFill>
          </a:ln>
        </p:spPr>
        <p:txBody>
          <a:bodyPr wrap="square" rtlCol="0">
            <a:spAutoFit/>
          </a:bodyPr>
          <a:lstStyle/>
          <a:p>
            <a:r>
              <a:rPr lang="en-GB" sz="1200" dirty="0">
                <a:solidFill>
                  <a:srgbClr val="00B050"/>
                </a:solidFill>
                <a:latin typeface="+mj-lt"/>
              </a:rPr>
              <a:t>The pressure field </a:t>
            </a:r>
            <a:r>
              <a:rPr lang="en-GB" sz="1200" i="1" dirty="0">
                <a:solidFill>
                  <a:srgbClr val="00B050"/>
                </a:solidFill>
                <a:latin typeface="+mj-lt"/>
              </a:rPr>
              <a:t>p</a:t>
            </a:r>
            <a:r>
              <a:rPr lang="en-GB" sz="1200" dirty="0">
                <a:solidFill>
                  <a:srgbClr val="00B050"/>
                </a:solidFill>
                <a:latin typeface="+mj-lt"/>
              </a:rPr>
              <a:t> is solved implicitly by a diffusion equation</a:t>
            </a:r>
          </a:p>
        </p:txBody>
      </p:sp>
      <p:pic>
        <p:nvPicPr>
          <p:cNvPr id="9" name="Picture 8" descr="Text&#10;&#10;Description automatically generated">
            <a:extLst>
              <a:ext uri="{FF2B5EF4-FFF2-40B4-BE49-F238E27FC236}">
                <a16:creationId xmlns:a16="http://schemas.microsoft.com/office/drawing/2014/main" id="{6C3EA9B2-E6DE-4CBD-8759-62719C7F5D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4800" y="902050"/>
            <a:ext cx="4267200" cy="3908631"/>
          </a:xfrm>
          <a:prstGeom prst="rect">
            <a:avLst/>
          </a:prstGeom>
          <a:ln>
            <a:solidFill>
              <a:srgbClr val="FFFF00"/>
            </a:solidFill>
          </a:ln>
        </p:spPr>
      </p:pic>
      <p:sp>
        <p:nvSpPr>
          <p:cNvPr id="16" name="Rectangle: Rounded Corners 15">
            <a:extLst>
              <a:ext uri="{FF2B5EF4-FFF2-40B4-BE49-F238E27FC236}">
                <a16:creationId xmlns:a16="http://schemas.microsoft.com/office/drawing/2014/main" id="{BE33E2AB-07E6-413D-B596-798942F79F16}"/>
              </a:ext>
            </a:extLst>
          </p:cNvPr>
          <p:cNvSpPr/>
          <p:nvPr/>
        </p:nvSpPr>
        <p:spPr>
          <a:xfrm>
            <a:off x="8506573" y="1568253"/>
            <a:ext cx="1685614" cy="73961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latin typeface="+mj-lt"/>
            </a:endParaRPr>
          </a:p>
        </p:txBody>
      </p:sp>
      <p:sp>
        <p:nvSpPr>
          <p:cNvPr id="17" name="Rectangle: Rounded Corners 16">
            <a:extLst>
              <a:ext uri="{FF2B5EF4-FFF2-40B4-BE49-F238E27FC236}">
                <a16:creationId xmlns:a16="http://schemas.microsoft.com/office/drawing/2014/main" id="{95B9DE92-2719-4E1D-98A5-E8524196C450}"/>
              </a:ext>
            </a:extLst>
          </p:cNvPr>
          <p:cNvSpPr/>
          <p:nvPr/>
        </p:nvSpPr>
        <p:spPr>
          <a:xfrm>
            <a:off x="8331918" y="3586441"/>
            <a:ext cx="2069218" cy="3378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latin typeface="+mj-lt"/>
            </a:endParaRPr>
          </a:p>
        </p:txBody>
      </p:sp>
      <p:sp>
        <p:nvSpPr>
          <p:cNvPr id="22" name="TextBox 21">
            <a:extLst>
              <a:ext uri="{FF2B5EF4-FFF2-40B4-BE49-F238E27FC236}">
                <a16:creationId xmlns:a16="http://schemas.microsoft.com/office/drawing/2014/main" id="{0AB16768-CD5E-4CFC-AD9A-C4B6FF4EC9FB}"/>
              </a:ext>
            </a:extLst>
          </p:cNvPr>
          <p:cNvSpPr txBox="1"/>
          <p:nvPr/>
        </p:nvSpPr>
        <p:spPr>
          <a:xfrm>
            <a:off x="4724400" y="2480988"/>
            <a:ext cx="2992773" cy="715089"/>
          </a:xfrm>
          <a:prstGeom prst="roundRect">
            <a:avLst/>
          </a:prstGeom>
          <a:noFill/>
          <a:ln w="38100">
            <a:solidFill>
              <a:srgbClr val="FF0000"/>
            </a:solidFill>
          </a:ln>
        </p:spPr>
        <p:txBody>
          <a:bodyPr wrap="square" rtlCol="0">
            <a:spAutoFit/>
          </a:bodyPr>
          <a:lstStyle/>
          <a:p>
            <a:r>
              <a:rPr lang="en-GB" sz="1200" dirty="0">
                <a:solidFill>
                  <a:srgbClr val="FF0000"/>
                </a:solidFill>
                <a:latin typeface="+mj-lt"/>
              </a:rPr>
              <a:t>The velocity vector </a:t>
            </a:r>
            <a:r>
              <a:rPr lang="en-GB" sz="1200" i="1" dirty="0">
                <a:solidFill>
                  <a:srgbClr val="FF0000"/>
                </a:solidFill>
                <a:latin typeface="+mj-lt"/>
              </a:rPr>
              <a:t>V</a:t>
            </a:r>
            <a:r>
              <a:rPr lang="en-GB" sz="1200" dirty="0">
                <a:solidFill>
                  <a:srgbClr val="FF0000"/>
                </a:solidFill>
                <a:latin typeface="+mj-lt"/>
              </a:rPr>
              <a:t> is reconstructed by summing the fluxes induced by the pressure and by the gravity</a:t>
            </a:r>
          </a:p>
        </p:txBody>
      </p:sp>
      <p:cxnSp>
        <p:nvCxnSpPr>
          <p:cNvPr id="15" name="Straight Arrow Connector 14 1">
            <a:extLst>
              <a:ext uri="{FF2B5EF4-FFF2-40B4-BE49-F238E27FC236}">
                <a16:creationId xmlns:a16="http://schemas.microsoft.com/office/drawing/2014/main" id="{47963ED2-C757-4616-961F-3AC3DEE66C70}"/>
              </a:ext>
            </a:extLst>
          </p:cNvPr>
          <p:cNvCxnSpPr>
            <a:cxnSpLocks/>
          </p:cNvCxnSpPr>
          <p:nvPr/>
        </p:nvCxnSpPr>
        <p:spPr>
          <a:xfrm>
            <a:off x="7717173" y="2838533"/>
            <a:ext cx="614745" cy="7830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1">
            <a:extLst>
              <a:ext uri="{FF2B5EF4-FFF2-40B4-BE49-F238E27FC236}">
                <a16:creationId xmlns:a16="http://schemas.microsoft.com/office/drawing/2014/main" id="{8AC3E3CF-C44E-4CE3-8A86-74412FCF8E37}"/>
              </a:ext>
            </a:extLst>
          </p:cNvPr>
          <p:cNvCxnSpPr>
            <a:cxnSpLocks/>
            <a:endCxn id="16" idx="1"/>
          </p:cNvCxnSpPr>
          <p:nvPr/>
        </p:nvCxnSpPr>
        <p:spPr>
          <a:xfrm>
            <a:off x="7509545" y="1383501"/>
            <a:ext cx="997028" cy="55455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9286A87E-7080-465D-B311-C2440FD2F70D}"/>
              </a:ext>
            </a:extLst>
          </p:cNvPr>
          <p:cNvSpPr/>
          <p:nvPr/>
        </p:nvSpPr>
        <p:spPr>
          <a:xfrm>
            <a:off x="1149350" y="4323727"/>
            <a:ext cx="1620557" cy="221546"/>
          </a:xfrm>
          <a:prstGeom prst="round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latin typeface="+mj-lt"/>
            </a:endParaRPr>
          </a:p>
        </p:txBody>
      </p:sp>
      <p:sp>
        <p:nvSpPr>
          <p:cNvPr id="27" name="Rectangle: Rounded Corners 26">
            <a:extLst>
              <a:ext uri="{FF2B5EF4-FFF2-40B4-BE49-F238E27FC236}">
                <a16:creationId xmlns:a16="http://schemas.microsoft.com/office/drawing/2014/main" id="{6E5321D7-08F0-4FA2-B1E1-9A89BB8462F1}"/>
              </a:ext>
            </a:extLst>
          </p:cNvPr>
          <p:cNvSpPr/>
          <p:nvPr/>
        </p:nvSpPr>
        <p:spPr>
          <a:xfrm>
            <a:off x="1149350" y="4564323"/>
            <a:ext cx="1517650" cy="188993"/>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latin typeface="+mj-lt"/>
            </a:endParaRPr>
          </a:p>
        </p:txBody>
      </p:sp>
      <p:sp>
        <p:nvSpPr>
          <p:cNvPr id="28" name="Rectangle: Rounded Corners 27">
            <a:extLst>
              <a:ext uri="{FF2B5EF4-FFF2-40B4-BE49-F238E27FC236}">
                <a16:creationId xmlns:a16="http://schemas.microsoft.com/office/drawing/2014/main" id="{8CD1DEE1-808E-44D8-AA03-72BCF167000E}"/>
              </a:ext>
            </a:extLst>
          </p:cNvPr>
          <p:cNvSpPr/>
          <p:nvPr/>
        </p:nvSpPr>
        <p:spPr>
          <a:xfrm>
            <a:off x="1149351" y="4781749"/>
            <a:ext cx="2508250" cy="18899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latin typeface="+mj-lt"/>
            </a:endParaRPr>
          </a:p>
        </p:txBody>
      </p:sp>
      <p:pic>
        <p:nvPicPr>
          <p:cNvPr id="10" name="Picture 9">
            <a:extLst>
              <a:ext uri="{FF2B5EF4-FFF2-40B4-BE49-F238E27FC236}">
                <a16:creationId xmlns:a16="http://schemas.microsoft.com/office/drawing/2014/main" id="{1E33331F-17CD-4840-8518-D112BD97E751}"/>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5574095" y="5738564"/>
            <a:ext cx="4189921" cy="661367"/>
          </a:xfrm>
          <a:prstGeom prst="rect">
            <a:avLst/>
          </a:prstGeom>
        </p:spPr>
      </p:pic>
      <p:sp>
        <p:nvSpPr>
          <p:cNvPr id="5" name="Rectangle: Rounded Corners 4">
            <a:extLst>
              <a:ext uri="{FF2B5EF4-FFF2-40B4-BE49-F238E27FC236}">
                <a16:creationId xmlns:a16="http://schemas.microsoft.com/office/drawing/2014/main" id="{86DD86DA-DD9F-4190-A9F0-43958B26E7CC}"/>
              </a:ext>
            </a:extLst>
          </p:cNvPr>
          <p:cNvSpPr/>
          <p:nvPr/>
        </p:nvSpPr>
        <p:spPr>
          <a:xfrm>
            <a:off x="5519292" y="5700051"/>
            <a:ext cx="424307" cy="753376"/>
          </a:xfrm>
          <a:prstGeom prst="roundRect">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b="1" dirty="0">
              <a:latin typeface="+mj-lt"/>
            </a:endParaRPr>
          </a:p>
        </p:txBody>
      </p:sp>
      <p:sp>
        <p:nvSpPr>
          <p:cNvPr id="31" name="Rectangle: Rounded Corners 30">
            <a:extLst>
              <a:ext uri="{FF2B5EF4-FFF2-40B4-BE49-F238E27FC236}">
                <a16:creationId xmlns:a16="http://schemas.microsoft.com/office/drawing/2014/main" id="{4FC0ED42-2F81-4B89-9EFA-D88E117F9B8F}"/>
              </a:ext>
            </a:extLst>
          </p:cNvPr>
          <p:cNvSpPr/>
          <p:nvPr/>
        </p:nvSpPr>
        <p:spPr>
          <a:xfrm>
            <a:off x="6274717" y="5859898"/>
            <a:ext cx="1132581" cy="448804"/>
          </a:xfrm>
          <a:prstGeom prst="roundRect">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b="1" dirty="0">
              <a:latin typeface="+mj-lt"/>
            </a:endParaRPr>
          </a:p>
        </p:txBody>
      </p:sp>
      <p:sp>
        <p:nvSpPr>
          <p:cNvPr id="32" name="Rectangle: Rounded Corners 31">
            <a:extLst>
              <a:ext uri="{FF2B5EF4-FFF2-40B4-BE49-F238E27FC236}">
                <a16:creationId xmlns:a16="http://schemas.microsoft.com/office/drawing/2014/main" id="{A49B91B1-A3C9-4133-B0DE-602BCC99CC93}"/>
              </a:ext>
            </a:extLst>
          </p:cNvPr>
          <p:cNvSpPr/>
          <p:nvPr/>
        </p:nvSpPr>
        <p:spPr>
          <a:xfrm>
            <a:off x="7736223" y="5885463"/>
            <a:ext cx="1480139" cy="416661"/>
          </a:xfrm>
          <a:prstGeom prst="roundRect">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b="1" dirty="0">
              <a:latin typeface="+mj-lt"/>
            </a:endParaRPr>
          </a:p>
        </p:txBody>
      </p:sp>
      <p:sp>
        <p:nvSpPr>
          <p:cNvPr id="39" name="Freeform: Shape 38">
            <a:extLst>
              <a:ext uri="{FF2B5EF4-FFF2-40B4-BE49-F238E27FC236}">
                <a16:creationId xmlns:a16="http://schemas.microsoft.com/office/drawing/2014/main" id="{F9F6EFF4-1E25-41DB-8234-216E464A115D}"/>
              </a:ext>
            </a:extLst>
          </p:cNvPr>
          <p:cNvSpPr/>
          <p:nvPr/>
        </p:nvSpPr>
        <p:spPr>
          <a:xfrm>
            <a:off x="2762250" y="4219037"/>
            <a:ext cx="3352800" cy="1479879"/>
          </a:xfrm>
          <a:custGeom>
            <a:avLst/>
            <a:gdLst>
              <a:gd name="connsiteX0" fmla="*/ 0 w 3352800"/>
              <a:gd name="connsiteY0" fmla="*/ 219613 h 1479879"/>
              <a:gd name="connsiteX1" fmla="*/ 2216150 w 3352800"/>
              <a:gd name="connsiteY1" fmla="*/ 54513 h 1479879"/>
              <a:gd name="connsiteX2" fmla="*/ 3028950 w 3352800"/>
              <a:gd name="connsiteY2" fmla="*/ 1051463 h 1479879"/>
              <a:gd name="connsiteX3" fmla="*/ 3054350 w 3352800"/>
              <a:gd name="connsiteY3" fmla="*/ 1470563 h 1479879"/>
              <a:gd name="connsiteX4" fmla="*/ 3352800 w 3352800"/>
              <a:gd name="connsiteY4" fmla="*/ 689513 h 1479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1479879">
                <a:moveTo>
                  <a:pt x="0" y="219613"/>
                </a:moveTo>
                <a:cubicBezTo>
                  <a:pt x="855662" y="67742"/>
                  <a:pt x="1711325" y="-84129"/>
                  <a:pt x="2216150" y="54513"/>
                </a:cubicBezTo>
                <a:cubicBezTo>
                  <a:pt x="2720975" y="193155"/>
                  <a:pt x="2889250" y="815455"/>
                  <a:pt x="3028950" y="1051463"/>
                </a:cubicBezTo>
                <a:cubicBezTo>
                  <a:pt x="3168650" y="1287471"/>
                  <a:pt x="3000375" y="1530888"/>
                  <a:pt x="3054350" y="1470563"/>
                </a:cubicBezTo>
                <a:cubicBezTo>
                  <a:pt x="3108325" y="1410238"/>
                  <a:pt x="3188758" y="745605"/>
                  <a:pt x="3352800" y="689513"/>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reeform: Shape 39">
            <a:extLst>
              <a:ext uri="{FF2B5EF4-FFF2-40B4-BE49-F238E27FC236}">
                <a16:creationId xmlns:a16="http://schemas.microsoft.com/office/drawing/2014/main" id="{FE612230-C779-42F7-A7C0-7FA14C5462A4}"/>
              </a:ext>
            </a:extLst>
          </p:cNvPr>
          <p:cNvSpPr/>
          <p:nvPr/>
        </p:nvSpPr>
        <p:spPr>
          <a:xfrm>
            <a:off x="2768600" y="4375715"/>
            <a:ext cx="3076325" cy="1326585"/>
          </a:xfrm>
          <a:custGeom>
            <a:avLst/>
            <a:gdLst>
              <a:gd name="connsiteX0" fmla="*/ 0 w 3076325"/>
              <a:gd name="connsiteY0" fmla="*/ 62935 h 1326585"/>
              <a:gd name="connsiteX1" fmla="*/ 2070100 w 3076325"/>
              <a:gd name="connsiteY1" fmla="*/ 62935 h 1326585"/>
              <a:gd name="connsiteX2" fmla="*/ 2895600 w 3076325"/>
              <a:gd name="connsiteY2" fmla="*/ 716985 h 1326585"/>
              <a:gd name="connsiteX3" fmla="*/ 3073400 w 3076325"/>
              <a:gd name="connsiteY3" fmla="*/ 1326585 h 1326585"/>
            </a:gdLst>
            <a:ahLst/>
            <a:cxnLst>
              <a:cxn ang="0">
                <a:pos x="connsiteX0" y="connsiteY0"/>
              </a:cxn>
              <a:cxn ang="0">
                <a:pos x="connsiteX1" y="connsiteY1"/>
              </a:cxn>
              <a:cxn ang="0">
                <a:pos x="connsiteX2" y="connsiteY2"/>
              </a:cxn>
              <a:cxn ang="0">
                <a:pos x="connsiteX3" y="connsiteY3"/>
              </a:cxn>
            </a:cxnLst>
            <a:rect l="l" t="t" r="r" b="b"/>
            <a:pathLst>
              <a:path w="3076325" h="1326585">
                <a:moveTo>
                  <a:pt x="0" y="62935"/>
                </a:moveTo>
                <a:cubicBezTo>
                  <a:pt x="793750" y="8431"/>
                  <a:pt x="1587500" y="-46073"/>
                  <a:pt x="2070100" y="62935"/>
                </a:cubicBezTo>
                <a:cubicBezTo>
                  <a:pt x="2552700" y="171943"/>
                  <a:pt x="2728383" y="506377"/>
                  <a:pt x="2895600" y="716985"/>
                </a:cubicBezTo>
                <a:cubicBezTo>
                  <a:pt x="3062817" y="927593"/>
                  <a:pt x="3086100" y="1257793"/>
                  <a:pt x="3073400" y="1326585"/>
                </a:cubicBezTo>
              </a:path>
            </a:pathLst>
          </a:cu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b="1">
              <a:latin typeface="+mj-lt"/>
            </a:endParaRPr>
          </a:p>
        </p:txBody>
      </p:sp>
      <p:sp>
        <p:nvSpPr>
          <p:cNvPr id="41" name="Freeform: Shape 40">
            <a:extLst>
              <a:ext uri="{FF2B5EF4-FFF2-40B4-BE49-F238E27FC236}">
                <a16:creationId xmlns:a16="http://schemas.microsoft.com/office/drawing/2014/main" id="{69DBF9EA-F8D1-4195-B60F-5AB2E981B1EB}"/>
              </a:ext>
            </a:extLst>
          </p:cNvPr>
          <p:cNvSpPr/>
          <p:nvPr/>
        </p:nvSpPr>
        <p:spPr>
          <a:xfrm>
            <a:off x="2670837" y="4657519"/>
            <a:ext cx="3914561" cy="1166229"/>
          </a:xfrm>
          <a:custGeom>
            <a:avLst/>
            <a:gdLst>
              <a:gd name="connsiteX0" fmla="*/ 0 w 3914561"/>
              <a:gd name="connsiteY0" fmla="*/ 0 h 1166229"/>
              <a:gd name="connsiteX1" fmla="*/ 46049 w 3914561"/>
              <a:gd name="connsiteY1" fmla="*/ 6579 h 1166229"/>
              <a:gd name="connsiteX2" fmla="*/ 532852 w 3914561"/>
              <a:gd name="connsiteY2" fmla="*/ 118412 h 1166229"/>
              <a:gd name="connsiteX3" fmla="*/ 1085439 w 3914561"/>
              <a:gd name="connsiteY3" fmla="*/ 164461 h 1166229"/>
              <a:gd name="connsiteX4" fmla="*/ 1295949 w 3914561"/>
              <a:gd name="connsiteY4" fmla="*/ 184196 h 1166229"/>
              <a:gd name="connsiteX5" fmla="*/ 1506458 w 3914561"/>
              <a:gd name="connsiteY5" fmla="*/ 151304 h 1166229"/>
              <a:gd name="connsiteX6" fmla="*/ 2243241 w 3914561"/>
              <a:gd name="connsiteY6" fmla="*/ 92098 h 1166229"/>
              <a:gd name="connsiteX7" fmla="*/ 2348495 w 3914561"/>
              <a:gd name="connsiteY7" fmla="*/ 118412 h 1166229"/>
              <a:gd name="connsiteX8" fmla="*/ 2631367 w 3914561"/>
              <a:gd name="connsiteY8" fmla="*/ 118412 h 1166229"/>
              <a:gd name="connsiteX9" fmla="*/ 2874769 w 3914561"/>
              <a:gd name="connsiteY9" fmla="*/ 144726 h 1166229"/>
              <a:gd name="connsiteX10" fmla="*/ 3170798 w 3914561"/>
              <a:gd name="connsiteY10" fmla="*/ 289451 h 1166229"/>
              <a:gd name="connsiteX11" fmla="*/ 3295787 w 3914561"/>
              <a:gd name="connsiteY11" fmla="*/ 335500 h 1166229"/>
              <a:gd name="connsiteX12" fmla="*/ 3374728 w 3914561"/>
              <a:gd name="connsiteY12" fmla="*/ 368392 h 1166229"/>
              <a:gd name="connsiteX13" fmla="*/ 3618130 w 3914561"/>
              <a:gd name="connsiteY13" fmla="*/ 578901 h 1166229"/>
              <a:gd name="connsiteX14" fmla="*/ 3710228 w 3914561"/>
              <a:gd name="connsiteY14" fmla="*/ 776254 h 1166229"/>
              <a:gd name="connsiteX15" fmla="*/ 3789169 w 3914561"/>
              <a:gd name="connsiteY15" fmla="*/ 881508 h 1166229"/>
              <a:gd name="connsiteX16" fmla="*/ 3894423 w 3914561"/>
              <a:gd name="connsiteY16" fmla="*/ 1065704 h 1166229"/>
              <a:gd name="connsiteX17" fmla="*/ 3907580 w 3914561"/>
              <a:gd name="connsiteY17" fmla="*/ 1144645 h 1166229"/>
              <a:gd name="connsiteX18" fmla="*/ 3914159 w 3914561"/>
              <a:gd name="connsiteY18" fmla="*/ 1164380 h 1166229"/>
              <a:gd name="connsiteX19" fmla="*/ 3901002 w 3914561"/>
              <a:gd name="connsiteY19" fmla="*/ 1164380 h 116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14561" h="1166229">
                <a:moveTo>
                  <a:pt x="0" y="0"/>
                </a:moveTo>
                <a:cubicBezTo>
                  <a:pt x="15350" y="2193"/>
                  <a:pt x="30913" y="3215"/>
                  <a:pt x="46049" y="6579"/>
                </a:cubicBezTo>
                <a:cubicBezTo>
                  <a:pt x="208579" y="42697"/>
                  <a:pt x="368246" y="93409"/>
                  <a:pt x="532852" y="118412"/>
                </a:cubicBezTo>
                <a:cubicBezTo>
                  <a:pt x="715590" y="146170"/>
                  <a:pt x="901288" y="148586"/>
                  <a:pt x="1085439" y="164461"/>
                </a:cubicBezTo>
                <a:lnTo>
                  <a:pt x="1295949" y="184196"/>
                </a:lnTo>
                <a:cubicBezTo>
                  <a:pt x="1366119" y="173232"/>
                  <a:pt x="1435661" y="156947"/>
                  <a:pt x="1506458" y="151304"/>
                </a:cubicBezTo>
                <a:cubicBezTo>
                  <a:pt x="2257599" y="91431"/>
                  <a:pt x="1993067" y="217188"/>
                  <a:pt x="2243241" y="92098"/>
                </a:cubicBezTo>
                <a:cubicBezTo>
                  <a:pt x="2278326" y="100869"/>
                  <a:pt x="2313033" y="111320"/>
                  <a:pt x="2348495" y="118412"/>
                </a:cubicBezTo>
                <a:cubicBezTo>
                  <a:pt x="2430164" y="134746"/>
                  <a:pt x="2581933" y="119866"/>
                  <a:pt x="2631367" y="118412"/>
                </a:cubicBezTo>
                <a:cubicBezTo>
                  <a:pt x="2712501" y="127183"/>
                  <a:pt x="2795459" y="125499"/>
                  <a:pt x="2874769" y="144726"/>
                </a:cubicBezTo>
                <a:cubicBezTo>
                  <a:pt x="3098273" y="198909"/>
                  <a:pt x="3010490" y="211587"/>
                  <a:pt x="3170798" y="289451"/>
                </a:cubicBezTo>
                <a:cubicBezTo>
                  <a:pt x="3210737" y="308850"/>
                  <a:pt x="3254380" y="319472"/>
                  <a:pt x="3295787" y="335500"/>
                </a:cubicBezTo>
                <a:cubicBezTo>
                  <a:pt x="3322371" y="345791"/>
                  <a:pt x="3350749" y="352977"/>
                  <a:pt x="3374728" y="368392"/>
                </a:cubicBezTo>
                <a:cubicBezTo>
                  <a:pt x="3428787" y="403144"/>
                  <a:pt x="3582997" y="547114"/>
                  <a:pt x="3618130" y="578901"/>
                </a:cubicBezTo>
                <a:cubicBezTo>
                  <a:pt x="3648829" y="644685"/>
                  <a:pt x="3666671" y="718178"/>
                  <a:pt x="3710228" y="776254"/>
                </a:cubicBezTo>
                <a:cubicBezTo>
                  <a:pt x="3736542" y="811339"/>
                  <a:pt x="3764572" y="845199"/>
                  <a:pt x="3789169" y="881508"/>
                </a:cubicBezTo>
                <a:cubicBezTo>
                  <a:pt x="3827102" y="937504"/>
                  <a:pt x="3862204" y="1005868"/>
                  <a:pt x="3894423" y="1065704"/>
                </a:cubicBezTo>
                <a:cubicBezTo>
                  <a:pt x="3898809" y="1092018"/>
                  <a:pt x="3902348" y="1118486"/>
                  <a:pt x="3907580" y="1144645"/>
                </a:cubicBezTo>
                <a:cubicBezTo>
                  <a:pt x="3908940" y="1151445"/>
                  <a:pt x="3916352" y="1157802"/>
                  <a:pt x="3914159" y="1164380"/>
                </a:cubicBezTo>
                <a:cubicBezTo>
                  <a:pt x="3912772" y="1168541"/>
                  <a:pt x="3905388" y="1164380"/>
                  <a:pt x="3901002" y="116438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Shape 41">
            <a:extLst>
              <a:ext uri="{FF2B5EF4-FFF2-40B4-BE49-F238E27FC236}">
                <a16:creationId xmlns:a16="http://schemas.microsoft.com/office/drawing/2014/main" id="{B85F5CEE-EABA-4A04-9D85-A0A7E6E48730}"/>
              </a:ext>
            </a:extLst>
          </p:cNvPr>
          <p:cNvSpPr/>
          <p:nvPr/>
        </p:nvSpPr>
        <p:spPr>
          <a:xfrm>
            <a:off x="2670838" y="4591736"/>
            <a:ext cx="4236500" cy="1256477"/>
          </a:xfrm>
          <a:custGeom>
            <a:avLst/>
            <a:gdLst>
              <a:gd name="connsiteX0" fmla="*/ 0 w 4670677"/>
              <a:gd name="connsiteY0" fmla="*/ 65783 h 1249899"/>
              <a:gd name="connsiteX1" fmla="*/ 3703649 w 4670677"/>
              <a:gd name="connsiteY1" fmla="*/ 131568 h 1249899"/>
              <a:gd name="connsiteX2" fmla="*/ 4670677 w 4670677"/>
              <a:gd name="connsiteY2" fmla="*/ 1249899 h 1249899"/>
            </a:gdLst>
            <a:ahLst/>
            <a:cxnLst>
              <a:cxn ang="0">
                <a:pos x="connsiteX0" y="connsiteY0"/>
              </a:cxn>
              <a:cxn ang="0">
                <a:pos x="connsiteX1" y="connsiteY1"/>
              </a:cxn>
              <a:cxn ang="0">
                <a:pos x="connsiteX2" y="connsiteY2"/>
              </a:cxn>
            </a:cxnLst>
            <a:rect l="l" t="t" r="r" b="b"/>
            <a:pathLst>
              <a:path w="4670677" h="1249899">
                <a:moveTo>
                  <a:pt x="0" y="65783"/>
                </a:moveTo>
                <a:cubicBezTo>
                  <a:pt x="1462601" y="-1"/>
                  <a:pt x="2925203" y="-65785"/>
                  <a:pt x="3703649" y="131568"/>
                </a:cubicBezTo>
                <a:cubicBezTo>
                  <a:pt x="4482095" y="328921"/>
                  <a:pt x="4539109" y="1193983"/>
                  <a:pt x="4670677" y="1249899"/>
                </a:cubicBezTo>
              </a:path>
            </a:pathLst>
          </a:cu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b="1">
              <a:latin typeface="+mj-lt"/>
            </a:endParaRPr>
          </a:p>
        </p:txBody>
      </p:sp>
      <p:sp>
        <p:nvSpPr>
          <p:cNvPr id="43" name="Freeform: Shape 42">
            <a:extLst>
              <a:ext uri="{FF2B5EF4-FFF2-40B4-BE49-F238E27FC236}">
                <a16:creationId xmlns:a16="http://schemas.microsoft.com/office/drawing/2014/main" id="{88E19FE9-0573-4B83-8D5F-863242A7B847}"/>
              </a:ext>
            </a:extLst>
          </p:cNvPr>
          <p:cNvSpPr/>
          <p:nvPr/>
        </p:nvSpPr>
        <p:spPr>
          <a:xfrm>
            <a:off x="3670757" y="4868772"/>
            <a:ext cx="5065381" cy="1012333"/>
          </a:xfrm>
          <a:custGeom>
            <a:avLst/>
            <a:gdLst>
              <a:gd name="connsiteX0" fmla="*/ 0 w 5065381"/>
              <a:gd name="connsiteY0" fmla="*/ 5835 h 1012333"/>
              <a:gd name="connsiteX1" fmla="*/ 3960207 w 5065381"/>
              <a:gd name="connsiteY1" fmla="*/ 150560 h 1012333"/>
              <a:gd name="connsiteX2" fmla="*/ 5065381 w 5065381"/>
              <a:gd name="connsiteY2" fmla="*/ 1012333 h 1012333"/>
            </a:gdLst>
            <a:ahLst/>
            <a:cxnLst>
              <a:cxn ang="0">
                <a:pos x="connsiteX0" y="connsiteY0"/>
              </a:cxn>
              <a:cxn ang="0">
                <a:pos x="connsiteX1" y="connsiteY1"/>
              </a:cxn>
              <a:cxn ang="0">
                <a:pos x="connsiteX2" y="connsiteY2"/>
              </a:cxn>
            </a:cxnLst>
            <a:rect l="l" t="t" r="r" b="b"/>
            <a:pathLst>
              <a:path w="5065381" h="1012333">
                <a:moveTo>
                  <a:pt x="0" y="5835"/>
                </a:moveTo>
                <a:cubicBezTo>
                  <a:pt x="1557988" y="-5678"/>
                  <a:pt x="3115977" y="-17190"/>
                  <a:pt x="3960207" y="150560"/>
                </a:cubicBezTo>
                <a:cubicBezTo>
                  <a:pt x="4804437" y="318310"/>
                  <a:pt x="5007272" y="738232"/>
                  <a:pt x="5065381" y="1012333"/>
                </a:cubicBezTo>
              </a:path>
            </a:pathLst>
          </a:cu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b="1">
              <a:latin typeface="+mj-lt"/>
            </a:endParaRPr>
          </a:p>
        </p:txBody>
      </p:sp>
    </p:spTree>
    <p:extLst>
      <p:ext uri="{BB962C8B-B14F-4D97-AF65-F5344CB8AC3E}">
        <p14:creationId xmlns:p14="http://schemas.microsoft.com/office/powerpoint/2010/main" val="262981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EB214-4A9C-4721-8418-2D1C36C8CDEA}"/>
              </a:ext>
            </a:extLst>
          </p:cNvPr>
          <p:cNvSpPr>
            <a:spLocks noGrp="1"/>
          </p:cNvSpPr>
          <p:nvPr>
            <p:ph type="title"/>
          </p:nvPr>
        </p:nvSpPr>
        <p:spPr/>
        <p:txBody>
          <a:bodyPr/>
          <a:lstStyle/>
          <a:p>
            <a:r>
              <a:rPr lang="en-GB" dirty="0"/>
              <a:t>The problem</a:t>
            </a:r>
          </a:p>
        </p:txBody>
      </p:sp>
      <p:pic>
        <p:nvPicPr>
          <p:cNvPr id="10" name="Picture 9">
            <a:extLst>
              <a:ext uri="{FF2B5EF4-FFF2-40B4-BE49-F238E27FC236}">
                <a16:creationId xmlns:a16="http://schemas.microsoft.com/office/drawing/2014/main" id="{7975CB00-ACCD-441D-9908-E951390113C3}"/>
              </a:ext>
            </a:extLst>
          </p:cNvPr>
          <p:cNvPicPr>
            <a:picLocks noChangeAspect="1"/>
          </p:cNvPicPr>
          <p:nvPr/>
        </p:nvPicPr>
        <p:blipFill>
          <a:blip r:embed="rId6"/>
          <a:stretch>
            <a:fillRect/>
          </a:stretch>
        </p:blipFill>
        <p:spPr>
          <a:xfrm>
            <a:off x="7848600" y="1072871"/>
            <a:ext cx="4180743" cy="3139358"/>
          </a:xfrm>
          <a:prstGeom prst="rect">
            <a:avLst/>
          </a:prstGeom>
        </p:spPr>
      </p:pic>
      <p:sp>
        <p:nvSpPr>
          <p:cNvPr id="8" name="TextBox 7">
            <a:extLst>
              <a:ext uri="{FF2B5EF4-FFF2-40B4-BE49-F238E27FC236}">
                <a16:creationId xmlns:a16="http://schemas.microsoft.com/office/drawing/2014/main" id="{8587A6D3-DB3C-481B-884D-F5DB45E89C9F}"/>
              </a:ext>
            </a:extLst>
          </p:cNvPr>
          <p:cNvSpPr txBox="1"/>
          <p:nvPr/>
        </p:nvSpPr>
        <p:spPr>
          <a:xfrm>
            <a:off x="204887" y="990600"/>
            <a:ext cx="6099906" cy="5262979"/>
          </a:xfrm>
          <a:prstGeom prst="rect">
            <a:avLst/>
          </a:prstGeom>
          <a:noFill/>
        </p:spPr>
        <p:txBody>
          <a:bodyPr wrap="square">
            <a:spAutoFit/>
          </a:bodyPr>
          <a:lstStyle/>
          <a:p>
            <a:pPr algn="ctr">
              <a:defRPr/>
            </a:pPr>
            <a:r>
              <a:rPr lang="en-GB" sz="2400" dirty="0">
                <a:solidFill>
                  <a:prstClr val="black"/>
                </a:solidFill>
                <a:latin typeface="Arial"/>
              </a:rPr>
              <a:t>Existing macro scale transport models struggle to capture </a:t>
            </a:r>
            <a:r>
              <a:rPr lang="en-GB" sz="2400" b="1" dirty="0">
                <a:solidFill>
                  <a:prstClr val="black"/>
                </a:solidFill>
                <a:latin typeface="Arial"/>
              </a:rPr>
              <a:t>early</a:t>
            </a:r>
            <a:r>
              <a:rPr lang="en-GB" sz="2400" dirty="0">
                <a:solidFill>
                  <a:prstClr val="black"/>
                </a:solidFill>
                <a:latin typeface="Arial"/>
              </a:rPr>
              <a:t> and </a:t>
            </a:r>
            <a:r>
              <a:rPr lang="en-GB" sz="2400" b="1" dirty="0">
                <a:solidFill>
                  <a:prstClr val="black"/>
                </a:solidFill>
                <a:latin typeface="Arial"/>
              </a:rPr>
              <a:t>late arrivals</a:t>
            </a:r>
            <a:r>
              <a:rPr lang="en-GB" sz="2400" dirty="0">
                <a:solidFill>
                  <a:prstClr val="black"/>
                </a:solidFill>
                <a:latin typeface="Arial"/>
              </a:rPr>
              <a:t> solute plumes through highly heterogeneous sediments.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prstClr val="black"/>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a:ea typeface="+mn-ea"/>
                <a:cs typeface="+mn-cs"/>
              </a:rPr>
              <a:t>Pore</a:t>
            </a:r>
            <a:r>
              <a:rPr kumimoji="0" lang="en-GB" sz="2400" b="0" i="0" u="none" strike="noStrike" kern="1200" cap="none" spc="0" normalizeH="0" baseline="0" noProof="0" dirty="0">
                <a:ln>
                  <a:noFill/>
                </a:ln>
                <a:solidFill>
                  <a:prstClr val="black"/>
                </a:solidFill>
                <a:effectLst/>
                <a:uLnTx/>
                <a:uFillTx/>
                <a:latin typeface="Arial"/>
                <a:ea typeface="+mn-ea"/>
                <a:cs typeface="+mn-cs"/>
              </a:rPr>
              <a:t> (micro) scale: </a:t>
            </a:r>
            <a:r>
              <a:rPr kumimoji="0" lang="en-GB" sz="2400" b="1" i="0" u="none" strike="noStrike" kern="1200" cap="none" spc="0" normalizeH="0" baseline="0" noProof="0" dirty="0">
                <a:ln>
                  <a:noFill/>
                </a:ln>
                <a:solidFill>
                  <a:prstClr val="black"/>
                </a:solidFill>
                <a:effectLst/>
                <a:uLnTx/>
                <a:uFillTx/>
                <a:latin typeface="Arial"/>
                <a:ea typeface="+mn-ea"/>
                <a:cs typeface="+mn-cs"/>
              </a:rPr>
              <a:t>Navier-Stokes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prstClr val="black"/>
                </a:solidFill>
                <a:latin typeface="Arial"/>
              </a:rPr>
              <a:t>Heterogeneity</a:t>
            </a:r>
            <a:r>
              <a:rPr lang="en-GB" sz="2400" dirty="0">
                <a:solidFill>
                  <a:prstClr val="black"/>
                </a:solidFill>
                <a:latin typeface="Arial"/>
              </a:rPr>
              <a:t> (</a:t>
            </a:r>
            <a:r>
              <a:rPr lang="en-GB" sz="2400" dirty="0" err="1">
                <a:solidFill>
                  <a:prstClr val="black"/>
                </a:solidFill>
                <a:latin typeface="Arial"/>
              </a:rPr>
              <a:t>meso</a:t>
            </a:r>
            <a:r>
              <a:rPr lang="en-GB" sz="2400" dirty="0">
                <a:solidFill>
                  <a:prstClr val="black"/>
                </a:solidFill>
                <a:latin typeface="Arial"/>
              </a:rPr>
              <a:t>) scale: </a:t>
            </a:r>
            <a:r>
              <a:rPr lang="en-GB" sz="2400" b="1" dirty="0">
                <a:solidFill>
                  <a:prstClr val="black"/>
                </a:solidFill>
                <a:latin typeface="Arial"/>
              </a:rPr>
              <a:t>Darcy</a:t>
            </a:r>
            <a:r>
              <a:rPr lang="en-GB" sz="2400" dirty="0">
                <a:solidFill>
                  <a:prstClr val="black"/>
                </a:solidFill>
                <a:latin typeface="Arial"/>
              </a:rPr>
              <a:t> &amp; </a:t>
            </a:r>
            <a:r>
              <a:rPr lang="en-GB" sz="2400" b="1" dirty="0">
                <a:solidFill>
                  <a:prstClr val="black"/>
                </a:solidFill>
                <a:latin typeface="Arial"/>
              </a:rPr>
              <a:t>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prstClr val="black"/>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prstClr val="black"/>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prstClr val="black"/>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prstClr val="black"/>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prstClr val="black"/>
                </a:solidFill>
                <a:latin typeface="Arial"/>
              </a:rPr>
              <a:t>Field</a:t>
            </a:r>
            <a:r>
              <a:rPr lang="en-GB" sz="2400" dirty="0">
                <a:solidFill>
                  <a:prstClr val="black"/>
                </a:solidFill>
                <a:latin typeface="Arial"/>
              </a:rPr>
              <a:t> (macro) scale:</a:t>
            </a:r>
          </a:p>
        </p:txBody>
      </p:sp>
      <p:pic>
        <p:nvPicPr>
          <p:cNvPr id="14" name="Picture 13">
            <a:extLst>
              <a:ext uri="{FF2B5EF4-FFF2-40B4-BE49-F238E27FC236}">
                <a16:creationId xmlns:a16="http://schemas.microsoft.com/office/drawing/2014/main" id="{18147818-BF87-48F2-A8FA-4D910CA710A1}"/>
              </a:ext>
            </a:extLst>
          </p:cNvPr>
          <p:cNvPicPr>
            <a:picLocks noChangeAspect="1"/>
          </p:cNvPicPr>
          <p:nvPr/>
        </p:nvPicPr>
        <p:blipFill>
          <a:blip r:embed="rId7"/>
          <a:stretch>
            <a:fillRect/>
          </a:stretch>
        </p:blipFill>
        <p:spPr>
          <a:xfrm>
            <a:off x="6781800" y="1447800"/>
            <a:ext cx="4846736" cy="3789526"/>
          </a:xfrm>
          <a:prstGeom prst="rect">
            <a:avLst/>
          </a:prstGeom>
        </p:spPr>
      </p:pic>
      <p:pic>
        <p:nvPicPr>
          <p:cNvPr id="12" name="Picture 11">
            <a:extLst>
              <a:ext uri="{FF2B5EF4-FFF2-40B4-BE49-F238E27FC236}">
                <a16:creationId xmlns:a16="http://schemas.microsoft.com/office/drawing/2014/main" id="{1E4DB26E-A987-4A38-9D2F-4CF6DE8BDE5E}"/>
              </a:ext>
            </a:extLst>
          </p:cNvPr>
          <p:cNvPicPr>
            <a:picLocks noChangeAspect="1"/>
          </p:cNvPicPr>
          <p:nvPr/>
        </p:nvPicPr>
        <p:blipFill>
          <a:blip r:embed="rId8"/>
          <a:stretch>
            <a:fillRect/>
          </a:stretch>
        </p:blipFill>
        <p:spPr>
          <a:xfrm>
            <a:off x="6557106" y="2589942"/>
            <a:ext cx="4435318" cy="2632444"/>
          </a:xfrm>
          <a:prstGeom prst="rect">
            <a:avLst/>
          </a:prstGeom>
        </p:spPr>
      </p:pic>
      <p:sp>
        <p:nvSpPr>
          <p:cNvPr id="11" name="TextBox 10">
            <a:extLst>
              <a:ext uri="{FF2B5EF4-FFF2-40B4-BE49-F238E27FC236}">
                <a16:creationId xmlns:a16="http://schemas.microsoft.com/office/drawing/2014/main" id="{9FF647BE-ECD2-4AB0-ADF5-A850058B26FE}"/>
              </a:ext>
            </a:extLst>
          </p:cNvPr>
          <p:cNvSpPr txBox="1"/>
          <p:nvPr/>
        </p:nvSpPr>
        <p:spPr>
          <a:xfrm>
            <a:off x="1153224" y="6253579"/>
            <a:ext cx="6316132"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i="1" dirty="0" err="1">
                <a:solidFill>
                  <a:prstClr val="black"/>
                </a:solidFill>
                <a:latin typeface="Arial"/>
              </a:rPr>
              <a:t>Macrodispersion</a:t>
            </a:r>
            <a:r>
              <a:rPr lang="en-GB" sz="3000" i="1" dirty="0">
                <a:solidFill>
                  <a:prstClr val="black"/>
                </a:solidFill>
                <a:latin typeface="Arial"/>
              </a:rPr>
              <a:t>? MRMT? CTRW?</a:t>
            </a:r>
          </a:p>
        </p:txBody>
      </p:sp>
      <p:pic>
        <p:nvPicPr>
          <p:cNvPr id="4" name="Picture 3" descr="\documentclass{article}&#10;\usepackage{amsmath}&#10;\pagestyle{empty}&#10;\begin{document}&#10;&#10;\[&#10; \rho \frac{D \boldsymbol{v}}{D t} = - \nabla p + \nabla \cdot \boldsymbol{\tau} + \rho \boldsymbol{g}&#10;\]&#10;&#10;\end{document}" title="IguanaTex Bitmap Display">
            <a:extLst>
              <a:ext uri="{FF2B5EF4-FFF2-40B4-BE49-F238E27FC236}">
                <a16:creationId xmlns:a16="http://schemas.microsoft.com/office/drawing/2014/main" id="{AD6F29FE-6EC8-71FB-919C-BC5AEE5B78F6}"/>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1234260" y="3300127"/>
            <a:ext cx="3623462" cy="673387"/>
          </a:xfrm>
          <a:prstGeom prst="rect">
            <a:avLst/>
          </a:prstGeom>
        </p:spPr>
      </p:pic>
      <p:pic>
        <p:nvPicPr>
          <p:cNvPr id="15" name="Picture 14">
            <a:extLst>
              <a:ext uri="{FF2B5EF4-FFF2-40B4-BE49-F238E27FC236}">
                <a16:creationId xmlns:a16="http://schemas.microsoft.com/office/drawing/2014/main" id="{7037EE60-262E-BD8D-4125-AC4FC06198C2}"/>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435864" y="4432176"/>
            <a:ext cx="2078075" cy="576903"/>
          </a:xfrm>
          <a:prstGeom prst="rect">
            <a:avLst/>
          </a:prstGeom>
        </p:spPr>
      </p:pic>
      <p:pic>
        <p:nvPicPr>
          <p:cNvPr id="19" name="Picture 18" descr="\documentclass{article}&#10;\usepackage{amsmath}&#10;\pagestyle{empty}&#10;\usepackage{xcolor}&#10;&#10;\begin{document}&#10;&#10;\[&#10; \frac{\partial (\phi c)}{\partial t} + \nabla \cdot (\boldsymbol{V}c) - \nabla \cdot \left[ \phi \left( \boldsymbol{D}_{mol} + \boldsymbol{D}_{mec} \right) \nabla c \right] = 0&#10;\] &#10;&#10;\end{document}" title="IguanaTex Bitmap Display">
            <a:extLst>
              <a:ext uri="{FF2B5EF4-FFF2-40B4-BE49-F238E27FC236}">
                <a16:creationId xmlns:a16="http://schemas.microsoft.com/office/drawing/2014/main" id="{DBAD2B7E-CE58-C4EF-71B8-B8CAD706BAEC}"/>
              </a:ext>
            </a:extLst>
          </p:cNvPr>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460248" y="5094565"/>
            <a:ext cx="5664146" cy="576903"/>
          </a:xfrm>
          <a:prstGeom prst="rect">
            <a:avLst/>
          </a:prstGeom>
        </p:spPr>
      </p:pic>
    </p:spTree>
    <p:custDataLst>
      <p:tags r:id="rId1"/>
    </p:custDataLst>
    <p:extLst>
      <p:ext uri="{BB962C8B-B14F-4D97-AF65-F5344CB8AC3E}">
        <p14:creationId xmlns:p14="http://schemas.microsoft.com/office/powerpoint/2010/main" val="3440904923"/>
      </p:ext>
    </p:extLst>
  </p:cSld>
  <p:clrMapOvr>
    <a:masterClrMapping/>
  </p:clrMapOvr>
  <mc:AlternateContent xmlns:mc="http://schemas.openxmlformats.org/markup-compatibility/2006" xmlns:p14="http://schemas.microsoft.com/office/powerpoint/2010/main">
    <mc:Choice Requires="p14">
      <p:transition spd="med" p14:dur="700" advTm="68631">
        <p:fade/>
      </p:transition>
    </mc:Choice>
    <mc:Fallback xmlns="">
      <p:transition spd="med" advTm="6863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8DA3C-7B01-4DF4-8490-9757C8261294}"/>
              </a:ext>
            </a:extLst>
          </p:cNvPr>
          <p:cNvSpPr>
            <a:spLocks noGrp="1"/>
          </p:cNvSpPr>
          <p:nvPr>
            <p:ph type="title"/>
          </p:nvPr>
        </p:nvSpPr>
        <p:spPr/>
        <p:txBody>
          <a:bodyPr/>
          <a:lstStyle/>
          <a:p>
            <a:r>
              <a:rPr lang="en-GB" dirty="0"/>
              <a:t>Hierarchy of the libraries </a:t>
            </a:r>
          </a:p>
        </p:txBody>
      </p:sp>
      <p:graphicFrame>
        <p:nvGraphicFramePr>
          <p:cNvPr id="3" name="Diagram 2">
            <a:extLst>
              <a:ext uri="{FF2B5EF4-FFF2-40B4-BE49-F238E27FC236}">
                <a16:creationId xmlns:a16="http://schemas.microsoft.com/office/drawing/2014/main" id="{7C68E37E-1267-4869-A114-9020602E9B30}"/>
              </a:ext>
            </a:extLst>
          </p:cNvPr>
          <p:cNvGraphicFramePr/>
          <p:nvPr/>
        </p:nvGraphicFramePr>
        <p:xfrm>
          <a:off x="-225520" y="2355762"/>
          <a:ext cx="7895561" cy="4397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942B9141-188D-45FF-9947-06D165E361DB}"/>
              </a:ext>
            </a:extLst>
          </p:cNvPr>
          <p:cNvGraphicFramePr/>
          <p:nvPr/>
        </p:nvGraphicFramePr>
        <p:xfrm>
          <a:off x="7128205" y="951274"/>
          <a:ext cx="3420092" cy="535275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5" name="Diagram 4">
            <a:extLst>
              <a:ext uri="{FF2B5EF4-FFF2-40B4-BE49-F238E27FC236}">
                <a16:creationId xmlns:a16="http://schemas.microsoft.com/office/drawing/2014/main" id="{1FC6E7C3-020A-4515-8C39-0C4333241773}"/>
              </a:ext>
            </a:extLst>
          </p:cNvPr>
          <p:cNvGraphicFramePr/>
          <p:nvPr/>
        </p:nvGraphicFramePr>
        <p:xfrm>
          <a:off x="9700352" y="993646"/>
          <a:ext cx="2677779" cy="174988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6" name="TextBox 5">
            <a:extLst>
              <a:ext uri="{FF2B5EF4-FFF2-40B4-BE49-F238E27FC236}">
                <a16:creationId xmlns:a16="http://schemas.microsoft.com/office/drawing/2014/main" id="{A716132D-9F81-4422-9098-99956FAC67C5}"/>
              </a:ext>
            </a:extLst>
          </p:cNvPr>
          <p:cNvSpPr txBox="1"/>
          <p:nvPr/>
        </p:nvSpPr>
        <p:spPr>
          <a:xfrm>
            <a:off x="1079500" y="951274"/>
            <a:ext cx="6018212" cy="1219200"/>
          </a:xfrm>
          <a:prstGeom prst="rect">
            <a:avLst/>
          </a:prstGeom>
          <a:noFill/>
        </p:spPr>
        <p:txBody>
          <a:bodyPr wrap="square">
            <a:spAutoFit/>
          </a:bodyPr>
          <a:lstStyle/>
          <a:p>
            <a:r>
              <a:rPr lang="en-GB" b="1" dirty="0">
                <a:latin typeface="+mj-lt"/>
              </a:rPr>
              <a:t>Generates random heterogeneous porous media</a:t>
            </a:r>
          </a:p>
          <a:p>
            <a:r>
              <a:rPr lang="en-GB" dirty="0">
                <a:latin typeface="+mj-lt"/>
              </a:rPr>
              <a:t>- multivariate continuous Gaussian random fields</a:t>
            </a:r>
          </a:p>
          <a:p>
            <a:r>
              <a:rPr lang="en-GB" dirty="0">
                <a:latin typeface="+mj-lt"/>
              </a:rPr>
              <a:t>- exponential, </a:t>
            </a:r>
            <a:r>
              <a:rPr lang="en-GB" dirty="0" err="1">
                <a:latin typeface="+mj-lt"/>
              </a:rPr>
              <a:t>Matérn</a:t>
            </a:r>
            <a:r>
              <a:rPr lang="en-GB" dirty="0">
                <a:latin typeface="+mj-lt"/>
              </a:rPr>
              <a:t> and Gaussian correlation functions</a:t>
            </a:r>
          </a:p>
          <a:p>
            <a:r>
              <a:rPr lang="en-GB" dirty="0">
                <a:latin typeface="+mj-lt"/>
              </a:rPr>
              <a:t>- truncated and pluri-truncated Gaussian algorithm</a:t>
            </a:r>
          </a:p>
        </p:txBody>
      </p:sp>
      <p:sp>
        <p:nvSpPr>
          <p:cNvPr id="8" name="TextBox 7">
            <a:extLst>
              <a:ext uri="{FF2B5EF4-FFF2-40B4-BE49-F238E27FC236}">
                <a16:creationId xmlns:a16="http://schemas.microsoft.com/office/drawing/2014/main" id="{2301DB48-0610-43D2-B442-62CF3205FAED}"/>
              </a:ext>
            </a:extLst>
          </p:cNvPr>
          <p:cNvSpPr txBox="1"/>
          <p:nvPr/>
        </p:nvSpPr>
        <p:spPr>
          <a:xfrm>
            <a:off x="3747660" y="5818269"/>
            <a:ext cx="448194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n-ea"/>
                <a:cs typeface="+mn-cs"/>
              </a:rPr>
              <a:t>Transport simulation library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 Single-phase transport mechanisms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 Estimation of </a:t>
            </a:r>
            <a:r>
              <a:rPr kumimoji="0" lang="en-GB" sz="1800" b="0" i="0" u="none" strike="noStrike" kern="1200" cap="none" spc="0" normalizeH="0" baseline="0" noProof="0" dirty="0" err="1">
                <a:ln>
                  <a:noFill/>
                </a:ln>
                <a:solidFill>
                  <a:prstClr val="black"/>
                </a:solidFill>
                <a:effectLst/>
                <a:uLnTx/>
                <a:uFillTx/>
                <a:latin typeface="Arial"/>
                <a:ea typeface="+mn-ea"/>
                <a:cs typeface="+mn-cs"/>
              </a:rPr>
              <a:t>macrodispersion</a:t>
            </a:r>
            <a:r>
              <a:rPr kumimoji="0" lang="en-GB" sz="1800" b="0" i="0" u="none" strike="noStrike" kern="1200" cap="none" spc="0" normalizeH="0" baseline="0" noProof="0" dirty="0">
                <a:ln>
                  <a:noFill/>
                </a:ln>
                <a:solidFill>
                  <a:prstClr val="black"/>
                </a:solidFill>
                <a:effectLst/>
                <a:uLnTx/>
                <a:uFillTx/>
                <a:latin typeface="Arial"/>
                <a:ea typeface="+mn-ea"/>
                <a:cs typeface="+mn-cs"/>
              </a:rPr>
              <a:t> properties</a:t>
            </a:r>
          </a:p>
        </p:txBody>
      </p:sp>
      <p:sp>
        <p:nvSpPr>
          <p:cNvPr id="9" name="TextBox 8">
            <a:extLst>
              <a:ext uri="{FF2B5EF4-FFF2-40B4-BE49-F238E27FC236}">
                <a16:creationId xmlns:a16="http://schemas.microsoft.com/office/drawing/2014/main" id="{FCDC4B2C-911C-41C4-A58A-238E6DA05FD2}"/>
              </a:ext>
            </a:extLst>
          </p:cNvPr>
          <p:cNvSpPr txBox="1"/>
          <p:nvPr/>
        </p:nvSpPr>
        <p:spPr>
          <a:xfrm>
            <a:off x="10287000" y="3124200"/>
            <a:ext cx="1991979"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n-ea"/>
                <a:cs typeface="+mn-cs"/>
              </a:rPr>
              <a:t>Flow simulation library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 Darcy’s law and incompressibility condition</a:t>
            </a:r>
          </a:p>
        </p:txBody>
      </p:sp>
    </p:spTree>
    <p:extLst>
      <p:ext uri="{BB962C8B-B14F-4D97-AF65-F5344CB8AC3E}">
        <p14:creationId xmlns:p14="http://schemas.microsoft.com/office/powerpoint/2010/main" val="350397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9195-A709-4133-8191-27E4F88D15CF}"/>
              </a:ext>
            </a:extLst>
          </p:cNvPr>
          <p:cNvSpPr>
            <a:spLocks noGrp="1"/>
          </p:cNvSpPr>
          <p:nvPr>
            <p:ph type="title"/>
          </p:nvPr>
        </p:nvSpPr>
        <p:spPr/>
        <p:txBody>
          <a:bodyPr/>
          <a:lstStyle/>
          <a:p>
            <a:r>
              <a:rPr lang="en-GB" dirty="0"/>
              <a:t>Numerical experiments: Moments and Least Squares Methods</a:t>
            </a:r>
          </a:p>
        </p:txBody>
      </p:sp>
      <p:pic>
        <p:nvPicPr>
          <p:cNvPr id="18" name="Picture 17">
            <a:extLst>
              <a:ext uri="{FF2B5EF4-FFF2-40B4-BE49-F238E27FC236}">
                <a16:creationId xmlns:a16="http://schemas.microsoft.com/office/drawing/2014/main" id="{C5484E3C-8ADA-4E7C-9FB6-5B88D0E49FA0}"/>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3124200" y="1666544"/>
            <a:ext cx="6557321" cy="1519535"/>
          </a:xfrm>
          <a:prstGeom prst="rect">
            <a:avLst/>
          </a:prstGeom>
        </p:spPr>
      </p:pic>
      <p:pic>
        <p:nvPicPr>
          <p:cNvPr id="4" name="Picture 3">
            <a:extLst>
              <a:ext uri="{FF2B5EF4-FFF2-40B4-BE49-F238E27FC236}">
                <a16:creationId xmlns:a16="http://schemas.microsoft.com/office/drawing/2014/main" id="{5D1B01E5-20FE-4228-9F1E-C500FF233496}"/>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4876800" y="4246116"/>
            <a:ext cx="5156570" cy="1257143"/>
          </a:xfrm>
          <a:prstGeom prst="rect">
            <a:avLst/>
          </a:prstGeom>
        </p:spPr>
      </p:pic>
      <p:sp>
        <p:nvSpPr>
          <p:cNvPr id="23" name="TextBox 22">
            <a:extLst>
              <a:ext uri="{FF2B5EF4-FFF2-40B4-BE49-F238E27FC236}">
                <a16:creationId xmlns:a16="http://schemas.microsoft.com/office/drawing/2014/main" id="{0889FFF3-20E0-4DCB-8F1E-8B0A50310AAD}"/>
              </a:ext>
            </a:extLst>
          </p:cNvPr>
          <p:cNvSpPr txBox="1"/>
          <p:nvPr/>
        </p:nvSpPr>
        <p:spPr>
          <a:xfrm>
            <a:off x="762000" y="990600"/>
            <a:ext cx="10744200" cy="461665"/>
          </a:xfrm>
          <a:prstGeom prst="rect">
            <a:avLst/>
          </a:prstGeom>
          <a:noFill/>
        </p:spPr>
        <p:txBody>
          <a:bodyPr wrap="square" rtlCol="0">
            <a:spAutoFit/>
          </a:bodyPr>
          <a:lstStyle/>
          <a:p>
            <a:r>
              <a:rPr lang="en-GB" sz="2400" dirty="0">
                <a:latin typeface="+mj-lt"/>
              </a:rPr>
              <a:t>Inverse (1) and Cumulative Inverse (2) Gaussian distribution:</a:t>
            </a:r>
          </a:p>
        </p:txBody>
      </p:sp>
      <p:sp>
        <p:nvSpPr>
          <p:cNvPr id="24" name="TextBox 23">
            <a:extLst>
              <a:ext uri="{FF2B5EF4-FFF2-40B4-BE49-F238E27FC236}">
                <a16:creationId xmlns:a16="http://schemas.microsoft.com/office/drawing/2014/main" id="{60BEDA0D-C6E0-44E7-8EEE-B6A85F8E558A}"/>
              </a:ext>
            </a:extLst>
          </p:cNvPr>
          <p:cNvSpPr txBox="1"/>
          <p:nvPr/>
        </p:nvSpPr>
        <p:spPr>
          <a:xfrm>
            <a:off x="545915" y="3286035"/>
            <a:ext cx="11176370" cy="1200329"/>
          </a:xfrm>
          <a:prstGeom prst="rect">
            <a:avLst/>
          </a:prstGeom>
          <a:noFill/>
        </p:spPr>
        <p:txBody>
          <a:bodyPr wrap="square" rtlCol="0">
            <a:spAutoFit/>
          </a:bodyPr>
          <a:lstStyle/>
          <a:p>
            <a:r>
              <a:rPr lang="en-GB" sz="2400" b="1" dirty="0">
                <a:latin typeface="+mj-lt"/>
              </a:rPr>
              <a:t>Moments method</a:t>
            </a:r>
            <a:r>
              <a:rPr lang="en-GB" sz="2400" dirty="0">
                <a:latin typeface="+mj-lt"/>
              </a:rPr>
              <a:t>: from equation (2) it is possible to retrieve the statistical moments which </a:t>
            </a:r>
            <a:r>
              <a:rPr lang="en-GB" sz="2400" i="1" dirty="0">
                <a:latin typeface="+mj-lt"/>
              </a:rPr>
              <a:t>Yu et al. 1999</a:t>
            </a:r>
            <a:r>
              <a:rPr lang="en-GB" sz="2400" dirty="0">
                <a:latin typeface="+mj-lt"/>
              </a:rPr>
              <a:t> used to derive the expressions for the velocity and the </a:t>
            </a:r>
            <a:r>
              <a:rPr lang="en-GB" sz="2400" dirty="0" err="1">
                <a:latin typeface="+mj-lt"/>
              </a:rPr>
              <a:t>macrodispersion</a:t>
            </a:r>
            <a:r>
              <a:rPr lang="en-GB" sz="2400" dirty="0">
                <a:latin typeface="+mj-lt"/>
              </a:rPr>
              <a:t>:</a:t>
            </a:r>
            <a:endParaRPr lang="en-GB" sz="2400" i="1" dirty="0">
              <a:latin typeface="+mj-lt"/>
            </a:endParaRPr>
          </a:p>
        </p:txBody>
      </p:sp>
      <p:sp>
        <p:nvSpPr>
          <p:cNvPr id="25" name="TextBox 24">
            <a:extLst>
              <a:ext uri="{FF2B5EF4-FFF2-40B4-BE49-F238E27FC236}">
                <a16:creationId xmlns:a16="http://schemas.microsoft.com/office/drawing/2014/main" id="{5E5CAA21-F528-4DD0-940F-9101FAB89DEB}"/>
              </a:ext>
            </a:extLst>
          </p:cNvPr>
          <p:cNvSpPr txBox="1"/>
          <p:nvPr/>
        </p:nvSpPr>
        <p:spPr>
          <a:xfrm>
            <a:off x="609600" y="5405735"/>
            <a:ext cx="10896600" cy="1200329"/>
          </a:xfrm>
          <a:prstGeom prst="rect">
            <a:avLst/>
          </a:prstGeom>
          <a:noFill/>
        </p:spPr>
        <p:txBody>
          <a:bodyPr wrap="square" rtlCol="0">
            <a:spAutoFit/>
          </a:bodyPr>
          <a:lstStyle/>
          <a:p>
            <a:r>
              <a:rPr lang="en-GB" sz="2400" b="1" dirty="0">
                <a:latin typeface="+mj-lt"/>
              </a:rPr>
              <a:t>Least squares method</a:t>
            </a:r>
            <a:r>
              <a:rPr lang="en-GB" sz="2400" dirty="0">
                <a:latin typeface="+mj-lt"/>
              </a:rPr>
              <a:t>: it minimizes the sum of the squares of the difference between observed values and the fitted values provided by the models (e.g. eq. 1 or 2). The calculations are performed using the Python </a:t>
            </a:r>
            <a:r>
              <a:rPr lang="en-GB" sz="2400" i="1" dirty="0" err="1">
                <a:latin typeface="+mj-lt"/>
              </a:rPr>
              <a:t>lmfit</a:t>
            </a:r>
            <a:r>
              <a:rPr lang="en-GB" sz="2400" dirty="0">
                <a:latin typeface="+mj-lt"/>
              </a:rPr>
              <a:t> library.</a:t>
            </a:r>
          </a:p>
        </p:txBody>
      </p:sp>
    </p:spTree>
    <p:extLst>
      <p:ext uri="{BB962C8B-B14F-4D97-AF65-F5344CB8AC3E}">
        <p14:creationId xmlns:p14="http://schemas.microsoft.com/office/powerpoint/2010/main" val="147797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15879-FA5F-4D50-9C5B-98C37AD441B2}"/>
              </a:ext>
            </a:extLst>
          </p:cNvPr>
          <p:cNvSpPr>
            <a:spLocks noGrp="1"/>
          </p:cNvSpPr>
          <p:nvPr>
            <p:ph type="title"/>
          </p:nvPr>
        </p:nvSpPr>
        <p:spPr/>
        <p:txBody>
          <a:bodyPr/>
          <a:lstStyle/>
          <a:p>
            <a:r>
              <a:rPr lang="en-GB" dirty="0"/>
              <a:t>Research question</a:t>
            </a:r>
          </a:p>
        </p:txBody>
      </p:sp>
      <p:sp>
        <p:nvSpPr>
          <p:cNvPr id="3" name="TextBox 2">
            <a:extLst>
              <a:ext uri="{FF2B5EF4-FFF2-40B4-BE49-F238E27FC236}">
                <a16:creationId xmlns:a16="http://schemas.microsoft.com/office/drawing/2014/main" id="{5A50A8E1-95B8-4B49-85D2-A6666841DA42}"/>
              </a:ext>
            </a:extLst>
          </p:cNvPr>
          <p:cNvSpPr txBox="1"/>
          <p:nvPr/>
        </p:nvSpPr>
        <p:spPr>
          <a:xfrm>
            <a:off x="2247900" y="1198496"/>
            <a:ext cx="7696200" cy="830997"/>
          </a:xfrm>
          <a:prstGeom prst="rect">
            <a:avLst/>
          </a:prstGeom>
          <a:noFill/>
        </p:spPr>
        <p:txBody>
          <a:bodyPr wrap="square" rtlCol="0">
            <a:spAutoFit/>
          </a:bodyPr>
          <a:lstStyle/>
          <a:p>
            <a:pPr algn="ctr"/>
            <a:r>
              <a:rPr lang="en-GB" sz="2400" b="1" dirty="0">
                <a:latin typeface="+mj-lt"/>
              </a:rPr>
              <a:t>Under which conditions the </a:t>
            </a:r>
            <a:r>
              <a:rPr lang="en-GB" sz="2400" b="1" dirty="0" err="1">
                <a:latin typeface="+mj-lt"/>
              </a:rPr>
              <a:t>Macrodispersion</a:t>
            </a:r>
            <a:r>
              <a:rPr lang="en-GB" sz="2400" b="1" dirty="0">
                <a:latin typeface="+mj-lt"/>
              </a:rPr>
              <a:t> model can be successfully applied?</a:t>
            </a:r>
          </a:p>
        </p:txBody>
      </p:sp>
      <p:sp>
        <p:nvSpPr>
          <p:cNvPr id="10" name="TextBox 9">
            <a:extLst>
              <a:ext uri="{FF2B5EF4-FFF2-40B4-BE49-F238E27FC236}">
                <a16:creationId xmlns:a16="http://schemas.microsoft.com/office/drawing/2014/main" id="{28C4615F-5070-051D-DE66-04A5BA3DAF49}"/>
              </a:ext>
            </a:extLst>
          </p:cNvPr>
          <p:cNvSpPr txBox="1"/>
          <p:nvPr/>
        </p:nvSpPr>
        <p:spPr>
          <a:xfrm>
            <a:off x="6096000" y="5434887"/>
            <a:ext cx="4989512" cy="369332"/>
          </a:xfrm>
          <a:prstGeom prst="rect">
            <a:avLst/>
          </a:prstGeom>
          <a:noFill/>
        </p:spPr>
        <p:txBody>
          <a:bodyPr wrap="square">
            <a:spAutoFit/>
          </a:bodyPr>
          <a:lstStyle/>
          <a:p>
            <a:r>
              <a:rPr lang="en-GB" b="1" dirty="0">
                <a:latin typeface="+mj-lt"/>
              </a:rPr>
              <a:t>CDF of the Inverse Gaussian distribution</a:t>
            </a:r>
            <a:endParaRPr lang="en-GB" dirty="0"/>
          </a:p>
        </p:txBody>
      </p:sp>
      <p:sp>
        <p:nvSpPr>
          <p:cNvPr id="12" name="TextBox 11">
            <a:extLst>
              <a:ext uri="{FF2B5EF4-FFF2-40B4-BE49-F238E27FC236}">
                <a16:creationId xmlns:a16="http://schemas.microsoft.com/office/drawing/2014/main" id="{9B676E7A-148A-4781-9F9B-E279E837B061}"/>
              </a:ext>
            </a:extLst>
          </p:cNvPr>
          <p:cNvSpPr txBox="1"/>
          <p:nvPr/>
        </p:nvSpPr>
        <p:spPr>
          <a:xfrm>
            <a:off x="660400" y="5434887"/>
            <a:ext cx="3073399" cy="369332"/>
          </a:xfrm>
          <a:prstGeom prst="rect">
            <a:avLst/>
          </a:prstGeom>
          <a:noFill/>
        </p:spPr>
        <p:txBody>
          <a:bodyPr wrap="square">
            <a:spAutoFit/>
          </a:bodyPr>
          <a:lstStyle/>
          <a:p>
            <a:r>
              <a:rPr lang="en-GB" b="1" dirty="0" err="1">
                <a:latin typeface="+mj-lt"/>
              </a:rPr>
              <a:t>Macrodispersion</a:t>
            </a:r>
            <a:r>
              <a:rPr lang="en-GB" b="1" dirty="0">
                <a:latin typeface="+mj-lt"/>
              </a:rPr>
              <a:t> model</a:t>
            </a:r>
            <a:endParaRPr lang="en-GB" dirty="0"/>
          </a:p>
        </p:txBody>
      </p:sp>
      <p:pic>
        <p:nvPicPr>
          <p:cNvPr id="18" name="Picture 17" descr="\documentclass{article}&#10;\usepackage{amsmath}&#10;\pagestyle{empty}&#10;\begin{document}&#10;&#10;\[&#10; \frac{\partial \overline{c}}{\partial t} + \overline{V_x} \dfrac{\partial \overline{c}}{\partial x} - &#10;D^{mac}_{xx} \dfrac{\partial^2 \overline{c}}{\partial x^2} = 0&#10;\]&#10;&#10;\end{document}" title="IguanaTex Bitmap Display">
            <a:extLst>
              <a:ext uri="{FF2B5EF4-FFF2-40B4-BE49-F238E27FC236}">
                <a16:creationId xmlns:a16="http://schemas.microsoft.com/office/drawing/2014/main" id="{8808821D-6C3B-C60F-960D-094958AA9963}"/>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298766" y="5971127"/>
            <a:ext cx="3073400" cy="558800"/>
          </a:xfrm>
          <a:prstGeom prst="rect">
            <a:avLst/>
          </a:prstGeom>
        </p:spPr>
      </p:pic>
      <p:sp>
        <p:nvSpPr>
          <p:cNvPr id="6" name="Right Arrow 5">
            <a:extLst>
              <a:ext uri="{FF2B5EF4-FFF2-40B4-BE49-F238E27FC236}">
                <a16:creationId xmlns:a16="http://schemas.microsoft.com/office/drawing/2014/main" id="{A331EB44-9034-B827-E19E-F2B4859B6DD5}"/>
              </a:ext>
            </a:extLst>
          </p:cNvPr>
          <p:cNvSpPr/>
          <p:nvPr/>
        </p:nvSpPr>
        <p:spPr>
          <a:xfrm>
            <a:off x="3597813" y="6172198"/>
            <a:ext cx="1659987" cy="228601"/>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mj-lt"/>
            </a:endParaRPr>
          </a:p>
        </p:txBody>
      </p:sp>
      <p:pic>
        <p:nvPicPr>
          <p:cNvPr id="4" name="plumeBTC_1.mp4" descr="plumeBTC_1.mp4">
            <a:hlinkClick r:id="" action="ppaction://media"/>
            <a:extLst>
              <a:ext uri="{FF2B5EF4-FFF2-40B4-BE49-F238E27FC236}">
                <a16:creationId xmlns:a16="http://schemas.microsoft.com/office/drawing/2014/main" id="{B5851516-313F-8476-68B6-7D30AFC4DC35}"/>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847" t="4133" r="1695" b="4854"/>
          <a:stretch/>
        </p:blipFill>
        <p:spPr>
          <a:xfrm>
            <a:off x="1714500" y="2126541"/>
            <a:ext cx="8763000" cy="3351149"/>
          </a:xfrm>
          <a:prstGeom prst="rect">
            <a:avLst/>
          </a:prstGeom>
        </p:spPr>
      </p:pic>
      <p:pic>
        <p:nvPicPr>
          <p:cNvPr id="40" name="Picture 39" descr="\documentclass{article}&#10;\usepackage{amsmath}&#10;\pagestyle{empty}&#10;\begin{document}&#10;&#10;\[&#10;\overline{c}(T) = F(t; \mu_1, \nu) = \Phi \left( \sqrt{\frac{\nu}{t}} \left(\frac{t}{\mu_1}-1 \right) \right) + e^{\frac{2 \nu}{\mu_1}} \Phi \left( -\sqrt{\frac{\nu}{t}} \left(\frac{t}{\mu_1}+1 \right) \right)&#10;\]&#10;&#10;\end{document}" title="IguanaTex Bitmap Display">
            <a:extLst>
              <a:ext uri="{FF2B5EF4-FFF2-40B4-BE49-F238E27FC236}">
                <a16:creationId xmlns:a16="http://schemas.microsoft.com/office/drawing/2014/main" id="{E945ABA0-AE53-F9BB-0677-C7717D3911BB}"/>
              </a:ext>
            </a:extLst>
          </p:cNvPr>
          <p:cNvPicPr>
            <a:picLocks noChangeAspect="1"/>
          </p:cNvPicPr>
          <p:nvPr>
            <p:custDataLst>
              <p:tags r:id="rId5"/>
            </p:custDataLst>
          </p:nvPr>
        </p:nvPicPr>
        <p:blipFill>
          <a:blip r:embed="rId9">
            <a:extLst>
              <a:ext uri="{28A0092B-C50C-407E-A947-70E740481C1C}">
                <a14:useLocalDpi xmlns:a14="http://schemas.microsoft.com/office/drawing/2010/main" val="0"/>
              </a:ext>
            </a:extLst>
          </a:blip>
          <a:stretch>
            <a:fillRect/>
          </a:stretch>
        </p:blipFill>
        <p:spPr>
          <a:xfrm>
            <a:off x="5452874" y="5971127"/>
            <a:ext cx="6683238" cy="558800"/>
          </a:xfrm>
          <a:prstGeom prst="rect">
            <a:avLst/>
          </a:prstGeom>
        </p:spPr>
      </p:pic>
    </p:spTree>
    <p:custDataLst>
      <p:tags r:id="rId1"/>
    </p:custDataLst>
    <p:extLst>
      <p:ext uri="{BB962C8B-B14F-4D97-AF65-F5344CB8AC3E}">
        <p14:creationId xmlns:p14="http://schemas.microsoft.com/office/powerpoint/2010/main" val="3725225280"/>
      </p:ext>
    </p:extLst>
  </p:cSld>
  <p:clrMapOvr>
    <a:masterClrMapping/>
  </p:clrMapOvr>
  <mc:AlternateContent xmlns:mc="http://schemas.openxmlformats.org/markup-compatibility/2006" xmlns:p14="http://schemas.microsoft.com/office/powerpoint/2010/main">
    <mc:Choice Requires="p14">
      <p:transition spd="med" p14:dur="700" advTm="67779">
        <p:fade/>
      </p:transition>
    </mc:Choice>
    <mc:Fallback xmlns="">
      <p:transition spd="med" advTm="6777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28647" objId="9"/>
        <p14:playEvt time="33904" objId="9"/>
        <p14:playEvt time="39112" objId="9"/>
        <p14:playEvt time="44368" objId="9"/>
        <p14:pauseEvt time="46114" objId="9"/>
        <p14:seekEvt time="46114" objId="9" seek="1471"/>
        <p14:resumeEvt time="46115" objId="9"/>
        <p14:playEvt time="49907" objId="9"/>
        <p14:playEvt time="55155" objId="9"/>
        <p14:playEvt time="60403" objId="9"/>
        <p14:playEvt time="65651" objId="9"/>
        <p14:pauseEvt time="67728" objId="9"/>
        <p14:stopEvt time="67728" objId="9"/>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80F3-F0BB-4205-8F8E-C548879CC9FB}"/>
              </a:ext>
            </a:extLst>
          </p:cNvPr>
          <p:cNvSpPr>
            <a:spLocks noGrp="1"/>
          </p:cNvSpPr>
          <p:nvPr>
            <p:ph type="title"/>
          </p:nvPr>
        </p:nvSpPr>
        <p:spPr/>
        <p:txBody>
          <a:bodyPr/>
          <a:lstStyle/>
          <a:p>
            <a:r>
              <a:rPr lang="en-GB" dirty="0"/>
              <a:t>Step 3 to 5</a:t>
            </a:r>
          </a:p>
        </p:txBody>
      </p:sp>
      <p:pic>
        <p:nvPicPr>
          <p:cNvPr id="4" name="Picture 3" descr="Background pattern&#10;&#10;Description automatically generated">
            <a:extLst>
              <a:ext uri="{FF2B5EF4-FFF2-40B4-BE49-F238E27FC236}">
                <a16:creationId xmlns:a16="http://schemas.microsoft.com/office/drawing/2014/main" id="{92D682B0-5BE9-439C-B2EF-D8CFFAD29C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6523" y="1148558"/>
            <a:ext cx="3667072" cy="1833536"/>
          </a:xfrm>
          <a:prstGeom prst="rect">
            <a:avLst/>
          </a:prstGeom>
        </p:spPr>
      </p:pic>
      <p:pic>
        <p:nvPicPr>
          <p:cNvPr id="5" name="Picture 4" descr="A picture containing fabric&#10;&#10;Description automatically generated">
            <a:extLst>
              <a:ext uri="{FF2B5EF4-FFF2-40B4-BE49-F238E27FC236}">
                <a16:creationId xmlns:a16="http://schemas.microsoft.com/office/drawing/2014/main" id="{AC64DBBA-C0B4-4BE2-B417-0909F609F9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404" y="4762332"/>
            <a:ext cx="3681780" cy="1836939"/>
          </a:xfrm>
          <a:prstGeom prst="rect">
            <a:avLst/>
          </a:prstGeom>
        </p:spPr>
      </p:pic>
      <p:pic>
        <p:nvPicPr>
          <p:cNvPr id="6" name="Picture 5" descr="A picture containing blur&#10;&#10;Description automatically generated">
            <a:extLst>
              <a:ext uri="{FF2B5EF4-FFF2-40B4-BE49-F238E27FC236}">
                <a16:creationId xmlns:a16="http://schemas.microsoft.com/office/drawing/2014/main" id="{6DCC126C-C4C6-4046-9530-04F54BC927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404" y="1354303"/>
            <a:ext cx="3681780" cy="1836940"/>
          </a:xfrm>
          <a:prstGeom prst="rect">
            <a:avLst/>
          </a:prstGeom>
        </p:spPr>
      </p:pic>
      <p:pic>
        <p:nvPicPr>
          <p:cNvPr id="8" name="Picture 7" descr="Chart, histogram&#10;&#10;Description automatically generated">
            <a:extLst>
              <a:ext uri="{FF2B5EF4-FFF2-40B4-BE49-F238E27FC236}">
                <a16:creationId xmlns:a16="http://schemas.microsoft.com/office/drawing/2014/main" id="{E29D6877-9F25-4FE5-8DCE-E3EF264FA9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0368" y="1610287"/>
            <a:ext cx="2390108" cy="2365248"/>
          </a:xfrm>
          <a:prstGeom prst="rect">
            <a:avLst/>
          </a:prstGeom>
        </p:spPr>
      </p:pic>
      <p:sp>
        <p:nvSpPr>
          <p:cNvPr id="13" name="Oval 12">
            <a:extLst>
              <a:ext uri="{FF2B5EF4-FFF2-40B4-BE49-F238E27FC236}">
                <a16:creationId xmlns:a16="http://schemas.microsoft.com/office/drawing/2014/main" id="{2BE41C39-D560-47B4-85C2-5C8B2CF9D2B8}"/>
              </a:ext>
            </a:extLst>
          </p:cNvPr>
          <p:cNvSpPr/>
          <p:nvPr/>
        </p:nvSpPr>
        <p:spPr>
          <a:xfrm>
            <a:off x="3275198" y="1781138"/>
            <a:ext cx="93644" cy="9364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latin typeface="+mj-lt"/>
            </a:endParaRPr>
          </a:p>
        </p:txBody>
      </p:sp>
      <p:cxnSp>
        <p:nvCxnSpPr>
          <p:cNvPr id="40" name="Straight Arrow Connector 39">
            <a:extLst>
              <a:ext uri="{FF2B5EF4-FFF2-40B4-BE49-F238E27FC236}">
                <a16:creationId xmlns:a16="http://schemas.microsoft.com/office/drawing/2014/main" id="{11A7CF30-3974-4EC1-A2C6-D94E517E177C}"/>
              </a:ext>
            </a:extLst>
          </p:cNvPr>
          <p:cNvCxnSpPr>
            <a:cxnSpLocks/>
          </p:cNvCxnSpPr>
          <p:nvPr/>
        </p:nvCxnSpPr>
        <p:spPr>
          <a:xfrm>
            <a:off x="3368842" y="1827960"/>
            <a:ext cx="2727158" cy="52122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D6FDC0F0-3D73-46F7-B007-0407B6D0A29A}"/>
              </a:ext>
            </a:extLst>
          </p:cNvPr>
          <p:cNvSpPr/>
          <p:nvPr/>
        </p:nvSpPr>
        <p:spPr>
          <a:xfrm flipV="1">
            <a:off x="6385399" y="2303722"/>
            <a:ext cx="93644" cy="9364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latin typeface="+mj-lt"/>
            </a:endParaRPr>
          </a:p>
        </p:txBody>
      </p:sp>
      <p:cxnSp>
        <p:nvCxnSpPr>
          <p:cNvPr id="47" name="Straight Arrow Connector 46">
            <a:extLst>
              <a:ext uri="{FF2B5EF4-FFF2-40B4-BE49-F238E27FC236}">
                <a16:creationId xmlns:a16="http://schemas.microsoft.com/office/drawing/2014/main" id="{11438718-AC21-4CA0-8F19-6343339C3F17}"/>
              </a:ext>
            </a:extLst>
          </p:cNvPr>
          <p:cNvCxnSpPr>
            <a:cxnSpLocks/>
          </p:cNvCxnSpPr>
          <p:nvPr/>
        </p:nvCxnSpPr>
        <p:spPr>
          <a:xfrm flipV="1">
            <a:off x="3368841" y="3712343"/>
            <a:ext cx="3016558" cy="15353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8ED9575E-351F-44D1-BE18-64815F50C269}"/>
              </a:ext>
            </a:extLst>
          </p:cNvPr>
          <p:cNvSpPr/>
          <p:nvPr/>
        </p:nvSpPr>
        <p:spPr>
          <a:xfrm flipV="1">
            <a:off x="3275197" y="5236739"/>
            <a:ext cx="93644" cy="9364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latin typeface="+mj-lt"/>
            </a:endParaRPr>
          </a:p>
        </p:txBody>
      </p:sp>
      <p:sp>
        <p:nvSpPr>
          <p:cNvPr id="50" name="TextBox 49">
            <a:extLst>
              <a:ext uri="{FF2B5EF4-FFF2-40B4-BE49-F238E27FC236}">
                <a16:creationId xmlns:a16="http://schemas.microsoft.com/office/drawing/2014/main" id="{5FAE8B9D-1839-4F94-879A-2B82B1F7E678}"/>
              </a:ext>
            </a:extLst>
          </p:cNvPr>
          <p:cNvSpPr txBox="1"/>
          <p:nvPr/>
        </p:nvSpPr>
        <p:spPr>
          <a:xfrm>
            <a:off x="1615996" y="888907"/>
            <a:ext cx="870463" cy="461665"/>
          </a:xfrm>
          <a:prstGeom prst="rect">
            <a:avLst/>
          </a:prstGeom>
          <a:noFill/>
        </p:spPr>
        <p:txBody>
          <a:bodyPr wrap="square" rtlCol="0">
            <a:spAutoFit/>
          </a:bodyPr>
          <a:lstStyle/>
          <a:p>
            <a:r>
              <a:rPr lang="en-GB" sz="2400" dirty="0">
                <a:latin typeface="+mj-lt"/>
              </a:rPr>
              <a:t>Z</a:t>
            </a:r>
            <a:r>
              <a:rPr lang="en-GB" sz="2400" baseline="-25000" dirty="0">
                <a:latin typeface="+mj-lt"/>
              </a:rPr>
              <a:t>1</a:t>
            </a:r>
            <a:r>
              <a:rPr lang="en-GB" sz="2400" dirty="0">
                <a:latin typeface="+mj-lt"/>
              </a:rPr>
              <a:t>(x)</a:t>
            </a:r>
          </a:p>
        </p:txBody>
      </p:sp>
      <p:sp>
        <p:nvSpPr>
          <p:cNvPr id="52" name="TextBox 51">
            <a:extLst>
              <a:ext uri="{FF2B5EF4-FFF2-40B4-BE49-F238E27FC236}">
                <a16:creationId xmlns:a16="http://schemas.microsoft.com/office/drawing/2014/main" id="{80422C28-25D6-4A23-9A97-7881AD19AF74}"/>
              </a:ext>
            </a:extLst>
          </p:cNvPr>
          <p:cNvSpPr txBox="1"/>
          <p:nvPr/>
        </p:nvSpPr>
        <p:spPr>
          <a:xfrm>
            <a:off x="1615996" y="4300667"/>
            <a:ext cx="956510" cy="461665"/>
          </a:xfrm>
          <a:prstGeom prst="rect">
            <a:avLst/>
          </a:prstGeom>
          <a:noFill/>
        </p:spPr>
        <p:txBody>
          <a:bodyPr wrap="square">
            <a:spAutoFit/>
          </a:bodyPr>
          <a:lstStyle/>
          <a:p>
            <a:r>
              <a:rPr lang="en-GB" sz="2400" dirty="0">
                <a:latin typeface="+mj-lt"/>
              </a:rPr>
              <a:t>Z</a:t>
            </a:r>
            <a:r>
              <a:rPr lang="en-GB" sz="2400" baseline="-25000" dirty="0">
                <a:latin typeface="+mj-lt"/>
              </a:rPr>
              <a:t>2</a:t>
            </a:r>
            <a:r>
              <a:rPr lang="en-GB" sz="2400" dirty="0">
                <a:latin typeface="+mj-lt"/>
              </a:rPr>
              <a:t>(x)</a:t>
            </a:r>
          </a:p>
        </p:txBody>
      </p:sp>
      <p:pic>
        <p:nvPicPr>
          <p:cNvPr id="57" name="Picture 56" descr="A picture containing histogram&#10;&#10;Description automatically generated">
            <a:extLst>
              <a:ext uri="{FF2B5EF4-FFF2-40B4-BE49-F238E27FC236}">
                <a16:creationId xmlns:a16="http://schemas.microsoft.com/office/drawing/2014/main" id="{C582691A-C184-4855-8977-45721A75EC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5297776" y="4130519"/>
            <a:ext cx="3456527" cy="2592396"/>
          </a:xfrm>
          <a:prstGeom prst="rect">
            <a:avLst/>
          </a:prstGeom>
        </p:spPr>
      </p:pic>
      <p:pic>
        <p:nvPicPr>
          <p:cNvPr id="63" name="Picture 62" descr="A picture containing histogram&#10;&#10;Description automatically generated">
            <a:extLst>
              <a:ext uri="{FF2B5EF4-FFF2-40B4-BE49-F238E27FC236}">
                <a16:creationId xmlns:a16="http://schemas.microsoft.com/office/drawing/2014/main" id="{F35DB895-4EFD-4443-A79A-30EB7961FA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2739859" y="1581819"/>
            <a:ext cx="3456528" cy="2592396"/>
          </a:xfrm>
          <a:prstGeom prst="rect">
            <a:avLst/>
          </a:prstGeom>
        </p:spPr>
      </p:pic>
      <p:sp>
        <p:nvSpPr>
          <p:cNvPr id="78" name="Oval 77">
            <a:extLst>
              <a:ext uri="{FF2B5EF4-FFF2-40B4-BE49-F238E27FC236}">
                <a16:creationId xmlns:a16="http://schemas.microsoft.com/office/drawing/2014/main" id="{76134235-7807-431A-BBD4-43D6DACD675F}"/>
              </a:ext>
            </a:extLst>
          </p:cNvPr>
          <p:cNvSpPr/>
          <p:nvPr/>
        </p:nvSpPr>
        <p:spPr>
          <a:xfrm flipV="1">
            <a:off x="11530741" y="1516643"/>
            <a:ext cx="93644" cy="9364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latin typeface="+mj-lt"/>
            </a:endParaRPr>
          </a:p>
        </p:txBody>
      </p:sp>
      <p:cxnSp>
        <p:nvCxnSpPr>
          <p:cNvPr id="79" name="Straight Arrow Connector 78">
            <a:extLst>
              <a:ext uri="{FF2B5EF4-FFF2-40B4-BE49-F238E27FC236}">
                <a16:creationId xmlns:a16="http://schemas.microsoft.com/office/drawing/2014/main" id="{CB514216-83E9-419E-A887-B6DD6E102DDA}"/>
              </a:ext>
            </a:extLst>
          </p:cNvPr>
          <p:cNvCxnSpPr>
            <a:cxnSpLocks/>
          </p:cNvCxnSpPr>
          <p:nvPr/>
        </p:nvCxnSpPr>
        <p:spPr>
          <a:xfrm flipV="1">
            <a:off x="6479043" y="1579357"/>
            <a:ext cx="5051698" cy="7698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7671EB6-3BD5-4621-BE4F-FBA678EB9FBA}"/>
              </a:ext>
            </a:extLst>
          </p:cNvPr>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9027752" y="4842583"/>
            <a:ext cx="2677279" cy="584134"/>
          </a:xfrm>
          <a:prstGeom prst="rect">
            <a:avLst/>
          </a:prstGeom>
        </p:spPr>
      </p:pic>
      <p:sp>
        <p:nvSpPr>
          <p:cNvPr id="22" name="TextBox 21">
            <a:extLst>
              <a:ext uri="{FF2B5EF4-FFF2-40B4-BE49-F238E27FC236}">
                <a16:creationId xmlns:a16="http://schemas.microsoft.com/office/drawing/2014/main" id="{711AF547-46C8-41F4-93AD-614C526BA607}"/>
              </a:ext>
            </a:extLst>
          </p:cNvPr>
          <p:cNvSpPr txBox="1"/>
          <p:nvPr/>
        </p:nvSpPr>
        <p:spPr>
          <a:xfrm>
            <a:off x="8884854" y="4091036"/>
            <a:ext cx="2739531" cy="646331"/>
          </a:xfrm>
          <a:prstGeom prst="rect">
            <a:avLst/>
          </a:prstGeom>
          <a:noFill/>
        </p:spPr>
        <p:txBody>
          <a:bodyPr wrap="square">
            <a:spAutoFit/>
          </a:bodyPr>
          <a:lstStyle/>
          <a:p>
            <a:pPr algn="ctr"/>
            <a:r>
              <a:rPr lang="en-GB" b="1" dirty="0">
                <a:latin typeface="+mj-lt"/>
              </a:rPr>
              <a:t>Exponential correlation function</a:t>
            </a:r>
            <a:endParaRPr lang="en-GB" dirty="0"/>
          </a:p>
        </p:txBody>
      </p:sp>
    </p:spTree>
    <p:extLst>
      <p:ext uri="{BB962C8B-B14F-4D97-AF65-F5344CB8AC3E}">
        <p14:creationId xmlns:p14="http://schemas.microsoft.com/office/powerpoint/2010/main" val="21581578"/>
      </p:ext>
    </p:extLst>
  </p:cSld>
  <p:clrMapOvr>
    <a:masterClrMapping/>
  </p:clrMapOvr>
  <mc:AlternateContent xmlns:mc="http://schemas.openxmlformats.org/markup-compatibility/2006" xmlns:p14="http://schemas.microsoft.com/office/powerpoint/2010/main">
    <mc:Choice Requires="p14">
      <p:transition spd="med" p14:dur="700" advTm="84301">
        <p:fade/>
      </p:transition>
    </mc:Choice>
    <mc:Fallback xmlns="">
      <p:transition spd="med" advTm="84301">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9497FE88-C995-4FF4-B95C-A0F1518E5F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5999" y="1073932"/>
            <a:ext cx="6286500" cy="5059404"/>
          </a:xfrm>
          <a:prstGeom prst="rect">
            <a:avLst/>
          </a:prstGeom>
        </p:spPr>
      </p:pic>
      <p:sp>
        <p:nvSpPr>
          <p:cNvPr id="2" name="Title 1">
            <a:extLst>
              <a:ext uri="{FF2B5EF4-FFF2-40B4-BE49-F238E27FC236}">
                <a16:creationId xmlns:a16="http://schemas.microsoft.com/office/drawing/2014/main" id="{C56D9195-A709-4133-8191-27E4F88D15CF}"/>
              </a:ext>
            </a:extLst>
          </p:cNvPr>
          <p:cNvSpPr>
            <a:spLocks noGrp="1"/>
          </p:cNvSpPr>
          <p:nvPr>
            <p:ph type="title"/>
          </p:nvPr>
        </p:nvSpPr>
        <p:spPr/>
        <p:txBody>
          <a:bodyPr/>
          <a:lstStyle/>
          <a:p>
            <a:r>
              <a:rPr lang="en-GB" dirty="0"/>
              <a:t>Experiment set-up</a:t>
            </a:r>
          </a:p>
        </p:txBody>
      </p:sp>
      <p:cxnSp>
        <p:nvCxnSpPr>
          <p:cNvPr id="23" name="Straight Arrow Connector 22">
            <a:extLst>
              <a:ext uri="{FF2B5EF4-FFF2-40B4-BE49-F238E27FC236}">
                <a16:creationId xmlns:a16="http://schemas.microsoft.com/office/drawing/2014/main" id="{3DE4C709-3DED-6268-880F-185D0054AB0C}"/>
              </a:ext>
            </a:extLst>
          </p:cNvPr>
          <p:cNvCxnSpPr/>
          <p:nvPr/>
        </p:nvCxnSpPr>
        <p:spPr>
          <a:xfrm flipH="1">
            <a:off x="5410200" y="4114800"/>
            <a:ext cx="228600" cy="762000"/>
          </a:xfrm>
          <a:prstGeom prst="straightConnector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27" name="Straight Arrow Connector 26">
            <a:extLst>
              <a:ext uri="{FF2B5EF4-FFF2-40B4-BE49-F238E27FC236}">
                <a16:creationId xmlns:a16="http://schemas.microsoft.com/office/drawing/2014/main" id="{3B685A65-CF6A-4CAE-7396-634AE8ABFFCC}"/>
              </a:ext>
            </a:extLst>
          </p:cNvPr>
          <p:cNvCxnSpPr>
            <a:cxnSpLocks/>
          </p:cNvCxnSpPr>
          <p:nvPr/>
        </p:nvCxnSpPr>
        <p:spPr>
          <a:xfrm flipH="1">
            <a:off x="7543800" y="1073932"/>
            <a:ext cx="304800" cy="602468"/>
          </a:xfrm>
          <a:prstGeom prst="straightConnector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cxnSp>
      <p:sp>
        <p:nvSpPr>
          <p:cNvPr id="36" name="TextBox 35">
            <a:extLst>
              <a:ext uri="{FF2B5EF4-FFF2-40B4-BE49-F238E27FC236}">
                <a16:creationId xmlns:a16="http://schemas.microsoft.com/office/drawing/2014/main" id="{A2F799A9-094F-5969-0380-733E94A7EC56}"/>
              </a:ext>
            </a:extLst>
          </p:cNvPr>
          <p:cNvSpPr txBox="1"/>
          <p:nvPr/>
        </p:nvSpPr>
        <p:spPr>
          <a:xfrm>
            <a:off x="7500432" y="1290699"/>
            <a:ext cx="2013953" cy="461665"/>
          </a:xfrm>
          <a:prstGeom prst="rect">
            <a:avLst/>
          </a:prstGeom>
          <a:noFill/>
        </p:spPr>
        <p:txBody>
          <a:bodyPr wrap="square" rtlCol="0">
            <a:spAutoFit/>
          </a:bodyPr>
          <a:lstStyle/>
          <a:p>
            <a:r>
              <a:rPr lang="en-US" sz="2400" b="1" dirty="0">
                <a:solidFill>
                  <a:srgbClr val="0070C0"/>
                </a:solidFill>
                <a:latin typeface="Arial"/>
              </a:rPr>
              <a:t>∇</a:t>
            </a:r>
            <a:r>
              <a:rPr lang="en-US" sz="2400" b="1" dirty="0">
                <a:solidFill>
                  <a:srgbClr val="0070C0"/>
                </a:solidFill>
                <a:latin typeface="+mj-lt"/>
              </a:rPr>
              <a:t>p = 0 Pa/m</a:t>
            </a:r>
          </a:p>
        </p:txBody>
      </p:sp>
      <p:sp>
        <p:nvSpPr>
          <p:cNvPr id="43" name="Rectangle 42">
            <a:extLst>
              <a:ext uri="{FF2B5EF4-FFF2-40B4-BE49-F238E27FC236}">
                <a16:creationId xmlns:a16="http://schemas.microsoft.com/office/drawing/2014/main" id="{524E6D9D-EBD4-1AFF-E983-B003C5F39CA5}"/>
              </a:ext>
            </a:extLst>
          </p:cNvPr>
          <p:cNvSpPr/>
          <p:nvPr/>
        </p:nvSpPr>
        <p:spPr>
          <a:xfrm>
            <a:off x="2438400" y="1341015"/>
            <a:ext cx="1697901" cy="461665"/>
          </a:xfrm>
          <a:prstGeom prst="rect">
            <a:avLst/>
          </a:prstGeom>
        </p:spPr>
        <p:txBody>
          <a:bodyPr wrap="none">
            <a:spAutoFit/>
          </a:bodyPr>
          <a:lstStyle/>
          <a:p>
            <a:r>
              <a:rPr lang="en-US" sz="2400" b="1" dirty="0">
                <a:solidFill>
                  <a:srgbClr val="0070C0"/>
                </a:solidFill>
                <a:latin typeface="+mj-lt"/>
              </a:rPr>
              <a:t>p = 100 Pa</a:t>
            </a:r>
          </a:p>
        </p:txBody>
      </p:sp>
      <p:sp>
        <p:nvSpPr>
          <p:cNvPr id="44" name="Rectangle 43">
            <a:extLst>
              <a:ext uri="{FF2B5EF4-FFF2-40B4-BE49-F238E27FC236}">
                <a16:creationId xmlns:a16="http://schemas.microsoft.com/office/drawing/2014/main" id="{53505DCC-2E89-EAEA-9956-7C7932C2FF55}"/>
              </a:ext>
            </a:extLst>
          </p:cNvPr>
          <p:cNvSpPr/>
          <p:nvPr/>
        </p:nvSpPr>
        <p:spPr>
          <a:xfrm>
            <a:off x="6792965" y="4103730"/>
            <a:ext cx="1501669" cy="553998"/>
          </a:xfrm>
          <a:prstGeom prst="rect">
            <a:avLst/>
          </a:prstGeom>
          <a:noFill/>
        </p:spPr>
        <p:txBody>
          <a:bodyPr wrap="square" lIns="91440" tIns="45720" rIns="91440" bIns="45720">
            <a:spAutoFit/>
          </a:bodyPr>
          <a:lstStyle/>
          <a:p>
            <a:pPr algn="ctr"/>
            <a:r>
              <a:rPr lang="en-US" sz="3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j-lt"/>
              </a:rPr>
              <a:t>Outlet</a:t>
            </a:r>
            <a:endParaRPr lang="en-US" sz="3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7" name="Rectangle 46">
            <a:extLst>
              <a:ext uri="{FF2B5EF4-FFF2-40B4-BE49-F238E27FC236}">
                <a16:creationId xmlns:a16="http://schemas.microsoft.com/office/drawing/2014/main" id="{E1310348-E80A-464F-D89E-D17E6EBCF151}"/>
              </a:ext>
            </a:extLst>
          </p:cNvPr>
          <p:cNvSpPr/>
          <p:nvPr/>
        </p:nvSpPr>
        <p:spPr>
          <a:xfrm>
            <a:off x="2881413" y="2171736"/>
            <a:ext cx="1501669" cy="553998"/>
          </a:xfrm>
          <a:prstGeom prst="rect">
            <a:avLst/>
          </a:prstGeom>
          <a:noFill/>
        </p:spPr>
        <p:txBody>
          <a:bodyPr wrap="square" lIns="91440" tIns="45720" rIns="91440" bIns="45720">
            <a:spAutoFit/>
          </a:bodyPr>
          <a:lstStyle/>
          <a:p>
            <a:pPr algn="ctr"/>
            <a:r>
              <a:rPr lang="en-US" sz="3000" b="1" dirty="0">
                <a:ln w="9525">
                  <a:solidFill>
                    <a:schemeClr val="bg1"/>
                  </a:solidFill>
                  <a:prstDash val="solid"/>
                </a:ln>
                <a:effectLst>
                  <a:outerShdw blurRad="12700" dist="38100" dir="2700000" algn="tl" rotWithShape="0">
                    <a:schemeClr val="bg1">
                      <a:lumMod val="50000"/>
                    </a:schemeClr>
                  </a:outerShdw>
                </a:effectLst>
                <a:latin typeface="+mj-lt"/>
              </a:rPr>
              <a:t>In</a:t>
            </a:r>
            <a:r>
              <a:rPr lang="en-US" sz="3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j-lt"/>
              </a:rPr>
              <a:t>let</a:t>
            </a:r>
            <a:endParaRPr lang="en-US" sz="3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TextBox 47">
            <a:extLst>
              <a:ext uri="{FF2B5EF4-FFF2-40B4-BE49-F238E27FC236}">
                <a16:creationId xmlns:a16="http://schemas.microsoft.com/office/drawing/2014/main" id="{6360818D-D7F5-09AF-D59D-11252C2BAB71}"/>
              </a:ext>
            </a:extLst>
          </p:cNvPr>
          <p:cNvSpPr txBox="1"/>
          <p:nvPr/>
        </p:nvSpPr>
        <p:spPr>
          <a:xfrm>
            <a:off x="4524888" y="5633983"/>
            <a:ext cx="2219946" cy="461665"/>
          </a:xfrm>
          <a:prstGeom prst="rect">
            <a:avLst/>
          </a:prstGeom>
          <a:noFill/>
        </p:spPr>
        <p:txBody>
          <a:bodyPr wrap="square" rtlCol="0">
            <a:spAutoFit/>
          </a:bodyPr>
          <a:lstStyle/>
          <a:p>
            <a:r>
              <a:rPr lang="en-US" sz="2400" b="1" dirty="0">
                <a:solidFill>
                  <a:srgbClr val="0070C0"/>
                </a:solidFill>
                <a:latin typeface="Arial"/>
              </a:rPr>
              <a:t>∇</a:t>
            </a:r>
            <a:r>
              <a:rPr lang="en-US" sz="2400" b="1" dirty="0">
                <a:solidFill>
                  <a:srgbClr val="0070C0"/>
                </a:solidFill>
                <a:latin typeface="+mj-lt"/>
              </a:rPr>
              <a:t>p = 0 Pa/m</a:t>
            </a:r>
          </a:p>
        </p:txBody>
      </p:sp>
      <p:sp>
        <p:nvSpPr>
          <p:cNvPr id="49" name="Rectangle 48">
            <a:extLst>
              <a:ext uri="{FF2B5EF4-FFF2-40B4-BE49-F238E27FC236}">
                <a16:creationId xmlns:a16="http://schemas.microsoft.com/office/drawing/2014/main" id="{5F21A1B9-C548-6855-87A5-D14BDDED5FA7}"/>
              </a:ext>
            </a:extLst>
          </p:cNvPr>
          <p:cNvSpPr/>
          <p:nvPr/>
        </p:nvSpPr>
        <p:spPr>
          <a:xfrm>
            <a:off x="7850830" y="4897800"/>
            <a:ext cx="1537600" cy="461665"/>
          </a:xfrm>
          <a:prstGeom prst="rect">
            <a:avLst/>
          </a:prstGeom>
        </p:spPr>
        <p:txBody>
          <a:bodyPr wrap="none">
            <a:spAutoFit/>
          </a:bodyPr>
          <a:lstStyle/>
          <a:p>
            <a:r>
              <a:rPr lang="en-US" sz="2400" b="1" dirty="0">
                <a:solidFill>
                  <a:srgbClr val="0070C0"/>
                </a:solidFill>
                <a:latin typeface="Arial"/>
              </a:rPr>
              <a:t>∇</a:t>
            </a:r>
            <a:r>
              <a:rPr lang="en-US" sz="2400" b="1" dirty="0">
                <a:solidFill>
                  <a:srgbClr val="0070C0"/>
                </a:solidFill>
                <a:latin typeface="+mj-lt"/>
              </a:rPr>
              <a:t>p = 0 Pa</a:t>
            </a:r>
          </a:p>
        </p:txBody>
      </p:sp>
      <p:sp>
        <p:nvSpPr>
          <p:cNvPr id="50" name="Rectangle 49">
            <a:extLst>
              <a:ext uri="{FF2B5EF4-FFF2-40B4-BE49-F238E27FC236}">
                <a16:creationId xmlns:a16="http://schemas.microsoft.com/office/drawing/2014/main" id="{0D60F8E1-9D44-6E79-52C9-8F6480BE4BD8}"/>
              </a:ext>
            </a:extLst>
          </p:cNvPr>
          <p:cNvSpPr/>
          <p:nvPr/>
        </p:nvSpPr>
        <p:spPr>
          <a:xfrm>
            <a:off x="2886079" y="1808788"/>
            <a:ext cx="877163" cy="461665"/>
          </a:xfrm>
          <a:prstGeom prst="rect">
            <a:avLst/>
          </a:prstGeom>
        </p:spPr>
        <p:txBody>
          <a:bodyPr wrap="none">
            <a:spAutoFit/>
          </a:bodyPr>
          <a:lstStyle/>
          <a:p>
            <a:r>
              <a:rPr lang="en-US" sz="2400" b="1" dirty="0">
                <a:solidFill>
                  <a:srgbClr val="FFC000"/>
                </a:solidFill>
                <a:latin typeface="+mj-lt"/>
              </a:rPr>
              <a:t>c = 1</a:t>
            </a:r>
          </a:p>
        </p:txBody>
      </p:sp>
      <p:sp>
        <p:nvSpPr>
          <p:cNvPr id="51" name="Rectangle 50">
            <a:extLst>
              <a:ext uri="{FF2B5EF4-FFF2-40B4-BE49-F238E27FC236}">
                <a16:creationId xmlns:a16="http://schemas.microsoft.com/office/drawing/2014/main" id="{CF0DA934-13A7-0116-6D7E-D5F98CF5E461}"/>
              </a:ext>
            </a:extLst>
          </p:cNvPr>
          <p:cNvSpPr/>
          <p:nvPr/>
        </p:nvSpPr>
        <p:spPr>
          <a:xfrm>
            <a:off x="6459411" y="963120"/>
            <a:ext cx="1601721" cy="461665"/>
          </a:xfrm>
          <a:prstGeom prst="rect">
            <a:avLst/>
          </a:prstGeom>
        </p:spPr>
        <p:txBody>
          <a:bodyPr wrap="none">
            <a:spAutoFit/>
          </a:bodyPr>
          <a:lstStyle/>
          <a:p>
            <a:pPr lvl="0"/>
            <a:r>
              <a:rPr lang="en-US" sz="2400" b="1" dirty="0">
                <a:solidFill>
                  <a:srgbClr val="FFC000"/>
                </a:solidFill>
                <a:latin typeface="Arial"/>
              </a:rPr>
              <a:t>∇c = 0 m</a:t>
            </a:r>
            <a:r>
              <a:rPr lang="en-US" sz="2400" b="1" baseline="30000" dirty="0">
                <a:solidFill>
                  <a:srgbClr val="FFC000"/>
                </a:solidFill>
                <a:latin typeface="Arial"/>
              </a:rPr>
              <a:t>-1</a:t>
            </a:r>
            <a:endParaRPr lang="en-US" sz="2400" b="1" dirty="0">
              <a:solidFill>
                <a:srgbClr val="FFC000"/>
              </a:solidFill>
              <a:latin typeface="Arial"/>
            </a:endParaRPr>
          </a:p>
        </p:txBody>
      </p:sp>
      <p:sp>
        <p:nvSpPr>
          <p:cNvPr id="52" name="Rectangle 51">
            <a:extLst>
              <a:ext uri="{FF2B5EF4-FFF2-40B4-BE49-F238E27FC236}">
                <a16:creationId xmlns:a16="http://schemas.microsoft.com/office/drawing/2014/main" id="{B92EC56B-4A36-C7B1-4AF2-240AA2F2F485}"/>
              </a:ext>
            </a:extLst>
          </p:cNvPr>
          <p:cNvSpPr/>
          <p:nvPr/>
        </p:nvSpPr>
        <p:spPr>
          <a:xfrm>
            <a:off x="4531264" y="5288596"/>
            <a:ext cx="1601721" cy="461665"/>
          </a:xfrm>
          <a:prstGeom prst="rect">
            <a:avLst/>
          </a:prstGeom>
        </p:spPr>
        <p:txBody>
          <a:bodyPr wrap="none">
            <a:spAutoFit/>
          </a:bodyPr>
          <a:lstStyle/>
          <a:p>
            <a:pPr lvl="0"/>
            <a:r>
              <a:rPr lang="en-US" sz="2400" b="1" dirty="0">
                <a:solidFill>
                  <a:srgbClr val="FFC000"/>
                </a:solidFill>
                <a:latin typeface="Arial"/>
              </a:rPr>
              <a:t>∇c = 0 m</a:t>
            </a:r>
            <a:r>
              <a:rPr lang="en-US" sz="2400" b="1" baseline="30000" dirty="0">
                <a:solidFill>
                  <a:srgbClr val="FFC000"/>
                </a:solidFill>
                <a:latin typeface="Arial"/>
              </a:rPr>
              <a:t>-1</a:t>
            </a:r>
            <a:endParaRPr lang="en-US" sz="2400" b="1" dirty="0">
              <a:solidFill>
                <a:srgbClr val="FFC000"/>
              </a:solidFill>
              <a:latin typeface="Arial"/>
            </a:endParaRPr>
          </a:p>
        </p:txBody>
      </p:sp>
      <p:sp>
        <p:nvSpPr>
          <p:cNvPr id="53" name="Rectangle 52">
            <a:extLst>
              <a:ext uri="{FF2B5EF4-FFF2-40B4-BE49-F238E27FC236}">
                <a16:creationId xmlns:a16="http://schemas.microsoft.com/office/drawing/2014/main" id="{96B42C0A-7DF3-9043-49FF-7D0AB31ED998}"/>
              </a:ext>
            </a:extLst>
          </p:cNvPr>
          <p:cNvSpPr/>
          <p:nvPr/>
        </p:nvSpPr>
        <p:spPr>
          <a:xfrm>
            <a:off x="7463544" y="5315050"/>
            <a:ext cx="1059906" cy="461665"/>
          </a:xfrm>
          <a:prstGeom prst="rect">
            <a:avLst/>
          </a:prstGeom>
        </p:spPr>
        <p:txBody>
          <a:bodyPr wrap="none">
            <a:spAutoFit/>
          </a:bodyPr>
          <a:lstStyle/>
          <a:p>
            <a:pPr lvl="0"/>
            <a:r>
              <a:rPr lang="en-US" sz="2400" b="1" dirty="0">
                <a:solidFill>
                  <a:srgbClr val="FFC000"/>
                </a:solidFill>
                <a:latin typeface="Arial"/>
              </a:rPr>
              <a:t>∇c = 0</a:t>
            </a:r>
          </a:p>
        </p:txBody>
      </p:sp>
      <p:cxnSp>
        <p:nvCxnSpPr>
          <p:cNvPr id="55" name="Straight Connector 54">
            <a:extLst>
              <a:ext uri="{FF2B5EF4-FFF2-40B4-BE49-F238E27FC236}">
                <a16:creationId xmlns:a16="http://schemas.microsoft.com/office/drawing/2014/main" id="{8E91D7DE-E4A7-E583-8574-7C8F645FF8D3}"/>
              </a:ext>
            </a:extLst>
          </p:cNvPr>
          <p:cNvCxnSpPr/>
          <p:nvPr/>
        </p:nvCxnSpPr>
        <p:spPr>
          <a:xfrm>
            <a:off x="5029200" y="1231641"/>
            <a:ext cx="3592286" cy="662473"/>
          </a:xfrm>
          <a:prstGeom prst="line">
            <a:avLst/>
          </a:prstGeom>
          <a:ln w="25400" cap="flat">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0A36733-02D0-933D-2196-7CA784B44CB7}"/>
              </a:ext>
            </a:extLst>
          </p:cNvPr>
          <p:cNvCxnSpPr>
            <a:cxnSpLocks/>
          </p:cNvCxnSpPr>
          <p:nvPr/>
        </p:nvCxnSpPr>
        <p:spPr>
          <a:xfrm flipH="1">
            <a:off x="8528259" y="2039620"/>
            <a:ext cx="115105" cy="2456180"/>
          </a:xfrm>
          <a:prstGeom prst="line">
            <a:avLst/>
          </a:prstGeom>
          <a:ln w="25400" cap="flat">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2BD65B0-AE4D-F697-E751-D20F372DF25C}"/>
              </a:ext>
            </a:extLst>
          </p:cNvPr>
          <p:cNvCxnSpPr>
            <a:cxnSpLocks/>
          </p:cNvCxnSpPr>
          <p:nvPr/>
        </p:nvCxnSpPr>
        <p:spPr>
          <a:xfrm flipV="1">
            <a:off x="6705600" y="4581331"/>
            <a:ext cx="1803918" cy="1248377"/>
          </a:xfrm>
          <a:prstGeom prst="line">
            <a:avLst/>
          </a:prstGeom>
          <a:ln w="25400" cap="flat">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5FE8F8DF-A3EA-5E85-4FA9-BD6DB5F13FE6}"/>
              </a:ext>
            </a:extLst>
          </p:cNvPr>
          <p:cNvSpPr txBox="1"/>
          <p:nvPr/>
        </p:nvSpPr>
        <p:spPr>
          <a:xfrm>
            <a:off x="6037267" y="1106033"/>
            <a:ext cx="505267" cy="369332"/>
          </a:xfrm>
          <a:prstGeom prst="rect">
            <a:avLst/>
          </a:prstGeom>
          <a:noFill/>
        </p:spPr>
        <p:txBody>
          <a:bodyPr wrap="none" rtlCol="0">
            <a:spAutoFit/>
          </a:bodyPr>
          <a:lstStyle/>
          <a:p>
            <a:r>
              <a:rPr lang="en-US" dirty="0">
                <a:latin typeface="+mj-lt"/>
              </a:rPr>
              <a:t>2m</a:t>
            </a:r>
          </a:p>
        </p:txBody>
      </p:sp>
      <p:sp>
        <p:nvSpPr>
          <p:cNvPr id="63" name="TextBox 62">
            <a:extLst>
              <a:ext uri="{FF2B5EF4-FFF2-40B4-BE49-F238E27FC236}">
                <a16:creationId xmlns:a16="http://schemas.microsoft.com/office/drawing/2014/main" id="{DFA8469D-E99D-49CE-1492-425543C444CC}"/>
              </a:ext>
            </a:extLst>
          </p:cNvPr>
          <p:cNvSpPr txBox="1"/>
          <p:nvPr/>
        </p:nvSpPr>
        <p:spPr>
          <a:xfrm>
            <a:off x="8528259" y="3025064"/>
            <a:ext cx="505267" cy="369332"/>
          </a:xfrm>
          <a:prstGeom prst="rect">
            <a:avLst/>
          </a:prstGeom>
          <a:noFill/>
        </p:spPr>
        <p:txBody>
          <a:bodyPr wrap="none" rtlCol="0">
            <a:spAutoFit/>
          </a:bodyPr>
          <a:lstStyle/>
          <a:p>
            <a:r>
              <a:rPr lang="en-US" dirty="0">
                <a:latin typeface="+mj-lt"/>
              </a:rPr>
              <a:t>1m</a:t>
            </a:r>
          </a:p>
        </p:txBody>
      </p:sp>
      <p:sp>
        <p:nvSpPr>
          <p:cNvPr id="64" name="TextBox 63">
            <a:extLst>
              <a:ext uri="{FF2B5EF4-FFF2-40B4-BE49-F238E27FC236}">
                <a16:creationId xmlns:a16="http://schemas.microsoft.com/office/drawing/2014/main" id="{2BF85855-197C-03A0-8A83-B0FB1954920D}"/>
              </a:ext>
            </a:extLst>
          </p:cNvPr>
          <p:cNvSpPr txBox="1"/>
          <p:nvPr/>
        </p:nvSpPr>
        <p:spPr>
          <a:xfrm>
            <a:off x="6933633" y="5538052"/>
            <a:ext cx="505267" cy="369332"/>
          </a:xfrm>
          <a:prstGeom prst="rect">
            <a:avLst/>
          </a:prstGeom>
          <a:noFill/>
        </p:spPr>
        <p:txBody>
          <a:bodyPr wrap="none" rtlCol="0">
            <a:spAutoFit/>
          </a:bodyPr>
          <a:lstStyle/>
          <a:p>
            <a:r>
              <a:rPr lang="en-US" dirty="0">
                <a:latin typeface="+mj-lt"/>
              </a:rPr>
              <a:t>1m</a:t>
            </a:r>
          </a:p>
        </p:txBody>
      </p:sp>
    </p:spTree>
    <p:extLst>
      <p:ext uri="{BB962C8B-B14F-4D97-AF65-F5344CB8AC3E}">
        <p14:creationId xmlns:p14="http://schemas.microsoft.com/office/powerpoint/2010/main" val="2356647303"/>
      </p:ext>
    </p:extLst>
  </p:cSld>
  <p:clrMapOvr>
    <a:masterClrMapping/>
  </p:clrMapOvr>
  <mc:AlternateContent xmlns:mc="http://schemas.openxmlformats.org/markup-compatibility/2006" xmlns:p14="http://schemas.microsoft.com/office/powerpoint/2010/main">
    <mc:Choice Requires="p14">
      <p:transition spd="med" p14:dur="700" advTm="89727">
        <p:fade/>
      </p:transition>
    </mc:Choice>
    <mc:Fallback xmlns="">
      <p:transition spd="med" advTm="8972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P spid="44" grpId="0"/>
      <p:bldP spid="47" grpId="0"/>
      <p:bldP spid="48" grpId="0"/>
      <p:bldP spid="49" grpId="0"/>
      <p:bldP spid="50" grpId="0"/>
      <p:bldP spid="51" grpId="0"/>
      <p:bldP spid="52" grpId="0"/>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9195-A709-4133-8191-27E4F88D15CF}"/>
              </a:ext>
            </a:extLst>
          </p:cNvPr>
          <p:cNvSpPr>
            <a:spLocks noGrp="1"/>
          </p:cNvSpPr>
          <p:nvPr>
            <p:ph type="title"/>
          </p:nvPr>
        </p:nvSpPr>
        <p:spPr/>
        <p:txBody>
          <a:bodyPr/>
          <a:lstStyle/>
          <a:p>
            <a:r>
              <a:rPr lang="en-GB" dirty="0"/>
              <a:t>Influence of </a:t>
            </a:r>
            <a:r>
              <a:rPr lang="en-GB" i="1" dirty="0"/>
              <a:t>k, </a:t>
            </a:r>
            <a:r>
              <a:rPr lang="el-GR" i="1" dirty="0"/>
              <a:t>λ</a:t>
            </a:r>
            <a:r>
              <a:rPr lang="en-GB" i="1" dirty="0"/>
              <a:t> </a:t>
            </a:r>
            <a:r>
              <a:rPr lang="en-GB" dirty="0"/>
              <a:t>and</a:t>
            </a:r>
            <a:r>
              <a:rPr lang="en-GB" i="1" dirty="0"/>
              <a:t> Pe </a:t>
            </a:r>
            <a:r>
              <a:rPr lang="en-GB" dirty="0"/>
              <a:t>on transport</a:t>
            </a:r>
          </a:p>
        </p:txBody>
      </p:sp>
      <p:graphicFrame>
        <p:nvGraphicFramePr>
          <p:cNvPr id="3" name="Table 5">
            <a:extLst>
              <a:ext uri="{FF2B5EF4-FFF2-40B4-BE49-F238E27FC236}">
                <a16:creationId xmlns:a16="http://schemas.microsoft.com/office/drawing/2014/main" id="{B16816D2-2B74-422C-95FB-16BD380E2258}"/>
              </a:ext>
            </a:extLst>
          </p:cNvPr>
          <p:cNvGraphicFramePr>
            <a:graphicFrameLocks noGrp="1"/>
          </p:cNvGraphicFramePr>
          <p:nvPr>
            <p:extLst>
              <p:ext uri="{D42A27DB-BD31-4B8C-83A1-F6EECF244321}">
                <p14:modId xmlns:p14="http://schemas.microsoft.com/office/powerpoint/2010/main" val="145717100"/>
              </p:ext>
            </p:extLst>
          </p:nvPr>
        </p:nvGraphicFramePr>
        <p:xfrm>
          <a:off x="1256394" y="1333500"/>
          <a:ext cx="9679212" cy="4191000"/>
        </p:xfrm>
        <a:graphic>
          <a:graphicData uri="http://schemas.openxmlformats.org/drawingml/2006/table">
            <a:tbl>
              <a:tblPr firstRow="1" bandRow="1">
                <a:tableStyleId>{8EC20E35-A176-4012-BC5E-935CFFF8708E}</a:tableStyleId>
              </a:tblPr>
              <a:tblGrid>
                <a:gridCol w="4839606">
                  <a:extLst>
                    <a:ext uri="{9D8B030D-6E8A-4147-A177-3AD203B41FA5}">
                      <a16:colId xmlns:a16="http://schemas.microsoft.com/office/drawing/2014/main" val="2509545449"/>
                    </a:ext>
                  </a:extLst>
                </a:gridCol>
                <a:gridCol w="4839606">
                  <a:extLst>
                    <a:ext uri="{9D8B030D-6E8A-4147-A177-3AD203B41FA5}">
                      <a16:colId xmlns:a16="http://schemas.microsoft.com/office/drawing/2014/main" val="2883581450"/>
                    </a:ext>
                  </a:extLst>
                </a:gridCol>
              </a:tblGrid>
              <a:tr h="569946">
                <a:tc>
                  <a:txBody>
                    <a:bodyPr/>
                    <a:lstStyle/>
                    <a:p>
                      <a:r>
                        <a:rPr lang="en-GB" dirty="0">
                          <a:solidFill>
                            <a:schemeClr val="bg1"/>
                          </a:solidFill>
                        </a:rPr>
                        <a:t>Low permeability contrast</a:t>
                      </a:r>
                    </a:p>
                  </a:txBody>
                  <a:tcPr/>
                </a:tc>
                <a:tc>
                  <a:txBody>
                    <a:bodyPr/>
                    <a:lstStyle/>
                    <a:p>
                      <a:r>
                        <a:rPr lang="en-GB" dirty="0">
                          <a:solidFill>
                            <a:schemeClr val="bg1"/>
                          </a:solidFill>
                        </a:rPr>
                        <a:t>High permeability contrast</a:t>
                      </a:r>
                      <a:endParaRPr lang="en-GB" sz="1800" b="1" kern="1200" dirty="0">
                        <a:solidFill>
                          <a:schemeClr val="bg1"/>
                        </a:solidFill>
                        <a:latin typeface="+mn-lt"/>
                        <a:ea typeface="+mn-ea"/>
                        <a:cs typeface="+mn-cs"/>
                      </a:endParaRPr>
                    </a:p>
                  </a:txBody>
                  <a:tcPr/>
                </a:tc>
                <a:extLst>
                  <a:ext uri="{0D108BD9-81ED-4DB2-BD59-A6C34878D82A}">
                    <a16:rowId xmlns:a16="http://schemas.microsoft.com/office/drawing/2014/main" val="3208505525"/>
                  </a:ext>
                </a:extLst>
              </a:tr>
              <a:tr h="12070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rgbClr val="000000"/>
                          </a:solidFill>
                        </a:rPr>
                        <a:t>k [m</a:t>
                      </a:r>
                      <a:r>
                        <a:rPr lang="en-GB" sz="1800" b="1" kern="1200" baseline="30000" dirty="0">
                          <a:solidFill>
                            <a:srgbClr val="000000"/>
                          </a:solidFill>
                        </a:rPr>
                        <a:t>2</a:t>
                      </a:r>
                      <a:r>
                        <a:rPr lang="en-GB" sz="1800" b="1" kern="1200" dirty="0">
                          <a:solidFill>
                            <a:srgbClr val="000000"/>
                          </a:solidFill>
                        </a:rPr>
                        <a:t>] = 10</a:t>
                      </a:r>
                      <a:r>
                        <a:rPr lang="en-GB" sz="1800" b="1" kern="1200" baseline="30000" dirty="0">
                          <a:solidFill>
                            <a:srgbClr val="000000"/>
                          </a:solidFill>
                        </a:rPr>
                        <a:t>-10</a:t>
                      </a:r>
                      <a:r>
                        <a:rPr lang="en-GB" sz="1800" b="1" kern="1200" dirty="0">
                          <a:solidFill>
                            <a:srgbClr val="000000"/>
                          </a:solidFill>
                        </a:rPr>
                        <a:t>, 10</a:t>
                      </a:r>
                      <a:r>
                        <a:rPr lang="en-GB" sz="1800" b="1" kern="1200" baseline="30000" dirty="0">
                          <a:solidFill>
                            <a:srgbClr val="000000"/>
                          </a:solidFill>
                        </a:rPr>
                        <a:t>-11</a:t>
                      </a:r>
                      <a:r>
                        <a:rPr lang="en-GB" sz="1800" b="1" kern="1200" dirty="0">
                          <a:solidFill>
                            <a:srgbClr val="000000"/>
                          </a:solidFill>
                        </a:rPr>
                        <a:t>, 10</a:t>
                      </a:r>
                      <a:r>
                        <a:rPr lang="en-GB" sz="1800" b="1" kern="1200" baseline="30000" dirty="0">
                          <a:solidFill>
                            <a:srgbClr val="000000"/>
                          </a:solidFill>
                        </a:rPr>
                        <a:t>-12</a:t>
                      </a:r>
                      <a:r>
                        <a:rPr lang="en-GB" sz="1800" b="1" kern="1200" dirty="0">
                          <a:solidFill>
                            <a:srgbClr val="000000"/>
                          </a:solidFill>
                        </a:rPr>
                        <a:t>, 10</a:t>
                      </a:r>
                      <a:r>
                        <a:rPr lang="en-GB" sz="1800" b="1" kern="1200" baseline="30000" dirty="0">
                          <a:solidFill>
                            <a:srgbClr val="000000"/>
                          </a:solidFill>
                        </a:rPr>
                        <a:t>-13</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800" b="0" kern="1200" dirty="0">
                          <a:solidFill>
                            <a:srgbClr val="000000"/>
                          </a:solidFill>
                        </a:rPr>
                        <a:t>λ</a:t>
                      </a:r>
                      <a:r>
                        <a:rPr lang="en-GB" sz="1800" b="0" kern="1200" baseline="-25000" dirty="0">
                          <a:solidFill>
                            <a:srgbClr val="000000"/>
                          </a:solidFill>
                        </a:rPr>
                        <a:t>x</a:t>
                      </a:r>
                      <a:r>
                        <a:rPr lang="en-GB" sz="1800" b="0" kern="1200" dirty="0">
                          <a:solidFill>
                            <a:srgbClr val="000000"/>
                          </a:solidFill>
                        </a:rPr>
                        <a:t> [m] = 0.8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kern="1200" dirty="0" err="1">
                          <a:solidFill>
                            <a:srgbClr val="000000"/>
                          </a:solidFill>
                        </a:rPr>
                        <a:t>D</a:t>
                      </a:r>
                      <a:r>
                        <a:rPr lang="en-GB" sz="1800" b="0" kern="1200" baseline="-25000" dirty="0" err="1">
                          <a:solidFill>
                            <a:srgbClr val="000000"/>
                          </a:solidFill>
                        </a:rPr>
                        <a:t>mol</a:t>
                      </a:r>
                      <a:r>
                        <a:rPr lang="en-GB" sz="1800" b="0" kern="1200" dirty="0">
                          <a:solidFill>
                            <a:srgbClr val="000000"/>
                          </a:solidFill>
                        </a:rPr>
                        <a:t> [m</a:t>
                      </a:r>
                      <a:r>
                        <a:rPr lang="en-GB" sz="1800" b="0" kern="1200" baseline="30000" dirty="0">
                          <a:solidFill>
                            <a:srgbClr val="000000"/>
                          </a:solidFill>
                        </a:rPr>
                        <a:t>2</a:t>
                      </a:r>
                      <a:r>
                        <a:rPr lang="en-GB" sz="1800" b="0" kern="1200" baseline="0" dirty="0">
                          <a:solidFill>
                            <a:srgbClr val="000000"/>
                          </a:solidFill>
                        </a:rPr>
                        <a:t>/s</a:t>
                      </a:r>
                      <a:r>
                        <a:rPr lang="en-GB" sz="1800" b="0" kern="1200" dirty="0">
                          <a:solidFill>
                            <a:srgbClr val="000000"/>
                          </a:solidFill>
                        </a:rPr>
                        <a:t>]</a:t>
                      </a:r>
                      <a:r>
                        <a:rPr lang="en-GB" sz="1800" b="1" kern="1200" dirty="0">
                          <a:solidFill>
                            <a:srgbClr val="000000"/>
                          </a:solidFill>
                        </a:rPr>
                        <a:t> </a:t>
                      </a:r>
                      <a:r>
                        <a:rPr lang="en-GB" sz="1800" b="0" kern="1200" dirty="0">
                          <a:solidFill>
                            <a:srgbClr val="000000"/>
                          </a:solidFill>
                        </a:rPr>
                        <a:t>= 10</a:t>
                      </a:r>
                      <a:r>
                        <a:rPr lang="en-GB" sz="1800" b="0" kern="1200" baseline="30000" dirty="0">
                          <a:solidFill>
                            <a:srgbClr val="000000"/>
                          </a:solidFill>
                        </a:rPr>
                        <a:t>-10</a:t>
                      </a:r>
                      <a:endParaRPr lang="en-GB" sz="1800" b="0" kern="1200" dirty="0">
                        <a:solidFill>
                          <a:srgbClr val="000000"/>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rgbClr val="000000"/>
                          </a:solidFill>
                        </a:rPr>
                        <a:t>k [m</a:t>
                      </a:r>
                      <a:r>
                        <a:rPr lang="en-GB" sz="1800" b="1" kern="1200" baseline="30000" dirty="0">
                          <a:solidFill>
                            <a:srgbClr val="000000"/>
                          </a:solidFill>
                        </a:rPr>
                        <a:t>2</a:t>
                      </a:r>
                      <a:r>
                        <a:rPr lang="en-GB" sz="1800" b="1" kern="1200" dirty="0">
                          <a:solidFill>
                            <a:srgbClr val="000000"/>
                          </a:solidFill>
                        </a:rPr>
                        <a:t>] = 10</a:t>
                      </a:r>
                      <a:r>
                        <a:rPr lang="en-GB" sz="1800" b="1" kern="1200" baseline="30000" dirty="0">
                          <a:solidFill>
                            <a:srgbClr val="000000"/>
                          </a:solidFill>
                        </a:rPr>
                        <a:t>-9</a:t>
                      </a:r>
                      <a:r>
                        <a:rPr lang="en-GB" sz="1800" b="1" kern="1200" dirty="0">
                          <a:solidFill>
                            <a:srgbClr val="000000"/>
                          </a:solidFill>
                        </a:rPr>
                        <a:t>, 10</a:t>
                      </a:r>
                      <a:r>
                        <a:rPr lang="en-GB" sz="1800" b="1" kern="1200" baseline="30000" dirty="0">
                          <a:solidFill>
                            <a:srgbClr val="000000"/>
                          </a:solidFill>
                        </a:rPr>
                        <a:t>-11</a:t>
                      </a:r>
                      <a:r>
                        <a:rPr lang="en-GB" sz="1800" b="1" kern="1200" dirty="0">
                          <a:solidFill>
                            <a:srgbClr val="000000"/>
                          </a:solidFill>
                        </a:rPr>
                        <a:t>, 10</a:t>
                      </a:r>
                      <a:r>
                        <a:rPr lang="en-GB" sz="1800" b="1" kern="1200" baseline="30000" dirty="0">
                          <a:solidFill>
                            <a:srgbClr val="000000"/>
                          </a:solidFill>
                        </a:rPr>
                        <a:t>-13</a:t>
                      </a:r>
                      <a:r>
                        <a:rPr lang="en-GB" sz="1800" b="1" kern="1200" dirty="0">
                          <a:solidFill>
                            <a:srgbClr val="000000"/>
                          </a:solidFill>
                        </a:rPr>
                        <a:t>, 10</a:t>
                      </a:r>
                      <a:r>
                        <a:rPr lang="en-GB" sz="1800" b="1" kern="1200" baseline="30000" dirty="0">
                          <a:solidFill>
                            <a:srgbClr val="000000"/>
                          </a:solidFill>
                        </a:rPr>
                        <a:t>-15</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800" b="0" kern="1200" dirty="0">
                          <a:solidFill>
                            <a:srgbClr val="000000"/>
                          </a:solidFill>
                        </a:rPr>
                        <a:t>λ</a:t>
                      </a:r>
                      <a:r>
                        <a:rPr lang="en-GB" sz="1800" b="0" kern="1200" baseline="-25000" dirty="0">
                          <a:solidFill>
                            <a:srgbClr val="000000"/>
                          </a:solidFill>
                        </a:rPr>
                        <a:t>x</a:t>
                      </a:r>
                      <a:r>
                        <a:rPr lang="en-GB" sz="1800" b="0" kern="1200" dirty="0">
                          <a:solidFill>
                            <a:srgbClr val="000000"/>
                          </a:solidFill>
                        </a:rPr>
                        <a:t> [m] = 0.8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kern="1200" dirty="0" err="1">
                          <a:solidFill>
                            <a:srgbClr val="000000"/>
                          </a:solidFill>
                        </a:rPr>
                        <a:t>D</a:t>
                      </a:r>
                      <a:r>
                        <a:rPr lang="en-GB" sz="1800" b="0" kern="1200" baseline="-25000" dirty="0" err="1">
                          <a:solidFill>
                            <a:srgbClr val="000000"/>
                          </a:solidFill>
                        </a:rPr>
                        <a:t>mol</a:t>
                      </a:r>
                      <a:r>
                        <a:rPr lang="en-GB" sz="1800" b="0" kern="1200" dirty="0">
                          <a:solidFill>
                            <a:srgbClr val="000000"/>
                          </a:solidFill>
                        </a:rPr>
                        <a:t> [m</a:t>
                      </a:r>
                      <a:r>
                        <a:rPr lang="en-GB" sz="1800" b="0" kern="1200" baseline="30000" dirty="0">
                          <a:solidFill>
                            <a:srgbClr val="000000"/>
                          </a:solidFill>
                        </a:rPr>
                        <a:t>2</a:t>
                      </a:r>
                      <a:r>
                        <a:rPr lang="en-GB" sz="1800" b="0" kern="1200" baseline="0" dirty="0">
                          <a:solidFill>
                            <a:srgbClr val="000000"/>
                          </a:solidFill>
                        </a:rPr>
                        <a:t>/s</a:t>
                      </a:r>
                      <a:r>
                        <a:rPr lang="en-GB" sz="1800" b="0" kern="1200" dirty="0">
                          <a:solidFill>
                            <a:srgbClr val="000000"/>
                          </a:solidFill>
                        </a:rPr>
                        <a:t>]</a:t>
                      </a:r>
                      <a:r>
                        <a:rPr lang="en-GB" sz="1800" b="1" kern="1200" dirty="0">
                          <a:solidFill>
                            <a:srgbClr val="000000"/>
                          </a:solidFill>
                        </a:rPr>
                        <a:t> </a:t>
                      </a:r>
                      <a:r>
                        <a:rPr lang="en-GB" sz="1800" b="0" kern="1200" dirty="0">
                          <a:solidFill>
                            <a:srgbClr val="000000"/>
                          </a:solidFill>
                        </a:rPr>
                        <a:t>= 10</a:t>
                      </a:r>
                      <a:r>
                        <a:rPr lang="en-GB" sz="1800" b="0" kern="1200" baseline="30000" dirty="0">
                          <a:solidFill>
                            <a:srgbClr val="000000"/>
                          </a:solidFill>
                        </a:rPr>
                        <a:t>-10</a:t>
                      </a:r>
                      <a:endParaRPr lang="en-GB" sz="1800" b="0" kern="1200" dirty="0">
                        <a:solidFill>
                          <a:srgbClr val="000000"/>
                        </a:solidFill>
                        <a:latin typeface="+mn-lt"/>
                        <a:ea typeface="+mn-ea"/>
                        <a:cs typeface="+mn-cs"/>
                      </a:endParaRPr>
                    </a:p>
                  </a:txBody>
                  <a:tcPr/>
                </a:tc>
                <a:extLst>
                  <a:ext uri="{0D108BD9-81ED-4DB2-BD59-A6C34878D82A}">
                    <a16:rowId xmlns:a16="http://schemas.microsoft.com/office/drawing/2014/main" val="1128518361"/>
                  </a:ext>
                </a:extLst>
              </a:tr>
              <a:tr h="12070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kern="1200" dirty="0">
                          <a:solidFill>
                            <a:srgbClr val="000000"/>
                          </a:solidFill>
                        </a:rPr>
                        <a:t>k [m</a:t>
                      </a:r>
                      <a:r>
                        <a:rPr lang="en-GB" sz="1800" b="0" kern="1200" baseline="30000" dirty="0">
                          <a:solidFill>
                            <a:srgbClr val="000000"/>
                          </a:solidFill>
                        </a:rPr>
                        <a:t>2</a:t>
                      </a:r>
                      <a:r>
                        <a:rPr lang="en-GB" sz="1800" b="0" kern="1200" dirty="0">
                          <a:solidFill>
                            <a:srgbClr val="000000"/>
                          </a:solidFill>
                        </a:rPr>
                        <a:t>] = 10</a:t>
                      </a:r>
                      <a:r>
                        <a:rPr lang="en-GB" sz="1800" b="0" kern="1200" baseline="30000" dirty="0">
                          <a:solidFill>
                            <a:srgbClr val="000000"/>
                          </a:solidFill>
                        </a:rPr>
                        <a:t>-10</a:t>
                      </a:r>
                      <a:r>
                        <a:rPr lang="en-GB" sz="1800" b="0" kern="1200" dirty="0">
                          <a:solidFill>
                            <a:srgbClr val="000000"/>
                          </a:solidFill>
                        </a:rPr>
                        <a:t>, 10</a:t>
                      </a:r>
                      <a:r>
                        <a:rPr lang="en-GB" sz="1800" b="0" kern="1200" baseline="30000" dirty="0">
                          <a:solidFill>
                            <a:srgbClr val="000000"/>
                          </a:solidFill>
                        </a:rPr>
                        <a:t>-11</a:t>
                      </a:r>
                      <a:r>
                        <a:rPr lang="en-GB" sz="1800" b="0" kern="1200" dirty="0">
                          <a:solidFill>
                            <a:srgbClr val="000000"/>
                          </a:solidFill>
                        </a:rPr>
                        <a:t>, 10</a:t>
                      </a:r>
                      <a:r>
                        <a:rPr lang="en-GB" sz="1800" b="0" kern="1200" baseline="30000" dirty="0">
                          <a:solidFill>
                            <a:srgbClr val="000000"/>
                          </a:solidFill>
                        </a:rPr>
                        <a:t>-12</a:t>
                      </a:r>
                      <a:r>
                        <a:rPr lang="en-GB" sz="1800" b="0" kern="1200" dirty="0">
                          <a:solidFill>
                            <a:srgbClr val="000000"/>
                          </a:solidFill>
                        </a:rPr>
                        <a:t>, 10</a:t>
                      </a:r>
                      <a:r>
                        <a:rPr lang="en-GB" sz="1800" b="0" kern="1200" baseline="30000" dirty="0">
                          <a:solidFill>
                            <a:srgbClr val="000000"/>
                          </a:solidFill>
                        </a:rPr>
                        <a:t>-13</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800" b="1" kern="1200" dirty="0">
                          <a:solidFill>
                            <a:srgbClr val="000000"/>
                          </a:solidFill>
                        </a:rPr>
                        <a:t>λ</a:t>
                      </a:r>
                      <a:r>
                        <a:rPr lang="en-GB" sz="1800" b="1" kern="1200" baseline="-25000" dirty="0">
                          <a:solidFill>
                            <a:srgbClr val="000000"/>
                          </a:solidFill>
                        </a:rPr>
                        <a:t>x</a:t>
                      </a:r>
                      <a:r>
                        <a:rPr lang="en-GB" sz="1800" b="1" kern="1200" dirty="0">
                          <a:solidFill>
                            <a:srgbClr val="000000"/>
                          </a:solidFill>
                        </a:rPr>
                        <a:t> [m] = [0.4, 0.6, 0.8, 1.0]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kern="1200" dirty="0" err="1">
                          <a:solidFill>
                            <a:srgbClr val="000000"/>
                          </a:solidFill>
                        </a:rPr>
                        <a:t>D</a:t>
                      </a:r>
                      <a:r>
                        <a:rPr lang="en-GB" sz="1800" b="0" kern="1200" baseline="-25000" dirty="0" err="1">
                          <a:solidFill>
                            <a:srgbClr val="000000"/>
                          </a:solidFill>
                        </a:rPr>
                        <a:t>mol</a:t>
                      </a:r>
                      <a:r>
                        <a:rPr lang="en-GB" sz="1800" b="0" kern="1200" dirty="0">
                          <a:solidFill>
                            <a:srgbClr val="000000"/>
                          </a:solidFill>
                        </a:rPr>
                        <a:t> [m</a:t>
                      </a:r>
                      <a:r>
                        <a:rPr lang="en-GB" sz="1800" b="0" kern="1200" baseline="30000" dirty="0">
                          <a:solidFill>
                            <a:srgbClr val="000000"/>
                          </a:solidFill>
                        </a:rPr>
                        <a:t>2</a:t>
                      </a:r>
                      <a:r>
                        <a:rPr lang="en-GB" sz="1800" b="0" kern="1200" baseline="0" dirty="0">
                          <a:solidFill>
                            <a:srgbClr val="000000"/>
                          </a:solidFill>
                        </a:rPr>
                        <a:t>/s</a:t>
                      </a:r>
                      <a:r>
                        <a:rPr lang="en-GB" sz="1800" b="0" kern="1200" dirty="0">
                          <a:solidFill>
                            <a:srgbClr val="000000"/>
                          </a:solidFill>
                        </a:rPr>
                        <a:t>]</a:t>
                      </a:r>
                      <a:r>
                        <a:rPr lang="en-GB" sz="1800" b="1" kern="1200" dirty="0">
                          <a:solidFill>
                            <a:srgbClr val="000000"/>
                          </a:solidFill>
                        </a:rPr>
                        <a:t> </a:t>
                      </a:r>
                      <a:r>
                        <a:rPr lang="en-GB" sz="1800" b="0" kern="1200" dirty="0">
                          <a:solidFill>
                            <a:srgbClr val="000000"/>
                          </a:solidFill>
                        </a:rPr>
                        <a:t>= 10</a:t>
                      </a:r>
                      <a:r>
                        <a:rPr lang="en-GB" sz="1800" b="0" kern="1200" baseline="30000" dirty="0">
                          <a:solidFill>
                            <a:srgbClr val="000000"/>
                          </a:solidFill>
                        </a:rPr>
                        <a:t>-10</a:t>
                      </a:r>
                      <a:endParaRPr lang="en-GB" sz="1800" b="0" kern="1200" dirty="0">
                        <a:solidFill>
                          <a:srgbClr val="000000"/>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kern="1200" dirty="0">
                          <a:solidFill>
                            <a:srgbClr val="000000"/>
                          </a:solidFill>
                        </a:rPr>
                        <a:t>k [m</a:t>
                      </a:r>
                      <a:r>
                        <a:rPr lang="en-GB" sz="1800" b="0" kern="1200" baseline="30000" dirty="0">
                          <a:solidFill>
                            <a:srgbClr val="000000"/>
                          </a:solidFill>
                        </a:rPr>
                        <a:t>2</a:t>
                      </a:r>
                      <a:r>
                        <a:rPr lang="en-GB" sz="1800" b="0" kern="1200" dirty="0">
                          <a:solidFill>
                            <a:srgbClr val="000000"/>
                          </a:solidFill>
                        </a:rPr>
                        <a:t>] = 10</a:t>
                      </a:r>
                      <a:r>
                        <a:rPr lang="en-GB" sz="1800" b="0" kern="1200" baseline="30000" dirty="0">
                          <a:solidFill>
                            <a:srgbClr val="000000"/>
                          </a:solidFill>
                        </a:rPr>
                        <a:t>-9</a:t>
                      </a:r>
                      <a:r>
                        <a:rPr lang="en-GB" sz="1800" b="0" kern="1200" dirty="0">
                          <a:solidFill>
                            <a:srgbClr val="000000"/>
                          </a:solidFill>
                        </a:rPr>
                        <a:t>, 10</a:t>
                      </a:r>
                      <a:r>
                        <a:rPr lang="en-GB" sz="1800" b="0" kern="1200" baseline="30000" dirty="0">
                          <a:solidFill>
                            <a:srgbClr val="000000"/>
                          </a:solidFill>
                        </a:rPr>
                        <a:t>-11</a:t>
                      </a:r>
                      <a:r>
                        <a:rPr lang="en-GB" sz="1800" b="0" kern="1200" dirty="0">
                          <a:solidFill>
                            <a:srgbClr val="000000"/>
                          </a:solidFill>
                        </a:rPr>
                        <a:t>, 10</a:t>
                      </a:r>
                      <a:r>
                        <a:rPr lang="en-GB" sz="1800" b="0" kern="1200" baseline="30000" dirty="0">
                          <a:solidFill>
                            <a:srgbClr val="000000"/>
                          </a:solidFill>
                        </a:rPr>
                        <a:t>-13</a:t>
                      </a:r>
                      <a:r>
                        <a:rPr lang="en-GB" sz="1800" b="0" kern="1200" dirty="0">
                          <a:solidFill>
                            <a:srgbClr val="000000"/>
                          </a:solidFill>
                        </a:rPr>
                        <a:t>, 10</a:t>
                      </a:r>
                      <a:r>
                        <a:rPr lang="en-GB" sz="1800" b="0" kern="1200" baseline="30000" dirty="0">
                          <a:solidFill>
                            <a:srgbClr val="000000"/>
                          </a:solidFill>
                        </a:rPr>
                        <a:t>-15</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800" b="1" kern="1200" dirty="0">
                          <a:solidFill>
                            <a:srgbClr val="000000"/>
                          </a:solidFill>
                        </a:rPr>
                        <a:t>λ</a:t>
                      </a:r>
                      <a:r>
                        <a:rPr lang="en-GB" sz="1800" b="1" kern="1200" baseline="-25000" dirty="0">
                          <a:solidFill>
                            <a:srgbClr val="000000"/>
                          </a:solidFill>
                        </a:rPr>
                        <a:t>x</a:t>
                      </a:r>
                      <a:r>
                        <a:rPr lang="en-GB" sz="1800" b="1" kern="1200" dirty="0">
                          <a:solidFill>
                            <a:srgbClr val="000000"/>
                          </a:solidFill>
                        </a:rPr>
                        <a:t> [m] = [0.4, 0.6, 0.8, 1.0]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kern="1200" dirty="0" err="1">
                          <a:solidFill>
                            <a:srgbClr val="000000"/>
                          </a:solidFill>
                        </a:rPr>
                        <a:t>D</a:t>
                      </a:r>
                      <a:r>
                        <a:rPr lang="en-GB" sz="1800" b="0" kern="1200" baseline="-25000" dirty="0" err="1">
                          <a:solidFill>
                            <a:srgbClr val="000000"/>
                          </a:solidFill>
                        </a:rPr>
                        <a:t>mol</a:t>
                      </a:r>
                      <a:r>
                        <a:rPr lang="en-GB" sz="1800" b="0" kern="1200" dirty="0">
                          <a:solidFill>
                            <a:srgbClr val="000000"/>
                          </a:solidFill>
                        </a:rPr>
                        <a:t> [m</a:t>
                      </a:r>
                      <a:r>
                        <a:rPr lang="en-GB" sz="1800" b="0" kern="1200" baseline="30000" dirty="0">
                          <a:solidFill>
                            <a:srgbClr val="000000"/>
                          </a:solidFill>
                        </a:rPr>
                        <a:t>2</a:t>
                      </a:r>
                      <a:r>
                        <a:rPr lang="en-GB" sz="1800" b="0" kern="1200" baseline="0" dirty="0">
                          <a:solidFill>
                            <a:srgbClr val="000000"/>
                          </a:solidFill>
                        </a:rPr>
                        <a:t>/s</a:t>
                      </a:r>
                      <a:r>
                        <a:rPr lang="en-GB" sz="1800" b="0" kern="1200" dirty="0">
                          <a:solidFill>
                            <a:srgbClr val="000000"/>
                          </a:solidFill>
                        </a:rPr>
                        <a:t>]</a:t>
                      </a:r>
                      <a:r>
                        <a:rPr lang="en-GB" sz="1800" b="1" kern="1200" dirty="0">
                          <a:solidFill>
                            <a:srgbClr val="000000"/>
                          </a:solidFill>
                        </a:rPr>
                        <a:t> </a:t>
                      </a:r>
                      <a:r>
                        <a:rPr lang="en-GB" sz="1800" b="0" kern="1200" dirty="0">
                          <a:solidFill>
                            <a:srgbClr val="000000"/>
                          </a:solidFill>
                        </a:rPr>
                        <a:t>= 10</a:t>
                      </a:r>
                      <a:r>
                        <a:rPr lang="en-GB" sz="1800" b="0" kern="1200" baseline="30000" dirty="0">
                          <a:solidFill>
                            <a:srgbClr val="000000"/>
                          </a:solidFill>
                        </a:rPr>
                        <a:t>-10</a:t>
                      </a:r>
                      <a:endParaRPr lang="en-GB" sz="1800" b="0" kern="1200" dirty="0">
                        <a:solidFill>
                          <a:srgbClr val="000000"/>
                        </a:solidFill>
                        <a:latin typeface="+mn-lt"/>
                        <a:ea typeface="+mn-ea"/>
                        <a:cs typeface="+mn-cs"/>
                      </a:endParaRPr>
                    </a:p>
                  </a:txBody>
                  <a:tcPr/>
                </a:tc>
                <a:extLst>
                  <a:ext uri="{0D108BD9-81ED-4DB2-BD59-A6C34878D82A}">
                    <a16:rowId xmlns:a16="http://schemas.microsoft.com/office/drawing/2014/main" val="736121831"/>
                  </a:ext>
                </a:extLst>
              </a:tr>
              <a:tr h="12070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kern="1200" dirty="0">
                          <a:solidFill>
                            <a:srgbClr val="000000"/>
                          </a:solidFill>
                        </a:rPr>
                        <a:t>k [m</a:t>
                      </a:r>
                      <a:r>
                        <a:rPr lang="en-GB" sz="1800" b="0" kern="1200" baseline="30000" dirty="0">
                          <a:solidFill>
                            <a:srgbClr val="000000"/>
                          </a:solidFill>
                        </a:rPr>
                        <a:t>2</a:t>
                      </a:r>
                      <a:r>
                        <a:rPr lang="en-GB" sz="1800" b="0" kern="1200" dirty="0">
                          <a:solidFill>
                            <a:srgbClr val="000000"/>
                          </a:solidFill>
                        </a:rPr>
                        <a:t>] = 10</a:t>
                      </a:r>
                      <a:r>
                        <a:rPr lang="en-GB" sz="1800" b="0" kern="1200" baseline="30000" dirty="0">
                          <a:solidFill>
                            <a:srgbClr val="000000"/>
                          </a:solidFill>
                        </a:rPr>
                        <a:t>-10</a:t>
                      </a:r>
                      <a:r>
                        <a:rPr lang="en-GB" sz="1800" b="0" kern="1200" dirty="0">
                          <a:solidFill>
                            <a:srgbClr val="000000"/>
                          </a:solidFill>
                        </a:rPr>
                        <a:t>, 10</a:t>
                      </a:r>
                      <a:r>
                        <a:rPr lang="en-GB" sz="1800" b="0" kern="1200" baseline="30000" dirty="0">
                          <a:solidFill>
                            <a:srgbClr val="000000"/>
                          </a:solidFill>
                        </a:rPr>
                        <a:t>-11</a:t>
                      </a:r>
                      <a:r>
                        <a:rPr lang="en-GB" sz="1800" b="0" kern="1200" dirty="0">
                          <a:solidFill>
                            <a:srgbClr val="000000"/>
                          </a:solidFill>
                        </a:rPr>
                        <a:t>, 10</a:t>
                      </a:r>
                      <a:r>
                        <a:rPr lang="en-GB" sz="1800" b="0" kern="1200" baseline="30000" dirty="0">
                          <a:solidFill>
                            <a:srgbClr val="000000"/>
                          </a:solidFill>
                        </a:rPr>
                        <a:t>-12</a:t>
                      </a:r>
                      <a:r>
                        <a:rPr lang="en-GB" sz="1800" b="0" kern="1200" dirty="0">
                          <a:solidFill>
                            <a:srgbClr val="000000"/>
                          </a:solidFill>
                        </a:rPr>
                        <a:t>, 10</a:t>
                      </a:r>
                      <a:r>
                        <a:rPr lang="en-GB" sz="1800" b="0" kern="1200" baseline="30000" dirty="0">
                          <a:solidFill>
                            <a:srgbClr val="000000"/>
                          </a:solidFill>
                        </a:rPr>
                        <a:t>-13</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800" b="0" kern="1200" dirty="0">
                          <a:solidFill>
                            <a:srgbClr val="000000"/>
                          </a:solidFill>
                        </a:rPr>
                        <a:t>λ</a:t>
                      </a:r>
                      <a:r>
                        <a:rPr lang="en-GB" sz="1800" b="0" kern="1200" baseline="-25000" dirty="0">
                          <a:solidFill>
                            <a:srgbClr val="000000"/>
                          </a:solidFill>
                        </a:rPr>
                        <a:t>x</a:t>
                      </a:r>
                      <a:r>
                        <a:rPr lang="en-GB" sz="1800" b="0" kern="1200" dirty="0">
                          <a:solidFill>
                            <a:srgbClr val="000000"/>
                          </a:solidFill>
                        </a:rPr>
                        <a:t> [m] = 0.8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err="1">
                          <a:solidFill>
                            <a:srgbClr val="000000"/>
                          </a:solidFill>
                        </a:rPr>
                        <a:t>D</a:t>
                      </a:r>
                      <a:r>
                        <a:rPr lang="en-GB" sz="1800" b="1" kern="1200" baseline="-25000" dirty="0" err="1">
                          <a:solidFill>
                            <a:srgbClr val="000000"/>
                          </a:solidFill>
                        </a:rPr>
                        <a:t>mol</a:t>
                      </a:r>
                      <a:r>
                        <a:rPr lang="en-GB" sz="1800" b="1" kern="1200" dirty="0">
                          <a:solidFill>
                            <a:srgbClr val="000000"/>
                          </a:solidFill>
                        </a:rPr>
                        <a:t> [m</a:t>
                      </a:r>
                      <a:r>
                        <a:rPr lang="en-GB" sz="1800" b="1" kern="1200" baseline="30000" dirty="0">
                          <a:solidFill>
                            <a:srgbClr val="000000"/>
                          </a:solidFill>
                        </a:rPr>
                        <a:t>2</a:t>
                      </a:r>
                      <a:r>
                        <a:rPr lang="en-GB" sz="1800" b="1" kern="1200" baseline="0" dirty="0">
                          <a:solidFill>
                            <a:srgbClr val="000000"/>
                          </a:solidFill>
                        </a:rPr>
                        <a:t>/s</a:t>
                      </a:r>
                      <a:r>
                        <a:rPr lang="en-GB" sz="1800" b="1" kern="1200" dirty="0">
                          <a:solidFill>
                            <a:srgbClr val="000000"/>
                          </a:solidFill>
                        </a:rPr>
                        <a:t>] = [10</a:t>
                      </a:r>
                      <a:r>
                        <a:rPr lang="en-GB" sz="1800" b="1" kern="1200" baseline="30000" dirty="0">
                          <a:solidFill>
                            <a:srgbClr val="000000"/>
                          </a:solidFill>
                        </a:rPr>
                        <a:t>-9</a:t>
                      </a:r>
                      <a:r>
                        <a:rPr lang="en-GB" sz="1800" b="1" kern="1200" dirty="0">
                          <a:solidFill>
                            <a:srgbClr val="000000"/>
                          </a:solidFill>
                        </a:rPr>
                        <a:t>, 10</a:t>
                      </a:r>
                      <a:r>
                        <a:rPr lang="en-GB" sz="1800" b="1" kern="1200" baseline="30000" dirty="0">
                          <a:solidFill>
                            <a:srgbClr val="000000"/>
                          </a:solidFill>
                        </a:rPr>
                        <a:t>-10</a:t>
                      </a:r>
                      <a:r>
                        <a:rPr lang="en-GB" sz="1800" b="1" kern="1200" dirty="0">
                          <a:solidFill>
                            <a:srgbClr val="000000"/>
                          </a:solidFill>
                        </a:rPr>
                        <a:t>, 10</a:t>
                      </a:r>
                      <a:r>
                        <a:rPr lang="en-GB" sz="1800" b="1" kern="1200" baseline="30000" dirty="0">
                          <a:solidFill>
                            <a:srgbClr val="000000"/>
                          </a:solidFill>
                        </a:rPr>
                        <a:t>-11</a:t>
                      </a:r>
                      <a:r>
                        <a:rPr lang="en-GB" sz="1800" b="1" kern="1200" baseline="0" dirty="0">
                          <a:solidFill>
                            <a:srgbClr val="000000"/>
                          </a:solidFill>
                        </a:rPr>
                        <a:t>]</a:t>
                      </a:r>
                      <a:endParaRPr lang="en-GB" sz="1800" b="1" kern="1200" dirty="0">
                        <a:solidFill>
                          <a:srgbClr val="000000"/>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kern="1200" dirty="0">
                          <a:solidFill>
                            <a:srgbClr val="000000"/>
                          </a:solidFill>
                        </a:rPr>
                        <a:t>k [m</a:t>
                      </a:r>
                      <a:r>
                        <a:rPr lang="en-GB" sz="1800" b="0" kern="1200" baseline="30000" dirty="0">
                          <a:solidFill>
                            <a:srgbClr val="000000"/>
                          </a:solidFill>
                        </a:rPr>
                        <a:t>2</a:t>
                      </a:r>
                      <a:r>
                        <a:rPr lang="en-GB" sz="1800" b="0" kern="1200" dirty="0">
                          <a:solidFill>
                            <a:srgbClr val="000000"/>
                          </a:solidFill>
                        </a:rPr>
                        <a:t>] = 10</a:t>
                      </a:r>
                      <a:r>
                        <a:rPr lang="en-GB" sz="1800" b="0" kern="1200" baseline="30000" dirty="0">
                          <a:solidFill>
                            <a:srgbClr val="000000"/>
                          </a:solidFill>
                        </a:rPr>
                        <a:t>-9</a:t>
                      </a:r>
                      <a:r>
                        <a:rPr lang="en-GB" sz="1800" b="0" kern="1200" dirty="0">
                          <a:solidFill>
                            <a:srgbClr val="000000"/>
                          </a:solidFill>
                        </a:rPr>
                        <a:t>, 10</a:t>
                      </a:r>
                      <a:r>
                        <a:rPr lang="en-GB" sz="1800" b="0" kern="1200" baseline="30000" dirty="0">
                          <a:solidFill>
                            <a:srgbClr val="000000"/>
                          </a:solidFill>
                        </a:rPr>
                        <a:t>-11</a:t>
                      </a:r>
                      <a:r>
                        <a:rPr lang="en-GB" sz="1800" b="0" kern="1200" dirty="0">
                          <a:solidFill>
                            <a:srgbClr val="000000"/>
                          </a:solidFill>
                        </a:rPr>
                        <a:t>, 10</a:t>
                      </a:r>
                      <a:r>
                        <a:rPr lang="en-GB" sz="1800" b="0" kern="1200" baseline="30000" dirty="0">
                          <a:solidFill>
                            <a:srgbClr val="000000"/>
                          </a:solidFill>
                        </a:rPr>
                        <a:t>-13</a:t>
                      </a:r>
                      <a:r>
                        <a:rPr lang="en-GB" sz="1800" b="0" kern="1200" dirty="0">
                          <a:solidFill>
                            <a:srgbClr val="000000"/>
                          </a:solidFill>
                        </a:rPr>
                        <a:t>, 10</a:t>
                      </a:r>
                      <a:r>
                        <a:rPr lang="en-GB" sz="1800" b="0" kern="1200" baseline="30000" dirty="0">
                          <a:solidFill>
                            <a:srgbClr val="000000"/>
                          </a:solidFill>
                        </a:rPr>
                        <a:t>-15</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800" b="0" kern="1200" dirty="0">
                          <a:solidFill>
                            <a:srgbClr val="000000"/>
                          </a:solidFill>
                        </a:rPr>
                        <a:t>λ</a:t>
                      </a:r>
                      <a:r>
                        <a:rPr lang="en-GB" sz="1800" b="0" kern="1200" baseline="-25000" dirty="0">
                          <a:solidFill>
                            <a:srgbClr val="000000"/>
                          </a:solidFill>
                        </a:rPr>
                        <a:t>x</a:t>
                      </a:r>
                      <a:r>
                        <a:rPr lang="en-GB" sz="1800" b="0" kern="1200" dirty="0">
                          <a:solidFill>
                            <a:srgbClr val="000000"/>
                          </a:solidFill>
                        </a:rPr>
                        <a:t> [m] = 0.8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err="1">
                          <a:solidFill>
                            <a:srgbClr val="000000"/>
                          </a:solidFill>
                        </a:rPr>
                        <a:t>D</a:t>
                      </a:r>
                      <a:r>
                        <a:rPr lang="en-GB" sz="1800" b="1" kern="1200" baseline="-25000" dirty="0" err="1">
                          <a:solidFill>
                            <a:srgbClr val="000000"/>
                          </a:solidFill>
                        </a:rPr>
                        <a:t>mol</a:t>
                      </a:r>
                      <a:r>
                        <a:rPr lang="en-GB" sz="1800" b="1" kern="1200" dirty="0">
                          <a:solidFill>
                            <a:srgbClr val="000000"/>
                          </a:solidFill>
                        </a:rPr>
                        <a:t> [m</a:t>
                      </a:r>
                      <a:r>
                        <a:rPr lang="en-GB" sz="1800" b="1" kern="1200" baseline="30000" dirty="0">
                          <a:solidFill>
                            <a:srgbClr val="000000"/>
                          </a:solidFill>
                        </a:rPr>
                        <a:t>2</a:t>
                      </a:r>
                      <a:r>
                        <a:rPr lang="en-GB" sz="1800" b="1" kern="1200" baseline="0" dirty="0">
                          <a:solidFill>
                            <a:srgbClr val="000000"/>
                          </a:solidFill>
                        </a:rPr>
                        <a:t>/s</a:t>
                      </a:r>
                      <a:r>
                        <a:rPr lang="en-GB" sz="1800" b="1" kern="1200" dirty="0">
                          <a:solidFill>
                            <a:srgbClr val="000000"/>
                          </a:solidFill>
                        </a:rPr>
                        <a:t>] = [10</a:t>
                      </a:r>
                      <a:r>
                        <a:rPr lang="en-GB" sz="1800" b="1" kern="1200" baseline="30000" dirty="0">
                          <a:solidFill>
                            <a:srgbClr val="000000"/>
                          </a:solidFill>
                        </a:rPr>
                        <a:t>-9</a:t>
                      </a:r>
                      <a:r>
                        <a:rPr lang="en-GB" sz="1800" b="1" kern="1200" dirty="0">
                          <a:solidFill>
                            <a:srgbClr val="000000"/>
                          </a:solidFill>
                        </a:rPr>
                        <a:t>, 10</a:t>
                      </a:r>
                      <a:r>
                        <a:rPr lang="en-GB" sz="1800" b="1" kern="1200" baseline="30000" dirty="0">
                          <a:solidFill>
                            <a:srgbClr val="000000"/>
                          </a:solidFill>
                        </a:rPr>
                        <a:t>-10</a:t>
                      </a:r>
                      <a:r>
                        <a:rPr lang="en-GB" sz="1800" b="1" kern="1200" dirty="0">
                          <a:solidFill>
                            <a:srgbClr val="000000"/>
                          </a:solidFill>
                        </a:rPr>
                        <a:t>, 10</a:t>
                      </a:r>
                      <a:r>
                        <a:rPr lang="en-GB" sz="1800" b="1" kern="1200" baseline="30000" dirty="0">
                          <a:solidFill>
                            <a:srgbClr val="000000"/>
                          </a:solidFill>
                        </a:rPr>
                        <a:t>-11</a:t>
                      </a:r>
                      <a:r>
                        <a:rPr lang="en-GB" sz="1800" b="1" kern="1200" baseline="0" dirty="0">
                          <a:solidFill>
                            <a:srgbClr val="000000"/>
                          </a:solidFill>
                        </a:rPr>
                        <a:t>]</a:t>
                      </a:r>
                      <a:endParaRPr lang="en-GB" sz="1800" b="1" kern="1200" dirty="0">
                        <a:solidFill>
                          <a:srgbClr val="000000"/>
                        </a:solidFill>
                        <a:latin typeface="+mn-lt"/>
                        <a:ea typeface="+mn-ea"/>
                        <a:cs typeface="+mn-cs"/>
                      </a:endParaRPr>
                    </a:p>
                  </a:txBody>
                  <a:tcPr/>
                </a:tc>
                <a:extLst>
                  <a:ext uri="{0D108BD9-81ED-4DB2-BD59-A6C34878D82A}">
                    <a16:rowId xmlns:a16="http://schemas.microsoft.com/office/drawing/2014/main" val="887877667"/>
                  </a:ext>
                </a:extLst>
              </a:tr>
            </a:tbl>
          </a:graphicData>
        </a:graphic>
      </p:graphicFrame>
    </p:spTree>
    <p:extLst>
      <p:ext uri="{BB962C8B-B14F-4D97-AF65-F5344CB8AC3E}">
        <p14:creationId xmlns:p14="http://schemas.microsoft.com/office/powerpoint/2010/main" val="882994136"/>
      </p:ext>
    </p:extLst>
  </p:cSld>
  <p:clrMapOvr>
    <a:masterClrMapping/>
  </p:clrMapOvr>
  <mc:AlternateContent xmlns:mc="http://schemas.openxmlformats.org/markup-compatibility/2006" xmlns:p14="http://schemas.microsoft.com/office/powerpoint/2010/main">
    <mc:Choice Requires="p14">
      <p:transition spd="med" p14:dur="700" advTm="89727">
        <p:fade/>
      </p:transition>
    </mc:Choice>
    <mc:Fallback xmlns="">
      <p:transition spd="med" advTm="89727">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9FD55-9523-40AC-ABF7-C33557F3294A}"/>
              </a:ext>
            </a:extLst>
          </p:cNvPr>
          <p:cNvSpPr>
            <a:spLocks noGrp="1"/>
          </p:cNvSpPr>
          <p:nvPr>
            <p:ph type="title"/>
          </p:nvPr>
        </p:nvSpPr>
        <p:spPr/>
        <p:txBody>
          <a:bodyPr/>
          <a:lstStyle/>
          <a:p>
            <a:r>
              <a:rPr lang="en-GB" dirty="0"/>
              <a:t>Joint and conditional velocity distributions in low vs high k</a:t>
            </a:r>
          </a:p>
        </p:txBody>
      </p:sp>
      <p:pic>
        <p:nvPicPr>
          <p:cNvPr id="8" name="Picture 7" descr="Diagram&#10;&#10;Description automatically generated">
            <a:extLst>
              <a:ext uri="{FF2B5EF4-FFF2-40B4-BE49-F238E27FC236}">
                <a16:creationId xmlns:a16="http://schemas.microsoft.com/office/drawing/2014/main" id="{9650C21A-33D4-4F16-B454-AC8B86DE09F8}"/>
              </a:ext>
            </a:extLst>
          </p:cNvPr>
          <p:cNvPicPr>
            <a:picLocks noChangeAspect="1"/>
          </p:cNvPicPr>
          <p:nvPr/>
        </p:nvPicPr>
        <p:blipFill rotWithShape="1">
          <a:blip r:embed="rId2">
            <a:extLst>
              <a:ext uri="{28A0092B-C50C-407E-A947-70E740481C1C}">
                <a14:useLocalDpi xmlns:a14="http://schemas.microsoft.com/office/drawing/2010/main" val="0"/>
              </a:ext>
            </a:extLst>
          </a:blip>
          <a:srcRect l="3644" t="10378" r="8231"/>
          <a:stretch/>
        </p:blipFill>
        <p:spPr>
          <a:xfrm>
            <a:off x="0" y="3731136"/>
            <a:ext cx="5558451" cy="3007936"/>
          </a:xfrm>
          <a:prstGeom prst="rect">
            <a:avLst/>
          </a:prstGeom>
        </p:spPr>
      </p:pic>
      <p:pic>
        <p:nvPicPr>
          <p:cNvPr id="10" name="Picture 9" descr="Chart&#10;&#10;Description automatically generated">
            <a:extLst>
              <a:ext uri="{FF2B5EF4-FFF2-40B4-BE49-F238E27FC236}">
                <a16:creationId xmlns:a16="http://schemas.microsoft.com/office/drawing/2014/main" id="{822EB56B-A044-40F1-BF27-E9CF26BB96E3}"/>
              </a:ext>
            </a:extLst>
          </p:cNvPr>
          <p:cNvPicPr>
            <a:picLocks noChangeAspect="1"/>
          </p:cNvPicPr>
          <p:nvPr/>
        </p:nvPicPr>
        <p:blipFill rotWithShape="1">
          <a:blip r:embed="rId3">
            <a:extLst>
              <a:ext uri="{28A0092B-C50C-407E-A947-70E740481C1C}">
                <a14:useLocalDpi xmlns:a14="http://schemas.microsoft.com/office/drawing/2010/main" val="0"/>
              </a:ext>
            </a:extLst>
          </a:blip>
          <a:srcRect l="2500" t="10025" r="8784"/>
          <a:stretch/>
        </p:blipFill>
        <p:spPr>
          <a:xfrm>
            <a:off x="-1" y="950280"/>
            <a:ext cx="5181603" cy="2796349"/>
          </a:xfrm>
          <a:prstGeom prst="rect">
            <a:avLst/>
          </a:prstGeom>
        </p:spPr>
      </p:pic>
      <p:pic>
        <p:nvPicPr>
          <p:cNvPr id="6" name="Picture 5" descr="Diagram&#10;&#10;Description automatically generated">
            <a:extLst>
              <a:ext uri="{FF2B5EF4-FFF2-40B4-BE49-F238E27FC236}">
                <a16:creationId xmlns:a16="http://schemas.microsoft.com/office/drawing/2014/main" id="{4BAD42A3-5A21-4EEA-8AD8-948C9EFD8CF9}"/>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8849" r="8608"/>
          <a:stretch/>
        </p:blipFill>
        <p:spPr>
          <a:xfrm>
            <a:off x="6471138" y="3731137"/>
            <a:ext cx="5719274" cy="3126864"/>
          </a:xfrm>
          <a:prstGeom prst="rect">
            <a:avLst/>
          </a:prstGeom>
        </p:spPr>
      </p:pic>
      <p:pic>
        <p:nvPicPr>
          <p:cNvPr id="4" name="Picture 3" descr="Chart&#10;&#10;Description automatically generated">
            <a:extLst>
              <a:ext uri="{FF2B5EF4-FFF2-40B4-BE49-F238E27FC236}">
                <a16:creationId xmlns:a16="http://schemas.microsoft.com/office/drawing/2014/main" id="{0A155602-A79A-4168-917C-9BBD49278596}"/>
              </a:ext>
            </a:extLst>
          </p:cNvPr>
          <p:cNvPicPr>
            <a:picLocks noChangeAspect="1"/>
          </p:cNvPicPr>
          <p:nvPr/>
        </p:nvPicPr>
        <p:blipFill rotWithShape="1">
          <a:blip r:embed="rId5">
            <a:extLst>
              <a:ext uri="{28A0092B-C50C-407E-A947-70E740481C1C}">
                <a14:useLocalDpi xmlns:a14="http://schemas.microsoft.com/office/drawing/2010/main" val="0"/>
              </a:ext>
            </a:extLst>
          </a:blip>
          <a:srcRect l="3033" t="10025" r="9466"/>
          <a:stretch/>
        </p:blipFill>
        <p:spPr>
          <a:xfrm>
            <a:off x="7010399" y="916413"/>
            <a:ext cx="5174151" cy="2831109"/>
          </a:xfrm>
          <a:prstGeom prst="rect">
            <a:avLst/>
          </a:prstGeom>
        </p:spPr>
      </p:pic>
      <p:sp>
        <p:nvSpPr>
          <p:cNvPr id="9" name="TextBox 8">
            <a:extLst>
              <a:ext uri="{FF2B5EF4-FFF2-40B4-BE49-F238E27FC236}">
                <a16:creationId xmlns:a16="http://schemas.microsoft.com/office/drawing/2014/main" id="{84AC3411-CB30-4E13-BFF9-2DAFC726C06B}"/>
              </a:ext>
            </a:extLst>
          </p:cNvPr>
          <p:cNvSpPr txBox="1"/>
          <p:nvPr/>
        </p:nvSpPr>
        <p:spPr>
          <a:xfrm>
            <a:off x="5281980" y="3361804"/>
            <a:ext cx="2071320" cy="369332"/>
          </a:xfrm>
          <a:prstGeom prst="rect">
            <a:avLst/>
          </a:prstGeom>
          <a:noFill/>
        </p:spPr>
        <p:txBody>
          <a:bodyPr wrap="square">
            <a:spAutoFit/>
          </a:bodyPr>
          <a:lstStyle/>
          <a:p>
            <a:r>
              <a:rPr lang="en-GB" b="1" dirty="0">
                <a:latin typeface="+mj-lt"/>
              </a:rPr>
              <a:t>Low k vs high k</a:t>
            </a:r>
            <a:endParaRPr lang="en-GB" dirty="0"/>
          </a:p>
        </p:txBody>
      </p:sp>
      <p:sp>
        <p:nvSpPr>
          <p:cNvPr id="7" name="Arrow: Bent 6">
            <a:extLst>
              <a:ext uri="{FF2B5EF4-FFF2-40B4-BE49-F238E27FC236}">
                <a16:creationId xmlns:a16="http://schemas.microsoft.com/office/drawing/2014/main" id="{29244395-B450-44F4-B286-9F887B2A6903}"/>
              </a:ext>
            </a:extLst>
          </p:cNvPr>
          <p:cNvSpPr/>
          <p:nvPr/>
        </p:nvSpPr>
        <p:spPr>
          <a:xfrm>
            <a:off x="6636363" y="2854544"/>
            <a:ext cx="461349" cy="507259"/>
          </a:xfrm>
          <a:prstGeom prst="bentArrow">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tx1"/>
              </a:solidFill>
              <a:latin typeface="+mj-lt"/>
            </a:endParaRPr>
          </a:p>
        </p:txBody>
      </p:sp>
      <p:sp>
        <p:nvSpPr>
          <p:cNvPr id="11" name="Arrow: Bent 10">
            <a:extLst>
              <a:ext uri="{FF2B5EF4-FFF2-40B4-BE49-F238E27FC236}">
                <a16:creationId xmlns:a16="http://schemas.microsoft.com/office/drawing/2014/main" id="{A0BFE542-B287-4767-B4E7-7602B482ED41}"/>
              </a:ext>
            </a:extLst>
          </p:cNvPr>
          <p:cNvSpPr/>
          <p:nvPr/>
        </p:nvSpPr>
        <p:spPr>
          <a:xfrm flipH="1" flipV="1">
            <a:off x="5518032" y="3795669"/>
            <a:ext cx="349368" cy="384134"/>
          </a:xfrm>
          <a:prstGeom prst="bentArrow">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tx1"/>
              </a:solidFill>
              <a:latin typeface="+mj-lt"/>
            </a:endParaRPr>
          </a:p>
        </p:txBody>
      </p:sp>
      <p:sp>
        <p:nvSpPr>
          <p:cNvPr id="12" name="Arrow: Bent 11">
            <a:extLst>
              <a:ext uri="{FF2B5EF4-FFF2-40B4-BE49-F238E27FC236}">
                <a16:creationId xmlns:a16="http://schemas.microsoft.com/office/drawing/2014/main" id="{8DB3F109-9D69-4E3F-82E3-F3434616A69D}"/>
              </a:ext>
            </a:extLst>
          </p:cNvPr>
          <p:cNvSpPr/>
          <p:nvPr/>
        </p:nvSpPr>
        <p:spPr>
          <a:xfrm flipV="1">
            <a:off x="6732019" y="3699874"/>
            <a:ext cx="270035" cy="296907"/>
          </a:xfrm>
          <a:prstGeom prst="bentArrow">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tx1"/>
              </a:solidFill>
              <a:latin typeface="+mj-lt"/>
            </a:endParaRPr>
          </a:p>
        </p:txBody>
      </p:sp>
      <p:sp>
        <p:nvSpPr>
          <p:cNvPr id="13" name="Arrow: Bent 12">
            <a:extLst>
              <a:ext uri="{FF2B5EF4-FFF2-40B4-BE49-F238E27FC236}">
                <a16:creationId xmlns:a16="http://schemas.microsoft.com/office/drawing/2014/main" id="{892D8858-3574-4FEC-BFD1-F62F38F98647}"/>
              </a:ext>
            </a:extLst>
          </p:cNvPr>
          <p:cNvSpPr/>
          <p:nvPr/>
        </p:nvSpPr>
        <p:spPr>
          <a:xfrm flipH="1">
            <a:off x="5263240" y="2921741"/>
            <a:ext cx="461349" cy="507259"/>
          </a:xfrm>
          <a:prstGeom prst="bentArrow">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tx1"/>
              </a:solidFill>
              <a:latin typeface="+mj-lt"/>
            </a:endParaRPr>
          </a:p>
        </p:txBody>
      </p:sp>
    </p:spTree>
    <p:extLst>
      <p:ext uri="{BB962C8B-B14F-4D97-AF65-F5344CB8AC3E}">
        <p14:creationId xmlns:p14="http://schemas.microsoft.com/office/powerpoint/2010/main" val="86083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144D0-00C0-4492-9176-DEBE85CA9C8B}"/>
              </a:ext>
            </a:extLst>
          </p:cNvPr>
          <p:cNvSpPr>
            <a:spLocks noGrp="1"/>
          </p:cNvSpPr>
          <p:nvPr>
            <p:ph type="title"/>
          </p:nvPr>
        </p:nvSpPr>
        <p:spPr/>
        <p:txBody>
          <a:bodyPr/>
          <a:lstStyle/>
          <a:p>
            <a:r>
              <a:rPr lang="en-GB" dirty="0"/>
              <a:t>BTCs interpolation in low vs high permeability contrast</a:t>
            </a:r>
          </a:p>
        </p:txBody>
      </p:sp>
      <p:pic>
        <p:nvPicPr>
          <p:cNvPr id="9" name="Picture 8" descr="Diagram&#10;&#10;Description automatically generated">
            <a:extLst>
              <a:ext uri="{FF2B5EF4-FFF2-40B4-BE49-F238E27FC236}">
                <a16:creationId xmlns:a16="http://schemas.microsoft.com/office/drawing/2014/main" id="{221E764E-4162-48E4-A15C-923A19ED6C86}"/>
              </a:ext>
            </a:extLst>
          </p:cNvPr>
          <p:cNvPicPr>
            <a:picLocks noChangeAspect="1"/>
          </p:cNvPicPr>
          <p:nvPr/>
        </p:nvPicPr>
        <p:blipFill rotWithShape="1">
          <a:blip r:embed="rId4">
            <a:extLst>
              <a:ext uri="{28A0092B-C50C-407E-A947-70E740481C1C}">
                <a14:useLocalDpi xmlns:a14="http://schemas.microsoft.com/office/drawing/2010/main" val="0"/>
              </a:ext>
            </a:extLst>
          </a:blip>
          <a:srcRect t="11111" r="9286"/>
          <a:stretch/>
        </p:blipFill>
        <p:spPr>
          <a:xfrm>
            <a:off x="6143746" y="1587181"/>
            <a:ext cx="5818066" cy="3664923"/>
          </a:xfrm>
          <a:prstGeom prst="rect">
            <a:avLst/>
          </a:prstGeom>
        </p:spPr>
      </p:pic>
      <p:pic>
        <p:nvPicPr>
          <p:cNvPr id="4" name="Picture 3" descr="Diagram&#10;&#10;Description automatically generated">
            <a:extLst>
              <a:ext uri="{FF2B5EF4-FFF2-40B4-BE49-F238E27FC236}">
                <a16:creationId xmlns:a16="http://schemas.microsoft.com/office/drawing/2014/main" id="{D930BBDE-1957-41D5-961F-404BE0117CDA}"/>
              </a:ext>
            </a:extLst>
          </p:cNvPr>
          <p:cNvPicPr>
            <a:picLocks noChangeAspect="1"/>
          </p:cNvPicPr>
          <p:nvPr/>
        </p:nvPicPr>
        <p:blipFill rotWithShape="1">
          <a:blip r:embed="rId5">
            <a:extLst>
              <a:ext uri="{28A0092B-C50C-407E-A947-70E740481C1C}">
                <a14:useLocalDpi xmlns:a14="http://schemas.microsoft.com/office/drawing/2010/main" val="0"/>
              </a:ext>
            </a:extLst>
          </a:blip>
          <a:srcRect t="10000" r="9286"/>
          <a:stretch/>
        </p:blipFill>
        <p:spPr>
          <a:xfrm>
            <a:off x="228600" y="1585896"/>
            <a:ext cx="5818066" cy="3710735"/>
          </a:xfrm>
          <a:prstGeom prst="rect">
            <a:avLst/>
          </a:prstGeom>
        </p:spPr>
      </p:pic>
      <p:sp>
        <p:nvSpPr>
          <p:cNvPr id="6" name="TextBox 5">
            <a:extLst>
              <a:ext uri="{FF2B5EF4-FFF2-40B4-BE49-F238E27FC236}">
                <a16:creationId xmlns:a16="http://schemas.microsoft.com/office/drawing/2014/main" id="{C819AED9-1CE2-42A4-B78F-AE7908D34A27}"/>
              </a:ext>
            </a:extLst>
          </p:cNvPr>
          <p:cNvSpPr txBox="1"/>
          <p:nvPr/>
        </p:nvSpPr>
        <p:spPr>
          <a:xfrm>
            <a:off x="5410200" y="1053781"/>
            <a:ext cx="2071320" cy="369332"/>
          </a:xfrm>
          <a:prstGeom prst="rect">
            <a:avLst/>
          </a:prstGeom>
          <a:noFill/>
        </p:spPr>
        <p:txBody>
          <a:bodyPr wrap="square">
            <a:spAutoFit/>
          </a:bodyPr>
          <a:lstStyle/>
          <a:p>
            <a:r>
              <a:rPr lang="en-GB" b="1" dirty="0">
                <a:latin typeface="+mj-lt"/>
              </a:rPr>
              <a:t>Low k vs high k</a:t>
            </a:r>
            <a:endParaRPr lang="en-GB" dirty="0"/>
          </a:p>
        </p:txBody>
      </p:sp>
      <p:sp>
        <p:nvSpPr>
          <p:cNvPr id="7" name="Arrow: Bent 6">
            <a:extLst>
              <a:ext uri="{FF2B5EF4-FFF2-40B4-BE49-F238E27FC236}">
                <a16:creationId xmlns:a16="http://schemas.microsoft.com/office/drawing/2014/main" id="{5DBB4499-8E5C-4840-BC18-6403A8CBD989}"/>
              </a:ext>
            </a:extLst>
          </p:cNvPr>
          <p:cNvSpPr/>
          <p:nvPr/>
        </p:nvSpPr>
        <p:spPr>
          <a:xfrm rot="16200000" flipH="1">
            <a:off x="4963752" y="1202431"/>
            <a:ext cx="349368" cy="384134"/>
          </a:xfrm>
          <a:prstGeom prst="bentArrow">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tx1"/>
              </a:solidFill>
              <a:latin typeface="+mj-lt"/>
            </a:endParaRPr>
          </a:p>
        </p:txBody>
      </p:sp>
      <p:sp>
        <p:nvSpPr>
          <p:cNvPr id="11" name="Arrow: Bent 10">
            <a:extLst>
              <a:ext uri="{FF2B5EF4-FFF2-40B4-BE49-F238E27FC236}">
                <a16:creationId xmlns:a16="http://schemas.microsoft.com/office/drawing/2014/main" id="{B0AEB80A-9E55-4955-A43C-E4B57C282413}"/>
              </a:ext>
            </a:extLst>
          </p:cNvPr>
          <p:cNvSpPr/>
          <p:nvPr/>
        </p:nvSpPr>
        <p:spPr>
          <a:xfrm rot="5400000">
            <a:off x="7386533" y="1202431"/>
            <a:ext cx="349368" cy="384134"/>
          </a:xfrm>
          <a:prstGeom prst="bentArrow">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tx1"/>
              </a:solidFill>
              <a:latin typeface="+mj-lt"/>
            </a:endParaRPr>
          </a:p>
        </p:txBody>
      </p:sp>
      <p:sp>
        <p:nvSpPr>
          <p:cNvPr id="3" name="Rectangle 2">
            <a:extLst>
              <a:ext uri="{FF2B5EF4-FFF2-40B4-BE49-F238E27FC236}">
                <a16:creationId xmlns:a16="http://schemas.microsoft.com/office/drawing/2014/main" id="{797E9FEA-5145-6826-8174-D85C6B324BB0}"/>
              </a:ext>
            </a:extLst>
          </p:cNvPr>
          <p:cNvSpPr/>
          <p:nvPr/>
        </p:nvSpPr>
        <p:spPr>
          <a:xfrm>
            <a:off x="4337392" y="5268854"/>
            <a:ext cx="3429144" cy="369332"/>
          </a:xfrm>
          <a:prstGeom prst="rect">
            <a:avLst/>
          </a:prstGeom>
        </p:spPr>
        <p:txBody>
          <a:bodyPr wrap="none">
            <a:spAutoFit/>
          </a:bodyPr>
          <a:lstStyle/>
          <a:p>
            <a:pPr lvl="0"/>
            <a:r>
              <a:rPr lang="en-GB" b="1" dirty="0">
                <a:solidFill>
                  <a:prstClr val="black"/>
                </a:solidFill>
                <a:latin typeface="Arial"/>
              </a:rPr>
              <a:t>Inverse Gaussian distribution</a:t>
            </a:r>
            <a:endParaRPr lang="en-GB" dirty="0">
              <a:solidFill>
                <a:prstClr val="black"/>
              </a:solidFill>
            </a:endParaRPr>
          </a:p>
        </p:txBody>
      </p:sp>
      <p:pic>
        <p:nvPicPr>
          <p:cNvPr id="10" name="Picture 9">
            <a:extLst>
              <a:ext uri="{FF2B5EF4-FFF2-40B4-BE49-F238E27FC236}">
                <a16:creationId xmlns:a16="http://schemas.microsoft.com/office/drawing/2014/main" id="{134078F2-1056-46BE-5821-9752FB392DE1}"/>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3326490" y="5760960"/>
            <a:ext cx="5734843" cy="825181"/>
          </a:xfrm>
          <a:prstGeom prst="rect">
            <a:avLst/>
          </a:prstGeom>
        </p:spPr>
      </p:pic>
    </p:spTree>
    <p:extLst>
      <p:ext uri="{BB962C8B-B14F-4D97-AF65-F5344CB8AC3E}">
        <p14:creationId xmlns:p14="http://schemas.microsoft.com/office/powerpoint/2010/main" val="3322690941"/>
      </p:ext>
    </p:extLst>
  </p:cSld>
  <p:clrMapOvr>
    <a:masterClrMapping/>
  </p:clrMapOvr>
  <mc:AlternateContent xmlns:mc="http://schemas.openxmlformats.org/markup-compatibility/2006" xmlns:p14="http://schemas.microsoft.com/office/powerpoint/2010/main">
    <mc:Choice Requires="p14">
      <p:transition spd="med" p14:dur="700" advTm="59805">
        <p:fade/>
      </p:transition>
    </mc:Choice>
    <mc:Fallback xmlns="">
      <p:transition spd="med" advTm="59805">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080C-5AB6-49F0-ABF4-015A7529E5D5}"/>
              </a:ext>
            </a:extLst>
          </p:cNvPr>
          <p:cNvSpPr>
            <a:spLocks noGrp="1"/>
          </p:cNvSpPr>
          <p:nvPr>
            <p:ph type="title"/>
          </p:nvPr>
        </p:nvSpPr>
        <p:spPr/>
        <p:txBody>
          <a:bodyPr>
            <a:normAutofit fontScale="90000"/>
          </a:bodyPr>
          <a:lstStyle/>
          <a:p>
            <a:r>
              <a:rPr lang="en-GB" dirty="0"/>
              <a:t>Correlation length and permeability contrast effect on BTC in low vs high k</a:t>
            </a:r>
          </a:p>
        </p:txBody>
      </p:sp>
      <p:pic>
        <p:nvPicPr>
          <p:cNvPr id="9" name="Picture 8" descr="A picture containing text, lamp&#10;&#10;Description automatically generated">
            <a:extLst>
              <a:ext uri="{FF2B5EF4-FFF2-40B4-BE49-F238E27FC236}">
                <a16:creationId xmlns:a16="http://schemas.microsoft.com/office/drawing/2014/main" id="{C0556238-AB26-49D6-A684-BC0BFEA2BB22}"/>
              </a:ext>
            </a:extLst>
          </p:cNvPr>
          <p:cNvPicPr>
            <a:picLocks noChangeAspect="1"/>
          </p:cNvPicPr>
          <p:nvPr/>
        </p:nvPicPr>
        <p:blipFill rotWithShape="1">
          <a:blip r:embed="rId3">
            <a:extLst>
              <a:ext uri="{28A0092B-C50C-407E-A947-70E740481C1C}">
                <a14:useLocalDpi xmlns:a14="http://schemas.microsoft.com/office/drawing/2010/main" val="0"/>
              </a:ext>
            </a:extLst>
          </a:blip>
          <a:srcRect t="10000" r="8572"/>
          <a:stretch/>
        </p:blipFill>
        <p:spPr>
          <a:xfrm>
            <a:off x="152400" y="2103280"/>
            <a:ext cx="5817189" cy="3681190"/>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1365B387-CF37-40AB-A9E6-CFF75187972D}"/>
              </a:ext>
            </a:extLst>
          </p:cNvPr>
          <p:cNvPicPr>
            <a:picLocks noChangeAspect="1"/>
          </p:cNvPicPr>
          <p:nvPr/>
        </p:nvPicPr>
        <p:blipFill rotWithShape="1">
          <a:blip r:embed="rId4">
            <a:extLst>
              <a:ext uri="{28A0092B-C50C-407E-A947-70E740481C1C}">
                <a14:useLocalDpi xmlns:a14="http://schemas.microsoft.com/office/drawing/2010/main" val="0"/>
              </a:ext>
            </a:extLst>
          </a:blip>
          <a:srcRect t="10000" r="8572"/>
          <a:stretch/>
        </p:blipFill>
        <p:spPr>
          <a:xfrm>
            <a:off x="6029992" y="2103280"/>
            <a:ext cx="5817189" cy="3681190"/>
          </a:xfrm>
          <a:prstGeom prst="rect">
            <a:avLst/>
          </a:prstGeom>
        </p:spPr>
      </p:pic>
      <p:sp>
        <p:nvSpPr>
          <p:cNvPr id="3" name="Oval 2">
            <a:extLst>
              <a:ext uri="{FF2B5EF4-FFF2-40B4-BE49-F238E27FC236}">
                <a16:creationId xmlns:a16="http://schemas.microsoft.com/office/drawing/2014/main" id="{228D918B-3812-496C-B3A4-8E6A38365744}"/>
              </a:ext>
            </a:extLst>
          </p:cNvPr>
          <p:cNvSpPr/>
          <p:nvPr/>
        </p:nvSpPr>
        <p:spPr>
          <a:xfrm>
            <a:off x="306331" y="1140740"/>
            <a:ext cx="238792" cy="238792"/>
          </a:xfrm>
          <a:prstGeom prst="ellipse">
            <a:avLst/>
          </a:prstGeom>
          <a:solidFill>
            <a:srgbClr val="BABABA"/>
          </a:solidFill>
          <a:ln>
            <a:solidFill>
              <a:srgbClr val="9A9A9A"/>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2400" b="1" dirty="0">
              <a:latin typeface="+mj-lt"/>
            </a:endParaRPr>
          </a:p>
        </p:txBody>
      </p:sp>
      <p:sp>
        <p:nvSpPr>
          <p:cNvPr id="8" name="Oval 7">
            <a:extLst>
              <a:ext uri="{FF2B5EF4-FFF2-40B4-BE49-F238E27FC236}">
                <a16:creationId xmlns:a16="http://schemas.microsoft.com/office/drawing/2014/main" id="{0A4CD242-7375-4C61-9C1D-C03F815160CB}"/>
              </a:ext>
            </a:extLst>
          </p:cNvPr>
          <p:cNvSpPr/>
          <p:nvPr/>
        </p:nvSpPr>
        <p:spPr>
          <a:xfrm>
            <a:off x="2514600" y="1140740"/>
            <a:ext cx="238792" cy="238792"/>
          </a:xfrm>
          <a:prstGeom prst="ellipse">
            <a:avLst/>
          </a:prstGeom>
          <a:solidFill>
            <a:srgbClr val="626262"/>
          </a:solidFill>
          <a:ln>
            <a:solidFill>
              <a:srgbClr val="62626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2400" dirty="0">
              <a:latin typeface="+mj-lt"/>
            </a:endParaRPr>
          </a:p>
        </p:txBody>
      </p:sp>
      <p:sp>
        <p:nvSpPr>
          <p:cNvPr id="10" name="Oval 9">
            <a:extLst>
              <a:ext uri="{FF2B5EF4-FFF2-40B4-BE49-F238E27FC236}">
                <a16:creationId xmlns:a16="http://schemas.microsoft.com/office/drawing/2014/main" id="{8CBC0F0D-AB4F-46A0-9671-53C2FC191C1C}"/>
              </a:ext>
            </a:extLst>
          </p:cNvPr>
          <p:cNvSpPr/>
          <p:nvPr/>
        </p:nvSpPr>
        <p:spPr>
          <a:xfrm>
            <a:off x="4722869" y="1140740"/>
            <a:ext cx="238792" cy="238792"/>
          </a:xfrm>
          <a:prstGeom prst="ellipse">
            <a:avLst/>
          </a:prstGeom>
          <a:solidFill>
            <a:srgbClr val="2F2F2F"/>
          </a:solidFill>
          <a:ln>
            <a:solidFill>
              <a:srgbClr val="2F2F2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2400" dirty="0">
              <a:latin typeface="+mj-lt"/>
            </a:endParaRPr>
          </a:p>
        </p:txBody>
      </p:sp>
      <p:sp>
        <p:nvSpPr>
          <p:cNvPr id="11" name="Oval 10">
            <a:extLst>
              <a:ext uri="{FF2B5EF4-FFF2-40B4-BE49-F238E27FC236}">
                <a16:creationId xmlns:a16="http://schemas.microsoft.com/office/drawing/2014/main" id="{D7DF92F0-98CA-487C-BDA4-462BC696FFCE}"/>
              </a:ext>
            </a:extLst>
          </p:cNvPr>
          <p:cNvSpPr/>
          <p:nvPr/>
        </p:nvSpPr>
        <p:spPr>
          <a:xfrm>
            <a:off x="7230341" y="1140740"/>
            <a:ext cx="238792" cy="238792"/>
          </a:xfrm>
          <a:prstGeom prst="ellipse">
            <a:avLst/>
          </a:prstGeom>
          <a:solidFill>
            <a:srgbClr val="000000"/>
          </a:solidFill>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2400" dirty="0">
              <a:latin typeface="+mj-lt"/>
            </a:endParaRPr>
          </a:p>
        </p:txBody>
      </p:sp>
      <p:sp>
        <p:nvSpPr>
          <p:cNvPr id="12" name="TextBox 11">
            <a:extLst>
              <a:ext uri="{FF2B5EF4-FFF2-40B4-BE49-F238E27FC236}">
                <a16:creationId xmlns:a16="http://schemas.microsoft.com/office/drawing/2014/main" id="{C1480661-6F70-4779-A962-FFAFA8C05590}"/>
              </a:ext>
            </a:extLst>
          </p:cNvPr>
          <p:cNvSpPr txBox="1"/>
          <p:nvPr/>
        </p:nvSpPr>
        <p:spPr>
          <a:xfrm>
            <a:off x="534042" y="1073530"/>
            <a:ext cx="8720628" cy="369332"/>
          </a:xfrm>
          <a:prstGeom prst="rect">
            <a:avLst/>
          </a:prstGeom>
          <a:noFill/>
        </p:spPr>
        <p:txBody>
          <a:bodyPr wrap="square">
            <a:spAutoFit/>
          </a:bodyPr>
          <a:lstStyle/>
          <a:p>
            <a:r>
              <a:rPr lang="el-GR" b="1" dirty="0">
                <a:latin typeface="+mj-lt"/>
              </a:rPr>
              <a:t>λ</a:t>
            </a:r>
            <a:r>
              <a:rPr lang="en-GB" b="1" dirty="0">
                <a:latin typeface="+mj-lt"/>
              </a:rPr>
              <a:t> = 1 meter                </a:t>
            </a:r>
            <a:r>
              <a:rPr lang="el-GR" b="1" dirty="0">
                <a:latin typeface="+mj-lt"/>
              </a:rPr>
              <a:t>λ</a:t>
            </a:r>
            <a:r>
              <a:rPr lang="en-GB" b="1" dirty="0">
                <a:latin typeface="+mj-lt"/>
              </a:rPr>
              <a:t> = 0.8 meter              </a:t>
            </a:r>
            <a:r>
              <a:rPr lang="el-GR" b="1" dirty="0">
                <a:latin typeface="+mj-lt"/>
              </a:rPr>
              <a:t>λ</a:t>
            </a:r>
            <a:r>
              <a:rPr lang="en-GB" b="1" dirty="0">
                <a:latin typeface="+mj-lt"/>
              </a:rPr>
              <a:t> = 0.6 meter                 </a:t>
            </a:r>
            <a:r>
              <a:rPr lang="el-GR" b="1" dirty="0">
                <a:latin typeface="+mj-lt"/>
              </a:rPr>
              <a:t>λ</a:t>
            </a:r>
            <a:r>
              <a:rPr lang="en-GB" b="1" dirty="0">
                <a:latin typeface="+mj-lt"/>
              </a:rPr>
              <a:t> = 0.4 meter</a:t>
            </a:r>
            <a:endParaRPr lang="en-GB" b="1" dirty="0"/>
          </a:p>
        </p:txBody>
      </p:sp>
      <p:sp>
        <p:nvSpPr>
          <p:cNvPr id="16" name="TextBox 15">
            <a:extLst>
              <a:ext uri="{FF2B5EF4-FFF2-40B4-BE49-F238E27FC236}">
                <a16:creationId xmlns:a16="http://schemas.microsoft.com/office/drawing/2014/main" id="{ABAB23E9-6124-4442-8295-5B250FF05DD4}"/>
              </a:ext>
            </a:extLst>
          </p:cNvPr>
          <p:cNvSpPr txBox="1"/>
          <p:nvPr/>
        </p:nvSpPr>
        <p:spPr>
          <a:xfrm>
            <a:off x="5420392" y="5582900"/>
            <a:ext cx="2071320" cy="369332"/>
          </a:xfrm>
          <a:prstGeom prst="rect">
            <a:avLst/>
          </a:prstGeom>
          <a:noFill/>
        </p:spPr>
        <p:txBody>
          <a:bodyPr wrap="square">
            <a:spAutoFit/>
          </a:bodyPr>
          <a:lstStyle/>
          <a:p>
            <a:r>
              <a:rPr lang="en-GB" b="1" dirty="0">
                <a:latin typeface="+mj-lt"/>
              </a:rPr>
              <a:t>Low k vs high k</a:t>
            </a:r>
            <a:endParaRPr lang="en-GB" dirty="0"/>
          </a:p>
        </p:txBody>
      </p:sp>
      <p:sp>
        <p:nvSpPr>
          <p:cNvPr id="17" name="Arrow: Bent 16">
            <a:extLst>
              <a:ext uri="{FF2B5EF4-FFF2-40B4-BE49-F238E27FC236}">
                <a16:creationId xmlns:a16="http://schemas.microsoft.com/office/drawing/2014/main" id="{F18D290E-E49E-4087-BC6F-AEDAD2E209A9}"/>
              </a:ext>
            </a:extLst>
          </p:cNvPr>
          <p:cNvSpPr/>
          <p:nvPr/>
        </p:nvSpPr>
        <p:spPr>
          <a:xfrm rot="5400000" flipH="1" flipV="1">
            <a:off x="4973944" y="5426675"/>
            <a:ext cx="349368" cy="384134"/>
          </a:xfrm>
          <a:prstGeom prst="bentArrow">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tx1"/>
              </a:solidFill>
              <a:latin typeface="+mj-lt"/>
            </a:endParaRPr>
          </a:p>
        </p:txBody>
      </p:sp>
      <p:sp>
        <p:nvSpPr>
          <p:cNvPr id="18" name="Arrow: Bent 17">
            <a:extLst>
              <a:ext uri="{FF2B5EF4-FFF2-40B4-BE49-F238E27FC236}">
                <a16:creationId xmlns:a16="http://schemas.microsoft.com/office/drawing/2014/main" id="{995A8E4B-4778-42B5-A44F-EAAAD9D9CEAA}"/>
              </a:ext>
            </a:extLst>
          </p:cNvPr>
          <p:cNvSpPr/>
          <p:nvPr/>
        </p:nvSpPr>
        <p:spPr>
          <a:xfrm rot="16200000" flipV="1">
            <a:off x="7396725" y="5426675"/>
            <a:ext cx="349368" cy="384134"/>
          </a:xfrm>
          <a:prstGeom prst="bentArrow">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tx1"/>
              </a:solidFill>
              <a:latin typeface="+mj-lt"/>
            </a:endParaRPr>
          </a:p>
        </p:txBody>
      </p:sp>
    </p:spTree>
    <p:extLst>
      <p:ext uri="{BB962C8B-B14F-4D97-AF65-F5344CB8AC3E}">
        <p14:creationId xmlns:p14="http://schemas.microsoft.com/office/powerpoint/2010/main" val="3935422572"/>
      </p:ext>
    </p:extLst>
  </p:cSld>
  <p:clrMapOvr>
    <a:masterClrMapping/>
  </p:clrMapOvr>
  <mc:AlternateContent xmlns:mc="http://schemas.openxmlformats.org/markup-compatibility/2006" xmlns:p14="http://schemas.microsoft.com/office/powerpoint/2010/main">
    <mc:Choice Requires="p14">
      <p:transition spd="med" p14:dur="700" advTm="72166">
        <p:fade/>
      </p:transition>
    </mc:Choice>
    <mc:Fallback xmlns="">
      <p:transition spd="med" advTm="72166">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2.2|1.9|3.5|18.6|12.2|11.3"/>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111.7361"/>
  <p:tag name="ORIGINALWIDTH" val="1046.869"/>
  <p:tag name="LATEXADDIN" val="\documentclass{article}&#10;\usepackage{amsmath}&#10;\pagestyle{empty}&#10;\begin{document}&#10;&#10;\[&#10;\boldsymbol{J_{mol}} = - \phi D_{mol} \nabla c&#10;\]&#10;&#10;\end{document}"/>
  <p:tag name="IGUANATEXSIZE" val="20"/>
  <p:tag name="IGUANATEXCURSOR" val="130"/>
  <p:tag name="TRANSPARENCY" val="True"/>
  <p:tag name="FILENAME" val=""/>
  <p:tag name="LATEXENGINEID" val="0"/>
  <p:tag name="TEMPFOLDER" val="c:\temp\"/>
  <p:tag name="LATEXFORMHEIGHT" val="312"/>
  <p:tag name="LATEXFORMWIDTH" val="384"/>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111.7361"/>
  <p:tag name="ORIGINALWIDTH" val="1069.366"/>
  <p:tag name="LATEXADDIN" val="\documentclass{article}&#10;\usepackage{amsmath}&#10;\pagestyle{empty}&#10;\begin{document}&#10;&#10;\[&#10;\boldsymbol{J_{mec}} = - \phi D_{mec} \nabla c&#10;\]&#10;&#10;\end{document}"/>
  <p:tag name="IGUANATEXSIZE" val="20"/>
  <p:tag name="IGUANATEXCURSOR" val="133"/>
  <p:tag name="TRANSPARENCY" val="True"/>
  <p:tag name="FILENAME" val=""/>
  <p:tag name="LATEXENGINEID" val="0"/>
  <p:tag name="TEMPFOLDER" val="c:\temp\"/>
  <p:tag name="LATEXFORMHEIGHT" val="312"/>
  <p:tag name="LATEXFORMWIDTH" val="384"/>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104.9868"/>
  <p:tag name="ORIGINALWIDTH" val="596.9254"/>
  <p:tag name="LATEXADDIN" val="\documentclass{article}&#10;\usepackage{amsmath}&#10;\pagestyle{empty}&#10;\begin{document}&#10;&#10;\[&#10;\boldsymbol{J_{adv}} = \boldsymbol{V} c&#10;\]&#10;&#10;\end{document}"/>
  <p:tag name="IGUANATEXSIZE" val="20"/>
  <p:tag name="IGUANATEXCURSOR" val="126"/>
  <p:tag name="TRANSPARENCY" val="True"/>
  <p:tag name="FILENAME" val=""/>
  <p:tag name="LATEXENGINEID" val="0"/>
  <p:tag name="TEMPFOLDER" val="c:\temp\"/>
  <p:tag name="LATEXFORMHEIGHT" val="312"/>
  <p:tag name="LATEXFORMWIDTH" val="384"/>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266.2167"/>
  <p:tag name="ORIGINALWIDTH" val="2613.423"/>
  <p:tag name="LATEXADDIN" val="\documentclass{article}&#10;\usepackage{amsmath}&#10;\pagestyle{empty}&#10;\usepackage{xcolor}&#10;&#10;\begin{document}&#10;&#10;\[&#10; \frac{\partial (\phi c)}{\partial t} + \nabla \cdot (\textcolor{green}{\boldsymbol{V}}c) - \nabla \cdot \left[ \phi (\textcolor{blue}{D_{mol}} + \textcolor{red}{D_{mec}}) \nabla c \right] = 0&#10;\] &#10;&#10;\end{document}"/>
  <p:tag name="IGUANATEXSIZE" val="40"/>
  <p:tag name="IGUANATEXCURSOR" val="292"/>
  <p:tag name="TRANSPARENCY" val="True"/>
  <p:tag name="LATEXENGINEID" val="0"/>
  <p:tag name="TEMPFOLDER" val="c:\temp\"/>
  <p:tag name="LATEXFORMHEIGHT" val="312"/>
  <p:tag name="LATEXFORMWIDTH" val="733.2"/>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3758.53"/>
  <p:tag name="LATEXADDIN" val="\documentclass{article}&#10;\usepackage{amsmath}&#10;\pagestyle{empty}&#10;\begin{document}&#10;&#10;\[&#10;\boldsymbol{J} = \boldsymbol{J_{adv}} + \boldsymbol{J_{mol}} + \boldsymbol{J_{mec}} = \boldsymbol{V} c - \phi (D_{mol} + D_{mec}) \nabla c = \boldsymbol{V} c - \phi D \nabla c&#10;\]&#10;&#10;\end{document}"/>
  <p:tag name="IGUANATEXSIZE" val="20"/>
  <p:tag name="IGUANATEXCURSOR" val="262"/>
  <p:tag name="TRANSPARENCY" val="True"/>
  <p:tag name="FILENAME" val=""/>
  <p:tag name="LATEXENGINEID" val="0"/>
  <p:tag name="TEMPFOLDER" val="c:\temp\"/>
  <p:tag name="LATEXFORMHEIGHT" val="312"/>
  <p:tag name="LATEXFORMWIDTH" val="384"/>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266.2167"/>
  <p:tag name="ORIGINALWIDTH" val="973.3784"/>
  <p:tag name="LATEXADDIN" val="\documentclass{article}&#10;\usepackage{amsmath}&#10;\pagestyle{empty}&#10;\begin{document}&#10;&#10;\[&#10;\frac{\partial (\phi c)}{\partial t} + \nabla \cdot \boldsymbol{J} = 0&#10;\]&#10;&#10;\end{document}"/>
  <p:tag name="IGUANATEXSIZE" val="20"/>
  <p:tag name="IGUANATEXCURSOR" val="106"/>
  <p:tag name="TRANSPARENCY" val="True"/>
  <p:tag name="LATEXENGINEID" val="0"/>
  <p:tag name="TEMPFOLDER" val="c:\temp\"/>
  <p:tag name="LATEXFORMHEIGHT" val="337.5"/>
  <p:tag name="LATEXFORMWIDTH" val="384"/>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282.7147"/>
  <p:tag name="ORIGINALWIDTH" val="1018.373"/>
  <p:tag name="LATEXADDIN" val="\documentclass{article}&#10;\usepackage{amsmath}&#10;\pagestyle{empty}&#10;\begin{document}&#10;&#10;\[&#10; \boldsymbol{V} = - \frac{\boldsymbol{k}}{\mu} (\nabla p - \rho \boldsymbol{g})&#10;\]&#10;&#10;\end{document}"/>
  <p:tag name="IGUANATEXSIZE" val="20"/>
  <p:tag name="IGUANATEXCURSOR" val="159"/>
  <p:tag name="TRANSPARENCY" val="True"/>
  <p:tag name="LATEXENGINEID" val="0"/>
  <p:tag name="TEMPFOLDER" val="c:\temp\"/>
  <p:tag name="LATEXFORMHEIGHT" val="312"/>
  <p:tag name="LATEXFORMWIDTH" val="384"/>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89.98874"/>
  <p:tag name="ORIGINALWIDTH" val="527.934"/>
  <p:tag name="LATEXADDIN" val="\documentclass{article}&#10;\usepackage{amsmath}&#10;\pagestyle{empty}&#10;\begin{document}&#10;&#10;\[&#10; \nabla \cdot \boldsymbol{V} = 0&#10;\]&#10;&#10;\end{document}"/>
  <p:tag name="IGUANATEXSIZE" val="20"/>
  <p:tag name="IGUANATEXCURSOR" val="119"/>
  <p:tag name="TRANSPARENCY" val="True"/>
  <p:tag name="FILENAME" val=""/>
  <p:tag name="LATEXENGINEID" val="0"/>
  <p:tag name="TEMPFOLDER" val="c:\temp\"/>
  <p:tag name="LATEXFORMHEIGHT" val="312"/>
  <p:tag name="LATEXFORMWIDTH" val="384"/>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3381.327"/>
  <p:tag name="LATEXADDIN" val="\documentclass{article}&#10;\usepackage{amsmath}&#10;\pagestyle{empty}&#10;\begin{document}&#10;&#10;\[&#10; \frac{\partial}{\partial x} \left(- \frac{k_x}{\mu} \frac{\partial p}{\partial x} \right) + \frac{\partial}{\partial y} \left(- \frac{k_y}{\mu} \frac{\partial p}{\partial y} \right) + \frac{\partial}{\partial z} \left(- \frac{k_z}{\mu} \left(\frac{\partial p}{\partial z} - \rho g \right) \right) = 0&#10;\]&#10;&#10;\end{document}"/>
  <p:tag name="IGUANATEXSIZE" val="20"/>
  <p:tag name="IGUANATEXCURSOR" val="358"/>
  <p:tag name="TRANSPARENCY" val="True"/>
  <p:tag name="LATEXENGINEID" val="0"/>
  <p:tag name="TEMPFOLDER" val="c:\temp\"/>
  <p:tag name="LATEXFORMHEIGHT" val="312"/>
  <p:tag name="LATEXFORMWIDTH" val="384"/>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1469.066"/>
  <p:tag name="ORIGINALWIDTH" val="1453.318"/>
  <p:tag name="LATEXADDIN" val="\documentclass{article}&#10;\usepackage{amsmath}&#10;\pagestyle{empty}&#10;\usepackage{xcolor}&#10;&#10;\begin{document}&#10;&#10;&#10;\[&#10; \textcolor{gray}{\rho \frac{D \boldsymbol{V}}{D t} = - \nabla p + \nabla \cdot \boldsymbol{\tau} + \rho \boldsymbol{g}}&#10;\]&#10;&#10;\[&#10; \textcolor{gray}{&#10; \nabla \cdot \boldsymbol{\tau} = - \mu \boldsymbol{V} \cdot \boldsymbol{k}^{-1}}&#10;\] &#10;&#10;\[&#10; \textcolor{gray}{\rho \frac{D \boldsymbol{V}}{D t} \approx 0}&#10;\]&#10;&#10;\[&#10; \textcolor{gray}{\boldsymbol{V} = - \dfrac{\boldsymbol{k}}{\mu} (\nabla p - \rho \boldsymbol{g})}&#10;\]&#10;&#10;\end{document}"/>
  <p:tag name="IGUANATEXSIZE" val="20"/>
  <p:tag name="IGUANATEXCURSOR" val="489"/>
  <p:tag name="TRANSPARENCY" val="True"/>
  <p:tag name="LATEXENGINEID" val="0"/>
  <p:tag name="TEMPFOLDER" val="c:\temp\"/>
  <p:tag name="LATEXFORMHEIGHT" val="577.5"/>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21"/>
  <p:tag name="ORIGINALWIDTH" val="113"/>
  <p:tag name="OUTPUTTYPE" val="PDF"/>
  <p:tag name="IGUANATEXVERSION" val="159"/>
  <p:tag name="LATEXADDIN" val="\documentclass{article}&#10;\usepackage{amsmath}&#10;\pagestyle{empty}&#10;\begin{document}&#10;&#10;\[&#10; \rho \frac{D \boldsymbol{v}}{D t} = - \nabla p + \nabla \cdot \boldsymbol{\tau} + \rho \boldsymbol{g}&#10;\]&#10;&#10;\end{document}"/>
  <p:tag name="IGUANATEXSIZE" val="20"/>
  <p:tag name="IGUANATEXCURSOR" val="111"/>
  <p:tag name="TRANSPARENCY" val="True"/>
  <p:tag name="LATEXENGINEID" val="0"/>
  <p:tag name="TEMPFOLDER" val="/private/var/folders/v4/n18s8k3x01zg9hkt_nccgn4m0000gr/T/com.microsoft.Powerpoint/TemporaryItems/"/>
  <p:tag name="LATEXFORMHEIGHT" val="312"/>
  <p:tag name="LATEXFORMWIDTH" val="504"/>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1361.83"/>
  <p:tag name="LATEXADDIN" val="\documentclass{article}&#10;\usepackage{amsmath}&#10;\newcommand*{\bs}[1]{\ifmmode\boldsymbol{#1}\else\textbf{#1}\fi}&#10;\pagestyle{empty}&#10;\begin{document}&#10;&#10;\begin{align*}&#10; \nabla \cdot \left( - \frac{\bs{k}}{\mu} \nabla p + \frac{\bs{k}}{\mu} \rho \bs{g} \right) = 0&#10;\end{align*}&#10;&#10;\end{document}"/>
  <p:tag name="IGUANATEXSIZE" val="20"/>
  <p:tag name="IGUANATEXCURSOR" val="244"/>
  <p:tag name="TRANSPARENCY" val="True"/>
  <p:tag name="LATEXENGINEID" val="0"/>
  <p:tag name="TEMPFOLDER" val="c:\temp\"/>
  <p:tag name="LATEXFORMHEIGHT" val="312"/>
  <p:tag name="LATEXFORMWIDTH" val="384"/>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261.7173"/>
  <p:tag name="ORIGINALWIDTH" val="1658.043"/>
  <p:tag name="LATEXADDIN" val="\documentclass{article}&#10;\usepackage{amsmath}&#10;\newcommand*{\bs}[1]{\ifmmode\boldsymbol{#1}\else\textbf{#1}\fi}&#10;\pagestyle{empty}&#10;\begin{document}&#10;&#10;\begin{align*} \label{eq:AD}&#10; \frac{\partial c}{\partial t} + \nabla \cdot (\bs{v} c) - \nabla \cdot (\bs{D} \nabla c) = 0&#10;\end{align*}&#10;&#10;\end{document}"/>
  <p:tag name="IGUANATEXSIZE" val="20"/>
  <p:tag name="IGUANATEXCURSOR" val="268"/>
  <p:tag name="TRANSPARENCY" val="True"/>
  <p:tag name="LATEXENGINEID" val="0"/>
  <p:tag name="TEMPFOLDER" val="c:\temp\"/>
  <p:tag name="LATEXFORMHEIGHT" val="312"/>
  <p:tag name="LATEXFORMWIDTH" val="384"/>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889.3888"/>
  <p:tag name="ORIGINALWIDTH" val="3838.02"/>
  <p:tag name="LATEXADDIN" val="\documentclass{article}&#10;\usepackage{amsmath}&#10;\newcommand*{\bs}[1]{\ifmmode\boldsymbol{#1}\else\textbf{#1}\fi}&#10;\pagestyle{empty}&#10;\begin{document}&#10;&#10;\begin{align} \label{eq:InvGau}&#10; f(x; \mu_1, \lambda) = \sqrt{\frac{\lambda}{2 \pi x^3} exp \left[ -\frac{\lambda(x-\mu)^2}{2 \mu^2 x} \right]}&#10;\end{align}&#10;&#10;\begin{equation}\label{eq:CumInvG}&#10;    F(x; \mu_1, \lambda) = \Phi \left( \sqrt{\frac{\lambda}{x}} \left( \frac{x}{\mu_1}-1 \right) \right) + \mathrm{e}^{\frac{2 \lambda}{\mu_1}} \Phi \left( -\sqrt{\frac{\lambda}{x}} \left( \frac{x}{\mu_1}+1 \right) \right)&#10;\end{equation}&#10;&#10;\end{document}"/>
  <p:tag name="IGUANATEXSIZE" val="20"/>
  <p:tag name="IGUANATEXCURSOR" val="576"/>
  <p:tag name="TRANSPARENCY" val="True"/>
  <p:tag name="LATEXENGINEID" val="0"/>
  <p:tag name="TEMPFOLDER" val="c:\temp\"/>
  <p:tag name="LATEXFORMHEIGHT" val="312"/>
  <p:tag name="LATEXFORMWIDTH" val="384"/>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618.6727"/>
  <p:tag name="ORIGINALWIDTH" val="2537.683"/>
  <p:tag name="LATEXADDIN" val="\documentclass{article}&#10;\usepackage{amsmath}&#10;\newcommand*{\bs}[1]{\ifmmode\boldsymbol{#1}\else\textbf{#1}\fi}&#10;\pagestyle{empty}&#10;\begin{document}&#10;&#10;&#10;\begin{align}&#10; V &amp;= \frac{L_x}{\mu_1} \\&#10; D_{mac} &amp;= \frac{\mu_2 V^3}{2 L_x}. \label{eq:Dmac}&#10;\end{align}&#10;&#10;\end{document}"/>
  <p:tag name="IGUANATEXSIZE" val="20"/>
  <p:tag name="IGUANATEXCURSOR" val="175"/>
  <p:tag name="TRANSPARENCY" val="True"/>
  <p:tag name="LATEXENGINEID" val="0"/>
  <p:tag name="TEMPFOLDER" val="c:\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282.7147"/>
  <p:tag name="ORIGINALWIDTH" val="1018.373"/>
  <p:tag name="LATEXADDIN" val="\documentclass{article}&#10;\usepackage{amsmath}&#10;\pagestyle{empty}&#10;\begin{document}&#10;&#10;\[&#10; \boldsymbol{V} = - \frac{\boldsymbol{k}}{\mu} (\nabla p - \rho \boldsymbol{g})&#10;\]&#10;&#10;\end{document}"/>
  <p:tag name="IGUANATEXSIZE" val="20"/>
  <p:tag name="IGUANATEXCURSOR" val="159"/>
  <p:tag name="TRANSPARENCY" val="True"/>
  <p:tag name="LATEXENGINEID" val="0"/>
  <p:tag name="TEMPFOLDER" val="c:\temp\"/>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22"/>
  <p:tag name="ORIGINALWIDTH" val="216"/>
  <p:tag name="OUTPUTTYPE" val="PDF"/>
  <p:tag name="IGUANATEXVERSION" val="159"/>
  <p:tag name="LATEXADDIN" val="\documentclass{article}&#10;\usepackage{amsmath}&#10;\pagestyle{empty}&#10;\usepackage{xcolor}&#10;&#10;\begin{document}&#10;&#10;\[&#10; \frac{\partial (\phi c)}{\partial t} + \nabla \cdot (\boldsymbol{V}c) - \nabla \cdot \left[ \phi \left( \boldsymbol{D}_{mol} + \boldsymbol{D}_{mec} \right) \nabla c \right] = 0&#10;\] &#10;&#10;\end{document}"/>
  <p:tag name="IGUANATEXSIZE" val="40"/>
  <p:tag name="IGUANATEXCURSOR" val="252"/>
  <p:tag name="TRANSPARENCY" val="True"/>
  <p:tag name="LATEXENGINEID" val="0"/>
  <p:tag name="TEMPFOLDER" val="/private/var/folders/v4/n18s8k3x01zg9hkt_nccgn4m0000gr/T/com.microsoft.Powerpoint/TemporaryItems/"/>
  <p:tag name="LATEXFORMHEIGHT" val="312"/>
  <p:tag name="LATEXFORMWIDTH" val="733.2"/>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TIMING" val="|28.5"/>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22"/>
  <p:tag name="ORIGINALWIDTH" val="121"/>
  <p:tag name="OUTPUTTYPE" val="PDF"/>
  <p:tag name="IGUANATEXVERSION" val="159"/>
  <p:tag name="LATEXADDIN" val="\documentclass{article}&#10;\usepackage{amsmath}&#10;\pagestyle{empty}&#10;\begin{document}&#10;&#10;\[&#10; \frac{\partial \overline{c}}{\partial t} + \overline{V_x} \dfrac{\partial \overline{c}}{\partial x} - &#10;D^{mac}_{xx} \dfrac{\partial^2 \overline{c}}{\partial x^2} = 0&#10;\]&#10;&#10;\end{document}"/>
  <p:tag name="IGUANATEXSIZE" val="20"/>
  <p:tag name="IGUANATEXCURSOR" val="245"/>
  <p:tag name="TRANSPARENCY" val="True"/>
  <p:tag name="LATEXENGINEID" val="0"/>
  <p:tag name="TEMPFOLDER" val="/private/var/folders/v4/n18s8k3x01zg9hkt_nccgn4m0000gr/T/com.microsoft.Powerpoint/TemporaryItems/"/>
  <p:tag name="LATEXFORMHEIGHT" val="312"/>
  <p:tag name="LATEXFORMWIDTH" val="50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25"/>
  <p:tag name="ORIGINALWIDTH" val="299"/>
  <p:tag name="OUTPUTTYPE" val="PDF"/>
  <p:tag name="IGUANATEXVERSION" val="159"/>
  <p:tag name="LATEXADDIN" val="\documentclass{article}&#10;\usepackage{amsmath}&#10;\pagestyle{empty}&#10;\begin{document}&#10;&#10;\[&#10;\overline{c}(T) = F(t; \mu_1, \nu) = \Phi \left( \sqrt{\frac{\nu}{t}} \left(\frac{t}{\mu_1}-1 \right) \right) + e^{\frac{2 \nu}{\mu_1}} \Phi \left( -\sqrt{\frac{\nu}{t}} \left(\frac{t}{\mu_1}+1 \right) \right)&#10;\]&#10;&#10;\end{document}"/>
  <p:tag name="IGUANATEXSIZE" val="20"/>
  <p:tag name="IGUANATEXCURSOR" val="98"/>
  <p:tag name="TRANSPARENCY" val="True"/>
  <p:tag name="LATEXENGINEID" val="0"/>
  <p:tag name="TEMPFOLDER" val="/private/var/folders/v4/n18s8k3x01zg9hkt_nccgn4m0000gr/T/com.microsoft.Powerpoint/TemporaryItems/"/>
  <p:tag name="LATEXFORMHEIGHT" val="426.65"/>
  <p:tag name="LATEXFORMWIDTH" val="513.35"/>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305.9617"/>
  <p:tag name="ORIGINALWIDTH" val="1402.325"/>
  <p:tag name="LATEXADDIN" val="\documentclass{article}&#10;\usepackage{amsmath}&#10;\pagestyle{empty}&#10;\begin{document}&#10;&#10;\[&#10; \rho(\boldsymbol{r}) = 1 - e^{&#10; -\sqrt{\frac{r_x^2}{\lambda_x^2} + \frac{r_y^2}{\lambda_y^2}&#10; + \frac{r_z^2}{\lambda_z^2}}&#10; }&#10;\]&#10;&#10;\end{document}"/>
  <p:tag name="IGUANATEXSIZE" val="20"/>
  <p:tag name="IGUANATEXCURSOR" val="213"/>
  <p:tag name="TRANSPARENCY" val="True"/>
  <p:tag name="LATEXENGINEID" val="0"/>
  <p:tag name="TEMPFOLDER" val="c:\temp\"/>
  <p:tag name="LATEXFORMHEIGHT" val="312"/>
  <p:tag name="LATEXFORMWIDTH" val="384"/>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373.4533"/>
  <p:tag name="ORIGINALWIDTH" val="2595.426"/>
  <p:tag name="LATEXADDIN" val="\documentclass{article}&#10;\usepackage{amsmath}&#10;\pagestyle{empty}&#10;\begin{document}&#10;&#10;\[&#10; f(T; \mu_1, \nu) = \frac{\partial \bar{c}}{\partial T} = \sqrt{\frac{\nu}{2 \pi T^3} exp &#10;\left[ -\frac{\nu(T-\mu_1)^2}{2 \mu_1^2 T} \right]}&#10;\]&#10;&#10;\end{document}"/>
  <p:tag name="IGUANATEXSIZE" val="20"/>
  <p:tag name="IGUANATEXCURSOR" val="226"/>
  <p:tag name="TRANSPARENCY" val="True"/>
  <p:tag name="LATEXENGINEID" val="0"/>
  <p:tag name="TEMPFOLDER" val="c:\temp\"/>
  <p:tag name="LATEXFORMHEIGHT" val="327"/>
  <p:tag name="LATEXFORMWIDTH" val="675.75"/>
  <p:tag name="LATEXFORMWRAP" val="True"/>
  <p:tag name="BITMAPVECTOR" val="0"/>
</p:tagLst>
</file>

<file path=ppt/theme/theme1.xml><?xml version="1.0" encoding="utf-8"?>
<a:theme xmlns:a="http://schemas.openxmlformats.org/drawingml/2006/main" name="Office Theme">
  <a:themeElements>
    <a:clrScheme name="Notts">
      <a:dk1>
        <a:sysClr val="windowText" lastClr="000000"/>
      </a:dk1>
      <a:lt1>
        <a:sysClr val="window" lastClr="FFFFFF"/>
      </a:lt1>
      <a:dk2>
        <a:srgbClr val="007DA8"/>
      </a:dk2>
      <a:lt2>
        <a:srgbClr val="009BBD"/>
      </a:lt2>
      <a:accent1>
        <a:srgbClr val="005697"/>
      </a:accent1>
      <a:accent2>
        <a:srgbClr val="1B2A6B"/>
      </a:accent2>
      <a:accent3>
        <a:srgbClr val="191A4F"/>
      </a:accent3>
      <a:accent4>
        <a:srgbClr val="B32C76"/>
      </a:accent4>
      <a:accent5>
        <a:srgbClr val="D27826"/>
      </a:accent5>
      <a:accent6>
        <a:srgbClr val="38A159"/>
      </a:accent6>
      <a:hlink>
        <a:srgbClr val="0563C1"/>
      </a:hlink>
      <a:folHlink>
        <a:srgbClr val="954F72"/>
      </a:folHlink>
    </a:clrScheme>
    <a:fontScheme name="Nott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70000">
              <a:srgbClr val="00487E">
                <a:lumMod val="85000"/>
                <a:lumOff val="15000"/>
              </a:srgbClr>
            </a:gs>
            <a:gs pos="17000">
              <a:schemeClr val="accent1"/>
            </a:gs>
            <a:gs pos="100000">
              <a:schemeClr val="accent1">
                <a:lumMod val="75000"/>
              </a:schemeClr>
            </a:gs>
          </a:gsLst>
          <a:lin ang="0" scaled="1"/>
          <a:tileRect/>
        </a:gradFill>
        <a:ln>
          <a:noFill/>
        </a:ln>
      </a:spPr>
      <a:bodyPr rtlCol="0" anchor="ctr"/>
      <a:lstStyle>
        <a:defPPr algn="ctr">
          <a:defRPr sz="2400" b="1" dirty="0">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400" dirty="0" err="1" smtClean="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62_Internal">
  <a:themeElements>
    <a:clrScheme name="Notts">
      <a:dk1>
        <a:sysClr val="windowText" lastClr="000000"/>
      </a:dk1>
      <a:lt1>
        <a:sysClr val="window" lastClr="FFFFFF"/>
      </a:lt1>
      <a:dk2>
        <a:srgbClr val="007DA8"/>
      </a:dk2>
      <a:lt2>
        <a:srgbClr val="009BBD"/>
      </a:lt2>
      <a:accent1>
        <a:srgbClr val="005697"/>
      </a:accent1>
      <a:accent2>
        <a:srgbClr val="1B2A6B"/>
      </a:accent2>
      <a:accent3>
        <a:srgbClr val="191A4F"/>
      </a:accent3>
      <a:accent4>
        <a:srgbClr val="B32C76"/>
      </a:accent4>
      <a:accent5>
        <a:srgbClr val="D27826"/>
      </a:accent5>
      <a:accent6>
        <a:srgbClr val="38A159"/>
      </a:accent6>
      <a:hlink>
        <a:srgbClr val="FFFFFF"/>
      </a:hlink>
      <a:folHlink>
        <a:srgbClr val="954F72"/>
      </a:folHlink>
    </a:clrScheme>
    <a:fontScheme name="Nott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13675</TotalTime>
  <Words>2027</Words>
  <Application>Microsoft Macintosh PowerPoint</Application>
  <PresentationFormat>Widescreen</PresentationFormat>
  <Paragraphs>226</Paragraphs>
  <Slides>21</Slides>
  <Notes>12</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Calibri</vt:lpstr>
      <vt:lpstr>Calibri Light</vt:lpstr>
      <vt:lpstr>Cambria Math</vt:lpstr>
      <vt:lpstr>Georgia</vt:lpstr>
      <vt:lpstr>LiberationSans</vt:lpstr>
      <vt:lpstr>Office Theme</vt:lpstr>
      <vt:lpstr>m62_Internal</vt:lpstr>
      <vt:lpstr>Emergence of non-Fickian transport in truncated pluri-Gaussian permeability fields</vt:lpstr>
      <vt:lpstr>The problem</vt:lpstr>
      <vt:lpstr>Research question</vt:lpstr>
      <vt:lpstr>Step 3 to 5</vt:lpstr>
      <vt:lpstr>Experiment set-up</vt:lpstr>
      <vt:lpstr>Influence of k, λ and Pe on transport</vt:lpstr>
      <vt:lpstr>Joint and conditional velocity distributions in low vs high k</vt:lpstr>
      <vt:lpstr>BTCs interpolation in low vs high permeability contrast</vt:lpstr>
      <vt:lpstr>Correlation length and permeability contrast effect on BTC in low vs high k</vt:lpstr>
      <vt:lpstr>Péclet influence on BTC in low and high permeability scenarios</vt:lpstr>
      <vt:lpstr>Conclusions &amp; future works</vt:lpstr>
      <vt:lpstr>End</vt:lpstr>
      <vt:lpstr>Geostatistics and hydrogeology with OpenFOAM</vt:lpstr>
      <vt:lpstr>From the geological reality to the geostatistical model</vt:lpstr>
      <vt:lpstr>Pluri Gaussian Simulation (PGS) conceptual steps</vt:lpstr>
      <vt:lpstr>Porous media transport mechanisms </vt:lpstr>
      <vt:lpstr>Advection-Dispersion Equation (ADE)</vt:lpstr>
      <vt:lpstr>Darcy’s law &amp; Groundwater flow equation</vt:lpstr>
      <vt:lpstr>Mathematical models: flow</vt:lpstr>
      <vt:lpstr>Hierarchy of the libraries </vt:lpstr>
      <vt:lpstr>Numerical experiments: Moments and Least Squares Methods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Beth Hellon</dc:creator>
  <cp:keywords/>
  <dc:description/>
  <cp:lastModifiedBy>eugenio pescimoro</cp:lastModifiedBy>
  <cp:revision>271</cp:revision>
  <dcterms:created xsi:type="dcterms:W3CDTF">2017-04-03T09:48:45Z</dcterms:created>
  <dcterms:modified xsi:type="dcterms:W3CDTF">2022-05-20T08:11:16Z</dcterms:modified>
  <cp:category/>
</cp:coreProperties>
</file>