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56" r:id="rId3"/>
    <p:sldId id="292" r:id="rId4"/>
    <p:sldId id="293" r:id="rId5"/>
    <p:sldId id="310" r:id="rId6"/>
    <p:sldId id="281" r:id="rId7"/>
    <p:sldId id="282" r:id="rId8"/>
    <p:sldId id="294" r:id="rId9"/>
    <p:sldId id="271" r:id="rId10"/>
    <p:sldId id="308" r:id="rId11"/>
    <p:sldId id="309" r:id="rId12"/>
    <p:sldId id="291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sen Mirzaie Yegane - CITG" initials="MMY-C" lastIdx="3" clrIdx="0">
    <p:extLst>
      <p:ext uri="{19B8F6BF-5375-455C-9EA6-DF929625EA0E}">
        <p15:presenceInfo xmlns:p15="http://schemas.microsoft.com/office/powerpoint/2012/main" userId="S-1-5-21-2082945442-480271342-340043625-2525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5" autoAdjust="0"/>
    <p:restoredTop sz="83975" autoAdjust="0"/>
  </p:normalViewPr>
  <p:slideViewPr>
    <p:cSldViewPr snapToGrid="0" snapToObjects="1">
      <p:cViewPr varScale="1">
        <p:scale>
          <a:sx n="157" d="100"/>
          <a:sy n="157" d="100"/>
        </p:scale>
        <p:origin x="1856" y="16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5/20/22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4F67D-3416-4C6A-AF75-3877CAF14F11}" type="datetimeFigureOut">
              <a:rPr lang="en-GB" smtClean="0"/>
              <a:t>20/05/2022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4089E-E302-4762-AED2-C8A716F75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352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presence of the divalent cations,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metal complexes can be formed and the polymer chains can be bridged by the cations. </a:t>
            </a:r>
            <a:endParaRPr lang="en-US" dirty="0"/>
          </a:p>
          <a:p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bridging leads to polymer precipitation due to the complexing ability of the HPAM carboxylate groups.</a:t>
            </a:r>
            <a:endParaRPr lang="en-US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4089E-E302-4762-AED2-C8A716F75C3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14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089E-E302-4762-AED2-C8A716F75C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17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study the impact of the hydrophobic modification on the prevention of aggregation of silica NPs, on bare and hydrophobically silica NPs with approximately identical particle diameters.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bare NPs were dispersed in Brine2015 most of them adhered to one another and large aggregates were formed.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 indication of the flocculation of small silica NPs into particulate networks, resulting in sedimentation.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though a few slightly larger agglomerates were formed, a majority of the NPs remained separated from each other. This shows that grafting low molecular weight ligands to the surface of NPs can prevent their aggregation.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4089E-E302-4762-AED2-C8A716F75C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69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viscosity improvement was more pronounced for HMPAM in the semi- dilute regime. Apparently, the HMPAM chains in the semi-dilute regime overlap, and therefore they can be bridged by NPs more easily. For a given HMPAM concentration, in the semi-dilute regime, there was a critical concentration of NPs above which the bridging of HMPAM chains by NPs happened more easily resulting in a significant increase in viscosity.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089E-E302-4762-AED2-C8A716F75C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274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Particularly interesting </a:t>
            </a:r>
            <a:r>
              <a:rPr lang="en-GB" dirty="0">
                <a:sym typeface="Wingdings" panose="05000000000000000000" pitchFamily="2" charset="2"/>
              </a:rPr>
              <a:t> bridging</a:t>
            </a:r>
            <a:r>
              <a:rPr lang="en-GB" baseline="0" dirty="0">
                <a:sym typeface="Wingdings" panose="05000000000000000000" pitchFamily="2" charset="2"/>
              </a:rPr>
              <a:t>  between chains because of H-H interactions</a:t>
            </a:r>
          </a:p>
          <a:p>
            <a:pPr marL="171450" indent="-171450">
              <a:buFontTx/>
              <a:buChar char="-"/>
            </a:pPr>
            <a:r>
              <a:rPr lang="en-GB" baseline="0" dirty="0">
                <a:sym typeface="Wingdings" panose="05000000000000000000" pitchFamily="2" charset="2"/>
              </a:rPr>
              <a:t>Mu vs. shear rate  No effect of same NPs and unmodified Pol</a:t>
            </a:r>
          </a:p>
          <a:p>
            <a:pPr marL="171450" indent="-171450">
              <a:buFontTx/>
              <a:buChar char="-"/>
            </a:pPr>
            <a:r>
              <a:rPr lang="en-GB" baseline="0" dirty="0">
                <a:sym typeface="Wingdings" panose="05000000000000000000" pitchFamily="2" charset="2"/>
              </a:rPr>
              <a:t>Two shear-thinning regime  weak and strong </a:t>
            </a:r>
            <a:r>
              <a:rPr lang="en-GB" baseline="0" dirty="0" err="1">
                <a:sym typeface="Wingdings" panose="05000000000000000000" pitchFamily="2" charset="2"/>
              </a:rPr>
              <a:t>intaractions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</a:p>
          <a:p>
            <a:pPr marL="171450" indent="-171450">
              <a:buFontTx/>
              <a:buChar char="-"/>
            </a:pPr>
            <a:endParaRPr lang="en-GB" baseline="0" dirty="0">
              <a:sym typeface="Wingdings" panose="05000000000000000000" pitchFamily="2" charset="2"/>
            </a:endParaRPr>
          </a:p>
          <a:p>
            <a:r>
              <a:rPr lang="en-GB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089E-E302-4762-AED2-C8A716F75C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419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flow was </a:t>
            </a:r>
            <a:r>
              <a:rPr lang="en-US" dirty="0" err="1"/>
              <a:t>visualised</a:t>
            </a:r>
            <a:r>
              <a:rPr lang="en-US" dirty="0"/>
              <a:t> using fluorescent tracer particles and recorded with a high speed camera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flow the HMPAM sample is observed to become noticeably unstable after a shear rate of 145 /s, indicating that this unstable flow might indeed be causing in the shear thickening behaviour of the sample.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 number of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089E-E302-4762-AED2-C8A716F75C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691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Transport of NPs in porous media is of concern</a:t>
            </a:r>
          </a:p>
          <a:p>
            <a:pPr marL="171450" indent="-171450">
              <a:buFontTx/>
              <a:buChar char="-"/>
            </a:pPr>
            <a:r>
              <a:rPr lang="en-GB" dirty="0"/>
              <a:t>Even though till 8 PV </a:t>
            </a:r>
            <a:r>
              <a:rPr lang="en-GB" dirty="0">
                <a:sym typeface="Wingdings" panose="05000000000000000000" pitchFamily="2" charset="2"/>
              </a:rPr>
              <a:t> Significant external and internal filtration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Possible opening of the epoxy functional groups of the organic ligand at high temperature at larger time scale</a:t>
            </a:r>
          </a:p>
          <a:p>
            <a:pPr marL="171450" indent="-171450">
              <a:buFontTx/>
              <a:buChar char="-"/>
            </a:pPr>
            <a:r>
              <a:rPr lang="en-GB" dirty="0"/>
              <a:t>Different behaviour</a:t>
            </a:r>
            <a:r>
              <a:rPr lang="en-GB" baseline="0" dirty="0"/>
              <a:t> when HMPAM – NPs </a:t>
            </a:r>
          </a:p>
          <a:p>
            <a:pPr marL="171450" indent="-171450">
              <a:buFontTx/>
              <a:buChar char="-"/>
            </a:pPr>
            <a:r>
              <a:rPr lang="en-US" dirty="0"/>
              <a:t>Due to the hydrophobic–hydrophobic interactions,</a:t>
            </a:r>
            <a:r>
              <a:rPr lang="en-US" baseline="0" dirty="0"/>
              <a:t> they were transported through the porous media in unison, no significant retardation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hydrophobic–hydrophobic interactions prevents filtration of nanoparticle aggregates, excellent </a:t>
            </a:r>
            <a:r>
              <a:rPr lang="en-US" dirty="0" err="1"/>
              <a:t>injectivity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baseline="0" dirty="0"/>
              <a:t>Classis polymer </a:t>
            </a:r>
            <a:r>
              <a:rPr lang="en-US" baseline="0" dirty="0" err="1"/>
              <a:t>bahaviour</a:t>
            </a:r>
            <a:r>
              <a:rPr lang="en-US" baseline="0" dirty="0"/>
              <a:t> but higher resistance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089E-E302-4762-AED2-C8A716F75C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5/20/22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0459" y="-478994"/>
            <a:ext cx="6813594" cy="2194834"/>
          </a:xfrm>
        </p:spPr>
        <p:txBody>
          <a:bodyPr>
            <a:noAutofit/>
          </a:bodyPr>
          <a:lstStyle/>
          <a:p>
            <a:r>
              <a:rPr lang="en-US" sz="3000" dirty="0"/>
              <a:t>Effect of nanoparticles on water-soluble polymers flow in porous media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7749" y="3609260"/>
            <a:ext cx="3299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31 May 2022, Abu Dhabi, UAE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700300"/>
              </p:ext>
            </p:extLst>
          </p:nvPr>
        </p:nvGraphicFramePr>
        <p:xfrm>
          <a:off x="1708621" y="1695693"/>
          <a:ext cx="60960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9573">
                  <a:extLst>
                    <a:ext uri="{9D8B030D-6E8A-4147-A177-3AD203B41FA5}">
                      <a16:colId xmlns:a16="http://schemas.microsoft.com/office/drawing/2014/main" val="2158726311"/>
                    </a:ext>
                  </a:extLst>
                </a:gridCol>
                <a:gridCol w="2716427">
                  <a:extLst>
                    <a:ext uri="{9D8B030D-6E8A-4147-A177-3AD203B41FA5}">
                      <a16:colId xmlns:a16="http://schemas.microsoft.com/office/drawing/2014/main" val="509918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Dr. Mohsen Mirzaie Yegane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Dr. Fatemeh Hashemi</a:t>
                      </a:r>
                      <a:endParaRPr lang="en-US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196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Frank Vercauteren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Nicole Meulendijks</a:t>
                      </a:r>
                      <a:endParaRPr lang="en-US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653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Prof. Ridha Gharbi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Dr. Pouyan Boukany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836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Prof. Pacelli Zitha</a:t>
                      </a:r>
                      <a:endParaRPr lang="en-US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46030"/>
                  </a:ext>
                </a:extLst>
              </a:tr>
            </a:tbl>
          </a:graphicData>
        </a:graphic>
      </p:graphicFrame>
      <p:pic>
        <p:nvPicPr>
          <p:cNvPr id="1026" name="Picture 2" descr="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27732"/>
          <a:stretch/>
        </p:blipFill>
        <p:spPr bwMode="auto">
          <a:xfrm>
            <a:off x="4756621" y="3251601"/>
            <a:ext cx="2442353" cy="71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t TNO-merk | T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7" t="13086" r="10562" b="18580"/>
          <a:stretch/>
        </p:blipFill>
        <p:spPr bwMode="auto">
          <a:xfrm>
            <a:off x="7322702" y="3288392"/>
            <a:ext cx="1466851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oc Logo - LogoDi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4" r="13133"/>
          <a:stretch/>
        </p:blipFill>
        <p:spPr bwMode="auto">
          <a:xfrm>
            <a:off x="7476116" y="3890527"/>
            <a:ext cx="1318315" cy="12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36"/>
    </mc:Choice>
    <mc:Fallback xmlns="">
      <p:transition spd="slow" advTm="279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2646"/>
            <a:ext cx="7090513" cy="857250"/>
          </a:xfrm>
        </p:spPr>
        <p:txBody>
          <a:bodyPr/>
          <a:lstStyle/>
          <a:p>
            <a:r>
              <a:rPr lang="en-GB" dirty="0"/>
              <a:t>Acknowledgments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012938"/>
              </p:ext>
            </p:extLst>
          </p:nvPr>
        </p:nvGraphicFramePr>
        <p:xfrm>
          <a:off x="1771650" y="1266092"/>
          <a:ext cx="4609282" cy="2453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7449">
                  <a:extLst>
                    <a:ext uri="{9D8B030D-6E8A-4147-A177-3AD203B41FA5}">
                      <a16:colId xmlns:a16="http://schemas.microsoft.com/office/drawing/2014/main" val="1259387352"/>
                    </a:ext>
                  </a:extLst>
                </a:gridCol>
                <a:gridCol w="1133133">
                  <a:extLst>
                    <a:ext uri="{9D8B030D-6E8A-4147-A177-3AD203B41FA5}">
                      <a16:colId xmlns:a16="http://schemas.microsoft.com/office/drawing/2014/main" val="602373150"/>
                    </a:ext>
                  </a:extLst>
                </a:gridCol>
                <a:gridCol w="1207218">
                  <a:extLst>
                    <a:ext uri="{9D8B030D-6E8A-4147-A177-3AD203B41FA5}">
                      <a16:colId xmlns:a16="http://schemas.microsoft.com/office/drawing/2014/main" val="2563012947"/>
                    </a:ext>
                  </a:extLst>
                </a:gridCol>
                <a:gridCol w="1211482">
                  <a:extLst>
                    <a:ext uri="{9D8B030D-6E8A-4147-A177-3AD203B41FA5}">
                      <a16:colId xmlns:a16="http://schemas.microsoft.com/office/drawing/2014/main" val="1091463002"/>
                    </a:ext>
                  </a:extLst>
                </a:gridCol>
              </a:tblGrid>
              <a:tr h="245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3" marR="57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3" marR="57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3" marR="57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3" marR="57563" marT="0" marB="0"/>
                </a:tc>
                <a:extLst>
                  <a:ext uri="{0D108BD9-81ED-4DB2-BD59-A6C34878D82A}">
                    <a16:rowId xmlns:a16="http://schemas.microsoft.com/office/drawing/2014/main" val="21790501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35275" y="446410"/>
            <a:ext cx="6062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TNO</a:t>
            </a:r>
            <a:endParaRPr lang="en-GB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87571" y="459554"/>
            <a:ext cx="97334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TU Delft</a:t>
            </a:r>
            <a:endParaRPr lang="en-GB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275" y="728515"/>
            <a:ext cx="148232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Dr. Filip Neele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5534" y="1084545"/>
            <a:ext cx="2336602" cy="1887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nl-NL" dirty="0"/>
              <a:t>Jacco Eversdijk</a:t>
            </a:r>
          </a:p>
          <a:p>
            <a:pPr>
              <a:spcAft>
                <a:spcPts val="800"/>
              </a:spcAft>
            </a:pPr>
            <a:r>
              <a:rPr lang="nl-NL" dirty="0"/>
              <a:t>Jelle </a:t>
            </a:r>
            <a:r>
              <a:rPr lang="nl-NL" dirty="0" err="1"/>
              <a:t>Rohlfs</a:t>
            </a:r>
            <a:endParaRPr lang="nl-NL" dirty="0"/>
          </a:p>
          <a:p>
            <a:pPr>
              <a:spcAft>
                <a:spcPts val="800"/>
              </a:spcAft>
            </a:pPr>
            <a:r>
              <a:rPr lang="nl-NL" dirty="0"/>
              <a:t>Dr. Bas van </a:t>
            </a:r>
            <a:r>
              <a:rPr lang="nl-NL" dirty="0" err="1"/>
              <a:t>Ravenste</a:t>
            </a:r>
            <a:r>
              <a:rPr lang="en-GB" dirty="0" err="1"/>
              <a:t>ijn</a:t>
            </a:r>
            <a:endParaRPr lang="en-GB" dirty="0"/>
          </a:p>
          <a:p>
            <a:pPr>
              <a:spcAft>
                <a:spcPts val="800"/>
              </a:spcAft>
            </a:pPr>
            <a:r>
              <a:rPr lang="en-GB" dirty="0"/>
              <a:t>Maurice </a:t>
            </a:r>
            <a:r>
              <a:rPr lang="en-GB" dirty="0" err="1"/>
              <a:t>Mourad</a:t>
            </a:r>
            <a:endParaRPr lang="en-GB" dirty="0"/>
          </a:p>
          <a:p>
            <a:pPr>
              <a:spcAft>
                <a:spcPts val="800"/>
              </a:spcAft>
            </a:pPr>
            <a:r>
              <a:rPr lang="en-GB" dirty="0"/>
              <a:t>Daniel </a:t>
            </a:r>
            <a:r>
              <a:rPr lang="en-GB" dirty="0" err="1"/>
              <a:t>Turkenburg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7571" y="789390"/>
            <a:ext cx="17235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Michiel Slob</a:t>
            </a:r>
          </a:p>
          <a:p>
            <a:r>
              <a:rPr lang="en-GB" dirty="0" err="1"/>
              <a:t>Abdulaziz</a:t>
            </a:r>
            <a:r>
              <a:rPr lang="en-GB" dirty="0"/>
              <a:t> Fattah</a:t>
            </a:r>
          </a:p>
          <a:p>
            <a:r>
              <a:rPr lang="en-GB" dirty="0"/>
              <a:t>Leen Sandifort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1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8"/>
    </mc:Choice>
    <mc:Fallback xmlns="">
      <p:transition spd="slow" advTm="636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8154" y="1586454"/>
            <a:ext cx="412558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 for your attention.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527247-0C9F-437E-CE61-7BF1CE70A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3"/>
    </mc:Choice>
    <mc:Fallback xmlns="">
      <p:transition spd="slow" advTm="8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30" x="1652588" y="5133975"/>
          <p14:tracePt t="7241" x="1843088" y="5005388"/>
          <p14:tracePt t="7252" x="2005013" y="4905375"/>
          <p14:tracePt t="7264" x="2257425" y="4752975"/>
          <p14:tracePt t="7275" x="2524125" y="4600575"/>
          <p14:tracePt t="7287" x="2676525" y="4510088"/>
          <p14:tracePt t="7297" x="2886075" y="4410075"/>
          <p14:tracePt t="7308" x="2986088" y="4352925"/>
          <p14:tracePt t="7320" x="3076575" y="4310063"/>
          <p14:tracePt t="7331" x="3109913" y="4300538"/>
          <p14:tracePt t="7343" x="3100388" y="4300538"/>
          <p14:tracePt t="7489" x="3109913" y="4300538"/>
          <p14:tracePt t="7500" x="3109913" y="4291013"/>
          <p14:tracePt t="7512" x="3109913" y="4262438"/>
          <p14:tracePt t="7524" x="3119438" y="4229100"/>
          <p14:tracePt t="7534" x="3148013" y="4162425"/>
          <p14:tracePt t="7545" x="3209925" y="4081463"/>
          <p14:tracePt t="7557" x="3286125" y="4000500"/>
          <p14:tracePt t="7567" x="3448050" y="3857625"/>
          <p14:tracePt t="7579" x="3681413" y="3671888"/>
          <p14:tracePt t="7590" x="3890963" y="3529013"/>
          <p14:tracePt t="7601" x="4262438" y="3286125"/>
          <p14:tracePt t="7613" x="4710113" y="2995613"/>
          <p14:tracePt t="7624" x="5062538" y="2757488"/>
          <p14:tracePt t="7636" x="5643563" y="2386013"/>
          <p14:tracePt t="7646" x="6086475" y="2095500"/>
          <p14:tracePt t="7661" x="6729413" y="1676400"/>
          <p14:tracePt t="7669" x="7358063" y="1281113"/>
          <p14:tracePt t="7681" x="7762875" y="1023938"/>
          <p14:tracePt t="7695" x="8329613" y="661988"/>
          <p14:tracePt t="7711" x="8834438" y="3286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6100"/>
            <a:ext cx="9442453" cy="857250"/>
          </a:xfrm>
        </p:spPr>
        <p:txBody>
          <a:bodyPr>
            <a:normAutofit/>
          </a:bodyPr>
          <a:lstStyle/>
          <a:p>
            <a:r>
              <a:rPr lang="en-US" sz="2200" dirty="0"/>
              <a:t>A novel polymer–nanoparticles hybrid for porous media applications</a:t>
            </a:r>
            <a:r>
              <a:rPr lang="en-GB" sz="22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022" y="570226"/>
            <a:ext cx="256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0000FF"/>
                </a:solidFill>
              </a:rPr>
              <a:t>Motivation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022" y="1830740"/>
            <a:ext cx="256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0000FF"/>
                </a:solidFill>
              </a:rPr>
              <a:t>Hypothesis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024" y="3110906"/>
            <a:ext cx="256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0000FF"/>
                </a:solidFill>
              </a:rPr>
              <a:t>Objective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344" b="2529"/>
          <a:stretch/>
        </p:blipFill>
        <p:spPr>
          <a:xfrm>
            <a:off x="5334000" y="629525"/>
            <a:ext cx="1084327" cy="1495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3983"/>
          <a:stretch/>
        </p:blipFill>
        <p:spPr>
          <a:xfrm>
            <a:off x="6464328" y="628116"/>
            <a:ext cx="1069286" cy="1540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615" y="628116"/>
            <a:ext cx="1203554" cy="1538634"/>
          </a:xfrm>
          <a:prstGeom prst="rect">
            <a:avLst/>
          </a:prstGeom>
        </p:spPr>
      </p:pic>
      <p:sp>
        <p:nvSpPr>
          <p:cNvPr id="12" name="Vrije vorm 7"/>
          <p:cNvSpPr/>
          <p:nvPr/>
        </p:nvSpPr>
        <p:spPr>
          <a:xfrm>
            <a:off x="6950582" y="2546026"/>
            <a:ext cx="343977" cy="266007"/>
          </a:xfrm>
          <a:custGeom>
            <a:avLst/>
            <a:gdLst>
              <a:gd name="connsiteX0" fmla="*/ 480646 w 1570893"/>
              <a:gd name="connsiteY0" fmla="*/ 586154 h 1113692"/>
              <a:gd name="connsiteX1" fmla="*/ 527539 w 1570893"/>
              <a:gd name="connsiteY1" fmla="*/ 644769 h 1113692"/>
              <a:gd name="connsiteX2" fmla="*/ 562708 w 1570893"/>
              <a:gd name="connsiteY2" fmla="*/ 668215 h 1113692"/>
              <a:gd name="connsiteX3" fmla="*/ 586154 w 1570893"/>
              <a:gd name="connsiteY3" fmla="*/ 703384 h 1113692"/>
              <a:gd name="connsiteX4" fmla="*/ 656493 w 1570893"/>
              <a:gd name="connsiteY4" fmla="*/ 750277 h 1113692"/>
              <a:gd name="connsiteX5" fmla="*/ 726831 w 1570893"/>
              <a:gd name="connsiteY5" fmla="*/ 808892 h 1113692"/>
              <a:gd name="connsiteX6" fmla="*/ 773723 w 1570893"/>
              <a:gd name="connsiteY6" fmla="*/ 820615 h 1113692"/>
              <a:gd name="connsiteX7" fmla="*/ 1019908 w 1570893"/>
              <a:gd name="connsiteY7" fmla="*/ 785446 h 1113692"/>
              <a:gd name="connsiteX8" fmla="*/ 1043354 w 1570893"/>
              <a:gd name="connsiteY8" fmla="*/ 750277 h 1113692"/>
              <a:gd name="connsiteX9" fmla="*/ 1031631 w 1570893"/>
              <a:gd name="connsiteY9" fmla="*/ 621323 h 1113692"/>
              <a:gd name="connsiteX10" fmla="*/ 996462 w 1570893"/>
              <a:gd name="connsiteY10" fmla="*/ 562707 h 1113692"/>
              <a:gd name="connsiteX11" fmla="*/ 949569 w 1570893"/>
              <a:gd name="connsiteY11" fmla="*/ 504092 h 1113692"/>
              <a:gd name="connsiteX12" fmla="*/ 914400 w 1570893"/>
              <a:gd name="connsiteY12" fmla="*/ 492369 h 1113692"/>
              <a:gd name="connsiteX13" fmla="*/ 855785 w 1570893"/>
              <a:gd name="connsiteY13" fmla="*/ 504092 h 1113692"/>
              <a:gd name="connsiteX14" fmla="*/ 820616 w 1570893"/>
              <a:gd name="connsiteY14" fmla="*/ 527538 h 1113692"/>
              <a:gd name="connsiteX15" fmla="*/ 738554 w 1570893"/>
              <a:gd name="connsiteY15" fmla="*/ 609600 h 1113692"/>
              <a:gd name="connsiteX16" fmla="*/ 703385 w 1570893"/>
              <a:gd name="connsiteY16" fmla="*/ 644769 h 1113692"/>
              <a:gd name="connsiteX17" fmla="*/ 586154 w 1570893"/>
              <a:gd name="connsiteY17" fmla="*/ 715107 h 1113692"/>
              <a:gd name="connsiteX18" fmla="*/ 550985 w 1570893"/>
              <a:gd name="connsiteY18" fmla="*/ 726831 h 1113692"/>
              <a:gd name="connsiteX19" fmla="*/ 515816 w 1570893"/>
              <a:gd name="connsiteY19" fmla="*/ 750277 h 1113692"/>
              <a:gd name="connsiteX20" fmla="*/ 445477 w 1570893"/>
              <a:gd name="connsiteY20" fmla="*/ 773723 h 1113692"/>
              <a:gd name="connsiteX21" fmla="*/ 410308 w 1570893"/>
              <a:gd name="connsiteY21" fmla="*/ 785446 h 1113692"/>
              <a:gd name="connsiteX22" fmla="*/ 375139 w 1570893"/>
              <a:gd name="connsiteY22" fmla="*/ 797169 h 1113692"/>
              <a:gd name="connsiteX23" fmla="*/ 339969 w 1570893"/>
              <a:gd name="connsiteY23" fmla="*/ 808892 h 1113692"/>
              <a:gd name="connsiteX24" fmla="*/ 128954 w 1570893"/>
              <a:gd name="connsiteY24" fmla="*/ 785446 h 1113692"/>
              <a:gd name="connsiteX25" fmla="*/ 93785 w 1570893"/>
              <a:gd name="connsiteY25" fmla="*/ 762000 h 1113692"/>
              <a:gd name="connsiteX26" fmla="*/ 105508 w 1570893"/>
              <a:gd name="connsiteY26" fmla="*/ 597877 h 1113692"/>
              <a:gd name="connsiteX27" fmla="*/ 140677 w 1570893"/>
              <a:gd name="connsiteY27" fmla="*/ 562707 h 1113692"/>
              <a:gd name="connsiteX28" fmla="*/ 222739 w 1570893"/>
              <a:gd name="connsiteY28" fmla="*/ 515815 h 1113692"/>
              <a:gd name="connsiteX29" fmla="*/ 293077 w 1570893"/>
              <a:gd name="connsiteY29" fmla="*/ 492369 h 1113692"/>
              <a:gd name="connsiteX30" fmla="*/ 328246 w 1570893"/>
              <a:gd name="connsiteY30" fmla="*/ 480646 h 1113692"/>
              <a:gd name="connsiteX31" fmla="*/ 375139 w 1570893"/>
              <a:gd name="connsiteY31" fmla="*/ 468923 h 1113692"/>
              <a:gd name="connsiteX32" fmla="*/ 410308 w 1570893"/>
              <a:gd name="connsiteY32" fmla="*/ 457200 h 1113692"/>
              <a:gd name="connsiteX33" fmla="*/ 457200 w 1570893"/>
              <a:gd name="connsiteY33" fmla="*/ 433754 h 1113692"/>
              <a:gd name="connsiteX34" fmla="*/ 539262 w 1570893"/>
              <a:gd name="connsiteY34" fmla="*/ 422031 h 1113692"/>
              <a:gd name="connsiteX35" fmla="*/ 586154 w 1570893"/>
              <a:gd name="connsiteY35" fmla="*/ 410307 h 1113692"/>
              <a:gd name="connsiteX36" fmla="*/ 668216 w 1570893"/>
              <a:gd name="connsiteY36" fmla="*/ 398584 h 1113692"/>
              <a:gd name="connsiteX37" fmla="*/ 715108 w 1570893"/>
              <a:gd name="connsiteY37" fmla="*/ 375138 h 1113692"/>
              <a:gd name="connsiteX38" fmla="*/ 773723 w 1570893"/>
              <a:gd name="connsiteY38" fmla="*/ 363415 h 1113692"/>
              <a:gd name="connsiteX39" fmla="*/ 844062 w 1570893"/>
              <a:gd name="connsiteY39" fmla="*/ 316523 h 1113692"/>
              <a:gd name="connsiteX40" fmla="*/ 879231 w 1570893"/>
              <a:gd name="connsiteY40" fmla="*/ 293077 h 1113692"/>
              <a:gd name="connsiteX41" fmla="*/ 914400 w 1570893"/>
              <a:gd name="connsiteY41" fmla="*/ 269631 h 1113692"/>
              <a:gd name="connsiteX42" fmla="*/ 914400 w 1570893"/>
              <a:gd name="connsiteY42" fmla="*/ 128954 h 1113692"/>
              <a:gd name="connsiteX43" fmla="*/ 890954 w 1570893"/>
              <a:gd name="connsiteY43" fmla="*/ 105507 h 1113692"/>
              <a:gd name="connsiteX44" fmla="*/ 844062 w 1570893"/>
              <a:gd name="connsiteY44" fmla="*/ 93784 h 1113692"/>
              <a:gd name="connsiteX45" fmla="*/ 808893 w 1570893"/>
              <a:gd name="connsiteY45" fmla="*/ 70338 h 1113692"/>
              <a:gd name="connsiteX46" fmla="*/ 762000 w 1570893"/>
              <a:gd name="connsiteY46" fmla="*/ 58615 h 1113692"/>
              <a:gd name="connsiteX47" fmla="*/ 679939 w 1570893"/>
              <a:gd name="connsiteY47" fmla="*/ 35169 h 1113692"/>
              <a:gd name="connsiteX48" fmla="*/ 504093 w 1570893"/>
              <a:gd name="connsiteY48" fmla="*/ 46892 h 1113692"/>
              <a:gd name="connsiteX49" fmla="*/ 480646 w 1570893"/>
              <a:gd name="connsiteY49" fmla="*/ 70338 h 1113692"/>
              <a:gd name="connsiteX50" fmla="*/ 492369 w 1570893"/>
              <a:gd name="connsiteY50" fmla="*/ 269631 h 1113692"/>
              <a:gd name="connsiteX51" fmla="*/ 539262 w 1570893"/>
              <a:gd name="connsiteY51" fmla="*/ 375138 h 1113692"/>
              <a:gd name="connsiteX52" fmla="*/ 574431 w 1570893"/>
              <a:gd name="connsiteY52" fmla="*/ 398584 h 1113692"/>
              <a:gd name="connsiteX53" fmla="*/ 597877 w 1570893"/>
              <a:gd name="connsiteY53" fmla="*/ 422031 h 1113692"/>
              <a:gd name="connsiteX54" fmla="*/ 679939 w 1570893"/>
              <a:gd name="connsiteY54" fmla="*/ 445477 h 1113692"/>
              <a:gd name="connsiteX55" fmla="*/ 715108 w 1570893"/>
              <a:gd name="connsiteY55" fmla="*/ 468923 h 1113692"/>
              <a:gd name="connsiteX56" fmla="*/ 867508 w 1570893"/>
              <a:gd name="connsiteY56" fmla="*/ 504092 h 1113692"/>
              <a:gd name="connsiteX57" fmla="*/ 949569 w 1570893"/>
              <a:gd name="connsiteY57" fmla="*/ 527538 h 1113692"/>
              <a:gd name="connsiteX58" fmla="*/ 1430216 w 1570893"/>
              <a:gd name="connsiteY58" fmla="*/ 527538 h 1113692"/>
              <a:gd name="connsiteX59" fmla="*/ 1441939 w 1570893"/>
              <a:gd name="connsiteY59" fmla="*/ 562707 h 1113692"/>
              <a:gd name="connsiteX60" fmla="*/ 1430216 w 1570893"/>
              <a:gd name="connsiteY60" fmla="*/ 738554 h 1113692"/>
              <a:gd name="connsiteX61" fmla="*/ 1406769 w 1570893"/>
              <a:gd name="connsiteY61" fmla="*/ 773723 h 1113692"/>
              <a:gd name="connsiteX62" fmla="*/ 1348154 w 1570893"/>
              <a:gd name="connsiteY62" fmla="*/ 879231 h 1113692"/>
              <a:gd name="connsiteX63" fmla="*/ 1207477 w 1570893"/>
              <a:gd name="connsiteY63" fmla="*/ 973015 h 1113692"/>
              <a:gd name="connsiteX64" fmla="*/ 1172308 w 1570893"/>
              <a:gd name="connsiteY64" fmla="*/ 996461 h 1113692"/>
              <a:gd name="connsiteX65" fmla="*/ 1101969 w 1570893"/>
              <a:gd name="connsiteY65" fmla="*/ 1019907 h 1113692"/>
              <a:gd name="connsiteX66" fmla="*/ 1019908 w 1570893"/>
              <a:gd name="connsiteY66" fmla="*/ 1043354 h 1113692"/>
              <a:gd name="connsiteX67" fmla="*/ 855785 w 1570893"/>
              <a:gd name="connsiteY67" fmla="*/ 1031631 h 1113692"/>
              <a:gd name="connsiteX68" fmla="*/ 820616 w 1570893"/>
              <a:gd name="connsiteY68" fmla="*/ 1019907 h 1113692"/>
              <a:gd name="connsiteX69" fmla="*/ 808893 w 1570893"/>
              <a:gd name="connsiteY69" fmla="*/ 984738 h 1113692"/>
              <a:gd name="connsiteX70" fmla="*/ 844062 w 1570893"/>
              <a:gd name="connsiteY70" fmla="*/ 867507 h 1113692"/>
              <a:gd name="connsiteX71" fmla="*/ 890954 w 1570893"/>
              <a:gd name="connsiteY71" fmla="*/ 797169 h 1113692"/>
              <a:gd name="connsiteX72" fmla="*/ 902677 w 1570893"/>
              <a:gd name="connsiteY72" fmla="*/ 750277 h 1113692"/>
              <a:gd name="connsiteX73" fmla="*/ 961293 w 1570893"/>
              <a:gd name="connsiteY73" fmla="*/ 668215 h 1113692"/>
              <a:gd name="connsiteX74" fmla="*/ 1008185 w 1570893"/>
              <a:gd name="connsiteY74" fmla="*/ 597877 h 1113692"/>
              <a:gd name="connsiteX75" fmla="*/ 1019908 w 1570893"/>
              <a:gd name="connsiteY75" fmla="*/ 562707 h 1113692"/>
              <a:gd name="connsiteX76" fmla="*/ 1055077 w 1570893"/>
              <a:gd name="connsiteY76" fmla="*/ 492369 h 1113692"/>
              <a:gd name="connsiteX77" fmla="*/ 1043354 w 1570893"/>
              <a:gd name="connsiteY77" fmla="*/ 422031 h 1113692"/>
              <a:gd name="connsiteX78" fmla="*/ 1019908 w 1570893"/>
              <a:gd name="connsiteY78" fmla="*/ 398584 h 1113692"/>
              <a:gd name="connsiteX79" fmla="*/ 996462 w 1570893"/>
              <a:gd name="connsiteY79" fmla="*/ 363415 h 1113692"/>
              <a:gd name="connsiteX80" fmla="*/ 961293 w 1570893"/>
              <a:gd name="connsiteY80" fmla="*/ 339969 h 1113692"/>
              <a:gd name="connsiteX81" fmla="*/ 937846 w 1570893"/>
              <a:gd name="connsiteY81" fmla="*/ 316523 h 1113692"/>
              <a:gd name="connsiteX82" fmla="*/ 867508 w 1570893"/>
              <a:gd name="connsiteY82" fmla="*/ 269631 h 1113692"/>
              <a:gd name="connsiteX83" fmla="*/ 844062 w 1570893"/>
              <a:gd name="connsiteY83" fmla="*/ 246184 h 1113692"/>
              <a:gd name="connsiteX84" fmla="*/ 773723 w 1570893"/>
              <a:gd name="connsiteY84" fmla="*/ 222738 h 1113692"/>
              <a:gd name="connsiteX85" fmla="*/ 738554 w 1570893"/>
              <a:gd name="connsiteY85" fmla="*/ 211015 h 1113692"/>
              <a:gd name="connsiteX86" fmla="*/ 703385 w 1570893"/>
              <a:gd name="connsiteY86" fmla="*/ 199292 h 1113692"/>
              <a:gd name="connsiteX87" fmla="*/ 668216 w 1570893"/>
              <a:gd name="connsiteY87" fmla="*/ 187569 h 1113692"/>
              <a:gd name="connsiteX88" fmla="*/ 644769 w 1570893"/>
              <a:gd name="connsiteY88" fmla="*/ 164123 h 1113692"/>
              <a:gd name="connsiteX89" fmla="*/ 504093 w 1570893"/>
              <a:gd name="connsiteY89" fmla="*/ 175846 h 1113692"/>
              <a:gd name="connsiteX90" fmla="*/ 457200 w 1570893"/>
              <a:gd name="connsiteY90" fmla="*/ 246184 h 1113692"/>
              <a:gd name="connsiteX91" fmla="*/ 433754 w 1570893"/>
              <a:gd name="connsiteY91" fmla="*/ 269631 h 1113692"/>
              <a:gd name="connsiteX92" fmla="*/ 445477 w 1570893"/>
              <a:gd name="connsiteY92" fmla="*/ 363415 h 1113692"/>
              <a:gd name="connsiteX93" fmla="*/ 468923 w 1570893"/>
              <a:gd name="connsiteY93" fmla="*/ 398584 h 1113692"/>
              <a:gd name="connsiteX94" fmla="*/ 515816 w 1570893"/>
              <a:gd name="connsiteY94" fmla="*/ 468923 h 1113692"/>
              <a:gd name="connsiteX95" fmla="*/ 539262 w 1570893"/>
              <a:gd name="connsiteY95" fmla="*/ 504092 h 1113692"/>
              <a:gd name="connsiteX96" fmla="*/ 609600 w 1570893"/>
              <a:gd name="connsiteY96" fmla="*/ 550984 h 1113692"/>
              <a:gd name="connsiteX97" fmla="*/ 644769 w 1570893"/>
              <a:gd name="connsiteY97" fmla="*/ 574431 h 1113692"/>
              <a:gd name="connsiteX98" fmla="*/ 668216 w 1570893"/>
              <a:gd name="connsiteY98" fmla="*/ 597877 h 1113692"/>
              <a:gd name="connsiteX99" fmla="*/ 691662 w 1570893"/>
              <a:gd name="connsiteY99" fmla="*/ 644769 h 1113692"/>
              <a:gd name="connsiteX100" fmla="*/ 726831 w 1570893"/>
              <a:gd name="connsiteY100" fmla="*/ 668215 h 1113692"/>
              <a:gd name="connsiteX101" fmla="*/ 785446 w 1570893"/>
              <a:gd name="connsiteY101" fmla="*/ 726831 h 1113692"/>
              <a:gd name="connsiteX102" fmla="*/ 808893 w 1570893"/>
              <a:gd name="connsiteY102" fmla="*/ 750277 h 1113692"/>
              <a:gd name="connsiteX103" fmla="*/ 844062 w 1570893"/>
              <a:gd name="connsiteY103" fmla="*/ 785446 h 1113692"/>
              <a:gd name="connsiteX104" fmla="*/ 832339 w 1570893"/>
              <a:gd name="connsiteY104" fmla="*/ 1008184 h 1113692"/>
              <a:gd name="connsiteX105" fmla="*/ 797169 w 1570893"/>
              <a:gd name="connsiteY105" fmla="*/ 1031631 h 1113692"/>
              <a:gd name="connsiteX106" fmla="*/ 726831 w 1570893"/>
              <a:gd name="connsiteY106" fmla="*/ 1055077 h 1113692"/>
              <a:gd name="connsiteX107" fmla="*/ 691662 w 1570893"/>
              <a:gd name="connsiteY107" fmla="*/ 1066800 h 1113692"/>
              <a:gd name="connsiteX108" fmla="*/ 633046 w 1570893"/>
              <a:gd name="connsiteY108" fmla="*/ 1078523 h 1113692"/>
              <a:gd name="connsiteX109" fmla="*/ 562708 w 1570893"/>
              <a:gd name="connsiteY109" fmla="*/ 1101969 h 1113692"/>
              <a:gd name="connsiteX110" fmla="*/ 527539 w 1570893"/>
              <a:gd name="connsiteY110" fmla="*/ 1113692 h 1113692"/>
              <a:gd name="connsiteX111" fmla="*/ 398585 w 1570893"/>
              <a:gd name="connsiteY111" fmla="*/ 1101969 h 1113692"/>
              <a:gd name="connsiteX112" fmla="*/ 386862 w 1570893"/>
              <a:gd name="connsiteY112" fmla="*/ 1066800 h 1113692"/>
              <a:gd name="connsiteX113" fmla="*/ 375139 w 1570893"/>
              <a:gd name="connsiteY113" fmla="*/ 785446 h 1113692"/>
              <a:gd name="connsiteX114" fmla="*/ 351693 w 1570893"/>
              <a:gd name="connsiteY114" fmla="*/ 715107 h 1113692"/>
              <a:gd name="connsiteX115" fmla="*/ 316523 w 1570893"/>
              <a:gd name="connsiteY115" fmla="*/ 586154 h 1113692"/>
              <a:gd name="connsiteX116" fmla="*/ 293077 w 1570893"/>
              <a:gd name="connsiteY116" fmla="*/ 550984 h 1113692"/>
              <a:gd name="connsiteX117" fmla="*/ 281354 w 1570893"/>
              <a:gd name="connsiteY117" fmla="*/ 515815 h 1113692"/>
              <a:gd name="connsiteX118" fmla="*/ 246185 w 1570893"/>
              <a:gd name="connsiteY118" fmla="*/ 480646 h 1113692"/>
              <a:gd name="connsiteX119" fmla="*/ 187569 w 1570893"/>
              <a:gd name="connsiteY119" fmla="*/ 422031 h 1113692"/>
              <a:gd name="connsiteX120" fmla="*/ 11723 w 1570893"/>
              <a:gd name="connsiteY120" fmla="*/ 468923 h 1113692"/>
              <a:gd name="connsiteX121" fmla="*/ 0 w 1570893"/>
              <a:gd name="connsiteY121" fmla="*/ 504092 h 1113692"/>
              <a:gd name="connsiteX122" fmla="*/ 11723 w 1570893"/>
              <a:gd name="connsiteY122" fmla="*/ 797169 h 1113692"/>
              <a:gd name="connsiteX123" fmla="*/ 23446 w 1570893"/>
              <a:gd name="connsiteY123" fmla="*/ 832338 h 1113692"/>
              <a:gd name="connsiteX124" fmla="*/ 46893 w 1570893"/>
              <a:gd name="connsiteY124" fmla="*/ 867507 h 1113692"/>
              <a:gd name="connsiteX125" fmla="*/ 58616 w 1570893"/>
              <a:gd name="connsiteY125" fmla="*/ 902677 h 1113692"/>
              <a:gd name="connsiteX126" fmla="*/ 93785 w 1570893"/>
              <a:gd name="connsiteY126" fmla="*/ 926123 h 1113692"/>
              <a:gd name="connsiteX127" fmla="*/ 175846 w 1570893"/>
              <a:gd name="connsiteY127" fmla="*/ 973015 h 1113692"/>
              <a:gd name="connsiteX128" fmla="*/ 211016 w 1570893"/>
              <a:gd name="connsiteY128" fmla="*/ 996461 h 1113692"/>
              <a:gd name="connsiteX129" fmla="*/ 281354 w 1570893"/>
              <a:gd name="connsiteY129" fmla="*/ 1019907 h 1113692"/>
              <a:gd name="connsiteX130" fmla="*/ 386862 w 1570893"/>
              <a:gd name="connsiteY130" fmla="*/ 1043354 h 1113692"/>
              <a:gd name="connsiteX131" fmla="*/ 621323 w 1570893"/>
              <a:gd name="connsiteY131" fmla="*/ 1031631 h 1113692"/>
              <a:gd name="connsiteX132" fmla="*/ 656493 w 1570893"/>
              <a:gd name="connsiteY132" fmla="*/ 1019907 h 1113692"/>
              <a:gd name="connsiteX133" fmla="*/ 726831 w 1570893"/>
              <a:gd name="connsiteY133" fmla="*/ 973015 h 1113692"/>
              <a:gd name="connsiteX134" fmla="*/ 738554 w 1570893"/>
              <a:gd name="connsiteY134" fmla="*/ 937846 h 1113692"/>
              <a:gd name="connsiteX135" fmla="*/ 726831 w 1570893"/>
              <a:gd name="connsiteY135" fmla="*/ 832338 h 1113692"/>
              <a:gd name="connsiteX136" fmla="*/ 691662 w 1570893"/>
              <a:gd name="connsiteY136" fmla="*/ 797169 h 1113692"/>
              <a:gd name="connsiteX137" fmla="*/ 621323 w 1570893"/>
              <a:gd name="connsiteY137" fmla="*/ 762000 h 1113692"/>
              <a:gd name="connsiteX138" fmla="*/ 586154 w 1570893"/>
              <a:gd name="connsiteY138" fmla="*/ 738554 h 1113692"/>
              <a:gd name="connsiteX139" fmla="*/ 539262 w 1570893"/>
              <a:gd name="connsiteY139" fmla="*/ 679938 h 1113692"/>
              <a:gd name="connsiteX140" fmla="*/ 914400 w 1570893"/>
              <a:gd name="connsiteY140" fmla="*/ 656492 h 1113692"/>
              <a:gd name="connsiteX141" fmla="*/ 1090246 w 1570893"/>
              <a:gd name="connsiteY141" fmla="*/ 679938 h 1113692"/>
              <a:gd name="connsiteX142" fmla="*/ 1160585 w 1570893"/>
              <a:gd name="connsiteY142" fmla="*/ 703384 h 1113692"/>
              <a:gd name="connsiteX143" fmla="*/ 1195754 w 1570893"/>
              <a:gd name="connsiteY143" fmla="*/ 715107 h 1113692"/>
              <a:gd name="connsiteX144" fmla="*/ 1219200 w 1570893"/>
              <a:gd name="connsiteY144" fmla="*/ 738554 h 1113692"/>
              <a:gd name="connsiteX145" fmla="*/ 1254369 w 1570893"/>
              <a:gd name="connsiteY145" fmla="*/ 762000 h 1113692"/>
              <a:gd name="connsiteX146" fmla="*/ 1266093 w 1570893"/>
              <a:gd name="connsiteY146" fmla="*/ 797169 h 1113692"/>
              <a:gd name="connsiteX147" fmla="*/ 1348154 w 1570893"/>
              <a:gd name="connsiteY147" fmla="*/ 890954 h 1113692"/>
              <a:gd name="connsiteX148" fmla="*/ 1371600 w 1570893"/>
              <a:gd name="connsiteY148" fmla="*/ 926123 h 1113692"/>
              <a:gd name="connsiteX149" fmla="*/ 1406769 w 1570893"/>
              <a:gd name="connsiteY149" fmla="*/ 949569 h 1113692"/>
              <a:gd name="connsiteX150" fmla="*/ 1477108 w 1570893"/>
              <a:gd name="connsiteY150" fmla="*/ 973015 h 1113692"/>
              <a:gd name="connsiteX151" fmla="*/ 1559169 w 1570893"/>
              <a:gd name="connsiteY151" fmla="*/ 961292 h 1113692"/>
              <a:gd name="connsiteX152" fmla="*/ 1570893 w 1570893"/>
              <a:gd name="connsiteY152" fmla="*/ 926123 h 1113692"/>
              <a:gd name="connsiteX153" fmla="*/ 1559169 w 1570893"/>
              <a:gd name="connsiteY153" fmla="*/ 750277 h 1113692"/>
              <a:gd name="connsiteX154" fmla="*/ 1547446 w 1570893"/>
              <a:gd name="connsiteY154" fmla="*/ 703384 h 1113692"/>
              <a:gd name="connsiteX155" fmla="*/ 1488831 w 1570893"/>
              <a:gd name="connsiteY155" fmla="*/ 597877 h 1113692"/>
              <a:gd name="connsiteX156" fmla="*/ 1418493 w 1570893"/>
              <a:gd name="connsiteY156" fmla="*/ 527538 h 1113692"/>
              <a:gd name="connsiteX157" fmla="*/ 1336431 w 1570893"/>
              <a:gd name="connsiteY157" fmla="*/ 504092 h 1113692"/>
              <a:gd name="connsiteX158" fmla="*/ 902677 w 1570893"/>
              <a:gd name="connsiteY158" fmla="*/ 468923 h 1113692"/>
              <a:gd name="connsiteX159" fmla="*/ 879231 w 1570893"/>
              <a:gd name="connsiteY159" fmla="*/ 433754 h 1113692"/>
              <a:gd name="connsiteX160" fmla="*/ 890954 w 1570893"/>
              <a:gd name="connsiteY160" fmla="*/ 398584 h 1113692"/>
              <a:gd name="connsiteX161" fmla="*/ 961293 w 1570893"/>
              <a:gd name="connsiteY161" fmla="*/ 386861 h 1113692"/>
              <a:gd name="connsiteX162" fmla="*/ 1043354 w 1570893"/>
              <a:gd name="connsiteY162" fmla="*/ 375138 h 1113692"/>
              <a:gd name="connsiteX163" fmla="*/ 1078523 w 1570893"/>
              <a:gd name="connsiteY163" fmla="*/ 363415 h 1113692"/>
              <a:gd name="connsiteX164" fmla="*/ 1090246 w 1570893"/>
              <a:gd name="connsiteY164" fmla="*/ 269631 h 1113692"/>
              <a:gd name="connsiteX165" fmla="*/ 1055077 w 1570893"/>
              <a:gd name="connsiteY165" fmla="*/ 257907 h 1113692"/>
              <a:gd name="connsiteX166" fmla="*/ 1019908 w 1570893"/>
              <a:gd name="connsiteY166" fmla="*/ 234461 h 1113692"/>
              <a:gd name="connsiteX167" fmla="*/ 902677 w 1570893"/>
              <a:gd name="connsiteY167" fmla="*/ 199292 h 1113692"/>
              <a:gd name="connsiteX168" fmla="*/ 867508 w 1570893"/>
              <a:gd name="connsiteY168" fmla="*/ 187569 h 1113692"/>
              <a:gd name="connsiteX169" fmla="*/ 832339 w 1570893"/>
              <a:gd name="connsiteY169" fmla="*/ 164123 h 1113692"/>
              <a:gd name="connsiteX170" fmla="*/ 738554 w 1570893"/>
              <a:gd name="connsiteY170" fmla="*/ 140677 h 1113692"/>
              <a:gd name="connsiteX171" fmla="*/ 644769 w 1570893"/>
              <a:gd name="connsiteY171" fmla="*/ 117231 h 1113692"/>
              <a:gd name="connsiteX172" fmla="*/ 550985 w 1570893"/>
              <a:gd name="connsiteY172" fmla="*/ 93784 h 1113692"/>
              <a:gd name="connsiteX173" fmla="*/ 468923 w 1570893"/>
              <a:gd name="connsiteY173" fmla="*/ 70338 h 1113692"/>
              <a:gd name="connsiteX174" fmla="*/ 269631 w 1570893"/>
              <a:gd name="connsiteY174" fmla="*/ 82061 h 1113692"/>
              <a:gd name="connsiteX175" fmla="*/ 234462 w 1570893"/>
              <a:gd name="connsiteY175" fmla="*/ 93784 h 1113692"/>
              <a:gd name="connsiteX176" fmla="*/ 222739 w 1570893"/>
              <a:gd name="connsiteY176" fmla="*/ 128954 h 1113692"/>
              <a:gd name="connsiteX177" fmla="*/ 234462 w 1570893"/>
              <a:gd name="connsiteY177" fmla="*/ 199292 h 1113692"/>
              <a:gd name="connsiteX178" fmla="*/ 293077 w 1570893"/>
              <a:gd name="connsiteY178" fmla="*/ 269631 h 1113692"/>
              <a:gd name="connsiteX179" fmla="*/ 339969 w 1570893"/>
              <a:gd name="connsiteY179" fmla="*/ 293077 h 1113692"/>
              <a:gd name="connsiteX180" fmla="*/ 457200 w 1570893"/>
              <a:gd name="connsiteY180" fmla="*/ 281354 h 1113692"/>
              <a:gd name="connsiteX181" fmla="*/ 515816 w 1570893"/>
              <a:gd name="connsiteY181" fmla="*/ 234461 h 1113692"/>
              <a:gd name="connsiteX182" fmla="*/ 550985 w 1570893"/>
              <a:gd name="connsiteY182" fmla="*/ 222738 h 1113692"/>
              <a:gd name="connsiteX183" fmla="*/ 621323 w 1570893"/>
              <a:gd name="connsiteY183" fmla="*/ 187569 h 1113692"/>
              <a:gd name="connsiteX184" fmla="*/ 668216 w 1570893"/>
              <a:gd name="connsiteY184" fmla="*/ 152400 h 1113692"/>
              <a:gd name="connsiteX185" fmla="*/ 703385 w 1570893"/>
              <a:gd name="connsiteY185" fmla="*/ 128954 h 1113692"/>
              <a:gd name="connsiteX186" fmla="*/ 726831 w 1570893"/>
              <a:gd name="connsiteY186" fmla="*/ 105507 h 1113692"/>
              <a:gd name="connsiteX187" fmla="*/ 762000 w 1570893"/>
              <a:gd name="connsiteY187" fmla="*/ 93784 h 1113692"/>
              <a:gd name="connsiteX188" fmla="*/ 808893 w 1570893"/>
              <a:gd name="connsiteY188" fmla="*/ 70338 h 1113692"/>
              <a:gd name="connsiteX189" fmla="*/ 844062 w 1570893"/>
              <a:gd name="connsiteY189" fmla="*/ 58615 h 1113692"/>
              <a:gd name="connsiteX190" fmla="*/ 879231 w 1570893"/>
              <a:gd name="connsiteY190" fmla="*/ 35169 h 1113692"/>
              <a:gd name="connsiteX191" fmla="*/ 949569 w 1570893"/>
              <a:gd name="connsiteY191" fmla="*/ 11723 h 1113692"/>
              <a:gd name="connsiteX192" fmla="*/ 984739 w 1570893"/>
              <a:gd name="connsiteY192" fmla="*/ 0 h 1113692"/>
              <a:gd name="connsiteX193" fmla="*/ 1230923 w 1570893"/>
              <a:gd name="connsiteY193" fmla="*/ 11723 h 1113692"/>
              <a:gd name="connsiteX194" fmla="*/ 1301262 w 1570893"/>
              <a:gd name="connsiteY194" fmla="*/ 35169 h 1113692"/>
              <a:gd name="connsiteX195" fmla="*/ 1336431 w 1570893"/>
              <a:gd name="connsiteY195" fmla="*/ 70338 h 1113692"/>
              <a:gd name="connsiteX196" fmla="*/ 1336431 w 1570893"/>
              <a:gd name="connsiteY196" fmla="*/ 246184 h 1113692"/>
              <a:gd name="connsiteX197" fmla="*/ 1289539 w 1570893"/>
              <a:gd name="connsiteY197" fmla="*/ 316523 h 1113692"/>
              <a:gd name="connsiteX198" fmla="*/ 1266093 w 1570893"/>
              <a:gd name="connsiteY198" fmla="*/ 351692 h 1113692"/>
              <a:gd name="connsiteX199" fmla="*/ 1242646 w 1570893"/>
              <a:gd name="connsiteY199" fmla="*/ 422031 h 1113692"/>
              <a:gd name="connsiteX200" fmla="*/ 1230923 w 1570893"/>
              <a:gd name="connsiteY200" fmla="*/ 457200 h 1113692"/>
              <a:gd name="connsiteX201" fmla="*/ 1266093 w 1570893"/>
              <a:gd name="connsiteY201" fmla="*/ 597877 h 1113692"/>
              <a:gd name="connsiteX202" fmla="*/ 1336431 w 1570893"/>
              <a:gd name="connsiteY202" fmla="*/ 644769 h 1113692"/>
              <a:gd name="connsiteX203" fmla="*/ 1395046 w 1570893"/>
              <a:gd name="connsiteY203" fmla="*/ 633046 h 1113692"/>
              <a:gd name="connsiteX204" fmla="*/ 1430216 w 1570893"/>
              <a:gd name="connsiteY204" fmla="*/ 562707 h 1113692"/>
              <a:gd name="connsiteX205" fmla="*/ 1418493 w 1570893"/>
              <a:gd name="connsiteY205" fmla="*/ 468923 h 1113692"/>
              <a:gd name="connsiteX206" fmla="*/ 1395046 w 1570893"/>
              <a:gd name="connsiteY206" fmla="*/ 445477 h 1113692"/>
              <a:gd name="connsiteX207" fmla="*/ 1383323 w 1570893"/>
              <a:gd name="connsiteY207" fmla="*/ 410307 h 1113692"/>
              <a:gd name="connsiteX208" fmla="*/ 1348154 w 1570893"/>
              <a:gd name="connsiteY208" fmla="*/ 398584 h 1113692"/>
              <a:gd name="connsiteX209" fmla="*/ 1266093 w 1570893"/>
              <a:gd name="connsiteY209" fmla="*/ 363415 h 1113692"/>
              <a:gd name="connsiteX210" fmla="*/ 1078523 w 1570893"/>
              <a:gd name="connsiteY210" fmla="*/ 375138 h 1113692"/>
              <a:gd name="connsiteX211" fmla="*/ 984739 w 1570893"/>
              <a:gd name="connsiteY211" fmla="*/ 398584 h 111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570893" h="1113692">
                <a:moveTo>
                  <a:pt x="480646" y="586154"/>
                </a:moveTo>
                <a:cubicBezTo>
                  <a:pt x="496277" y="605692"/>
                  <a:pt x="509846" y="627076"/>
                  <a:pt x="527539" y="644769"/>
                </a:cubicBezTo>
                <a:cubicBezTo>
                  <a:pt x="537502" y="654732"/>
                  <a:pt x="552745" y="658252"/>
                  <a:pt x="562708" y="668215"/>
                </a:cubicBezTo>
                <a:cubicBezTo>
                  <a:pt x="572671" y="678178"/>
                  <a:pt x="575551" y="694106"/>
                  <a:pt x="586154" y="703384"/>
                </a:cubicBezTo>
                <a:cubicBezTo>
                  <a:pt x="607361" y="721940"/>
                  <a:pt x="636567" y="730351"/>
                  <a:pt x="656493" y="750277"/>
                </a:cubicBezTo>
                <a:cubicBezTo>
                  <a:pt x="677618" y="771402"/>
                  <a:pt x="698269" y="796651"/>
                  <a:pt x="726831" y="808892"/>
                </a:cubicBezTo>
                <a:cubicBezTo>
                  <a:pt x="741640" y="815239"/>
                  <a:pt x="758092" y="816707"/>
                  <a:pt x="773723" y="820615"/>
                </a:cubicBezTo>
                <a:cubicBezTo>
                  <a:pt x="833303" y="817305"/>
                  <a:pt x="959224" y="846130"/>
                  <a:pt x="1019908" y="785446"/>
                </a:cubicBezTo>
                <a:cubicBezTo>
                  <a:pt x="1029871" y="775483"/>
                  <a:pt x="1035539" y="762000"/>
                  <a:pt x="1043354" y="750277"/>
                </a:cubicBezTo>
                <a:cubicBezTo>
                  <a:pt x="1039446" y="707292"/>
                  <a:pt x="1037735" y="664051"/>
                  <a:pt x="1031631" y="621323"/>
                </a:cubicBezTo>
                <a:cubicBezTo>
                  <a:pt x="1025435" y="577952"/>
                  <a:pt x="1020576" y="592850"/>
                  <a:pt x="996462" y="562707"/>
                </a:cubicBezTo>
                <a:cubicBezTo>
                  <a:pt x="981716" y="544274"/>
                  <a:pt x="971344" y="517157"/>
                  <a:pt x="949569" y="504092"/>
                </a:cubicBezTo>
                <a:cubicBezTo>
                  <a:pt x="938973" y="497734"/>
                  <a:pt x="926123" y="496277"/>
                  <a:pt x="914400" y="492369"/>
                </a:cubicBezTo>
                <a:cubicBezTo>
                  <a:pt x="894862" y="496277"/>
                  <a:pt x="874442" y="497096"/>
                  <a:pt x="855785" y="504092"/>
                </a:cubicBezTo>
                <a:cubicBezTo>
                  <a:pt x="842593" y="509039"/>
                  <a:pt x="831313" y="518369"/>
                  <a:pt x="820616" y="527538"/>
                </a:cubicBezTo>
                <a:lnTo>
                  <a:pt x="738554" y="609600"/>
                </a:lnTo>
                <a:cubicBezTo>
                  <a:pt x="726831" y="621323"/>
                  <a:pt x="717179" y="635573"/>
                  <a:pt x="703385" y="644769"/>
                </a:cubicBezTo>
                <a:cubicBezTo>
                  <a:pt x="653378" y="678106"/>
                  <a:pt x="636623" y="693477"/>
                  <a:pt x="586154" y="715107"/>
                </a:cubicBezTo>
                <a:cubicBezTo>
                  <a:pt x="574796" y="719975"/>
                  <a:pt x="562038" y="721305"/>
                  <a:pt x="550985" y="726831"/>
                </a:cubicBezTo>
                <a:cubicBezTo>
                  <a:pt x="538383" y="733132"/>
                  <a:pt x="528691" y="744555"/>
                  <a:pt x="515816" y="750277"/>
                </a:cubicBezTo>
                <a:cubicBezTo>
                  <a:pt x="493232" y="760314"/>
                  <a:pt x="468923" y="765908"/>
                  <a:pt x="445477" y="773723"/>
                </a:cubicBezTo>
                <a:lnTo>
                  <a:pt x="410308" y="785446"/>
                </a:lnTo>
                <a:lnTo>
                  <a:pt x="375139" y="797169"/>
                </a:lnTo>
                <a:lnTo>
                  <a:pt x="339969" y="808892"/>
                </a:lnTo>
                <a:cubicBezTo>
                  <a:pt x="317999" y="807427"/>
                  <a:pt x="184892" y="813415"/>
                  <a:pt x="128954" y="785446"/>
                </a:cubicBezTo>
                <a:cubicBezTo>
                  <a:pt x="116352" y="779145"/>
                  <a:pt x="105508" y="769815"/>
                  <a:pt x="93785" y="762000"/>
                </a:cubicBezTo>
                <a:cubicBezTo>
                  <a:pt x="97693" y="707292"/>
                  <a:pt x="92946" y="651266"/>
                  <a:pt x="105508" y="597877"/>
                </a:cubicBezTo>
                <a:cubicBezTo>
                  <a:pt x="109305" y="581739"/>
                  <a:pt x="127941" y="573321"/>
                  <a:pt x="140677" y="562707"/>
                </a:cubicBezTo>
                <a:cubicBezTo>
                  <a:pt x="160199" y="546438"/>
                  <a:pt x="200688" y="524635"/>
                  <a:pt x="222739" y="515815"/>
                </a:cubicBezTo>
                <a:cubicBezTo>
                  <a:pt x="245686" y="506636"/>
                  <a:pt x="269631" y="500184"/>
                  <a:pt x="293077" y="492369"/>
                </a:cubicBezTo>
                <a:cubicBezTo>
                  <a:pt x="304800" y="488461"/>
                  <a:pt x="316258" y="483643"/>
                  <a:pt x="328246" y="480646"/>
                </a:cubicBezTo>
                <a:cubicBezTo>
                  <a:pt x="343877" y="476738"/>
                  <a:pt x="359647" y="473349"/>
                  <a:pt x="375139" y="468923"/>
                </a:cubicBezTo>
                <a:cubicBezTo>
                  <a:pt x="387021" y="465528"/>
                  <a:pt x="398950" y="462068"/>
                  <a:pt x="410308" y="457200"/>
                </a:cubicBezTo>
                <a:cubicBezTo>
                  <a:pt x="426371" y="450316"/>
                  <a:pt x="440340" y="438352"/>
                  <a:pt x="457200" y="433754"/>
                </a:cubicBezTo>
                <a:cubicBezTo>
                  <a:pt x="483858" y="426484"/>
                  <a:pt x="512076" y="426974"/>
                  <a:pt x="539262" y="422031"/>
                </a:cubicBezTo>
                <a:cubicBezTo>
                  <a:pt x="555114" y="419149"/>
                  <a:pt x="570302" y="413189"/>
                  <a:pt x="586154" y="410307"/>
                </a:cubicBezTo>
                <a:cubicBezTo>
                  <a:pt x="613340" y="405364"/>
                  <a:pt x="640862" y="402492"/>
                  <a:pt x="668216" y="398584"/>
                </a:cubicBezTo>
                <a:cubicBezTo>
                  <a:pt x="683847" y="390769"/>
                  <a:pt x="698529" y="380664"/>
                  <a:pt x="715108" y="375138"/>
                </a:cubicBezTo>
                <a:cubicBezTo>
                  <a:pt x="734011" y="368837"/>
                  <a:pt x="755584" y="371660"/>
                  <a:pt x="773723" y="363415"/>
                </a:cubicBezTo>
                <a:cubicBezTo>
                  <a:pt x="799376" y="351755"/>
                  <a:pt x="820616" y="332154"/>
                  <a:pt x="844062" y="316523"/>
                </a:cubicBezTo>
                <a:lnTo>
                  <a:pt x="879231" y="293077"/>
                </a:lnTo>
                <a:lnTo>
                  <a:pt x="914400" y="269631"/>
                </a:lnTo>
                <a:cubicBezTo>
                  <a:pt x="933656" y="211861"/>
                  <a:pt x="937958" y="215332"/>
                  <a:pt x="914400" y="128954"/>
                </a:cubicBezTo>
                <a:cubicBezTo>
                  <a:pt x="911492" y="118291"/>
                  <a:pt x="900840" y="110450"/>
                  <a:pt x="890954" y="105507"/>
                </a:cubicBezTo>
                <a:cubicBezTo>
                  <a:pt x="876543" y="98301"/>
                  <a:pt x="859693" y="97692"/>
                  <a:pt x="844062" y="93784"/>
                </a:cubicBezTo>
                <a:cubicBezTo>
                  <a:pt x="832339" y="85969"/>
                  <a:pt x="821843" y="75888"/>
                  <a:pt x="808893" y="70338"/>
                </a:cubicBezTo>
                <a:cubicBezTo>
                  <a:pt x="794084" y="63991"/>
                  <a:pt x="777492" y="63041"/>
                  <a:pt x="762000" y="58615"/>
                </a:cubicBezTo>
                <a:cubicBezTo>
                  <a:pt x="644263" y="24976"/>
                  <a:pt x="826546" y="71821"/>
                  <a:pt x="679939" y="35169"/>
                </a:cubicBezTo>
                <a:cubicBezTo>
                  <a:pt x="621324" y="39077"/>
                  <a:pt x="561945" y="36683"/>
                  <a:pt x="504093" y="46892"/>
                </a:cubicBezTo>
                <a:cubicBezTo>
                  <a:pt x="493208" y="48813"/>
                  <a:pt x="481227" y="59300"/>
                  <a:pt x="480646" y="70338"/>
                </a:cubicBezTo>
                <a:cubicBezTo>
                  <a:pt x="477148" y="136792"/>
                  <a:pt x="483762" y="203644"/>
                  <a:pt x="492369" y="269631"/>
                </a:cubicBezTo>
                <a:cubicBezTo>
                  <a:pt x="495851" y="296328"/>
                  <a:pt x="516029" y="351905"/>
                  <a:pt x="539262" y="375138"/>
                </a:cubicBezTo>
                <a:cubicBezTo>
                  <a:pt x="549225" y="385101"/>
                  <a:pt x="563429" y="389782"/>
                  <a:pt x="574431" y="398584"/>
                </a:cubicBezTo>
                <a:cubicBezTo>
                  <a:pt x="583062" y="405489"/>
                  <a:pt x="588399" y="416344"/>
                  <a:pt x="597877" y="422031"/>
                </a:cubicBezTo>
                <a:cubicBezTo>
                  <a:pt x="609890" y="429239"/>
                  <a:pt x="671180" y="443287"/>
                  <a:pt x="679939" y="445477"/>
                </a:cubicBezTo>
                <a:cubicBezTo>
                  <a:pt x="691662" y="453292"/>
                  <a:pt x="701867" y="464108"/>
                  <a:pt x="715108" y="468923"/>
                </a:cubicBezTo>
                <a:cubicBezTo>
                  <a:pt x="760252" y="485339"/>
                  <a:pt x="819324" y="493385"/>
                  <a:pt x="867508" y="504092"/>
                </a:cubicBezTo>
                <a:cubicBezTo>
                  <a:pt x="911668" y="513905"/>
                  <a:pt x="910405" y="514483"/>
                  <a:pt x="949569" y="527538"/>
                </a:cubicBezTo>
                <a:cubicBezTo>
                  <a:pt x="1041506" y="523707"/>
                  <a:pt x="1318641" y="502744"/>
                  <a:pt x="1430216" y="527538"/>
                </a:cubicBezTo>
                <a:cubicBezTo>
                  <a:pt x="1442279" y="530219"/>
                  <a:pt x="1438031" y="550984"/>
                  <a:pt x="1441939" y="562707"/>
                </a:cubicBezTo>
                <a:cubicBezTo>
                  <a:pt x="1438031" y="621323"/>
                  <a:pt x="1439874" y="680608"/>
                  <a:pt x="1430216" y="738554"/>
                </a:cubicBezTo>
                <a:cubicBezTo>
                  <a:pt x="1427900" y="752452"/>
                  <a:pt x="1413070" y="761121"/>
                  <a:pt x="1406769" y="773723"/>
                </a:cubicBezTo>
                <a:cubicBezTo>
                  <a:pt x="1385390" y="816480"/>
                  <a:pt x="1403600" y="842267"/>
                  <a:pt x="1348154" y="879231"/>
                </a:cubicBezTo>
                <a:lnTo>
                  <a:pt x="1207477" y="973015"/>
                </a:lnTo>
                <a:cubicBezTo>
                  <a:pt x="1195754" y="980830"/>
                  <a:pt x="1185674" y="992006"/>
                  <a:pt x="1172308" y="996461"/>
                </a:cubicBezTo>
                <a:cubicBezTo>
                  <a:pt x="1148862" y="1004276"/>
                  <a:pt x="1125946" y="1013912"/>
                  <a:pt x="1101969" y="1019907"/>
                </a:cubicBezTo>
                <a:cubicBezTo>
                  <a:pt x="1043089" y="1034628"/>
                  <a:pt x="1070362" y="1026536"/>
                  <a:pt x="1019908" y="1043354"/>
                </a:cubicBezTo>
                <a:cubicBezTo>
                  <a:pt x="965200" y="1039446"/>
                  <a:pt x="910256" y="1038040"/>
                  <a:pt x="855785" y="1031631"/>
                </a:cubicBezTo>
                <a:cubicBezTo>
                  <a:pt x="843512" y="1030187"/>
                  <a:pt x="829354" y="1028645"/>
                  <a:pt x="820616" y="1019907"/>
                </a:cubicBezTo>
                <a:cubicBezTo>
                  <a:pt x="811878" y="1011169"/>
                  <a:pt x="812801" y="996461"/>
                  <a:pt x="808893" y="984738"/>
                </a:cubicBezTo>
                <a:cubicBezTo>
                  <a:pt x="828503" y="827860"/>
                  <a:pt x="796053" y="931519"/>
                  <a:pt x="844062" y="867507"/>
                </a:cubicBezTo>
                <a:cubicBezTo>
                  <a:pt x="860969" y="844964"/>
                  <a:pt x="890954" y="797169"/>
                  <a:pt x="890954" y="797169"/>
                </a:cubicBezTo>
                <a:cubicBezTo>
                  <a:pt x="894862" y="781538"/>
                  <a:pt x="896133" y="765000"/>
                  <a:pt x="902677" y="750277"/>
                </a:cubicBezTo>
                <a:cubicBezTo>
                  <a:pt x="924468" y="701247"/>
                  <a:pt x="930982" y="698525"/>
                  <a:pt x="961293" y="668215"/>
                </a:cubicBezTo>
                <a:cubicBezTo>
                  <a:pt x="988216" y="560521"/>
                  <a:pt x="949306" y="671477"/>
                  <a:pt x="1008185" y="597877"/>
                </a:cubicBezTo>
                <a:cubicBezTo>
                  <a:pt x="1015905" y="588227"/>
                  <a:pt x="1014382" y="573760"/>
                  <a:pt x="1019908" y="562707"/>
                </a:cubicBezTo>
                <a:cubicBezTo>
                  <a:pt x="1065360" y="471802"/>
                  <a:pt x="1025610" y="580771"/>
                  <a:pt x="1055077" y="492369"/>
                </a:cubicBezTo>
                <a:cubicBezTo>
                  <a:pt x="1051169" y="468923"/>
                  <a:pt x="1051700" y="444287"/>
                  <a:pt x="1043354" y="422031"/>
                </a:cubicBezTo>
                <a:cubicBezTo>
                  <a:pt x="1039473" y="411682"/>
                  <a:pt x="1026813" y="407215"/>
                  <a:pt x="1019908" y="398584"/>
                </a:cubicBezTo>
                <a:cubicBezTo>
                  <a:pt x="1011107" y="387582"/>
                  <a:pt x="1006425" y="373378"/>
                  <a:pt x="996462" y="363415"/>
                </a:cubicBezTo>
                <a:cubicBezTo>
                  <a:pt x="986499" y="353452"/>
                  <a:pt x="972295" y="348770"/>
                  <a:pt x="961293" y="339969"/>
                </a:cubicBezTo>
                <a:cubicBezTo>
                  <a:pt x="952662" y="333064"/>
                  <a:pt x="946688" y="323155"/>
                  <a:pt x="937846" y="316523"/>
                </a:cubicBezTo>
                <a:cubicBezTo>
                  <a:pt x="915303" y="299616"/>
                  <a:pt x="887433" y="289557"/>
                  <a:pt x="867508" y="269631"/>
                </a:cubicBezTo>
                <a:cubicBezTo>
                  <a:pt x="859693" y="261815"/>
                  <a:pt x="853948" y="251127"/>
                  <a:pt x="844062" y="246184"/>
                </a:cubicBezTo>
                <a:cubicBezTo>
                  <a:pt x="821957" y="235131"/>
                  <a:pt x="797169" y="230553"/>
                  <a:pt x="773723" y="222738"/>
                </a:cubicBezTo>
                <a:lnTo>
                  <a:pt x="738554" y="211015"/>
                </a:lnTo>
                <a:lnTo>
                  <a:pt x="703385" y="199292"/>
                </a:lnTo>
                <a:lnTo>
                  <a:pt x="668216" y="187569"/>
                </a:lnTo>
                <a:cubicBezTo>
                  <a:pt x="660400" y="179754"/>
                  <a:pt x="655794" y="164910"/>
                  <a:pt x="644769" y="164123"/>
                </a:cubicBezTo>
                <a:cubicBezTo>
                  <a:pt x="597834" y="160771"/>
                  <a:pt x="547202" y="156986"/>
                  <a:pt x="504093" y="175846"/>
                </a:cubicBezTo>
                <a:cubicBezTo>
                  <a:pt x="478277" y="187141"/>
                  <a:pt x="477125" y="226258"/>
                  <a:pt x="457200" y="246184"/>
                </a:cubicBezTo>
                <a:lnTo>
                  <a:pt x="433754" y="269631"/>
                </a:lnTo>
                <a:cubicBezTo>
                  <a:pt x="437662" y="300892"/>
                  <a:pt x="437188" y="333020"/>
                  <a:pt x="445477" y="363415"/>
                </a:cubicBezTo>
                <a:cubicBezTo>
                  <a:pt x="449184" y="377008"/>
                  <a:pt x="462622" y="385982"/>
                  <a:pt x="468923" y="398584"/>
                </a:cubicBezTo>
                <a:cubicBezTo>
                  <a:pt x="515277" y="491294"/>
                  <a:pt x="432479" y="368921"/>
                  <a:pt x="515816" y="468923"/>
                </a:cubicBezTo>
                <a:cubicBezTo>
                  <a:pt x="524836" y="479747"/>
                  <a:pt x="528659" y="494814"/>
                  <a:pt x="539262" y="504092"/>
                </a:cubicBezTo>
                <a:cubicBezTo>
                  <a:pt x="560469" y="522648"/>
                  <a:pt x="586154" y="535353"/>
                  <a:pt x="609600" y="550984"/>
                </a:cubicBezTo>
                <a:cubicBezTo>
                  <a:pt x="621323" y="558800"/>
                  <a:pt x="634806" y="564468"/>
                  <a:pt x="644769" y="574431"/>
                </a:cubicBezTo>
                <a:lnTo>
                  <a:pt x="668216" y="597877"/>
                </a:lnTo>
                <a:cubicBezTo>
                  <a:pt x="676031" y="613508"/>
                  <a:pt x="680474" y="631344"/>
                  <a:pt x="691662" y="644769"/>
                </a:cubicBezTo>
                <a:cubicBezTo>
                  <a:pt x="700682" y="655593"/>
                  <a:pt x="716228" y="658937"/>
                  <a:pt x="726831" y="668215"/>
                </a:cubicBezTo>
                <a:cubicBezTo>
                  <a:pt x="747626" y="686411"/>
                  <a:pt x="765907" y="707292"/>
                  <a:pt x="785446" y="726831"/>
                </a:cubicBezTo>
                <a:lnTo>
                  <a:pt x="808893" y="750277"/>
                </a:lnTo>
                <a:lnTo>
                  <a:pt x="844062" y="785446"/>
                </a:lnTo>
                <a:cubicBezTo>
                  <a:pt x="872445" y="870594"/>
                  <a:pt x="873971" y="858312"/>
                  <a:pt x="832339" y="1008184"/>
                </a:cubicBezTo>
                <a:cubicBezTo>
                  <a:pt x="828568" y="1021760"/>
                  <a:pt x="810044" y="1025909"/>
                  <a:pt x="797169" y="1031631"/>
                </a:cubicBezTo>
                <a:cubicBezTo>
                  <a:pt x="774585" y="1041669"/>
                  <a:pt x="750277" y="1047262"/>
                  <a:pt x="726831" y="1055077"/>
                </a:cubicBezTo>
                <a:cubicBezTo>
                  <a:pt x="715108" y="1058985"/>
                  <a:pt x="703779" y="1064377"/>
                  <a:pt x="691662" y="1066800"/>
                </a:cubicBezTo>
                <a:cubicBezTo>
                  <a:pt x="672123" y="1070708"/>
                  <a:pt x="652270" y="1073280"/>
                  <a:pt x="633046" y="1078523"/>
                </a:cubicBezTo>
                <a:cubicBezTo>
                  <a:pt x="609203" y="1085026"/>
                  <a:pt x="586154" y="1094154"/>
                  <a:pt x="562708" y="1101969"/>
                </a:cubicBezTo>
                <a:lnTo>
                  <a:pt x="527539" y="1113692"/>
                </a:lnTo>
                <a:cubicBezTo>
                  <a:pt x="484554" y="1109784"/>
                  <a:pt x="439532" y="1115618"/>
                  <a:pt x="398585" y="1101969"/>
                </a:cubicBezTo>
                <a:cubicBezTo>
                  <a:pt x="386862" y="1098061"/>
                  <a:pt x="387775" y="1079123"/>
                  <a:pt x="386862" y="1066800"/>
                </a:cubicBezTo>
                <a:cubicBezTo>
                  <a:pt x="379928" y="973190"/>
                  <a:pt x="384479" y="878846"/>
                  <a:pt x="375139" y="785446"/>
                </a:cubicBezTo>
                <a:cubicBezTo>
                  <a:pt x="372680" y="760854"/>
                  <a:pt x="356540" y="739342"/>
                  <a:pt x="351693" y="715107"/>
                </a:cubicBezTo>
                <a:cubicBezTo>
                  <a:pt x="345401" y="683651"/>
                  <a:pt x="333520" y="611650"/>
                  <a:pt x="316523" y="586154"/>
                </a:cubicBezTo>
                <a:cubicBezTo>
                  <a:pt x="308708" y="574431"/>
                  <a:pt x="299378" y="563586"/>
                  <a:pt x="293077" y="550984"/>
                </a:cubicBezTo>
                <a:cubicBezTo>
                  <a:pt x="287551" y="539931"/>
                  <a:pt x="288209" y="526097"/>
                  <a:pt x="281354" y="515815"/>
                </a:cubicBezTo>
                <a:cubicBezTo>
                  <a:pt x="272158" y="502021"/>
                  <a:pt x="256799" y="493382"/>
                  <a:pt x="246185" y="480646"/>
                </a:cubicBezTo>
                <a:cubicBezTo>
                  <a:pt x="197340" y="422031"/>
                  <a:pt x="252046" y="465015"/>
                  <a:pt x="187569" y="422031"/>
                </a:cubicBezTo>
                <a:cubicBezTo>
                  <a:pt x="69738" y="431095"/>
                  <a:pt x="49987" y="392395"/>
                  <a:pt x="11723" y="468923"/>
                </a:cubicBezTo>
                <a:cubicBezTo>
                  <a:pt x="6197" y="479976"/>
                  <a:pt x="3908" y="492369"/>
                  <a:pt x="0" y="504092"/>
                </a:cubicBezTo>
                <a:cubicBezTo>
                  <a:pt x="3908" y="601784"/>
                  <a:pt x="4757" y="699647"/>
                  <a:pt x="11723" y="797169"/>
                </a:cubicBezTo>
                <a:cubicBezTo>
                  <a:pt x="12603" y="809495"/>
                  <a:pt x="17920" y="821286"/>
                  <a:pt x="23446" y="832338"/>
                </a:cubicBezTo>
                <a:cubicBezTo>
                  <a:pt x="29747" y="844940"/>
                  <a:pt x="39077" y="855784"/>
                  <a:pt x="46893" y="867507"/>
                </a:cubicBezTo>
                <a:cubicBezTo>
                  <a:pt x="50801" y="879230"/>
                  <a:pt x="50896" y="893027"/>
                  <a:pt x="58616" y="902677"/>
                </a:cubicBezTo>
                <a:cubicBezTo>
                  <a:pt x="67417" y="913679"/>
                  <a:pt x="82320" y="917934"/>
                  <a:pt x="93785" y="926123"/>
                </a:cubicBezTo>
                <a:cubicBezTo>
                  <a:pt x="226065" y="1020609"/>
                  <a:pt x="74389" y="922287"/>
                  <a:pt x="175846" y="973015"/>
                </a:cubicBezTo>
                <a:cubicBezTo>
                  <a:pt x="188448" y="979316"/>
                  <a:pt x="198141" y="990739"/>
                  <a:pt x="211016" y="996461"/>
                </a:cubicBezTo>
                <a:cubicBezTo>
                  <a:pt x="233600" y="1006498"/>
                  <a:pt x="257908" y="1012091"/>
                  <a:pt x="281354" y="1019907"/>
                </a:cubicBezTo>
                <a:cubicBezTo>
                  <a:pt x="339079" y="1039149"/>
                  <a:pt x="304321" y="1029597"/>
                  <a:pt x="386862" y="1043354"/>
                </a:cubicBezTo>
                <a:cubicBezTo>
                  <a:pt x="465016" y="1039446"/>
                  <a:pt x="543366" y="1038410"/>
                  <a:pt x="621323" y="1031631"/>
                </a:cubicBezTo>
                <a:cubicBezTo>
                  <a:pt x="633634" y="1030560"/>
                  <a:pt x="645691" y="1025908"/>
                  <a:pt x="656493" y="1019907"/>
                </a:cubicBezTo>
                <a:cubicBezTo>
                  <a:pt x="681125" y="1006222"/>
                  <a:pt x="726831" y="973015"/>
                  <a:pt x="726831" y="973015"/>
                </a:cubicBezTo>
                <a:cubicBezTo>
                  <a:pt x="730739" y="961292"/>
                  <a:pt x="738554" y="950203"/>
                  <a:pt x="738554" y="937846"/>
                </a:cubicBezTo>
                <a:cubicBezTo>
                  <a:pt x="738554" y="902460"/>
                  <a:pt x="738021" y="865908"/>
                  <a:pt x="726831" y="832338"/>
                </a:cubicBezTo>
                <a:cubicBezTo>
                  <a:pt x="721588" y="816610"/>
                  <a:pt x="704398" y="807783"/>
                  <a:pt x="691662" y="797169"/>
                </a:cubicBezTo>
                <a:cubicBezTo>
                  <a:pt x="661361" y="771918"/>
                  <a:pt x="656572" y="773749"/>
                  <a:pt x="621323" y="762000"/>
                </a:cubicBezTo>
                <a:cubicBezTo>
                  <a:pt x="609600" y="754185"/>
                  <a:pt x="597156" y="747356"/>
                  <a:pt x="586154" y="738554"/>
                </a:cubicBezTo>
                <a:cubicBezTo>
                  <a:pt x="562292" y="719464"/>
                  <a:pt x="556670" y="706049"/>
                  <a:pt x="539262" y="679938"/>
                </a:cubicBezTo>
                <a:cubicBezTo>
                  <a:pt x="653642" y="565558"/>
                  <a:pt x="564482" y="637578"/>
                  <a:pt x="914400" y="656492"/>
                </a:cubicBezTo>
                <a:cubicBezTo>
                  <a:pt x="938774" y="657810"/>
                  <a:pt x="1061920" y="675891"/>
                  <a:pt x="1090246" y="679938"/>
                </a:cubicBezTo>
                <a:lnTo>
                  <a:pt x="1160585" y="703384"/>
                </a:lnTo>
                <a:lnTo>
                  <a:pt x="1195754" y="715107"/>
                </a:lnTo>
                <a:cubicBezTo>
                  <a:pt x="1203569" y="722923"/>
                  <a:pt x="1210569" y="731649"/>
                  <a:pt x="1219200" y="738554"/>
                </a:cubicBezTo>
                <a:cubicBezTo>
                  <a:pt x="1230202" y="747356"/>
                  <a:pt x="1245567" y="750998"/>
                  <a:pt x="1254369" y="762000"/>
                </a:cubicBezTo>
                <a:cubicBezTo>
                  <a:pt x="1262089" y="771649"/>
                  <a:pt x="1260567" y="786116"/>
                  <a:pt x="1266093" y="797169"/>
                </a:cubicBezTo>
                <a:cubicBezTo>
                  <a:pt x="1301063" y="867108"/>
                  <a:pt x="1287035" y="799275"/>
                  <a:pt x="1348154" y="890954"/>
                </a:cubicBezTo>
                <a:cubicBezTo>
                  <a:pt x="1355969" y="902677"/>
                  <a:pt x="1361637" y="916160"/>
                  <a:pt x="1371600" y="926123"/>
                </a:cubicBezTo>
                <a:cubicBezTo>
                  <a:pt x="1381563" y="936086"/>
                  <a:pt x="1393894" y="943847"/>
                  <a:pt x="1406769" y="949569"/>
                </a:cubicBezTo>
                <a:cubicBezTo>
                  <a:pt x="1429353" y="959606"/>
                  <a:pt x="1477108" y="973015"/>
                  <a:pt x="1477108" y="973015"/>
                </a:cubicBezTo>
                <a:cubicBezTo>
                  <a:pt x="1504462" y="969107"/>
                  <a:pt x="1534455" y="973649"/>
                  <a:pt x="1559169" y="961292"/>
                </a:cubicBezTo>
                <a:cubicBezTo>
                  <a:pt x="1570222" y="955766"/>
                  <a:pt x="1570893" y="938480"/>
                  <a:pt x="1570893" y="926123"/>
                </a:cubicBezTo>
                <a:cubicBezTo>
                  <a:pt x="1570893" y="867378"/>
                  <a:pt x="1565319" y="808700"/>
                  <a:pt x="1559169" y="750277"/>
                </a:cubicBezTo>
                <a:cubicBezTo>
                  <a:pt x="1557482" y="734253"/>
                  <a:pt x="1551872" y="718876"/>
                  <a:pt x="1547446" y="703384"/>
                </a:cubicBezTo>
                <a:cubicBezTo>
                  <a:pt x="1535653" y="662108"/>
                  <a:pt x="1522417" y="631464"/>
                  <a:pt x="1488831" y="597877"/>
                </a:cubicBezTo>
                <a:cubicBezTo>
                  <a:pt x="1465385" y="574431"/>
                  <a:pt x="1449949" y="538023"/>
                  <a:pt x="1418493" y="527538"/>
                </a:cubicBezTo>
                <a:cubicBezTo>
                  <a:pt x="1368038" y="510720"/>
                  <a:pt x="1395311" y="518812"/>
                  <a:pt x="1336431" y="504092"/>
                </a:cubicBezTo>
                <a:cubicBezTo>
                  <a:pt x="1184234" y="402627"/>
                  <a:pt x="1376031" y="521518"/>
                  <a:pt x="902677" y="468923"/>
                </a:cubicBezTo>
                <a:cubicBezTo>
                  <a:pt x="888674" y="467367"/>
                  <a:pt x="887046" y="445477"/>
                  <a:pt x="879231" y="433754"/>
                </a:cubicBezTo>
                <a:cubicBezTo>
                  <a:pt x="883139" y="422031"/>
                  <a:pt x="880225" y="404715"/>
                  <a:pt x="890954" y="398584"/>
                </a:cubicBezTo>
                <a:cubicBezTo>
                  <a:pt x="911592" y="386791"/>
                  <a:pt x="937800" y="390475"/>
                  <a:pt x="961293" y="386861"/>
                </a:cubicBezTo>
                <a:cubicBezTo>
                  <a:pt x="988603" y="382659"/>
                  <a:pt x="1016000" y="379046"/>
                  <a:pt x="1043354" y="375138"/>
                </a:cubicBezTo>
                <a:cubicBezTo>
                  <a:pt x="1055077" y="371230"/>
                  <a:pt x="1068874" y="371134"/>
                  <a:pt x="1078523" y="363415"/>
                </a:cubicBezTo>
                <a:cubicBezTo>
                  <a:pt x="1107934" y="339886"/>
                  <a:pt x="1111927" y="302154"/>
                  <a:pt x="1090246" y="269631"/>
                </a:cubicBezTo>
                <a:cubicBezTo>
                  <a:pt x="1083392" y="259349"/>
                  <a:pt x="1066130" y="263433"/>
                  <a:pt x="1055077" y="257907"/>
                </a:cubicBezTo>
                <a:cubicBezTo>
                  <a:pt x="1042475" y="251606"/>
                  <a:pt x="1032783" y="240183"/>
                  <a:pt x="1019908" y="234461"/>
                </a:cubicBezTo>
                <a:cubicBezTo>
                  <a:pt x="969763" y="212174"/>
                  <a:pt x="950417" y="212932"/>
                  <a:pt x="902677" y="199292"/>
                </a:cubicBezTo>
                <a:cubicBezTo>
                  <a:pt x="890795" y="195897"/>
                  <a:pt x="878561" y="193095"/>
                  <a:pt x="867508" y="187569"/>
                </a:cubicBezTo>
                <a:cubicBezTo>
                  <a:pt x="854906" y="181268"/>
                  <a:pt x="845580" y="168938"/>
                  <a:pt x="832339" y="164123"/>
                </a:cubicBezTo>
                <a:cubicBezTo>
                  <a:pt x="802055" y="153111"/>
                  <a:pt x="769124" y="150867"/>
                  <a:pt x="738554" y="140677"/>
                </a:cubicBezTo>
                <a:cubicBezTo>
                  <a:pt x="671318" y="118265"/>
                  <a:pt x="736729" y="138453"/>
                  <a:pt x="644769" y="117231"/>
                </a:cubicBezTo>
                <a:cubicBezTo>
                  <a:pt x="613371" y="109985"/>
                  <a:pt x="582246" y="101600"/>
                  <a:pt x="550985" y="93784"/>
                </a:cubicBezTo>
                <a:cubicBezTo>
                  <a:pt x="492099" y="79062"/>
                  <a:pt x="519382" y="87157"/>
                  <a:pt x="468923" y="70338"/>
                </a:cubicBezTo>
                <a:cubicBezTo>
                  <a:pt x="402492" y="74246"/>
                  <a:pt x="335846" y="75440"/>
                  <a:pt x="269631" y="82061"/>
                </a:cubicBezTo>
                <a:cubicBezTo>
                  <a:pt x="257335" y="83291"/>
                  <a:pt x="243200" y="85046"/>
                  <a:pt x="234462" y="93784"/>
                </a:cubicBezTo>
                <a:cubicBezTo>
                  <a:pt x="225724" y="102522"/>
                  <a:pt x="226647" y="117231"/>
                  <a:pt x="222739" y="128954"/>
                </a:cubicBezTo>
                <a:cubicBezTo>
                  <a:pt x="226647" y="152400"/>
                  <a:pt x="225634" y="177223"/>
                  <a:pt x="234462" y="199292"/>
                </a:cubicBezTo>
                <a:cubicBezTo>
                  <a:pt x="237685" y="207349"/>
                  <a:pt x="277639" y="259339"/>
                  <a:pt x="293077" y="269631"/>
                </a:cubicBezTo>
                <a:cubicBezTo>
                  <a:pt x="307617" y="279325"/>
                  <a:pt x="324338" y="285262"/>
                  <a:pt x="339969" y="293077"/>
                </a:cubicBezTo>
                <a:cubicBezTo>
                  <a:pt x="379046" y="289169"/>
                  <a:pt x="418934" y="290185"/>
                  <a:pt x="457200" y="281354"/>
                </a:cubicBezTo>
                <a:cubicBezTo>
                  <a:pt x="495321" y="272557"/>
                  <a:pt x="487304" y="251568"/>
                  <a:pt x="515816" y="234461"/>
                </a:cubicBezTo>
                <a:cubicBezTo>
                  <a:pt x="526412" y="228103"/>
                  <a:pt x="539932" y="228264"/>
                  <a:pt x="550985" y="222738"/>
                </a:cubicBezTo>
                <a:cubicBezTo>
                  <a:pt x="641887" y="177287"/>
                  <a:pt x="532925" y="217035"/>
                  <a:pt x="621323" y="187569"/>
                </a:cubicBezTo>
                <a:cubicBezTo>
                  <a:pt x="636954" y="175846"/>
                  <a:pt x="652317" y="163756"/>
                  <a:pt x="668216" y="152400"/>
                </a:cubicBezTo>
                <a:cubicBezTo>
                  <a:pt x="679681" y="144211"/>
                  <a:pt x="692383" y="137756"/>
                  <a:pt x="703385" y="128954"/>
                </a:cubicBezTo>
                <a:cubicBezTo>
                  <a:pt x="712016" y="122049"/>
                  <a:pt x="717353" y="111194"/>
                  <a:pt x="726831" y="105507"/>
                </a:cubicBezTo>
                <a:cubicBezTo>
                  <a:pt x="737427" y="99149"/>
                  <a:pt x="750642" y="98652"/>
                  <a:pt x="762000" y="93784"/>
                </a:cubicBezTo>
                <a:cubicBezTo>
                  <a:pt x="778063" y="86900"/>
                  <a:pt x="792830" y="77222"/>
                  <a:pt x="808893" y="70338"/>
                </a:cubicBezTo>
                <a:cubicBezTo>
                  <a:pt x="820251" y="65470"/>
                  <a:pt x="833009" y="64141"/>
                  <a:pt x="844062" y="58615"/>
                </a:cubicBezTo>
                <a:cubicBezTo>
                  <a:pt x="856664" y="52314"/>
                  <a:pt x="866356" y="40891"/>
                  <a:pt x="879231" y="35169"/>
                </a:cubicBezTo>
                <a:cubicBezTo>
                  <a:pt x="901815" y="25132"/>
                  <a:pt x="926123" y="19538"/>
                  <a:pt x="949569" y="11723"/>
                </a:cubicBezTo>
                <a:lnTo>
                  <a:pt x="984739" y="0"/>
                </a:lnTo>
                <a:cubicBezTo>
                  <a:pt x="1066800" y="3908"/>
                  <a:pt x="1149271" y="2651"/>
                  <a:pt x="1230923" y="11723"/>
                </a:cubicBezTo>
                <a:cubicBezTo>
                  <a:pt x="1255486" y="14452"/>
                  <a:pt x="1301262" y="35169"/>
                  <a:pt x="1301262" y="35169"/>
                </a:cubicBezTo>
                <a:cubicBezTo>
                  <a:pt x="1312985" y="46892"/>
                  <a:pt x="1327235" y="56544"/>
                  <a:pt x="1336431" y="70338"/>
                </a:cubicBezTo>
                <a:cubicBezTo>
                  <a:pt x="1365344" y="113707"/>
                  <a:pt x="1340384" y="231952"/>
                  <a:pt x="1336431" y="246184"/>
                </a:cubicBezTo>
                <a:cubicBezTo>
                  <a:pt x="1328889" y="273335"/>
                  <a:pt x="1305170" y="293077"/>
                  <a:pt x="1289539" y="316523"/>
                </a:cubicBezTo>
                <a:cubicBezTo>
                  <a:pt x="1281724" y="328246"/>
                  <a:pt x="1270549" y="338326"/>
                  <a:pt x="1266093" y="351692"/>
                </a:cubicBezTo>
                <a:lnTo>
                  <a:pt x="1242646" y="422031"/>
                </a:lnTo>
                <a:lnTo>
                  <a:pt x="1230923" y="457200"/>
                </a:lnTo>
                <a:cubicBezTo>
                  <a:pt x="1235881" y="501819"/>
                  <a:pt x="1226331" y="563085"/>
                  <a:pt x="1266093" y="597877"/>
                </a:cubicBezTo>
                <a:cubicBezTo>
                  <a:pt x="1287300" y="616433"/>
                  <a:pt x="1336431" y="644769"/>
                  <a:pt x="1336431" y="644769"/>
                </a:cubicBezTo>
                <a:cubicBezTo>
                  <a:pt x="1355969" y="640861"/>
                  <a:pt x="1377746" y="642932"/>
                  <a:pt x="1395046" y="633046"/>
                </a:cubicBezTo>
                <a:cubicBezTo>
                  <a:pt x="1413763" y="622351"/>
                  <a:pt x="1424198" y="580760"/>
                  <a:pt x="1430216" y="562707"/>
                </a:cubicBezTo>
                <a:cubicBezTo>
                  <a:pt x="1426308" y="531446"/>
                  <a:pt x="1427546" y="499099"/>
                  <a:pt x="1418493" y="468923"/>
                </a:cubicBezTo>
                <a:cubicBezTo>
                  <a:pt x="1415317" y="458336"/>
                  <a:pt x="1400733" y="454955"/>
                  <a:pt x="1395046" y="445477"/>
                </a:cubicBezTo>
                <a:cubicBezTo>
                  <a:pt x="1388688" y="434881"/>
                  <a:pt x="1392061" y="419045"/>
                  <a:pt x="1383323" y="410307"/>
                </a:cubicBezTo>
                <a:cubicBezTo>
                  <a:pt x="1374585" y="401569"/>
                  <a:pt x="1359207" y="404110"/>
                  <a:pt x="1348154" y="398584"/>
                </a:cubicBezTo>
                <a:cubicBezTo>
                  <a:pt x="1267196" y="358105"/>
                  <a:pt x="1363685" y="387813"/>
                  <a:pt x="1266093" y="363415"/>
                </a:cubicBezTo>
                <a:cubicBezTo>
                  <a:pt x="1203570" y="367323"/>
                  <a:pt x="1140475" y="365845"/>
                  <a:pt x="1078523" y="375138"/>
                </a:cubicBezTo>
                <a:cubicBezTo>
                  <a:pt x="875613" y="405574"/>
                  <a:pt x="1176149" y="398584"/>
                  <a:pt x="984739" y="39858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6906500" y="2479747"/>
            <a:ext cx="432141" cy="394900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Vrije vorm 7"/>
          <p:cNvSpPr/>
          <p:nvPr/>
        </p:nvSpPr>
        <p:spPr>
          <a:xfrm>
            <a:off x="7522430" y="2517147"/>
            <a:ext cx="394600" cy="317724"/>
          </a:xfrm>
          <a:custGeom>
            <a:avLst/>
            <a:gdLst>
              <a:gd name="connsiteX0" fmla="*/ 480646 w 1570893"/>
              <a:gd name="connsiteY0" fmla="*/ 586154 h 1113692"/>
              <a:gd name="connsiteX1" fmla="*/ 527539 w 1570893"/>
              <a:gd name="connsiteY1" fmla="*/ 644769 h 1113692"/>
              <a:gd name="connsiteX2" fmla="*/ 562708 w 1570893"/>
              <a:gd name="connsiteY2" fmla="*/ 668215 h 1113692"/>
              <a:gd name="connsiteX3" fmla="*/ 586154 w 1570893"/>
              <a:gd name="connsiteY3" fmla="*/ 703384 h 1113692"/>
              <a:gd name="connsiteX4" fmla="*/ 656493 w 1570893"/>
              <a:gd name="connsiteY4" fmla="*/ 750277 h 1113692"/>
              <a:gd name="connsiteX5" fmla="*/ 726831 w 1570893"/>
              <a:gd name="connsiteY5" fmla="*/ 808892 h 1113692"/>
              <a:gd name="connsiteX6" fmla="*/ 773723 w 1570893"/>
              <a:gd name="connsiteY6" fmla="*/ 820615 h 1113692"/>
              <a:gd name="connsiteX7" fmla="*/ 1019908 w 1570893"/>
              <a:gd name="connsiteY7" fmla="*/ 785446 h 1113692"/>
              <a:gd name="connsiteX8" fmla="*/ 1043354 w 1570893"/>
              <a:gd name="connsiteY8" fmla="*/ 750277 h 1113692"/>
              <a:gd name="connsiteX9" fmla="*/ 1031631 w 1570893"/>
              <a:gd name="connsiteY9" fmla="*/ 621323 h 1113692"/>
              <a:gd name="connsiteX10" fmla="*/ 996462 w 1570893"/>
              <a:gd name="connsiteY10" fmla="*/ 562707 h 1113692"/>
              <a:gd name="connsiteX11" fmla="*/ 949569 w 1570893"/>
              <a:gd name="connsiteY11" fmla="*/ 504092 h 1113692"/>
              <a:gd name="connsiteX12" fmla="*/ 914400 w 1570893"/>
              <a:gd name="connsiteY12" fmla="*/ 492369 h 1113692"/>
              <a:gd name="connsiteX13" fmla="*/ 855785 w 1570893"/>
              <a:gd name="connsiteY13" fmla="*/ 504092 h 1113692"/>
              <a:gd name="connsiteX14" fmla="*/ 820616 w 1570893"/>
              <a:gd name="connsiteY14" fmla="*/ 527538 h 1113692"/>
              <a:gd name="connsiteX15" fmla="*/ 738554 w 1570893"/>
              <a:gd name="connsiteY15" fmla="*/ 609600 h 1113692"/>
              <a:gd name="connsiteX16" fmla="*/ 703385 w 1570893"/>
              <a:gd name="connsiteY16" fmla="*/ 644769 h 1113692"/>
              <a:gd name="connsiteX17" fmla="*/ 586154 w 1570893"/>
              <a:gd name="connsiteY17" fmla="*/ 715107 h 1113692"/>
              <a:gd name="connsiteX18" fmla="*/ 550985 w 1570893"/>
              <a:gd name="connsiteY18" fmla="*/ 726831 h 1113692"/>
              <a:gd name="connsiteX19" fmla="*/ 515816 w 1570893"/>
              <a:gd name="connsiteY19" fmla="*/ 750277 h 1113692"/>
              <a:gd name="connsiteX20" fmla="*/ 445477 w 1570893"/>
              <a:gd name="connsiteY20" fmla="*/ 773723 h 1113692"/>
              <a:gd name="connsiteX21" fmla="*/ 410308 w 1570893"/>
              <a:gd name="connsiteY21" fmla="*/ 785446 h 1113692"/>
              <a:gd name="connsiteX22" fmla="*/ 375139 w 1570893"/>
              <a:gd name="connsiteY22" fmla="*/ 797169 h 1113692"/>
              <a:gd name="connsiteX23" fmla="*/ 339969 w 1570893"/>
              <a:gd name="connsiteY23" fmla="*/ 808892 h 1113692"/>
              <a:gd name="connsiteX24" fmla="*/ 128954 w 1570893"/>
              <a:gd name="connsiteY24" fmla="*/ 785446 h 1113692"/>
              <a:gd name="connsiteX25" fmla="*/ 93785 w 1570893"/>
              <a:gd name="connsiteY25" fmla="*/ 762000 h 1113692"/>
              <a:gd name="connsiteX26" fmla="*/ 105508 w 1570893"/>
              <a:gd name="connsiteY26" fmla="*/ 597877 h 1113692"/>
              <a:gd name="connsiteX27" fmla="*/ 140677 w 1570893"/>
              <a:gd name="connsiteY27" fmla="*/ 562707 h 1113692"/>
              <a:gd name="connsiteX28" fmla="*/ 222739 w 1570893"/>
              <a:gd name="connsiteY28" fmla="*/ 515815 h 1113692"/>
              <a:gd name="connsiteX29" fmla="*/ 293077 w 1570893"/>
              <a:gd name="connsiteY29" fmla="*/ 492369 h 1113692"/>
              <a:gd name="connsiteX30" fmla="*/ 328246 w 1570893"/>
              <a:gd name="connsiteY30" fmla="*/ 480646 h 1113692"/>
              <a:gd name="connsiteX31" fmla="*/ 375139 w 1570893"/>
              <a:gd name="connsiteY31" fmla="*/ 468923 h 1113692"/>
              <a:gd name="connsiteX32" fmla="*/ 410308 w 1570893"/>
              <a:gd name="connsiteY32" fmla="*/ 457200 h 1113692"/>
              <a:gd name="connsiteX33" fmla="*/ 457200 w 1570893"/>
              <a:gd name="connsiteY33" fmla="*/ 433754 h 1113692"/>
              <a:gd name="connsiteX34" fmla="*/ 539262 w 1570893"/>
              <a:gd name="connsiteY34" fmla="*/ 422031 h 1113692"/>
              <a:gd name="connsiteX35" fmla="*/ 586154 w 1570893"/>
              <a:gd name="connsiteY35" fmla="*/ 410307 h 1113692"/>
              <a:gd name="connsiteX36" fmla="*/ 668216 w 1570893"/>
              <a:gd name="connsiteY36" fmla="*/ 398584 h 1113692"/>
              <a:gd name="connsiteX37" fmla="*/ 715108 w 1570893"/>
              <a:gd name="connsiteY37" fmla="*/ 375138 h 1113692"/>
              <a:gd name="connsiteX38" fmla="*/ 773723 w 1570893"/>
              <a:gd name="connsiteY38" fmla="*/ 363415 h 1113692"/>
              <a:gd name="connsiteX39" fmla="*/ 844062 w 1570893"/>
              <a:gd name="connsiteY39" fmla="*/ 316523 h 1113692"/>
              <a:gd name="connsiteX40" fmla="*/ 879231 w 1570893"/>
              <a:gd name="connsiteY40" fmla="*/ 293077 h 1113692"/>
              <a:gd name="connsiteX41" fmla="*/ 914400 w 1570893"/>
              <a:gd name="connsiteY41" fmla="*/ 269631 h 1113692"/>
              <a:gd name="connsiteX42" fmla="*/ 914400 w 1570893"/>
              <a:gd name="connsiteY42" fmla="*/ 128954 h 1113692"/>
              <a:gd name="connsiteX43" fmla="*/ 890954 w 1570893"/>
              <a:gd name="connsiteY43" fmla="*/ 105507 h 1113692"/>
              <a:gd name="connsiteX44" fmla="*/ 844062 w 1570893"/>
              <a:gd name="connsiteY44" fmla="*/ 93784 h 1113692"/>
              <a:gd name="connsiteX45" fmla="*/ 808893 w 1570893"/>
              <a:gd name="connsiteY45" fmla="*/ 70338 h 1113692"/>
              <a:gd name="connsiteX46" fmla="*/ 762000 w 1570893"/>
              <a:gd name="connsiteY46" fmla="*/ 58615 h 1113692"/>
              <a:gd name="connsiteX47" fmla="*/ 679939 w 1570893"/>
              <a:gd name="connsiteY47" fmla="*/ 35169 h 1113692"/>
              <a:gd name="connsiteX48" fmla="*/ 504093 w 1570893"/>
              <a:gd name="connsiteY48" fmla="*/ 46892 h 1113692"/>
              <a:gd name="connsiteX49" fmla="*/ 480646 w 1570893"/>
              <a:gd name="connsiteY49" fmla="*/ 70338 h 1113692"/>
              <a:gd name="connsiteX50" fmla="*/ 492369 w 1570893"/>
              <a:gd name="connsiteY50" fmla="*/ 269631 h 1113692"/>
              <a:gd name="connsiteX51" fmla="*/ 539262 w 1570893"/>
              <a:gd name="connsiteY51" fmla="*/ 375138 h 1113692"/>
              <a:gd name="connsiteX52" fmla="*/ 574431 w 1570893"/>
              <a:gd name="connsiteY52" fmla="*/ 398584 h 1113692"/>
              <a:gd name="connsiteX53" fmla="*/ 597877 w 1570893"/>
              <a:gd name="connsiteY53" fmla="*/ 422031 h 1113692"/>
              <a:gd name="connsiteX54" fmla="*/ 679939 w 1570893"/>
              <a:gd name="connsiteY54" fmla="*/ 445477 h 1113692"/>
              <a:gd name="connsiteX55" fmla="*/ 715108 w 1570893"/>
              <a:gd name="connsiteY55" fmla="*/ 468923 h 1113692"/>
              <a:gd name="connsiteX56" fmla="*/ 867508 w 1570893"/>
              <a:gd name="connsiteY56" fmla="*/ 504092 h 1113692"/>
              <a:gd name="connsiteX57" fmla="*/ 949569 w 1570893"/>
              <a:gd name="connsiteY57" fmla="*/ 527538 h 1113692"/>
              <a:gd name="connsiteX58" fmla="*/ 1430216 w 1570893"/>
              <a:gd name="connsiteY58" fmla="*/ 527538 h 1113692"/>
              <a:gd name="connsiteX59" fmla="*/ 1441939 w 1570893"/>
              <a:gd name="connsiteY59" fmla="*/ 562707 h 1113692"/>
              <a:gd name="connsiteX60" fmla="*/ 1430216 w 1570893"/>
              <a:gd name="connsiteY60" fmla="*/ 738554 h 1113692"/>
              <a:gd name="connsiteX61" fmla="*/ 1406769 w 1570893"/>
              <a:gd name="connsiteY61" fmla="*/ 773723 h 1113692"/>
              <a:gd name="connsiteX62" fmla="*/ 1348154 w 1570893"/>
              <a:gd name="connsiteY62" fmla="*/ 879231 h 1113692"/>
              <a:gd name="connsiteX63" fmla="*/ 1207477 w 1570893"/>
              <a:gd name="connsiteY63" fmla="*/ 973015 h 1113692"/>
              <a:gd name="connsiteX64" fmla="*/ 1172308 w 1570893"/>
              <a:gd name="connsiteY64" fmla="*/ 996461 h 1113692"/>
              <a:gd name="connsiteX65" fmla="*/ 1101969 w 1570893"/>
              <a:gd name="connsiteY65" fmla="*/ 1019907 h 1113692"/>
              <a:gd name="connsiteX66" fmla="*/ 1019908 w 1570893"/>
              <a:gd name="connsiteY66" fmla="*/ 1043354 h 1113692"/>
              <a:gd name="connsiteX67" fmla="*/ 855785 w 1570893"/>
              <a:gd name="connsiteY67" fmla="*/ 1031631 h 1113692"/>
              <a:gd name="connsiteX68" fmla="*/ 820616 w 1570893"/>
              <a:gd name="connsiteY68" fmla="*/ 1019907 h 1113692"/>
              <a:gd name="connsiteX69" fmla="*/ 808893 w 1570893"/>
              <a:gd name="connsiteY69" fmla="*/ 984738 h 1113692"/>
              <a:gd name="connsiteX70" fmla="*/ 844062 w 1570893"/>
              <a:gd name="connsiteY70" fmla="*/ 867507 h 1113692"/>
              <a:gd name="connsiteX71" fmla="*/ 890954 w 1570893"/>
              <a:gd name="connsiteY71" fmla="*/ 797169 h 1113692"/>
              <a:gd name="connsiteX72" fmla="*/ 902677 w 1570893"/>
              <a:gd name="connsiteY72" fmla="*/ 750277 h 1113692"/>
              <a:gd name="connsiteX73" fmla="*/ 961293 w 1570893"/>
              <a:gd name="connsiteY73" fmla="*/ 668215 h 1113692"/>
              <a:gd name="connsiteX74" fmla="*/ 1008185 w 1570893"/>
              <a:gd name="connsiteY74" fmla="*/ 597877 h 1113692"/>
              <a:gd name="connsiteX75" fmla="*/ 1019908 w 1570893"/>
              <a:gd name="connsiteY75" fmla="*/ 562707 h 1113692"/>
              <a:gd name="connsiteX76" fmla="*/ 1055077 w 1570893"/>
              <a:gd name="connsiteY76" fmla="*/ 492369 h 1113692"/>
              <a:gd name="connsiteX77" fmla="*/ 1043354 w 1570893"/>
              <a:gd name="connsiteY77" fmla="*/ 422031 h 1113692"/>
              <a:gd name="connsiteX78" fmla="*/ 1019908 w 1570893"/>
              <a:gd name="connsiteY78" fmla="*/ 398584 h 1113692"/>
              <a:gd name="connsiteX79" fmla="*/ 996462 w 1570893"/>
              <a:gd name="connsiteY79" fmla="*/ 363415 h 1113692"/>
              <a:gd name="connsiteX80" fmla="*/ 961293 w 1570893"/>
              <a:gd name="connsiteY80" fmla="*/ 339969 h 1113692"/>
              <a:gd name="connsiteX81" fmla="*/ 937846 w 1570893"/>
              <a:gd name="connsiteY81" fmla="*/ 316523 h 1113692"/>
              <a:gd name="connsiteX82" fmla="*/ 867508 w 1570893"/>
              <a:gd name="connsiteY82" fmla="*/ 269631 h 1113692"/>
              <a:gd name="connsiteX83" fmla="*/ 844062 w 1570893"/>
              <a:gd name="connsiteY83" fmla="*/ 246184 h 1113692"/>
              <a:gd name="connsiteX84" fmla="*/ 773723 w 1570893"/>
              <a:gd name="connsiteY84" fmla="*/ 222738 h 1113692"/>
              <a:gd name="connsiteX85" fmla="*/ 738554 w 1570893"/>
              <a:gd name="connsiteY85" fmla="*/ 211015 h 1113692"/>
              <a:gd name="connsiteX86" fmla="*/ 703385 w 1570893"/>
              <a:gd name="connsiteY86" fmla="*/ 199292 h 1113692"/>
              <a:gd name="connsiteX87" fmla="*/ 668216 w 1570893"/>
              <a:gd name="connsiteY87" fmla="*/ 187569 h 1113692"/>
              <a:gd name="connsiteX88" fmla="*/ 644769 w 1570893"/>
              <a:gd name="connsiteY88" fmla="*/ 164123 h 1113692"/>
              <a:gd name="connsiteX89" fmla="*/ 504093 w 1570893"/>
              <a:gd name="connsiteY89" fmla="*/ 175846 h 1113692"/>
              <a:gd name="connsiteX90" fmla="*/ 457200 w 1570893"/>
              <a:gd name="connsiteY90" fmla="*/ 246184 h 1113692"/>
              <a:gd name="connsiteX91" fmla="*/ 433754 w 1570893"/>
              <a:gd name="connsiteY91" fmla="*/ 269631 h 1113692"/>
              <a:gd name="connsiteX92" fmla="*/ 445477 w 1570893"/>
              <a:gd name="connsiteY92" fmla="*/ 363415 h 1113692"/>
              <a:gd name="connsiteX93" fmla="*/ 468923 w 1570893"/>
              <a:gd name="connsiteY93" fmla="*/ 398584 h 1113692"/>
              <a:gd name="connsiteX94" fmla="*/ 515816 w 1570893"/>
              <a:gd name="connsiteY94" fmla="*/ 468923 h 1113692"/>
              <a:gd name="connsiteX95" fmla="*/ 539262 w 1570893"/>
              <a:gd name="connsiteY95" fmla="*/ 504092 h 1113692"/>
              <a:gd name="connsiteX96" fmla="*/ 609600 w 1570893"/>
              <a:gd name="connsiteY96" fmla="*/ 550984 h 1113692"/>
              <a:gd name="connsiteX97" fmla="*/ 644769 w 1570893"/>
              <a:gd name="connsiteY97" fmla="*/ 574431 h 1113692"/>
              <a:gd name="connsiteX98" fmla="*/ 668216 w 1570893"/>
              <a:gd name="connsiteY98" fmla="*/ 597877 h 1113692"/>
              <a:gd name="connsiteX99" fmla="*/ 691662 w 1570893"/>
              <a:gd name="connsiteY99" fmla="*/ 644769 h 1113692"/>
              <a:gd name="connsiteX100" fmla="*/ 726831 w 1570893"/>
              <a:gd name="connsiteY100" fmla="*/ 668215 h 1113692"/>
              <a:gd name="connsiteX101" fmla="*/ 785446 w 1570893"/>
              <a:gd name="connsiteY101" fmla="*/ 726831 h 1113692"/>
              <a:gd name="connsiteX102" fmla="*/ 808893 w 1570893"/>
              <a:gd name="connsiteY102" fmla="*/ 750277 h 1113692"/>
              <a:gd name="connsiteX103" fmla="*/ 844062 w 1570893"/>
              <a:gd name="connsiteY103" fmla="*/ 785446 h 1113692"/>
              <a:gd name="connsiteX104" fmla="*/ 832339 w 1570893"/>
              <a:gd name="connsiteY104" fmla="*/ 1008184 h 1113692"/>
              <a:gd name="connsiteX105" fmla="*/ 797169 w 1570893"/>
              <a:gd name="connsiteY105" fmla="*/ 1031631 h 1113692"/>
              <a:gd name="connsiteX106" fmla="*/ 726831 w 1570893"/>
              <a:gd name="connsiteY106" fmla="*/ 1055077 h 1113692"/>
              <a:gd name="connsiteX107" fmla="*/ 691662 w 1570893"/>
              <a:gd name="connsiteY107" fmla="*/ 1066800 h 1113692"/>
              <a:gd name="connsiteX108" fmla="*/ 633046 w 1570893"/>
              <a:gd name="connsiteY108" fmla="*/ 1078523 h 1113692"/>
              <a:gd name="connsiteX109" fmla="*/ 562708 w 1570893"/>
              <a:gd name="connsiteY109" fmla="*/ 1101969 h 1113692"/>
              <a:gd name="connsiteX110" fmla="*/ 527539 w 1570893"/>
              <a:gd name="connsiteY110" fmla="*/ 1113692 h 1113692"/>
              <a:gd name="connsiteX111" fmla="*/ 398585 w 1570893"/>
              <a:gd name="connsiteY111" fmla="*/ 1101969 h 1113692"/>
              <a:gd name="connsiteX112" fmla="*/ 386862 w 1570893"/>
              <a:gd name="connsiteY112" fmla="*/ 1066800 h 1113692"/>
              <a:gd name="connsiteX113" fmla="*/ 375139 w 1570893"/>
              <a:gd name="connsiteY113" fmla="*/ 785446 h 1113692"/>
              <a:gd name="connsiteX114" fmla="*/ 351693 w 1570893"/>
              <a:gd name="connsiteY114" fmla="*/ 715107 h 1113692"/>
              <a:gd name="connsiteX115" fmla="*/ 316523 w 1570893"/>
              <a:gd name="connsiteY115" fmla="*/ 586154 h 1113692"/>
              <a:gd name="connsiteX116" fmla="*/ 293077 w 1570893"/>
              <a:gd name="connsiteY116" fmla="*/ 550984 h 1113692"/>
              <a:gd name="connsiteX117" fmla="*/ 281354 w 1570893"/>
              <a:gd name="connsiteY117" fmla="*/ 515815 h 1113692"/>
              <a:gd name="connsiteX118" fmla="*/ 246185 w 1570893"/>
              <a:gd name="connsiteY118" fmla="*/ 480646 h 1113692"/>
              <a:gd name="connsiteX119" fmla="*/ 187569 w 1570893"/>
              <a:gd name="connsiteY119" fmla="*/ 422031 h 1113692"/>
              <a:gd name="connsiteX120" fmla="*/ 11723 w 1570893"/>
              <a:gd name="connsiteY120" fmla="*/ 468923 h 1113692"/>
              <a:gd name="connsiteX121" fmla="*/ 0 w 1570893"/>
              <a:gd name="connsiteY121" fmla="*/ 504092 h 1113692"/>
              <a:gd name="connsiteX122" fmla="*/ 11723 w 1570893"/>
              <a:gd name="connsiteY122" fmla="*/ 797169 h 1113692"/>
              <a:gd name="connsiteX123" fmla="*/ 23446 w 1570893"/>
              <a:gd name="connsiteY123" fmla="*/ 832338 h 1113692"/>
              <a:gd name="connsiteX124" fmla="*/ 46893 w 1570893"/>
              <a:gd name="connsiteY124" fmla="*/ 867507 h 1113692"/>
              <a:gd name="connsiteX125" fmla="*/ 58616 w 1570893"/>
              <a:gd name="connsiteY125" fmla="*/ 902677 h 1113692"/>
              <a:gd name="connsiteX126" fmla="*/ 93785 w 1570893"/>
              <a:gd name="connsiteY126" fmla="*/ 926123 h 1113692"/>
              <a:gd name="connsiteX127" fmla="*/ 175846 w 1570893"/>
              <a:gd name="connsiteY127" fmla="*/ 973015 h 1113692"/>
              <a:gd name="connsiteX128" fmla="*/ 211016 w 1570893"/>
              <a:gd name="connsiteY128" fmla="*/ 996461 h 1113692"/>
              <a:gd name="connsiteX129" fmla="*/ 281354 w 1570893"/>
              <a:gd name="connsiteY129" fmla="*/ 1019907 h 1113692"/>
              <a:gd name="connsiteX130" fmla="*/ 386862 w 1570893"/>
              <a:gd name="connsiteY130" fmla="*/ 1043354 h 1113692"/>
              <a:gd name="connsiteX131" fmla="*/ 621323 w 1570893"/>
              <a:gd name="connsiteY131" fmla="*/ 1031631 h 1113692"/>
              <a:gd name="connsiteX132" fmla="*/ 656493 w 1570893"/>
              <a:gd name="connsiteY132" fmla="*/ 1019907 h 1113692"/>
              <a:gd name="connsiteX133" fmla="*/ 726831 w 1570893"/>
              <a:gd name="connsiteY133" fmla="*/ 973015 h 1113692"/>
              <a:gd name="connsiteX134" fmla="*/ 738554 w 1570893"/>
              <a:gd name="connsiteY134" fmla="*/ 937846 h 1113692"/>
              <a:gd name="connsiteX135" fmla="*/ 726831 w 1570893"/>
              <a:gd name="connsiteY135" fmla="*/ 832338 h 1113692"/>
              <a:gd name="connsiteX136" fmla="*/ 691662 w 1570893"/>
              <a:gd name="connsiteY136" fmla="*/ 797169 h 1113692"/>
              <a:gd name="connsiteX137" fmla="*/ 621323 w 1570893"/>
              <a:gd name="connsiteY137" fmla="*/ 762000 h 1113692"/>
              <a:gd name="connsiteX138" fmla="*/ 586154 w 1570893"/>
              <a:gd name="connsiteY138" fmla="*/ 738554 h 1113692"/>
              <a:gd name="connsiteX139" fmla="*/ 539262 w 1570893"/>
              <a:gd name="connsiteY139" fmla="*/ 679938 h 1113692"/>
              <a:gd name="connsiteX140" fmla="*/ 914400 w 1570893"/>
              <a:gd name="connsiteY140" fmla="*/ 656492 h 1113692"/>
              <a:gd name="connsiteX141" fmla="*/ 1090246 w 1570893"/>
              <a:gd name="connsiteY141" fmla="*/ 679938 h 1113692"/>
              <a:gd name="connsiteX142" fmla="*/ 1160585 w 1570893"/>
              <a:gd name="connsiteY142" fmla="*/ 703384 h 1113692"/>
              <a:gd name="connsiteX143" fmla="*/ 1195754 w 1570893"/>
              <a:gd name="connsiteY143" fmla="*/ 715107 h 1113692"/>
              <a:gd name="connsiteX144" fmla="*/ 1219200 w 1570893"/>
              <a:gd name="connsiteY144" fmla="*/ 738554 h 1113692"/>
              <a:gd name="connsiteX145" fmla="*/ 1254369 w 1570893"/>
              <a:gd name="connsiteY145" fmla="*/ 762000 h 1113692"/>
              <a:gd name="connsiteX146" fmla="*/ 1266093 w 1570893"/>
              <a:gd name="connsiteY146" fmla="*/ 797169 h 1113692"/>
              <a:gd name="connsiteX147" fmla="*/ 1348154 w 1570893"/>
              <a:gd name="connsiteY147" fmla="*/ 890954 h 1113692"/>
              <a:gd name="connsiteX148" fmla="*/ 1371600 w 1570893"/>
              <a:gd name="connsiteY148" fmla="*/ 926123 h 1113692"/>
              <a:gd name="connsiteX149" fmla="*/ 1406769 w 1570893"/>
              <a:gd name="connsiteY149" fmla="*/ 949569 h 1113692"/>
              <a:gd name="connsiteX150" fmla="*/ 1477108 w 1570893"/>
              <a:gd name="connsiteY150" fmla="*/ 973015 h 1113692"/>
              <a:gd name="connsiteX151" fmla="*/ 1559169 w 1570893"/>
              <a:gd name="connsiteY151" fmla="*/ 961292 h 1113692"/>
              <a:gd name="connsiteX152" fmla="*/ 1570893 w 1570893"/>
              <a:gd name="connsiteY152" fmla="*/ 926123 h 1113692"/>
              <a:gd name="connsiteX153" fmla="*/ 1559169 w 1570893"/>
              <a:gd name="connsiteY153" fmla="*/ 750277 h 1113692"/>
              <a:gd name="connsiteX154" fmla="*/ 1547446 w 1570893"/>
              <a:gd name="connsiteY154" fmla="*/ 703384 h 1113692"/>
              <a:gd name="connsiteX155" fmla="*/ 1488831 w 1570893"/>
              <a:gd name="connsiteY155" fmla="*/ 597877 h 1113692"/>
              <a:gd name="connsiteX156" fmla="*/ 1418493 w 1570893"/>
              <a:gd name="connsiteY156" fmla="*/ 527538 h 1113692"/>
              <a:gd name="connsiteX157" fmla="*/ 1336431 w 1570893"/>
              <a:gd name="connsiteY157" fmla="*/ 504092 h 1113692"/>
              <a:gd name="connsiteX158" fmla="*/ 902677 w 1570893"/>
              <a:gd name="connsiteY158" fmla="*/ 468923 h 1113692"/>
              <a:gd name="connsiteX159" fmla="*/ 879231 w 1570893"/>
              <a:gd name="connsiteY159" fmla="*/ 433754 h 1113692"/>
              <a:gd name="connsiteX160" fmla="*/ 890954 w 1570893"/>
              <a:gd name="connsiteY160" fmla="*/ 398584 h 1113692"/>
              <a:gd name="connsiteX161" fmla="*/ 961293 w 1570893"/>
              <a:gd name="connsiteY161" fmla="*/ 386861 h 1113692"/>
              <a:gd name="connsiteX162" fmla="*/ 1043354 w 1570893"/>
              <a:gd name="connsiteY162" fmla="*/ 375138 h 1113692"/>
              <a:gd name="connsiteX163" fmla="*/ 1078523 w 1570893"/>
              <a:gd name="connsiteY163" fmla="*/ 363415 h 1113692"/>
              <a:gd name="connsiteX164" fmla="*/ 1090246 w 1570893"/>
              <a:gd name="connsiteY164" fmla="*/ 269631 h 1113692"/>
              <a:gd name="connsiteX165" fmla="*/ 1055077 w 1570893"/>
              <a:gd name="connsiteY165" fmla="*/ 257907 h 1113692"/>
              <a:gd name="connsiteX166" fmla="*/ 1019908 w 1570893"/>
              <a:gd name="connsiteY166" fmla="*/ 234461 h 1113692"/>
              <a:gd name="connsiteX167" fmla="*/ 902677 w 1570893"/>
              <a:gd name="connsiteY167" fmla="*/ 199292 h 1113692"/>
              <a:gd name="connsiteX168" fmla="*/ 867508 w 1570893"/>
              <a:gd name="connsiteY168" fmla="*/ 187569 h 1113692"/>
              <a:gd name="connsiteX169" fmla="*/ 832339 w 1570893"/>
              <a:gd name="connsiteY169" fmla="*/ 164123 h 1113692"/>
              <a:gd name="connsiteX170" fmla="*/ 738554 w 1570893"/>
              <a:gd name="connsiteY170" fmla="*/ 140677 h 1113692"/>
              <a:gd name="connsiteX171" fmla="*/ 644769 w 1570893"/>
              <a:gd name="connsiteY171" fmla="*/ 117231 h 1113692"/>
              <a:gd name="connsiteX172" fmla="*/ 550985 w 1570893"/>
              <a:gd name="connsiteY172" fmla="*/ 93784 h 1113692"/>
              <a:gd name="connsiteX173" fmla="*/ 468923 w 1570893"/>
              <a:gd name="connsiteY173" fmla="*/ 70338 h 1113692"/>
              <a:gd name="connsiteX174" fmla="*/ 269631 w 1570893"/>
              <a:gd name="connsiteY174" fmla="*/ 82061 h 1113692"/>
              <a:gd name="connsiteX175" fmla="*/ 234462 w 1570893"/>
              <a:gd name="connsiteY175" fmla="*/ 93784 h 1113692"/>
              <a:gd name="connsiteX176" fmla="*/ 222739 w 1570893"/>
              <a:gd name="connsiteY176" fmla="*/ 128954 h 1113692"/>
              <a:gd name="connsiteX177" fmla="*/ 234462 w 1570893"/>
              <a:gd name="connsiteY177" fmla="*/ 199292 h 1113692"/>
              <a:gd name="connsiteX178" fmla="*/ 293077 w 1570893"/>
              <a:gd name="connsiteY178" fmla="*/ 269631 h 1113692"/>
              <a:gd name="connsiteX179" fmla="*/ 339969 w 1570893"/>
              <a:gd name="connsiteY179" fmla="*/ 293077 h 1113692"/>
              <a:gd name="connsiteX180" fmla="*/ 457200 w 1570893"/>
              <a:gd name="connsiteY180" fmla="*/ 281354 h 1113692"/>
              <a:gd name="connsiteX181" fmla="*/ 515816 w 1570893"/>
              <a:gd name="connsiteY181" fmla="*/ 234461 h 1113692"/>
              <a:gd name="connsiteX182" fmla="*/ 550985 w 1570893"/>
              <a:gd name="connsiteY182" fmla="*/ 222738 h 1113692"/>
              <a:gd name="connsiteX183" fmla="*/ 621323 w 1570893"/>
              <a:gd name="connsiteY183" fmla="*/ 187569 h 1113692"/>
              <a:gd name="connsiteX184" fmla="*/ 668216 w 1570893"/>
              <a:gd name="connsiteY184" fmla="*/ 152400 h 1113692"/>
              <a:gd name="connsiteX185" fmla="*/ 703385 w 1570893"/>
              <a:gd name="connsiteY185" fmla="*/ 128954 h 1113692"/>
              <a:gd name="connsiteX186" fmla="*/ 726831 w 1570893"/>
              <a:gd name="connsiteY186" fmla="*/ 105507 h 1113692"/>
              <a:gd name="connsiteX187" fmla="*/ 762000 w 1570893"/>
              <a:gd name="connsiteY187" fmla="*/ 93784 h 1113692"/>
              <a:gd name="connsiteX188" fmla="*/ 808893 w 1570893"/>
              <a:gd name="connsiteY188" fmla="*/ 70338 h 1113692"/>
              <a:gd name="connsiteX189" fmla="*/ 844062 w 1570893"/>
              <a:gd name="connsiteY189" fmla="*/ 58615 h 1113692"/>
              <a:gd name="connsiteX190" fmla="*/ 879231 w 1570893"/>
              <a:gd name="connsiteY190" fmla="*/ 35169 h 1113692"/>
              <a:gd name="connsiteX191" fmla="*/ 949569 w 1570893"/>
              <a:gd name="connsiteY191" fmla="*/ 11723 h 1113692"/>
              <a:gd name="connsiteX192" fmla="*/ 984739 w 1570893"/>
              <a:gd name="connsiteY192" fmla="*/ 0 h 1113692"/>
              <a:gd name="connsiteX193" fmla="*/ 1230923 w 1570893"/>
              <a:gd name="connsiteY193" fmla="*/ 11723 h 1113692"/>
              <a:gd name="connsiteX194" fmla="*/ 1301262 w 1570893"/>
              <a:gd name="connsiteY194" fmla="*/ 35169 h 1113692"/>
              <a:gd name="connsiteX195" fmla="*/ 1336431 w 1570893"/>
              <a:gd name="connsiteY195" fmla="*/ 70338 h 1113692"/>
              <a:gd name="connsiteX196" fmla="*/ 1336431 w 1570893"/>
              <a:gd name="connsiteY196" fmla="*/ 246184 h 1113692"/>
              <a:gd name="connsiteX197" fmla="*/ 1289539 w 1570893"/>
              <a:gd name="connsiteY197" fmla="*/ 316523 h 1113692"/>
              <a:gd name="connsiteX198" fmla="*/ 1266093 w 1570893"/>
              <a:gd name="connsiteY198" fmla="*/ 351692 h 1113692"/>
              <a:gd name="connsiteX199" fmla="*/ 1242646 w 1570893"/>
              <a:gd name="connsiteY199" fmla="*/ 422031 h 1113692"/>
              <a:gd name="connsiteX200" fmla="*/ 1230923 w 1570893"/>
              <a:gd name="connsiteY200" fmla="*/ 457200 h 1113692"/>
              <a:gd name="connsiteX201" fmla="*/ 1266093 w 1570893"/>
              <a:gd name="connsiteY201" fmla="*/ 597877 h 1113692"/>
              <a:gd name="connsiteX202" fmla="*/ 1336431 w 1570893"/>
              <a:gd name="connsiteY202" fmla="*/ 644769 h 1113692"/>
              <a:gd name="connsiteX203" fmla="*/ 1395046 w 1570893"/>
              <a:gd name="connsiteY203" fmla="*/ 633046 h 1113692"/>
              <a:gd name="connsiteX204" fmla="*/ 1430216 w 1570893"/>
              <a:gd name="connsiteY204" fmla="*/ 562707 h 1113692"/>
              <a:gd name="connsiteX205" fmla="*/ 1418493 w 1570893"/>
              <a:gd name="connsiteY205" fmla="*/ 468923 h 1113692"/>
              <a:gd name="connsiteX206" fmla="*/ 1395046 w 1570893"/>
              <a:gd name="connsiteY206" fmla="*/ 445477 h 1113692"/>
              <a:gd name="connsiteX207" fmla="*/ 1383323 w 1570893"/>
              <a:gd name="connsiteY207" fmla="*/ 410307 h 1113692"/>
              <a:gd name="connsiteX208" fmla="*/ 1348154 w 1570893"/>
              <a:gd name="connsiteY208" fmla="*/ 398584 h 1113692"/>
              <a:gd name="connsiteX209" fmla="*/ 1266093 w 1570893"/>
              <a:gd name="connsiteY209" fmla="*/ 363415 h 1113692"/>
              <a:gd name="connsiteX210" fmla="*/ 1078523 w 1570893"/>
              <a:gd name="connsiteY210" fmla="*/ 375138 h 1113692"/>
              <a:gd name="connsiteX211" fmla="*/ 984739 w 1570893"/>
              <a:gd name="connsiteY211" fmla="*/ 398584 h 111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570893" h="1113692">
                <a:moveTo>
                  <a:pt x="480646" y="586154"/>
                </a:moveTo>
                <a:cubicBezTo>
                  <a:pt x="496277" y="605692"/>
                  <a:pt x="509846" y="627076"/>
                  <a:pt x="527539" y="644769"/>
                </a:cubicBezTo>
                <a:cubicBezTo>
                  <a:pt x="537502" y="654732"/>
                  <a:pt x="552745" y="658252"/>
                  <a:pt x="562708" y="668215"/>
                </a:cubicBezTo>
                <a:cubicBezTo>
                  <a:pt x="572671" y="678178"/>
                  <a:pt x="575551" y="694106"/>
                  <a:pt x="586154" y="703384"/>
                </a:cubicBezTo>
                <a:cubicBezTo>
                  <a:pt x="607361" y="721940"/>
                  <a:pt x="636567" y="730351"/>
                  <a:pt x="656493" y="750277"/>
                </a:cubicBezTo>
                <a:cubicBezTo>
                  <a:pt x="677618" y="771402"/>
                  <a:pt x="698269" y="796651"/>
                  <a:pt x="726831" y="808892"/>
                </a:cubicBezTo>
                <a:cubicBezTo>
                  <a:pt x="741640" y="815239"/>
                  <a:pt x="758092" y="816707"/>
                  <a:pt x="773723" y="820615"/>
                </a:cubicBezTo>
                <a:cubicBezTo>
                  <a:pt x="833303" y="817305"/>
                  <a:pt x="959224" y="846130"/>
                  <a:pt x="1019908" y="785446"/>
                </a:cubicBezTo>
                <a:cubicBezTo>
                  <a:pt x="1029871" y="775483"/>
                  <a:pt x="1035539" y="762000"/>
                  <a:pt x="1043354" y="750277"/>
                </a:cubicBezTo>
                <a:cubicBezTo>
                  <a:pt x="1039446" y="707292"/>
                  <a:pt x="1037735" y="664051"/>
                  <a:pt x="1031631" y="621323"/>
                </a:cubicBezTo>
                <a:cubicBezTo>
                  <a:pt x="1025435" y="577952"/>
                  <a:pt x="1020576" y="592850"/>
                  <a:pt x="996462" y="562707"/>
                </a:cubicBezTo>
                <a:cubicBezTo>
                  <a:pt x="981716" y="544274"/>
                  <a:pt x="971344" y="517157"/>
                  <a:pt x="949569" y="504092"/>
                </a:cubicBezTo>
                <a:cubicBezTo>
                  <a:pt x="938973" y="497734"/>
                  <a:pt x="926123" y="496277"/>
                  <a:pt x="914400" y="492369"/>
                </a:cubicBezTo>
                <a:cubicBezTo>
                  <a:pt x="894862" y="496277"/>
                  <a:pt x="874442" y="497096"/>
                  <a:pt x="855785" y="504092"/>
                </a:cubicBezTo>
                <a:cubicBezTo>
                  <a:pt x="842593" y="509039"/>
                  <a:pt x="831313" y="518369"/>
                  <a:pt x="820616" y="527538"/>
                </a:cubicBezTo>
                <a:lnTo>
                  <a:pt x="738554" y="609600"/>
                </a:lnTo>
                <a:cubicBezTo>
                  <a:pt x="726831" y="621323"/>
                  <a:pt x="717179" y="635573"/>
                  <a:pt x="703385" y="644769"/>
                </a:cubicBezTo>
                <a:cubicBezTo>
                  <a:pt x="653378" y="678106"/>
                  <a:pt x="636623" y="693477"/>
                  <a:pt x="586154" y="715107"/>
                </a:cubicBezTo>
                <a:cubicBezTo>
                  <a:pt x="574796" y="719975"/>
                  <a:pt x="562038" y="721305"/>
                  <a:pt x="550985" y="726831"/>
                </a:cubicBezTo>
                <a:cubicBezTo>
                  <a:pt x="538383" y="733132"/>
                  <a:pt x="528691" y="744555"/>
                  <a:pt x="515816" y="750277"/>
                </a:cubicBezTo>
                <a:cubicBezTo>
                  <a:pt x="493232" y="760314"/>
                  <a:pt x="468923" y="765908"/>
                  <a:pt x="445477" y="773723"/>
                </a:cubicBezTo>
                <a:lnTo>
                  <a:pt x="410308" y="785446"/>
                </a:lnTo>
                <a:lnTo>
                  <a:pt x="375139" y="797169"/>
                </a:lnTo>
                <a:lnTo>
                  <a:pt x="339969" y="808892"/>
                </a:lnTo>
                <a:cubicBezTo>
                  <a:pt x="317999" y="807427"/>
                  <a:pt x="184892" y="813415"/>
                  <a:pt x="128954" y="785446"/>
                </a:cubicBezTo>
                <a:cubicBezTo>
                  <a:pt x="116352" y="779145"/>
                  <a:pt x="105508" y="769815"/>
                  <a:pt x="93785" y="762000"/>
                </a:cubicBezTo>
                <a:cubicBezTo>
                  <a:pt x="97693" y="707292"/>
                  <a:pt x="92946" y="651266"/>
                  <a:pt x="105508" y="597877"/>
                </a:cubicBezTo>
                <a:cubicBezTo>
                  <a:pt x="109305" y="581739"/>
                  <a:pt x="127941" y="573321"/>
                  <a:pt x="140677" y="562707"/>
                </a:cubicBezTo>
                <a:cubicBezTo>
                  <a:pt x="160199" y="546438"/>
                  <a:pt x="200688" y="524635"/>
                  <a:pt x="222739" y="515815"/>
                </a:cubicBezTo>
                <a:cubicBezTo>
                  <a:pt x="245686" y="506636"/>
                  <a:pt x="269631" y="500184"/>
                  <a:pt x="293077" y="492369"/>
                </a:cubicBezTo>
                <a:cubicBezTo>
                  <a:pt x="304800" y="488461"/>
                  <a:pt x="316258" y="483643"/>
                  <a:pt x="328246" y="480646"/>
                </a:cubicBezTo>
                <a:cubicBezTo>
                  <a:pt x="343877" y="476738"/>
                  <a:pt x="359647" y="473349"/>
                  <a:pt x="375139" y="468923"/>
                </a:cubicBezTo>
                <a:cubicBezTo>
                  <a:pt x="387021" y="465528"/>
                  <a:pt x="398950" y="462068"/>
                  <a:pt x="410308" y="457200"/>
                </a:cubicBezTo>
                <a:cubicBezTo>
                  <a:pt x="426371" y="450316"/>
                  <a:pt x="440340" y="438352"/>
                  <a:pt x="457200" y="433754"/>
                </a:cubicBezTo>
                <a:cubicBezTo>
                  <a:pt x="483858" y="426484"/>
                  <a:pt x="512076" y="426974"/>
                  <a:pt x="539262" y="422031"/>
                </a:cubicBezTo>
                <a:cubicBezTo>
                  <a:pt x="555114" y="419149"/>
                  <a:pt x="570302" y="413189"/>
                  <a:pt x="586154" y="410307"/>
                </a:cubicBezTo>
                <a:cubicBezTo>
                  <a:pt x="613340" y="405364"/>
                  <a:pt x="640862" y="402492"/>
                  <a:pt x="668216" y="398584"/>
                </a:cubicBezTo>
                <a:cubicBezTo>
                  <a:pt x="683847" y="390769"/>
                  <a:pt x="698529" y="380664"/>
                  <a:pt x="715108" y="375138"/>
                </a:cubicBezTo>
                <a:cubicBezTo>
                  <a:pt x="734011" y="368837"/>
                  <a:pt x="755584" y="371660"/>
                  <a:pt x="773723" y="363415"/>
                </a:cubicBezTo>
                <a:cubicBezTo>
                  <a:pt x="799376" y="351755"/>
                  <a:pt x="820616" y="332154"/>
                  <a:pt x="844062" y="316523"/>
                </a:cubicBezTo>
                <a:lnTo>
                  <a:pt x="879231" y="293077"/>
                </a:lnTo>
                <a:lnTo>
                  <a:pt x="914400" y="269631"/>
                </a:lnTo>
                <a:cubicBezTo>
                  <a:pt x="933656" y="211861"/>
                  <a:pt x="937958" y="215332"/>
                  <a:pt x="914400" y="128954"/>
                </a:cubicBezTo>
                <a:cubicBezTo>
                  <a:pt x="911492" y="118291"/>
                  <a:pt x="900840" y="110450"/>
                  <a:pt x="890954" y="105507"/>
                </a:cubicBezTo>
                <a:cubicBezTo>
                  <a:pt x="876543" y="98301"/>
                  <a:pt x="859693" y="97692"/>
                  <a:pt x="844062" y="93784"/>
                </a:cubicBezTo>
                <a:cubicBezTo>
                  <a:pt x="832339" y="85969"/>
                  <a:pt x="821843" y="75888"/>
                  <a:pt x="808893" y="70338"/>
                </a:cubicBezTo>
                <a:cubicBezTo>
                  <a:pt x="794084" y="63991"/>
                  <a:pt x="777492" y="63041"/>
                  <a:pt x="762000" y="58615"/>
                </a:cubicBezTo>
                <a:cubicBezTo>
                  <a:pt x="644263" y="24976"/>
                  <a:pt x="826546" y="71821"/>
                  <a:pt x="679939" y="35169"/>
                </a:cubicBezTo>
                <a:cubicBezTo>
                  <a:pt x="621324" y="39077"/>
                  <a:pt x="561945" y="36683"/>
                  <a:pt x="504093" y="46892"/>
                </a:cubicBezTo>
                <a:cubicBezTo>
                  <a:pt x="493208" y="48813"/>
                  <a:pt x="481227" y="59300"/>
                  <a:pt x="480646" y="70338"/>
                </a:cubicBezTo>
                <a:cubicBezTo>
                  <a:pt x="477148" y="136792"/>
                  <a:pt x="483762" y="203644"/>
                  <a:pt x="492369" y="269631"/>
                </a:cubicBezTo>
                <a:cubicBezTo>
                  <a:pt x="495851" y="296328"/>
                  <a:pt x="516029" y="351905"/>
                  <a:pt x="539262" y="375138"/>
                </a:cubicBezTo>
                <a:cubicBezTo>
                  <a:pt x="549225" y="385101"/>
                  <a:pt x="563429" y="389782"/>
                  <a:pt x="574431" y="398584"/>
                </a:cubicBezTo>
                <a:cubicBezTo>
                  <a:pt x="583062" y="405489"/>
                  <a:pt x="588399" y="416344"/>
                  <a:pt x="597877" y="422031"/>
                </a:cubicBezTo>
                <a:cubicBezTo>
                  <a:pt x="609890" y="429239"/>
                  <a:pt x="671180" y="443287"/>
                  <a:pt x="679939" y="445477"/>
                </a:cubicBezTo>
                <a:cubicBezTo>
                  <a:pt x="691662" y="453292"/>
                  <a:pt x="701867" y="464108"/>
                  <a:pt x="715108" y="468923"/>
                </a:cubicBezTo>
                <a:cubicBezTo>
                  <a:pt x="760252" y="485339"/>
                  <a:pt x="819324" y="493385"/>
                  <a:pt x="867508" y="504092"/>
                </a:cubicBezTo>
                <a:cubicBezTo>
                  <a:pt x="911668" y="513905"/>
                  <a:pt x="910405" y="514483"/>
                  <a:pt x="949569" y="527538"/>
                </a:cubicBezTo>
                <a:cubicBezTo>
                  <a:pt x="1041506" y="523707"/>
                  <a:pt x="1318641" y="502744"/>
                  <a:pt x="1430216" y="527538"/>
                </a:cubicBezTo>
                <a:cubicBezTo>
                  <a:pt x="1442279" y="530219"/>
                  <a:pt x="1438031" y="550984"/>
                  <a:pt x="1441939" y="562707"/>
                </a:cubicBezTo>
                <a:cubicBezTo>
                  <a:pt x="1438031" y="621323"/>
                  <a:pt x="1439874" y="680608"/>
                  <a:pt x="1430216" y="738554"/>
                </a:cubicBezTo>
                <a:cubicBezTo>
                  <a:pt x="1427900" y="752452"/>
                  <a:pt x="1413070" y="761121"/>
                  <a:pt x="1406769" y="773723"/>
                </a:cubicBezTo>
                <a:cubicBezTo>
                  <a:pt x="1385390" y="816480"/>
                  <a:pt x="1403600" y="842267"/>
                  <a:pt x="1348154" y="879231"/>
                </a:cubicBezTo>
                <a:lnTo>
                  <a:pt x="1207477" y="973015"/>
                </a:lnTo>
                <a:cubicBezTo>
                  <a:pt x="1195754" y="980830"/>
                  <a:pt x="1185674" y="992006"/>
                  <a:pt x="1172308" y="996461"/>
                </a:cubicBezTo>
                <a:cubicBezTo>
                  <a:pt x="1148862" y="1004276"/>
                  <a:pt x="1125946" y="1013912"/>
                  <a:pt x="1101969" y="1019907"/>
                </a:cubicBezTo>
                <a:cubicBezTo>
                  <a:pt x="1043089" y="1034628"/>
                  <a:pt x="1070362" y="1026536"/>
                  <a:pt x="1019908" y="1043354"/>
                </a:cubicBezTo>
                <a:cubicBezTo>
                  <a:pt x="965200" y="1039446"/>
                  <a:pt x="910256" y="1038040"/>
                  <a:pt x="855785" y="1031631"/>
                </a:cubicBezTo>
                <a:cubicBezTo>
                  <a:pt x="843512" y="1030187"/>
                  <a:pt x="829354" y="1028645"/>
                  <a:pt x="820616" y="1019907"/>
                </a:cubicBezTo>
                <a:cubicBezTo>
                  <a:pt x="811878" y="1011169"/>
                  <a:pt x="812801" y="996461"/>
                  <a:pt x="808893" y="984738"/>
                </a:cubicBezTo>
                <a:cubicBezTo>
                  <a:pt x="828503" y="827860"/>
                  <a:pt x="796053" y="931519"/>
                  <a:pt x="844062" y="867507"/>
                </a:cubicBezTo>
                <a:cubicBezTo>
                  <a:pt x="860969" y="844964"/>
                  <a:pt x="890954" y="797169"/>
                  <a:pt x="890954" y="797169"/>
                </a:cubicBezTo>
                <a:cubicBezTo>
                  <a:pt x="894862" y="781538"/>
                  <a:pt x="896133" y="765000"/>
                  <a:pt x="902677" y="750277"/>
                </a:cubicBezTo>
                <a:cubicBezTo>
                  <a:pt x="924468" y="701247"/>
                  <a:pt x="930982" y="698525"/>
                  <a:pt x="961293" y="668215"/>
                </a:cubicBezTo>
                <a:cubicBezTo>
                  <a:pt x="988216" y="560521"/>
                  <a:pt x="949306" y="671477"/>
                  <a:pt x="1008185" y="597877"/>
                </a:cubicBezTo>
                <a:cubicBezTo>
                  <a:pt x="1015905" y="588227"/>
                  <a:pt x="1014382" y="573760"/>
                  <a:pt x="1019908" y="562707"/>
                </a:cubicBezTo>
                <a:cubicBezTo>
                  <a:pt x="1065360" y="471802"/>
                  <a:pt x="1025610" y="580771"/>
                  <a:pt x="1055077" y="492369"/>
                </a:cubicBezTo>
                <a:cubicBezTo>
                  <a:pt x="1051169" y="468923"/>
                  <a:pt x="1051700" y="444287"/>
                  <a:pt x="1043354" y="422031"/>
                </a:cubicBezTo>
                <a:cubicBezTo>
                  <a:pt x="1039473" y="411682"/>
                  <a:pt x="1026813" y="407215"/>
                  <a:pt x="1019908" y="398584"/>
                </a:cubicBezTo>
                <a:cubicBezTo>
                  <a:pt x="1011107" y="387582"/>
                  <a:pt x="1006425" y="373378"/>
                  <a:pt x="996462" y="363415"/>
                </a:cubicBezTo>
                <a:cubicBezTo>
                  <a:pt x="986499" y="353452"/>
                  <a:pt x="972295" y="348770"/>
                  <a:pt x="961293" y="339969"/>
                </a:cubicBezTo>
                <a:cubicBezTo>
                  <a:pt x="952662" y="333064"/>
                  <a:pt x="946688" y="323155"/>
                  <a:pt x="937846" y="316523"/>
                </a:cubicBezTo>
                <a:cubicBezTo>
                  <a:pt x="915303" y="299616"/>
                  <a:pt x="887433" y="289557"/>
                  <a:pt x="867508" y="269631"/>
                </a:cubicBezTo>
                <a:cubicBezTo>
                  <a:pt x="859693" y="261815"/>
                  <a:pt x="853948" y="251127"/>
                  <a:pt x="844062" y="246184"/>
                </a:cubicBezTo>
                <a:cubicBezTo>
                  <a:pt x="821957" y="235131"/>
                  <a:pt x="797169" y="230553"/>
                  <a:pt x="773723" y="222738"/>
                </a:cubicBezTo>
                <a:lnTo>
                  <a:pt x="738554" y="211015"/>
                </a:lnTo>
                <a:lnTo>
                  <a:pt x="703385" y="199292"/>
                </a:lnTo>
                <a:lnTo>
                  <a:pt x="668216" y="187569"/>
                </a:lnTo>
                <a:cubicBezTo>
                  <a:pt x="660400" y="179754"/>
                  <a:pt x="655794" y="164910"/>
                  <a:pt x="644769" y="164123"/>
                </a:cubicBezTo>
                <a:cubicBezTo>
                  <a:pt x="597834" y="160771"/>
                  <a:pt x="547202" y="156986"/>
                  <a:pt x="504093" y="175846"/>
                </a:cubicBezTo>
                <a:cubicBezTo>
                  <a:pt x="478277" y="187141"/>
                  <a:pt x="477125" y="226258"/>
                  <a:pt x="457200" y="246184"/>
                </a:cubicBezTo>
                <a:lnTo>
                  <a:pt x="433754" y="269631"/>
                </a:lnTo>
                <a:cubicBezTo>
                  <a:pt x="437662" y="300892"/>
                  <a:pt x="437188" y="333020"/>
                  <a:pt x="445477" y="363415"/>
                </a:cubicBezTo>
                <a:cubicBezTo>
                  <a:pt x="449184" y="377008"/>
                  <a:pt x="462622" y="385982"/>
                  <a:pt x="468923" y="398584"/>
                </a:cubicBezTo>
                <a:cubicBezTo>
                  <a:pt x="515277" y="491294"/>
                  <a:pt x="432479" y="368921"/>
                  <a:pt x="515816" y="468923"/>
                </a:cubicBezTo>
                <a:cubicBezTo>
                  <a:pt x="524836" y="479747"/>
                  <a:pt x="528659" y="494814"/>
                  <a:pt x="539262" y="504092"/>
                </a:cubicBezTo>
                <a:cubicBezTo>
                  <a:pt x="560469" y="522648"/>
                  <a:pt x="586154" y="535353"/>
                  <a:pt x="609600" y="550984"/>
                </a:cubicBezTo>
                <a:cubicBezTo>
                  <a:pt x="621323" y="558800"/>
                  <a:pt x="634806" y="564468"/>
                  <a:pt x="644769" y="574431"/>
                </a:cubicBezTo>
                <a:lnTo>
                  <a:pt x="668216" y="597877"/>
                </a:lnTo>
                <a:cubicBezTo>
                  <a:pt x="676031" y="613508"/>
                  <a:pt x="680474" y="631344"/>
                  <a:pt x="691662" y="644769"/>
                </a:cubicBezTo>
                <a:cubicBezTo>
                  <a:pt x="700682" y="655593"/>
                  <a:pt x="716228" y="658937"/>
                  <a:pt x="726831" y="668215"/>
                </a:cubicBezTo>
                <a:cubicBezTo>
                  <a:pt x="747626" y="686411"/>
                  <a:pt x="765907" y="707292"/>
                  <a:pt x="785446" y="726831"/>
                </a:cubicBezTo>
                <a:lnTo>
                  <a:pt x="808893" y="750277"/>
                </a:lnTo>
                <a:lnTo>
                  <a:pt x="844062" y="785446"/>
                </a:lnTo>
                <a:cubicBezTo>
                  <a:pt x="872445" y="870594"/>
                  <a:pt x="873971" y="858312"/>
                  <a:pt x="832339" y="1008184"/>
                </a:cubicBezTo>
                <a:cubicBezTo>
                  <a:pt x="828568" y="1021760"/>
                  <a:pt x="810044" y="1025909"/>
                  <a:pt x="797169" y="1031631"/>
                </a:cubicBezTo>
                <a:cubicBezTo>
                  <a:pt x="774585" y="1041669"/>
                  <a:pt x="750277" y="1047262"/>
                  <a:pt x="726831" y="1055077"/>
                </a:cubicBezTo>
                <a:cubicBezTo>
                  <a:pt x="715108" y="1058985"/>
                  <a:pt x="703779" y="1064377"/>
                  <a:pt x="691662" y="1066800"/>
                </a:cubicBezTo>
                <a:cubicBezTo>
                  <a:pt x="672123" y="1070708"/>
                  <a:pt x="652270" y="1073280"/>
                  <a:pt x="633046" y="1078523"/>
                </a:cubicBezTo>
                <a:cubicBezTo>
                  <a:pt x="609203" y="1085026"/>
                  <a:pt x="586154" y="1094154"/>
                  <a:pt x="562708" y="1101969"/>
                </a:cubicBezTo>
                <a:lnTo>
                  <a:pt x="527539" y="1113692"/>
                </a:lnTo>
                <a:cubicBezTo>
                  <a:pt x="484554" y="1109784"/>
                  <a:pt x="439532" y="1115618"/>
                  <a:pt x="398585" y="1101969"/>
                </a:cubicBezTo>
                <a:cubicBezTo>
                  <a:pt x="386862" y="1098061"/>
                  <a:pt x="387775" y="1079123"/>
                  <a:pt x="386862" y="1066800"/>
                </a:cubicBezTo>
                <a:cubicBezTo>
                  <a:pt x="379928" y="973190"/>
                  <a:pt x="384479" y="878846"/>
                  <a:pt x="375139" y="785446"/>
                </a:cubicBezTo>
                <a:cubicBezTo>
                  <a:pt x="372680" y="760854"/>
                  <a:pt x="356540" y="739342"/>
                  <a:pt x="351693" y="715107"/>
                </a:cubicBezTo>
                <a:cubicBezTo>
                  <a:pt x="345401" y="683651"/>
                  <a:pt x="333520" y="611650"/>
                  <a:pt x="316523" y="586154"/>
                </a:cubicBezTo>
                <a:cubicBezTo>
                  <a:pt x="308708" y="574431"/>
                  <a:pt x="299378" y="563586"/>
                  <a:pt x="293077" y="550984"/>
                </a:cubicBezTo>
                <a:cubicBezTo>
                  <a:pt x="287551" y="539931"/>
                  <a:pt x="288209" y="526097"/>
                  <a:pt x="281354" y="515815"/>
                </a:cubicBezTo>
                <a:cubicBezTo>
                  <a:pt x="272158" y="502021"/>
                  <a:pt x="256799" y="493382"/>
                  <a:pt x="246185" y="480646"/>
                </a:cubicBezTo>
                <a:cubicBezTo>
                  <a:pt x="197340" y="422031"/>
                  <a:pt x="252046" y="465015"/>
                  <a:pt x="187569" y="422031"/>
                </a:cubicBezTo>
                <a:cubicBezTo>
                  <a:pt x="69738" y="431095"/>
                  <a:pt x="49987" y="392395"/>
                  <a:pt x="11723" y="468923"/>
                </a:cubicBezTo>
                <a:cubicBezTo>
                  <a:pt x="6197" y="479976"/>
                  <a:pt x="3908" y="492369"/>
                  <a:pt x="0" y="504092"/>
                </a:cubicBezTo>
                <a:cubicBezTo>
                  <a:pt x="3908" y="601784"/>
                  <a:pt x="4757" y="699647"/>
                  <a:pt x="11723" y="797169"/>
                </a:cubicBezTo>
                <a:cubicBezTo>
                  <a:pt x="12603" y="809495"/>
                  <a:pt x="17920" y="821286"/>
                  <a:pt x="23446" y="832338"/>
                </a:cubicBezTo>
                <a:cubicBezTo>
                  <a:pt x="29747" y="844940"/>
                  <a:pt x="39077" y="855784"/>
                  <a:pt x="46893" y="867507"/>
                </a:cubicBezTo>
                <a:cubicBezTo>
                  <a:pt x="50801" y="879230"/>
                  <a:pt x="50896" y="893027"/>
                  <a:pt x="58616" y="902677"/>
                </a:cubicBezTo>
                <a:cubicBezTo>
                  <a:pt x="67417" y="913679"/>
                  <a:pt x="82320" y="917934"/>
                  <a:pt x="93785" y="926123"/>
                </a:cubicBezTo>
                <a:cubicBezTo>
                  <a:pt x="226065" y="1020609"/>
                  <a:pt x="74389" y="922287"/>
                  <a:pt x="175846" y="973015"/>
                </a:cubicBezTo>
                <a:cubicBezTo>
                  <a:pt x="188448" y="979316"/>
                  <a:pt x="198141" y="990739"/>
                  <a:pt x="211016" y="996461"/>
                </a:cubicBezTo>
                <a:cubicBezTo>
                  <a:pt x="233600" y="1006498"/>
                  <a:pt x="257908" y="1012091"/>
                  <a:pt x="281354" y="1019907"/>
                </a:cubicBezTo>
                <a:cubicBezTo>
                  <a:pt x="339079" y="1039149"/>
                  <a:pt x="304321" y="1029597"/>
                  <a:pt x="386862" y="1043354"/>
                </a:cubicBezTo>
                <a:cubicBezTo>
                  <a:pt x="465016" y="1039446"/>
                  <a:pt x="543366" y="1038410"/>
                  <a:pt x="621323" y="1031631"/>
                </a:cubicBezTo>
                <a:cubicBezTo>
                  <a:pt x="633634" y="1030560"/>
                  <a:pt x="645691" y="1025908"/>
                  <a:pt x="656493" y="1019907"/>
                </a:cubicBezTo>
                <a:cubicBezTo>
                  <a:pt x="681125" y="1006222"/>
                  <a:pt x="726831" y="973015"/>
                  <a:pt x="726831" y="973015"/>
                </a:cubicBezTo>
                <a:cubicBezTo>
                  <a:pt x="730739" y="961292"/>
                  <a:pt x="738554" y="950203"/>
                  <a:pt x="738554" y="937846"/>
                </a:cubicBezTo>
                <a:cubicBezTo>
                  <a:pt x="738554" y="902460"/>
                  <a:pt x="738021" y="865908"/>
                  <a:pt x="726831" y="832338"/>
                </a:cubicBezTo>
                <a:cubicBezTo>
                  <a:pt x="721588" y="816610"/>
                  <a:pt x="704398" y="807783"/>
                  <a:pt x="691662" y="797169"/>
                </a:cubicBezTo>
                <a:cubicBezTo>
                  <a:pt x="661361" y="771918"/>
                  <a:pt x="656572" y="773749"/>
                  <a:pt x="621323" y="762000"/>
                </a:cubicBezTo>
                <a:cubicBezTo>
                  <a:pt x="609600" y="754185"/>
                  <a:pt x="597156" y="747356"/>
                  <a:pt x="586154" y="738554"/>
                </a:cubicBezTo>
                <a:cubicBezTo>
                  <a:pt x="562292" y="719464"/>
                  <a:pt x="556670" y="706049"/>
                  <a:pt x="539262" y="679938"/>
                </a:cubicBezTo>
                <a:cubicBezTo>
                  <a:pt x="653642" y="565558"/>
                  <a:pt x="564482" y="637578"/>
                  <a:pt x="914400" y="656492"/>
                </a:cubicBezTo>
                <a:cubicBezTo>
                  <a:pt x="938774" y="657810"/>
                  <a:pt x="1061920" y="675891"/>
                  <a:pt x="1090246" y="679938"/>
                </a:cubicBezTo>
                <a:lnTo>
                  <a:pt x="1160585" y="703384"/>
                </a:lnTo>
                <a:lnTo>
                  <a:pt x="1195754" y="715107"/>
                </a:lnTo>
                <a:cubicBezTo>
                  <a:pt x="1203569" y="722923"/>
                  <a:pt x="1210569" y="731649"/>
                  <a:pt x="1219200" y="738554"/>
                </a:cubicBezTo>
                <a:cubicBezTo>
                  <a:pt x="1230202" y="747356"/>
                  <a:pt x="1245567" y="750998"/>
                  <a:pt x="1254369" y="762000"/>
                </a:cubicBezTo>
                <a:cubicBezTo>
                  <a:pt x="1262089" y="771649"/>
                  <a:pt x="1260567" y="786116"/>
                  <a:pt x="1266093" y="797169"/>
                </a:cubicBezTo>
                <a:cubicBezTo>
                  <a:pt x="1301063" y="867108"/>
                  <a:pt x="1287035" y="799275"/>
                  <a:pt x="1348154" y="890954"/>
                </a:cubicBezTo>
                <a:cubicBezTo>
                  <a:pt x="1355969" y="902677"/>
                  <a:pt x="1361637" y="916160"/>
                  <a:pt x="1371600" y="926123"/>
                </a:cubicBezTo>
                <a:cubicBezTo>
                  <a:pt x="1381563" y="936086"/>
                  <a:pt x="1393894" y="943847"/>
                  <a:pt x="1406769" y="949569"/>
                </a:cubicBezTo>
                <a:cubicBezTo>
                  <a:pt x="1429353" y="959606"/>
                  <a:pt x="1477108" y="973015"/>
                  <a:pt x="1477108" y="973015"/>
                </a:cubicBezTo>
                <a:cubicBezTo>
                  <a:pt x="1504462" y="969107"/>
                  <a:pt x="1534455" y="973649"/>
                  <a:pt x="1559169" y="961292"/>
                </a:cubicBezTo>
                <a:cubicBezTo>
                  <a:pt x="1570222" y="955766"/>
                  <a:pt x="1570893" y="938480"/>
                  <a:pt x="1570893" y="926123"/>
                </a:cubicBezTo>
                <a:cubicBezTo>
                  <a:pt x="1570893" y="867378"/>
                  <a:pt x="1565319" y="808700"/>
                  <a:pt x="1559169" y="750277"/>
                </a:cubicBezTo>
                <a:cubicBezTo>
                  <a:pt x="1557482" y="734253"/>
                  <a:pt x="1551872" y="718876"/>
                  <a:pt x="1547446" y="703384"/>
                </a:cubicBezTo>
                <a:cubicBezTo>
                  <a:pt x="1535653" y="662108"/>
                  <a:pt x="1522417" y="631464"/>
                  <a:pt x="1488831" y="597877"/>
                </a:cubicBezTo>
                <a:cubicBezTo>
                  <a:pt x="1465385" y="574431"/>
                  <a:pt x="1449949" y="538023"/>
                  <a:pt x="1418493" y="527538"/>
                </a:cubicBezTo>
                <a:cubicBezTo>
                  <a:pt x="1368038" y="510720"/>
                  <a:pt x="1395311" y="518812"/>
                  <a:pt x="1336431" y="504092"/>
                </a:cubicBezTo>
                <a:cubicBezTo>
                  <a:pt x="1184234" y="402627"/>
                  <a:pt x="1376031" y="521518"/>
                  <a:pt x="902677" y="468923"/>
                </a:cubicBezTo>
                <a:cubicBezTo>
                  <a:pt x="888674" y="467367"/>
                  <a:pt x="887046" y="445477"/>
                  <a:pt x="879231" y="433754"/>
                </a:cubicBezTo>
                <a:cubicBezTo>
                  <a:pt x="883139" y="422031"/>
                  <a:pt x="880225" y="404715"/>
                  <a:pt x="890954" y="398584"/>
                </a:cubicBezTo>
                <a:cubicBezTo>
                  <a:pt x="911592" y="386791"/>
                  <a:pt x="937800" y="390475"/>
                  <a:pt x="961293" y="386861"/>
                </a:cubicBezTo>
                <a:cubicBezTo>
                  <a:pt x="988603" y="382659"/>
                  <a:pt x="1016000" y="379046"/>
                  <a:pt x="1043354" y="375138"/>
                </a:cubicBezTo>
                <a:cubicBezTo>
                  <a:pt x="1055077" y="371230"/>
                  <a:pt x="1068874" y="371134"/>
                  <a:pt x="1078523" y="363415"/>
                </a:cubicBezTo>
                <a:cubicBezTo>
                  <a:pt x="1107934" y="339886"/>
                  <a:pt x="1111927" y="302154"/>
                  <a:pt x="1090246" y="269631"/>
                </a:cubicBezTo>
                <a:cubicBezTo>
                  <a:pt x="1083392" y="259349"/>
                  <a:pt x="1066130" y="263433"/>
                  <a:pt x="1055077" y="257907"/>
                </a:cubicBezTo>
                <a:cubicBezTo>
                  <a:pt x="1042475" y="251606"/>
                  <a:pt x="1032783" y="240183"/>
                  <a:pt x="1019908" y="234461"/>
                </a:cubicBezTo>
                <a:cubicBezTo>
                  <a:pt x="969763" y="212174"/>
                  <a:pt x="950417" y="212932"/>
                  <a:pt x="902677" y="199292"/>
                </a:cubicBezTo>
                <a:cubicBezTo>
                  <a:pt x="890795" y="195897"/>
                  <a:pt x="878561" y="193095"/>
                  <a:pt x="867508" y="187569"/>
                </a:cubicBezTo>
                <a:cubicBezTo>
                  <a:pt x="854906" y="181268"/>
                  <a:pt x="845580" y="168938"/>
                  <a:pt x="832339" y="164123"/>
                </a:cubicBezTo>
                <a:cubicBezTo>
                  <a:pt x="802055" y="153111"/>
                  <a:pt x="769124" y="150867"/>
                  <a:pt x="738554" y="140677"/>
                </a:cubicBezTo>
                <a:cubicBezTo>
                  <a:pt x="671318" y="118265"/>
                  <a:pt x="736729" y="138453"/>
                  <a:pt x="644769" y="117231"/>
                </a:cubicBezTo>
                <a:cubicBezTo>
                  <a:pt x="613371" y="109985"/>
                  <a:pt x="582246" y="101600"/>
                  <a:pt x="550985" y="93784"/>
                </a:cubicBezTo>
                <a:cubicBezTo>
                  <a:pt x="492099" y="79062"/>
                  <a:pt x="519382" y="87157"/>
                  <a:pt x="468923" y="70338"/>
                </a:cubicBezTo>
                <a:cubicBezTo>
                  <a:pt x="402492" y="74246"/>
                  <a:pt x="335846" y="75440"/>
                  <a:pt x="269631" y="82061"/>
                </a:cubicBezTo>
                <a:cubicBezTo>
                  <a:pt x="257335" y="83291"/>
                  <a:pt x="243200" y="85046"/>
                  <a:pt x="234462" y="93784"/>
                </a:cubicBezTo>
                <a:cubicBezTo>
                  <a:pt x="225724" y="102522"/>
                  <a:pt x="226647" y="117231"/>
                  <a:pt x="222739" y="128954"/>
                </a:cubicBezTo>
                <a:cubicBezTo>
                  <a:pt x="226647" y="152400"/>
                  <a:pt x="225634" y="177223"/>
                  <a:pt x="234462" y="199292"/>
                </a:cubicBezTo>
                <a:cubicBezTo>
                  <a:pt x="237685" y="207349"/>
                  <a:pt x="277639" y="259339"/>
                  <a:pt x="293077" y="269631"/>
                </a:cubicBezTo>
                <a:cubicBezTo>
                  <a:pt x="307617" y="279325"/>
                  <a:pt x="324338" y="285262"/>
                  <a:pt x="339969" y="293077"/>
                </a:cubicBezTo>
                <a:cubicBezTo>
                  <a:pt x="379046" y="289169"/>
                  <a:pt x="418934" y="290185"/>
                  <a:pt x="457200" y="281354"/>
                </a:cubicBezTo>
                <a:cubicBezTo>
                  <a:pt x="495321" y="272557"/>
                  <a:pt x="487304" y="251568"/>
                  <a:pt x="515816" y="234461"/>
                </a:cubicBezTo>
                <a:cubicBezTo>
                  <a:pt x="526412" y="228103"/>
                  <a:pt x="539932" y="228264"/>
                  <a:pt x="550985" y="222738"/>
                </a:cubicBezTo>
                <a:cubicBezTo>
                  <a:pt x="641887" y="177287"/>
                  <a:pt x="532925" y="217035"/>
                  <a:pt x="621323" y="187569"/>
                </a:cubicBezTo>
                <a:cubicBezTo>
                  <a:pt x="636954" y="175846"/>
                  <a:pt x="652317" y="163756"/>
                  <a:pt x="668216" y="152400"/>
                </a:cubicBezTo>
                <a:cubicBezTo>
                  <a:pt x="679681" y="144211"/>
                  <a:pt x="692383" y="137756"/>
                  <a:pt x="703385" y="128954"/>
                </a:cubicBezTo>
                <a:cubicBezTo>
                  <a:pt x="712016" y="122049"/>
                  <a:pt x="717353" y="111194"/>
                  <a:pt x="726831" y="105507"/>
                </a:cubicBezTo>
                <a:cubicBezTo>
                  <a:pt x="737427" y="99149"/>
                  <a:pt x="750642" y="98652"/>
                  <a:pt x="762000" y="93784"/>
                </a:cubicBezTo>
                <a:cubicBezTo>
                  <a:pt x="778063" y="86900"/>
                  <a:pt x="792830" y="77222"/>
                  <a:pt x="808893" y="70338"/>
                </a:cubicBezTo>
                <a:cubicBezTo>
                  <a:pt x="820251" y="65470"/>
                  <a:pt x="833009" y="64141"/>
                  <a:pt x="844062" y="58615"/>
                </a:cubicBezTo>
                <a:cubicBezTo>
                  <a:pt x="856664" y="52314"/>
                  <a:pt x="866356" y="40891"/>
                  <a:pt x="879231" y="35169"/>
                </a:cubicBezTo>
                <a:cubicBezTo>
                  <a:pt x="901815" y="25132"/>
                  <a:pt x="926123" y="19538"/>
                  <a:pt x="949569" y="11723"/>
                </a:cubicBezTo>
                <a:lnTo>
                  <a:pt x="984739" y="0"/>
                </a:lnTo>
                <a:cubicBezTo>
                  <a:pt x="1066800" y="3908"/>
                  <a:pt x="1149271" y="2651"/>
                  <a:pt x="1230923" y="11723"/>
                </a:cubicBezTo>
                <a:cubicBezTo>
                  <a:pt x="1255486" y="14452"/>
                  <a:pt x="1301262" y="35169"/>
                  <a:pt x="1301262" y="35169"/>
                </a:cubicBezTo>
                <a:cubicBezTo>
                  <a:pt x="1312985" y="46892"/>
                  <a:pt x="1327235" y="56544"/>
                  <a:pt x="1336431" y="70338"/>
                </a:cubicBezTo>
                <a:cubicBezTo>
                  <a:pt x="1365344" y="113707"/>
                  <a:pt x="1340384" y="231952"/>
                  <a:pt x="1336431" y="246184"/>
                </a:cubicBezTo>
                <a:cubicBezTo>
                  <a:pt x="1328889" y="273335"/>
                  <a:pt x="1305170" y="293077"/>
                  <a:pt x="1289539" y="316523"/>
                </a:cubicBezTo>
                <a:cubicBezTo>
                  <a:pt x="1281724" y="328246"/>
                  <a:pt x="1270549" y="338326"/>
                  <a:pt x="1266093" y="351692"/>
                </a:cubicBezTo>
                <a:lnTo>
                  <a:pt x="1242646" y="422031"/>
                </a:lnTo>
                <a:lnTo>
                  <a:pt x="1230923" y="457200"/>
                </a:lnTo>
                <a:cubicBezTo>
                  <a:pt x="1235881" y="501819"/>
                  <a:pt x="1226331" y="563085"/>
                  <a:pt x="1266093" y="597877"/>
                </a:cubicBezTo>
                <a:cubicBezTo>
                  <a:pt x="1287300" y="616433"/>
                  <a:pt x="1336431" y="644769"/>
                  <a:pt x="1336431" y="644769"/>
                </a:cubicBezTo>
                <a:cubicBezTo>
                  <a:pt x="1355969" y="640861"/>
                  <a:pt x="1377746" y="642932"/>
                  <a:pt x="1395046" y="633046"/>
                </a:cubicBezTo>
                <a:cubicBezTo>
                  <a:pt x="1413763" y="622351"/>
                  <a:pt x="1424198" y="580760"/>
                  <a:pt x="1430216" y="562707"/>
                </a:cubicBezTo>
                <a:cubicBezTo>
                  <a:pt x="1426308" y="531446"/>
                  <a:pt x="1427546" y="499099"/>
                  <a:pt x="1418493" y="468923"/>
                </a:cubicBezTo>
                <a:cubicBezTo>
                  <a:pt x="1415317" y="458336"/>
                  <a:pt x="1400733" y="454955"/>
                  <a:pt x="1395046" y="445477"/>
                </a:cubicBezTo>
                <a:cubicBezTo>
                  <a:pt x="1388688" y="434881"/>
                  <a:pt x="1392061" y="419045"/>
                  <a:pt x="1383323" y="410307"/>
                </a:cubicBezTo>
                <a:cubicBezTo>
                  <a:pt x="1374585" y="401569"/>
                  <a:pt x="1359207" y="404110"/>
                  <a:pt x="1348154" y="398584"/>
                </a:cubicBezTo>
                <a:cubicBezTo>
                  <a:pt x="1267196" y="358105"/>
                  <a:pt x="1363685" y="387813"/>
                  <a:pt x="1266093" y="363415"/>
                </a:cubicBezTo>
                <a:cubicBezTo>
                  <a:pt x="1203570" y="367323"/>
                  <a:pt x="1140475" y="365845"/>
                  <a:pt x="1078523" y="375138"/>
                </a:cubicBezTo>
                <a:cubicBezTo>
                  <a:pt x="875613" y="405574"/>
                  <a:pt x="1176149" y="398584"/>
                  <a:pt x="984739" y="39858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/>
          <p:cNvSpPr/>
          <p:nvPr/>
        </p:nvSpPr>
        <p:spPr>
          <a:xfrm>
            <a:off x="7471829" y="2443707"/>
            <a:ext cx="521994" cy="477387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Vrije vorm 7"/>
          <p:cNvSpPr/>
          <p:nvPr/>
        </p:nvSpPr>
        <p:spPr>
          <a:xfrm>
            <a:off x="6869449" y="2970222"/>
            <a:ext cx="406286" cy="322722"/>
          </a:xfrm>
          <a:custGeom>
            <a:avLst/>
            <a:gdLst>
              <a:gd name="connsiteX0" fmla="*/ 480646 w 1570893"/>
              <a:gd name="connsiteY0" fmla="*/ 586154 h 1113692"/>
              <a:gd name="connsiteX1" fmla="*/ 527539 w 1570893"/>
              <a:gd name="connsiteY1" fmla="*/ 644769 h 1113692"/>
              <a:gd name="connsiteX2" fmla="*/ 562708 w 1570893"/>
              <a:gd name="connsiteY2" fmla="*/ 668215 h 1113692"/>
              <a:gd name="connsiteX3" fmla="*/ 586154 w 1570893"/>
              <a:gd name="connsiteY3" fmla="*/ 703384 h 1113692"/>
              <a:gd name="connsiteX4" fmla="*/ 656493 w 1570893"/>
              <a:gd name="connsiteY4" fmla="*/ 750277 h 1113692"/>
              <a:gd name="connsiteX5" fmla="*/ 726831 w 1570893"/>
              <a:gd name="connsiteY5" fmla="*/ 808892 h 1113692"/>
              <a:gd name="connsiteX6" fmla="*/ 773723 w 1570893"/>
              <a:gd name="connsiteY6" fmla="*/ 820615 h 1113692"/>
              <a:gd name="connsiteX7" fmla="*/ 1019908 w 1570893"/>
              <a:gd name="connsiteY7" fmla="*/ 785446 h 1113692"/>
              <a:gd name="connsiteX8" fmla="*/ 1043354 w 1570893"/>
              <a:gd name="connsiteY8" fmla="*/ 750277 h 1113692"/>
              <a:gd name="connsiteX9" fmla="*/ 1031631 w 1570893"/>
              <a:gd name="connsiteY9" fmla="*/ 621323 h 1113692"/>
              <a:gd name="connsiteX10" fmla="*/ 996462 w 1570893"/>
              <a:gd name="connsiteY10" fmla="*/ 562707 h 1113692"/>
              <a:gd name="connsiteX11" fmla="*/ 949569 w 1570893"/>
              <a:gd name="connsiteY11" fmla="*/ 504092 h 1113692"/>
              <a:gd name="connsiteX12" fmla="*/ 914400 w 1570893"/>
              <a:gd name="connsiteY12" fmla="*/ 492369 h 1113692"/>
              <a:gd name="connsiteX13" fmla="*/ 855785 w 1570893"/>
              <a:gd name="connsiteY13" fmla="*/ 504092 h 1113692"/>
              <a:gd name="connsiteX14" fmla="*/ 820616 w 1570893"/>
              <a:gd name="connsiteY14" fmla="*/ 527538 h 1113692"/>
              <a:gd name="connsiteX15" fmla="*/ 738554 w 1570893"/>
              <a:gd name="connsiteY15" fmla="*/ 609600 h 1113692"/>
              <a:gd name="connsiteX16" fmla="*/ 703385 w 1570893"/>
              <a:gd name="connsiteY16" fmla="*/ 644769 h 1113692"/>
              <a:gd name="connsiteX17" fmla="*/ 586154 w 1570893"/>
              <a:gd name="connsiteY17" fmla="*/ 715107 h 1113692"/>
              <a:gd name="connsiteX18" fmla="*/ 550985 w 1570893"/>
              <a:gd name="connsiteY18" fmla="*/ 726831 h 1113692"/>
              <a:gd name="connsiteX19" fmla="*/ 515816 w 1570893"/>
              <a:gd name="connsiteY19" fmla="*/ 750277 h 1113692"/>
              <a:gd name="connsiteX20" fmla="*/ 445477 w 1570893"/>
              <a:gd name="connsiteY20" fmla="*/ 773723 h 1113692"/>
              <a:gd name="connsiteX21" fmla="*/ 410308 w 1570893"/>
              <a:gd name="connsiteY21" fmla="*/ 785446 h 1113692"/>
              <a:gd name="connsiteX22" fmla="*/ 375139 w 1570893"/>
              <a:gd name="connsiteY22" fmla="*/ 797169 h 1113692"/>
              <a:gd name="connsiteX23" fmla="*/ 339969 w 1570893"/>
              <a:gd name="connsiteY23" fmla="*/ 808892 h 1113692"/>
              <a:gd name="connsiteX24" fmla="*/ 128954 w 1570893"/>
              <a:gd name="connsiteY24" fmla="*/ 785446 h 1113692"/>
              <a:gd name="connsiteX25" fmla="*/ 93785 w 1570893"/>
              <a:gd name="connsiteY25" fmla="*/ 762000 h 1113692"/>
              <a:gd name="connsiteX26" fmla="*/ 105508 w 1570893"/>
              <a:gd name="connsiteY26" fmla="*/ 597877 h 1113692"/>
              <a:gd name="connsiteX27" fmla="*/ 140677 w 1570893"/>
              <a:gd name="connsiteY27" fmla="*/ 562707 h 1113692"/>
              <a:gd name="connsiteX28" fmla="*/ 222739 w 1570893"/>
              <a:gd name="connsiteY28" fmla="*/ 515815 h 1113692"/>
              <a:gd name="connsiteX29" fmla="*/ 293077 w 1570893"/>
              <a:gd name="connsiteY29" fmla="*/ 492369 h 1113692"/>
              <a:gd name="connsiteX30" fmla="*/ 328246 w 1570893"/>
              <a:gd name="connsiteY30" fmla="*/ 480646 h 1113692"/>
              <a:gd name="connsiteX31" fmla="*/ 375139 w 1570893"/>
              <a:gd name="connsiteY31" fmla="*/ 468923 h 1113692"/>
              <a:gd name="connsiteX32" fmla="*/ 410308 w 1570893"/>
              <a:gd name="connsiteY32" fmla="*/ 457200 h 1113692"/>
              <a:gd name="connsiteX33" fmla="*/ 457200 w 1570893"/>
              <a:gd name="connsiteY33" fmla="*/ 433754 h 1113692"/>
              <a:gd name="connsiteX34" fmla="*/ 539262 w 1570893"/>
              <a:gd name="connsiteY34" fmla="*/ 422031 h 1113692"/>
              <a:gd name="connsiteX35" fmla="*/ 586154 w 1570893"/>
              <a:gd name="connsiteY35" fmla="*/ 410307 h 1113692"/>
              <a:gd name="connsiteX36" fmla="*/ 668216 w 1570893"/>
              <a:gd name="connsiteY36" fmla="*/ 398584 h 1113692"/>
              <a:gd name="connsiteX37" fmla="*/ 715108 w 1570893"/>
              <a:gd name="connsiteY37" fmla="*/ 375138 h 1113692"/>
              <a:gd name="connsiteX38" fmla="*/ 773723 w 1570893"/>
              <a:gd name="connsiteY38" fmla="*/ 363415 h 1113692"/>
              <a:gd name="connsiteX39" fmla="*/ 844062 w 1570893"/>
              <a:gd name="connsiteY39" fmla="*/ 316523 h 1113692"/>
              <a:gd name="connsiteX40" fmla="*/ 879231 w 1570893"/>
              <a:gd name="connsiteY40" fmla="*/ 293077 h 1113692"/>
              <a:gd name="connsiteX41" fmla="*/ 914400 w 1570893"/>
              <a:gd name="connsiteY41" fmla="*/ 269631 h 1113692"/>
              <a:gd name="connsiteX42" fmla="*/ 914400 w 1570893"/>
              <a:gd name="connsiteY42" fmla="*/ 128954 h 1113692"/>
              <a:gd name="connsiteX43" fmla="*/ 890954 w 1570893"/>
              <a:gd name="connsiteY43" fmla="*/ 105507 h 1113692"/>
              <a:gd name="connsiteX44" fmla="*/ 844062 w 1570893"/>
              <a:gd name="connsiteY44" fmla="*/ 93784 h 1113692"/>
              <a:gd name="connsiteX45" fmla="*/ 808893 w 1570893"/>
              <a:gd name="connsiteY45" fmla="*/ 70338 h 1113692"/>
              <a:gd name="connsiteX46" fmla="*/ 762000 w 1570893"/>
              <a:gd name="connsiteY46" fmla="*/ 58615 h 1113692"/>
              <a:gd name="connsiteX47" fmla="*/ 679939 w 1570893"/>
              <a:gd name="connsiteY47" fmla="*/ 35169 h 1113692"/>
              <a:gd name="connsiteX48" fmla="*/ 504093 w 1570893"/>
              <a:gd name="connsiteY48" fmla="*/ 46892 h 1113692"/>
              <a:gd name="connsiteX49" fmla="*/ 480646 w 1570893"/>
              <a:gd name="connsiteY49" fmla="*/ 70338 h 1113692"/>
              <a:gd name="connsiteX50" fmla="*/ 492369 w 1570893"/>
              <a:gd name="connsiteY50" fmla="*/ 269631 h 1113692"/>
              <a:gd name="connsiteX51" fmla="*/ 539262 w 1570893"/>
              <a:gd name="connsiteY51" fmla="*/ 375138 h 1113692"/>
              <a:gd name="connsiteX52" fmla="*/ 574431 w 1570893"/>
              <a:gd name="connsiteY52" fmla="*/ 398584 h 1113692"/>
              <a:gd name="connsiteX53" fmla="*/ 597877 w 1570893"/>
              <a:gd name="connsiteY53" fmla="*/ 422031 h 1113692"/>
              <a:gd name="connsiteX54" fmla="*/ 679939 w 1570893"/>
              <a:gd name="connsiteY54" fmla="*/ 445477 h 1113692"/>
              <a:gd name="connsiteX55" fmla="*/ 715108 w 1570893"/>
              <a:gd name="connsiteY55" fmla="*/ 468923 h 1113692"/>
              <a:gd name="connsiteX56" fmla="*/ 867508 w 1570893"/>
              <a:gd name="connsiteY56" fmla="*/ 504092 h 1113692"/>
              <a:gd name="connsiteX57" fmla="*/ 949569 w 1570893"/>
              <a:gd name="connsiteY57" fmla="*/ 527538 h 1113692"/>
              <a:gd name="connsiteX58" fmla="*/ 1430216 w 1570893"/>
              <a:gd name="connsiteY58" fmla="*/ 527538 h 1113692"/>
              <a:gd name="connsiteX59" fmla="*/ 1441939 w 1570893"/>
              <a:gd name="connsiteY59" fmla="*/ 562707 h 1113692"/>
              <a:gd name="connsiteX60" fmla="*/ 1430216 w 1570893"/>
              <a:gd name="connsiteY60" fmla="*/ 738554 h 1113692"/>
              <a:gd name="connsiteX61" fmla="*/ 1406769 w 1570893"/>
              <a:gd name="connsiteY61" fmla="*/ 773723 h 1113692"/>
              <a:gd name="connsiteX62" fmla="*/ 1348154 w 1570893"/>
              <a:gd name="connsiteY62" fmla="*/ 879231 h 1113692"/>
              <a:gd name="connsiteX63" fmla="*/ 1207477 w 1570893"/>
              <a:gd name="connsiteY63" fmla="*/ 973015 h 1113692"/>
              <a:gd name="connsiteX64" fmla="*/ 1172308 w 1570893"/>
              <a:gd name="connsiteY64" fmla="*/ 996461 h 1113692"/>
              <a:gd name="connsiteX65" fmla="*/ 1101969 w 1570893"/>
              <a:gd name="connsiteY65" fmla="*/ 1019907 h 1113692"/>
              <a:gd name="connsiteX66" fmla="*/ 1019908 w 1570893"/>
              <a:gd name="connsiteY66" fmla="*/ 1043354 h 1113692"/>
              <a:gd name="connsiteX67" fmla="*/ 855785 w 1570893"/>
              <a:gd name="connsiteY67" fmla="*/ 1031631 h 1113692"/>
              <a:gd name="connsiteX68" fmla="*/ 820616 w 1570893"/>
              <a:gd name="connsiteY68" fmla="*/ 1019907 h 1113692"/>
              <a:gd name="connsiteX69" fmla="*/ 808893 w 1570893"/>
              <a:gd name="connsiteY69" fmla="*/ 984738 h 1113692"/>
              <a:gd name="connsiteX70" fmla="*/ 844062 w 1570893"/>
              <a:gd name="connsiteY70" fmla="*/ 867507 h 1113692"/>
              <a:gd name="connsiteX71" fmla="*/ 890954 w 1570893"/>
              <a:gd name="connsiteY71" fmla="*/ 797169 h 1113692"/>
              <a:gd name="connsiteX72" fmla="*/ 902677 w 1570893"/>
              <a:gd name="connsiteY72" fmla="*/ 750277 h 1113692"/>
              <a:gd name="connsiteX73" fmla="*/ 961293 w 1570893"/>
              <a:gd name="connsiteY73" fmla="*/ 668215 h 1113692"/>
              <a:gd name="connsiteX74" fmla="*/ 1008185 w 1570893"/>
              <a:gd name="connsiteY74" fmla="*/ 597877 h 1113692"/>
              <a:gd name="connsiteX75" fmla="*/ 1019908 w 1570893"/>
              <a:gd name="connsiteY75" fmla="*/ 562707 h 1113692"/>
              <a:gd name="connsiteX76" fmla="*/ 1055077 w 1570893"/>
              <a:gd name="connsiteY76" fmla="*/ 492369 h 1113692"/>
              <a:gd name="connsiteX77" fmla="*/ 1043354 w 1570893"/>
              <a:gd name="connsiteY77" fmla="*/ 422031 h 1113692"/>
              <a:gd name="connsiteX78" fmla="*/ 1019908 w 1570893"/>
              <a:gd name="connsiteY78" fmla="*/ 398584 h 1113692"/>
              <a:gd name="connsiteX79" fmla="*/ 996462 w 1570893"/>
              <a:gd name="connsiteY79" fmla="*/ 363415 h 1113692"/>
              <a:gd name="connsiteX80" fmla="*/ 961293 w 1570893"/>
              <a:gd name="connsiteY80" fmla="*/ 339969 h 1113692"/>
              <a:gd name="connsiteX81" fmla="*/ 937846 w 1570893"/>
              <a:gd name="connsiteY81" fmla="*/ 316523 h 1113692"/>
              <a:gd name="connsiteX82" fmla="*/ 867508 w 1570893"/>
              <a:gd name="connsiteY82" fmla="*/ 269631 h 1113692"/>
              <a:gd name="connsiteX83" fmla="*/ 844062 w 1570893"/>
              <a:gd name="connsiteY83" fmla="*/ 246184 h 1113692"/>
              <a:gd name="connsiteX84" fmla="*/ 773723 w 1570893"/>
              <a:gd name="connsiteY84" fmla="*/ 222738 h 1113692"/>
              <a:gd name="connsiteX85" fmla="*/ 738554 w 1570893"/>
              <a:gd name="connsiteY85" fmla="*/ 211015 h 1113692"/>
              <a:gd name="connsiteX86" fmla="*/ 703385 w 1570893"/>
              <a:gd name="connsiteY86" fmla="*/ 199292 h 1113692"/>
              <a:gd name="connsiteX87" fmla="*/ 668216 w 1570893"/>
              <a:gd name="connsiteY87" fmla="*/ 187569 h 1113692"/>
              <a:gd name="connsiteX88" fmla="*/ 644769 w 1570893"/>
              <a:gd name="connsiteY88" fmla="*/ 164123 h 1113692"/>
              <a:gd name="connsiteX89" fmla="*/ 504093 w 1570893"/>
              <a:gd name="connsiteY89" fmla="*/ 175846 h 1113692"/>
              <a:gd name="connsiteX90" fmla="*/ 457200 w 1570893"/>
              <a:gd name="connsiteY90" fmla="*/ 246184 h 1113692"/>
              <a:gd name="connsiteX91" fmla="*/ 433754 w 1570893"/>
              <a:gd name="connsiteY91" fmla="*/ 269631 h 1113692"/>
              <a:gd name="connsiteX92" fmla="*/ 445477 w 1570893"/>
              <a:gd name="connsiteY92" fmla="*/ 363415 h 1113692"/>
              <a:gd name="connsiteX93" fmla="*/ 468923 w 1570893"/>
              <a:gd name="connsiteY93" fmla="*/ 398584 h 1113692"/>
              <a:gd name="connsiteX94" fmla="*/ 515816 w 1570893"/>
              <a:gd name="connsiteY94" fmla="*/ 468923 h 1113692"/>
              <a:gd name="connsiteX95" fmla="*/ 539262 w 1570893"/>
              <a:gd name="connsiteY95" fmla="*/ 504092 h 1113692"/>
              <a:gd name="connsiteX96" fmla="*/ 609600 w 1570893"/>
              <a:gd name="connsiteY96" fmla="*/ 550984 h 1113692"/>
              <a:gd name="connsiteX97" fmla="*/ 644769 w 1570893"/>
              <a:gd name="connsiteY97" fmla="*/ 574431 h 1113692"/>
              <a:gd name="connsiteX98" fmla="*/ 668216 w 1570893"/>
              <a:gd name="connsiteY98" fmla="*/ 597877 h 1113692"/>
              <a:gd name="connsiteX99" fmla="*/ 691662 w 1570893"/>
              <a:gd name="connsiteY99" fmla="*/ 644769 h 1113692"/>
              <a:gd name="connsiteX100" fmla="*/ 726831 w 1570893"/>
              <a:gd name="connsiteY100" fmla="*/ 668215 h 1113692"/>
              <a:gd name="connsiteX101" fmla="*/ 785446 w 1570893"/>
              <a:gd name="connsiteY101" fmla="*/ 726831 h 1113692"/>
              <a:gd name="connsiteX102" fmla="*/ 808893 w 1570893"/>
              <a:gd name="connsiteY102" fmla="*/ 750277 h 1113692"/>
              <a:gd name="connsiteX103" fmla="*/ 844062 w 1570893"/>
              <a:gd name="connsiteY103" fmla="*/ 785446 h 1113692"/>
              <a:gd name="connsiteX104" fmla="*/ 832339 w 1570893"/>
              <a:gd name="connsiteY104" fmla="*/ 1008184 h 1113692"/>
              <a:gd name="connsiteX105" fmla="*/ 797169 w 1570893"/>
              <a:gd name="connsiteY105" fmla="*/ 1031631 h 1113692"/>
              <a:gd name="connsiteX106" fmla="*/ 726831 w 1570893"/>
              <a:gd name="connsiteY106" fmla="*/ 1055077 h 1113692"/>
              <a:gd name="connsiteX107" fmla="*/ 691662 w 1570893"/>
              <a:gd name="connsiteY107" fmla="*/ 1066800 h 1113692"/>
              <a:gd name="connsiteX108" fmla="*/ 633046 w 1570893"/>
              <a:gd name="connsiteY108" fmla="*/ 1078523 h 1113692"/>
              <a:gd name="connsiteX109" fmla="*/ 562708 w 1570893"/>
              <a:gd name="connsiteY109" fmla="*/ 1101969 h 1113692"/>
              <a:gd name="connsiteX110" fmla="*/ 527539 w 1570893"/>
              <a:gd name="connsiteY110" fmla="*/ 1113692 h 1113692"/>
              <a:gd name="connsiteX111" fmla="*/ 398585 w 1570893"/>
              <a:gd name="connsiteY111" fmla="*/ 1101969 h 1113692"/>
              <a:gd name="connsiteX112" fmla="*/ 386862 w 1570893"/>
              <a:gd name="connsiteY112" fmla="*/ 1066800 h 1113692"/>
              <a:gd name="connsiteX113" fmla="*/ 375139 w 1570893"/>
              <a:gd name="connsiteY113" fmla="*/ 785446 h 1113692"/>
              <a:gd name="connsiteX114" fmla="*/ 351693 w 1570893"/>
              <a:gd name="connsiteY114" fmla="*/ 715107 h 1113692"/>
              <a:gd name="connsiteX115" fmla="*/ 316523 w 1570893"/>
              <a:gd name="connsiteY115" fmla="*/ 586154 h 1113692"/>
              <a:gd name="connsiteX116" fmla="*/ 293077 w 1570893"/>
              <a:gd name="connsiteY116" fmla="*/ 550984 h 1113692"/>
              <a:gd name="connsiteX117" fmla="*/ 281354 w 1570893"/>
              <a:gd name="connsiteY117" fmla="*/ 515815 h 1113692"/>
              <a:gd name="connsiteX118" fmla="*/ 246185 w 1570893"/>
              <a:gd name="connsiteY118" fmla="*/ 480646 h 1113692"/>
              <a:gd name="connsiteX119" fmla="*/ 187569 w 1570893"/>
              <a:gd name="connsiteY119" fmla="*/ 422031 h 1113692"/>
              <a:gd name="connsiteX120" fmla="*/ 11723 w 1570893"/>
              <a:gd name="connsiteY120" fmla="*/ 468923 h 1113692"/>
              <a:gd name="connsiteX121" fmla="*/ 0 w 1570893"/>
              <a:gd name="connsiteY121" fmla="*/ 504092 h 1113692"/>
              <a:gd name="connsiteX122" fmla="*/ 11723 w 1570893"/>
              <a:gd name="connsiteY122" fmla="*/ 797169 h 1113692"/>
              <a:gd name="connsiteX123" fmla="*/ 23446 w 1570893"/>
              <a:gd name="connsiteY123" fmla="*/ 832338 h 1113692"/>
              <a:gd name="connsiteX124" fmla="*/ 46893 w 1570893"/>
              <a:gd name="connsiteY124" fmla="*/ 867507 h 1113692"/>
              <a:gd name="connsiteX125" fmla="*/ 58616 w 1570893"/>
              <a:gd name="connsiteY125" fmla="*/ 902677 h 1113692"/>
              <a:gd name="connsiteX126" fmla="*/ 93785 w 1570893"/>
              <a:gd name="connsiteY126" fmla="*/ 926123 h 1113692"/>
              <a:gd name="connsiteX127" fmla="*/ 175846 w 1570893"/>
              <a:gd name="connsiteY127" fmla="*/ 973015 h 1113692"/>
              <a:gd name="connsiteX128" fmla="*/ 211016 w 1570893"/>
              <a:gd name="connsiteY128" fmla="*/ 996461 h 1113692"/>
              <a:gd name="connsiteX129" fmla="*/ 281354 w 1570893"/>
              <a:gd name="connsiteY129" fmla="*/ 1019907 h 1113692"/>
              <a:gd name="connsiteX130" fmla="*/ 386862 w 1570893"/>
              <a:gd name="connsiteY130" fmla="*/ 1043354 h 1113692"/>
              <a:gd name="connsiteX131" fmla="*/ 621323 w 1570893"/>
              <a:gd name="connsiteY131" fmla="*/ 1031631 h 1113692"/>
              <a:gd name="connsiteX132" fmla="*/ 656493 w 1570893"/>
              <a:gd name="connsiteY132" fmla="*/ 1019907 h 1113692"/>
              <a:gd name="connsiteX133" fmla="*/ 726831 w 1570893"/>
              <a:gd name="connsiteY133" fmla="*/ 973015 h 1113692"/>
              <a:gd name="connsiteX134" fmla="*/ 738554 w 1570893"/>
              <a:gd name="connsiteY134" fmla="*/ 937846 h 1113692"/>
              <a:gd name="connsiteX135" fmla="*/ 726831 w 1570893"/>
              <a:gd name="connsiteY135" fmla="*/ 832338 h 1113692"/>
              <a:gd name="connsiteX136" fmla="*/ 691662 w 1570893"/>
              <a:gd name="connsiteY136" fmla="*/ 797169 h 1113692"/>
              <a:gd name="connsiteX137" fmla="*/ 621323 w 1570893"/>
              <a:gd name="connsiteY137" fmla="*/ 762000 h 1113692"/>
              <a:gd name="connsiteX138" fmla="*/ 586154 w 1570893"/>
              <a:gd name="connsiteY138" fmla="*/ 738554 h 1113692"/>
              <a:gd name="connsiteX139" fmla="*/ 539262 w 1570893"/>
              <a:gd name="connsiteY139" fmla="*/ 679938 h 1113692"/>
              <a:gd name="connsiteX140" fmla="*/ 914400 w 1570893"/>
              <a:gd name="connsiteY140" fmla="*/ 656492 h 1113692"/>
              <a:gd name="connsiteX141" fmla="*/ 1090246 w 1570893"/>
              <a:gd name="connsiteY141" fmla="*/ 679938 h 1113692"/>
              <a:gd name="connsiteX142" fmla="*/ 1160585 w 1570893"/>
              <a:gd name="connsiteY142" fmla="*/ 703384 h 1113692"/>
              <a:gd name="connsiteX143" fmla="*/ 1195754 w 1570893"/>
              <a:gd name="connsiteY143" fmla="*/ 715107 h 1113692"/>
              <a:gd name="connsiteX144" fmla="*/ 1219200 w 1570893"/>
              <a:gd name="connsiteY144" fmla="*/ 738554 h 1113692"/>
              <a:gd name="connsiteX145" fmla="*/ 1254369 w 1570893"/>
              <a:gd name="connsiteY145" fmla="*/ 762000 h 1113692"/>
              <a:gd name="connsiteX146" fmla="*/ 1266093 w 1570893"/>
              <a:gd name="connsiteY146" fmla="*/ 797169 h 1113692"/>
              <a:gd name="connsiteX147" fmla="*/ 1348154 w 1570893"/>
              <a:gd name="connsiteY147" fmla="*/ 890954 h 1113692"/>
              <a:gd name="connsiteX148" fmla="*/ 1371600 w 1570893"/>
              <a:gd name="connsiteY148" fmla="*/ 926123 h 1113692"/>
              <a:gd name="connsiteX149" fmla="*/ 1406769 w 1570893"/>
              <a:gd name="connsiteY149" fmla="*/ 949569 h 1113692"/>
              <a:gd name="connsiteX150" fmla="*/ 1477108 w 1570893"/>
              <a:gd name="connsiteY150" fmla="*/ 973015 h 1113692"/>
              <a:gd name="connsiteX151" fmla="*/ 1559169 w 1570893"/>
              <a:gd name="connsiteY151" fmla="*/ 961292 h 1113692"/>
              <a:gd name="connsiteX152" fmla="*/ 1570893 w 1570893"/>
              <a:gd name="connsiteY152" fmla="*/ 926123 h 1113692"/>
              <a:gd name="connsiteX153" fmla="*/ 1559169 w 1570893"/>
              <a:gd name="connsiteY153" fmla="*/ 750277 h 1113692"/>
              <a:gd name="connsiteX154" fmla="*/ 1547446 w 1570893"/>
              <a:gd name="connsiteY154" fmla="*/ 703384 h 1113692"/>
              <a:gd name="connsiteX155" fmla="*/ 1488831 w 1570893"/>
              <a:gd name="connsiteY155" fmla="*/ 597877 h 1113692"/>
              <a:gd name="connsiteX156" fmla="*/ 1418493 w 1570893"/>
              <a:gd name="connsiteY156" fmla="*/ 527538 h 1113692"/>
              <a:gd name="connsiteX157" fmla="*/ 1336431 w 1570893"/>
              <a:gd name="connsiteY157" fmla="*/ 504092 h 1113692"/>
              <a:gd name="connsiteX158" fmla="*/ 902677 w 1570893"/>
              <a:gd name="connsiteY158" fmla="*/ 468923 h 1113692"/>
              <a:gd name="connsiteX159" fmla="*/ 879231 w 1570893"/>
              <a:gd name="connsiteY159" fmla="*/ 433754 h 1113692"/>
              <a:gd name="connsiteX160" fmla="*/ 890954 w 1570893"/>
              <a:gd name="connsiteY160" fmla="*/ 398584 h 1113692"/>
              <a:gd name="connsiteX161" fmla="*/ 961293 w 1570893"/>
              <a:gd name="connsiteY161" fmla="*/ 386861 h 1113692"/>
              <a:gd name="connsiteX162" fmla="*/ 1043354 w 1570893"/>
              <a:gd name="connsiteY162" fmla="*/ 375138 h 1113692"/>
              <a:gd name="connsiteX163" fmla="*/ 1078523 w 1570893"/>
              <a:gd name="connsiteY163" fmla="*/ 363415 h 1113692"/>
              <a:gd name="connsiteX164" fmla="*/ 1090246 w 1570893"/>
              <a:gd name="connsiteY164" fmla="*/ 269631 h 1113692"/>
              <a:gd name="connsiteX165" fmla="*/ 1055077 w 1570893"/>
              <a:gd name="connsiteY165" fmla="*/ 257907 h 1113692"/>
              <a:gd name="connsiteX166" fmla="*/ 1019908 w 1570893"/>
              <a:gd name="connsiteY166" fmla="*/ 234461 h 1113692"/>
              <a:gd name="connsiteX167" fmla="*/ 902677 w 1570893"/>
              <a:gd name="connsiteY167" fmla="*/ 199292 h 1113692"/>
              <a:gd name="connsiteX168" fmla="*/ 867508 w 1570893"/>
              <a:gd name="connsiteY168" fmla="*/ 187569 h 1113692"/>
              <a:gd name="connsiteX169" fmla="*/ 832339 w 1570893"/>
              <a:gd name="connsiteY169" fmla="*/ 164123 h 1113692"/>
              <a:gd name="connsiteX170" fmla="*/ 738554 w 1570893"/>
              <a:gd name="connsiteY170" fmla="*/ 140677 h 1113692"/>
              <a:gd name="connsiteX171" fmla="*/ 644769 w 1570893"/>
              <a:gd name="connsiteY171" fmla="*/ 117231 h 1113692"/>
              <a:gd name="connsiteX172" fmla="*/ 550985 w 1570893"/>
              <a:gd name="connsiteY172" fmla="*/ 93784 h 1113692"/>
              <a:gd name="connsiteX173" fmla="*/ 468923 w 1570893"/>
              <a:gd name="connsiteY173" fmla="*/ 70338 h 1113692"/>
              <a:gd name="connsiteX174" fmla="*/ 269631 w 1570893"/>
              <a:gd name="connsiteY174" fmla="*/ 82061 h 1113692"/>
              <a:gd name="connsiteX175" fmla="*/ 234462 w 1570893"/>
              <a:gd name="connsiteY175" fmla="*/ 93784 h 1113692"/>
              <a:gd name="connsiteX176" fmla="*/ 222739 w 1570893"/>
              <a:gd name="connsiteY176" fmla="*/ 128954 h 1113692"/>
              <a:gd name="connsiteX177" fmla="*/ 234462 w 1570893"/>
              <a:gd name="connsiteY177" fmla="*/ 199292 h 1113692"/>
              <a:gd name="connsiteX178" fmla="*/ 293077 w 1570893"/>
              <a:gd name="connsiteY178" fmla="*/ 269631 h 1113692"/>
              <a:gd name="connsiteX179" fmla="*/ 339969 w 1570893"/>
              <a:gd name="connsiteY179" fmla="*/ 293077 h 1113692"/>
              <a:gd name="connsiteX180" fmla="*/ 457200 w 1570893"/>
              <a:gd name="connsiteY180" fmla="*/ 281354 h 1113692"/>
              <a:gd name="connsiteX181" fmla="*/ 515816 w 1570893"/>
              <a:gd name="connsiteY181" fmla="*/ 234461 h 1113692"/>
              <a:gd name="connsiteX182" fmla="*/ 550985 w 1570893"/>
              <a:gd name="connsiteY182" fmla="*/ 222738 h 1113692"/>
              <a:gd name="connsiteX183" fmla="*/ 621323 w 1570893"/>
              <a:gd name="connsiteY183" fmla="*/ 187569 h 1113692"/>
              <a:gd name="connsiteX184" fmla="*/ 668216 w 1570893"/>
              <a:gd name="connsiteY184" fmla="*/ 152400 h 1113692"/>
              <a:gd name="connsiteX185" fmla="*/ 703385 w 1570893"/>
              <a:gd name="connsiteY185" fmla="*/ 128954 h 1113692"/>
              <a:gd name="connsiteX186" fmla="*/ 726831 w 1570893"/>
              <a:gd name="connsiteY186" fmla="*/ 105507 h 1113692"/>
              <a:gd name="connsiteX187" fmla="*/ 762000 w 1570893"/>
              <a:gd name="connsiteY187" fmla="*/ 93784 h 1113692"/>
              <a:gd name="connsiteX188" fmla="*/ 808893 w 1570893"/>
              <a:gd name="connsiteY188" fmla="*/ 70338 h 1113692"/>
              <a:gd name="connsiteX189" fmla="*/ 844062 w 1570893"/>
              <a:gd name="connsiteY189" fmla="*/ 58615 h 1113692"/>
              <a:gd name="connsiteX190" fmla="*/ 879231 w 1570893"/>
              <a:gd name="connsiteY190" fmla="*/ 35169 h 1113692"/>
              <a:gd name="connsiteX191" fmla="*/ 949569 w 1570893"/>
              <a:gd name="connsiteY191" fmla="*/ 11723 h 1113692"/>
              <a:gd name="connsiteX192" fmla="*/ 984739 w 1570893"/>
              <a:gd name="connsiteY192" fmla="*/ 0 h 1113692"/>
              <a:gd name="connsiteX193" fmla="*/ 1230923 w 1570893"/>
              <a:gd name="connsiteY193" fmla="*/ 11723 h 1113692"/>
              <a:gd name="connsiteX194" fmla="*/ 1301262 w 1570893"/>
              <a:gd name="connsiteY194" fmla="*/ 35169 h 1113692"/>
              <a:gd name="connsiteX195" fmla="*/ 1336431 w 1570893"/>
              <a:gd name="connsiteY195" fmla="*/ 70338 h 1113692"/>
              <a:gd name="connsiteX196" fmla="*/ 1336431 w 1570893"/>
              <a:gd name="connsiteY196" fmla="*/ 246184 h 1113692"/>
              <a:gd name="connsiteX197" fmla="*/ 1289539 w 1570893"/>
              <a:gd name="connsiteY197" fmla="*/ 316523 h 1113692"/>
              <a:gd name="connsiteX198" fmla="*/ 1266093 w 1570893"/>
              <a:gd name="connsiteY198" fmla="*/ 351692 h 1113692"/>
              <a:gd name="connsiteX199" fmla="*/ 1242646 w 1570893"/>
              <a:gd name="connsiteY199" fmla="*/ 422031 h 1113692"/>
              <a:gd name="connsiteX200" fmla="*/ 1230923 w 1570893"/>
              <a:gd name="connsiteY200" fmla="*/ 457200 h 1113692"/>
              <a:gd name="connsiteX201" fmla="*/ 1266093 w 1570893"/>
              <a:gd name="connsiteY201" fmla="*/ 597877 h 1113692"/>
              <a:gd name="connsiteX202" fmla="*/ 1336431 w 1570893"/>
              <a:gd name="connsiteY202" fmla="*/ 644769 h 1113692"/>
              <a:gd name="connsiteX203" fmla="*/ 1395046 w 1570893"/>
              <a:gd name="connsiteY203" fmla="*/ 633046 h 1113692"/>
              <a:gd name="connsiteX204" fmla="*/ 1430216 w 1570893"/>
              <a:gd name="connsiteY204" fmla="*/ 562707 h 1113692"/>
              <a:gd name="connsiteX205" fmla="*/ 1418493 w 1570893"/>
              <a:gd name="connsiteY205" fmla="*/ 468923 h 1113692"/>
              <a:gd name="connsiteX206" fmla="*/ 1395046 w 1570893"/>
              <a:gd name="connsiteY206" fmla="*/ 445477 h 1113692"/>
              <a:gd name="connsiteX207" fmla="*/ 1383323 w 1570893"/>
              <a:gd name="connsiteY207" fmla="*/ 410307 h 1113692"/>
              <a:gd name="connsiteX208" fmla="*/ 1348154 w 1570893"/>
              <a:gd name="connsiteY208" fmla="*/ 398584 h 1113692"/>
              <a:gd name="connsiteX209" fmla="*/ 1266093 w 1570893"/>
              <a:gd name="connsiteY209" fmla="*/ 363415 h 1113692"/>
              <a:gd name="connsiteX210" fmla="*/ 1078523 w 1570893"/>
              <a:gd name="connsiteY210" fmla="*/ 375138 h 1113692"/>
              <a:gd name="connsiteX211" fmla="*/ 984739 w 1570893"/>
              <a:gd name="connsiteY211" fmla="*/ 398584 h 111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570893" h="1113692">
                <a:moveTo>
                  <a:pt x="480646" y="586154"/>
                </a:moveTo>
                <a:cubicBezTo>
                  <a:pt x="496277" y="605692"/>
                  <a:pt x="509846" y="627076"/>
                  <a:pt x="527539" y="644769"/>
                </a:cubicBezTo>
                <a:cubicBezTo>
                  <a:pt x="537502" y="654732"/>
                  <a:pt x="552745" y="658252"/>
                  <a:pt x="562708" y="668215"/>
                </a:cubicBezTo>
                <a:cubicBezTo>
                  <a:pt x="572671" y="678178"/>
                  <a:pt x="575551" y="694106"/>
                  <a:pt x="586154" y="703384"/>
                </a:cubicBezTo>
                <a:cubicBezTo>
                  <a:pt x="607361" y="721940"/>
                  <a:pt x="636567" y="730351"/>
                  <a:pt x="656493" y="750277"/>
                </a:cubicBezTo>
                <a:cubicBezTo>
                  <a:pt x="677618" y="771402"/>
                  <a:pt x="698269" y="796651"/>
                  <a:pt x="726831" y="808892"/>
                </a:cubicBezTo>
                <a:cubicBezTo>
                  <a:pt x="741640" y="815239"/>
                  <a:pt x="758092" y="816707"/>
                  <a:pt x="773723" y="820615"/>
                </a:cubicBezTo>
                <a:cubicBezTo>
                  <a:pt x="833303" y="817305"/>
                  <a:pt x="959224" y="846130"/>
                  <a:pt x="1019908" y="785446"/>
                </a:cubicBezTo>
                <a:cubicBezTo>
                  <a:pt x="1029871" y="775483"/>
                  <a:pt x="1035539" y="762000"/>
                  <a:pt x="1043354" y="750277"/>
                </a:cubicBezTo>
                <a:cubicBezTo>
                  <a:pt x="1039446" y="707292"/>
                  <a:pt x="1037735" y="664051"/>
                  <a:pt x="1031631" y="621323"/>
                </a:cubicBezTo>
                <a:cubicBezTo>
                  <a:pt x="1025435" y="577952"/>
                  <a:pt x="1020576" y="592850"/>
                  <a:pt x="996462" y="562707"/>
                </a:cubicBezTo>
                <a:cubicBezTo>
                  <a:pt x="981716" y="544274"/>
                  <a:pt x="971344" y="517157"/>
                  <a:pt x="949569" y="504092"/>
                </a:cubicBezTo>
                <a:cubicBezTo>
                  <a:pt x="938973" y="497734"/>
                  <a:pt x="926123" y="496277"/>
                  <a:pt x="914400" y="492369"/>
                </a:cubicBezTo>
                <a:cubicBezTo>
                  <a:pt x="894862" y="496277"/>
                  <a:pt x="874442" y="497096"/>
                  <a:pt x="855785" y="504092"/>
                </a:cubicBezTo>
                <a:cubicBezTo>
                  <a:pt x="842593" y="509039"/>
                  <a:pt x="831313" y="518369"/>
                  <a:pt x="820616" y="527538"/>
                </a:cubicBezTo>
                <a:lnTo>
                  <a:pt x="738554" y="609600"/>
                </a:lnTo>
                <a:cubicBezTo>
                  <a:pt x="726831" y="621323"/>
                  <a:pt x="717179" y="635573"/>
                  <a:pt x="703385" y="644769"/>
                </a:cubicBezTo>
                <a:cubicBezTo>
                  <a:pt x="653378" y="678106"/>
                  <a:pt x="636623" y="693477"/>
                  <a:pt x="586154" y="715107"/>
                </a:cubicBezTo>
                <a:cubicBezTo>
                  <a:pt x="574796" y="719975"/>
                  <a:pt x="562038" y="721305"/>
                  <a:pt x="550985" y="726831"/>
                </a:cubicBezTo>
                <a:cubicBezTo>
                  <a:pt x="538383" y="733132"/>
                  <a:pt x="528691" y="744555"/>
                  <a:pt x="515816" y="750277"/>
                </a:cubicBezTo>
                <a:cubicBezTo>
                  <a:pt x="493232" y="760314"/>
                  <a:pt x="468923" y="765908"/>
                  <a:pt x="445477" y="773723"/>
                </a:cubicBezTo>
                <a:lnTo>
                  <a:pt x="410308" y="785446"/>
                </a:lnTo>
                <a:lnTo>
                  <a:pt x="375139" y="797169"/>
                </a:lnTo>
                <a:lnTo>
                  <a:pt x="339969" y="808892"/>
                </a:lnTo>
                <a:cubicBezTo>
                  <a:pt x="317999" y="807427"/>
                  <a:pt x="184892" y="813415"/>
                  <a:pt x="128954" y="785446"/>
                </a:cubicBezTo>
                <a:cubicBezTo>
                  <a:pt x="116352" y="779145"/>
                  <a:pt x="105508" y="769815"/>
                  <a:pt x="93785" y="762000"/>
                </a:cubicBezTo>
                <a:cubicBezTo>
                  <a:pt x="97693" y="707292"/>
                  <a:pt x="92946" y="651266"/>
                  <a:pt x="105508" y="597877"/>
                </a:cubicBezTo>
                <a:cubicBezTo>
                  <a:pt x="109305" y="581739"/>
                  <a:pt x="127941" y="573321"/>
                  <a:pt x="140677" y="562707"/>
                </a:cubicBezTo>
                <a:cubicBezTo>
                  <a:pt x="160199" y="546438"/>
                  <a:pt x="200688" y="524635"/>
                  <a:pt x="222739" y="515815"/>
                </a:cubicBezTo>
                <a:cubicBezTo>
                  <a:pt x="245686" y="506636"/>
                  <a:pt x="269631" y="500184"/>
                  <a:pt x="293077" y="492369"/>
                </a:cubicBezTo>
                <a:cubicBezTo>
                  <a:pt x="304800" y="488461"/>
                  <a:pt x="316258" y="483643"/>
                  <a:pt x="328246" y="480646"/>
                </a:cubicBezTo>
                <a:cubicBezTo>
                  <a:pt x="343877" y="476738"/>
                  <a:pt x="359647" y="473349"/>
                  <a:pt x="375139" y="468923"/>
                </a:cubicBezTo>
                <a:cubicBezTo>
                  <a:pt x="387021" y="465528"/>
                  <a:pt x="398950" y="462068"/>
                  <a:pt x="410308" y="457200"/>
                </a:cubicBezTo>
                <a:cubicBezTo>
                  <a:pt x="426371" y="450316"/>
                  <a:pt x="440340" y="438352"/>
                  <a:pt x="457200" y="433754"/>
                </a:cubicBezTo>
                <a:cubicBezTo>
                  <a:pt x="483858" y="426484"/>
                  <a:pt x="512076" y="426974"/>
                  <a:pt x="539262" y="422031"/>
                </a:cubicBezTo>
                <a:cubicBezTo>
                  <a:pt x="555114" y="419149"/>
                  <a:pt x="570302" y="413189"/>
                  <a:pt x="586154" y="410307"/>
                </a:cubicBezTo>
                <a:cubicBezTo>
                  <a:pt x="613340" y="405364"/>
                  <a:pt x="640862" y="402492"/>
                  <a:pt x="668216" y="398584"/>
                </a:cubicBezTo>
                <a:cubicBezTo>
                  <a:pt x="683847" y="390769"/>
                  <a:pt x="698529" y="380664"/>
                  <a:pt x="715108" y="375138"/>
                </a:cubicBezTo>
                <a:cubicBezTo>
                  <a:pt x="734011" y="368837"/>
                  <a:pt x="755584" y="371660"/>
                  <a:pt x="773723" y="363415"/>
                </a:cubicBezTo>
                <a:cubicBezTo>
                  <a:pt x="799376" y="351755"/>
                  <a:pt x="820616" y="332154"/>
                  <a:pt x="844062" y="316523"/>
                </a:cubicBezTo>
                <a:lnTo>
                  <a:pt x="879231" y="293077"/>
                </a:lnTo>
                <a:lnTo>
                  <a:pt x="914400" y="269631"/>
                </a:lnTo>
                <a:cubicBezTo>
                  <a:pt x="933656" y="211861"/>
                  <a:pt x="937958" y="215332"/>
                  <a:pt x="914400" y="128954"/>
                </a:cubicBezTo>
                <a:cubicBezTo>
                  <a:pt x="911492" y="118291"/>
                  <a:pt x="900840" y="110450"/>
                  <a:pt x="890954" y="105507"/>
                </a:cubicBezTo>
                <a:cubicBezTo>
                  <a:pt x="876543" y="98301"/>
                  <a:pt x="859693" y="97692"/>
                  <a:pt x="844062" y="93784"/>
                </a:cubicBezTo>
                <a:cubicBezTo>
                  <a:pt x="832339" y="85969"/>
                  <a:pt x="821843" y="75888"/>
                  <a:pt x="808893" y="70338"/>
                </a:cubicBezTo>
                <a:cubicBezTo>
                  <a:pt x="794084" y="63991"/>
                  <a:pt x="777492" y="63041"/>
                  <a:pt x="762000" y="58615"/>
                </a:cubicBezTo>
                <a:cubicBezTo>
                  <a:pt x="644263" y="24976"/>
                  <a:pt x="826546" y="71821"/>
                  <a:pt x="679939" y="35169"/>
                </a:cubicBezTo>
                <a:cubicBezTo>
                  <a:pt x="621324" y="39077"/>
                  <a:pt x="561945" y="36683"/>
                  <a:pt x="504093" y="46892"/>
                </a:cubicBezTo>
                <a:cubicBezTo>
                  <a:pt x="493208" y="48813"/>
                  <a:pt x="481227" y="59300"/>
                  <a:pt x="480646" y="70338"/>
                </a:cubicBezTo>
                <a:cubicBezTo>
                  <a:pt x="477148" y="136792"/>
                  <a:pt x="483762" y="203644"/>
                  <a:pt x="492369" y="269631"/>
                </a:cubicBezTo>
                <a:cubicBezTo>
                  <a:pt x="495851" y="296328"/>
                  <a:pt x="516029" y="351905"/>
                  <a:pt x="539262" y="375138"/>
                </a:cubicBezTo>
                <a:cubicBezTo>
                  <a:pt x="549225" y="385101"/>
                  <a:pt x="563429" y="389782"/>
                  <a:pt x="574431" y="398584"/>
                </a:cubicBezTo>
                <a:cubicBezTo>
                  <a:pt x="583062" y="405489"/>
                  <a:pt x="588399" y="416344"/>
                  <a:pt x="597877" y="422031"/>
                </a:cubicBezTo>
                <a:cubicBezTo>
                  <a:pt x="609890" y="429239"/>
                  <a:pt x="671180" y="443287"/>
                  <a:pt x="679939" y="445477"/>
                </a:cubicBezTo>
                <a:cubicBezTo>
                  <a:pt x="691662" y="453292"/>
                  <a:pt x="701867" y="464108"/>
                  <a:pt x="715108" y="468923"/>
                </a:cubicBezTo>
                <a:cubicBezTo>
                  <a:pt x="760252" y="485339"/>
                  <a:pt x="819324" y="493385"/>
                  <a:pt x="867508" y="504092"/>
                </a:cubicBezTo>
                <a:cubicBezTo>
                  <a:pt x="911668" y="513905"/>
                  <a:pt x="910405" y="514483"/>
                  <a:pt x="949569" y="527538"/>
                </a:cubicBezTo>
                <a:cubicBezTo>
                  <a:pt x="1041506" y="523707"/>
                  <a:pt x="1318641" y="502744"/>
                  <a:pt x="1430216" y="527538"/>
                </a:cubicBezTo>
                <a:cubicBezTo>
                  <a:pt x="1442279" y="530219"/>
                  <a:pt x="1438031" y="550984"/>
                  <a:pt x="1441939" y="562707"/>
                </a:cubicBezTo>
                <a:cubicBezTo>
                  <a:pt x="1438031" y="621323"/>
                  <a:pt x="1439874" y="680608"/>
                  <a:pt x="1430216" y="738554"/>
                </a:cubicBezTo>
                <a:cubicBezTo>
                  <a:pt x="1427900" y="752452"/>
                  <a:pt x="1413070" y="761121"/>
                  <a:pt x="1406769" y="773723"/>
                </a:cubicBezTo>
                <a:cubicBezTo>
                  <a:pt x="1385390" y="816480"/>
                  <a:pt x="1403600" y="842267"/>
                  <a:pt x="1348154" y="879231"/>
                </a:cubicBezTo>
                <a:lnTo>
                  <a:pt x="1207477" y="973015"/>
                </a:lnTo>
                <a:cubicBezTo>
                  <a:pt x="1195754" y="980830"/>
                  <a:pt x="1185674" y="992006"/>
                  <a:pt x="1172308" y="996461"/>
                </a:cubicBezTo>
                <a:cubicBezTo>
                  <a:pt x="1148862" y="1004276"/>
                  <a:pt x="1125946" y="1013912"/>
                  <a:pt x="1101969" y="1019907"/>
                </a:cubicBezTo>
                <a:cubicBezTo>
                  <a:pt x="1043089" y="1034628"/>
                  <a:pt x="1070362" y="1026536"/>
                  <a:pt x="1019908" y="1043354"/>
                </a:cubicBezTo>
                <a:cubicBezTo>
                  <a:pt x="965200" y="1039446"/>
                  <a:pt x="910256" y="1038040"/>
                  <a:pt x="855785" y="1031631"/>
                </a:cubicBezTo>
                <a:cubicBezTo>
                  <a:pt x="843512" y="1030187"/>
                  <a:pt x="829354" y="1028645"/>
                  <a:pt x="820616" y="1019907"/>
                </a:cubicBezTo>
                <a:cubicBezTo>
                  <a:pt x="811878" y="1011169"/>
                  <a:pt x="812801" y="996461"/>
                  <a:pt x="808893" y="984738"/>
                </a:cubicBezTo>
                <a:cubicBezTo>
                  <a:pt x="828503" y="827860"/>
                  <a:pt x="796053" y="931519"/>
                  <a:pt x="844062" y="867507"/>
                </a:cubicBezTo>
                <a:cubicBezTo>
                  <a:pt x="860969" y="844964"/>
                  <a:pt x="890954" y="797169"/>
                  <a:pt x="890954" y="797169"/>
                </a:cubicBezTo>
                <a:cubicBezTo>
                  <a:pt x="894862" y="781538"/>
                  <a:pt x="896133" y="765000"/>
                  <a:pt x="902677" y="750277"/>
                </a:cubicBezTo>
                <a:cubicBezTo>
                  <a:pt x="924468" y="701247"/>
                  <a:pt x="930982" y="698525"/>
                  <a:pt x="961293" y="668215"/>
                </a:cubicBezTo>
                <a:cubicBezTo>
                  <a:pt x="988216" y="560521"/>
                  <a:pt x="949306" y="671477"/>
                  <a:pt x="1008185" y="597877"/>
                </a:cubicBezTo>
                <a:cubicBezTo>
                  <a:pt x="1015905" y="588227"/>
                  <a:pt x="1014382" y="573760"/>
                  <a:pt x="1019908" y="562707"/>
                </a:cubicBezTo>
                <a:cubicBezTo>
                  <a:pt x="1065360" y="471802"/>
                  <a:pt x="1025610" y="580771"/>
                  <a:pt x="1055077" y="492369"/>
                </a:cubicBezTo>
                <a:cubicBezTo>
                  <a:pt x="1051169" y="468923"/>
                  <a:pt x="1051700" y="444287"/>
                  <a:pt x="1043354" y="422031"/>
                </a:cubicBezTo>
                <a:cubicBezTo>
                  <a:pt x="1039473" y="411682"/>
                  <a:pt x="1026813" y="407215"/>
                  <a:pt x="1019908" y="398584"/>
                </a:cubicBezTo>
                <a:cubicBezTo>
                  <a:pt x="1011107" y="387582"/>
                  <a:pt x="1006425" y="373378"/>
                  <a:pt x="996462" y="363415"/>
                </a:cubicBezTo>
                <a:cubicBezTo>
                  <a:pt x="986499" y="353452"/>
                  <a:pt x="972295" y="348770"/>
                  <a:pt x="961293" y="339969"/>
                </a:cubicBezTo>
                <a:cubicBezTo>
                  <a:pt x="952662" y="333064"/>
                  <a:pt x="946688" y="323155"/>
                  <a:pt x="937846" y="316523"/>
                </a:cubicBezTo>
                <a:cubicBezTo>
                  <a:pt x="915303" y="299616"/>
                  <a:pt x="887433" y="289557"/>
                  <a:pt x="867508" y="269631"/>
                </a:cubicBezTo>
                <a:cubicBezTo>
                  <a:pt x="859693" y="261815"/>
                  <a:pt x="853948" y="251127"/>
                  <a:pt x="844062" y="246184"/>
                </a:cubicBezTo>
                <a:cubicBezTo>
                  <a:pt x="821957" y="235131"/>
                  <a:pt x="797169" y="230553"/>
                  <a:pt x="773723" y="222738"/>
                </a:cubicBezTo>
                <a:lnTo>
                  <a:pt x="738554" y="211015"/>
                </a:lnTo>
                <a:lnTo>
                  <a:pt x="703385" y="199292"/>
                </a:lnTo>
                <a:lnTo>
                  <a:pt x="668216" y="187569"/>
                </a:lnTo>
                <a:cubicBezTo>
                  <a:pt x="660400" y="179754"/>
                  <a:pt x="655794" y="164910"/>
                  <a:pt x="644769" y="164123"/>
                </a:cubicBezTo>
                <a:cubicBezTo>
                  <a:pt x="597834" y="160771"/>
                  <a:pt x="547202" y="156986"/>
                  <a:pt x="504093" y="175846"/>
                </a:cubicBezTo>
                <a:cubicBezTo>
                  <a:pt x="478277" y="187141"/>
                  <a:pt x="477125" y="226258"/>
                  <a:pt x="457200" y="246184"/>
                </a:cubicBezTo>
                <a:lnTo>
                  <a:pt x="433754" y="269631"/>
                </a:lnTo>
                <a:cubicBezTo>
                  <a:pt x="437662" y="300892"/>
                  <a:pt x="437188" y="333020"/>
                  <a:pt x="445477" y="363415"/>
                </a:cubicBezTo>
                <a:cubicBezTo>
                  <a:pt x="449184" y="377008"/>
                  <a:pt x="462622" y="385982"/>
                  <a:pt x="468923" y="398584"/>
                </a:cubicBezTo>
                <a:cubicBezTo>
                  <a:pt x="515277" y="491294"/>
                  <a:pt x="432479" y="368921"/>
                  <a:pt x="515816" y="468923"/>
                </a:cubicBezTo>
                <a:cubicBezTo>
                  <a:pt x="524836" y="479747"/>
                  <a:pt x="528659" y="494814"/>
                  <a:pt x="539262" y="504092"/>
                </a:cubicBezTo>
                <a:cubicBezTo>
                  <a:pt x="560469" y="522648"/>
                  <a:pt x="586154" y="535353"/>
                  <a:pt x="609600" y="550984"/>
                </a:cubicBezTo>
                <a:cubicBezTo>
                  <a:pt x="621323" y="558800"/>
                  <a:pt x="634806" y="564468"/>
                  <a:pt x="644769" y="574431"/>
                </a:cubicBezTo>
                <a:lnTo>
                  <a:pt x="668216" y="597877"/>
                </a:lnTo>
                <a:cubicBezTo>
                  <a:pt x="676031" y="613508"/>
                  <a:pt x="680474" y="631344"/>
                  <a:pt x="691662" y="644769"/>
                </a:cubicBezTo>
                <a:cubicBezTo>
                  <a:pt x="700682" y="655593"/>
                  <a:pt x="716228" y="658937"/>
                  <a:pt x="726831" y="668215"/>
                </a:cubicBezTo>
                <a:cubicBezTo>
                  <a:pt x="747626" y="686411"/>
                  <a:pt x="765907" y="707292"/>
                  <a:pt x="785446" y="726831"/>
                </a:cubicBezTo>
                <a:lnTo>
                  <a:pt x="808893" y="750277"/>
                </a:lnTo>
                <a:lnTo>
                  <a:pt x="844062" y="785446"/>
                </a:lnTo>
                <a:cubicBezTo>
                  <a:pt x="872445" y="870594"/>
                  <a:pt x="873971" y="858312"/>
                  <a:pt x="832339" y="1008184"/>
                </a:cubicBezTo>
                <a:cubicBezTo>
                  <a:pt x="828568" y="1021760"/>
                  <a:pt x="810044" y="1025909"/>
                  <a:pt x="797169" y="1031631"/>
                </a:cubicBezTo>
                <a:cubicBezTo>
                  <a:pt x="774585" y="1041669"/>
                  <a:pt x="750277" y="1047262"/>
                  <a:pt x="726831" y="1055077"/>
                </a:cubicBezTo>
                <a:cubicBezTo>
                  <a:pt x="715108" y="1058985"/>
                  <a:pt x="703779" y="1064377"/>
                  <a:pt x="691662" y="1066800"/>
                </a:cubicBezTo>
                <a:cubicBezTo>
                  <a:pt x="672123" y="1070708"/>
                  <a:pt x="652270" y="1073280"/>
                  <a:pt x="633046" y="1078523"/>
                </a:cubicBezTo>
                <a:cubicBezTo>
                  <a:pt x="609203" y="1085026"/>
                  <a:pt x="586154" y="1094154"/>
                  <a:pt x="562708" y="1101969"/>
                </a:cubicBezTo>
                <a:lnTo>
                  <a:pt x="527539" y="1113692"/>
                </a:lnTo>
                <a:cubicBezTo>
                  <a:pt x="484554" y="1109784"/>
                  <a:pt x="439532" y="1115618"/>
                  <a:pt x="398585" y="1101969"/>
                </a:cubicBezTo>
                <a:cubicBezTo>
                  <a:pt x="386862" y="1098061"/>
                  <a:pt x="387775" y="1079123"/>
                  <a:pt x="386862" y="1066800"/>
                </a:cubicBezTo>
                <a:cubicBezTo>
                  <a:pt x="379928" y="973190"/>
                  <a:pt x="384479" y="878846"/>
                  <a:pt x="375139" y="785446"/>
                </a:cubicBezTo>
                <a:cubicBezTo>
                  <a:pt x="372680" y="760854"/>
                  <a:pt x="356540" y="739342"/>
                  <a:pt x="351693" y="715107"/>
                </a:cubicBezTo>
                <a:cubicBezTo>
                  <a:pt x="345401" y="683651"/>
                  <a:pt x="333520" y="611650"/>
                  <a:pt x="316523" y="586154"/>
                </a:cubicBezTo>
                <a:cubicBezTo>
                  <a:pt x="308708" y="574431"/>
                  <a:pt x="299378" y="563586"/>
                  <a:pt x="293077" y="550984"/>
                </a:cubicBezTo>
                <a:cubicBezTo>
                  <a:pt x="287551" y="539931"/>
                  <a:pt x="288209" y="526097"/>
                  <a:pt x="281354" y="515815"/>
                </a:cubicBezTo>
                <a:cubicBezTo>
                  <a:pt x="272158" y="502021"/>
                  <a:pt x="256799" y="493382"/>
                  <a:pt x="246185" y="480646"/>
                </a:cubicBezTo>
                <a:cubicBezTo>
                  <a:pt x="197340" y="422031"/>
                  <a:pt x="252046" y="465015"/>
                  <a:pt x="187569" y="422031"/>
                </a:cubicBezTo>
                <a:cubicBezTo>
                  <a:pt x="69738" y="431095"/>
                  <a:pt x="49987" y="392395"/>
                  <a:pt x="11723" y="468923"/>
                </a:cubicBezTo>
                <a:cubicBezTo>
                  <a:pt x="6197" y="479976"/>
                  <a:pt x="3908" y="492369"/>
                  <a:pt x="0" y="504092"/>
                </a:cubicBezTo>
                <a:cubicBezTo>
                  <a:pt x="3908" y="601784"/>
                  <a:pt x="4757" y="699647"/>
                  <a:pt x="11723" y="797169"/>
                </a:cubicBezTo>
                <a:cubicBezTo>
                  <a:pt x="12603" y="809495"/>
                  <a:pt x="17920" y="821286"/>
                  <a:pt x="23446" y="832338"/>
                </a:cubicBezTo>
                <a:cubicBezTo>
                  <a:pt x="29747" y="844940"/>
                  <a:pt x="39077" y="855784"/>
                  <a:pt x="46893" y="867507"/>
                </a:cubicBezTo>
                <a:cubicBezTo>
                  <a:pt x="50801" y="879230"/>
                  <a:pt x="50896" y="893027"/>
                  <a:pt x="58616" y="902677"/>
                </a:cubicBezTo>
                <a:cubicBezTo>
                  <a:pt x="67417" y="913679"/>
                  <a:pt x="82320" y="917934"/>
                  <a:pt x="93785" y="926123"/>
                </a:cubicBezTo>
                <a:cubicBezTo>
                  <a:pt x="226065" y="1020609"/>
                  <a:pt x="74389" y="922287"/>
                  <a:pt x="175846" y="973015"/>
                </a:cubicBezTo>
                <a:cubicBezTo>
                  <a:pt x="188448" y="979316"/>
                  <a:pt x="198141" y="990739"/>
                  <a:pt x="211016" y="996461"/>
                </a:cubicBezTo>
                <a:cubicBezTo>
                  <a:pt x="233600" y="1006498"/>
                  <a:pt x="257908" y="1012091"/>
                  <a:pt x="281354" y="1019907"/>
                </a:cubicBezTo>
                <a:cubicBezTo>
                  <a:pt x="339079" y="1039149"/>
                  <a:pt x="304321" y="1029597"/>
                  <a:pt x="386862" y="1043354"/>
                </a:cubicBezTo>
                <a:cubicBezTo>
                  <a:pt x="465016" y="1039446"/>
                  <a:pt x="543366" y="1038410"/>
                  <a:pt x="621323" y="1031631"/>
                </a:cubicBezTo>
                <a:cubicBezTo>
                  <a:pt x="633634" y="1030560"/>
                  <a:pt x="645691" y="1025908"/>
                  <a:pt x="656493" y="1019907"/>
                </a:cubicBezTo>
                <a:cubicBezTo>
                  <a:pt x="681125" y="1006222"/>
                  <a:pt x="726831" y="973015"/>
                  <a:pt x="726831" y="973015"/>
                </a:cubicBezTo>
                <a:cubicBezTo>
                  <a:pt x="730739" y="961292"/>
                  <a:pt x="738554" y="950203"/>
                  <a:pt x="738554" y="937846"/>
                </a:cubicBezTo>
                <a:cubicBezTo>
                  <a:pt x="738554" y="902460"/>
                  <a:pt x="738021" y="865908"/>
                  <a:pt x="726831" y="832338"/>
                </a:cubicBezTo>
                <a:cubicBezTo>
                  <a:pt x="721588" y="816610"/>
                  <a:pt x="704398" y="807783"/>
                  <a:pt x="691662" y="797169"/>
                </a:cubicBezTo>
                <a:cubicBezTo>
                  <a:pt x="661361" y="771918"/>
                  <a:pt x="656572" y="773749"/>
                  <a:pt x="621323" y="762000"/>
                </a:cubicBezTo>
                <a:cubicBezTo>
                  <a:pt x="609600" y="754185"/>
                  <a:pt x="597156" y="747356"/>
                  <a:pt x="586154" y="738554"/>
                </a:cubicBezTo>
                <a:cubicBezTo>
                  <a:pt x="562292" y="719464"/>
                  <a:pt x="556670" y="706049"/>
                  <a:pt x="539262" y="679938"/>
                </a:cubicBezTo>
                <a:cubicBezTo>
                  <a:pt x="653642" y="565558"/>
                  <a:pt x="564482" y="637578"/>
                  <a:pt x="914400" y="656492"/>
                </a:cubicBezTo>
                <a:cubicBezTo>
                  <a:pt x="938774" y="657810"/>
                  <a:pt x="1061920" y="675891"/>
                  <a:pt x="1090246" y="679938"/>
                </a:cubicBezTo>
                <a:lnTo>
                  <a:pt x="1160585" y="703384"/>
                </a:lnTo>
                <a:lnTo>
                  <a:pt x="1195754" y="715107"/>
                </a:lnTo>
                <a:cubicBezTo>
                  <a:pt x="1203569" y="722923"/>
                  <a:pt x="1210569" y="731649"/>
                  <a:pt x="1219200" y="738554"/>
                </a:cubicBezTo>
                <a:cubicBezTo>
                  <a:pt x="1230202" y="747356"/>
                  <a:pt x="1245567" y="750998"/>
                  <a:pt x="1254369" y="762000"/>
                </a:cubicBezTo>
                <a:cubicBezTo>
                  <a:pt x="1262089" y="771649"/>
                  <a:pt x="1260567" y="786116"/>
                  <a:pt x="1266093" y="797169"/>
                </a:cubicBezTo>
                <a:cubicBezTo>
                  <a:pt x="1301063" y="867108"/>
                  <a:pt x="1287035" y="799275"/>
                  <a:pt x="1348154" y="890954"/>
                </a:cubicBezTo>
                <a:cubicBezTo>
                  <a:pt x="1355969" y="902677"/>
                  <a:pt x="1361637" y="916160"/>
                  <a:pt x="1371600" y="926123"/>
                </a:cubicBezTo>
                <a:cubicBezTo>
                  <a:pt x="1381563" y="936086"/>
                  <a:pt x="1393894" y="943847"/>
                  <a:pt x="1406769" y="949569"/>
                </a:cubicBezTo>
                <a:cubicBezTo>
                  <a:pt x="1429353" y="959606"/>
                  <a:pt x="1477108" y="973015"/>
                  <a:pt x="1477108" y="973015"/>
                </a:cubicBezTo>
                <a:cubicBezTo>
                  <a:pt x="1504462" y="969107"/>
                  <a:pt x="1534455" y="973649"/>
                  <a:pt x="1559169" y="961292"/>
                </a:cubicBezTo>
                <a:cubicBezTo>
                  <a:pt x="1570222" y="955766"/>
                  <a:pt x="1570893" y="938480"/>
                  <a:pt x="1570893" y="926123"/>
                </a:cubicBezTo>
                <a:cubicBezTo>
                  <a:pt x="1570893" y="867378"/>
                  <a:pt x="1565319" y="808700"/>
                  <a:pt x="1559169" y="750277"/>
                </a:cubicBezTo>
                <a:cubicBezTo>
                  <a:pt x="1557482" y="734253"/>
                  <a:pt x="1551872" y="718876"/>
                  <a:pt x="1547446" y="703384"/>
                </a:cubicBezTo>
                <a:cubicBezTo>
                  <a:pt x="1535653" y="662108"/>
                  <a:pt x="1522417" y="631464"/>
                  <a:pt x="1488831" y="597877"/>
                </a:cubicBezTo>
                <a:cubicBezTo>
                  <a:pt x="1465385" y="574431"/>
                  <a:pt x="1449949" y="538023"/>
                  <a:pt x="1418493" y="527538"/>
                </a:cubicBezTo>
                <a:cubicBezTo>
                  <a:pt x="1368038" y="510720"/>
                  <a:pt x="1395311" y="518812"/>
                  <a:pt x="1336431" y="504092"/>
                </a:cubicBezTo>
                <a:cubicBezTo>
                  <a:pt x="1184234" y="402627"/>
                  <a:pt x="1376031" y="521518"/>
                  <a:pt x="902677" y="468923"/>
                </a:cubicBezTo>
                <a:cubicBezTo>
                  <a:pt x="888674" y="467367"/>
                  <a:pt x="887046" y="445477"/>
                  <a:pt x="879231" y="433754"/>
                </a:cubicBezTo>
                <a:cubicBezTo>
                  <a:pt x="883139" y="422031"/>
                  <a:pt x="880225" y="404715"/>
                  <a:pt x="890954" y="398584"/>
                </a:cubicBezTo>
                <a:cubicBezTo>
                  <a:pt x="911592" y="386791"/>
                  <a:pt x="937800" y="390475"/>
                  <a:pt x="961293" y="386861"/>
                </a:cubicBezTo>
                <a:cubicBezTo>
                  <a:pt x="988603" y="382659"/>
                  <a:pt x="1016000" y="379046"/>
                  <a:pt x="1043354" y="375138"/>
                </a:cubicBezTo>
                <a:cubicBezTo>
                  <a:pt x="1055077" y="371230"/>
                  <a:pt x="1068874" y="371134"/>
                  <a:pt x="1078523" y="363415"/>
                </a:cubicBezTo>
                <a:cubicBezTo>
                  <a:pt x="1107934" y="339886"/>
                  <a:pt x="1111927" y="302154"/>
                  <a:pt x="1090246" y="269631"/>
                </a:cubicBezTo>
                <a:cubicBezTo>
                  <a:pt x="1083392" y="259349"/>
                  <a:pt x="1066130" y="263433"/>
                  <a:pt x="1055077" y="257907"/>
                </a:cubicBezTo>
                <a:cubicBezTo>
                  <a:pt x="1042475" y="251606"/>
                  <a:pt x="1032783" y="240183"/>
                  <a:pt x="1019908" y="234461"/>
                </a:cubicBezTo>
                <a:cubicBezTo>
                  <a:pt x="969763" y="212174"/>
                  <a:pt x="950417" y="212932"/>
                  <a:pt x="902677" y="199292"/>
                </a:cubicBezTo>
                <a:cubicBezTo>
                  <a:pt x="890795" y="195897"/>
                  <a:pt x="878561" y="193095"/>
                  <a:pt x="867508" y="187569"/>
                </a:cubicBezTo>
                <a:cubicBezTo>
                  <a:pt x="854906" y="181268"/>
                  <a:pt x="845580" y="168938"/>
                  <a:pt x="832339" y="164123"/>
                </a:cubicBezTo>
                <a:cubicBezTo>
                  <a:pt x="802055" y="153111"/>
                  <a:pt x="769124" y="150867"/>
                  <a:pt x="738554" y="140677"/>
                </a:cubicBezTo>
                <a:cubicBezTo>
                  <a:pt x="671318" y="118265"/>
                  <a:pt x="736729" y="138453"/>
                  <a:pt x="644769" y="117231"/>
                </a:cubicBezTo>
                <a:cubicBezTo>
                  <a:pt x="613371" y="109985"/>
                  <a:pt x="582246" y="101600"/>
                  <a:pt x="550985" y="93784"/>
                </a:cubicBezTo>
                <a:cubicBezTo>
                  <a:pt x="492099" y="79062"/>
                  <a:pt x="519382" y="87157"/>
                  <a:pt x="468923" y="70338"/>
                </a:cubicBezTo>
                <a:cubicBezTo>
                  <a:pt x="402492" y="74246"/>
                  <a:pt x="335846" y="75440"/>
                  <a:pt x="269631" y="82061"/>
                </a:cubicBezTo>
                <a:cubicBezTo>
                  <a:pt x="257335" y="83291"/>
                  <a:pt x="243200" y="85046"/>
                  <a:pt x="234462" y="93784"/>
                </a:cubicBezTo>
                <a:cubicBezTo>
                  <a:pt x="225724" y="102522"/>
                  <a:pt x="226647" y="117231"/>
                  <a:pt x="222739" y="128954"/>
                </a:cubicBezTo>
                <a:cubicBezTo>
                  <a:pt x="226647" y="152400"/>
                  <a:pt x="225634" y="177223"/>
                  <a:pt x="234462" y="199292"/>
                </a:cubicBezTo>
                <a:cubicBezTo>
                  <a:pt x="237685" y="207349"/>
                  <a:pt x="277639" y="259339"/>
                  <a:pt x="293077" y="269631"/>
                </a:cubicBezTo>
                <a:cubicBezTo>
                  <a:pt x="307617" y="279325"/>
                  <a:pt x="324338" y="285262"/>
                  <a:pt x="339969" y="293077"/>
                </a:cubicBezTo>
                <a:cubicBezTo>
                  <a:pt x="379046" y="289169"/>
                  <a:pt x="418934" y="290185"/>
                  <a:pt x="457200" y="281354"/>
                </a:cubicBezTo>
                <a:cubicBezTo>
                  <a:pt x="495321" y="272557"/>
                  <a:pt x="487304" y="251568"/>
                  <a:pt x="515816" y="234461"/>
                </a:cubicBezTo>
                <a:cubicBezTo>
                  <a:pt x="526412" y="228103"/>
                  <a:pt x="539932" y="228264"/>
                  <a:pt x="550985" y="222738"/>
                </a:cubicBezTo>
                <a:cubicBezTo>
                  <a:pt x="641887" y="177287"/>
                  <a:pt x="532925" y="217035"/>
                  <a:pt x="621323" y="187569"/>
                </a:cubicBezTo>
                <a:cubicBezTo>
                  <a:pt x="636954" y="175846"/>
                  <a:pt x="652317" y="163756"/>
                  <a:pt x="668216" y="152400"/>
                </a:cubicBezTo>
                <a:cubicBezTo>
                  <a:pt x="679681" y="144211"/>
                  <a:pt x="692383" y="137756"/>
                  <a:pt x="703385" y="128954"/>
                </a:cubicBezTo>
                <a:cubicBezTo>
                  <a:pt x="712016" y="122049"/>
                  <a:pt x="717353" y="111194"/>
                  <a:pt x="726831" y="105507"/>
                </a:cubicBezTo>
                <a:cubicBezTo>
                  <a:pt x="737427" y="99149"/>
                  <a:pt x="750642" y="98652"/>
                  <a:pt x="762000" y="93784"/>
                </a:cubicBezTo>
                <a:cubicBezTo>
                  <a:pt x="778063" y="86900"/>
                  <a:pt x="792830" y="77222"/>
                  <a:pt x="808893" y="70338"/>
                </a:cubicBezTo>
                <a:cubicBezTo>
                  <a:pt x="820251" y="65470"/>
                  <a:pt x="833009" y="64141"/>
                  <a:pt x="844062" y="58615"/>
                </a:cubicBezTo>
                <a:cubicBezTo>
                  <a:pt x="856664" y="52314"/>
                  <a:pt x="866356" y="40891"/>
                  <a:pt x="879231" y="35169"/>
                </a:cubicBezTo>
                <a:cubicBezTo>
                  <a:pt x="901815" y="25132"/>
                  <a:pt x="926123" y="19538"/>
                  <a:pt x="949569" y="11723"/>
                </a:cubicBezTo>
                <a:lnTo>
                  <a:pt x="984739" y="0"/>
                </a:lnTo>
                <a:cubicBezTo>
                  <a:pt x="1066800" y="3908"/>
                  <a:pt x="1149271" y="2651"/>
                  <a:pt x="1230923" y="11723"/>
                </a:cubicBezTo>
                <a:cubicBezTo>
                  <a:pt x="1255486" y="14452"/>
                  <a:pt x="1301262" y="35169"/>
                  <a:pt x="1301262" y="35169"/>
                </a:cubicBezTo>
                <a:cubicBezTo>
                  <a:pt x="1312985" y="46892"/>
                  <a:pt x="1327235" y="56544"/>
                  <a:pt x="1336431" y="70338"/>
                </a:cubicBezTo>
                <a:cubicBezTo>
                  <a:pt x="1365344" y="113707"/>
                  <a:pt x="1340384" y="231952"/>
                  <a:pt x="1336431" y="246184"/>
                </a:cubicBezTo>
                <a:cubicBezTo>
                  <a:pt x="1328889" y="273335"/>
                  <a:pt x="1305170" y="293077"/>
                  <a:pt x="1289539" y="316523"/>
                </a:cubicBezTo>
                <a:cubicBezTo>
                  <a:pt x="1281724" y="328246"/>
                  <a:pt x="1270549" y="338326"/>
                  <a:pt x="1266093" y="351692"/>
                </a:cubicBezTo>
                <a:lnTo>
                  <a:pt x="1242646" y="422031"/>
                </a:lnTo>
                <a:lnTo>
                  <a:pt x="1230923" y="457200"/>
                </a:lnTo>
                <a:cubicBezTo>
                  <a:pt x="1235881" y="501819"/>
                  <a:pt x="1226331" y="563085"/>
                  <a:pt x="1266093" y="597877"/>
                </a:cubicBezTo>
                <a:cubicBezTo>
                  <a:pt x="1287300" y="616433"/>
                  <a:pt x="1336431" y="644769"/>
                  <a:pt x="1336431" y="644769"/>
                </a:cubicBezTo>
                <a:cubicBezTo>
                  <a:pt x="1355969" y="640861"/>
                  <a:pt x="1377746" y="642932"/>
                  <a:pt x="1395046" y="633046"/>
                </a:cubicBezTo>
                <a:cubicBezTo>
                  <a:pt x="1413763" y="622351"/>
                  <a:pt x="1424198" y="580760"/>
                  <a:pt x="1430216" y="562707"/>
                </a:cubicBezTo>
                <a:cubicBezTo>
                  <a:pt x="1426308" y="531446"/>
                  <a:pt x="1427546" y="499099"/>
                  <a:pt x="1418493" y="468923"/>
                </a:cubicBezTo>
                <a:cubicBezTo>
                  <a:pt x="1415317" y="458336"/>
                  <a:pt x="1400733" y="454955"/>
                  <a:pt x="1395046" y="445477"/>
                </a:cubicBezTo>
                <a:cubicBezTo>
                  <a:pt x="1388688" y="434881"/>
                  <a:pt x="1392061" y="419045"/>
                  <a:pt x="1383323" y="410307"/>
                </a:cubicBezTo>
                <a:cubicBezTo>
                  <a:pt x="1374585" y="401569"/>
                  <a:pt x="1359207" y="404110"/>
                  <a:pt x="1348154" y="398584"/>
                </a:cubicBezTo>
                <a:cubicBezTo>
                  <a:pt x="1267196" y="358105"/>
                  <a:pt x="1363685" y="387813"/>
                  <a:pt x="1266093" y="363415"/>
                </a:cubicBezTo>
                <a:cubicBezTo>
                  <a:pt x="1203570" y="367323"/>
                  <a:pt x="1140475" y="365845"/>
                  <a:pt x="1078523" y="375138"/>
                </a:cubicBezTo>
                <a:cubicBezTo>
                  <a:pt x="875613" y="405574"/>
                  <a:pt x="1176149" y="398584"/>
                  <a:pt x="984739" y="39858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6801189" y="2874359"/>
            <a:ext cx="537452" cy="484896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Vrije vorm 7"/>
          <p:cNvSpPr/>
          <p:nvPr/>
        </p:nvSpPr>
        <p:spPr>
          <a:xfrm>
            <a:off x="7933921" y="2975556"/>
            <a:ext cx="341173" cy="270700"/>
          </a:xfrm>
          <a:custGeom>
            <a:avLst/>
            <a:gdLst>
              <a:gd name="connsiteX0" fmla="*/ 480646 w 1570893"/>
              <a:gd name="connsiteY0" fmla="*/ 586154 h 1113692"/>
              <a:gd name="connsiteX1" fmla="*/ 527539 w 1570893"/>
              <a:gd name="connsiteY1" fmla="*/ 644769 h 1113692"/>
              <a:gd name="connsiteX2" fmla="*/ 562708 w 1570893"/>
              <a:gd name="connsiteY2" fmla="*/ 668215 h 1113692"/>
              <a:gd name="connsiteX3" fmla="*/ 586154 w 1570893"/>
              <a:gd name="connsiteY3" fmla="*/ 703384 h 1113692"/>
              <a:gd name="connsiteX4" fmla="*/ 656493 w 1570893"/>
              <a:gd name="connsiteY4" fmla="*/ 750277 h 1113692"/>
              <a:gd name="connsiteX5" fmla="*/ 726831 w 1570893"/>
              <a:gd name="connsiteY5" fmla="*/ 808892 h 1113692"/>
              <a:gd name="connsiteX6" fmla="*/ 773723 w 1570893"/>
              <a:gd name="connsiteY6" fmla="*/ 820615 h 1113692"/>
              <a:gd name="connsiteX7" fmla="*/ 1019908 w 1570893"/>
              <a:gd name="connsiteY7" fmla="*/ 785446 h 1113692"/>
              <a:gd name="connsiteX8" fmla="*/ 1043354 w 1570893"/>
              <a:gd name="connsiteY8" fmla="*/ 750277 h 1113692"/>
              <a:gd name="connsiteX9" fmla="*/ 1031631 w 1570893"/>
              <a:gd name="connsiteY9" fmla="*/ 621323 h 1113692"/>
              <a:gd name="connsiteX10" fmla="*/ 996462 w 1570893"/>
              <a:gd name="connsiteY10" fmla="*/ 562707 h 1113692"/>
              <a:gd name="connsiteX11" fmla="*/ 949569 w 1570893"/>
              <a:gd name="connsiteY11" fmla="*/ 504092 h 1113692"/>
              <a:gd name="connsiteX12" fmla="*/ 914400 w 1570893"/>
              <a:gd name="connsiteY12" fmla="*/ 492369 h 1113692"/>
              <a:gd name="connsiteX13" fmla="*/ 855785 w 1570893"/>
              <a:gd name="connsiteY13" fmla="*/ 504092 h 1113692"/>
              <a:gd name="connsiteX14" fmla="*/ 820616 w 1570893"/>
              <a:gd name="connsiteY14" fmla="*/ 527538 h 1113692"/>
              <a:gd name="connsiteX15" fmla="*/ 738554 w 1570893"/>
              <a:gd name="connsiteY15" fmla="*/ 609600 h 1113692"/>
              <a:gd name="connsiteX16" fmla="*/ 703385 w 1570893"/>
              <a:gd name="connsiteY16" fmla="*/ 644769 h 1113692"/>
              <a:gd name="connsiteX17" fmla="*/ 586154 w 1570893"/>
              <a:gd name="connsiteY17" fmla="*/ 715107 h 1113692"/>
              <a:gd name="connsiteX18" fmla="*/ 550985 w 1570893"/>
              <a:gd name="connsiteY18" fmla="*/ 726831 h 1113692"/>
              <a:gd name="connsiteX19" fmla="*/ 515816 w 1570893"/>
              <a:gd name="connsiteY19" fmla="*/ 750277 h 1113692"/>
              <a:gd name="connsiteX20" fmla="*/ 445477 w 1570893"/>
              <a:gd name="connsiteY20" fmla="*/ 773723 h 1113692"/>
              <a:gd name="connsiteX21" fmla="*/ 410308 w 1570893"/>
              <a:gd name="connsiteY21" fmla="*/ 785446 h 1113692"/>
              <a:gd name="connsiteX22" fmla="*/ 375139 w 1570893"/>
              <a:gd name="connsiteY22" fmla="*/ 797169 h 1113692"/>
              <a:gd name="connsiteX23" fmla="*/ 339969 w 1570893"/>
              <a:gd name="connsiteY23" fmla="*/ 808892 h 1113692"/>
              <a:gd name="connsiteX24" fmla="*/ 128954 w 1570893"/>
              <a:gd name="connsiteY24" fmla="*/ 785446 h 1113692"/>
              <a:gd name="connsiteX25" fmla="*/ 93785 w 1570893"/>
              <a:gd name="connsiteY25" fmla="*/ 762000 h 1113692"/>
              <a:gd name="connsiteX26" fmla="*/ 105508 w 1570893"/>
              <a:gd name="connsiteY26" fmla="*/ 597877 h 1113692"/>
              <a:gd name="connsiteX27" fmla="*/ 140677 w 1570893"/>
              <a:gd name="connsiteY27" fmla="*/ 562707 h 1113692"/>
              <a:gd name="connsiteX28" fmla="*/ 222739 w 1570893"/>
              <a:gd name="connsiteY28" fmla="*/ 515815 h 1113692"/>
              <a:gd name="connsiteX29" fmla="*/ 293077 w 1570893"/>
              <a:gd name="connsiteY29" fmla="*/ 492369 h 1113692"/>
              <a:gd name="connsiteX30" fmla="*/ 328246 w 1570893"/>
              <a:gd name="connsiteY30" fmla="*/ 480646 h 1113692"/>
              <a:gd name="connsiteX31" fmla="*/ 375139 w 1570893"/>
              <a:gd name="connsiteY31" fmla="*/ 468923 h 1113692"/>
              <a:gd name="connsiteX32" fmla="*/ 410308 w 1570893"/>
              <a:gd name="connsiteY32" fmla="*/ 457200 h 1113692"/>
              <a:gd name="connsiteX33" fmla="*/ 457200 w 1570893"/>
              <a:gd name="connsiteY33" fmla="*/ 433754 h 1113692"/>
              <a:gd name="connsiteX34" fmla="*/ 539262 w 1570893"/>
              <a:gd name="connsiteY34" fmla="*/ 422031 h 1113692"/>
              <a:gd name="connsiteX35" fmla="*/ 586154 w 1570893"/>
              <a:gd name="connsiteY35" fmla="*/ 410307 h 1113692"/>
              <a:gd name="connsiteX36" fmla="*/ 668216 w 1570893"/>
              <a:gd name="connsiteY36" fmla="*/ 398584 h 1113692"/>
              <a:gd name="connsiteX37" fmla="*/ 715108 w 1570893"/>
              <a:gd name="connsiteY37" fmla="*/ 375138 h 1113692"/>
              <a:gd name="connsiteX38" fmla="*/ 773723 w 1570893"/>
              <a:gd name="connsiteY38" fmla="*/ 363415 h 1113692"/>
              <a:gd name="connsiteX39" fmla="*/ 844062 w 1570893"/>
              <a:gd name="connsiteY39" fmla="*/ 316523 h 1113692"/>
              <a:gd name="connsiteX40" fmla="*/ 879231 w 1570893"/>
              <a:gd name="connsiteY40" fmla="*/ 293077 h 1113692"/>
              <a:gd name="connsiteX41" fmla="*/ 914400 w 1570893"/>
              <a:gd name="connsiteY41" fmla="*/ 269631 h 1113692"/>
              <a:gd name="connsiteX42" fmla="*/ 914400 w 1570893"/>
              <a:gd name="connsiteY42" fmla="*/ 128954 h 1113692"/>
              <a:gd name="connsiteX43" fmla="*/ 890954 w 1570893"/>
              <a:gd name="connsiteY43" fmla="*/ 105507 h 1113692"/>
              <a:gd name="connsiteX44" fmla="*/ 844062 w 1570893"/>
              <a:gd name="connsiteY44" fmla="*/ 93784 h 1113692"/>
              <a:gd name="connsiteX45" fmla="*/ 808893 w 1570893"/>
              <a:gd name="connsiteY45" fmla="*/ 70338 h 1113692"/>
              <a:gd name="connsiteX46" fmla="*/ 762000 w 1570893"/>
              <a:gd name="connsiteY46" fmla="*/ 58615 h 1113692"/>
              <a:gd name="connsiteX47" fmla="*/ 679939 w 1570893"/>
              <a:gd name="connsiteY47" fmla="*/ 35169 h 1113692"/>
              <a:gd name="connsiteX48" fmla="*/ 504093 w 1570893"/>
              <a:gd name="connsiteY48" fmla="*/ 46892 h 1113692"/>
              <a:gd name="connsiteX49" fmla="*/ 480646 w 1570893"/>
              <a:gd name="connsiteY49" fmla="*/ 70338 h 1113692"/>
              <a:gd name="connsiteX50" fmla="*/ 492369 w 1570893"/>
              <a:gd name="connsiteY50" fmla="*/ 269631 h 1113692"/>
              <a:gd name="connsiteX51" fmla="*/ 539262 w 1570893"/>
              <a:gd name="connsiteY51" fmla="*/ 375138 h 1113692"/>
              <a:gd name="connsiteX52" fmla="*/ 574431 w 1570893"/>
              <a:gd name="connsiteY52" fmla="*/ 398584 h 1113692"/>
              <a:gd name="connsiteX53" fmla="*/ 597877 w 1570893"/>
              <a:gd name="connsiteY53" fmla="*/ 422031 h 1113692"/>
              <a:gd name="connsiteX54" fmla="*/ 679939 w 1570893"/>
              <a:gd name="connsiteY54" fmla="*/ 445477 h 1113692"/>
              <a:gd name="connsiteX55" fmla="*/ 715108 w 1570893"/>
              <a:gd name="connsiteY55" fmla="*/ 468923 h 1113692"/>
              <a:gd name="connsiteX56" fmla="*/ 867508 w 1570893"/>
              <a:gd name="connsiteY56" fmla="*/ 504092 h 1113692"/>
              <a:gd name="connsiteX57" fmla="*/ 949569 w 1570893"/>
              <a:gd name="connsiteY57" fmla="*/ 527538 h 1113692"/>
              <a:gd name="connsiteX58" fmla="*/ 1430216 w 1570893"/>
              <a:gd name="connsiteY58" fmla="*/ 527538 h 1113692"/>
              <a:gd name="connsiteX59" fmla="*/ 1441939 w 1570893"/>
              <a:gd name="connsiteY59" fmla="*/ 562707 h 1113692"/>
              <a:gd name="connsiteX60" fmla="*/ 1430216 w 1570893"/>
              <a:gd name="connsiteY60" fmla="*/ 738554 h 1113692"/>
              <a:gd name="connsiteX61" fmla="*/ 1406769 w 1570893"/>
              <a:gd name="connsiteY61" fmla="*/ 773723 h 1113692"/>
              <a:gd name="connsiteX62" fmla="*/ 1348154 w 1570893"/>
              <a:gd name="connsiteY62" fmla="*/ 879231 h 1113692"/>
              <a:gd name="connsiteX63" fmla="*/ 1207477 w 1570893"/>
              <a:gd name="connsiteY63" fmla="*/ 973015 h 1113692"/>
              <a:gd name="connsiteX64" fmla="*/ 1172308 w 1570893"/>
              <a:gd name="connsiteY64" fmla="*/ 996461 h 1113692"/>
              <a:gd name="connsiteX65" fmla="*/ 1101969 w 1570893"/>
              <a:gd name="connsiteY65" fmla="*/ 1019907 h 1113692"/>
              <a:gd name="connsiteX66" fmla="*/ 1019908 w 1570893"/>
              <a:gd name="connsiteY66" fmla="*/ 1043354 h 1113692"/>
              <a:gd name="connsiteX67" fmla="*/ 855785 w 1570893"/>
              <a:gd name="connsiteY67" fmla="*/ 1031631 h 1113692"/>
              <a:gd name="connsiteX68" fmla="*/ 820616 w 1570893"/>
              <a:gd name="connsiteY68" fmla="*/ 1019907 h 1113692"/>
              <a:gd name="connsiteX69" fmla="*/ 808893 w 1570893"/>
              <a:gd name="connsiteY69" fmla="*/ 984738 h 1113692"/>
              <a:gd name="connsiteX70" fmla="*/ 844062 w 1570893"/>
              <a:gd name="connsiteY70" fmla="*/ 867507 h 1113692"/>
              <a:gd name="connsiteX71" fmla="*/ 890954 w 1570893"/>
              <a:gd name="connsiteY71" fmla="*/ 797169 h 1113692"/>
              <a:gd name="connsiteX72" fmla="*/ 902677 w 1570893"/>
              <a:gd name="connsiteY72" fmla="*/ 750277 h 1113692"/>
              <a:gd name="connsiteX73" fmla="*/ 961293 w 1570893"/>
              <a:gd name="connsiteY73" fmla="*/ 668215 h 1113692"/>
              <a:gd name="connsiteX74" fmla="*/ 1008185 w 1570893"/>
              <a:gd name="connsiteY74" fmla="*/ 597877 h 1113692"/>
              <a:gd name="connsiteX75" fmla="*/ 1019908 w 1570893"/>
              <a:gd name="connsiteY75" fmla="*/ 562707 h 1113692"/>
              <a:gd name="connsiteX76" fmla="*/ 1055077 w 1570893"/>
              <a:gd name="connsiteY76" fmla="*/ 492369 h 1113692"/>
              <a:gd name="connsiteX77" fmla="*/ 1043354 w 1570893"/>
              <a:gd name="connsiteY77" fmla="*/ 422031 h 1113692"/>
              <a:gd name="connsiteX78" fmla="*/ 1019908 w 1570893"/>
              <a:gd name="connsiteY78" fmla="*/ 398584 h 1113692"/>
              <a:gd name="connsiteX79" fmla="*/ 996462 w 1570893"/>
              <a:gd name="connsiteY79" fmla="*/ 363415 h 1113692"/>
              <a:gd name="connsiteX80" fmla="*/ 961293 w 1570893"/>
              <a:gd name="connsiteY80" fmla="*/ 339969 h 1113692"/>
              <a:gd name="connsiteX81" fmla="*/ 937846 w 1570893"/>
              <a:gd name="connsiteY81" fmla="*/ 316523 h 1113692"/>
              <a:gd name="connsiteX82" fmla="*/ 867508 w 1570893"/>
              <a:gd name="connsiteY82" fmla="*/ 269631 h 1113692"/>
              <a:gd name="connsiteX83" fmla="*/ 844062 w 1570893"/>
              <a:gd name="connsiteY83" fmla="*/ 246184 h 1113692"/>
              <a:gd name="connsiteX84" fmla="*/ 773723 w 1570893"/>
              <a:gd name="connsiteY84" fmla="*/ 222738 h 1113692"/>
              <a:gd name="connsiteX85" fmla="*/ 738554 w 1570893"/>
              <a:gd name="connsiteY85" fmla="*/ 211015 h 1113692"/>
              <a:gd name="connsiteX86" fmla="*/ 703385 w 1570893"/>
              <a:gd name="connsiteY86" fmla="*/ 199292 h 1113692"/>
              <a:gd name="connsiteX87" fmla="*/ 668216 w 1570893"/>
              <a:gd name="connsiteY87" fmla="*/ 187569 h 1113692"/>
              <a:gd name="connsiteX88" fmla="*/ 644769 w 1570893"/>
              <a:gd name="connsiteY88" fmla="*/ 164123 h 1113692"/>
              <a:gd name="connsiteX89" fmla="*/ 504093 w 1570893"/>
              <a:gd name="connsiteY89" fmla="*/ 175846 h 1113692"/>
              <a:gd name="connsiteX90" fmla="*/ 457200 w 1570893"/>
              <a:gd name="connsiteY90" fmla="*/ 246184 h 1113692"/>
              <a:gd name="connsiteX91" fmla="*/ 433754 w 1570893"/>
              <a:gd name="connsiteY91" fmla="*/ 269631 h 1113692"/>
              <a:gd name="connsiteX92" fmla="*/ 445477 w 1570893"/>
              <a:gd name="connsiteY92" fmla="*/ 363415 h 1113692"/>
              <a:gd name="connsiteX93" fmla="*/ 468923 w 1570893"/>
              <a:gd name="connsiteY93" fmla="*/ 398584 h 1113692"/>
              <a:gd name="connsiteX94" fmla="*/ 515816 w 1570893"/>
              <a:gd name="connsiteY94" fmla="*/ 468923 h 1113692"/>
              <a:gd name="connsiteX95" fmla="*/ 539262 w 1570893"/>
              <a:gd name="connsiteY95" fmla="*/ 504092 h 1113692"/>
              <a:gd name="connsiteX96" fmla="*/ 609600 w 1570893"/>
              <a:gd name="connsiteY96" fmla="*/ 550984 h 1113692"/>
              <a:gd name="connsiteX97" fmla="*/ 644769 w 1570893"/>
              <a:gd name="connsiteY97" fmla="*/ 574431 h 1113692"/>
              <a:gd name="connsiteX98" fmla="*/ 668216 w 1570893"/>
              <a:gd name="connsiteY98" fmla="*/ 597877 h 1113692"/>
              <a:gd name="connsiteX99" fmla="*/ 691662 w 1570893"/>
              <a:gd name="connsiteY99" fmla="*/ 644769 h 1113692"/>
              <a:gd name="connsiteX100" fmla="*/ 726831 w 1570893"/>
              <a:gd name="connsiteY100" fmla="*/ 668215 h 1113692"/>
              <a:gd name="connsiteX101" fmla="*/ 785446 w 1570893"/>
              <a:gd name="connsiteY101" fmla="*/ 726831 h 1113692"/>
              <a:gd name="connsiteX102" fmla="*/ 808893 w 1570893"/>
              <a:gd name="connsiteY102" fmla="*/ 750277 h 1113692"/>
              <a:gd name="connsiteX103" fmla="*/ 844062 w 1570893"/>
              <a:gd name="connsiteY103" fmla="*/ 785446 h 1113692"/>
              <a:gd name="connsiteX104" fmla="*/ 832339 w 1570893"/>
              <a:gd name="connsiteY104" fmla="*/ 1008184 h 1113692"/>
              <a:gd name="connsiteX105" fmla="*/ 797169 w 1570893"/>
              <a:gd name="connsiteY105" fmla="*/ 1031631 h 1113692"/>
              <a:gd name="connsiteX106" fmla="*/ 726831 w 1570893"/>
              <a:gd name="connsiteY106" fmla="*/ 1055077 h 1113692"/>
              <a:gd name="connsiteX107" fmla="*/ 691662 w 1570893"/>
              <a:gd name="connsiteY107" fmla="*/ 1066800 h 1113692"/>
              <a:gd name="connsiteX108" fmla="*/ 633046 w 1570893"/>
              <a:gd name="connsiteY108" fmla="*/ 1078523 h 1113692"/>
              <a:gd name="connsiteX109" fmla="*/ 562708 w 1570893"/>
              <a:gd name="connsiteY109" fmla="*/ 1101969 h 1113692"/>
              <a:gd name="connsiteX110" fmla="*/ 527539 w 1570893"/>
              <a:gd name="connsiteY110" fmla="*/ 1113692 h 1113692"/>
              <a:gd name="connsiteX111" fmla="*/ 398585 w 1570893"/>
              <a:gd name="connsiteY111" fmla="*/ 1101969 h 1113692"/>
              <a:gd name="connsiteX112" fmla="*/ 386862 w 1570893"/>
              <a:gd name="connsiteY112" fmla="*/ 1066800 h 1113692"/>
              <a:gd name="connsiteX113" fmla="*/ 375139 w 1570893"/>
              <a:gd name="connsiteY113" fmla="*/ 785446 h 1113692"/>
              <a:gd name="connsiteX114" fmla="*/ 351693 w 1570893"/>
              <a:gd name="connsiteY114" fmla="*/ 715107 h 1113692"/>
              <a:gd name="connsiteX115" fmla="*/ 316523 w 1570893"/>
              <a:gd name="connsiteY115" fmla="*/ 586154 h 1113692"/>
              <a:gd name="connsiteX116" fmla="*/ 293077 w 1570893"/>
              <a:gd name="connsiteY116" fmla="*/ 550984 h 1113692"/>
              <a:gd name="connsiteX117" fmla="*/ 281354 w 1570893"/>
              <a:gd name="connsiteY117" fmla="*/ 515815 h 1113692"/>
              <a:gd name="connsiteX118" fmla="*/ 246185 w 1570893"/>
              <a:gd name="connsiteY118" fmla="*/ 480646 h 1113692"/>
              <a:gd name="connsiteX119" fmla="*/ 187569 w 1570893"/>
              <a:gd name="connsiteY119" fmla="*/ 422031 h 1113692"/>
              <a:gd name="connsiteX120" fmla="*/ 11723 w 1570893"/>
              <a:gd name="connsiteY120" fmla="*/ 468923 h 1113692"/>
              <a:gd name="connsiteX121" fmla="*/ 0 w 1570893"/>
              <a:gd name="connsiteY121" fmla="*/ 504092 h 1113692"/>
              <a:gd name="connsiteX122" fmla="*/ 11723 w 1570893"/>
              <a:gd name="connsiteY122" fmla="*/ 797169 h 1113692"/>
              <a:gd name="connsiteX123" fmla="*/ 23446 w 1570893"/>
              <a:gd name="connsiteY123" fmla="*/ 832338 h 1113692"/>
              <a:gd name="connsiteX124" fmla="*/ 46893 w 1570893"/>
              <a:gd name="connsiteY124" fmla="*/ 867507 h 1113692"/>
              <a:gd name="connsiteX125" fmla="*/ 58616 w 1570893"/>
              <a:gd name="connsiteY125" fmla="*/ 902677 h 1113692"/>
              <a:gd name="connsiteX126" fmla="*/ 93785 w 1570893"/>
              <a:gd name="connsiteY126" fmla="*/ 926123 h 1113692"/>
              <a:gd name="connsiteX127" fmla="*/ 175846 w 1570893"/>
              <a:gd name="connsiteY127" fmla="*/ 973015 h 1113692"/>
              <a:gd name="connsiteX128" fmla="*/ 211016 w 1570893"/>
              <a:gd name="connsiteY128" fmla="*/ 996461 h 1113692"/>
              <a:gd name="connsiteX129" fmla="*/ 281354 w 1570893"/>
              <a:gd name="connsiteY129" fmla="*/ 1019907 h 1113692"/>
              <a:gd name="connsiteX130" fmla="*/ 386862 w 1570893"/>
              <a:gd name="connsiteY130" fmla="*/ 1043354 h 1113692"/>
              <a:gd name="connsiteX131" fmla="*/ 621323 w 1570893"/>
              <a:gd name="connsiteY131" fmla="*/ 1031631 h 1113692"/>
              <a:gd name="connsiteX132" fmla="*/ 656493 w 1570893"/>
              <a:gd name="connsiteY132" fmla="*/ 1019907 h 1113692"/>
              <a:gd name="connsiteX133" fmla="*/ 726831 w 1570893"/>
              <a:gd name="connsiteY133" fmla="*/ 973015 h 1113692"/>
              <a:gd name="connsiteX134" fmla="*/ 738554 w 1570893"/>
              <a:gd name="connsiteY134" fmla="*/ 937846 h 1113692"/>
              <a:gd name="connsiteX135" fmla="*/ 726831 w 1570893"/>
              <a:gd name="connsiteY135" fmla="*/ 832338 h 1113692"/>
              <a:gd name="connsiteX136" fmla="*/ 691662 w 1570893"/>
              <a:gd name="connsiteY136" fmla="*/ 797169 h 1113692"/>
              <a:gd name="connsiteX137" fmla="*/ 621323 w 1570893"/>
              <a:gd name="connsiteY137" fmla="*/ 762000 h 1113692"/>
              <a:gd name="connsiteX138" fmla="*/ 586154 w 1570893"/>
              <a:gd name="connsiteY138" fmla="*/ 738554 h 1113692"/>
              <a:gd name="connsiteX139" fmla="*/ 539262 w 1570893"/>
              <a:gd name="connsiteY139" fmla="*/ 679938 h 1113692"/>
              <a:gd name="connsiteX140" fmla="*/ 914400 w 1570893"/>
              <a:gd name="connsiteY140" fmla="*/ 656492 h 1113692"/>
              <a:gd name="connsiteX141" fmla="*/ 1090246 w 1570893"/>
              <a:gd name="connsiteY141" fmla="*/ 679938 h 1113692"/>
              <a:gd name="connsiteX142" fmla="*/ 1160585 w 1570893"/>
              <a:gd name="connsiteY142" fmla="*/ 703384 h 1113692"/>
              <a:gd name="connsiteX143" fmla="*/ 1195754 w 1570893"/>
              <a:gd name="connsiteY143" fmla="*/ 715107 h 1113692"/>
              <a:gd name="connsiteX144" fmla="*/ 1219200 w 1570893"/>
              <a:gd name="connsiteY144" fmla="*/ 738554 h 1113692"/>
              <a:gd name="connsiteX145" fmla="*/ 1254369 w 1570893"/>
              <a:gd name="connsiteY145" fmla="*/ 762000 h 1113692"/>
              <a:gd name="connsiteX146" fmla="*/ 1266093 w 1570893"/>
              <a:gd name="connsiteY146" fmla="*/ 797169 h 1113692"/>
              <a:gd name="connsiteX147" fmla="*/ 1348154 w 1570893"/>
              <a:gd name="connsiteY147" fmla="*/ 890954 h 1113692"/>
              <a:gd name="connsiteX148" fmla="*/ 1371600 w 1570893"/>
              <a:gd name="connsiteY148" fmla="*/ 926123 h 1113692"/>
              <a:gd name="connsiteX149" fmla="*/ 1406769 w 1570893"/>
              <a:gd name="connsiteY149" fmla="*/ 949569 h 1113692"/>
              <a:gd name="connsiteX150" fmla="*/ 1477108 w 1570893"/>
              <a:gd name="connsiteY150" fmla="*/ 973015 h 1113692"/>
              <a:gd name="connsiteX151" fmla="*/ 1559169 w 1570893"/>
              <a:gd name="connsiteY151" fmla="*/ 961292 h 1113692"/>
              <a:gd name="connsiteX152" fmla="*/ 1570893 w 1570893"/>
              <a:gd name="connsiteY152" fmla="*/ 926123 h 1113692"/>
              <a:gd name="connsiteX153" fmla="*/ 1559169 w 1570893"/>
              <a:gd name="connsiteY153" fmla="*/ 750277 h 1113692"/>
              <a:gd name="connsiteX154" fmla="*/ 1547446 w 1570893"/>
              <a:gd name="connsiteY154" fmla="*/ 703384 h 1113692"/>
              <a:gd name="connsiteX155" fmla="*/ 1488831 w 1570893"/>
              <a:gd name="connsiteY155" fmla="*/ 597877 h 1113692"/>
              <a:gd name="connsiteX156" fmla="*/ 1418493 w 1570893"/>
              <a:gd name="connsiteY156" fmla="*/ 527538 h 1113692"/>
              <a:gd name="connsiteX157" fmla="*/ 1336431 w 1570893"/>
              <a:gd name="connsiteY157" fmla="*/ 504092 h 1113692"/>
              <a:gd name="connsiteX158" fmla="*/ 902677 w 1570893"/>
              <a:gd name="connsiteY158" fmla="*/ 468923 h 1113692"/>
              <a:gd name="connsiteX159" fmla="*/ 879231 w 1570893"/>
              <a:gd name="connsiteY159" fmla="*/ 433754 h 1113692"/>
              <a:gd name="connsiteX160" fmla="*/ 890954 w 1570893"/>
              <a:gd name="connsiteY160" fmla="*/ 398584 h 1113692"/>
              <a:gd name="connsiteX161" fmla="*/ 961293 w 1570893"/>
              <a:gd name="connsiteY161" fmla="*/ 386861 h 1113692"/>
              <a:gd name="connsiteX162" fmla="*/ 1043354 w 1570893"/>
              <a:gd name="connsiteY162" fmla="*/ 375138 h 1113692"/>
              <a:gd name="connsiteX163" fmla="*/ 1078523 w 1570893"/>
              <a:gd name="connsiteY163" fmla="*/ 363415 h 1113692"/>
              <a:gd name="connsiteX164" fmla="*/ 1090246 w 1570893"/>
              <a:gd name="connsiteY164" fmla="*/ 269631 h 1113692"/>
              <a:gd name="connsiteX165" fmla="*/ 1055077 w 1570893"/>
              <a:gd name="connsiteY165" fmla="*/ 257907 h 1113692"/>
              <a:gd name="connsiteX166" fmla="*/ 1019908 w 1570893"/>
              <a:gd name="connsiteY166" fmla="*/ 234461 h 1113692"/>
              <a:gd name="connsiteX167" fmla="*/ 902677 w 1570893"/>
              <a:gd name="connsiteY167" fmla="*/ 199292 h 1113692"/>
              <a:gd name="connsiteX168" fmla="*/ 867508 w 1570893"/>
              <a:gd name="connsiteY168" fmla="*/ 187569 h 1113692"/>
              <a:gd name="connsiteX169" fmla="*/ 832339 w 1570893"/>
              <a:gd name="connsiteY169" fmla="*/ 164123 h 1113692"/>
              <a:gd name="connsiteX170" fmla="*/ 738554 w 1570893"/>
              <a:gd name="connsiteY170" fmla="*/ 140677 h 1113692"/>
              <a:gd name="connsiteX171" fmla="*/ 644769 w 1570893"/>
              <a:gd name="connsiteY171" fmla="*/ 117231 h 1113692"/>
              <a:gd name="connsiteX172" fmla="*/ 550985 w 1570893"/>
              <a:gd name="connsiteY172" fmla="*/ 93784 h 1113692"/>
              <a:gd name="connsiteX173" fmla="*/ 468923 w 1570893"/>
              <a:gd name="connsiteY173" fmla="*/ 70338 h 1113692"/>
              <a:gd name="connsiteX174" fmla="*/ 269631 w 1570893"/>
              <a:gd name="connsiteY174" fmla="*/ 82061 h 1113692"/>
              <a:gd name="connsiteX175" fmla="*/ 234462 w 1570893"/>
              <a:gd name="connsiteY175" fmla="*/ 93784 h 1113692"/>
              <a:gd name="connsiteX176" fmla="*/ 222739 w 1570893"/>
              <a:gd name="connsiteY176" fmla="*/ 128954 h 1113692"/>
              <a:gd name="connsiteX177" fmla="*/ 234462 w 1570893"/>
              <a:gd name="connsiteY177" fmla="*/ 199292 h 1113692"/>
              <a:gd name="connsiteX178" fmla="*/ 293077 w 1570893"/>
              <a:gd name="connsiteY178" fmla="*/ 269631 h 1113692"/>
              <a:gd name="connsiteX179" fmla="*/ 339969 w 1570893"/>
              <a:gd name="connsiteY179" fmla="*/ 293077 h 1113692"/>
              <a:gd name="connsiteX180" fmla="*/ 457200 w 1570893"/>
              <a:gd name="connsiteY180" fmla="*/ 281354 h 1113692"/>
              <a:gd name="connsiteX181" fmla="*/ 515816 w 1570893"/>
              <a:gd name="connsiteY181" fmla="*/ 234461 h 1113692"/>
              <a:gd name="connsiteX182" fmla="*/ 550985 w 1570893"/>
              <a:gd name="connsiteY182" fmla="*/ 222738 h 1113692"/>
              <a:gd name="connsiteX183" fmla="*/ 621323 w 1570893"/>
              <a:gd name="connsiteY183" fmla="*/ 187569 h 1113692"/>
              <a:gd name="connsiteX184" fmla="*/ 668216 w 1570893"/>
              <a:gd name="connsiteY184" fmla="*/ 152400 h 1113692"/>
              <a:gd name="connsiteX185" fmla="*/ 703385 w 1570893"/>
              <a:gd name="connsiteY185" fmla="*/ 128954 h 1113692"/>
              <a:gd name="connsiteX186" fmla="*/ 726831 w 1570893"/>
              <a:gd name="connsiteY186" fmla="*/ 105507 h 1113692"/>
              <a:gd name="connsiteX187" fmla="*/ 762000 w 1570893"/>
              <a:gd name="connsiteY187" fmla="*/ 93784 h 1113692"/>
              <a:gd name="connsiteX188" fmla="*/ 808893 w 1570893"/>
              <a:gd name="connsiteY188" fmla="*/ 70338 h 1113692"/>
              <a:gd name="connsiteX189" fmla="*/ 844062 w 1570893"/>
              <a:gd name="connsiteY189" fmla="*/ 58615 h 1113692"/>
              <a:gd name="connsiteX190" fmla="*/ 879231 w 1570893"/>
              <a:gd name="connsiteY190" fmla="*/ 35169 h 1113692"/>
              <a:gd name="connsiteX191" fmla="*/ 949569 w 1570893"/>
              <a:gd name="connsiteY191" fmla="*/ 11723 h 1113692"/>
              <a:gd name="connsiteX192" fmla="*/ 984739 w 1570893"/>
              <a:gd name="connsiteY192" fmla="*/ 0 h 1113692"/>
              <a:gd name="connsiteX193" fmla="*/ 1230923 w 1570893"/>
              <a:gd name="connsiteY193" fmla="*/ 11723 h 1113692"/>
              <a:gd name="connsiteX194" fmla="*/ 1301262 w 1570893"/>
              <a:gd name="connsiteY194" fmla="*/ 35169 h 1113692"/>
              <a:gd name="connsiteX195" fmla="*/ 1336431 w 1570893"/>
              <a:gd name="connsiteY195" fmla="*/ 70338 h 1113692"/>
              <a:gd name="connsiteX196" fmla="*/ 1336431 w 1570893"/>
              <a:gd name="connsiteY196" fmla="*/ 246184 h 1113692"/>
              <a:gd name="connsiteX197" fmla="*/ 1289539 w 1570893"/>
              <a:gd name="connsiteY197" fmla="*/ 316523 h 1113692"/>
              <a:gd name="connsiteX198" fmla="*/ 1266093 w 1570893"/>
              <a:gd name="connsiteY198" fmla="*/ 351692 h 1113692"/>
              <a:gd name="connsiteX199" fmla="*/ 1242646 w 1570893"/>
              <a:gd name="connsiteY199" fmla="*/ 422031 h 1113692"/>
              <a:gd name="connsiteX200" fmla="*/ 1230923 w 1570893"/>
              <a:gd name="connsiteY200" fmla="*/ 457200 h 1113692"/>
              <a:gd name="connsiteX201" fmla="*/ 1266093 w 1570893"/>
              <a:gd name="connsiteY201" fmla="*/ 597877 h 1113692"/>
              <a:gd name="connsiteX202" fmla="*/ 1336431 w 1570893"/>
              <a:gd name="connsiteY202" fmla="*/ 644769 h 1113692"/>
              <a:gd name="connsiteX203" fmla="*/ 1395046 w 1570893"/>
              <a:gd name="connsiteY203" fmla="*/ 633046 h 1113692"/>
              <a:gd name="connsiteX204" fmla="*/ 1430216 w 1570893"/>
              <a:gd name="connsiteY204" fmla="*/ 562707 h 1113692"/>
              <a:gd name="connsiteX205" fmla="*/ 1418493 w 1570893"/>
              <a:gd name="connsiteY205" fmla="*/ 468923 h 1113692"/>
              <a:gd name="connsiteX206" fmla="*/ 1395046 w 1570893"/>
              <a:gd name="connsiteY206" fmla="*/ 445477 h 1113692"/>
              <a:gd name="connsiteX207" fmla="*/ 1383323 w 1570893"/>
              <a:gd name="connsiteY207" fmla="*/ 410307 h 1113692"/>
              <a:gd name="connsiteX208" fmla="*/ 1348154 w 1570893"/>
              <a:gd name="connsiteY208" fmla="*/ 398584 h 1113692"/>
              <a:gd name="connsiteX209" fmla="*/ 1266093 w 1570893"/>
              <a:gd name="connsiteY209" fmla="*/ 363415 h 1113692"/>
              <a:gd name="connsiteX210" fmla="*/ 1078523 w 1570893"/>
              <a:gd name="connsiteY210" fmla="*/ 375138 h 1113692"/>
              <a:gd name="connsiteX211" fmla="*/ 984739 w 1570893"/>
              <a:gd name="connsiteY211" fmla="*/ 398584 h 111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570893" h="1113692">
                <a:moveTo>
                  <a:pt x="480646" y="586154"/>
                </a:moveTo>
                <a:cubicBezTo>
                  <a:pt x="496277" y="605692"/>
                  <a:pt x="509846" y="627076"/>
                  <a:pt x="527539" y="644769"/>
                </a:cubicBezTo>
                <a:cubicBezTo>
                  <a:pt x="537502" y="654732"/>
                  <a:pt x="552745" y="658252"/>
                  <a:pt x="562708" y="668215"/>
                </a:cubicBezTo>
                <a:cubicBezTo>
                  <a:pt x="572671" y="678178"/>
                  <a:pt x="575551" y="694106"/>
                  <a:pt x="586154" y="703384"/>
                </a:cubicBezTo>
                <a:cubicBezTo>
                  <a:pt x="607361" y="721940"/>
                  <a:pt x="636567" y="730351"/>
                  <a:pt x="656493" y="750277"/>
                </a:cubicBezTo>
                <a:cubicBezTo>
                  <a:pt x="677618" y="771402"/>
                  <a:pt x="698269" y="796651"/>
                  <a:pt x="726831" y="808892"/>
                </a:cubicBezTo>
                <a:cubicBezTo>
                  <a:pt x="741640" y="815239"/>
                  <a:pt x="758092" y="816707"/>
                  <a:pt x="773723" y="820615"/>
                </a:cubicBezTo>
                <a:cubicBezTo>
                  <a:pt x="833303" y="817305"/>
                  <a:pt x="959224" y="846130"/>
                  <a:pt x="1019908" y="785446"/>
                </a:cubicBezTo>
                <a:cubicBezTo>
                  <a:pt x="1029871" y="775483"/>
                  <a:pt x="1035539" y="762000"/>
                  <a:pt x="1043354" y="750277"/>
                </a:cubicBezTo>
                <a:cubicBezTo>
                  <a:pt x="1039446" y="707292"/>
                  <a:pt x="1037735" y="664051"/>
                  <a:pt x="1031631" y="621323"/>
                </a:cubicBezTo>
                <a:cubicBezTo>
                  <a:pt x="1025435" y="577952"/>
                  <a:pt x="1020576" y="592850"/>
                  <a:pt x="996462" y="562707"/>
                </a:cubicBezTo>
                <a:cubicBezTo>
                  <a:pt x="981716" y="544274"/>
                  <a:pt x="971344" y="517157"/>
                  <a:pt x="949569" y="504092"/>
                </a:cubicBezTo>
                <a:cubicBezTo>
                  <a:pt x="938973" y="497734"/>
                  <a:pt x="926123" y="496277"/>
                  <a:pt x="914400" y="492369"/>
                </a:cubicBezTo>
                <a:cubicBezTo>
                  <a:pt x="894862" y="496277"/>
                  <a:pt x="874442" y="497096"/>
                  <a:pt x="855785" y="504092"/>
                </a:cubicBezTo>
                <a:cubicBezTo>
                  <a:pt x="842593" y="509039"/>
                  <a:pt x="831313" y="518369"/>
                  <a:pt x="820616" y="527538"/>
                </a:cubicBezTo>
                <a:lnTo>
                  <a:pt x="738554" y="609600"/>
                </a:lnTo>
                <a:cubicBezTo>
                  <a:pt x="726831" y="621323"/>
                  <a:pt x="717179" y="635573"/>
                  <a:pt x="703385" y="644769"/>
                </a:cubicBezTo>
                <a:cubicBezTo>
                  <a:pt x="653378" y="678106"/>
                  <a:pt x="636623" y="693477"/>
                  <a:pt x="586154" y="715107"/>
                </a:cubicBezTo>
                <a:cubicBezTo>
                  <a:pt x="574796" y="719975"/>
                  <a:pt x="562038" y="721305"/>
                  <a:pt x="550985" y="726831"/>
                </a:cubicBezTo>
                <a:cubicBezTo>
                  <a:pt x="538383" y="733132"/>
                  <a:pt x="528691" y="744555"/>
                  <a:pt x="515816" y="750277"/>
                </a:cubicBezTo>
                <a:cubicBezTo>
                  <a:pt x="493232" y="760314"/>
                  <a:pt x="468923" y="765908"/>
                  <a:pt x="445477" y="773723"/>
                </a:cubicBezTo>
                <a:lnTo>
                  <a:pt x="410308" y="785446"/>
                </a:lnTo>
                <a:lnTo>
                  <a:pt x="375139" y="797169"/>
                </a:lnTo>
                <a:lnTo>
                  <a:pt x="339969" y="808892"/>
                </a:lnTo>
                <a:cubicBezTo>
                  <a:pt x="317999" y="807427"/>
                  <a:pt x="184892" y="813415"/>
                  <a:pt x="128954" y="785446"/>
                </a:cubicBezTo>
                <a:cubicBezTo>
                  <a:pt x="116352" y="779145"/>
                  <a:pt x="105508" y="769815"/>
                  <a:pt x="93785" y="762000"/>
                </a:cubicBezTo>
                <a:cubicBezTo>
                  <a:pt x="97693" y="707292"/>
                  <a:pt x="92946" y="651266"/>
                  <a:pt x="105508" y="597877"/>
                </a:cubicBezTo>
                <a:cubicBezTo>
                  <a:pt x="109305" y="581739"/>
                  <a:pt x="127941" y="573321"/>
                  <a:pt x="140677" y="562707"/>
                </a:cubicBezTo>
                <a:cubicBezTo>
                  <a:pt x="160199" y="546438"/>
                  <a:pt x="200688" y="524635"/>
                  <a:pt x="222739" y="515815"/>
                </a:cubicBezTo>
                <a:cubicBezTo>
                  <a:pt x="245686" y="506636"/>
                  <a:pt x="269631" y="500184"/>
                  <a:pt x="293077" y="492369"/>
                </a:cubicBezTo>
                <a:cubicBezTo>
                  <a:pt x="304800" y="488461"/>
                  <a:pt x="316258" y="483643"/>
                  <a:pt x="328246" y="480646"/>
                </a:cubicBezTo>
                <a:cubicBezTo>
                  <a:pt x="343877" y="476738"/>
                  <a:pt x="359647" y="473349"/>
                  <a:pt x="375139" y="468923"/>
                </a:cubicBezTo>
                <a:cubicBezTo>
                  <a:pt x="387021" y="465528"/>
                  <a:pt x="398950" y="462068"/>
                  <a:pt x="410308" y="457200"/>
                </a:cubicBezTo>
                <a:cubicBezTo>
                  <a:pt x="426371" y="450316"/>
                  <a:pt x="440340" y="438352"/>
                  <a:pt x="457200" y="433754"/>
                </a:cubicBezTo>
                <a:cubicBezTo>
                  <a:pt x="483858" y="426484"/>
                  <a:pt x="512076" y="426974"/>
                  <a:pt x="539262" y="422031"/>
                </a:cubicBezTo>
                <a:cubicBezTo>
                  <a:pt x="555114" y="419149"/>
                  <a:pt x="570302" y="413189"/>
                  <a:pt x="586154" y="410307"/>
                </a:cubicBezTo>
                <a:cubicBezTo>
                  <a:pt x="613340" y="405364"/>
                  <a:pt x="640862" y="402492"/>
                  <a:pt x="668216" y="398584"/>
                </a:cubicBezTo>
                <a:cubicBezTo>
                  <a:pt x="683847" y="390769"/>
                  <a:pt x="698529" y="380664"/>
                  <a:pt x="715108" y="375138"/>
                </a:cubicBezTo>
                <a:cubicBezTo>
                  <a:pt x="734011" y="368837"/>
                  <a:pt x="755584" y="371660"/>
                  <a:pt x="773723" y="363415"/>
                </a:cubicBezTo>
                <a:cubicBezTo>
                  <a:pt x="799376" y="351755"/>
                  <a:pt x="820616" y="332154"/>
                  <a:pt x="844062" y="316523"/>
                </a:cubicBezTo>
                <a:lnTo>
                  <a:pt x="879231" y="293077"/>
                </a:lnTo>
                <a:lnTo>
                  <a:pt x="914400" y="269631"/>
                </a:lnTo>
                <a:cubicBezTo>
                  <a:pt x="933656" y="211861"/>
                  <a:pt x="937958" y="215332"/>
                  <a:pt x="914400" y="128954"/>
                </a:cubicBezTo>
                <a:cubicBezTo>
                  <a:pt x="911492" y="118291"/>
                  <a:pt x="900840" y="110450"/>
                  <a:pt x="890954" y="105507"/>
                </a:cubicBezTo>
                <a:cubicBezTo>
                  <a:pt x="876543" y="98301"/>
                  <a:pt x="859693" y="97692"/>
                  <a:pt x="844062" y="93784"/>
                </a:cubicBezTo>
                <a:cubicBezTo>
                  <a:pt x="832339" y="85969"/>
                  <a:pt x="821843" y="75888"/>
                  <a:pt x="808893" y="70338"/>
                </a:cubicBezTo>
                <a:cubicBezTo>
                  <a:pt x="794084" y="63991"/>
                  <a:pt x="777492" y="63041"/>
                  <a:pt x="762000" y="58615"/>
                </a:cubicBezTo>
                <a:cubicBezTo>
                  <a:pt x="644263" y="24976"/>
                  <a:pt x="826546" y="71821"/>
                  <a:pt x="679939" y="35169"/>
                </a:cubicBezTo>
                <a:cubicBezTo>
                  <a:pt x="621324" y="39077"/>
                  <a:pt x="561945" y="36683"/>
                  <a:pt x="504093" y="46892"/>
                </a:cubicBezTo>
                <a:cubicBezTo>
                  <a:pt x="493208" y="48813"/>
                  <a:pt x="481227" y="59300"/>
                  <a:pt x="480646" y="70338"/>
                </a:cubicBezTo>
                <a:cubicBezTo>
                  <a:pt x="477148" y="136792"/>
                  <a:pt x="483762" y="203644"/>
                  <a:pt x="492369" y="269631"/>
                </a:cubicBezTo>
                <a:cubicBezTo>
                  <a:pt x="495851" y="296328"/>
                  <a:pt x="516029" y="351905"/>
                  <a:pt x="539262" y="375138"/>
                </a:cubicBezTo>
                <a:cubicBezTo>
                  <a:pt x="549225" y="385101"/>
                  <a:pt x="563429" y="389782"/>
                  <a:pt x="574431" y="398584"/>
                </a:cubicBezTo>
                <a:cubicBezTo>
                  <a:pt x="583062" y="405489"/>
                  <a:pt x="588399" y="416344"/>
                  <a:pt x="597877" y="422031"/>
                </a:cubicBezTo>
                <a:cubicBezTo>
                  <a:pt x="609890" y="429239"/>
                  <a:pt x="671180" y="443287"/>
                  <a:pt x="679939" y="445477"/>
                </a:cubicBezTo>
                <a:cubicBezTo>
                  <a:pt x="691662" y="453292"/>
                  <a:pt x="701867" y="464108"/>
                  <a:pt x="715108" y="468923"/>
                </a:cubicBezTo>
                <a:cubicBezTo>
                  <a:pt x="760252" y="485339"/>
                  <a:pt x="819324" y="493385"/>
                  <a:pt x="867508" y="504092"/>
                </a:cubicBezTo>
                <a:cubicBezTo>
                  <a:pt x="911668" y="513905"/>
                  <a:pt x="910405" y="514483"/>
                  <a:pt x="949569" y="527538"/>
                </a:cubicBezTo>
                <a:cubicBezTo>
                  <a:pt x="1041506" y="523707"/>
                  <a:pt x="1318641" y="502744"/>
                  <a:pt x="1430216" y="527538"/>
                </a:cubicBezTo>
                <a:cubicBezTo>
                  <a:pt x="1442279" y="530219"/>
                  <a:pt x="1438031" y="550984"/>
                  <a:pt x="1441939" y="562707"/>
                </a:cubicBezTo>
                <a:cubicBezTo>
                  <a:pt x="1438031" y="621323"/>
                  <a:pt x="1439874" y="680608"/>
                  <a:pt x="1430216" y="738554"/>
                </a:cubicBezTo>
                <a:cubicBezTo>
                  <a:pt x="1427900" y="752452"/>
                  <a:pt x="1413070" y="761121"/>
                  <a:pt x="1406769" y="773723"/>
                </a:cubicBezTo>
                <a:cubicBezTo>
                  <a:pt x="1385390" y="816480"/>
                  <a:pt x="1403600" y="842267"/>
                  <a:pt x="1348154" y="879231"/>
                </a:cubicBezTo>
                <a:lnTo>
                  <a:pt x="1207477" y="973015"/>
                </a:lnTo>
                <a:cubicBezTo>
                  <a:pt x="1195754" y="980830"/>
                  <a:pt x="1185674" y="992006"/>
                  <a:pt x="1172308" y="996461"/>
                </a:cubicBezTo>
                <a:cubicBezTo>
                  <a:pt x="1148862" y="1004276"/>
                  <a:pt x="1125946" y="1013912"/>
                  <a:pt x="1101969" y="1019907"/>
                </a:cubicBezTo>
                <a:cubicBezTo>
                  <a:pt x="1043089" y="1034628"/>
                  <a:pt x="1070362" y="1026536"/>
                  <a:pt x="1019908" y="1043354"/>
                </a:cubicBezTo>
                <a:cubicBezTo>
                  <a:pt x="965200" y="1039446"/>
                  <a:pt x="910256" y="1038040"/>
                  <a:pt x="855785" y="1031631"/>
                </a:cubicBezTo>
                <a:cubicBezTo>
                  <a:pt x="843512" y="1030187"/>
                  <a:pt x="829354" y="1028645"/>
                  <a:pt x="820616" y="1019907"/>
                </a:cubicBezTo>
                <a:cubicBezTo>
                  <a:pt x="811878" y="1011169"/>
                  <a:pt x="812801" y="996461"/>
                  <a:pt x="808893" y="984738"/>
                </a:cubicBezTo>
                <a:cubicBezTo>
                  <a:pt x="828503" y="827860"/>
                  <a:pt x="796053" y="931519"/>
                  <a:pt x="844062" y="867507"/>
                </a:cubicBezTo>
                <a:cubicBezTo>
                  <a:pt x="860969" y="844964"/>
                  <a:pt x="890954" y="797169"/>
                  <a:pt x="890954" y="797169"/>
                </a:cubicBezTo>
                <a:cubicBezTo>
                  <a:pt x="894862" y="781538"/>
                  <a:pt x="896133" y="765000"/>
                  <a:pt x="902677" y="750277"/>
                </a:cubicBezTo>
                <a:cubicBezTo>
                  <a:pt x="924468" y="701247"/>
                  <a:pt x="930982" y="698525"/>
                  <a:pt x="961293" y="668215"/>
                </a:cubicBezTo>
                <a:cubicBezTo>
                  <a:pt x="988216" y="560521"/>
                  <a:pt x="949306" y="671477"/>
                  <a:pt x="1008185" y="597877"/>
                </a:cubicBezTo>
                <a:cubicBezTo>
                  <a:pt x="1015905" y="588227"/>
                  <a:pt x="1014382" y="573760"/>
                  <a:pt x="1019908" y="562707"/>
                </a:cubicBezTo>
                <a:cubicBezTo>
                  <a:pt x="1065360" y="471802"/>
                  <a:pt x="1025610" y="580771"/>
                  <a:pt x="1055077" y="492369"/>
                </a:cubicBezTo>
                <a:cubicBezTo>
                  <a:pt x="1051169" y="468923"/>
                  <a:pt x="1051700" y="444287"/>
                  <a:pt x="1043354" y="422031"/>
                </a:cubicBezTo>
                <a:cubicBezTo>
                  <a:pt x="1039473" y="411682"/>
                  <a:pt x="1026813" y="407215"/>
                  <a:pt x="1019908" y="398584"/>
                </a:cubicBezTo>
                <a:cubicBezTo>
                  <a:pt x="1011107" y="387582"/>
                  <a:pt x="1006425" y="373378"/>
                  <a:pt x="996462" y="363415"/>
                </a:cubicBezTo>
                <a:cubicBezTo>
                  <a:pt x="986499" y="353452"/>
                  <a:pt x="972295" y="348770"/>
                  <a:pt x="961293" y="339969"/>
                </a:cubicBezTo>
                <a:cubicBezTo>
                  <a:pt x="952662" y="333064"/>
                  <a:pt x="946688" y="323155"/>
                  <a:pt x="937846" y="316523"/>
                </a:cubicBezTo>
                <a:cubicBezTo>
                  <a:pt x="915303" y="299616"/>
                  <a:pt x="887433" y="289557"/>
                  <a:pt x="867508" y="269631"/>
                </a:cubicBezTo>
                <a:cubicBezTo>
                  <a:pt x="859693" y="261815"/>
                  <a:pt x="853948" y="251127"/>
                  <a:pt x="844062" y="246184"/>
                </a:cubicBezTo>
                <a:cubicBezTo>
                  <a:pt x="821957" y="235131"/>
                  <a:pt x="797169" y="230553"/>
                  <a:pt x="773723" y="222738"/>
                </a:cubicBezTo>
                <a:lnTo>
                  <a:pt x="738554" y="211015"/>
                </a:lnTo>
                <a:lnTo>
                  <a:pt x="703385" y="199292"/>
                </a:lnTo>
                <a:lnTo>
                  <a:pt x="668216" y="187569"/>
                </a:lnTo>
                <a:cubicBezTo>
                  <a:pt x="660400" y="179754"/>
                  <a:pt x="655794" y="164910"/>
                  <a:pt x="644769" y="164123"/>
                </a:cubicBezTo>
                <a:cubicBezTo>
                  <a:pt x="597834" y="160771"/>
                  <a:pt x="547202" y="156986"/>
                  <a:pt x="504093" y="175846"/>
                </a:cubicBezTo>
                <a:cubicBezTo>
                  <a:pt x="478277" y="187141"/>
                  <a:pt x="477125" y="226258"/>
                  <a:pt x="457200" y="246184"/>
                </a:cubicBezTo>
                <a:lnTo>
                  <a:pt x="433754" y="269631"/>
                </a:lnTo>
                <a:cubicBezTo>
                  <a:pt x="437662" y="300892"/>
                  <a:pt x="437188" y="333020"/>
                  <a:pt x="445477" y="363415"/>
                </a:cubicBezTo>
                <a:cubicBezTo>
                  <a:pt x="449184" y="377008"/>
                  <a:pt x="462622" y="385982"/>
                  <a:pt x="468923" y="398584"/>
                </a:cubicBezTo>
                <a:cubicBezTo>
                  <a:pt x="515277" y="491294"/>
                  <a:pt x="432479" y="368921"/>
                  <a:pt x="515816" y="468923"/>
                </a:cubicBezTo>
                <a:cubicBezTo>
                  <a:pt x="524836" y="479747"/>
                  <a:pt x="528659" y="494814"/>
                  <a:pt x="539262" y="504092"/>
                </a:cubicBezTo>
                <a:cubicBezTo>
                  <a:pt x="560469" y="522648"/>
                  <a:pt x="586154" y="535353"/>
                  <a:pt x="609600" y="550984"/>
                </a:cubicBezTo>
                <a:cubicBezTo>
                  <a:pt x="621323" y="558800"/>
                  <a:pt x="634806" y="564468"/>
                  <a:pt x="644769" y="574431"/>
                </a:cubicBezTo>
                <a:lnTo>
                  <a:pt x="668216" y="597877"/>
                </a:lnTo>
                <a:cubicBezTo>
                  <a:pt x="676031" y="613508"/>
                  <a:pt x="680474" y="631344"/>
                  <a:pt x="691662" y="644769"/>
                </a:cubicBezTo>
                <a:cubicBezTo>
                  <a:pt x="700682" y="655593"/>
                  <a:pt x="716228" y="658937"/>
                  <a:pt x="726831" y="668215"/>
                </a:cubicBezTo>
                <a:cubicBezTo>
                  <a:pt x="747626" y="686411"/>
                  <a:pt x="765907" y="707292"/>
                  <a:pt x="785446" y="726831"/>
                </a:cubicBezTo>
                <a:lnTo>
                  <a:pt x="808893" y="750277"/>
                </a:lnTo>
                <a:lnTo>
                  <a:pt x="844062" y="785446"/>
                </a:lnTo>
                <a:cubicBezTo>
                  <a:pt x="872445" y="870594"/>
                  <a:pt x="873971" y="858312"/>
                  <a:pt x="832339" y="1008184"/>
                </a:cubicBezTo>
                <a:cubicBezTo>
                  <a:pt x="828568" y="1021760"/>
                  <a:pt x="810044" y="1025909"/>
                  <a:pt x="797169" y="1031631"/>
                </a:cubicBezTo>
                <a:cubicBezTo>
                  <a:pt x="774585" y="1041669"/>
                  <a:pt x="750277" y="1047262"/>
                  <a:pt x="726831" y="1055077"/>
                </a:cubicBezTo>
                <a:cubicBezTo>
                  <a:pt x="715108" y="1058985"/>
                  <a:pt x="703779" y="1064377"/>
                  <a:pt x="691662" y="1066800"/>
                </a:cubicBezTo>
                <a:cubicBezTo>
                  <a:pt x="672123" y="1070708"/>
                  <a:pt x="652270" y="1073280"/>
                  <a:pt x="633046" y="1078523"/>
                </a:cubicBezTo>
                <a:cubicBezTo>
                  <a:pt x="609203" y="1085026"/>
                  <a:pt x="586154" y="1094154"/>
                  <a:pt x="562708" y="1101969"/>
                </a:cubicBezTo>
                <a:lnTo>
                  <a:pt x="527539" y="1113692"/>
                </a:lnTo>
                <a:cubicBezTo>
                  <a:pt x="484554" y="1109784"/>
                  <a:pt x="439532" y="1115618"/>
                  <a:pt x="398585" y="1101969"/>
                </a:cubicBezTo>
                <a:cubicBezTo>
                  <a:pt x="386862" y="1098061"/>
                  <a:pt x="387775" y="1079123"/>
                  <a:pt x="386862" y="1066800"/>
                </a:cubicBezTo>
                <a:cubicBezTo>
                  <a:pt x="379928" y="973190"/>
                  <a:pt x="384479" y="878846"/>
                  <a:pt x="375139" y="785446"/>
                </a:cubicBezTo>
                <a:cubicBezTo>
                  <a:pt x="372680" y="760854"/>
                  <a:pt x="356540" y="739342"/>
                  <a:pt x="351693" y="715107"/>
                </a:cubicBezTo>
                <a:cubicBezTo>
                  <a:pt x="345401" y="683651"/>
                  <a:pt x="333520" y="611650"/>
                  <a:pt x="316523" y="586154"/>
                </a:cubicBezTo>
                <a:cubicBezTo>
                  <a:pt x="308708" y="574431"/>
                  <a:pt x="299378" y="563586"/>
                  <a:pt x="293077" y="550984"/>
                </a:cubicBezTo>
                <a:cubicBezTo>
                  <a:pt x="287551" y="539931"/>
                  <a:pt x="288209" y="526097"/>
                  <a:pt x="281354" y="515815"/>
                </a:cubicBezTo>
                <a:cubicBezTo>
                  <a:pt x="272158" y="502021"/>
                  <a:pt x="256799" y="493382"/>
                  <a:pt x="246185" y="480646"/>
                </a:cubicBezTo>
                <a:cubicBezTo>
                  <a:pt x="197340" y="422031"/>
                  <a:pt x="252046" y="465015"/>
                  <a:pt x="187569" y="422031"/>
                </a:cubicBezTo>
                <a:cubicBezTo>
                  <a:pt x="69738" y="431095"/>
                  <a:pt x="49987" y="392395"/>
                  <a:pt x="11723" y="468923"/>
                </a:cubicBezTo>
                <a:cubicBezTo>
                  <a:pt x="6197" y="479976"/>
                  <a:pt x="3908" y="492369"/>
                  <a:pt x="0" y="504092"/>
                </a:cubicBezTo>
                <a:cubicBezTo>
                  <a:pt x="3908" y="601784"/>
                  <a:pt x="4757" y="699647"/>
                  <a:pt x="11723" y="797169"/>
                </a:cubicBezTo>
                <a:cubicBezTo>
                  <a:pt x="12603" y="809495"/>
                  <a:pt x="17920" y="821286"/>
                  <a:pt x="23446" y="832338"/>
                </a:cubicBezTo>
                <a:cubicBezTo>
                  <a:pt x="29747" y="844940"/>
                  <a:pt x="39077" y="855784"/>
                  <a:pt x="46893" y="867507"/>
                </a:cubicBezTo>
                <a:cubicBezTo>
                  <a:pt x="50801" y="879230"/>
                  <a:pt x="50896" y="893027"/>
                  <a:pt x="58616" y="902677"/>
                </a:cubicBezTo>
                <a:cubicBezTo>
                  <a:pt x="67417" y="913679"/>
                  <a:pt x="82320" y="917934"/>
                  <a:pt x="93785" y="926123"/>
                </a:cubicBezTo>
                <a:cubicBezTo>
                  <a:pt x="226065" y="1020609"/>
                  <a:pt x="74389" y="922287"/>
                  <a:pt x="175846" y="973015"/>
                </a:cubicBezTo>
                <a:cubicBezTo>
                  <a:pt x="188448" y="979316"/>
                  <a:pt x="198141" y="990739"/>
                  <a:pt x="211016" y="996461"/>
                </a:cubicBezTo>
                <a:cubicBezTo>
                  <a:pt x="233600" y="1006498"/>
                  <a:pt x="257908" y="1012091"/>
                  <a:pt x="281354" y="1019907"/>
                </a:cubicBezTo>
                <a:cubicBezTo>
                  <a:pt x="339079" y="1039149"/>
                  <a:pt x="304321" y="1029597"/>
                  <a:pt x="386862" y="1043354"/>
                </a:cubicBezTo>
                <a:cubicBezTo>
                  <a:pt x="465016" y="1039446"/>
                  <a:pt x="543366" y="1038410"/>
                  <a:pt x="621323" y="1031631"/>
                </a:cubicBezTo>
                <a:cubicBezTo>
                  <a:pt x="633634" y="1030560"/>
                  <a:pt x="645691" y="1025908"/>
                  <a:pt x="656493" y="1019907"/>
                </a:cubicBezTo>
                <a:cubicBezTo>
                  <a:pt x="681125" y="1006222"/>
                  <a:pt x="726831" y="973015"/>
                  <a:pt x="726831" y="973015"/>
                </a:cubicBezTo>
                <a:cubicBezTo>
                  <a:pt x="730739" y="961292"/>
                  <a:pt x="738554" y="950203"/>
                  <a:pt x="738554" y="937846"/>
                </a:cubicBezTo>
                <a:cubicBezTo>
                  <a:pt x="738554" y="902460"/>
                  <a:pt x="738021" y="865908"/>
                  <a:pt x="726831" y="832338"/>
                </a:cubicBezTo>
                <a:cubicBezTo>
                  <a:pt x="721588" y="816610"/>
                  <a:pt x="704398" y="807783"/>
                  <a:pt x="691662" y="797169"/>
                </a:cubicBezTo>
                <a:cubicBezTo>
                  <a:pt x="661361" y="771918"/>
                  <a:pt x="656572" y="773749"/>
                  <a:pt x="621323" y="762000"/>
                </a:cubicBezTo>
                <a:cubicBezTo>
                  <a:pt x="609600" y="754185"/>
                  <a:pt x="597156" y="747356"/>
                  <a:pt x="586154" y="738554"/>
                </a:cubicBezTo>
                <a:cubicBezTo>
                  <a:pt x="562292" y="719464"/>
                  <a:pt x="556670" y="706049"/>
                  <a:pt x="539262" y="679938"/>
                </a:cubicBezTo>
                <a:cubicBezTo>
                  <a:pt x="653642" y="565558"/>
                  <a:pt x="564482" y="637578"/>
                  <a:pt x="914400" y="656492"/>
                </a:cubicBezTo>
                <a:cubicBezTo>
                  <a:pt x="938774" y="657810"/>
                  <a:pt x="1061920" y="675891"/>
                  <a:pt x="1090246" y="679938"/>
                </a:cubicBezTo>
                <a:lnTo>
                  <a:pt x="1160585" y="703384"/>
                </a:lnTo>
                <a:lnTo>
                  <a:pt x="1195754" y="715107"/>
                </a:lnTo>
                <a:cubicBezTo>
                  <a:pt x="1203569" y="722923"/>
                  <a:pt x="1210569" y="731649"/>
                  <a:pt x="1219200" y="738554"/>
                </a:cubicBezTo>
                <a:cubicBezTo>
                  <a:pt x="1230202" y="747356"/>
                  <a:pt x="1245567" y="750998"/>
                  <a:pt x="1254369" y="762000"/>
                </a:cubicBezTo>
                <a:cubicBezTo>
                  <a:pt x="1262089" y="771649"/>
                  <a:pt x="1260567" y="786116"/>
                  <a:pt x="1266093" y="797169"/>
                </a:cubicBezTo>
                <a:cubicBezTo>
                  <a:pt x="1301063" y="867108"/>
                  <a:pt x="1287035" y="799275"/>
                  <a:pt x="1348154" y="890954"/>
                </a:cubicBezTo>
                <a:cubicBezTo>
                  <a:pt x="1355969" y="902677"/>
                  <a:pt x="1361637" y="916160"/>
                  <a:pt x="1371600" y="926123"/>
                </a:cubicBezTo>
                <a:cubicBezTo>
                  <a:pt x="1381563" y="936086"/>
                  <a:pt x="1393894" y="943847"/>
                  <a:pt x="1406769" y="949569"/>
                </a:cubicBezTo>
                <a:cubicBezTo>
                  <a:pt x="1429353" y="959606"/>
                  <a:pt x="1477108" y="973015"/>
                  <a:pt x="1477108" y="973015"/>
                </a:cubicBezTo>
                <a:cubicBezTo>
                  <a:pt x="1504462" y="969107"/>
                  <a:pt x="1534455" y="973649"/>
                  <a:pt x="1559169" y="961292"/>
                </a:cubicBezTo>
                <a:cubicBezTo>
                  <a:pt x="1570222" y="955766"/>
                  <a:pt x="1570893" y="938480"/>
                  <a:pt x="1570893" y="926123"/>
                </a:cubicBezTo>
                <a:cubicBezTo>
                  <a:pt x="1570893" y="867378"/>
                  <a:pt x="1565319" y="808700"/>
                  <a:pt x="1559169" y="750277"/>
                </a:cubicBezTo>
                <a:cubicBezTo>
                  <a:pt x="1557482" y="734253"/>
                  <a:pt x="1551872" y="718876"/>
                  <a:pt x="1547446" y="703384"/>
                </a:cubicBezTo>
                <a:cubicBezTo>
                  <a:pt x="1535653" y="662108"/>
                  <a:pt x="1522417" y="631464"/>
                  <a:pt x="1488831" y="597877"/>
                </a:cubicBezTo>
                <a:cubicBezTo>
                  <a:pt x="1465385" y="574431"/>
                  <a:pt x="1449949" y="538023"/>
                  <a:pt x="1418493" y="527538"/>
                </a:cubicBezTo>
                <a:cubicBezTo>
                  <a:pt x="1368038" y="510720"/>
                  <a:pt x="1395311" y="518812"/>
                  <a:pt x="1336431" y="504092"/>
                </a:cubicBezTo>
                <a:cubicBezTo>
                  <a:pt x="1184234" y="402627"/>
                  <a:pt x="1376031" y="521518"/>
                  <a:pt x="902677" y="468923"/>
                </a:cubicBezTo>
                <a:cubicBezTo>
                  <a:pt x="888674" y="467367"/>
                  <a:pt x="887046" y="445477"/>
                  <a:pt x="879231" y="433754"/>
                </a:cubicBezTo>
                <a:cubicBezTo>
                  <a:pt x="883139" y="422031"/>
                  <a:pt x="880225" y="404715"/>
                  <a:pt x="890954" y="398584"/>
                </a:cubicBezTo>
                <a:cubicBezTo>
                  <a:pt x="911592" y="386791"/>
                  <a:pt x="937800" y="390475"/>
                  <a:pt x="961293" y="386861"/>
                </a:cubicBezTo>
                <a:cubicBezTo>
                  <a:pt x="988603" y="382659"/>
                  <a:pt x="1016000" y="379046"/>
                  <a:pt x="1043354" y="375138"/>
                </a:cubicBezTo>
                <a:cubicBezTo>
                  <a:pt x="1055077" y="371230"/>
                  <a:pt x="1068874" y="371134"/>
                  <a:pt x="1078523" y="363415"/>
                </a:cubicBezTo>
                <a:cubicBezTo>
                  <a:pt x="1107934" y="339886"/>
                  <a:pt x="1111927" y="302154"/>
                  <a:pt x="1090246" y="269631"/>
                </a:cubicBezTo>
                <a:cubicBezTo>
                  <a:pt x="1083392" y="259349"/>
                  <a:pt x="1066130" y="263433"/>
                  <a:pt x="1055077" y="257907"/>
                </a:cubicBezTo>
                <a:cubicBezTo>
                  <a:pt x="1042475" y="251606"/>
                  <a:pt x="1032783" y="240183"/>
                  <a:pt x="1019908" y="234461"/>
                </a:cubicBezTo>
                <a:cubicBezTo>
                  <a:pt x="969763" y="212174"/>
                  <a:pt x="950417" y="212932"/>
                  <a:pt x="902677" y="199292"/>
                </a:cubicBezTo>
                <a:cubicBezTo>
                  <a:pt x="890795" y="195897"/>
                  <a:pt x="878561" y="193095"/>
                  <a:pt x="867508" y="187569"/>
                </a:cubicBezTo>
                <a:cubicBezTo>
                  <a:pt x="854906" y="181268"/>
                  <a:pt x="845580" y="168938"/>
                  <a:pt x="832339" y="164123"/>
                </a:cubicBezTo>
                <a:cubicBezTo>
                  <a:pt x="802055" y="153111"/>
                  <a:pt x="769124" y="150867"/>
                  <a:pt x="738554" y="140677"/>
                </a:cubicBezTo>
                <a:cubicBezTo>
                  <a:pt x="671318" y="118265"/>
                  <a:pt x="736729" y="138453"/>
                  <a:pt x="644769" y="117231"/>
                </a:cubicBezTo>
                <a:cubicBezTo>
                  <a:pt x="613371" y="109985"/>
                  <a:pt x="582246" y="101600"/>
                  <a:pt x="550985" y="93784"/>
                </a:cubicBezTo>
                <a:cubicBezTo>
                  <a:pt x="492099" y="79062"/>
                  <a:pt x="519382" y="87157"/>
                  <a:pt x="468923" y="70338"/>
                </a:cubicBezTo>
                <a:cubicBezTo>
                  <a:pt x="402492" y="74246"/>
                  <a:pt x="335846" y="75440"/>
                  <a:pt x="269631" y="82061"/>
                </a:cubicBezTo>
                <a:cubicBezTo>
                  <a:pt x="257335" y="83291"/>
                  <a:pt x="243200" y="85046"/>
                  <a:pt x="234462" y="93784"/>
                </a:cubicBezTo>
                <a:cubicBezTo>
                  <a:pt x="225724" y="102522"/>
                  <a:pt x="226647" y="117231"/>
                  <a:pt x="222739" y="128954"/>
                </a:cubicBezTo>
                <a:cubicBezTo>
                  <a:pt x="226647" y="152400"/>
                  <a:pt x="225634" y="177223"/>
                  <a:pt x="234462" y="199292"/>
                </a:cubicBezTo>
                <a:cubicBezTo>
                  <a:pt x="237685" y="207349"/>
                  <a:pt x="277639" y="259339"/>
                  <a:pt x="293077" y="269631"/>
                </a:cubicBezTo>
                <a:cubicBezTo>
                  <a:pt x="307617" y="279325"/>
                  <a:pt x="324338" y="285262"/>
                  <a:pt x="339969" y="293077"/>
                </a:cubicBezTo>
                <a:cubicBezTo>
                  <a:pt x="379046" y="289169"/>
                  <a:pt x="418934" y="290185"/>
                  <a:pt x="457200" y="281354"/>
                </a:cubicBezTo>
                <a:cubicBezTo>
                  <a:pt x="495321" y="272557"/>
                  <a:pt x="487304" y="251568"/>
                  <a:pt x="515816" y="234461"/>
                </a:cubicBezTo>
                <a:cubicBezTo>
                  <a:pt x="526412" y="228103"/>
                  <a:pt x="539932" y="228264"/>
                  <a:pt x="550985" y="222738"/>
                </a:cubicBezTo>
                <a:cubicBezTo>
                  <a:pt x="641887" y="177287"/>
                  <a:pt x="532925" y="217035"/>
                  <a:pt x="621323" y="187569"/>
                </a:cubicBezTo>
                <a:cubicBezTo>
                  <a:pt x="636954" y="175846"/>
                  <a:pt x="652317" y="163756"/>
                  <a:pt x="668216" y="152400"/>
                </a:cubicBezTo>
                <a:cubicBezTo>
                  <a:pt x="679681" y="144211"/>
                  <a:pt x="692383" y="137756"/>
                  <a:pt x="703385" y="128954"/>
                </a:cubicBezTo>
                <a:cubicBezTo>
                  <a:pt x="712016" y="122049"/>
                  <a:pt x="717353" y="111194"/>
                  <a:pt x="726831" y="105507"/>
                </a:cubicBezTo>
                <a:cubicBezTo>
                  <a:pt x="737427" y="99149"/>
                  <a:pt x="750642" y="98652"/>
                  <a:pt x="762000" y="93784"/>
                </a:cubicBezTo>
                <a:cubicBezTo>
                  <a:pt x="778063" y="86900"/>
                  <a:pt x="792830" y="77222"/>
                  <a:pt x="808893" y="70338"/>
                </a:cubicBezTo>
                <a:cubicBezTo>
                  <a:pt x="820251" y="65470"/>
                  <a:pt x="833009" y="64141"/>
                  <a:pt x="844062" y="58615"/>
                </a:cubicBezTo>
                <a:cubicBezTo>
                  <a:pt x="856664" y="52314"/>
                  <a:pt x="866356" y="40891"/>
                  <a:pt x="879231" y="35169"/>
                </a:cubicBezTo>
                <a:cubicBezTo>
                  <a:pt x="901815" y="25132"/>
                  <a:pt x="926123" y="19538"/>
                  <a:pt x="949569" y="11723"/>
                </a:cubicBezTo>
                <a:lnTo>
                  <a:pt x="984739" y="0"/>
                </a:lnTo>
                <a:cubicBezTo>
                  <a:pt x="1066800" y="3908"/>
                  <a:pt x="1149271" y="2651"/>
                  <a:pt x="1230923" y="11723"/>
                </a:cubicBezTo>
                <a:cubicBezTo>
                  <a:pt x="1255486" y="14452"/>
                  <a:pt x="1301262" y="35169"/>
                  <a:pt x="1301262" y="35169"/>
                </a:cubicBezTo>
                <a:cubicBezTo>
                  <a:pt x="1312985" y="46892"/>
                  <a:pt x="1327235" y="56544"/>
                  <a:pt x="1336431" y="70338"/>
                </a:cubicBezTo>
                <a:cubicBezTo>
                  <a:pt x="1365344" y="113707"/>
                  <a:pt x="1340384" y="231952"/>
                  <a:pt x="1336431" y="246184"/>
                </a:cubicBezTo>
                <a:cubicBezTo>
                  <a:pt x="1328889" y="273335"/>
                  <a:pt x="1305170" y="293077"/>
                  <a:pt x="1289539" y="316523"/>
                </a:cubicBezTo>
                <a:cubicBezTo>
                  <a:pt x="1281724" y="328246"/>
                  <a:pt x="1270549" y="338326"/>
                  <a:pt x="1266093" y="351692"/>
                </a:cubicBezTo>
                <a:lnTo>
                  <a:pt x="1242646" y="422031"/>
                </a:lnTo>
                <a:lnTo>
                  <a:pt x="1230923" y="457200"/>
                </a:lnTo>
                <a:cubicBezTo>
                  <a:pt x="1235881" y="501819"/>
                  <a:pt x="1226331" y="563085"/>
                  <a:pt x="1266093" y="597877"/>
                </a:cubicBezTo>
                <a:cubicBezTo>
                  <a:pt x="1287300" y="616433"/>
                  <a:pt x="1336431" y="644769"/>
                  <a:pt x="1336431" y="644769"/>
                </a:cubicBezTo>
                <a:cubicBezTo>
                  <a:pt x="1355969" y="640861"/>
                  <a:pt x="1377746" y="642932"/>
                  <a:pt x="1395046" y="633046"/>
                </a:cubicBezTo>
                <a:cubicBezTo>
                  <a:pt x="1413763" y="622351"/>
                  <a:pt x="1424198" y="580760"/>
                  <a:pt x="1430216" y="562707"/>
                </a:cubicBezTo>
                <a:cubicBezTo>
                  <a:pt x="1426308" y="531446"/>
                  <a:pt x="1427546" y="499099"/>
                  <a:pt x="1418493" y="468923"/>
                </a:cubicBezTo>
                <a:cubicBezTo>
                  <a:pt x="1415317" y="458336"/>
                  <a:pt x="1400733" y="454955"/>
                  <a:pt x="1395046" y="445477"/>
                </a:cubicBezTo>
                <a:cubicBezTo>
                  <a:pt x="1388688" y="434881"/>
                  <a:pt x="1392061" y="419045"/>
                  <a:pt x="1383323" y="410307"/>
                </a:cubicBezTo>
                <a:cubicBezTo>
                  <a:pt x="1374585" y="401569"/>
                  <a:pt x="1359207" y="404110"/>
                  <a:pt x="1348154" y="398584"/>
                </a:cubicBezTo>
                <a:cubicBezTo>
                  <a:pt x="1267196" y="358105"/>
                  <a:pt x="1363685" y="387813"/>
                  <a:pt x="1266093" y="363415"/>
                </a:cubicBezTo>
                <a:cubicBezTo>
                  <a:pt x="1203570" y="367323"/>
                  <a:pt x="1140475" y="365845"/>
                  <a:pt x="1078523" y="375138"/>
                </a:cubicBezTo>
                <a:cubicBezTo>
                  <a:pt x="875613" y="405574"/>
                  <a:pt x="1176149" y="398584"/>
                  <a:pt x="984739" y="39858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865660" y="2878049"/>
            <a:ext cx="483043" cy="439196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" name="Groep 8"/>
          <p:cNvGrpSpPr/>
          <p:nvPr/>
        </p:nvGrpSpPr>
        <p:grpSpPr>
          <a:xfrm>
            <a:off x="7118990" y="3597585"/>
            <a:ext cx="1113789" cy="825853"/>
            <a:chOff x="423136" y="2179498"/>
            <a:chExt cx="2716972" cy="1987371"/>
          </a:xfrm>
        </p:grpSpPr>
        <p:sp>
          <p:nvSpPr>
            <p:cNvPr id="30" name="Vrije vorm 14"/>
            <p:cNvSpPr/>
            <p:nvPr/>
          </p:nvSpPr>
          <p:spPr>
            <a:xfrm>
              <a:off x="423136" y="3171774"/>
              <a:ext cx="1301719" cy="995095"/>
            </a:xfrm>
            <a:custGeom>
              <a:avLst/>
              <a:gdLst>
                <a:gd name="connsiteX0" fmla="*/ 480646 w 1570893"/>
                <a:gd name="connsiteY0" fmla="*/ 586154 h 1113692"/>
                <a:gd name="connsiteX1" fmla="*/ 527539 w 1570893"/>
                <a:gd name="connsiteY1" fmla="*/ 644769 h 1113692"/>
                <a:gd name="connsiteX2" fmla="*/ 562708 w 1570893"/>
                <a:gd name="connsiteY2" fmla="*/ 668215 h 1113692"/>
                <a:gd name="connsiteX3" fmla="*/ 586154 w 1570893"/>
                <a:gd name="connsiteY3" fmla="*/ 703384 h 1113692"/>
                <a:gd name="connsiteX4" fmla="*/ 656493 w 1570893"/>
                <a:gd name="connsiteY4" fmla="*/ 750277 h 1113692"/>
                <a:gd name="connsiteX5" fmla="*/ 726831 w 1570893"/>
                <a:gd name="connsiteY5" fmla="*/ 808892 h 1113692"/>
                <a:gd name="connsiteX6" fmla="*/ 773723 w 1570893"/>
                <a:gd name="connsiteY6" fmla="*/ 820615 h 1113692"/>
                <a:gd name="connsiteX7" fmla="*/ 1019908 w 1570893"/>
                <a:gd name="connsiteY7" fmla="*/ 785446 h 1113692"/>
                <a:gd name="connsiteX8" fmla="*/ 1043354 w 1570893"/>
                <a:gd name="connsiteY8" fmla="*/ 750277 h 1113692"/>
                <a:gd name="connsiteX9" fmla="*/ 1031631 w 1570893"/>
                <a:gd name="connsiteY9" fmla="*/ 621323 h 1113692"/>
                <a:gd name="connsiteX10" fmla="*/ 996462 w 1570893"/>
                <a:gd name="connsiteY10" fmla="*/ 562707 h 1113692"/>
                <a:gd name="connsiteX11" fmla="*/ 949569 w 1570893"/>
                <a:gd name="connsiteY11" fmla="*/ 504092 h 1113692"/>
                <a:gd name="connsiteX12" fmla="*/ 914400 w 1570893"/>
                <a:gd name="connsiteY12" fmla="*/ 492369 h 1113692"/>
                <a:gd name="connsiteX13" fmla="*/ 855785 w 1570893"/>
                <a:gd name="connsiteY13" fmla="*/ 504092 h 1113692"/>
                <a:gd name="connsiteX14" fmla="*/ 820616 w 1570893"/>
                <a:gd name="connsiteY14" fmla="*/ 527538 h 1113692"/>
                <a:gd name="connsiteX15" fmla="*/ 738554 w 1570893"/>
                <a:gd name="connsiteY15" fmla="*/ 609600 h 1113692"/>
                <a:gd name="connsiteX16" fmla="*/ 703385 w 1570893"/>
                <a:gd name="connsiteY16" fmla="*/ 644769 h 1113692"/>
                <a:gd name="connsiteX17" fmla="*/ 586154 w 1570893"/>
                <a:gd name="connsiteY17" fmla="*/ 715107 h 1113692"/>
                <a:gd name="connsiteX18" fmla="*/ 550985 w 1570893"/>
                <a:gd name="connsiteY18" fmla="*/ 726831 h 1113692"/>
                <a:gd name="connsiteX19" fmla="*/ 515816 w 1570893"/>
                <a:gd name="connsiteY19" fmla="*/ 750277 h 1113692"/>
                <a:gd name="connsiteX20" fmla="*/ 445477 w 1570893"/>
                <a:gd name="connsiteY20" fmla="*/ 773723 h 1113692"/>
                <a:gd name="connsiteX21" fmla="*/ 410308 w 1570893"/>
                <a:gd name="connsiteY21" fmla="*/ 785446 h 1113692"/>
                <a:gd name="connsiteX22" fmla="*/ 375139 w 1570893"/>
                <a:gd name="connsiteY22" fmla="*/ 797169 h 1113692"/>
                <a:gd name="connsiteX23" fmla="*/ 339969 w 1570893"/>
                <a:gd name="connsiteY23" fmla="*/ 808892 h 1113692"/>
                <a:gd name="connsiteX24" fmla="*/ 128954 w 1570893"/>
                <a:gd name="connsiteY24" fmla="*/ 785446 h 1113692"/>
                <a:gd name="connsiteX25" fmla="*/ 93785 w 1570893"/>
                <a:gd name="connsiteY25" fmla="*/ 762000 h 1113692"/>
                <a:gd name="connsiteX26" fmla="*/ 105508 w 1570893"/>
                <a:gd name="connsiteY26" fmla="*/ 597877 h 1113692"/>
                <a:gd name="connsiteX27" fmla="*/ 140677 w 1570893"/>
                <a:gd name="connsiteY27" fmla="*/ 562707 h 1113692"/>
                <a:gd name="connsiteX28" fmla="*/ 222739 w 1570893"/>
                <a:gd name="connsiteY28" fmla="*/ 515815 h 1113692"/>
                <a:gd name="connsiteX29" fmla="*/ 293077 w 1570893"/>
                <a:gd name="connsiteY29" fmla="*/ 492369 h 1113692"/>
                <a:gd name="connsiteX30" fmla="*/ 328246 w 1570893"/>
                <a:gd name="connsiteY30" fmla="*/ 480646 h 1113692"/>
                <a:gd name="connsiteX31" fmla="*/ 375139 w 1570893"/>
                <a:gd name="connsiteY31" fmla="*/ 468923 h 1113692"/>
                <a:gd name="connsiteX32" fmla="*/ 410308 w 1570893"/>
                <a:gd name="connsiteY32" fmla="*/ 457200 h 1113692"/>
                <a:gd name="connsiteX33" fmla="*/ 457200 w 1570893"/>
                <a:gd name="connsiteY33" fmla="*/ 433754 h 1113692"/>
                <a:gd name="connsiteX34" fmla="*/ 539262 w 1570893"/>
                <a:gd name="connsiteY34" fmla="*/ 422031 h 1113692"/>
                <a:gd name="connsiteX35" fmla="*/ 586154 w 1570893"/>
                <a:gd name="connsiteY35" fmla="*/ 410307 h 1113692"/>
                <a:gd name="connsiteX36" fmla="*/ 668216 w 1570893"/>
                <a:gd name="connsiteY36" fmla="*/ 398584 h 1113692"/>
                <a:gd name="connsiteX37" fmla="*/ 715108 w 1570893"/>
                <a:gd name="connsiteY37" fmla="*/ 375138 h 1113692"/>
                <a:gd name="connsiteX38" fmla="*/ 773723 w 1570893"/>
                <a:gd name="connsiteY38" fmla="*/ 363415 h 1113692"/>
                <a:gd name="connsiteX39" fmla="*/ 844062 w 1570893"/>
                <a:gd name="connsiteY39" fmla="*/ 316523 h 1113692"/>
                <a:gd name="connsiteX40" fmla="*/ 879231 w 1570893"/>
                <a:gd name="connsiteY40" fmla="*/ 293077 h 1113692"/>
                <a:gd name="connsiteX41" fmla="*/ 914400 w 1570893"/>
                <a:gd name="connsiteY41" fmla="*/ 269631 h 1113692"/>
                <a:gd name="connsiteX42" fmla="*/ 914400 w 1570893"/>
                <a:gd name="connsiteY42" fmla="*/ 128954 h 1113692"/>
                <a:gd name="connsiteX43" fmla="*/ 890954 w 1570893"/>
                <a:gd name="connsiteY43" fmla="*/ 105507 h 1113692"/>
                <a:gd name="connsiteX44" fmla="*/ 844062 w 1570893"/>
                <a:gd name="connsiteY44" fmla="*/ 93784 h 1113692"/>
                <a:gd name="connsiteX45" fmla="*/ 808893 w 1570893"/>
                <a:gd name="connsiteY45" fmla="*/ 70338 h 1113692"/>
                <a:gd name="connsiteX46" fmla="*/ 762000 w 1570893"/>
                <a:gd name="connsiteY46" fmla="*/ 58615 h 1113692"/>
                <a:gd name="connsiteX47" fmla="*/ 679939 w 1570893"/>
                <a:gd name="connsiteY47" fmla="*/ 35169 h 1113692"/>
                <a:gd name="connsiteX48" fmla="*/ 504093 w 1570893"/>
                <a:gd name="connsiteY48" fmla="*/ 46892 h 1113692"/>
                <a:gd name="connsiteX49" fmla="*/ 480646 w 1570893"/>
                <a:gd name="connsiteY49" fmla="*/ 70338 h 1113692"/>
                <a:gd name="connsiteX50" fmla="*/ 492369 w 1570893"/>
                <a:gd name="connsiteY50" fmla="*/ 269631 h 1113692"/>
                <a:gd name="connsiteX51" fmla="*/ 539262 w 1570893"/>
                <a:gd name="connsiteY51" fmla="*/ 375138 h 1113692"/>
                <a:gd name="connsiteX52" fmla="*/ 574431 w 1570893"/>
                <a:gd name="connsiteY52" fmla="*/ 398584 h 1113692"/>
                <a:gd name="connsiteX53" fmla="*/ 597877 w 1570893"/>
                <a:gd name="connsiteY53" fmla="*/ 422031 h 1113692"/>
                <a:gd name="connsiteX54" fmla="*/ 679939 w 1570893"/>
                <a:gd name="connsiteY54" fmla="*/ 445477 h 1113692"/>
                <a:gd name="connsiteX55" fmla="*/ 715108 w 1570893"/>
                <a:gd name="connsiteY55" fmla="*/ 468923 h 1113692"/>
                <a:gd name="connsiteX56" fmla="*/ 867508 w 1570893"/>
                <a:gd name="connsiteY56" fmla="*/ 504092 h 1113692"/>
                <a:gd name="connsiteX57" fmla="*/ 949569 w 1570893"/>
                <a:gd name="connsiteY57" fmla="*/ 527538 h 1113692"/>
                <a:gd name="connsiteX58" fmla="*/ 1430216 w 1570893"/>
                <a:gd name="connsiteY58" fmla="*/ 527538 h 1113692"/>
                <a:gd name="connsiteX59" fmla="*/ 1441939 w 1570893"/>
                <a:gd name="connsiteY59" fmla="*/ 562707 h 1113692"/>
                <a:gd name="connsiteX60" fmla="*/ 1430216 w 1570893"/>
                <a:gd name="connsiteY60" fmla="*/ 738554 h 1113692"/>
                <a:gd name="connsiteX61" fmla="*/ 1406769 w 1570893"/>
                <a:gd name="connsiteY61" fmla="*/ 773723 h 1113692"/>
                <a:gd name="connsiteX62" fmla="*/ 1348154 w 1570893"/>
                <a:gd name="connsiteY62" fmla="*/ 879231 h 1113692"/>
                <a:gd name="connsiteX63" fmla="*/ 1207477 w 1570893"/>
                <a:gd name="connsiteY63" fmla="*/ 973015 h 1113692"/>
                <a:gd name="connsiteX64" fmla="*/ 1172308 w 1570893"/>
                <a:gd name="connsiteY64" fmla="*/ 996461 h 1113692"/>
                <a:gd name="connsiteX65" fmla="*/ 1101969 w 1570893"/>
                <a:gd name="connsiteY65" fmla="*/ 1019907 h 1113692"/>
                <a:gd name="connsiteX66" fmla="*/ 1019908 w 1570893"/>
                <a:gd name="connsiteY66" fmla="*/ 1043354 h 1113692"/>
                <a:gd name="connsiteX67" fmla="*/ 855785 w 1570893"/>
                <a:gd name="connsiteY67" fmla="*/ 1031631 h 1113692"/>
                <a:gd name="connsiteX68" fmla="*/ 820616 w 1570893"/>
                <a:gd name="connsiteY68" fmla="*/ 1019907 h 1113692"/>
                <a:gd name="connsiteX69" fmla="*/ 808893 w 1570893"/>
                <a:gd name="connsiteY69" fmla="*/ 984738 h 1113692"/>
                <a:gd name="connsiteX70" fmla="*/ 844062 w 1570893"/>
                <a:gd name="connsiteY70" fmla="*/ 867507 h 1113692"/>
                <a:gd name="connsiteX71" fmla="*/ 890954 w 1570893"/>
                <a:gd name="connsiteY71" fmla="*/ 797169 h 1113692"/>
                <a:gd name="connsiteX72" fmla="*/ 902677 w 1570893"/>
                <a:gd name="connsiteY72" fmla="*/ 750277 h 1113692"/>
                <a:gd name="connsiteX73" fmla="*/ 961293 w 1570893"/>
                <a:gd name="connsiteY73" fmla="*/ 668215 h 1113692"/>
                <a:gd name="connsiteX74" fmla="*/ 1008185 w 1570893"/>
                <a:gd name="connsiteY74" fmla="*/ 597877 h 1113692"/>
                <a:gd name="connsiteX75" fmla="*/ 1019908 w 1570893"/>
                <a:gd name="connsiteY75" fmla="*/ 562707 h 1113692"/>
                <a:gd name="connsiteX76" fmla="*/ 1055077 w 1570893"/>
                <a:gd name="connsiteY76" fmla="*/ 492369 h 1113692"/>
                <a:gd name="connsiteX77" fmla="*/ 1043354 w 1570893"/>
                <a:gd name="connsiteY77" fmla="*/ 422031 h 1113692"/>
                <a:gd name="connsiteX78" fmla="*/ 1019908 w 1570893"/>
                <a:gd name="connsiteY78" fmla="*/ 398584 h 1113692"/>
                <a:gd name="connsiteX79" fmla="*/ 996462 w 1570893"/>
                <a:gd name="connsiteY79" fmla="*/ 363415 h 1113692"/>
                <a:gd name="connsiteX80" fmla="*/ 961293 w 1570893"/>
                <a:gd name="connsiteY80" fmla="*/ 339969 h 1113692"/>
                <a:gd name="connsiteX81" fmla="*/ 937846 w 1570893"/>
                <a:gd name="connsiteY81" fmla="*/ 316523 h 1113692"/>
                <a:gd name="connsiteX82" fmla="*/ 867508 w 1570893"/>
                <a:gd name="connsiteY82" fmla="*/ 269631 h 1113692"/>
                <a:gd name="connsiteX83" fmla="*/ 844062 w 1570893"/>
                <a:gd name="connsiteY83" fmla="*/ 246184 h 1113692"/>
                <a:gd name="connsiteX84" fmla="*/ 773723 w 1570893"/>
                <a:gd name="connsiteY84" fmla="*/ 222738 h 1113692"/>
                <a:gd name="connsiteX85" fmla="*/ 738554 w 1570893"/>
                <a:gd name="connsiteY85" fmla="*/ 211015 h 1113692"/>
                <a:gd name="connsiteX86" fmla="*/ 703385 w 1570893"/>
                <a:gd name="connsiteY86" fmla="*/ 199292 h 1113692"/>
                <a:gd name="connsiteX87" fmla="*/ 668216 w 1570893"/>
                <a:gd name="connsiteY87" fmla="*/ 187569 h 1113692"/>
                <a:gd name="connsiteX88" fmla="*/ 644769 w 1570893"/>
                <a:gd name="connsiteY88" fmla="*/ 164123 h 1113692"/>
                <a:gd name="connsiteX89" fmla="*/ 504093 w 1570893"/>
                <a:gd name="connsiteY89" fmla="*/ 175846 h 1113692"/>
                <a:gd name="connsiteX90" fmla="*/ 457200 w 1570893"/>
                <a:gd name="connsiteY90" fmla="*/ 246184 h 1113692"/>
                <a:gd name="connsiteX91" fmla="*/ 433754 w 1570893"/>
                <a:gd name="connsiteY91" fmla="*/ 269631 h 1113692"/>
                <a:gd name="connsiteX92" fmla="*/ 445477 w 1570893"/>
                <a:gd name="connsiteY92" fmla="*/ 363415 h 1113692"/>
                <a:gd name="connsiteX93" fmla="*/ 468923 w 1570893"/>
                <a:gd name="connsiteY93" fmla="*/ 398584 h 1113692"/>
                <a:gd name="connsiteX94" fmla="*/ 515816 w 1570893"/>
                <a:gd name="connsiteY94" fmla="*/ 468923 h 1113692"/>
                <a:gd name="connsiteX95" fmla="*/ 539262 w 1570893"/>
                <a:gd name="connsiteY95" fmla="*/ 504092 h 1113692"/>
                <a:gd name="connsiteX96" fmla="*/ 609600 w 1570893"/>
                <a:gd name="connsiteY96" fmla="*/ 550984 h 1113692"/>
                <a:gd name="connsiteX97" fmla="*/ 644769 w 1570893"/>
                <a:gd name="connsiteY97" fmla="*/ 574431 h 1113692"/>
                <a:gd name="connsiteX98" fmla="*/ 668216 w 1570893"/>
                <a:gd name="connsiteY98" fmla="*/ 597877 h 1113692"/>
                <a:gd name="connsiteX99" fmla="*/ 691662 w 1570893"/>
                <a:gd name="connsiteY99" fmla="*/ 644769 h 1113692"/>
                <a:gd name="connsiteX100" fmla="*/ 726831 w 1570893"/>
                <a:gd name="connsiteY100" fmla="*/ 668215 h 1113692"/>
                <a:gd name="connsiteX101" fmla="*/ 785446 w 1570893"/>
                <a:gd name="connsiteY101" fmla="*/ 726831 h 1113692"/>
                <a:gd name="connsiteX102" fmla="*/ 808893 w 1570893"/>
                <a:gd name="connsiteY102" fmla="*/ 750277 h 1113692"/>
                <a:gd name="connsiteX103" fmla="*/ 844062 w 1570893"/>
                <a:gd name="connsiteY103" fmla="*/ 785446 h 1113692"/>
                <a:gd name="connsiteX104" fmla="*/ 832339 w 1570893"/>
                <a:gd name="connsiteY104" fmla="*/ 1008184 h 1113692"/>
                <a:gd name="connsiteX105" fmla="*/ 797169 w 1570893"/>
                <a:gd name="connsiteY105" fmla="*/ 1031631 h 1113692"/>
                <a:gd name="connsiteX106" fmla="*/ 726831 w 1570893"/>
                <a:gd name="connsiteY106" fmla="*/ 1055077 h 1113692"/>
                <a:gd name="connsiteX107" fmla="*/ 691662 w 1570893"/>
                <a:gd name="connsiteY107" fmla="*/ 1066800 h 1113692"/>
                <a:gd name="connsiteX108" fmla="*/ 633046 w 1570893"/>
                <a:gd name="connsiteY108" fmla="*/ 1078523 h 1113692"/>
                <a:gd name="connsiteX109" fmla="*/ 562708 w 1570893"/>
                <a:gd name="connsiteY109" fmla="*/ 1101969 h 1113692"/>
                <a:gd name="connsiteX110" fmla="*/ 527539 w 1570893"/>
                <a:gd name="connsiteY110" fmla="*/ 1113692 h 1113692"/>
                <a:gd name="connsiteX111" fmla="*/ 398585 w 1570893"/>
                <a:gd name="connsiteY111" fmla="*/ 1101969 h 1113692"/>
                <a:gd name="connsiteX112" fmla="*/ 386862 w 1570893"/>
                <a:gd name="connsiteY112" fmla="*/ 1066800 h 1113692"/>
                <a:gd name="connsiteX113" fmla="*/ 375139 w 1570893"/>
                <a:gd name="connsiteY113" fmla="*/ 785446 h 1113692"/>
                <a:gd name="connsiteX114" fmla="*/ 351693 w 1570893"/>
                <a:gd name="connsiteY114" fmla="*/ 715107 h 1113692"/>
                <a:gd name="connsiteX115" fmla="*/ 316523 w 1570893"/>
                <a:gd name="connsiteY115" fmla="*/ 586154 h 1113692"/>
                <a:gd name="connsiteX116" fmla="*/ 293077 w 1570893"/>
                <a:gd name="connsiteY116" fmla="*/ 550984 h 1113692"/>
                <a:gd name="connsiteX117" fmla="*/ 281354 w 1570893"/>
                <a:gd name="connsiteY117" fmla="*/ 515815 h 1113692"/>
                <a:gd name="connsiteX118" fmla="*/ 246185 w 1570893"/>
                <a:gd name="connsiteY118" fmla="*/ 480646 h 1113692"/>
                <a:gd name="connsiteX119" fmla="*/ 187569 w 1570893"/>
                <a:gd name="connsiteY119" fmla="*/ 422031 h 1113692"/>
                <a:gd name="connsiteX120" fmla="*/ 11723 w 1570893"/>
                <a:gd name="connsiteY120" fmla="*/ 468923 h 1113692"/>
                <a:gd name="connsiteX121" fmla="*/ 0 w 1570893"/>
                <a:gd name="connsiteY121" fmla="*/ 504092 h 1113692"/>
                <a:gd name="connsiteX122" fmla="*/ 11723 w 1570893"/>
                <a:gd name="connsiteY122" fmla="*/ 797169 h 1113692"/>
                <a:gd name="connsiteX123" fmla="*/ 23446 w 1570893"/>
                <a:gd name="connsiteY123" fmla="*/ 832338 h 1113692"/>
                <a:gd name="connsiteX124" fmla="*/ 46893 w 1570893"/>
                <a:gd name="connsiteY124" fmla="*/ 867507 h 1113692"/>
                <a:gd name="connsiteX125" fmla="*/ 58616 w 1570893"/>
                <a:gd name="connsiteY125" fmla="*/ 902677 h 1113692"/>
                <a:gd name="connsiteX126" fmla="*/ 93785 w 1570893"/>
                <a:gd name="connsiteY126" fmla="*/ 926123 h 1113692"/>
                <a:gd name="connsiteX127" fmla="*/ 175846 w 1570893"/>
                <a:gd name="connsiteY127" fmla="*/ 973015 h 1113692"/>
                <a:gd name="connsiteX128" fmla="*/ 211016 w 1570893"/>
                <a:gd name="connsiteY128" fmla="*/ 996461 h 1113692"/>
                <a:gd name="connsiteX129" fmla="*/ 281354 w 1570893"/>
                <a:gd name="connsiteY129" fmla="*/ 1019907 h 1113692"/>
                <a:gd name="connsiteX130" fmla="*/ 386862 w 1570893"/>
                <a:gd name="connsiteY130" fmla="*/ 1043354 h 1113692"/>
                <a:gd name="connsiteX131" fmla="*/ 621323 w 1570893"/>
                <a:gd name="connsiteY131" fmla="*/ 1031631 h 1113692"/>
                <a:gd name="connsiteX132" fmla="*/ 656493 w 1570893"/>
                <a:gd name="connsiteY132" fmla="*/ 1019907 h 1113692"/>
                <a:gd name="connsiteX133" fmla="*/ 726831 w 1570893"/>
                <a:gd name="connsiteY133" fmla="*/ 973015 h 1113692"/>
                <a:gd name="connsiteX134" fmla="*/ 738554 w 1570893"/>
                <a:gd name="connsiteY134" fmla="*/ 937846 h 1113692"/>
                <a:gd name="connsiteX135" fmla="*/ 726831 w 1570893"/>
                <a:gd name="connsiteY135" fmla="*/ 832338 h 1113692"/>
                <a:gd name="connsiteX136" fmla="*/ 691662 w 1570893"/>
                <a:gd name="connsiteY136" fmla="*/ 797169 h 1113692"/>
                <a:gd name="connsiteX137" fmla="*/ 621323 w 1570893"/>
                <a:gd name="connsiteY137" fmla="*/ 762000 h 1113692"/>
                <a:gd name="connsiteX138" fmla="*/ 586154 w 1570893"/>
                <a:gd name="connsiteY138" fmla="*/ 738554 h 1113692"/>
                <a:gd name="connsiteX139" fmla="*/ 539262 w 1570893"/>
                <a:gd name="connsiteY139" fmla="*/ 679938 h 1113692"/>
                <a:gd name="connsiteX140" fmla="*/ 914400 w 1570893"/>
                <a:gd name="connsiteY140" fmla="*/ 656492 h 1113692"/>
                <a:gd name="connsiteX141" fmla="*/ 1090246 w 1570893"/>
                <a:gd name="connsiteY141" fmla="*/ 679938 h 1113692"/>
                <a:gd name="connsiteX142" fmla="*/ 1160585 w 1570893"/>
                <a:gd name="connsiteY142" fmla="*/ 703384 h 1113692"/>
                <a:gd name="connsiteX143" fmla="*/ 1195754 w 1570893"/>
                <a:gd name="connsiteY143" fmla="*/ 715107 h 1113692"/>
                <a:gd name="connsiteX144" fmla="*/ 1219200 w 1570893"/>
                <a:gd name="connsiteY144" fmla="*/ 738554 h 1113692"/>
                <a:gd name="connsiteX145" fmla="*/ 1254369 w 1570893"/>
                <a:gd name="connsiteY145" fmla="*/ 762000 h 1113692"/>
                <a:gd name="connsiteX146" fmla="*/ 1266093 w 1570893"/>
                <a:gd name="connsiteY146" fmla="*/ 797169 h 1113692"/>
                <a:gd name="connsiteX147" fmla="*/ 1348154 w 1570893"/>
                <a:gd name="connsiteY147" fmla="*/ 890954 h 1113692"/>
                <a:gd name="connsiteX148" fmla="*/ 1371600 w 1570893"/>
                <a:gd name="connsiteY148" fmla="*/ 926123 h 1113692"/>
                <a:gd name="connsiteX149" fmla="*/ 1406769 w 1570893"/>
                <a:gd name="connsiteY149" fmla="*/ 949569 h 1113692"/>
                <a:gd name="connsiteX150" fmla="*/ 1477108 w 1570893"/>
                <a:gd name="connsiteY150" fmla="*/ 973015 h 1113692"/>
                <a:gd name="connsiteX151" fmla="*/ 1559169 w 1570893"/>
                <a:gd name="connsiteY151" fmla="*/ 961292 h 1113692"/>
                <a:gd name="connsiteX152" fmla="*/ 1570893 w 1570893"/>
                <a:gd name="connsiteY152" fmla="*/ 926123 h 1113692"/>
                <a:gd name="connsiteX153" fmla="*/ 1559169 w 1570893"/>
                <a:gd name="connsiteY153" fmla="*/ 750277 h 1113692"/>
                <a:gd name="connsiteX154" fmla="*/ 1547446 w 1570893"/>
                <a:gd name="connsiteY154" fmla="*/ 703384 h 1113692"/>
                <a:gd name="connsiteX155" fmla="*/ 1488831 w 1570893"/>
                <a:gd name="connsiteY155" fmla="*/ 597877 h 1113692"/>
                <a:gd name="connsiteX156" fmla="*/ 1418493 w 1570893"/>
                <a:gd name="connsiteY156" fmla="*/ 527538 h 1113692"/>
                <a:gd name="connsiteX157" fmla="*/ 1336431 w 1570893"/>
                <a:gd name="connsiteY157" fmla="*/ 504092 h 1113692"/>
                <a:gd name="connsiteX158" fmla="*/ 902677 w 1570893"/>
                <a:gd name="connsiteY158" fmla="*/ 468923 h 1113692"/>
                <a:gd name="connsiteX159" fmla="*/ 879231 w 1570893"/>
                <a:gd name="connsiteY159" fmla="*/ 433754 h 1113692"/>
                <a:gd name="connsiteX160" fmla="*/ 890954 w 1570893"/>
                <a:gd name="connsiteY160" fmla="*/ 398584 h 1113692"/>
                <a:gd name="connsiteX161" fmla="*/ 961293 w 1570893"/>
                <a:gd name="connsiteY161" fmla="*/ 386861 h 1113692"/>
                <a:gd name="connsiteX162" fmla="*/ 1043354 w 1570893"/>
                <a:gd name="connsiteY162" fmla="*/ 375138 h 1113692"/>
                <a:gd name="connsiteX163" fmla="*/ 1078523 w 1570893"/>
                <a:gd name="connsiteY163" fmla="*/ 363415 h 1113692"/>
                <a:gd name="connsiteX164" fmla="*/ 1090246 w 1570893"/>
                <a:gd name="connsiteY164" fmla="*/ 269631 h 1113692"/>
                <a:gd name="connsiteX165" fmla="*/ 1055077 w 1570893"/>
                <a:gd name="connsiteY165" fmla="*/ 257907 h 1113692"/>
                <a:gd name="connsiteX166" fmla="*/ 1019908 w 1570893"/>
                <a:gd name="connsiteY166" fmla="*/ 234461 h 1113692"/>
                <a:gd name="connsiteX167" fmla="*/ 902677 w 1570893"/>
                <a:gd name="connsiteY167" fmla="*/ 199292 h 1113692"/>
                <a:gd name="connsiteX168" fmla="*/ 867508 w 1570893"/>
                <a:gd name="connsiteY168" fmla="*/ 187569 h 1113692"/>
                <a:gd name="connsiteX169" fmla="*/ 832339 w 1570893"/>
                <a:gd name="connsiteY169" fmla="*/ 164123 h 1113692"/>
                <a:gd name="connsiteX170" fmla="*/ 738554 w 1570893"/>
                <a:gd name="connsiteY170" fmla="*/ 140677 h 1113692"/>
                <a:gd name="connsiteX171" fmla="*/ 644769 w 1570893"/>
                <a:gd name="connsiteY171" fmla="*/ 117231 h 1113692"/>
                <a:gd name="connsiteX172" fmla="*/ 550985 w 1570893"/>
                <a:gd name="connsiteY172" fmla="*/ 93784 h 1113692"/>
                <a:gd name="connsiteX173" fmla="*/ 468923 w 1570893"/>
                <a:gd name="connsiteY173" fmla="*/ 70338 h 1113692"/>
                <a:gd name="connsiteX174" fmla="*/ 269631 w 1570893"/>
                <a:gd name="connsiteY174" fmla="*/ 82061 h 1113692"/>
                <a:gd name="connsiteX175" fmla="*/ 234462 w 1570893"/>
                <a:gd name="connsiteY175" fmla="*/ 93784 h 1113692"/>
                <a:gd name="connsiteX176" fmla="*/ 222739 w 1570893"/>
                <a:gd name="connsiteY176" fmla="*/ 128954 h 1113692"/>
                <a:gd name="connsiteX177" fmla="*/ 234462 w 1570893"/>
                <a:gd name="connsiteY177" fmla="*/ 199292 h 1113692"/>
                <a:gd name="connsiteX178" fmla="*/ 293077 w 1570893"/>
                <a:gd name="connsiteY178" fmla="*/ 269631 h 1113692"/>
                <a:gd name="connsiteX179" fmla="*/ 339969 w 1570893"/>
                <a:gd name="connsiteY179" fmla="*/ 293077 h 1113692"/>
                <a:gd name="connsiteX180" fmla="*/ 457200 w 1570893"/>
                <a:gd name="connsiteY180" fmla="*/ 281354 h 1113692"/>
                <a:gd name="connsiteX181" fmla="*/ 515816 w 1570893"/>
                <a:gd name="connsiteY181" fmla="*/ 234461 h 1113692"/>
                <a:gd name="connsiteX182" fmla="*/ 550985 w 1570893"/>
                <a:gd name="connsiteY182" fmla="*/ 222738 h 1113692"/>
                <a:gd name="connsiteX183" fmla="*/ 621323 w 1570893"/>
                <a:gd name="connsiteY183" fmla="*/ 187569 h 1113692"/>
                <a:gd name="connsiteX184" fmla="*/ 668216 w 1570893"/>
                <a:gd name="connsiteY184" fmla="*/ 152400 h 1113692"/>
                <a:gd name="connsiteX185" fmla="*/ 703385 w 1570893"/>
                <a:gd name="connsiteY185" fmla="*/ 128954 h 1113692"/>
                <a:gd name="connsiteX186" fmla="*/ 726831 w 1570893"/>
                <a:gd name="connsiteY186" fmla="*/ 105507 h 1113692"/>
                <a:gd name="connsiteX187" fmla="*/ 762000 w 1570893"/>
                <a:gd name="connsiteY187" fmla="*/ 93784 h 1113692"/>
                <a:gd name="connsiteX188" fmla="*/ 808893 w 1570893"/>
                <a:gd name="connsiteY188" fmla="*/ 70338 h 1113692"/>
                <a:gd name="connsiteX189" fmla="*/ 844062 w 1570893"/>
                <a:gd name="connsiteY189" fmla="*/ 58615 h 1113692"/>
                <a:gd name="connsiteX190" fmla="*/ 879231 w 1570893"/>
                <a:gd name="connsiteY190" fmla="*/ 35169 h 1113692"/>
                <a:gd name="connsiteX191" fmla="*/ 949569 w 1570893"/>
                <a:gd name="connsiteY191" fmla="*/ 11723 h 1113692"/>
                <a:gd name="connsiteX192" fmla="*/ 984739 w 1570893"/>
                <a:gd name="connsiteY192" fmla="*/ 0 h 1113692"/>
                <a:gd name="connsiteX193" fmla="*/ 1230923 w 1570893"/>
                <a:gd name="connsiteY193" fmla="*/ 11723 h 1113692"/>
                <a:gd name="connsiteX194" fmla="*/ 1301262 w 1570893"/>
                <a:gd name="connsiteY194" fmla="*/ 35169 h 1113692"/>
                <a:gd name="connsiteX195" fmla="*/ 1336431 w 1570893"/>
                <a:gd name="connsiteY195" fmla="*/ 70338 h 1113692"/>
                <a:gd name="connsiteX196" fmla="*/ 1336431 w 1570893"/>
                <a:gd name="connsiteY196" fmla="*/ 246184 h 1113692"/>
                <a:gd name="connsiteX197" fmla="*/ 1289539 w 1570893"/>
                <a:gd name="connsiteY197" fmla="*/ 316523 h 1113692"/>
                <a:gd name="connsiteX198" fmla="*/ 1266093 w 1570893"/>
                <a:gd name="connsiteY198" fmla="*/ 351692 h 1113692"/>
                <a:gd name="connsiteX199" fmla="*/ 1242646 w 1570893"/>
                <a:gd name="connsiteY199" fmla="*/ 422031 h 1113692"/>
                <a:gd name="connsiteX200" fmla="*/ 1230923 w 1570893"/>
                <a:gd name="connsiteY200" fmla="*/ 457200 h 1113692"/>
                <a:gd name="connsiteX201" fmla="*/ 1266093 w 1570893"/>
                <a:gd name="connsiteY201" fmla="*/ 597877 h 1113692"/>
                <a:gd name="connsiteX202" fmla="*/ 1336431 w 1570893"/>
                <a:gd name="connsiteY202" fmla="*/ 644769 h 1113692"/>
                <a:gd name="connsiteX203" fmla="*/ 1395046 w 1570893"/>
                <a:gd name="connsiteY203" fmla="*/ 633046 h 1113692"/>
                <a:gd name="connsiteX204" fmla="*/ 1430216 w 1570893"/>
                <a:gd name="connsiteY204" fmla="*/ 562707 h 1113692"/>
                <a:gd name="connsiteX205" fmla="*/ 1418493 w 1570893"/>
                <a:gd name="connsiteY205" fmla="*/ 468923 h 1113692"/>
                <a:gd name="connsiteX206" fmla="*/ 1395046 w 1570893"/>
                <a:gd name="connsiteY206" fmla="*/ 445477 h 1113692"/>
                <a:gd name="connsiteX207" fmla="*/ 1383323 w 1570893"/>
                <a:gd name="connsiteY207" fmla="*/ 410307 h 1113692"/>
                <a:gd name="connsiteX208" fmla="*/ 1348154 w 1570893"/>
                <a:gd name="connsiteY208" fmla="*/ 398584 h 1113692"/>
                <a:gd name="connsiteX209" fmla="*/ 1266093 w 1570893"/>
                <a:gd name="connsiteY209" fmla="*/ 363415 h 1113692"/>
                <a:gd name="connsiteX210" fmla="*/ 1078523 w 1570893"/>
                <a:gd name="connsiteY210" fmla="*/ 375138 h 1113692"/>
                <a:gd name="connsiteX211" fmla="*/ 984739 w 1570893"/>
                <a:gd name="connsiteY211" fmla="*/ 398584 h 1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1570893" h="1113692">
                  <a:moveTo>
                    <a:pt x="480646" y="586154"/>
                  </a:moveTo>
                  <a:cubicBezTo>
                    <a:pt x="496277" y="605692"/>
                    <a:pt x="509846" y="627076"/>
                    <a:pt x="527539" y="644769"/>
                  </a:cubicBezTo>
                  <a:cubicBezTo>
                    <a:pt x="537502" y="654732"/>
                    <a:pt x="552745" y="658252"/>
                    <a:pt x="562708" y="668215"/>
                  </a:cubicBezTo>
                  <a:cubicBezTo>
                    <a:pt x="572671" y="678178"/>
                    <a:pt x="575551" y="694106"/>
                    <a:pt x="586154" y="703384"/>
                  </a:cubicBezTo>
                  <a:cubicBezTo>
                    <a:pt x="607361" y="721940"/>
                    <a:pt x="636567" y="730351"/>
                    <a:pt x="656493" y="750277"/>
                  </a:cubicBezTo>
                  <a:cubicBezTo>
                    <a:pt x="677618" y="771402"/>
                    <a:pt x="698269" y="796651"/>
                    <a:pt x="726831" y="808892"/>
                  </a:cubicBezTo>
                  <a:cubicBezTo>
                    <a:pt x="741640" y="815239"/>
                    <a:pt x="758092" y="816707"/>
                    <a:pt x="773723" y="820615"/>
                  </a:cubicBezTo>
                  <a:cubicBezTo>
                    <a:pt x="833303" y="817305"/>
                    <a:pt x="959224" y="846130"/>
                    <a:pt x="1019908" y="785446"/>
                  </a:cubicBezTo>
                  <a:cubicBezTo>
                    <a:pt x="1029871" y="775483"/>
                    <a:pt x="1035539" y="762000"/>
                    <a:pt x="1043354" y="750277"/>
                  </a:cubicBezTo>
                  <a:cubicBezTo>
                    <a:pt x="1039446" y="707292"/>
                    <a:pt x="1037735" y="664051"/>
                    <a:pt x="1031631" y="621323"/>
                  </a:cubicBezTo>
                  <a:cubicBezTo>
                    <a:pt x="1025435" y="577952"/>
                    <a:pt x="1020576" y="592850"/>
                    <a:pt x="996462" y="562707"/>
                  </a:cubicBezTo>
                  <a:cubicBezTo>
                    <a:pt x="981716" y="544274"/>
                    <a:pt x="971344" y="517157"/>
                    <a:pt x="949569" y="504092"/>
                  </a:cubicBezTo>
                  <a:cubicBezTo>
                    <a:pt x="938973" y="497734"/>
                    <a:pt x="926123" y="496277"/>
                    <a:pt x="914400" y="492369"/>
                  </a:cubicBezTo>
                  <a:cubicBezTo>
                    <a:pt x="894862" y="496277"/>
                    <a:pt x="874442" y="497096"/>
                    <a:pt x="855785" y="504092"/>
                  </a:cubicBezTo>
                  <a:cubicBezTo>
                    <a:pt x="842593" y="509039"/>
                    <a:pt x="831313" y="518369"/>
                    <a:pt x="820616" y="527538"/>
                  </a:cubicBezTo>
                  <a:lnTo>
                    <a:pt x="738554" y="609600"/>
                  </a:lnTo>
                  <a:cubicBezTo>
                    <a:pt x="726831" y="621323"/>
                    <a:pt x="717179" y="635573"/>
                    <a:pt x="703385" y="644769"/>
                  </a:cubicBezTo>
                  <a:cubicBezTo>
                    <a:pt x="653378" y="678106"/>
                    <a:pt x="636623" y="693477"/>
                    <a:pt x="586154" y="715107"/>
                  </a:cubicBezTo>
                  <a:cubicBezTo>
                    <a:pt x="574796" y="719975"/>
                    <a:pt x="562038" y="721305"/>
                    <a:pt x="550985" y="726831"/>
                  </a:cubicBezTo>
                  <a:cubicBezTo>
                    <a:pt x="538383" y="733132"/>
                    <a:pt x="528691" y="744555"/>
                    <a:pt x="515816" y="750277"/>
                  </a:cubicBezTo>
                  <a:cubicBezTo>
                    <a:pt x="493232" y="760314"/>
                    <a:pt x="468923" y="765908"/>
                    <a:pt x="445477" y="773723"/>
                  </a:cubicBezTo>
                  <a:lnTo>
                    <a:pt x="410308" y="785446"/>
                  </a:lnTo>
                  <a:lnTo>
                    <a:pt x="375139" y="797169"/>
                  </a:lnTo>
                  <a:lnTo>
                    <a:pt x="339969" y="808892"/>
                  </a:lnTo>
                  <a:cubicBezTo>
                    <a:pt x="317999" y="807427"/>
                    <a:pt x="184892" y="813415"/>
                    <a:pt x="128954" y="785446"/>
                  </a:cubicBezTo>
                  <a:cubicBezTo>
                    <a:pt x="116352" y="779145"/>
                    <a:pt x="105508" y="769815"/>
                    <a:pt x="93785" y="762000"/>
                  </a:cubicBezTo>
                  <a:cubicBezTo>
                    <a:pt x="97693" y="707292"/>
                    <a:pt x="92946" y="651266"/>
                    <a:pt x="105508" y="597877"/>
                  </a:cubicBezTo>
                  <a:cubicBezTo>
                    <a:pt x="109305" y="581739"/>
                    <a:pt x="127941" y="573321"/>
                    <a:pt x="140677" y="562707"/>
                  </a:cubicBezTo>
                  <a:cubicBezTo>
                    <a:pt x="160199" y="546438"/>
                    <a:pt x="200688" y="524635"/>
                    <a:pt x="222739" y="515815"/>
                  </a:cubicBezTo>
                  <a:cubicBezTo>
                    <a:pt x="245686" y="506636"/>
                    <a:pt x="269631" y="500184"/>
                    <a:pt x="293077" y="492369"/>
                  </a:cubicBezTo>
                  <a:cubicBezTo>
                    <a:pt x="304800" y="488461"/>
                    <a:pt x="316258" y="483643"/>
                    <a:pt x="328246" y="480646"/>
                  </a:cubicBezTo>
                  <a:cubicBezTo>
                    <a:pt x="343877" y="476738"/>
                    <a:pt x="359647" y="473349"/>
                    <a:pt x="375139" y="468923"/>
                  </a:cubicBezTo>
                  <a:cubicBezTo>
                    <a:pt x="387021" y="465528"/>
                    <a:pt x="398950" y="462068"/>
                    <a:pt x="410308" y="457200"/>
                  </a:cubicBezTo>
                  <a:cubicBezTo>
                    <a:pt x="426371" y="450316"/>
                    <a:pt x="440340" y="438352"/>
                    <a:pt x="457200" y="433754"/>
                  </a:cubicBezTo>
                  <a:cubicBezTo>
                    <a:pt x="483858" y="426484"/>
                    <a:pt x="512076" y="426974"/>
                    <a:pt x="539262" y="422031"/>
                  </a:cubicBezTo>
                  <a:cubicBezTo>
                    <a:pt x="555114" y="419149"/>
                    <a:pt x="570302" y="413189"/>
                    <a:pt x="586154" y="410307"/>
                  </a:cubicBezTo>
                  <a:cubicBezTo>
                    <a:pt x="613340" y="405364"/>
                    <a:pt x="640862" y="402492"/>
                    <a:pt x="668216" y="398584"/>
                  </a:cubicBezTo>
                  <a:cubicBezTo>
                    <a:pt x="683847" y="390769"/>
                    <a:pt x="698529" y="380664"/>
                    <a:pt x="715108" y="375138"/>
                  </a:cubicBezTo>
                  <a:cubicBezTo>
                    <a:pt x="734011" y="368837"/>
                    <a:pt x="755584" y="371660"/>
                    <a:pt x="773723" y="363415"/>
                  </a:cubicBezTo>
                  <a:cubicBezTo>
                    <a:pt x="799376" y="351755"/>
                    <a:pt x="820616" y="332154"/>
                    <a:pt x="844062" y="316523"/>
                  </a:cubicBezTo>
                  <a:lnTo>
                    <a:pt x="879231" y="293077"/>
                  </a:lnTo>
                  <a:lnTo>
                    <a:pt x="914400" y="269631"/>
                  </a:lnTo>
                  <a:cubicBezTo>
                    <a:pt x="933656" y="211861"/>
                    <a:pt x="937958" y="215332"/>
                    <a:pt x="914400" y="128954"/>
                  </a:cubicBezTo>
                  <a:cubicBezTo>
                    <a:pt x="911492" y="118291"/>
                    <a:pt x="900840" y="110450"/>
                    <a:pt x="890954" y="105507"/>
                  </a:cubicBezTo>
                  <a:cubicBezTo>
                    <a:pt x="876543" y="98301"/>
                    <a:pt x="859693" y="97692"/>
                    <a:pt x="844062" y="93784"/>
                  </a:cubicBezTo>
                  <a:cubicBezTo>
                    <a:pt x="832339" y="85969"/>
                    <a:pt x="821843" y="75888"/>
                    <a:pt x="808893" y="70338"/>
                  </a:cubicBezTo>
                  <a:cubicBezTo>
                    <a:pt x="794084" y="63991"/>
                    <a:pt x="777492" y="63041"/>
                    <a:pt x="762000" y="58615"/>
                  </a:cubicBezTo>
                  <a:cubicBezTo>
                    <a:pt x="644263" y="24976"/>
                    <a:pt x="826546" y="71821"/>
                    <a:pt x="679939" y="35169"/>
                  </a:cubicBezTo>
                  <a:cubicBezTo>
                    <a:pt x="621324" y="39077"/>
                    <a:pt x="561945" y="36683"/>
                    <a:pt x="504093" y="46892"/>
                  </a:cubicBezTo>
                  <a:cubicBezTo>
                    <a:pt x="493208" y="48813"/>
                    <a:pt x="481227" y="59300"/>
                    <a:pt x="480646" y="70338"/>
                  </a:cubicBezTo>
                  <a:cubicBezTo>
                    <a:pt x="477148" y="136792"/>
                    <a:pt x="483762" y="203644"/>
                    <a:pt x="492369" y="269631"/>
                  </a:cubicBezTo>
                  <a:cubicBezTo>
                    <a:pt x="495851" y="296328"/>
                    <a:pt x="516029" y="351905"/>
                    <a:pt x="539262" y="375138"/>
                  </a:cubicBezTo>
                  <a:cubicBezTo>
                    <a:pt x="549225" y="385101"/>
                    <a:pt x="563429" y="389782"/>
                    <a:pt x="574431" y="398584"/>
                  </a:cubicBezTo>
                  <a:cubicBezTo>
                    <a:pt x="583062" y="405489"/>
                    <a:pt x="588399" y="416344"/>
                    <a:pt x="597877" y="422031"/>
                  </a:cubicBezTo>
                  <a:cubicBezTo>
                    <a:pt x="609890" y="429239"/>
                    <a:pt x="671180" y="443287"/>
                    <a:pt x="679939" y="445477"/>
                  </a:cubicBezTo>
                  <a:cubicBezTo>
                    <a:pt x="691662" y="453292"/>
                    <a:pt x="701867" y="464108"/>
                    <a:pt x="715108" y="468923"/>
                  </a:cubicBezTo>
                  <a:cubicBezTo>
                    <a:pt x="760252" y="485339"/>
                    <a:pt x="819324" y="493385"/>
                    <a:pt x="867508" y="504092"/>
                  </a:cubicBezTo>
                  <a:cubicBezTo>
                    <a:pt x="911668" y="513905"/>
                    <a:pt x="910405" y="514483"/>
                    <a:pt x="949569" y="527538"/>
                  </a:cubicBezTo>
                  <a:cubicBezTo>
                    <a:pt x="1041506" y="523707"/>
                    <a:pt x="1318641" y="502744"/>
                    <a:pt x="1430216" y="527538"/>
                  </a:cubicBezTo>
                  <a:cubicBezTo>
                    <a:pt x="1442279" y="530219"/>
                    <a:pt x="1438031" y="550984"/>
                    <a:pt x="1441939" y="562707"/>
                  </a:cubicBezTo>
                  <a:cubicBezTo>
                    <a:pt x="1438031" y="621323"/>
                    <a:pt x="1439874" y="680608"/>
                    <a:pt x="1430216" y="738554"/>
                  </a:cubicBezTo>
                  <a:cubicBezTo>
                    <a:pt x="1427900" y="752452"/>
                    <a:pt x="1413070" y="761121"/>
                    <a:pt x="1406769" y="773723"/>
                  </a:cubicBezTo>
                  <a:cubicBezTo>
                    <a:pt x="1385390" y="816480"/>
                    <a:pt x="1403600" y="842267"/>
                    <a:pt x="1348154" y="879231"/>
                  </a:cubicBezTo>
                  <a:lnTo>
                    <a:pt x="1207477" y="973015"/>
                  </a:lnTo>
                  <a:cubicBezTo>
                    <a:pt x="1195754" y="980830"/>
                    <a:pt x="1185674" y="992006"/>
                    <a:pt x="1172308" y="996461"/>
                  </a:cubicBezTo>
                  <a:cubicBezTo>
                    <a:pt x="1148862" y="1004276"/>
                    <a:pt x="1125946" y="1013912"/>
                    <a:pt x="1101969" y="1019907"/>
                  </a:cubicBezTo>
                  <a:cubicBezTo>
                    <a:pt x="1043089" y="1034628"/>
                    <a:pt x="1070362" y="1026536"/>
                    <a:pt x="1019908" y="1043354"/>
                  </a:cubicBezTo>
                  <a:cubicBezTo>
                    <a:pt x="965200" y="1039446"/>
                    <a:pt x="910256" y="1038040"/>
                    <a:pt x="855785" y="1031631"/>
                  </a:cubicBezTo>
                  <a:cubicBezTo>
                    <a:pt x="843512" y="1030187"/>
                    <a:pt x="829354" y="1028645"/>
                    <a:pt x="820616" y="1019907"/>
                  </a:cubicBezTo>
                  <a:cubicBezTo>
                    <a:pt x="811878" y="1011169"/>
                    <a:pt x="812801" y="996461"/>
                    <a:pt x="808893" y="984738"/>
                  </a:cubicBezTo>
                  <a:cubicBezTo>
                    <a:pt x="828503" y="827860"/>
                    <a:pt x="796053" y="931519"/>
                    <a:pt x="844062" y="867507"/>
                  </a:cubicBezTo>
                  <a:cubicBezTo>
                    <a:pt x="860969" y="844964"/>
                    <a:pt x="890954" y="797169"/>
                    <a:pt x="890954" y="797169"/>
                  </a:cubicBezTo>
                  <a:cubicBezTo>
                    <a:pt x="894862" y="781538"/>
                    <a:pt x="896133" y="765000"/>
                    <a:pt x="902677" y="750277"/>
                  </a:cubicBezTo>
                  <a:cubicBezTo>
                    <a:pt x="924468" y="701247"/>
                    <a:pt x="930982" y="698525"/>
                    <a:pt x="961293" y="668215"/>
                  </a:cubicBezTo>
                  <a:cubicBezTo>
                    <a:pt x="988216" y="560521"/>
                    <a:pt x="949306" y="671477"/>
                    <a:pt x="1008185" y="597877"/>
                  </a:cubicBezTo>
                  <a:cubicBezTo>
                    <a:pt x="1015905" y="588227"/>
                    <a:pt x="1014382" y="573760"/>
                    <a:pt x="1019908" y="562707"/>
                  </a:cubicBezTo>
                  <a:cubicBezTo>
                    <a:pt x="1065360" y="471802"/>
                    <a:pt x="1025610" y="580771"/>
                    <a:pt x="1055077" y="492369"/>
                  </a:cubicBezTo>
                  <a:cubicBezTo>
                    <a:pt x="1051169" y="468923"/>
                    <a:pt x="1051700" y="444287"/>
                    <a:pt x="1043354" y="422031"/>
                  </a:cubicBezTo>
                  <a:cubicBezTo>
                    <a:pt x="1039473" y="411682"/>
                    <a:pt x="1026813" y="407215"/>
                    <a:pt x="1019908" y="398584"/>
                  </a:cubicBezTo>
                  <a:cubicBezTo>
                    <a:pt x="1011107" y="387582"/>
                    <a:pt x="1006425" y="373378"/>
                    <a:pt x="996462" y="363415"/>
                  </a:cubicBezTo>
                  <a:cubicBezTo>
                    <a:pt x="986499" y="353452"/>
                    <a:pt x="972295" y="348770"/>
                    <a:pt x="961293" y="339969"/>
                  </a:cubicBezTo>
                  <a:cubicBezTo>
                    <a:pt x="952662" y="333064"/>
                    <a:pt x="946688" y="323155"/>
                    <a:pt x="937846" y="316523"/>
                  </a:cubicBezTo>
                  <a:cubicBezTo>
                    <a:pt x="915303" y="299616"/>
                    <a:pt x="887433" y="289557"/>
                    <a:pt x="867508" y="269631"/>
                  </a:cubicBezTo>
                  <a:cubicBezTo>
                    <a:pt x="859693" y="261815"/>
                    <a:pt x="853948" y="251127"/>
                    <a:pt x="844062" y="246184"/>
                  </a:cubicBezTo>
                  <a:cubicBezTo>
                    <a:pt x="821957" y="235131"/>
                    <a:pt x="797169" y="230553"/>
                    <a:pt x="773723" y="222738"/>
                  </a:cubicBezTo>
                  <a:lnTo>
                    <a:pt x="738554" y="211015"/>
                  </a:lnTo>
                  <a:lnTo>
                    <a:pt x="703385" y="199292"/>
                  </a:lnTo>
                  <a:lnTo>
                    <a:pt x="668216" y="187569"/>
                  </a:lnTo>
                  <a:cubicBezTo>
                    <a:pt x="660400" y="179754"/>
                    <a:pt x="655794" y="164910"/>
                    <a:pt x="644769" y="164123"/>
                  </a:cubicBezTo>
                  <a:cubicBezTo>
                    <a:pt x="597834" y="160771"/>
                    <a:pt x="547202" y="156986"/>
                    <a:pt x="504093" y="175846"/>
                  </a:cubicBezTo>
                  <a:cubicBezTo>
                    <a:pt x="478277" y="187141"/>
                    <a:pt x="477125" y="226258"/>
                    <a:pt x="457200" y="246184"/>
                  </a:cubicBezTo>
                  <a:lnTo>
                    <a:pt x="433754" y="269631"/>
                  </a:lnTo>
                  <a:cubicBezTo>
                    <a:pt x="437662" y="300892"/>
                    <a:pt x="437188" y="333020"/>
                    <a:pt x="445477" y="363415"/>
                  </a:cubicBezTo>
                  <a:cubicBezTo>
                    <a:pt x="449184" y="377008"/>
                    <a:pt x="462622" y="385982"/>
                    <a:pt x="468923" y="398584"/>
                  </a:cubicBezTo>
                  <a:cubicBezTo>
                    <a:pt x="515277" y="491294"/>
                    <a:pt x="432479" y="368921"/>
                    <a:pt x="515816" y="468923"/>
                  </a:cubicBezTo>
                  <a:cubicBezTo>
                    <a:pt x="524836" y="479747"/>
                    <a:pt x="528659" y="494814"/>
                    <a:pt x="539262" y="504092"/>
                  </a:cubicBezTo>
                  <a:cubicBezTo>
                    <a:pt x="560469" y="522648"/>
                    <a:pt x="586154" y="535353"/>
                    <a:pt x="609600" y="550984"/>
                  </a:cubicBezTo>
                  <a:cubicBezTo>
                    <a:pt x="621323" y="558800"/>
                    <a:pt x="634806" y="564468"/>
                    <a:pt x="644769" y="574431"/>
                  </a:cubicBezTo>
                  <a:lnTo>
                    <a:pt x="668216" y="597877"/>
                  </a:lnTo>
                  <a:cubicBezTo>
                    <a:pt x="676031" y="613508"/>
                    <a:pt x="680474" y="631344"/>
                    <a:pt x="691662" y="644769"/>
                  </a:cubicBezTo>
                  <a:cubicBezTo>
                    <a:pt x="700682" y="655593"/>
                    <a:pt x="716228" y="658937"/>
                    <a:pt x="726831" y="668215"/>
                  </a:cubicBezTo>
                  <a:cubicBezTo>
                    <a:pt x="747626" y="686411"/>
                    <a:pt x="765907" y="707292"/>
                    <a:pt x="785446" y="726831"/>
                  </a:cubicBezTo>
                  <a:lnTo>
                    <a:pt x="808893" y="750277"/>
                  </a:lnTo>
                  <a:lnTo>
                    <a:pt x="844062" y="785446"/>
                  </a:lnTo>
                  <a:cubicBezTo>
                    <a:pt x="872445" y="870594"/>
                    <a:pt x="873971" y="858312"/>
                    <a:pt x="832339" y="1008184"/>
                  </a:cubicBezTo>
                  <a:cubicBezTo>
                    <a:pt x="828568" y="1021760"/>
                    <a:pt x="810044" y="1025909"/>
                    <a:pt x="797169" y="1031631"/>
                  </a:cubicBezTo>
                  <a:cubicBezTo>
                    <a:pt x="774585" y="1041669"/>
                    <a:pt x="750277" y="1047262"/>
                    <a:pt x="726831" y="1055077"/>
                  </a:cubicBezTo>
                  <a:cubicBezTo>
                    <a:pt x="715108" y="1058985"/>
                    <a:pt x="703779" y="1064377"/>
                    <a:pt x="691662" y="1066800"/>
                  </a:cubicBezTo>
                  <a:cubicBezTo>
                    <a:pt x="672123" y="1070708"/>
                    <a:pt x="652270" y="1073280"/>
                    <a:pt x="633046" y="1078523"/>
                  </a:cubicBezTo>
                  <a:cubicBezTo>
                    <a:pt x="609203" y="1085026"/>
                    <a:pt x="586154" y="1094154"/>
                    <a:pt x="562708" y="1101969"/>
                  </a:cubicBezTo>
                  <a:lnTo>
                    <a:pt x="527539" y="1113692"/>
                  </a:lnTo>
                  <a:cubicBezTo>
                    <a:pt x="484554" y="1109784"/>
                    <a:pt x="439532" y="1115618"/>
                    <a:pt x="398585" y="1101969"/>
                  </a:cubicBezTo>
                  <a:cubicBezTo>
                    <a:pt x="386862" y="1098061"/>
                    <a:pt x="387775" y="1079123"/>
                    <a:pt x="386862" y="1066800"/>
                  </a:cubicBezTo>
                  <a:cubicBezTo>
                    <a:pt x="379928" y="973190"/>
                    <a:pt x="384479" y="878846"/>
                    <a:pt x="375139" y="785446"/>
                  </a:cubicBezTo>
                  <a:cubicBezTo>
                    <a:pt x="372680" y="760854"/>
                    <a:pt x="356540" y="739342"/>
                    <a:pt x="351693" y="715107"/>
                  </a:cubicBezTo>
                  <a:cubicBezTo>
                    <a:pt x="345401" y="683651"/>
                    <a:pt x="333520" y="611650"/>
                    <a:pt x="316523" y="586154"/>
                  </a:cubicBezTo>
                  <a:cubicBezTo>
                    <a:pt x="308708" y="574431"/>
                    <a:pt x="299378" y="563586"/>
                    <a:pt x="293077" y="550984"/>
                  </a:cubicBezTo>
                  <a:cubicBezTo>
                    <a:pt x="287551" y="539931"/>
                    <a:pt x="288209" y="526097"/>
                    <a:pt x="281354" y="515815"/>
                  </a:cubicBezTo>
                  <a:cubicBezTo>
                    <a:pt x="272158" y="502021"/>
                    <a:pt x="256799" y="493382"/>
                    <a:pt x="246185" y="480646"/>
                  </a:cubicBezTo>
                  <a:cubicBezTo>
                    <a:pt x="197340" y="422031"/>
                    <a:pt x="252046" y="465015"/>
                    <a:pt x="187569" y="422031"/>
                  </a:cubicBezTo>
                  <a:cubicBezTo>
                    <a:pt x="69738" y="431095"/>
                    <a:pt x="49987" y="392395"/>
                    <a:pt x="11723" y="468923"/>
                  </a:cubicBezTo>
                  <a:cubicBezTo>
                    <a:pt x="6197" y="479976"/>
                    <a:pt x="3908" y="492369"/>
                    <a:pt x="0" y="504092"/>
                  </a:cubicBezTo>
                  <a:cubicBezTo>
                    <a:pt x="3908" y="601784"/>
                    <a:pt x="4757" y="699647"/>
                    <a:pt x="11723" y="797169"/>
                  </a:cubicBezTo>
                  <a:cubicBezTo>
                    <a:pt x="12603" y="809495"/>
                    <a:pt x="17920" y="821286"/>
                    <a:pt x="23446" y="832338"/>
                  </a:cubicBezTo>
                  <a:cubicBezTo>
                    <a:pt x="29747" y="844940"/>
                    <a:pt x="39077" y="855784"/>
                    <a:pt x="46893" y="867507"/>
                  </a:cubicBezTo>
                  <a:cubicBezTo>
                    <a:pt x="50801" y="879230"/>
                    <a:pt x="50896" y="893027"/>
                    <a:pt x="58616" y="902677"/>
                  </a:cubicBezTo>
                  <a:cubicBezTo>
                    <a:pt x="67417" y="913679"/>
                    <a:pt x="82320" y="917934"/>
                    <a:pt x="93785" y="926123"/>
                  </a:cubicBezTo>
                  <a:cubicBezTo>
                    <a:pt x="226065" y="1020609"/>
                    <a:pt x="74389" y="922287"/>
                    <a:pt x="175846" y="973015"/>
                  </a:cubicBezTo>
                  <a:cubicBezTo>
                    <a:pt x="188448" y="979316"/>
                    <a:pt x="198141" y="990739"/>
                    <a:pt x="211016" y="996461"/>
                  </a:cubicBezTo>
                  <a:cubicBezTo>
                    <a:pt x="233600" y="1006498"/>
                    <a:pt x="257908" y="1012091"/>
                    <a:pt x="281354" y="1019907"/>
                  </a:cubicBezTo>
                  <a:cubicBezTo>
                    <a:pt x="339079" y="1039149"/>
                    <a:pt x="304321" y="1029597"/>
                    <a:pt x="386862" y="1043354"/>
                  </a:cubicBezTo>
                  <a:cubicBezTo>
                    <a:pt x="465016" y="1039446"/>
                    <a:pt x="543366" y="1038410"/>
                    <a:pt x="621323" y="1031631"/>
                  </a:cubicBezTo>
                  <a:cubicBezTo>
                    <a:pt x="633634" y="1030560"/>
                    <a:pt x="645691" y="1025908"/>
                    <a:pt x="656493" y="1019907"/>
                  </a:cubicBezTo>
                  <a:cubicBezTo>
                    <a:pt x="681125" y="1006222"/>
                    <a:pt x="726831" y="973015"/>
                    <a:pt x="726831" y="973015"/>
                  </a:cubicBezTo>
                  <a:cubicBezTo>
                    <a:pt x="730739" y="961292"/>
                    <a:pt x="738554" y="950203"/>
                    <a:pt x="738554" y="937846"/>
                  </a:cubicBezTo>
                  <a:cubicBezTo>
                    <a:pt x="738554" y="902460"/>
                    <a:pt x="738021" y="865908"/>
                    <a:pt x="726831" y="832338"/>
                  </a:cubicBezTo>
                  <a:cubicBezTo>
                    <a:pt x="721588" y="816610"/>
                    <a:pt x="704398" y="807783"/>
                    <a:pt x="691662" y="797169"/>
                  </a:cubicBezTo>
                  <a:cubicBezTo>
                    <a:pt x="661361" y="771918"/>
                    <a:pt x="656572" y="773749"/>
                    <a:pt x="621323" y="762000"/>
                  </a:cubicBezTo>
                  <a:cubicBezTo>
                    <a:pt x="609600" y="754185"/>
                    <a:pt x="597156" y="747356"/>
                    <a:pt x="586154" y="738554"/>
                  </a:cubicBezTo>
                  <a:cubicBezTo>
                    <a:pt x="562292" y="719464"/>
                    <a:pt x="556670" y="706049"/>
                    <a:pt x="539262" y="679938"/>
                  </a:cubicBezTo>
                  <a:cubicBezTo>
                    <a:pt x="653642" y="565558"/>
                    <a:pt x="564482" y="637578"/>
                    <a:pt x="914400" y="656492"/>
                  </a:cubicBezTo>
                  <a:cubicBezTo>
                    <a:pt x="938774" y="657810"/>
                    <a:pt x="1061920" y="675891"/>
                    <a:pt x="1090246" y="679938"/>
                  </a:cubicBezTo>
                  <a:lnTo>
                    <a:pt x="1160585" y="703384"/>
                  </a:lnTo>
                  <a:lnTo>
                    <a:pt x="1195754" y="715107"/>
                  </a:lnTo>
                  <a:cubicBezTo>
                    <a:pt x="1203569" y="722923"/>
                    <a:pt x="1210569" y="731649"/>
                    <a:pt x="1219200" y="738554"/>
                  </a:cubicBezTo>
                  <a:cubicBezTo>
                    <a:pt x="1230202" y="747356"/>
                    <a:pt x="1245567" y="750998"/>
                    <a:pt x="1254369" y="762000"/>
                  </a:cubicBezTo>
                  <a:cubicBezTo>
                    <a:pt x="1262089" y="771649"/>
                    <a:pt x="1260567" y="786116"/>
                    <a:pt x="1266093" y="797169"/>
                  </a:cubicBezTo>
                  <a:cubicBezTo>
                    <a:pt x="1301063" y="867108"/>
                    <a:pt x="1287035" y="799275"/>
                    <a:pt x="1348154" y="890954"/>
                  </a:cubicBezTo>
                  <a:cubicBezTo>
                    <a:pt x="1355969" y="902677"/>
                    <a:pt x="1361637" y="916160"/>
                    <a:pt x="1371600" y="926123"/>
                  </a:cubicBezTo>
                  <a:cubicBezTo>
                    <a:pt x="1381563" y="936086"/>
                    <a:pt x="1393894" y="943847"/>
                    <a:pt x="1406769" y="949569"/>
                  </a:cubicBezTo>
                  <a:cubicBezTo>
                    <a:pt x="1429353" y="959606"/>
                    <a:pt x="1477108" y="973015"/>
                    <a:pt x="1477108" y="973015"/>
                  </a:cubicBezTo>
                  <a:cubicBezTo>
                    <a:pt x="1504462" y="969107"/>
                    <a:pt x="1534455" y="973649"/>
                    <a:pt x="1559169" y="961292"/>
                  </a:cubicBezTo>
                  <a:cubicBezTo>
                    <a:pt x="1570222" y="955766"/>
                    <a:pt x="1570893" y="938480"/>
                    <a:pt x="1570893" y="926123"/>
                  </a:cubicBezTo>
                  <a:cubicBezTo>
                    <a:pt x="1570893" y="867378"/>
                    <a:pt x="1565319" y="808700"/>
                    <a:pt x="1559169" y="750277"/>
                  </a:cubicBezTo>
                  <a:cubicBezTo>
                    <a:pt x="1557482" y="734253"/>
                    <a:pt x="1551872" y="718876"/>
                    <a:pt x="1547446" y="703384"/>
                  </a:cubicBezTo>
                  <a:cubicBezTo>
                    <a:pt x="1535653" y="662108"/>
                    <a:pt x="1522417" y="631464"/>
                    <a:pt x="1488831" y="597877"/>
                  </a:cubicBezTo>
                  <a:cubicBezTo>
                    <a:pt x="1465385" y="574431"/>
                    <a:pt x="1449949" y="538023"/>
                    <a:pt x="1418493" y="527538"/>
                  </a:cubicBezTo>
                  <a:cubicBezTo>
                    <a:pt x="1368038" y="510720"/>
                    <a:pt x="1395311" y="518812"/>
                    <a:pt x="1336431" y="504092"/>
                  </a:cubicBezTo>
                  <a:cubicBezTo>
                    <a:pt x="1184234" y="402627"/>
                    <a:pt x="1376031" y="521518"/>
                    <a:pt x="902677" y="468923"/>
                  </a:cubicBezTo>
                  <a:cubicBezTo>
                    <a:pt x="888674" y="467367"/>
                    <a:pt x="887046" y="445477"/>
                    <a:pt x="879231" y="433754"/>
                  </a:cubicBezTo>
                  <a:cubicBezTo>
                    <a:pt x="883139" y="422031"/>
                    <a:pt x="880225" y="404715"/>
                    <a:pt x="890954" y="398584"/>
                  </a:cubicBezTo>
                  <a:cubicBezTo>
                    <a:pt x="911592" y="386791"/>
                    <a:pt x="937800" y="390475"/>
                    <a:pt x="961293" y="386861"/>
                  </a:cubicBezTo>
                  <a:cubicBezTo>
                    <a:pt x="988603" y="382659"/>
                    <a:pt x="1016000" y="379046"/>
                    <a:pt x="1043354" y="375138"/>
                  </a:cubicBezTo>
                  <a:cubicBezTo>
                    <a:pt x="1055077" y="371230"/>
                    <a:pt x="1068874" y="371134"/>
                    <a:pt x="1078523" y="363415"/>
                  </a:cubicBezTo>
                  <a:cubicBezTo>
                    <a:pt x="1107934" y="339886"/>
                    <a:pt x="1111927" y="302154"/>
                    <a:pt x="1090246" y="269631"/>
                  </a:cubicBezTo>
                  <a:cubicBezTo>
                    <a:pt x="1083392" y="259349"/>
                    <a:pt x="1066130" y="263433"/>
                    <a:pt x="1055077" y="257907"/>
                  </a:cubicBezTo>
                  <a:cubicBezTo>
                    <a:pt x="1042475" y="251606"/>
                    <a:pt x="1032783" y="240183"/>
                    <a:pt x="1019908" y="234461"/>
                  </a:cubicBezTo>
                  <a:cubicBezTo>
                    <a:pt x="969763" y="212174"/>
                    <a:pt x="950417" y="212932"/>
                    <a:pt x="902677" y="199292"/>
                  </a:cubicBezTo>
                  <a:cubicBezTo>
                    <a:pt x="890795" y="195897"/>
                    <a:pt x="878561" y="193095"/>
                    <a:pt x="867508" y="187569"/>
                  </a:cubicBezTo>
                  <a:cubicBezTo>
                    <a:pt x="854906" y="181268"/>
                    <a:pt x="845580" y="168938"/>
                    <a:pt x="832339" y="164123"/>
                  </a:cubicBezTo>
                  <a:cubicBezTo>
                    <a:pt x="802055" y="153111"/>
                    <a:pt x="769124" y="150867"/>
                    <a:pt x="738554" y="140677"/>
                  </a:cubicBezTo>
                  <a:cubicBezTo>
                    <a:pt x="671318" y="118265"/>
                    <a:pt x="736729" y="138453"/>
                    <a:pt x="644769" y="117231"/>
                  </a:cubicBezTo>
                  <a:cubicBezTo>
                    <a:pt x="613371" y="109985"/>
                    <a:pt x="582246" y="101600"/>
                    <a:pt x="550985" y="93784"/>
                  </a:cubicBezTo>
                  <a:cubicBezTo>
                    <a:pt x="492099" y="79062"/>
                    <a:pt x="519382" y="87157"/>
                    <a:pt x="468923" y="70338"/>
                  </a:cubicBezTo>
                  <a:cubicBezTo>
                    <a:pt x="402492" y="74246"/>
                    <a:pt x="335846" y="75440"/>
                    <a:pt x="269631" y="82061"/>
                  </a:cubicBezTo>
                  <a:cubicBezTo>
                    <a:pt x="257335" y="83291"/>
                    <a:pt x="243200" y="85046"/>
                    <a:pt x="234462" y="93784"/>
                  </a:cubicBezTo>
                  <a:cubicBezTo>
                    <a:pt x="225724" y="102522"/>
                    <a:pt x="226647" y="117231"/>
                    <a:pt x="222739" y="128954"/>
                  </a:cubicBezTo>
                  <a:cubicBezTo>
                    <a:pt x="226647" y="152400"/>
                    <a:pt x="225634" y="177223"/>
                    <a:pt x="234462" y="199292"/>
                  </a:cubicBezTo>
                  <a:cubicBezTo>
                    <a:pt x="237685" y="207349"/>
                    <a:pt x="277639" y="259339"/>
                    <a:pt x="293077" y="269631"/>
                  </a:cubicBezTo>
                  <a:cubicBezTo>
                    <a:pt x="307617" y="279325"/>
                    <a:pt x="324338" y="285262"/>
                    <a:pt x="339969" y="293077"/>
                  </a:cubicBezTo>
                  <a:cubicBezTo>
                    <a:pt x="379046" y="289169"/>
                    <a:pt x="418934" y="290185"/>
                    <a:pt x="457200" y="281354"/>
                  </a:cubicBezTo>
                  <a:cubicBezTo>
                    <a:pt x="495321" y="272557"/>
                    <a:pt x="487304" y="251568"/>
                    <a:pt x="515816" y="234461"/>
                  </a:cubicBezTo>
                  <a:cubicBezTo>
                    <a:pt x="526412" y="228103"/>
                    <a:pt x="539932" y="228264"/>
                    <a:pt x="550985" y="222738"/>
                  </a:cubicBezTo>
                  <a:cubicBezTo>
                    <a:pt x="641887" y="177287"/>
                    <a:pt x="532925" y="217035"/>
                    <a:pt x="621323" y="187569"/>
                  </a:cubicBezTo>
                  <a:cubicBezTo>
                    <a:pt x="636954" y="175846"/>
                    <a:pt x="652317" y="163756"/>
                    <a:pt x="668216" y="152400"/>
                  </a:cubicBezTo>
                  <a:cubicBezTo>
                    <a:pt x="679681" y="144211"/>
                    <a:pt x="692383" y="137756"/>
                    <a:pt x="703385" y="128954"/>
                  </a:cubicBezTo>
                  <a:cubicBezTo>
                    <a:pt x="712016" y="122049"/>
                    <a:pt x="717353" y="111194"/>
                    <a:pt x="726831" y="105507"/>
                  </a:cubicBezTo>
                  <a:cubicBezTo>
                    <a:pt x="737427" y="99149"/>
                    <a:pt x="750642" y="98652"/>
                    <a:pt x="762000" y="93784"/>
                  </a:cubicBezTo>
                  <a:cubicBezTo>
                    <a:pt x="778063" y="86900"/>
                    <a:pt x="792830" y="77222"/>
                    <a:pt x="808893" y="70338"/>
                  </a:cubicBezTo>
                  <a:cubicBezTo>
                    <a:pt x="820251" y="65470"/>
                    <a:pt x="833009" y="64141"/>
                    <a:pt x="844062" y="58615"/>
                  </a:cubicBezTo>
                  <a:cubicBezTo>
                    <a:pt x="856664" y="52314"/>
                    <a:pt x="866356" y="40891"/>
                    <a:pt x="879231" y="35169"/>
                  </a:cubicBezTo>
                  <a:cubicBezTo>
                    <a:pt x="901815" y="25132"/>
                    <a:pt x="926123" y="19538"/>
                    <a:pt x="949569" y="11723"/>
                  </a:cubicBezTo>
                  <a:lnTo>
                    <a:pt x="984739" y="0"/>
                  </a:lnTo>
                  <a:cubicBezTo>
                    <a:pt x="1066800" y="3908"/>
                    <a:pt x="1149271" y="2651"/>
                    <a:pt x="1230923" y="11723"/>
                  </a:cubicBezTo>
                  <a:cubicBezTo>
                    <a:pt x="1255486" y="14452"/>
                    <a:pt x="1301262" y="35169"/>
                    <a:pt x="1301262" y="35169"/>
                  </a:cubicBezTo>
                  <a:cubicBezTo>
                    <a:pt x="1312985" y="46892"/>
                    <a:pt x="1327235" y="56544"/>
                    <a:pt x="1336431" y="70338"/>
                  </a:cubicBezTo>
                  <a:cubicBezTo>
                    <a:pt x="1365344" y="113707"/>
                    <a:pt x="1340384" y="231952"/>
                    <a:pt x="1336431" y="246184"/>
                  </a:cubicBezTo>
                  <a:cubicBezTo>
                    <a:pt x="1328889" y="273335"/>
                    <a:pt x="1305170" y="293077"/>
                    <a:pt x="1289539" y="316523"/>
                  </a:cubicBezTo>
                  <a:cubicBezTo>
                    <a:pt x="1281724" y="328246"/>
                    <a:pt x="1270549" y="338326"/>
                    <a:pt x="1266093" y="351692"/>
                  </a:cubicBezTo>
                  <a:lnTo>
                    <a:pt x="1242646" y="422031"/>
                  </a:lnTo>
                  <a:lnTo>
                    <a:pt x="1230923" y="457200"/>
                  </a:lnTo>
                  <a:cubicBezTo>
                    <a:pt x="1235881" y="501819"/>
                    <a:pt x="1226331" y="563085"/>
                    <a:pt x="1266093" y="597877"/>
                  </a:cubicBezTo>
                  <a:cubicBezTo>
                    <a:pt x="1287300" y="616433"/>
                    <a:pt x="1336431" y="644769"/>
                    <a:pt x="1336431" y="644769"/>
                  </a:cubicBezTo>
                  <a:cubicBezTo>
                    <a:pt x="1355969" y="640861"/>
                    <a:pt x="1377746" y="642932"/>
                    <a:pt x="1395046" y="633046"/>
                  </a:cubicBezTo>
                  <a:cubicBezTo>
                    <a:pt x="1413763" y="622351"/>
                    <a:pt x="1424198" y="580760"/>
                    <a:pt x="1430216" y="562707"/>
                  </a:cubicBezTo>
                  <a:cubicBezTo>
                    <a:pt x="1426308" y="531446"/>
                    <a:pt x="1427546" y="499099"/>
                    <a:pt x="1418493" y="468923"/>
                  </a:cubicBezTo>
                  <a:cubicBezTo>
                    <a:pt x="1415317" y="458336"/>
                    <a:pt x="1400733" y="454955"/>
                    <a:pt x="1395046" y="445477"/>
                  </a:cubicBezTo>
                  <a:cubicBezTo>
                    <a:pt x="1388688" y="434881"/>
                    <a:pt x="1392061" y="419045"/>
                    <a:pt x="1383323" y="410307"/>
                  </a:cubicBezTo>
                  <a:cubicBezTo>
                    <a:pt x="1374585" y="401569"/>
                    <a:pt x="1359207" y="404110"/>
                    <a:pt x="1348154" y="398584"/>
                  </a:cubicBezTo>
                  <a:cubicBezTo>
                    <a:pt x="1267196" y="358105"/>
                    <a:pt x="1363685" y="387813"/>
                    <a:pt x="1266093" y="363415"/>
                  </a:cubicBezTo>
                  <a:cubicBezTo>
                    <a:pt x="1203570" y="367323"/>
                    <a:pt x="1140475" y="365845"/>
                    <a:pt x="1078523" y="375138"/>
                  </a:cubicBezTo>
                  <a:cubicBezTo>
                    <a:pt x="875613" y="405574"/>
                    <a:pt x="1176149" y="398584"/>
                    <a:pt x="984739" y="398584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Vrije vorm 15"/>
            <p:cNvSpPr/>
            <p:nvPr/>
          </p:nvSpPr>
          <p:spPr>
            <a:xfrm>
              <a:off x="1406773" y="2936783"/>
              <a:ext cx="1301719" cy="995095"/>
            </a:xfrm>
            <a:custGeom>
              <a:avLst/>
              <a:gdLst>
                <a:gd name="connsiteX0" fmla="*/ 480646 w 1570893"/>
                <a:gd name="connsiteY0" fmla="*/ 586154 h 1113692"/>
                <a:gd name="connsiteX1" fmla="*/ 527539 w 1570893"/>
                <a:gd name="connsiteY1" fmla="*/ 644769 h 1113692"/>
                <a:gd name="connsiteX2" fmla="*/ 562708 w 1570893"/>
                <a:gd name="connsiteY2" fmla="*/ 668215 h 1113692"/>
                <a:gd name="connsiteX3" fmla="*/ 586154 w 1570893"/>
                <a:gd name="connsiteY3" fmla="*/ 703384 h 1113692"/>
                <a:gd name="connsiteX4" fmla="*/ 656493 w 1570893"/>
                <a:gd name="connsiteY4" fmla="*/ 750277 h 1113692"/>
                <a:gd name="connsiteX5" fmla="*/ 726831 w 1570893"/>
                <a:gd name="connsiteY5" fmla="*/ 808892 h 1113692"/>
                <a:gd name="connsiteX6" fmla="*/ 773723 w 1570893"/>
                <a:gd name="connsiteY6" fmla="*/ 820615 h 1113692"/>
                <a:gd name="connsiteX7" fmla="*/ 1019908 w 1570893"/>
                <a:gd name="connsiteY7" fmla="*/ 785446 h 1113692"/>
                <a:gd name="connsiteX8" fmla="*/ 1043354 w 1570893"/>
                <a:gd name="connsiteY8" fmla="*/ 750277 h 1113692"/>
                <a:gd name="connsiteX9" fmla="*/ 1031631 w 1570893"/>
                <a:gd name="connsiteY9" fmla="*/ 621323 h 1113692"/>
                <a:gd name="connsiteX10" fmla="*/ 996462 w 1570893"/>
                <a:gd name="connsiteY10" fmla="*/ 562707 h 1113692"/>
                <a:gd name="connsiteX11" fmla="*/ 949569 w 1570893"/>
                <a:gd name="connsiteY11" fmla="*/ 504092 h 1113692"/>
                <a:gd name="connsiteX12" fmla="*/ 914400 w 1570893"/>
                <a:gd name="connsiteY12" fmla="*/ 492369 h 1113692"/>
                <a:gd name="connsiteX13" fmla="*/ 855785 w 1570893"/>
                <a:gd name="connsiteY13" fmla="*/ 504092 h 1113692"/>
                <a:gd name="connsiteX14" fmla="*/ 820616 w 1570893"/>
                <a:gd name="connsiteY14" fmla="*/ 527538 h 1113692"/>
                <a:gd name="connsiteX15" fmla="*/ 738554 w 1570893"/>
                <a:gd name="connsiteY15" fmla="*/ 609600 h 1113692"/>
                <a:gd name="connsiteX16" fmla="*/ 703385 w 1570893"/>
                <a:gd name="connsiteY16" fmla="*/ 644769 h 1113692"/>
                <a:gd name="connsiteX17" fmla="*/ 586154 w 1570893"/>
                <a:gd name="connsiteY17" fmla="*/ 715107 h 1113692"/>
                <a:gd name="connsiteX18" fmla="*/ 550985 w 1570893"/>
                <a:gd name="connsiteY18" fmla="*/ 726831 h 1113692"/>
                <a:gd name="connsiteX19" fmla="*/ 515816 w 1570893"/>
                <a:gd name="connsiteY19" fmla="*/ 750277 h 1113692"/>
                <a:gd name="connsiteX20" fmla="*/ 445477 w 1570893"/>
                <a:gd name="connsiteY20" fmla="*/ 773723 h 1113692"/>
                <a:gd name="connsiteX21" fmla="*/ 410308 w 1570893"/>
                <a:gd name="connsiteY21" fmla="*/ 785446 h 1113692"/>
                <a:gd name="connsiteX22" fmla="*/ 375139 w 1570893"/>
                <a:gd name="connsiteY22" fmla="*/ 797169 h 1113692"/>
                <a:gd name="connsiteX23" fmla="*/ 339969 w 1570893"/>
                <a:gd name="connsiteY23" fmla="*/ 808892 h 1113692"/>
                <a:gd name="connsiteX24" fmla="*/ 128954 w 1570893"/>
                <a:gd name="connsiteY24" fmla="*/ 785446 h 1113692"/>
                <a:gd name="connsiteX25" fmla="*/ 93785 w 1570893"/>
                <a:gd name="connsiteY25" fmla="*/ 762000 h 1113692"/>
                <a:gd name="connsiteX26" fmla="*/ 105508 w 1570893"/>
                <a:gd name="connsiteY26" fmla="*/ 597877 h 1113692"/>
                <a:gd name="connsiteX27" fmla="*/ 140677 w 1570893"/>
                <a:gd name="connsiteY27" fmla="*/ 562707 h 1113692"/>
                <a:gd name="connsiteX28" fmla="*/ 222739 w 1570893"/>
                <a:gd name="connsiteY28" fmla="*/ 515815 h 1113692"/>
                <a:gd name="connsiteX29" fmla="*/ 293077 w 1570893"/>
                <a:gd name="connsiteY29" fmla="*/ 492369 h 1113692"/>
                <a:gd name="connsiteX30" fmla="*/ 328246 w 1570893"/>
                <a:gd name="connsiteY30" fmla="*/ 480646 h 1113692"/>
                <a:gd name="connsiteX31" fmla="*/ 375139 w 1570893"/>
                <a:gd name="connsiteY31" fmla="*/ 468923 h 1113692"/>
                <a:gd name="connsiteX32" fmla="*/ 410308 w 1570893"/>
                <a:gd name="connsiteY32" fmla="*/ 457200 h 1113692"/>
                <a:gd name="connsiteX33" fmla="*/ 457200 w 1570893"/>
                <a:gd name="connsiteY33" fmla="*/ 433754 h 1113692"/>
                <a:gd name="connsiteX34" fmla="*/ 539262 w 1570893"/>
                <a:gd name="connsiteY34" fmla="*/ 422031 h 1113692"/>
                <a:gd name="connsiteX35" fmla="*/ 586154 w 1570893"/>
                <a:gd name="connsiteY35" fmla="*/ 410307 h 1113692"/>
                <a:gd name="connsiteX36" fmla="*/ 668216 w 1570893"/>
                <a:gd name="connsiteY36" fmla="*/ 398584 h 1113692"/>
                <a:gd name="connsiteX37" fmla="*/ 715108 w 1570893"/>
                <a:gd name="connsiteY37" fmla="*/ 375138 h 1113692"/>
                <a:gd name="connsiteX38" fmla="*/ 773723 w 1570893"/>
                <a:gd name="connsiteY38" fmla="*/ 363415 h 1113692"/>
                <a:gd name="connsiteX39" fmla="*/ 844062 w 1570893"/>
                <a:gd name="connsiteY39" fmla="*/ 316523 h 1113692"/>
                <a:gd name="connsiteX40" fmla="*/ 879231 w 1570893"/>
                <a:gd name="connsiteY40" fmla="*/ 293077 h 1113692"/>
                <a:gd name="connsiteX41" fmla="*/ 914400 w 1570893"/>
                <a:gd name="connsiteY41" fmla="*/ 269631 h 1113692"/>
                <a:gd name="connsiteX42" fmla="*/ 914400 w 1570893"/>
                <a:gd name="connsiteY42" fmla="*/ 128954 h 1113692"/>
                <a:gd name="connsiteX43" fmla="*/ 890954 w 1570893"/>
                <a:gd name="connsiteY43" fmla="*/ 105507 h 1113692"/>
                <a:gd name="connsiteX44" fmla="*/ 844062 w 1570893"/>
                <a:gd name="connsiteY44" fmla="*/ 93784 h 1113692"/>
                <a:gd name="connsiteX45" fmla="*/ 808893 w 1570893"/>
                <a:gd name="connsiteY45" fmla="*/ 70338 h 1113692"/>
                <a:gd name="connsiteX46" fmla="*/ 762000 w 1570893"/>
                <a:gd name="connsiteY46" fmla="*/ 58615 h 1113692"/>
                <a:gd name="connsiteX47" fmla="*/ 679939 w 1570893"/>
                <a:gd name="connsiteY47" fmla="*/ 35169 h 1113692"/>
                <a:gd name="connsiteX48" fmla="*/ 504093 w 1570893"/>
                <a:gd name="connsiteY48" fmla="*/ 46892 h 1113692"/>
                <a:gd name="connsiteX49" fmla="*/ 480646 w 1570893"/>
                <a:gd name="connsiteY49" fmla="*/ 70338 h 1113692"/>
                <a:gd name="connsiteX50" fmla="*/ 492369 w 1570893"/>
                <a:gd name="connsiteY50" fmla="*/ 269631 h 1113692"/>
                <a:gd name="connsiteX51" fmla="*/ 539262 w 1570893"/>
                <a:gd name="connsiteY51" fmla="*/ 375138 h 1113692"/>
                <a:gd name="connsiteX52" fmla="*/ 574431 w 1570893"/>
                <a:gd name="connsiteY52" fmla="*/ 398584 h 1113692"/>
                <a:gd name="connsiteX53" fmla="*/ 597877 w 1570893"/>
                <a:gd name="connsiteY53" fmla="*/ 422031 h 1113692"/>
                <a:gd name="connsiteX54" fmla="*/ 679939 w 1570893"/>
                <a:gd name="connsiteY54" fmla="*/ 445477 h 1113692"/>
                <a:gd name="connsiteX55" fmla="*/ 715108 w 1570893"/>
                <a:gd name="connsiteY55" fmla="*/ 468923 h 1113692"/>
                <a:gd name="connsiteX56" fmla="*/ 867508 w 1570893"/>
                <a:gd name="connsiteY56" fmla="*/ 504092 h 1113692"/>
                <a:gd name="connsiteX57" fmla="*/ 949569 w 1570893"/>
                <a:gd name="connsiteY57" fmla="*/ 527538 h 1113692"/>
                <a:gd name="connsiteX58" fmla="*/ 1430216 w 1570893"/>
                <a:gd name="connsiteY58" fmla="*/ 527538 h 1113692"/>
                <a:gd name="connsiteX59" fmla="*/ 1441939 w 1570893"/>
                <a:gd name="connsiteY59" fmla="*/ 562707 h 1113692"/>
                <a:gd name="connsiteX60" fmla="*/ 1430216 w 1570893"/>
                <a:gd name="connsiteY60" fmla="*/ 738554 h 1113692"/>
                <a:gd name="connsiteX61" fmla="*/ 1406769 w 1570893"/>
                <a:gd name="connsiteY61" fmla="*/ 773723 h 1113692"/>
                <a:gd name="connsiteX62" fmla="*/ 1348154 w 1570893"/>
                <a:gd name="connsiteY62" fmla="*/ 879231 h 1113692"/>
                <a:gd name="connsiteX63" fmla="*/ 1207477 w 1570893"/>
                <a:gd name="connsiteY63" fmla="*/ 973015 h 1113692"/>
                <a:gd name="connsiteX64" fmla="*/ 1172308 w 1570893"/>
                <a:gd name="connsiteY64" fmla="*/ 996461 h 1113692"/>
                <a:gd name="connsiteX65" fmla="*/ 1101969 w 1570893"/>
                <a:gd name="connsiteY65" fmla="*/ 1019907 h 1113692"/>
                <a:gd name="connsiteX66" fmla="*/ 1019908 w 1570893"/>
                <a:gd name="connsiteY66" fmla="*/ 1043354 h 1113692"/>
                <a:gd name="connsiteX67" fmla="*/ 855785 w 1570893"/>
                <a:gd name="connsiteY67" fmla="*/ 1031631 h 1113692"/>
                <a:gd name="connsiteX68" fmla="*/ 820616 w 1570893"/>
                <a:gd name="connsiteY68" fmla="*/ 1019907 h 1113692"/>
                <a:gd name="connsiteX69" fmla="*/ 808893 w 1570893"/>
                <a:gd name="connsiteY69" fmla="*/ 984738 h 1113692"/>
                <a:gd name="connsiteX70" fmla="*/ 844062 w 1570893"/>
                <a:gd name="connsiteY70" fmla="*/ 867507 h 1113692"/>
                <a:gd name="connsiteX71" fmla="*/ 890954 w 1570893"/>
                <a:gd name="connsiteY71" fmla="*/ 797169 h 1113692"/>
                <a:gd name="connsiteX72" fmla="*/ 902677 w 1570893"/>
                <a:gd name="connsiteY72" fmla="*/ 750277 h 1113692"/>
                <a:gd name="connsiteX73" fmla="*/ 961293 w 1570893"/>
                <a:gd name="connsiteY73" fmla="*/ 668215 h 1113692"/>
                <a:gd name="connsiteX74" fmla="*/ 1008185 w 1570893"/>
                <a:gd name="connsiteY74" fmla="*/ 597877 h 1113692"/>
                <a:gd name="connsiteX75" fmla="*/ 1019908 w 1570893"/>
                <a:gd name="connsiteY75" fmla="*/ 562707 h 1113692"/>
                <a:gd name="connsiteX76" fmla="*/ 1055077 w 1570893"/>
                <a:gd name="connsiteY76" fmla="*/ 492369 h 1113692"/>
                <a:gd name="connsiteX77" fmla="*/ 1043354 w 1570893"/>
                <a:gd name="connsiteY77" fmla="*/ 422031 h 1113692"/>
                <a:gd name="connsiteX78" fmla="*/ 1019908 w 1570893"/>
                <a:gd name="connsiteY78" fmla="*/ 398584 h 1113692"/>
                <a:gd name="connsiteX79" fmla="*/ 996462 w 1570893"/>
                <a:gd name="connsiteY79" fmla="*/ 363415 h 1113692"/>
                <a:gd name="connsiteX80" fmla="*/ 961293 w 1570893"/>
                <a:gd name="connsiteY80" fmla="*/ 339969 h 1113692"/>
                <a:gd name="connsiteX81" fmla="*/ 937846 w 1570893"/>
                <a:gd name="connsiteY81" fmla="*/ 316523 h 1113692"/>
                <a:gd name="connsiteX82" fmla="*/ 867508 w 1570893"/>
                <a:gd name="connsiteY82" fmla="*/ 269631 h 1113692"/>
                <a:gd name="connsiteX83" fmla="*/ 844062 w 1570893"/>
                <a:gd name="connsiteY83" fmla="*/ 246184 h 1113692"/>
                <a:gd name="connsiteX84" fmla="*/ 773723 w 1570893"/>
                <a:gd name="connsiteY84" fmla="*/ 222738 h 1113692"/>
                <a:gd name="connsiteX85" fmla="*/ 738554 w 1570893"/>
                <a:gd name="connsiteY85" fmla="*/ 211015 h 1113692"/>
                <a:gd name="connsiteX86" fmla="*/ 703385 w 1570893"/>
                <a:gd name="connsiteY86" fmla="*/ 199292 h 1113692"/>
                <a:gd name="connsiteX87" fmla="*/ 668216 w 1570893"/>
                <a:gd name="connsiteY87" fmla="*/ 187569 h 1113692"/>
                <a:gd name="connsiteX88" fmla="*/ 644769 w 1570893"/>
                <a:gd name="connsiteY88" fmla="*/ 164123 h 1113692"/>
                <a:gd name="connsiteX89" fmla="*/ 504093 w 1570893"/>
                <a:gd name="connsiteY89" fmla="*/ 175846 h 1113692"/>
                <a:gd name="connsiteX90" fmla="*/ 457200 w 1570893"/>
                <a:gd name="connsiteY90" fmla="*/ 246184 h 1113692"/>
                <a:gd name="connsiteX91" fmla="*/ 433754 w 1570893"/>
                <a:gd name="connsiteY91" fmla="*/ 269631 h 1113692"/>
                <a:gd name="connsiteX92" fmla="*/ 445477 w 1570893"/>
                <a:gd name="connsiteY92" fmla="*/ 363415 h 1113692"/>
                <a:gd name="connsiteX93" fmla="*/ 468923 w 1570893"/>
                <a:gd name="connsiteY93" fmla="*/ 398584 h 1113692"/>
                <a:gd name="connsiteX94" fmla="*/ 515816 w 1570893"/>
                <a:gd name="connsiteY94" fmla="*/ 468923 h 1113692"/>
                <a:gd name="connsiteX95" fmla="*/ 539262 w 1570893"/>
                <a:gd name="connsiteY95" fmla="*/ 504092 h 1113692"/>
                <a:gd name="connsiteX96" fmla="*/ 609600 w 1570893"/>
                <a:gd name="connsiteY96" fmla="*/ 550984 h 1113692"/>
                <a:gd name="connsiteX97" fmla="*/ 644769 w 1570893"/>
                <a:gd name="connsiteY97" fmla="*/ 574431 h 1113692"/>
                <a:gd name="connsiteX98" fmla="*/ 668216 w 1570893"/>
                <a:gd name="connsiteY98" fmla="*/ 597877 h 1113692"/>
                <a:gd name="connsiteX99" fmla="*/ 691662 w 1570893"/>
                <a:gd name="connsiteY99" fmla="*/ 644769 h 1113692"/>
                <a:gd name="connsiteX100" fmla="*/ 726831 w 1570893"/>
                <a:gd name="connsiteY100" fmla="*/ 668215 h 1113692"/>
                <a:gd name="connsiteX101" fmla="*/ 785446 w 1570893"/>
                <a:gd name="connsiteY101" fmla="*/ 726831 h 1113692"/>
                <a:gd name="connsiteX102" fmla="*/ 808893 w 1570893"/>
                <a:gd name="connsiteY102" fmla="*/ 750277 h 1113692"/>
                <a:gd name="connsiteX103" fmla="*/ 844062 w 1570893"/>
                <a:gd name="connsiteY103" fmla="*/ 785446 h 1113692"/>
                <a:gd name="connsiteX104" fmla="*/ 832339 w 1570893"/>
                <a:gd name="connsiteY104" fmla="*/ 1008184 h 1113692"/>
                <a:gd name="connsiteX105" fmla="*/ 797169 w 1570893"/>
                <a:gd name="connsiteY105" fmla="*/ 1031631 h 1113692"/>
                <a:gd name="connsiteX106" fmla="*/ 726831 w 1570893"/>
                <a:gd name="connsiteY106" fmla="*/ 1055077 h 1113692"/>
                <a:gd name="connsiteX107" fmla="*/ 691662 w 1570893"/>
                <a:gd name="connsiteY107" fmla="*/ 1066800 h 1113692"/>
                <a:gd name="connsiteX108" fmla="*/ 633046 w 1570893"/>
                <a:gd name="connsiteY108" fmla="*/ 1078523 h 1113692"/>
                <a:gd name="connsiteX109" fmla="*/ 562708 w 1570893"/>
                <a:gd name="connsiteY109" fmla="*/ 1101969 h 1113692"/>
                <a:gd name="connsiteX110" fmla="*/ 527539 w 1570893"/>
                <a:gd name="connsiteY110" fmla="*/ 1113692 h 1113692"/>
                <a:gd name="connsiteX111" fmla="*/ 398585 w 1570893"/>
                <a:gd name="connsiteY111" fmla="*/ 1101969 h 1113692"/>
                <a:gd name="connsiteX112" fmla="*/ 386862 w 1570893"/>
                <a:gd name="connsiteY112" fmla="*/ 1066800 h 1113692"/>
                <a:gd name="connsiteX113" fmla="*/ 375139 w 1570893"/>
                <a:gd name="connsiteY113" fmla="*/ 785446 h 1113692"/>
                <a:gd name="connsiteX114" fmla="*/ 351693 w 1570893"/>
                <a:gd name="connsiteY114" fmla="*/ 715107 h 1113692"/>
                <a:gd name="connsiteX115" fmla="*/ 316523 w 1570893"/>
                <a:gd name="connsiteY115" fmla="*/ 586154 h 1113692"/>
                <a:gd name="connsiteX116" fmla="*/ 293077 w 1570893"/>
                <a:gd name="connsiteY116" fmla="*/ 550984 h 1113692"/>
                <a:gd name="connsiteX117" fmla="*/ 281354 w 1570893"/>
                <a:gd name="connsiteY117" fmla="*/ 515815 h 1113692"/>
                <a:gd name="connsiteX118" fmla="*/ 246185 w 1570893"/>
                <a:gd name="connsiteY118" fmla="*/ 480646 h 1113692"/>
                <a:gd name="connsiteX119" fmla="*/ 187569 w 1570893"/>
                <a:gd name="connsiteY119" fmla="*/ 422031 h 1113692"/>
                <a:gd name="connsiteX120" fmla="*/ 11723 w 1570893"/>
                <a:gd name="connsiteY120" fmla="*/ 468923 h 1113692"/>
                <a:gd name="connsiteX121" fmla="*/ 0 w 1570893"/>
                <a:gd name="connsiteY121" fmla="*/ 504092 h 1113692"/>
                <a:gd name="connsiteX122" fmla="*/ 11723 w 1570893"/>
                <a:gd name="connsiteY122" fmla="*/ 797169 h 1113692"/>
                <a:gd name="connsiteX123" fmla="*/ 23446 w 1570893"/>
                <a:gd name="connsiteY123" fmla="*/ 832338 h 1113692"/>
                <a:gd name="connsiteX124" fmla="*/ 46893 w 1570893"/>
                <a:gd name="connsiteY124" fmla="*/ 867507 h 1113692"/>
                <a:gd name="connsiteX125" fmla="*/ 58616 w 1570893"/>
                <a:gd name="connsiteY125" fmla="*/ 902677 h 1113692"/>
                <a:gd name="connsiteX126" fmla="*/ 93785 w 1570893"/>
                <a:gd name="connsiteY126" fmla="*/ 926123 h 1113692"/>
                <a:gd name="connsiteX127" fmla="*/ 175846 w 1570893"/>
                <a:gd name="connsiteY127" fmla="*/ 973015 h 1113692"/>
                <a:gd name="connsiteX128" fmla="*/ 211016 w 1570893"/>
                <a:gd name="connsiteY128" fmla="*/ 996461 h 1113692"/>
                <a:gd name="connsiteX129" fmla="*/ 281354 w 1570893"/>
                <a:gd name="connsiteY129" fmla="*/ 1019907 h 1113692"/>
                <a:gd name="connsiteX130" fmla="*/ 386862 w 1570893"/>
                <a:gd name="connsiteY130" fmla="*/ 1043354 h 1113692"/>
                <a:gd name="connsiteX131" fmla="*/ 621323 w 1570893"/>
                <a:gd name="connsiteY131" fmla="*/ 1031631 h 1113692"/>
                <a:gd name="connsiteX132" fmla="*/ 656493 w 1570893"/>
                <a:gd name="connsiteY132" fmla="*/ 1019907 h 1113692"/>
                <a:gd name="connsiteX133" fmla="*/ 726831 w 1570893"/>
                <a:gd name="connsiteY133" fmla="*/ 973015 h 1113692"/>
                <a:gd name="connsiteX134" fmla="*/ 738554 w 1570893"/>
                <a:gd name="connsiteY134" fmla="*/ 937846 h 1113692"/>
                <a:gd name="connsiteX135" fmla="*/ 726831 w 1570893"/>
                <a:gd name="connsiteY135" fmla="*/ 832338 h 1113692"/>
                <a:gd name="connsiteX136" fmla="*/ 691662 w 1570893"/>
                <a:gd name="connsiteY136" fmla="*/ 797169 h 1113692"/>
                <a:gd name="connsiteX137" fmla="*/ 621323 w 1570893"/>
                <a:gd name="connsiteY137" fmla="*/ 762000 h 1113692"/>
                <a:gd name="connsiteX138" fmla="*/ 586154 w 1570893"/>
                <a:gd name="connsiteY138" fmla="*/ 738554 h 1113692"/>
                <a:gd name="connsiteX139" fmla="*/ 539262 w 1570893"/>
                <a:gd name="connsiteY139" fmla="*/ 679938 h 1113692"/>
                <a:gd name="connsiteX140" fmla="*/ 914400 w 1570893"/>
                <a:gd name="connsiteY140" fmla="*/ 656492 h 1113692"/>
                <a:gd name="connsiteX141" fmla="*/ 1090246 w 1570893"/>
                <a:gd name="connsiteY141" fmla="*/ 679938 h 1113692"/>
                <a:gd name="connsiteX142" fmla="*/ 1160585 w 1570893"/>
                <a:gd name="connsiteY142" fmla="*/ 703384 h 1113692"/>
                <a:gd name="connsiteX143" fmla="*/ 1195754 w 1570893"/>
                <a:gd name="connsiteY143" fmla="*/ 715107 h 1113692"/>
                <a:gd name="connsiteX144" fmla="*/ 1219200 w 1570893"/>
                <a:gd name="connsiteY144" fmla="*/ 738554 h 1113692"/>
                <a:gd name="connsiteX145" fmla="*/ 1254369 w 1570893"/>
                <a:gd name="connsiteY145" fmla="*/ 762000 h 1113692"/>
                <a:gd name="connsiteX146" fmla="*/ 1266093 w 1570893"/>
                <a:gd name="connsiteY146" fmla="*/ 797169 h 1113692"/>
                <a:gd name="connsiteX147" fmla="*/ 1348154 w 1570893"/>
                <a:gd name="connsiteY147" fmla="*/ 890954 h 1113692"/>
                <a:gd name="connsiteX148" fmla="*/ 1371600 w 1570893"/>
                <a:gd name="connsiteY148" fmla="*/ 926123 h 1113692"/>
                <a:gd name="connsiteX149" fmla="*/ 1406769 w 1570893"/>
                <a:gd name="connsiteY149" fmla="*/ 949569 h 1113692"/>
                <a:gd name="connsiteX150" fmla="*/ 1477108 w 1570893"/>
                <a:gd name="connsiteY150" fmla="*/ 973015 h 1113692"/>
                <a:gd name="connsiteX151" fmla="*/ 1559169 w 1570893"/>
                <a:gd name="connsiteY151" fmla="*/ 961292 h 1113692"/>
                <a:gd name="connsiteX152" fmla="*/ 1570893 w 1570893"/>
                <a:gd name="connsiteY152" fmla="*/ 926123 h 1113692"/>
                <a:gd name="connsiteX153" fmla="*/ 1559169 w 1570893"/>
                <a:gd name="connsiteY153" fmla="*/ 750277 h 1113692"/>
                <a:gd name="connsiteX154" fmla="*/ 1547446 w 1570893"/>
                <a:gd name="connsiteY154" fmla="*/ 703384 h 1113692"/>
                <a:gd name="connsiteX155" fmla="*/ 1488831 w 1570893"/>
                <a:gd name="connsiteY155" fmla="*/ 597877 h 1113692"/>
                <a:gd name="connsiteX156" fmla="*/ 1418493 w 1570893"/>
                <a:gd name="connsiteY156" fmla="*/ 527538 h 1113692"/>
                <a:gd name="connsiteX157" fmla="*/ 1336431 w 1570893"/>
                <a:gd name="connsiteY157" fmla="*/ 504092 h 1113692"/>
                <a:gd name="connsiteX158" fmla="*/ 902677 w 1570893"/>
                <a:gd name="connsiteY158" fmla="*/ 468923 h 1113692"/>
                <a:gd name="connsiteX159" fmla="*/ 879231 w 1570893"/>
                <a:gd name="connsiteY159" fmla="*/ 433754 h 1113692"/>
                <a:gd name="connsiteX160" fmla="*/ 890954 w 1570893"/>
                <a:gd name="connsiteY160" fmla="*/ 398584 h 1113692"/>
                <a:gd name="connsiteX161" fmla="*/ 961293 w 1570893"/>
                <a:gd name="connsiteY161" fmla="*/ 386861 h 1113692"/>
                <a:gd name="connsiteX162" fmla="*/ 1043354 w 1570893"/>
                <a:gd name="connsiteY162" fmla="*/ 375138 h 1113692"/>
                <a:gd name="connsiteX163" fmla="*/ 1078523 w 1570893"/>
                <a:gd name="connsiteY163" fmla="*/ 363415 h 1113692"/>
                <a:gd name="connsiteX164" fmla="*/ 1090246 w 1570893"/>
                <a:gd name="connsiteY164" fmla="*/ 269631 h 1113692"/>
                <a:gd name="connsiteX165" fmla="*/ 1055077 w 1570893"/>
                <a:gd name="connsiteY165" fmla="*/ 257907 h 1113692"/>
                <a:gd name="connsiteX166" fmla="*/ 1019908 w 1570893"/>
                <a:gd name="connsiteY166" fmla="*/ 234461 h 1113692"/>
                <a:gd name="connsiteX167" fmla="*/ 902677 w 1570893"/>
                <a:gd name="connsiteY167" fmla="*/ 199292 h 1113692"/>
                <a:gd name="connsiteX168" fmla="*/ 867508 w 1570893"/>
                <a:gd name="connsiteY168" fmla="*/ 187569 h 1113692"/>
                <a:gd name="connsiteX169" fmla="*/ 832339 w 1570893"/>
                <a:gd name="connsiteY169" fmla="*/ 164123 h 1113692"/>
                <a:gd name="connsiteX170" fmla="*/ 738554 w 1570893"/>
                <a:gd name="connsiteY170" fmla="*/ 140677 h 1113692"/>
                <a:gd name="connsiteX171" fmla="*/ 644769 w 1570893"/>
                <a:gd name="connsiteY171" fmla="*/ 117231 h 1113692"/>
                <a:gd name="connsiteX172" fmla="*/ 550985 w 1570893"/>
                <a:gd name="connsiteY172" fmla="*/ 93784 h 1113692"/>
                <a:gd name="connsiteX173" fmla="*/ 468923 w 1570893"/>
                <a:gd name="connsiteY173" fmla="*/ 70338 h 1113692"/>
                <a:gd name="connsiteX174" fmla="*/ 269631 w 1570893"/>
                <a:gd name="connsiteY174" fmla="*/ 82061 h 1113692"/>
                <a:gd name="connsiteX175" fmla="*/ 234462 w 1570893"/>
                <a:gd name="connsiteY175" fmla="*/ 93784 h 1113692"/>
                <a:gd name="connsiteX176" fmla="*/ 222739 w 1570893"/>
                <a:gd name="connsiteY176" fmla="*/ 128954 h 1113692"/>
                <a:gd name="connsiteX177" fmla="*/ 234462 w 1570893"/>
                <a:gd name="connsiteY177" fmla="*/ 199292 h 1113692"/>
                <a:gd name="connsiteX178" fmla="*/ 293077 w 1570893"/>
                <a:gd name="connsiteY178" fmla="*/ 269631 h 1113692"/>
                <a:gd name="connsiteX179" fmla="*/ 339969 w 1570893"/>
                <a:gd name="connsiteY179" fmla="*/ 293077 h 1113692"/>
                <a:gd name="connsiteX180" fmla="*/ 457200 w 1570893"/>
                <a:gd name="connsiteY180" fmla="*/ 281354 h 1113692"/>
                <a:gd name="connsiteX181" fmla="*/ 515816 w 1570893"/>
                <a:gd name="connsiteY181" fmla="*/ 234461 h 1113692"/>
                <a:gd name="connsiteX182" fmla="*/ 550985 w 1570893"/>
                <a:gd name="connsiteY182" fmla="*/ 222738 h 1113692"/>
                <a:gd name="connsiteX183" fmla="*/ 621323 w 1570893"/>
                <a:gd name="connsiteY183" fmla="*/ 187569 h 1113692"/>
                <a:gd name="connsiteX184" fmla="*/ 668216 w 1570893"/>
                <a:gd name="connsiteY184" fmla="*/ 152400 h 1113692"/>
                <a:gd name="connsiteX185" fmla="*/ 703385 w 1570893"/>
                <a:gd name="connsiteY185" fmla="*/ 128954 h 1113692"/>
                <a:gd name="connsiteX186" fmla="*/ 726831 w 1570893"/>
                <a:gd name="connsiteY186" fmla="*/ 105507 h 1113692"/>
                <a:gd name="connsiteX187" fmla="*/ 762000 w 1570893"/>
                <a:gd name="connsiteY187" fmla="*/ 93784 h 1113692"/>
                <a:gd name="connsiteX188" fmla="*/ 808893 w 1570893"/>
                <a:gd name="connsiteY188" fmla="*/ 70338 h 1113692"/>
                <a:gd name="connsiteX189" fmla="*/ 844062 w 1570893"/>
                <a:gd name="connsiteY189" fmla="*/ 58615 h 1113692"/>
                <a:gd name="connsiteX190" fmla="*/ 879231 w 1570893"/>
                <a:gd name="connsiteY190" fmla="*/ 35169 h 1113692"/>
                <a:gd name="connsiteX191" fmla="*/ 949569 w 1570893"/>
                <a:gd name="connsiteY191" fmla="*/ 11723 h 1113692"/>
                <a:gd name="connsiteX192" fmla="*/ 984739 w 1570893"/>
                <a:gd name="connsiteY192" fmla="*/ 0 h 1113692"/>
                <a:gd name="connsiteX193" fmla="*/ 1230923 w 1570893"/>
                <a:gd name="connsiteY193" fmla="*/ 11723 h 1113692"/>
                <a:gd name="connsiteX194" fmla="*/ 1301262 w 1570893"/>
                <a:gd name="connsiteY194" fmla="*/ 35169 h 1113692"/>
                <a:gd name="connsiteX195" fmla="*/ 1336431 w 1570893"/>
                <a:gd name="connsiteY195" fmla="*/ 70338 h 1113692"/>
                <a:gd name="connsiteX196" fmla="*/ 1336431 w 1570893"/>
                <a:gd name="connsiteY196" fmla="*/ 246184 h 1113692"/>
                <a:gd name="connsiteX197" fmla="*/ 1289539 w 1570893"/>
                <a:gd name="connsiteY197" fmla="*/ 316523 h 1113692"/>
                <a:gd name="connsiteX198" fmla="*/ 1266093 w 1570893"/>
                <a:gd name="connsiteY198" fmla="*/ 351692 h 1113692"/>
                <a:gd name="connsiteX199" fmla="*/ 1242646 w 1570893"/>
                <a:gd name="connsiteY199" fmla="*/ 422031 h 1113692"/>
                <a:gd name="connsiteX200" fmla="*/ 1230923 w 1570893"/>
                <a:gd name="connsiteY200" fmla="*/ 457200 h 1113692"/>
                <a:gd name="connsiteX201" fmla="*/ 1266093 w 1570893"/>
                <a:gd name="connsiteY201" fmla="*/ 597877 h 1113692"/>
                <a:gd name="connsiteX202" fmla="*/ 1336431 w 1570893"/>
                <a:gd name="connsiteY202" fmla="*/ 644769 h 1113692"/>
                <a:gd name="connsiteX203" fmla="*/ 1395046 w 1570893"/>
                <a:gd name="connsiteY203" fmla="*/ 633046 h 1113692"/>
                <a:gd name="connsiteX204" fmla="*/ 1430216 w 1570893"/>
                <a:gd name="connsiteY204" fmla="*/ 562707 h 1113692"/>
                <a:gd name="connsiteX205" fmla="*/ 1418493 w 1570893"/>
                <a:gd name="connsiteY205" fmla="*/ 468923 h 1113692"/>
                <a:gd name="connsiteX206" fmla="*/ 1395046 w 1570893"/>
                <a:gd name="connsiteY206" fmla="*/ 445477 h 1113692"/>
                <a:gd name="connsiteX207" fmla="*/ 1383323 w 1570893"/>
                <a:gd name="connsiteY207" fmla="*/ 410307 h 1113692"/>
                <a:gd name="connsiteX208" fmla="*/ 1348154 w 1570893"/>
                <a:gd name="connsiteY208" fmla="*/ 398584 h 1113692"/>
                <a:gd name="connsiteX209" fmla="*/ 1266093 w 1570893"/>
                <a:gd name="connsiteY209" fmla="*/ 363415 h 1113692"/>
                <a:gd name="connsiteX210" fmla="*/ 1078523 w 1570893"/>
                <a:gd name="connsiteY210" fmla="*/ 375138 h 1113692"/>
                <a:gd name="connsiteX211" fmla="*/ 984739 w 1570893"/>
                <a:gd name="connsiteY211" fmla="*/ 398584 h 1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1570893" h="1113692">
                  <a:moveTo>
                    <a:pt x="480646" y="586154"/>
                  </a:moveTo>
                  <a:cubicBezTo>
                    <a:pt x="496277" y="605692"/>
                    <a:pt x="509846" y="627076"/>
                    <a:pt x="527539" y="644769"/>
                  </a:cubicBezTo>
                  <a:cubicBezTo>
                    <a:pt x="537502" y="654732"/>
                    <a:pt x="552745" y="658252"/>
                    <a:pt x="562708" y="668215"/>
                  </a:cubicBezTo>
                  <a:cubicBezTo>
                    <a:pt x="572671" y="678178"/>
                    <a:pt x="575551" y="694106"/>
                    <a:pt x="586154" y="703384"/>
                  </a:cubicBezTo>
                  <a:cubicBezTo>
                    <a:pt x="607361" y="721940"/>
                    <a:pt x="636567" y="730351"/>
                    <a:pt x="656493" y="750277"/>
                  </a:cubicBezTo>
                  <a:cubicBezTo>
                    <a:pt x="677618" y="771402"/>
                    <a:pt x="698269" y="796651"/>
                    <a:pt x="726831" y="808892"/>
                  </a:cubicBezTo>
                  <a:cubicBezTo>
                    <a:pt x="741640" y="815239"/>
                    <a:pt x="758092" y="816707"/>
                    <a:pt x="773723" y="820615"/>
                  </a:cubicBezTo>
                  <a:cubicBezTo>
                    <a:pt x="833303" y="817305"/>
                    <a:pt x="959224" y="846130"/>
                    <a:pt x="1019908" y="785446"/>
                  </a:cubicBezTo>
                  <a:cubicBezTo>
                    <a:pt x="1029871" y="775483"/>
                    <a:pt x="1035539" y="762000"/>
                    <a:pt x="1043354" y="750277"/>
                  </a:cubicBezTo>
                  <a:cubicBezTo>
                    <a:pt x="1039446" y="707292"/>
                    <a:pt x="1037735" y="664051"/>
                    <a:pt x="1031631" y="621323"/>
                  </a:cubicBezTo>
                  <a:cubicBezTo>
                    <a:pt x="1025435" y="577952"/>
                    <a:pt x="1020576" y="592850"/>
                    <a:pt x="996462" y="562707"/>
                  </a:cubicBezTo>
                  <a:cubicBezTo>
                    <a:pt x="981716" y="544274"/>
                    <a:pt x="971344" y="517157"/>
                    <a:pt x="949569" y="504092"/>
                  </a:cubicBezTo>
                  <a:cubicBezTo>
                    <a:pt x="938973" y="497734"/>
                    <a:pt x="926123" y="496277"/>
                    <a:pt x="914400" y="492369"/>
                  </a:cubicBezTo>
                  <a:cubicBezTo>
                    <a:pt x="894862" y="496277"/>
                    <a:pt x="874442" y="497096"/>
                    <a:pt x="855785" y="504092"/>
                  </a:cubicBezTo>
                  <a:cubicBezTo>
                    <a:pt x="842593" y="509039"/>
                    <a:pt x="831313" y="518369"/>
                    <a:pt x="820616" y="527538"/>
                  </a:cubicBezTo>
                  <a:lnTo>
                    <a:pt x="738554" y="609600"/>
                  </a:lnTo>
                  <a:cubicBezTo>
                    <a:pt x="726831" y="621323"/>
                    <a:pt x="717179" y="635573"/>
                    <a:pt x="703385" y="644769"/>
                  </a:cubicBezTo>
                  <a:cubicBezTo>
                    <a:pt x="653378" y="678106"/>
                    <a:pt x="636623" y="693477"/>
                    <a:pt x="586154" y="715107"/>
                  </a:cubicBezTo>
                  <a:cubicBezTo>
                    <a:pt x="574796" y="719975"/>
                    <a:pt x="562038" y="721305"/>
                    <a:pt x="550985" y="726831"/>
                  </a:cubicBezTo>
                  <a:cubicBezTo>
                    <a:pt x="538383" y="733132"/>
                    <a:pt x="528691" y="744555"/>
                    <a:pt x="515816" y="750277"/>
                  </a:cubicBezTo>
                  <a:cubicBezTo>
                    <a:pt x="493232" y="760314"/>
                    <a:pt x="468923" y="765908"/>
                    <a:pt x="445477" y="773723"/>
                  </a:cubicBezTo>
                  <a:lnTo>
                    <a:pt x="410308" y="785446"/>
                  </a:lnTo>
                  <a:lnTo>
                    <a:pt x="375139" y="797169"/>
                  </a:lnTo>
                  <a:lnTo>
                    <a:pt x="339969" y="808892"/>
                  </a:lnTo>
                  <a:cubicBezTo>
                    <a:pt x="317999" y="807427"/>
                    <a:pt x="184892" y="813415"/>
                    <a:pt x="128954" y="785446"/>
                  </a:cubicBezTo>
                  <a:cubicBezTo>
                    <a:pt x="116352" y="779145"/>
                    <a:pt x="105508" y="769815"/>
                    <a:pt x="93785" y="762000"/>
                  </a:cubicBezTo>
                  <a:cubicBezTo>
                    <a:pt x="97693" y="707292"/>
                    <a:pt x="92946" y="651266"/>
                    <a:pt x="105508" y="597877"/>
                  </a:cubicBezTo>
                  <a:cubicBezTo>
                    <a:pt x="109305" y="581739"/>
                    <a:pt x="127941" y="573321"/>
                    <a:pt x="140677" y="562707"/>
                  </a:cubicBezTo>
                  <a:cubicBezTo>
                    <a:pt x="160199" y="546438"/>
                    <a:pt x="200688" y="524635"/>
                    <a:pt x="222739" y="515815"/>
                  </a:cubicBezTo>
                  <a:cubicBezTo>
                    <a:pt x="245686" y="506636"/>
                    <a:pt x="269631" y="500184"/>
                    <a:pt x="293077" y="492369"/>
                  </a:cubicBezTo>
                  <a:cubicBezTo>
                    <a:pt x="304800" y="488461"/>
                    <a:pt x="316258" y="483643"/>
                    <a:pt x="328246" y="480646"/>
                  </a:cubicBezTo>
                  <a:cubicBezTo>
                    <a:pt x="343877" y="476738"/>
                    <a:pt x="359647" y="473349"/>
                    <a:pt x="375139" y="468923"/>
                  </a:cubicBezTo>
                  <a:cubicBezTo>
                    <a:pt x="387021" y="465528"/>
                    <a:pt x="398950" y="462068"/>
                    <a:pt x="410308" y="457200"/>
                  </a:cubicBezTo>
                  <a:cubicBezTo>
                    <a:pt x="426371" y="450316"/>
                    <a:pt x="440340" y="438352"/>
                    <a:pt x="457200" y="433754"/>
                  </a:cubicBezTo>
                  <a:cubicBezTo>
                    <a:pt x="483858" y="426484"/>
                    <a:pt x="512076" y="426974"/>
                    <a:pt x="539262" y="422031"/>
                  </a:cubicBezTo>
                  <a:cubicBezTo>
                    <a:pt x="555114" y="419149"/>
                    <a:pt x="570302" y="413189"/>
                    <a:pt x="586154" y="410307"/>
                  </a:cubicBezTo>
                  <a:cubicBezTo>
                    <a:pt x="613340" y="405364"/>
                    <a:pt x="640862" y="402492"/>
                    <a:pt x="668216" y="398584"/>
                  </a:cubicBezTo>
                  <a:cubicBezTo>
                    <a:pt x="683847" y="390769"/>
                    <a:pt x="698529" y="380664"/>
                    <a:pt x="715108" y="375138"/>
                  </a:cubicBezTo>
                  <a:cubicBezTo>
                    <a:pt x="734011" y="368837"/>
                    <a:pt x="755584" y="371660"/>
                    <a:pt x="773723" y="363415"/>
                  </a:cubicBezTo>
                  <a:cubicBezTo>
                    <a:pt x="799376" y="351755"/>
                    <a:pt x="820616" y="332154"/>
                    <a:pt x="844062" y="316523"/>
                  </a:cubicBezTo>
                  <a:lnTo>
                    <a:pt x="879231" y="293077"/>
                  </a:lnTo>
                  <a:lnTo>
                    <a:pt x="914400" y="269631"/>
                  </a:lnTo>
                  <a:cubicBezTo>
                    <a:pt x="933656" y="211861"/>
                    <a:pt x="937958" y="215332"/>
                    <a:pt x="914400" y="128954"/>
                  </a:cubicBezTo>
                  <a:cubicBezTo>
                    <a:pt x="911492" y="118291"/>
                    <a:pt x="900840" y="110450"/>
                    <a:pt x="890954" y="105507"/>
                  </a:cubicBezTo>
                  <a:cubicBezTo>
                    <a:pt x="876543" y="98301"/>
                    <a:pt x="859693" y="97692"/>
                    <a:pt x="844062" y="93784"/>
                  </a:cubicBezTo>
                  <a:cubicBezTo>
                    <a:pt x="832339" y="85969"/>
                    <a:pt x="821843" y="75888"/>
                    <a:pt x="808893" y="70338"/>
                  </a:cubicBezTo>
                  <a:cubicBezTo>
                    <a:pt x="794084" y="63991"/>
                    <a:pt x="777492" y="63041"/>
                    <a:pt x="762000" y="58615"/>
                  </a:cubicBezTo>
                  <a:cubicBezTo>
                    <a:pt x="644263" y="24976"/>
                    <a:pt x="826546" y="71821"/>
                    <a:pt x="679939" y="35169"/>
                  </a:cubicBezTo>
                  <a:cubicBezTo>
                    <a:pt x="621324" y="39077"/>
                    <a:pt x="561945" y="36683"/>
                    <a:pt x="504093" y="46892"/>
                  </a:cubicBezTo>
                  <a:cubicBezTo>
                    <a:pt x="493208" y="48813"/>
                    <a:pt x="481227" y="59300"/>
                    <a:pt x="480646" y="70338"/>
                  </a:cubicBezTo>
                  <a:cubicBezTo>
                    <a:pt x="477148" y="136792"/>
                    <a:pt x="483762" y="203644"/>
                    <a:pt x="492369" y="269631"/>
                  </a:cubicBezTo>
                  <a:cubicBezTo>
                    <a:pt x="495851" y="296328"/>
                    <a:pt x="516029" y="351905"/>
                    <a:pt x="539262" y="375138"/>
                  </a:cubicBezTo>
                  <a:cubicBezTo>
                    <a:pt x="549225" y="385101"/>
                    <a:pt x="563429" y="389782"/>
                    <a:pt x="574431" y="398584"/>
                  </a:cubicBezTo>
                  <a:cubicBezTo>
                    <a:pt x="583062" y="405489"/>
                    <a:pt x="588399" y="416344"/>
                    <a:pt x="597877" y="422031"/>
                  </a:cubicBezTo>
                  <a:cubicBezTo>
                    <a:pt x="609890" y="429239"/>
                    <a:pt x="671180" y="443287"/>
                    <a:pt x="679939" y="445477"/>
                  </a:cubicBezTo>
                  <a:cubicBezTo>
                    <a:pt x="691662" y="453292"/>
                    <a:pt x="701867" y="464108"/>
                    <a:pt x="715108" y="468923"/>
                  </a:cubicBezTo>
                  <a:cubicBezTo>
                    <a:pt x="760252" y="485339"/>
                    <a:pt x="819324" y="493385"/>
                    <a:pt x="867508" y="504092"/>
                  </a:cubicBezTo>
                  <a:cubicBezTo>
                    <a:pt x="911668" y="513905"/>
                    <a:pt x="910405" y="514483"/>
                    <a:pt x="949569" y="527538"/>
                  </a:cubicBezTo>
                  <a:cubicBezTo>
                    <a:pt x="1041506" y="523707"/>
                    <a:pt x="1318641" y="502744"/>
                    <a:pt x="1430216" y="527538"/>
                  </a:cubicBezTo>
                  <a:cubicBezTo>
                    <a:pt x="1442279" y="530219"/>
                    <a:pt x="1438031" y="550984"/>
                    <a:pt x="1441939" y="562707"/>
                  </a:cubicBezTo>
                  <a:cubicBezTo>
                    <a:pt x="1438031" y="621323"/>
                    <a:pt x="1439874" y="680608"/>
                    <a:pt x="1430216" y="738554"/>
                  </a:cubicBezTo>
                  <a:cubicBezTo>
                    <a:pt x="1427900" y="752452"/>
                    <a:pt x="1413070" y="761121"/>
                    <a:pt x="1406769" y="773723"/>
                  </a:cubicBezTo>
                  <a:cubicBezTo>
                    <a:pt x="1385390" y="816480"/>
                    <a:pt x="1403600" y="842267"/>
                    <a:pt x="1348154" y="879231"/>
                  </a:cubicBezTo>
                  <a:lnTo>
                    <a:pt x="1207477" y="973015"/>
                  </a:lnTo>
                  <a:cubicBezTo>
                    <a:pt x="1195754" y="980830"/>
                    <a:pt x="1185674" y="992006"/>
                    <a:pt x="1172308" y="996461"/>
                  </a:cubicBezTo>
                  <a:cubicBezTo>
                    <a:pt x="1148862" y="1004276"/>
                    <a:pt x="1125946" y="1013912"/>
                    <a:pt x="1101969" y="1019907"/>
                  </a:cubicBezTo>
                  <a:cubicBezTo>
                    <a:pt x="1043089" y="1034628"/>
                    <a:pt x="1070362" y="1026536"/>
                    <a:pt x="1019908" y="1043354"/>
                  </a:cubicBezTo>
                  <a:cubicBezTo>
                    <a:pt x="965200" y="1039446"/>
                    <a:pt x="910256" y="1038040"/>
                    <a:pt x="855785" y="1031631"/>
                  </a:cubicBezTo>
                  <a:cubicBezTo>
                    <a:pt x="843512" y="1030187"/>
                    <a:pt x="829354" y="1028645"/>
                    <a:pt x="820616" y="1019907"/>
                  </a:cubicBezTo>
                  <a:cubicBezTo>
                    <a:pt x="811878" y="1011169"/>
                    <a:pt x="812801" y="996461"/>
                    <a:pt x="808893" y="984738"/>
                  </a:cubicBezTo>
                  <a:cubicBezTo>
                    <a:pt x="828503" y="827860"/>
                    <a:pt x="796053" y="931519"/>
                    <a:pt x="844062" y="867507"/>
                  </a:cubicBezTo>
                  <a:cubicBezTo>
                    <a:pt x="860969" y="844964"/>
                    <a:pt x="890954" y="797169"/>
                    <a:pt x="890954" y="797169"/>
                  </a:cubicBezTo>
                  <a:cubicBezTo>
                    <a:pt x="894862" y="781538"/>
                    <a:pt x="896133" y="765000"/>
                    <a:pt x="902677" y="750277"/>
                  </a:cubicBezTo>
                  <a:cubicBezTo>
                    <a:pt x="924468" y="701247"/>
                    <a:pt x="930982" y="698525"/>
                    <a:pt x="961293" y="668215"/>
                  </a:cubicBezTo>
                  <a:cubicBezTo>
                    <a:pt x="988216" y="560521"/>
                    <a:pt x="949306" y="671477"/>
                    <a:pt x="1008185" y="597877"/>
                  </a:cubicBezTo>
                  <a:cubicBezTo>
                    <a:pt x="1015905" y="588227"/>
                    <a:pt x="1014382" y="573760"/>
                    <a:pt x="1019908" y="562707"/>
                  </a:cubicBezTo>
                  <a:cubicBezTo>
                    <a:pt x="1065360" y="471802"/>
                    <a:pt x="1025610" y="580771"/>
                    <a:pt x="1055077" y="492369"/>
                  </a:cubicBezTo>
                  <a:cubicBezTo>
                    <a:pt x="1051169" y="468923"/>
                    <a:pt x="1051700" y="444287"/>
                    <a:pt x="1043354" y="422031"/>
                  </a:cubicBezTo>
                  <a:cubicBezTo>
                    <a:pt x="1039473" y="411682"/>
                    <a:pt x="1026813" y="407215"/>
                    <a:pt x="1019908" y="398584"/>
                  </a:cubicBezTo>
                  <a:cubicBezTo>
                    <a:pt x="1011107" y="387582"/>
                    <a:pt x="1006425" y="373378"/>
                    <a:pt x="996462" y="363415"/>
                  </a:cubicBezTo>
                  <a:cubicBezTo>
                    <a:pt x="986499" y="353452"/>
                    <a:pt x="972295" y="348770"/>
                    <a:pt x="961293" y="339969"/>
                  </a:cubicBezTo>
                  <a:cubicBezTo>
                    <a:pt x="952662" y="333064"/>
                    <a:pt x="946688" y="323155"/>
                    <a:pt x="937846" y="316523"/>
                  </a:cubicBezTo>
                  <a:cubicBezTo>
                    <a:pt x="915303" y="299616"/>
                    <a:pt x="887433" y="289557"/>
                    <a:pt x="867508" y="269631"/>
                  </a:cubicBezTo>
                  <a:cubicBezTo>
                    <a:pt x="859693" y="261815"/>
                    <a:pt x="853948" y="251127"/>
                    <a:pt x="844062" y="246184"/>
                  </a:cubicBezTo>
                  <a:cubicBezTo>
                    <a:pt x="821957" y="235131"/>
                    <a:pt x="797169" y="230553"/>
                    <a:pt x="773723" y="222738"/>
                  </a:cubicBezTo>
                  <a:lnTo>
                    <a:pt x="738554" y="211015"/>
                  </a:lnTo>
                  <a:lnTo>
                    <a:pt x="703385" y="199292"/>
                  </a:lnTo>
                  <a:lnTo>
                    <a:pt x="668216" y="187569"/>
                  </a:lnTo>
                  <a:cubicBezTo>
                    <a:pt x="660400" y="179754"/>
                    <a:pt x="655794" y="164910"/>
                    <a:pt x="644769" y="164123"/>
                  </a:cubicBezTo>
                  <a:cubicBezTo>
                    <a:pt x="597834" y="160771"/>
                    <a:pt x="547202" y="156986"/>
                    <a:pt x="504093" y="175846"/>
                  </a:cubicBezTo>
                  <a:cubicBezTo>
                    <a:pt x="478277" y="187141"/>
                    <a:pt x="477125" y="226258"/>
                    <a:pt x="457200" y="246184"/>
                  </a:cubicBezTo>
                  <a:lnTo>
                    <a:pt x="433754" y="269631"/>
                  </a:lnTo>
                  <a:cubicBezTo>
                    <a:pt x="437662" y="300892"/>
                    <a:pt x="437188" y="333020"/>
                    <a:pt x="445477" y="363415"/>
                  </a:cubicBezTo>
                  <a:cubicBezTo>
                    <a:pt x="449184" y="377008"/>
                    <a:pt x="462622" y="385982"/>
                    <a:pt x="468923" y="398584"/>
                  </a:cubicBezTo>
                  <a:cubicBezTo>
                    <a:pt x="515277" y="491294"/>
                    <a:pt x="432479" y="368921"/>
                    <a:pt x="515816" y="468923"/>
                  </a:cubicBezTo>
                  <a:cubicBezTo>
                    <a:pt x="524836" y="479747"/>
                    <a:pt x="528659" y="494814"/>
                    <a:pt x="539262" y="504092"/>
                  </a:cubicBezTo>
                  <a:cubicBezTo>
                    <a:pt x="560469" y="522648"/>
                    <a:pt x="586154" y="535353"/>
                    <a:pt x="609600" y="550984"/>
                  </a:cubicBezTo>
                  <a:cubicBezTo>
                    <a:pt x="621323" y="558800"/>
                    <a:pt x="634806" y="564468"/>
                    <a:pt x="644769" y="574431"/>
                  </a:cubicBezTo>
                  <a:lnTo>
                    <a:pt x="668216" y="597877"/>
                  </a:lnTo>
                  <a:cubicBezTo>
                    <a:pt x="676031" y="613508"/>
                    <a:pt x="680474" y="631344"/>
                    <a:pt x="691662" y="644769"/>
                  </a:cubicBezTo>
                  <a:cubicBezTo>
                    <a:pt x="700682" y="655593"/>
                    <a:pt x="716228" y="658937"/>
                    <a:pt x="726831" y="668215"/>
                  </a:cubicBezTo>
                  <a:cubicBezTo>
                    <a:pt x="747626" y="686411"/>
                    <a:pt x="765907" y="707292"/>
                    <a:pt x="785446" y="726831"/>
                  </a:cubicBezTo>
                  <a:lnTo>
                    <a:pt x="808893" y="750277"/>
                  </a:lnTo>
                  <a:lnTo>
                    <a:pt x="844062" y="785446"/>
                  </a:lnTo>
                  <a:cubicBezTo>
                    <a:pt x="872445" y="870594"/>
                    <a:pt x="873971" y="858312"/>
                    <a:pt x="832339" y="1008184"/>
                  </a:cubicBezTo>
                  <a:cubicBezTo>
                    <a:pt x="828568" y="1021760"/>
                    <a:pt x="810044" y="1025909"/>
                    <a:pt x="797169" y="1031631"/>
                  </a:cubicBezTo>
                  <a:cubicBezTo>
                    <a:pt x="774585" y="1041669"/>
                    <a:pt x="750277" y="1047262"/>
                    <a:pt x="726831" y="1055077"/>
                  </a:cubicBezTo>
                  <a:cubicBezTo>
                    <a:pt x="715108" y="1058985"/>
                    <a:pt x="703779" y="1064377"/>
                    <a:pt x="691662" y="1066800"/>
                  </a:cubicBezTo>
                  <a:cubicBezTo>
                    <a:pt x="672123" y="1070708"/>
                    <a:pt x="652270" y="1073280"/>
                    <a:pt x="633046" y="1078523"/>
                  </a:cubicBezTo>
                  <a:cubicBezTo>
                    <a:pt x="609203" y="1085026"/>
                    <a:pt x="586154" y="1094154"/>
                    <a:pt x="562708" y="1101969"/>
                  </a:cubicBezTo>
                  <a:lnTo>
                    <a:pt x="527539" y="1113692"/>
                  </a:lnTo>
                  <a:cubicBezTo>
                    <a:pt x="484554" y="1109784"/>
                    <a:pt x="439532" y="1115618"/>
                    <a:pt x="398585" y="1101969"/>
                  </a:cubicBezTo>
                  <a:cubicBezTo>
                    <a:pt x="386862" y="1098061"/>
                    <a:pt x="387775" y="1079123"/>
                    <a:pt x="386862" y="1066800"/>
                  </a:cubicBezTo>
                  <a:cubicBezTo>
                    <a:pt x="379928" y="973190"/>
                    <a:pt x="384479" y="878846"/>
                    <a:pt x="375139" y="785446"/>
                  </a:cubicBezTo>
                  <a:cubicBezTo>
                    <a:pt x="372680" y="760854"/>
                    <a:pt x="356540" y="739342"/>
                    <a:pt x="351693" y="715107"/>
                  </a:cubicBezTo>
                  <a:cubicBezTo>
                    <a:pt x="345401" y="683651"/>
                    <a:pt x="333520" y="611650"/>
                    <a:pt x="316523" y="586154"/>
                  </a:cubicBezTo>
                  <a:cubicBezTo>
                    <a:pt x="308708" y="574431"/>
                    <a:pt x="299378" y="563586"/>
                    <a:pt x="293077" y="550984"/>
                  </a:cubicBezTo>
                  <a:cubicBezTo>
                    <a:pt x="287551" y="539931"/>
                    <a:pt x="288209" y="526097"/>
                    <a:pt x="281354" y="515815"/>
                  </a:cubicBezTo>
                  <a:cubicBezTo>
                    <a:pt x="272158" y="502021"/>
                    <a:pt x="256799" y="493382"/>
                    <a:pt x="246185" y="480646"/>
                  </a:cubicBezTo>
                  <a:cubicBezTo>
                    <a:pt x="197340" y="422031"/>
                    <a:pt x="252046" y="465015"/>
                    <a:pt x="187569" y="422031"/>
                  </a:cubicBezTo>
                  <a:cubicBezTo>
                    <a:pt x="69738" y="431095"/>
                    <a:pt x="49987" y="392395"/>
                    <a:pt x="11723" y="468923"/>
                  </a:cubicBezTo>
                  <a:cubicBezTo>
                    <a:pt x="6197" y="479976"/>
                    <a:pt x="3908" y="492369"/>
                    <a:pt x="0" y="504092"/>
                  </a:cubicBezTo>
                  <a:cubicBezTo>
                    <a:pt x="3908" y="601784"/>
                    <a:pt x="4757" y="699647"/>
                    <a:pt x="11723" y="797169"/>
                  </a:cubicBezTo>
                  <a:cubicBezTo>
                    <a:pt x="12603" y="809495"/>
                    <a:pt x="17920" y="821286"/>
                    <a:pt x="23446" y="832338"/>
                  </a:cubicBezTo>
                  <a:cubicBezTo>
                    <a:pt x="29747" y="844940"/>
                    <a:pt x="39077" y="855784"/>
                    <a:pt x="46893" y="867507"/>
                  </a:cubicBezTo>
                  <a:cubicBezTo>
                    <a:pt x="50801" y="879230"/>
                    <a:pt x="50896" y="893027"/>
                    <a:pt x="58616" y="902677"/>
                  </a:cubicBezTo>
                  <a:cubicBezTo>
                    <a:pt x="67417" y="913679"/>
                    <a:pt x="82320" y="917934"/>
                    <a:pt x="93785" y="926123"/>
                  </a:cubicBezTo>
                  <a:cubicBezTo>
                    <a:pt x="226065" y="1020609"/>
                    <a:pt x="74389" y="922287"/>
                    <a:pt x="175846" y="973015"/>
                  </a:cubicBezTo>
                  <a:cubicBezTo>
                    <a:pt x="188448" y="979316"/>
                    <a:pt x="198141" y="990739"/>
                    <a:pt x="211016" y="996461"/>
                  </a:cubicBezTo>
                  <a:cubicBezTo>
                    <a:pt x="233600" y="1006498"/>
                    <a:pt x="257908" y="1012091"/>
                    <a:pt x="281354" y="1019907"/>
                  </a:cubicBezTo>
                  <a:cubicBezTo>
                    <a:pt x="339079" y="1039149"/>
                    <a:pt x="304321" y="1029597"/>
                    <a:pt x="386862" y="1043354"/>
                  </a:cubicBezTo>
                  <a:cubicBezTo>
                    <a:pt x="465016" y="1039446"/>
                    <a:pt x="543366" y="1038410"/>
                    <a:pt x="621323" y="1031631"/>
                  </a:cubicBezTo>
                  <a:cubicBezTo>
                    <a:pt x="633634" y="1030560"/>
                    <a:pt x="645691" y="1025908"/>
                    <a:pt x="656493" y="1019907"/>
                  </a:cubicBezTo>
                  <a:cubicBezTo>
                    <a:pt x="681125" y="1006222"/>
                    <a:pt x="726831" y="973015"/>
                    <a:pt x="726831" y="973015"/>
                  </a:cubicBezTo>
                  <a:cubicBezTo>
                    <a:pt x="730739" y="961292"/>
                    <a:pt x="738554" y="950203"/>
                    <a:pt x="738554" y="937846"/>
                  </a:cubicBezTo>
                  <a:cubicBezTo>
                    <a:pt x="738554" y="902460"/>
                    <a:pt x="738021" y="865908"/>
                    <a:pt x="726831" y="832338"/>
                  </a:cubicBezTo>
                  <a:cubicBezTo>
                    <a:pt x="721588" y="816610"/>
                    <a:pt x="704398" y="807783"/>
                    <a:pt x="691662" y="797169"/>
                  </a:cubicBezTo>
                  <a:cubicBezTo>
                    <a:pt x="661361" y="771918"/>
                    <a:pt x="656572" y="773749"/>
                    <a:pt x="621323" y="762000"/>
                  </a:cubicBezTo>
                  <a:cubicBezTo>
                    <a:pt x="609600" y="754185"/>
                    <a:pt x="597156" y="747356"/>
                    <a:pt x="586154" y="738554"/>
                  </a:cubicBezTo>
                  <a:cubicBezTo>
                    <a:pt x="562292" y="719464"/>
                    <a:pt x="556670" y="706049"/>
                    <a:pt x="539262" y="679938"/>
                  </a:cubicBezTo>
                  <a:cubicBezTo>
                    <a:pt x="653642" y="565558"/>
                    <a:pt x="564482" y="637578"/>
                    <a:pt x="914400" y="656492"/>
                  </a:cubicBezTo>
                  <a:cubicBezTo>
                    <a:pt x="938774" y="657810"/>
                    <a:pt x="1061920" y="675891"/>
                    <a:pt x="1090246" y="679938"/>
                  </a:cubicBezTo>
                  <a:lnTo>
                    <a:pt x="1160585" y="703384"/>
                  </a:lnTo>
                  <a:lnTo>
                    <a:pt x="1195754" y="715107"/>
                  </a:lnTo>
                  <a:cubicBezTo>
                    <a:pt x="1203569" y="722923"/>
                    <a:pt x="1210569" y="731649"/>
                    <a:pt x="1219200" y="738554"/>
                  </a:cubicBezTo>
                  <a:cubicBezTo>
                    <a:pt x="1230202" y="747356"/>
                    <a:pt x="1245567" y="750998"/>
                    <a:pt x="1254369" y="762000"/>
                  </a:cubicBezTo>
                  <a:cubicBezTo>
                    <a:pt x="1262089" y="771649"/>
                    <a:pt x="1260567" y="786116"/>
                    <a:pt x="1266093" y="797169"/>
                  </a:cubicBezTo>
                  <a:cubicBezTo>
                    <a:pt x="1301063" y="867108"/>
                    <a:pt x="1287035" y="799275"/>
                    <a:pt x="1348154" y="890954"/>
                  </a:cubicBezTo>
                  <a:cubicBezTo>
                    <a:pt x="1355969" y="902677"/>
                    <a:pt x="1361637" y="916160"/>
                    <a:pt x="1371600" y="926123"/>
                  </a:cubicBezTo>
                  <a:cubicBezTo>
                    <a:pt x="1381563" y="936086"/>
                    <a:pt x="1393894" y="943847"/>
                    <a:pt x="1406769" y="949569"/>
                  </a:cubicBezTo>
                  <a:cubicBezTo>
                    <a:pt x="1429353" y="959606"/>
                    <a:pt x="1477108" y="973015"/>
                    <a:pt x="1477108" y="973015"/>
                  </a:cubicBezTo>
                  <a:cubicBezTo>
                    <a:pt x="1504462" y="969107"/>
                    <a:pt x="1534455" y="973649"/>
                    <a:pt x="1559169" y="961292"/>
                  </a:cubicBezTo>
                  <a:cubicBezTo>
                    <a:pt x="1570222" y="955766"/>
                    <a:pt x="1570893" y="938480"/>
                    <a:pt x="1570893" y="926123"/>
                  </a:cubicBezTo>
                  <a:cubicBezTo>
                    <a:pt x="1570893" y="867378"/>
                    <a:pt x="1565319" y="808700"/>
                    <a:pt x="1559169" y="750277"/>
                  </a:cubicBezTo>
                  <a:cubicBezTo>
                    <a:pt x="1557482" y="734253"/>
                    <a:pt x="1551872" y="718876"/>
                    <a:pt x="1547446" y="703384"/>
                  </a:cubicBezTo>
                  <a:cubicBezTo>
                    <a:pt x="1535653" y="662108"/>
                    <a:pt x="1522417" y="631464"/>
                    <a:pt x="1488831" y="597877"/>
                  </a:cubicBezTo>
                  <a:cubicBezTo>
                    <a:pt x="1465385" y="574431"/>
                    <a:pt x="1449949" y="538023"/>
                    <a:pt x="1418493" y="527538"/>
                  </a:cubicBezTo>
                  <a:cubicBezTo>
                    <a:pt x="1368038" y="510720"/>
                    <a:pt x="1395311" y="518812"/>
                    <a:pt x="1336431" y="504092"/>
                  </a:cubicBezTo>
                  <a:cubicBezTo>
                    <a:pt x="1184234" y="402627"/>
                    <a:pt x="1376031" y="521518"/>
                    <a:pt x="902677" y="468923"/>
                  </a:cubicBezTo>
                  <a:cubicBezTo>
                    <a:pt x="888674" y="467367"/>
                    <a:pt x="887046" y="445477"/>
                    <a:pt x="879231" y="433754"/>
                  </a:cubicBezTo>
                  <a:cubicBezTo>
                    <a:pt x="883139" y="422031"/>
                    <a:pt x="880225" y="404715"/>
                    <a:pt x="890954" y="398584"/>
                  </a:cubicBezTo>
                  <a:cubicBezTo>
                    <a:pt x="911592" y="386791"/>
                    <a:pt x="937800" y="390475"/>
                    <a:pt x="961293" y="386861"/>
                  </a:cubicBezTo>
                  <a:cubicBezTo>
                    <a:pt x="988603" y="382659"/>
                    <a:pt x="1016000" y="379046"/>
                    <a:pt x="1043354" y="375138"/>
                  </a:cubicBezTo>
                  <a:cubicBezTo>
                    <a:pt x="1055077" y="371230"/>
                    <a:pt x="1068874" y="371134"/>
                    <a:pt x="1078523" y="363415"/>
                  </a:cubicBezTo>
                  <a:cubicBezTo>
                    <a:pt x="1107934" y="339886"/>
                    <a:pt x="1111927" y="302154"/>
                    <a:pt x="1090246" y="269631"/>
                  </a:cubicBezTo>
                  <a:cubicBezTo>
                    <a:pt x="1083392" y="259349"/>
                    <a:pt x="1066130" y="263433"/>
                    <a:pt x="1055077" y="257907"/>
                  </a:cubicBezTo>
                  <a:cubicBezTo>
                    <a:pt x="1042475" y="251606"/>
                    <a:pt x="1032783" y="240183"/>
                    <a:pt x="1019908" y="234461"/>
                  </a:cubicBezTo>
                  <a:cubicBezTo>
                    <a:pt x="969763" y="212174"/>
                    <a:pt x="950417" y="212932"/>
                    <a:pt x="902677" y="199292"/>
                  </a:cubicBezTo>
                  <a:cubicBezTo>
                    <a:pt x="890795" y="195897"/>
                    <a:pt x="878561" y="193095"/>
                    <a:pt x="867508" y="187569"/>
                  </a:cubicBezTo>
                  <a:cubicBezTo>
                    <a:pt x="854906" y="181268"/>
                    <a:pt x="845580" y="168938"/>
                    <a:pt x="832339" y="164123"/>
                  </a:cubicBezTo>
                  <a:cubicBezTo>
                    <a:pt x="802055" y="153111"/>
                    <a:pt x="769124" y="150867"/>
                    <a:pt x="738554" y="140677"/>
                  </a:cubicBezTo>
                  <a:cubicBezTo>
                    <a:pt x="671318" y="118265"/>
                    <a:pt x="736729" y="138453"/>
                    <a:pt x="644769" y="117231"/>
                  </a:cubicBezTo>
                  <a:cubicBezTo>
                    <a:pt x="613371" y="109985"/>
                    <a:pt x="582246" y="101600"/>
                    <a:pt x="550985" y="93784"/>
                  </a:cubicBezTo>
                  <a:cubicBezTo>
                    <a:pt x="492099" y="79062"/>
                    <a:pt x="519382" y="87157"/>
                    <a:pt x="468923" y="70338"/>
                  </a:cubicBezTo>
                  <a:cubicBezTo>
                    <a:pt x="402492" y="74246"/>
                    <a:pt x="335846" y="75440"/>
                    <a:pt x="269631" y="82061"/>
                  </a:cubicBezTo>
                  <a:cubicBezTo>
                    <a:pt x="257335" y="83291"/>
                    <a:pt x="243200" y="85046"/>
                    <a:pt x="234462" y="93784"/>
                  </a:cubicBezTo>
                  <a:cubicBezTo>
                    <a:pt x="225724" y="102522"/>
                    <a:pt x="226647" y="117231"/>
                    <a:pt x="222739" y="128954"/>
                  </a:cubicBezTo>
                  <a:cubicBezTo>
                    <a:pt x="226647" y="152400"/>
                    <a:pt x="225634" y="177223"/>
                    <a:pt x="234462" y="199292"/>
                  </a:cubicBezTo>
                  <a:cubicBezTo>
                    <a:pt x="237685" y="207349"/>
                    <a:pt x="277639" y="259339"/>
                    <a:pt x="293077" y="269631"/>
                  </a:cubicBezTo>
                  <a:cubicBezTo>
                    <a:pt x="307617" y="279325"/>
                    <a:pt x="324338" y="285262"/>
                    <a:pt x="339969" y="293077"/>
                  </a:cubicBezTo>
                  <a:cubicBezTo>
                    <a:pt x="379046" y="289169"/>
                    <a:pt x="418934" y="290185"/>
                    <a:pt x="457200" y="281354"/>
                  </a:cubicBezTo>
                  <a:cubicBezTo>
                    <a:pt x="495321" y="272557"/>
                    <a:pt x="487304" y="251568"/>
                    <a:pt x="515816" y="234461"/>
                  </a:cubicBezTo>
                  <a:cubicBezTo>
                    <a:pt x="526412" y="228103"/>
                    <a:pt x="539932" y="228264"/>
                    <a:pt x="550985" y="222738"/>
                  </a:cubicBezTo>
                  <a:cubicBezTo>
                    <a:pt x="641887" y="177287"/>
                    <a:pt x="532925" y="217035"/>
                    <a:pt x="621323" y="187569"/>
                  </a:cubicBezTo>
                  <a:cubicBezTo>
                    <a:pt x="636954" y="175846"/>
                    <a:pt x="652317" y="163756"/>
                    <a:pt x="668216" y="152400"/>
                  </a:cubicBezTo>
                  <a:cubicBezTo>
                    <a:pt x="679681" y="144211"/>
                    <a:pt x="692383" y="137756"/>
                    <a:pt x="703385" y="128954"/>
                  </a:cubicBezTo>
                  <a:cubicBezTo>
                    <a:pt x="712016" y="122049"/>
                    <a:pt x="717353" y="111194"/>
                    <a:pt x="726831" y="105507"/>
                  </a:cubicBezTo>
                  <a:cubicBezTo>
                    <a:pt x="737427" y="99149"/>
                    <a:pt x="750642" y="98652"/>
                    <a:pt x="762000" y="93784"/>
                  </a:cubicBezTo>
                  <a:cubicBezTo>
                    <a:pt x="778063" y="86900"/>
                    <a:pt x="792830" y="77222"/>
                    <a:pt x="808893" y="70338"/>
                  </a:cubicBezTo>
                  <a:cubicBezTo>
                    <a:pt x="820251" y="65470"/>
                    <a:pt x="833009" y="64141"/>
                    <a:pt x="844062" y="58615"/>
                  </a:cubicBezTo>
                  <a:cubicBezTo>
                    <a:pt x="856664" y="52314"/>
                    <a:pt x="866356" y="40891"/>
                    <a:pt x="879231" y="35169"/>
                  </a:cubicBezTo>
                  <a:cubicBezTo>
                    <a:pt x="901815" y="25132"/>
                    <a:pt x="926123" y="19538"/>
                    <a:pt x="949569" y="11723"/>
                  </a:cubicBezTo>
                  <a:lnTo>
                    <a:pt x="984739" y="0"/>
                  </a:lnTo>
                  <a:cubicBezTo>
                    <a:pt x="1066800" y="3908"/>
                    <a:pt x="1149271" y="2651"/>
                    <a:pt x="1230923" y="11723"/>
                  </a:cubicBezTo>
                  <a:cubicBezTo>
                    <a:pt x="1255486" y="14452"/>
                    <a:pt x="1301262" y="35169"/>
                    <a:pt x="1301262" y="35169"/>
                  </a:cubicBezTo>
                  <a:cubicBezTo>
                    <a:pt x="1312985" y="46892"/>
                    <a:pt x="1327235" y="56544"/>
                    <a:pt x="1336431" y="70338"/>
                  </a:cubicBezTo>
                  <a:cubicBezTo>
                    <a:pt x="1365344" y="113707"/>
                    <a:pt x="1340384" y="231952"/>
                    <a:pt x="1336431" y="246184"/>
                  </a:cubicBezTo>
                  <a:cubicBezTo>
                    <a:pt x="1328889" y="273335"/>
                    <a:pt x="1305170" y="293077"/>
                    <a:pt x="1289539" y="316523"/>
                  </a:cubicBezTo>
                  <a:cubicBezTo>
                    <a:pt x="1281724" y="328246"/>
                    <a:pt x="1270549" y="338326"/>
                    <a:pt x="1266093" y="351692"/>
                  </a:cubicBezTo>
                  <a:lnTo>
                    <a:pt x="1242646" y="422031"/>
                  </a:lnTo>
                  <a:lnTo>
                    <a:pt x="1230923" y="457200"/>
                  </a:lnTo>
                  <a:cubicBezTo>
                    <a:pt x="1235881" y="501819"/>
                    <a:pt x="1226331" y="563085"/>
                    <a:pt x="1266093" y="597877"/>
                  </a:cubicBezTo>
                  <a:cubicBezTo>
                    <a:pt x="1287300" y="616433"/>
                    <a:pt x="1336431" y="644769"/>
                    <a:pt x="1336431" y="644769"/>
                  </a:cubicBezTo>
                  <a:cubicBezTo>
                    <a:pt x="1355969" y="640861"/>
                    <a:pt x="1377746" y="642932"/>
                    <a:pt x="1395046" y="633046"/>
                  </a:cubicBezTo>
                  <a:cubicBezTo>
                    <a:pt x="1413763" y="622351"/>
                    <a:pt x="1424198" y="580760"/>
                    <a:pt x="1430216" y="562707"/>
                  </a:cubicBezTo>
                  <a:cubicBezTo>
                    <a:pt x="1426308" y="531446"/>
                    <a:pt x="1427546" y="499099"/>
                    <a:pt x="1418493" y="468923"/>
                  </a:cubicBezTo>
                  <a:cubicBezTo>
                    <a:pt x="1415317" y="458336"/>
                    <a:pt x="1400733" y="454955"/>
                    <a:pt x="1395046" y="445477"/>
                  </a:cubicBezTo>
                  <a:cubicBezTo>
                    <a:pt x="1388688" y="434881"/>
                    <a:pt x="1392061" y="419045"/>
                    <a:pt x="1383323" y="410307"/>
                  </a:cubicBezTo>
                  <a:cubicBezTo>
                    <a:pt x="1374585" y="401569"/>
                    <a:pt x="1359207" y="404110"/>
                    <a:pt x="1348154" y="398584"/>
                  </a:cubicBezTo>
                  <a:cubicBezTo>
                    <a:pt x="1267196" y="358105"/>
                    <a:pt x="1363685" y="387813"/>
                    <a:pt x="1266093" y="363415"/>
                  </a:cubicBezTo>
                  <a:cubicBezTo>
                    <a:pt x="1203570" y="367323"/>
                    <a:pt x="1140475" y="365845"/>
                    <a:pt x="1078523" y="375138"/>
                  </a:cubicBezTo>
                  <a:cubicBezTo>
                    <a:pt x="875613" y="405574"/>
                    <a:pt x="1176149" y="398584"/>
                    <a:pt x="984739" y="398584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Vrije vorm 16"/>
            <p:cNvSpPr/>
            <p:nvPr/>
          </p:nvSpPr>
          <p:spPr>
            <a:xfrm>
              <a:off x="827161" y="2430435"/>
              <a:ext cx="1301719" cy="995095"/>
            </a:xfrm>
            <a:custGeom>
              <a:avLst/>
              <a:gdLst>
                <a:gd name="connsiteX0" fmla="*/ 480646 w 1570893"/>
                <a:gd name="connsiteY0" fmla="*/ 586154 h 1113692"/>
                <a:gd name="connsiteX1" fmla="*/ 527539 w 1570893"/>
                <a:gd name="connsiteY1" fmla="*/ 644769 h 1113692"/>
                <a:gd name="connsiteX2" fmla="*/ 562708 w 1570893"/>
                <a:gd name="connsiteY2" fmla="*/ 668215 h 1113692"/>
                <a:gd name="connsiteX3" fmla="*/ 586154 w 1570893"/>
                <a:gd name="connsiteY3" fmla="*/ 703384 h 1113692"/>
                <a:gd name="connsiteX4" fmla="*/ 656493 w 1570893"/>
                <a:gd name="connsiteY4" fmla="*/ 750277 h 1113692"/>
                <a:gd name="connsiteX5" fmla="*/ 726831 w 1570893"/>
                <a:gd name="connsiteY5" fmla="*/ 808892 h 1113692"/>
                <a:gd name="connsiteX6" fmla="*/ 773723 w 1570893"/>
                <a:gd name="connsiteY6" fmla="*/ 820615 h 1113692"/>
                <a:gd name="connsiteX7" fmla="*/ 1019908 w 1570893"/>
                <a:gd name="connsiteY7" fmla="*/ 785446 h 1113692"/>
                <a:gd name="connsiteX8" fmla="*/ 1043354 w 1570893"/>
                <a:gd name="connsiteY8" fmla="*/ 750277 h 1113692"/>
                <a:gd name="connsiteX9" fmla="*/ 1031631 w 1570893"/>
                <a:gd name="connsiteY9" fmla="*/ 621323 h 1113692"/>
                <a:gd name="connsiteX10" fmla="*/ 996462 w 1570893"/>
                <a:gd name="connsiteY10" fmla="*/ 562707 h 1113692"/>
                <a:gd name="connsiteX11" fmla="*/ 949569 w 1570893"/>
                <a:gd name="connsiteY11" fmla="*/ 504092 h 1113692"/>
                <a:gd name="connsiteX12" fmla="*/ 914400 w 1570893"/>
                <a:gd name="connsiteY12" fmla="*/ 492369 h 1113692"/>
                <a:gd name="connsiteX13" fmla="*/ 855785 w 1570893"/>
                <a:gd name="connsiteY13" fmla="*/ 504092 h 1113692"/>
                <a:gd name="connsiteX14" fmla="*/ 820616 w 1570893"/>
                <a:gd name="connsiteY14" fmla="*/ 527538 h 1113692"/>
                <a:gd name="connsiteX15" fmla="*/ 738554 w 1570893"/>
                <a:gd name="connsiteY15" fmla="*/ 609600 h 1113692"/>
                <a:gd name="connsiteX16" fmla="*/ 703385 w 1570893"/>
                <a:gd name="connsiteY16" fmla="*/ 644769 h 1113692"/>
                <a:gd name="connsiteX17" fmla="*/ 586154 w 1570893"/>
                <a:gd name="connsiteY17" fmla="*/ 715107 h 1113692"/>
                <a:gd name="connsiteX18" fmla="*/ 550985 w 1570893"/>
                <a:gd name="connsiteY18" fmla="*/ 726831 h 1113692"/>
                <a:gd name="connsiteX19" fmla="*/ 515816 w 1570893"/>
                <a:gd name="connsiteY19" fmla="*/ 750277 h 1113692"/>
                <a:gd name="connsiteX20" fmla="*/ 445477 w 1570893"/>
                <a:gd name="connsiteY20" fmla="*/ 773723 h 1113692"/>
                <a:gd name="connsiteX21" fmla="*/ 410308 w 1570893"/>
                <a:gd name="connsiteY21" fmla="*/ 785446 h 1113692"/>
                <a:gd name="connsiteX22" fmla="*/ 375139 w 1570893"/>
                <a:gd name="connsiteY22" fmla="*/ 797169 h 1113692"/>
                <a:gd name="connsiteX23" fmla="*/ 339969 w 1570893"/>
                <a:gd name="connsiteY23" fmla="*/ 808892 h 1113692"/>
                <a:gd name="connsiteX24" fmla="*/ 128954 w 1570893"/>
                <a:gd name="connsiteY24" fmla="*/ 785446 h 1113692"/>
                <a:gd name="connsiteX25" fmla="*/ 93785 w 1570893"/>
                <a:gd name="connsiteY25" fmla="*/ 762000 h 1113692"/>
                <a:gd name="connsiteX26" fmla="*/ 105508 w 1570893"/>
                <a:gd name="connsiteY26" fmla="*/ 597877 h 1113692"/>
                <a:gd name="connsiteX27" fmla="*/ 140677 w 1570893"/>
                <a:gd name="connsiteY27" fmla="*/ 562707 h 1113692"/>
                <a:gd name="connsiteX28" fmla="*/ 222739 w 1570893"/>
                <a:gd name="connsiteY28" fmla="*/ 515815 h 1113692"/>
                <a:gd name="connsiteX29" fmla="*/ 293077 w 1570893"/>
                <a:gd name="connsiteY29" fmla="*/ 492369 h 1113692"/>
                <a:gd name="connsiteX30" fmla="*/ 328246 w 1570893"/>
                <a:gd name="connsiteY30" fmla="*/ 480646 h 1113692"/>
                <a:gd name="connsiteX31" fmla="*/ 375139 w 1570893"/>
                <a:gd name="connsiteY31" fmla="*/ 468923 h 1113692"/>
                <a:gd name="connsiteX32" fmla="*/ 410308 w 1570893"/>
                <a:gd name="connsiteY32" fmla="*/ 457200 h 1113692"/>
                <a:gd name="connsiteX33" fmla="*/ 457200 w 1570893"/>
                <a:gd name="connsiteY33" fmla="*/ 433754 h 1113692"/>
                <a:gd name="connsiteX34" fmla="*/ 539262 w 1570893"/>
                <a:gd name="connsiteY34" fmla="*/ 422031 h 1113692"/>
                <a:gd name="connsiteX35" fmla="*/ 586154 w 1570893"/>
                <a:gd name="connsiteY35" fmla="*/ 410307 h 1113692"/>
                <a:gd name="connsiteX36" fmla="*/ 668216 w 1570893"/>
                <a:gd name="connsiteY36" fmla="*/ 398584 h 1113692"/>
                <a:gd name="connsiteX37" fmla="*/ 715108 w 1570893"/>
                <a:gd name="connsiteY37" fmla="*/ 375138 h 1113692"/>
                <a:gd name="connsiteX38" fmla="*/ 773723 w 1570893"/>
                <a:gd name="connsiteY38" fmla="*/ 363415 h 1113692"/>
                <a:gd name="connsiteX39" fmla="*/ 844062 w 1570893"/>
                <a:gd name="connsiteY39" fmla="*/ 316523 h 1113692"/>
                <a:gd name="connsiteX40" fmla="*/ 879231 w 1570893"/>
                <a:gd name="connsiteY40" fmla="*/ 293077 h 1113692"/>
                <a:gd name="connsiteX41" fmla="*/ 914400 w 1570893"/>
                <a:gd name="connsiteY41" fmla="*/ 269631 h 1113692"/>
                <a:gd name="connsiteX42" fmla="*/ 914400 w 1570893"/>
                <a:gd name="connsiteY42" fmla="*/ 128954 h 1113692"/>
                <a:gd name="connsiteX43" fmla="*/ 890954 w 1570893"/>
                <a:gd name="connsiteY43" fmla="*/ 105507 h 1113692"/>
                <a:gd name="connsiteX44" fmla="*/ 844062 w 1570893"/>
                <a:gd name="connsiteY44" fmla="*/ 93784 h 1113692"/>
                <a:gd name="connsiteX45" fmla="*/ 808893 w 1570893"/>
                <a:gd name="connsiteY45" fmla="*/ 70338 h 1113692"/>
                <a:gd name="connsiteX46" fmla="*/ 762000 w 1570893"/>
                <a:gd name="connsiteY46" fmla="*/ 58615 h 1113692"/>
                <a:gd name="connsiteX47" fmla="*/ 679939 w 1570893"/>
                <a:gd name="connsiteY47" fmla="*/ 35169 h 1113692"/>
                <a:gd name="connsiteX48" fmla="*/ 504093 w 1570893"/>
                <a:gd name="connsiteY48" fmla="*/ 46892 h 1113692"/>
                <a:gd name="connsiteX49" fmla="*/ 480646 w 1570893"/>
                <a:gd name="connsiteY49" fmla="*/ 70338 h 1113692"/>
                <a:gd name="connsiteX50" fmla="*/ 492369 w 1570893"/>
                <a:gd name="connsiteY50" fmla="*/ 269631 h 1113692"/>
                <a:gd name="connsiteX51" fmla="*/ 539262 w 1570893"/>
                <a:gd name="connsiteY51" fmla="*/ 375138 h 1113692"/>
                <a:gd name="connsiteX52" fmla="*/ 574431 w 1570893"/>
                <a:gd name="connsiteY52" fmla="*/ 398584 h 1113692"/>
                <a:gd name="connsiteX53" fmla="*/ 597877 w 1570893"/>
                <a:gd name="connsiteY53" fmla="*/ 422031 h 1113692"/>
                <a:gd name="connsiteX54" fmla="*/ 679939 w 1570893"/>
                <a:gd name="connsiteY54" fmla="*/ 445477 h 1113692"/>
                <a:gd name="connsiteX55" fmla="*/ 715108 w 1570893"/>
                <a:gd name="connsiteY55" fmla="*/ 468923 h 1113692"/>
                <a:gd name="connsiteX56" fmla="*/ 867508 w 1570893"/>
                <a:gd name="connsiteY56" fmla="*/ 504092 h 1113692"/>
                <a:gd name="connsiteX57" fmla="*/ 949569 w 1570893"/>
                <a:gd name="connsiteY57" fmla="*/ 527538 h 1113692"/>
                <a:gd name="connsiteX58" fmla="*/ 1430216 w 1570893"/>
                <a:gd name="connsiteY58" fmla="*/ 527538 h 1113692"/>
                <a:gd name="connsiteX59" fmla="*/ 1441939 w 1570893"/>
                <a:gd name="connsiteY59" fmla="*/ 562707 h 1113692"/>
                <a:gd name="connsiteX60" fmla="*/ 1430216 w 1570893"/>
                <a:gd name="connsiteY60" fmla="*/ 738554 h 1113692"/>
                <a:gd name="connsiteX61" fmla="*/ 1406769 w 1570893"/>
                <a:gd name="connsiteY61" fmla="*/ 773723 h 1113692"/>
                <a:gd name="connsiteX62" fmla="*/ 1348154 w 1570893"/>
                <a:gd name="connsiteY62" fmla="*/ 879231 h 1113692"/>
                <a:gd name="connsiteX63" fmla="*/ 1207477 w 1570893"/>
                <a:gd name="connsiteY63" fmla="*/ 973015 h 1113692"/>
                <a:gd name="connsiteX64" fmla="*/ 1172308 w 1570893"/>
                <a:gd name="connsiteY64" fmla="*/ 996461 h 1113692"/>
                <a:gd name="connsiteX65" fmla="*/ 1101969 w 1570893"/>
                <a:gd name="connsiteY65" fmla="*/ 1019907 h 1113692"/>
                <a:gd name="connsiteX66" fmla="*/ 1019908 w 1570893"/>
                <a:gd name="connsiteY66" fmla="*/ 1043354 h 1113692"/>
                <a:gd name="connsiteX67" fmla="*/ 855785 w 1570893"/>
                <a:gd name="connsiteY67" fmla="*/ 1031631 h 1113692"/>
                <a:gd name="connsiteX68" fmla="*/ 820616 w 1570893"/>
                <a:gd name="connsiteY68" fmla="*/ 1019907 h 1113692"/>
                <a:gd name="connsiteX69" fmla="*/ 808893 w 1570893"/>
                <a:gd name="connsiteY69" fmla="*/ 984738 h 1113692"/>
                <a:gd name="connsiteX70" fmla="*/ 844062 w 1570893"/>
                <a:gd name="connsiteY70" fmla="*/ 867507 h 1113692"/>
                <a:gd name="connsiteX71" fmla="*/ 890954 w 1570893"/>
                <a:gd name="connsiteY71" fmla="*/ 797169 h 1113692"/>
                <a:gd name="connsiteX72" fmla="*/ 902677 w 1570893"/>
                <a:gd name="connsiteY72" fmla="*/ 750277 h 1113692"/>
                <a:gd name="connsiteX73" fmla="*/ 961293 w 1570893"/>
                <a:gd name="connsiteY73" fmla="*/ 668215 h 1113692"/>
                <a:gd name="connsiteX74" fmla="*/ 1008185 w 1570893"/>
                <a:gd name="connsiteY74" fmla="*/ 597877 h 1113692"/>
                <a:gd name="connsiteX75" fmla="*/ 1019908 w 1570893"/>
                <a:gd name="connsiteY75" fmla="*/ 562707 h 1113692"/>
                <a:gd name="connsiteX76" fmla="*/ 1055077 w 1570893"/>
                <a:gd name="connsiteY76" fmla="*/ 492369 h 1113692"/>
                <a:gd name="connsiteX77" fmla="*/ 1043354 w 1570893"/>
                <a:gd name="connsiteY77" fmla="*/ 422031 h 1113692"/>
                <a:gd name="connsiteX78" fmla="*/ 1019908 w 1570893"/>
                <a:gd name="connsiteY78" fmla="*/ 398584 h 1113692"/>
                <a:gd name="connsiteX79" fmla="*/ 996462 w 1570893"/>
                <a:gd name="connsiteY79" fmla="*/ 363415 h 1113692"/>
                <a:gd name="connsiteX80" fmla="*/ 961293 w 1570893"/>
                <a:gd name="connsiteY80" fmla="*/ 339969 h 1113692"/>
                <a:gd name="connsiteX81" fmla="*/ 937846 w 1570893"/>
                <a:gd name="connsiteY81" fmla="*/ 316523 h 1113692"/>
                <a:gd name="connsiteX82" fmla="*/ 867508 w 1570893"/>
                <a:gd name="connsiteY82" fmla="*/ 269631 h 1113692"/>
                <a:gd name="connsiteX83" fmla="*/ 844062 w 1570893"/>
                <a:gd name="connsiteY83" fmla="*/ 246184 h 1113692"/>
                <a:gd name="connsiteX84" fmla="*/ 773723 w 1570893"/>
                <a:gd name="connsiteY84" fmla="*/ 222738 h 1113692"/>
                <a:gd name="connsiteX85" fmla="*/ 738554 w 1570893"/>
                <a:gd name="connsiteY85" fmla="*/ 211015 h 1113692"/>
                <a:gd name="connsiteX86" fmla="*/ 703385 w 1570893"/>
                <a:gd name="connsiteY86" fmla="*/ 199292 h 1113692"/>
                <a:gd name="connsiteX87" fmla="*/ 668216 w 1570893"/>
                <a:gd name="connsiteY87" fmla="*/ 187569 h 1113692"/>
                <a:gd name="connsiteX88" fmla="*/ 644769 w 1570893"/>
                <a:gd name="connsiteY88" fmla="*/ 164123 h 1113692"/>
                <a:gd name="connsiteX89" fmla="*/ 504093 w 1570893"/>
                <a:gd name="connsiteY89" fmla="*/ 175846 h 1113692"/>
                <a:gd name="connsiteX90" fmla="*/ 457200 w 1570893"/>
                <a:gd name="connsiteY90" fmla="*/ 246184 h 1113692"/>
                <a:gd name="connsiteX91" fmla="*/ 433754 w 1570893"/>
                <a:gd name="connsiteY91" fmla="*/ 269631 h 1113692"/>
                <a:gd name="connsiteX92" fmla="*/ 445477 w 1570893"/>
                <a:gd name="connsiteY92" fmla="*/ 363415 h 1113692"/>
                <a:gd name="connsiteX93" fmla="*/ 468923 w 1570893"/>
                <a:gd name="connsiteY93" fmla="*/ 398584 h 1113692"/>
                <a:gd name="connsiteX94" fmla="*/ 515816 w 1570893"/>
                <a:gd name="connsiteY94" fmla="*/ 468923 h 1113692"/>
                <a:gd name="connsiteX95" fmla="*/ 539262 w 1570893"/>
                <a:gd name="connsiteY95" fmla="*/ 504092 h 1113692"/>
                <a:gd name="connsiteX96" fmla="*/ 609600 w 1570893"/>
                <a:gd name="connsiteY96" fmla="*/ 550984 h 1113692"/>
                <a:gd name="connsiteX97" fmla="*/ 644769 w 1570893"/>
                <a:gd name="connsiteY97" fmla="*/ 574431 h 1113692"/>
                <a:gd name="connsiteX98" fmla="*/ 668216 w 1570893"/>
                <a:gd name="connsiteY98" fmla="*/ 597877 h 1113692"/>
                <a:gd name="connsiteX99" fmla="*/ 691662 w 1570893"/>
                <a:gd name="connsiteY99" fmla="*/ 644769 h 1113692"/>
                <a:gd name="connsiteX100" fmla="*/ 726831 w 1570893"/>
                <a:gd name="connsiteY100" fmla="*/ 668215 h 1113692"/>
                <a:gd name="connsiteX101" fmla="*/ 785446 w 1570893"/>
                <a:gd name="connsiteY101" fmla="*/ 726831 h 1113692"/>
                <a:gd name="connsiteX102" fmla="*/ 808893 w 1570893"/>
                <a:gd name="connsiteY102" fmla="*/ 750277 h 1113692"/>
                <a:gd name="connsiteX103" fmla="*/ 844062 w 1570893"/>
                <a:gd name="connsiteY103" fmla="*/ 785446 h 1113692"/>
                <a:gd name="connsiteX104" fmla="*/ 832339 w 1570893"/>
                <a:gd name="connsiteY104" fmla="*/ 1008184 h 1113692"/>
                <a:gd name="connsiteX105" fmla="*/ 797169 w 1570893"/>
                <a:gd name="connsiteY105" fmla="*/ 1031631 h 1113692"/>
                <a:gd name="connsiteX106" fmla="*/ 726831 w 1570893"/>
                <a:gd name="connsiteY106" fmla="*/ 1055077 h 1113692"/>
                <a:gd name="connsiteX107" fmla="*/ 691662 w 1570893"/>
                <a:gd name="connsiteY107" fmla="*/ 1066800 h 1113692"/>
                <a:gd name="connsiteX108" fmla="*/ 633046 w 1570893"/>
                <a:gd name="connsiteY108" fmla="*/ 1078523 h 1113692"/>
                <a:gd name="connsiteX109" fmla="*/ 562708 w 1570893"/>
                <a:gd name="connsiteY109" fmla="*/ 1101969 h 1113692"/>
                <a:gd name="connsiteX110" fmla="*/ 527539 w 1570893"/>
                <a:gd name="connsiteY110" fmla="*/ 1113692 h 1113692"/>
                <a:gd name="connsiteX111" fmla="*/ 398585 w 1570893"/>
                <a:gd name="connsiteY111" fmla="*/ 1101969 h 1113692"/>
                <a:gd name="connsiteX112" fmla="*/ 386862 w 1570893"/>
                <a:gd name="connsiteY112" fmla="*/ 1066800 h 1113692"/>
                <a:gd name="connsiteX113" fmla="*/ 375139 w 1570893"/>
                <a:gd name="connsiteY113" fmla="*/ 785446 h 1113692"/>
                <a:gd name="connsiteX114" fmla="*/ 351693 w 1570893"/>
                <a:gd name="connsiteY114" fmla="*/ 715107 h 1113692"/>
                <a:gd name="connsiteX115" fmla="*/ 316523 w 1570893"/>
                <a:gd name="connsiteY115" fmla="*/ 586154 h 1113692"/>
                <a:gd name="connsiteX116" fmla="*/ 293077 w 1570893"/>
                <a:gd name="connsiteY116" fmla="*/ 550984 h 1113692"/>
                <a:gd name="connsiteX117" fmla="*/ 281354 w 1570893"/>
                <a:gd name="connsiteY117" fmla="*/ 515815 h 1113692"/>
                <a:gd name="connsiteX118" fmla="*/ 246185 w 1570893"/>
                <a:gd name="connsiteY118" fmla="*/ 480646 h 1113692"/>
                <a:gd name="connsiteX119" fmla="*/ 187569 w 1570893"/>
                <a:gd name="connsiteY119" fmla="*/ 422031 h 1113692"/>
                <a:gd name="connsiteX120" fmla="*/ 11723 w 1570893"/>
                <a:gd name="connsiteY120" fmla="*/ 468923 h 1113692"/>
                <a:gd name="connsiteX121" fmla="*/ 0 w 1570893"/>
                <a:gd name="connsiteY121" fmla="*/ 504092 h 1113692"/>
                <a:gd name="connsiteX122" fmla="*/ 11723 w 1570893"/>
                <a:gd name="connsiteY122" fmla="*/ 797169 h 1113692"/>
                <a:gd name="connsiteX123" fmla="*/ 23446 w 1570893"/>
                <a:gd name="connsiteY123" fmla="*/ 832338 h 1113692"/>
                <a:gd name="connsiteX124" fmla="*/ 46893 w 1570893"/>
                <a:gd name="connsiteY124" fmla="*/ 867507 h 1113692"/>
                <a:gd name="connsiteX125" fmla="*/ 58616 w 1570893"/>
                <a:gd name="connsiteY125" fmla="*/ 902677 h 1113692"/>
                <a:gd name="connsiteX126" fmla="*/ 93785 w 1570893"/>
                <a:gd name="connsiteY126" fmla="*/ 926123 h 1113692"/>
                <a:gd name="connsiteX127" fmla="*/ 175846 w 1570893"/>
                <a:gd name="connsiteY127" fmla="*/ 973015 h 1113692"/>
                <a:gd name="connsiteX128" fmla="*/ 211016 w 1570893"/>
                <a:gd name="connsiteY128" fmla="*/ 996461 h 1113692"/>
                <a:gd name="connsiteX129" fmla="*/ 281354 w 1570893"/>
                <a:gd name="connsiteY129" fmla="*/ 1019907 h 1113692"/>
                <a:gd name="connsiteX130" fmla="*/ 386862 w 1570893"/>
                <a:gd name="connsiteY130" fmla="*/ 1043354 h 1113692"/>
                <a:gd name="connsiteX131" fmla="*/ 621323 w 1570893"/>
                <a:gd name="connsiteY131" fmla="*/ 1031631 h 1113692"/>
                <a:gd name="connsiteX132" fmla="*/ 656493 w 1570893"/>
                <a:gd name="connsiteY132" fmla="*/ 1019907 h 1113692"/>
                <a:gd name="connsiteX133" fmla="*/ 726831 w 1570893"/>
                <a:gd name="connsiteY133" fmla="*/ 973015 h 1113692"/>
                <a:gd name="connsiteX134" fmla="*/ 738554 w 1570893"/>
                <a:gd name="connsiteY134" fmla="*/ 937846 h 1113692"/>
                <a:gd name="connsiteX135" fmla="*/ 726831 w 1570893"/>
                <a:gd name="connsiteY135" fmla="*/ 832338 h 1113692"/>
                <a:gd name="connsiteX136" fmla="*/ 691662 w 1570893"/>
                <a:gd name="connsiteY136" fmla="*/ 797169 h 1113692"/>
                <a:gd name="connsiteX137" fmla="*/ 621323 w 1570893"/>
                <a:gd name="connsiteY137" fmla="*/ 762000 h 1113692"/>
                <a:gd name="connsiteX138" fmla="*/ 586154 w 1570893"/>
                <a:gd name="connsiteY138" fmla="*/ 738554 h 1113692"/>
                <a:gd name="connsiteX139" fmla="*/ 539262 w 1570893"/>
                <a:gd name="connsiteY139" fmla="*/ 679938 h 1113692"/>
                <a:gd name="connsiteX140" fmla="*/ 914400 w 1570893"/>
                <a:gd name="connsiteY140" fmla="*/ 656492 h 1113692"/>
                <a:gd name="connsiteX141" fmla="*/ 1090246 w 1570893"/>
                <a:gd name="connsiteY141" fmla="*/ 679938 h 1113692"/>
                <a:gd name="connsiteX142" fmla="*/ 1160585 w 1570893"/>
                <a:gd name="connsiteY142" fmla="*/ 703384 h 1113692"/>
                <a:gd name="connsiteX143" fmla="*/ 1195754 w 1570893"/>
                <a:gd name="connsiteY143" fmla="*/ 715107 h 1113692"/>
                <a:gd name="connsiteX144" fmla="*/ 1219200 w 1570893"/>
                <a:gd name="connsiteY144" fmla="*/ 738554 h 1113692"/>
                <a:gd name="connsiteX145" fmla="*/ 1254369 w 1570893"/>
                <a:gd name="connsiteY145" fmla="*/ 762000 h 1113692"/>
                <a:gd name="connsiteX146" fmla="*/ 1266093 w 1570893"/>
                <a:gd name="connsiteY146" fmla="*/ 797169 h 1113692"/>
                <a:gd name="connsiteX147" fmla="*/ 1348154 w 1570893"/>
                <a:gd name="connsiteY147" fmla="*/ 890954 h 1113692"/>
                <a:gd name="connsiteX148" fmla="*/ 1371600 w 1570893"/>
                <a:gd name="connsiteY148" fmla="*/ 926123 h 1113692"/>
                <a:gd name="connsiteX149" fmla="*/ 1406769 w 1570893"/>
                <a:gd name="connsiteY149" fmla="*/ 949569 h 1113692"/>
                <a:gd name="connsiteX150" fmla="*/ 1477108 w 1570893"/>
                <a:gd name="connsiteY150" fmla="*/ 973015 h 1113692"/>
                <a:gd name="connsiteX151" fmla="*/ 1559169 w 1570893"/>
                <a:gd name="connsiteY151" fmla="*/ 961292 h 1113692"/>
                <a:gd name="connsiteX152" fmla="*/ 1570893 w 1570893"/>
                <a:gd name="connsiteY152" fmla="*/ 926123 h 1113692"/>
                <a:gd name="connsiteX153" fmla="*/ 1559169 w 1570893"/>
                <a:gd name="connsiteY153" fmla="*/ 750277 h 1113692"/>
                <a:gd name="connsiteX154" fmla="*/ 1547446 w 1570893"/>
                <a:gd name="connsiteY154" fmla="*/ 703384 h 1113692"/>
                <a:gd name="connsiteX155" fmla="*/ 1488831 w 1570893"/>
                <a:gd name="connsiteY155" fmla="*/ 597877 h 1113692"/>
                <a:gd name="connsiteX156" fmla="*/ 1418493 w 1570893"/>
                <a:gd name="connsiteY156" fmla="*/ 527538 h 1113692"/>
                <a:gd name="connsiteX157" fmla="*/ 1336431 w 1570893"/>
                <a:gd name="connsiteY157" fmla="*/ 504092 h 1113692"/>
                <a:gd name="connsiteX158" fmla="*/ 902677 w 1570893"/>
                <a:gd name="connsiteY158" fmla="*/ 468923 h 1113692"/>
                <a:gd name="connsiteX159" fmla="*/ 879231 w 1570893"/>
                <a:gd name="connsiteY159" fmla="*/ 433754 h 1113692"/>
                <a:gd name="connsiteX160" fmla="*/ 890954 w 1570893"/>
                <a:gd name="connsiteY160" fmla="*/ 398584 h 1113692"/>
                <a:gd name="connsiteX161" fmla="*/ 961293 w 1570893"/>
                <a:gd name="connsiteY161" fmla="*/ 386861 h 1113692"/>
                <a:gd name="connsiteX162" fmla="*/ 1043354 w 1570893"/>
                <a:gd name="connsiteY162" fmla="*/ 375138 h 1113692"/>
                <a:gd name="connsiteX163" fmla="*/ 1078523 w 1570893"/>
                <a:gd name="connsiteY163" fmla="*/ 363415 h 1113692"/>
                <a:gd name="connsiteX164" fmla="*/ 1090246 w 1570893"/>
                <a:gd name="connsiteY164" fmla="*/ 269631 h 1113692"/>
                <a:gd name="connsiteX165" fmla="*/ 1055077 w 1570893"/>
                <a:gd name="connsiteY165" fmla="*/ 257907 h 1113692"/>
                <a:gd name="connsiteX166" fmla="*/ 1019908 w 1570893"/>
                <a:gd name="connsiteY166" fmla="*/ 234461 h 1113692"/>
                <a:gd name="connsiteX167" fmla="*/ 902677 w 1570893"/>
                <a:gd name="connsiteY167" fmla="*/ 199292 h 1113692"/>
                <a:gd name="connsiteX168" fmla="*/ 867508 w 1570893"/>
                <a:gd name="connsiteY168" fmla="*/ 187569 h 1113692"/>
                <a:gd name="connsiteX169" fmla="*/ 832339 w 1570893"/>
                <a:gd name="connsiteY169" fmla="*/ 164123 h 1113692"/>
                <a:gd name="connsiteX170" fmla="*/ 738554 w 1570893"/>
                <a:gd name="connsiteY170" fmla="*/ 140677 h 1113692"/>
                <a:gd name="connsiteX171" fmla="*/ 644769 w 1570893"/>
                <a:gd name="connsiteY171" fmla="*/ 117231 h 1113692"/>
                <a:gd name="connsiteX172" fmla="*/ 550985 w 1570893"/>
                <a:gd name="connsiteY172" fmla="*/ 93784 h 1113692"/>
                <a:gd name="connsiteX173" fmla="*/ 468923 w 1570893"/>
                <a:gd name="connsiteY173" fmla="*/ 70338 h 1113692"/>
                <a:gd name="connsiteX174" fmla="*/ 269631 w 1570893"/>
                <a:gd name="connsiteY174" fmla="*/ 82061 h 1113692"/>
                <a:gd name="connsiteX175" fmla="*/ 234462 w 1570893"/>
                <a:gd name="connsiteY175" fmla="*/ 93784 h 1113692"/>
                <a:gd name="connsiteX176" fmla="*/ 222739 w 1570893"/>
                <a:gd name="connsiteY176" fmla="*/ 128954 h 1113692"/>
                <a:gd name="connsiteX177" fmla="*/ 234462 w 1570893"/>
                <a:gd name="connsiteY177" fmla="*/ 199292 h 1113692"/>
                <a:gd name="connsiteX178" fmla="*/ 293077 w 1570893"/>
                <a:gd name="connsiteY178" fmla="*/ 269631 h 1113692"/>
                <a:gd name="connsiteX179" fmla="*/ 339969 w 1570893"/>
                <a:gd name="connsiteY179" fmla="*/ 293077 h 1113692"/>
                <a:gd name="connsiteX180" fmla="*/ 457200 w 1570893"/>
                <a:gd name="connsiteY180" fmla="*/ 281354 h 1113692"/>
                <a:gd name="connsiteX181" fmla="*/ 515816 w 1570893"/>
                <a:gd name="connsiteY181" fmla="*/ 234461 h 1113692"/>
                <a:gd name="connsiteX182" fmla="*/ 550985 w 1570893"/>
                <a:gd name="connsiteY182" fmla="*/ 222738 h 1113692"/>
                <a:gd name="connsiteX183" fmla="*/ 621323 w 1570893"/>
                <a:gd name="connsiteY183" fmla="*/ 187569 h 1113692"/>
                <a:gd name="connsiteX184" fmla="*/ 668216 w 1570893"/>
                <a:gd name="connsiteY184" fmla="*/ 152400 h 1113692"/>
                <a:gd name="connsiteX185" fmla="*/ 703385 w 1570893"/>
                <a:gd name="connsiteY185" fmla="*/ 128954 h 1113692"/>
                <a:gd name="connsiteX186" fmla="*/ 726831 w 1570893"/>
                <a:gd name="connsiteY186" fmla="*/ 105507 h 1113692"/>
                <a:gd name="connsiteX187" fmla="*/ 762000 w 1570893"/>
                <a:gd name="connsiteY187" fmla="*/ 93784 h 1113692"/>
                <a:gd name="connsiteX188" fmla="*/ 808893 w 1570893"/>
                <a:gd name="connsiteY188" fmla="*/ 70338 h 1113692"/>
                <a:gd name="connsiteX189" fmla="*/ 844062 w 1570893"/>
                <a:gd name="connsiteY189" fmla="*/ 58615 h 1113692"/>
                <a:gd name="connsiteX190" fmla="*/ 879231 w 1570893"/>
                <a:gd name="connsiteY190" fmla="*/ 35169 h 1113692"/>
                <a:gd name="connsiteX191" fmla="*/ 949569 w 1570893"/>
                <a:gd name="connsiteY191" fmla="*/ 11723 h 1113692"/>
                <a:gd name="connsiteX192" fmla="*/ 984739 w 1570893"/>
                <a:gd name="connsiteY192" fmla="*/ 0 h 1113692"/>
                <a:gd name="connsiteX193" fmla="*/ 1230923 w 1570893"/>
                <a:gd name="connsiteY193" fmla="*/ 11723 h 1113692"/>
                <a:gd name="connsiteX194" fmla="*/ 1301262 w 1570893"/>
                <a:gd name="connsiteY194" fmla="*/ 35169 h 1113692"/>
                <a:gd name="connsiteX195" fmla="*/ 1336431 w 1570893"/>
                <a:gd name="connsiteY195" fmla="*/ 70338 h 1113692"/>
                <a:gd name="connsiteX196" fmla="*/ 1336431 w 1570893"/>
                <a:gd name="connsiteY196" fmla="*/ 246184 h 1113692"/>
                <a:gd name="connsiteX197" fmla="*/ 1289539 w 1570893"/>
                <a:gd name="connsiteY197" fmla="*/ 316523 h 1113692"/>
                <a:gd name="connsiteX198" fmla="*/ 1266093 w 1570893"/>
                <a:gd name="connsiteY198" fmla="*/ 351692 h 1113692"/>
                <a:gd name="connsiteX199" fmla="*/ 1242646 w 1570893"/>
                <a:gd name="connsiteY199" fmla="*/ 422031 h 1113692"/>
                <a:gd name="connsiteX200" fmla="*/ 1230923 w 1570893"/>
                <a:gd name="connsiteY200" fmla="*/ 457200 h 1113692"/>
                <a:gd name="connsiteX201" fmla="*/ 1266093 w 1570893"/>
                <a:gd name="connsiteY201" fmla="*/ 597877 h 1113692"/>
                <a:gd name="connsiteX202" fmla="*/ 1336431 w 1570893"/>
                <a:gd name="connsiteY202" fmla="*/ 644769 h 1113692"/>
                <a:gd name="connsiteX203" fmla="*/ 1395046 w 1570893"/>
                <a:gd name="connsiteY203" fmla="*/ 633046 h 1113692"/>
                <a:gd name="connsiteX204" fmla="*/ 1430216 w 1570893"/>
                <a:gd name="connsiteY204" fmla="*/ 562707 h 1113692"/>
                <a:gd name="connsiteX205" fmla="*/ 1418493 w 1570893"/>
                <a:gd name="connsiteY205" fmla="*/ 468923 h 1113692"/>
                <a:gd name="connsiteX206" fmla="*/ 1395046 w 1570893"/>
                <a:gd name="connsiteY206" fmla="*/ 445477 h 1113692"/>
                <a:gd name="connsiteX207" fmla="*/ 1383323 w 1570893"/>
                <a:gd name="connsiteY207" fmla="*/ 410307 h 1113692"/>
                <a:gd name="connsiteX208" fmla="*/ 1348154 w 1570893"/>
                <a:gd name="connsiteY208" fmla="*/ 398584 h 1113692"/>
                <a:gd name="connsiteX209" fmla="*/ 1266093 w 1570893"/>
                <a:gd name="connsiteY209" fmla="*/ 363415 h 1113692"/>
                <a:gd name="connsiteX210" fmla="*/ 1078523 w 1570893"/>
                <a:gd name="connsiteY210" fmla="*/ 375138 h 1113692"/>
                <a:gd name="connsiteX211" fmla="*/ 984739 w 1570893"/>
                <a:gd name="connsiteY211" fmla="*/ 398584 h 1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1570893" h="1113692">
                  <a:moveTo>
                    <a:pt x="480646" y="586154"/>
                  </a:moveTo>
                  <a:cubicBezTo>
                    <a:pt x="496277" y="605692"/>
                    <a:pt x="509846" y="627076"/>
                    <a:pt x="527539" y="644769"/>
                  </a:cubicBezTo>
                  <a:cubicBezTo>
                    <a:pt x="537502" y="654732"/>
                    <a:pt x="552745" y="658252"/>
                    <a:pt x="562708" y="668215"/>
                  </a:cubicBezTo>
                  <a:cubicBezTo>
                    <a:pt x="572671" y="678178"/>
                    <a:pt x="575551" y="694106"/>
                    <a:pt x="586154" y="703384"/>
                  </a:cubicBezTo>
                  <a:cubicBezTo>
                    <a:pt x="607361" y="721940"/>
                    <a:pt x="636567" y="730351"/>
                    <a:pt x="656493" y="750277"/>
                  </a:cubicBezTo>
                  <a:cubicBezTo>
                    <a:pt x="677618" y="771402"/>
                    <a:pt x="698269" y="796651"/>
                    <a:pt x="726831" y="808892"/>
                  </a:cubicBezTo>
                  <a:cubicBezTo>
                    <a:pt x="741640" y="815239"/>
                    <a:pt x="758092" y="816707"/>
                    <a:pt x="773723" y="820615"/>
                  </a:cubicBezTo>
                  <a:cubicBezTo>
                    <a:pt x="833303" y="817305"/>
                    <a:pt x="959224" y="846130"/>
                    <a:pt x="1019908" y="785446"/>
                  </a:cubicBezTo>
                  <a:cubicBezTo>
                    <a:pt x="1029871" y="775483"/>
                    <a:pt x="1035539" y="762000"/>
                    <a:pt x="1043354" y="750277"/>
                  </a:cubicBezTo>
                  <a:cubicBezTo>
                    <a:pt x="1039446" y="707292"/>
                    <a:pt x="1037735" y="664051"/>
                    <a:pt x="1031631" y="621323"/>
                  </a:cubicBezTo>
                  <a:cubicBezTo>
                    <a:pt x="1025435" y="577952"/>
                    <a:pt x="1020576" y="592850"/>
                    <a:pt x="996462" y="562707"/>
                  </a:cubicBezTo>
                  <a:cubicBezTo>
                    <a:pt x="981716" y="544274"/>
                    <a:pt x="971344" y="517157"/>
                    <a:pt x="949569" y="504092"/>
                  </a:cubicBezTo>
                  <a:cubicBezTo>
                    <a:pt x="938973" y="497734"/>
                    <a:pt x="926123" y="496277"/>
                    <a:pt x="914400" y="492369"/>
                  </a:cubicBezTo>
                  <a:cubicBezTo>
                    <a:pt x="894862" y="496277"/>
                    <a:pt x="874442" y="497096"/>
                    <a:pt x="855785" y="504092"/>
                  </a:cubicBezTo>
                  <a:cubicBezTo>
                    <a:pt x="842593" y="509039"/>
                    <a:pt x="831313" y="518369"/>
                    <a:pt x="820616" y="527538"/>
                  </a:cubicBezTo>
                  <a:lnTo>
                    <a:pt x="738554" y="609600"/>
                  </a:lnTo>
                  <a:cubicBezTo>
                    <a:pt x="726831" y="621323"/>
                    <a:pt x="717179" y="635573"/>
                    <a:pt x="703385" y="644769"/>
                  </a:cubicBezTo>
                  <a:cubicBezTo>
                    <a:pt x="653378" y="678106"/>
                    <a:pt x="636623" y="693477"/>
                    <a:pt x="586154" y="715107"/>
                  </a:cubicBezTo>
                  <a:cubicBezTo>
                    <a:pt x="574796" y="719975"/>
                    <a:pt x="562038" y="721305"/>
                    <a:pt x="550985" y="726831"/>
                  </a:cubicBezTo>
                  <a:cubicBezTo>
                    <a:pt x="538383" y="733132"/>
                    <a:pt x="528691" y="744555"/>
                    <a:pt x="515816" y="750277"/>
                  </a:cubicBezTo>
                  <a:cubicBezTo>
                    <a:pt x="493232" y="760314"/>
                    <a:pt x="468923" y="765908"/>
                    <a:pt x="445477" y="773723"/>
                  </a:cubicBezTo>
                  <a:lnTo>
                    <a:pt x="410308" y="785446"/>
                  </a:lnTo>
                  <a:lnTo>
                    <a:pt x="375139" y="797169"/>
                  </a:lnTo>
                  <a:lnTo>
                    <a:pt x="339969" y="808892"/>
                  </a:lnTo>
                  <a:cubicBezTo>
                    <a:pt x="317999" y="807427"/>
                    <a:pt x="184892" y="813415"/>
                    <a:pt x="128954" y="785446"/>
                  </a:cubicBezTo>
                  <a:cubicBezTo>
                    <a:pt x="116352" y="779145"/>
                    <a:pt x="105508" y="769815"/>
                    <a:pt x="93785" y="762000"/>
                  </a:cubicBezTo>
                  <a:cubicBezTo>
                    <a:pt x="97693" y="707292"/>
                    <a:pt x="92946" y="651266"/>
                    <a:pt x="105508" y="597877"/>
                  </a:cubicBezTo>
                  <a:cubicBezTo>
                    <a:pt x="109305" y="581739"/>
                    <a:pt x="127941" y="573321"/>
                    <a:pt x="140677" y="562707"/>
                  </a:cubicBezTo>
                  <a:cubicBezTo>
                    <a:pt x="160199" y="546438"/>
                    <a:pt x="200688" y="524635"/>
                    <a:pt x="222739" y="515815"/>
                  </a:cubicBezTo>
                  <a:cubicBezTo>
                    <a:pt x="245686" y="506636"/>
                    <a:pt x="269631" y="500184"/>
                    <a:pt x="293077" y="492369"/>
                  </a:cubicBezTo>
                  <a:cubicBezTo>
                    <a:pt x="304800" y="488461"/>
                    <a:pt x="316258" y="483643"/>
                    <a:pt x="328246" y="480646"/>
                  </a:cubicBezTo>
                  <a:cubicBezTo>
                    <a:pt x="343877" y="476738"/>
                    <a:pt x="359647" y="473349"/>
                    <a:pt x="375139" y="468923"/>
                  </a:cubicBezTo>
                  <a:cubicBezTo>
                    <a:pt x="387021" y="465528"/>
                    <a:pt x="398950" y="462068"/>
                    <a:pt x="410308" y="457200"/>
                  </a:cubicBezTo>
                  <a:cubicBezTo>
                    <a:pt x="426371" y="450316"/>
                    <a:pt x="440340" y="438352"/>
                    <a:pt x="457200" y="433754"/>
                  </a:cubicBezTo>
                  <a:cubicBezTo>
                    <a:pt x="483858" y="426484"/>
                    <a:pt x="512076" y="426974"/>
                    <a:pt x="539262" y="422031"/>
                  </a:cubicBezTo>
                  <a:cubicBezTo>
                    <a:pt x="555114" y="419149"/>
                    <a:pt x="570302" y="413189"/>
                    <a:pt x="586154" y="410307"/>
                  </a:cubicBezTo>
                  <a:cubicBezTo>
                    <a:pt x="613340" y="405364"/>
                    <a:pt x="640862" y="402492"/>
                    <a:pt x="668216" y="398584"/>
                  </a:cubicBezTo>
                  <a:cubicBezTo>
                    <a:pt x="683847" y="390769"/>
                    <a:pt x="698529" y="380664"/>
                    <a:pt x="715108" y="375138"/>
                  </a:cubicBezTo>
                  <a:cubicBezTo>
                    <a:pt x="734011" y="368837"/>
                    <a:pt x="755584" y="371660"/>
                    <a:pt x="773723" y="363415"/>
                  </a:cubicBezTo>
                  <a:cubicBezTo>
                    <a:pt x="799376" y="351755"/>
                    <a:pt x="820616" y="332154"/>
                    <a:pt x="844062" y="316523"/>
                  </a:cubicBezTo>
                  <a:lnTo>
                    <a:pt x="879231" y="293077"/>
                  </a:lnTo>
                  <a:lnTo>
                    <a:pt x="914400" y="269631"/>
                  </a:lnTo>
                  <a:cubicBezTo>
                    <a:pt x="933656" y="211861"/>
                    <a:pt x="937958" y="215332"/>
                    <a:pt x="914400" y="128954"/>
                  </a:cubicBezTo>
                  <a:cubicBezTo>
                    <a:pt x="911492" y="118291"/>
                    <a:pt x="900840" y="110450"/>
                    <a:pt x="890954" y="105507"/>
                  </a:cubicBezTo>
                  <a:cubicBezTo>
                    <a:pt x="876543" y="98301"/>
                    <a:pt x="859693" y="97692"/>
                    <a:pt x="844062" y="93784"/>
                  </a:cubicBezTo>
                  <a:cubicBezTo>
                    <a:pt x="832339" y="85969"/>
                    <a:pt x="821843" y="75888"/>
                    <a:pt x="808893" y="70338"/>
                  </a:cubicBezTo>
                  <a:cubicBezTo>
                    <a:pt x="794084" y="63991"/>
                    <a:pt x="777492" y="63041"/>
                    <a:pt x="762000" y="58615"/>
                  </a:cubicBezTo>
                  <a:cubicBezTo>
                    <a:pt x="644263" y="24976"/>
                    <a:pt x="826546" y="71821"/>
                    <a:pt x="679939" y="35169"/>
                  </a:cubicBezTo>
                  <a:cubicBezTo>
                    <a:pt x="621324" y="39077"/>
                    <a:pt x="561945" y="36683"/>
                    <a:pt x="504093" y="46892"/>
                  </a:cubicBezTo>
                  <a:cubicBezTo>
                    <a:pt x="493208" y="48813"/>
                    <a:pt x="481227" y="59300"/>
                    <a:pt x="480646" y="70338"/>
                  </a:cubicBezTo>
                  <a:cubicBezTo>
                    <a:pt x="477148" y="136792"/>
                    <a:pt x="483762" y="203644"/>
                    <a:pt x="492369" y="269631"/>
                  </a:cubicBezTo>
                  <a:cubicBezTo>
                    <a:pt x="495851" y="296328"/>
                    <a:pt x="516029" y="351905"/>
                    <a:pt x="539262" y="375138"/>
                  </a:cubicBezTo>
                  <a:cubicBezTo>
                    <a:pt x="549225" y="385101"/>
                    <a:pt x="563429" y="389782"/>
                    <a:pt x="574431" y="398584"/>
                  </a:cubicBezTo>
                  <a:cubicBezTo>
                    <a:pt x="583062" y="405489"/>
                    <a:pt x="588399" y="416344"/>
                    <a:pt x="597877" y="422031"/>
                  </a:cubicBezTo>
                  <a:cubicBezTo>
                    <a:pt x="609890" y="429239"/>
                    <a:pt x="671180" y="443287"/>
                    <a:pt x="679939" y="445477"/>
                  </a:cubicBezTo>
                  <a:cubicBezTo>
                    <a:pt x="691662" y="453292"/>
                    <a:pt x="701867" y="464108"/>
                    <a:pt x="715108" y="468923"/>
                  </a:cubicBezTo>
                  <a:cubicBezTo>
                    <a:pt x="760252" y="485339"/>
                    <a:pt x="819324" y="493385"/>
                    <a:pt x="867508" y="504092"/>
                  </a:cubicBezTo>
                  <a:cubicBezTo>
                    <a:pt x="911668" y="513905"/>
                    <a:pt x="910405" y="514483"/>
                    <a:pt x="949569" y="527538"/>
                  </a:cubicBezTo>
                  <a:cubicBezTo>
                    <a:pt x="1041506" y="523707"/>
                    <a:pt x="1318641" y="502744"/>
                    <a:pt x="1430216" y="527538"/>
                  </a:cubicBezTo>
                  <a:cubicBezTo>
                    <a:pt x="1442279" y="530219"/>
                    <a:pt x="1438031" y="550984"/>
                    <a:pt x="1441939" y="562707"/>
                  </a:cubicBezTo>
                  <a:cubicBezTo>
                    <a:pt x="1438031" y="621323"/>
                    <a:pt x="1439874" y="680608"/>
                    <a:pt x="1430216" y="738554"/>
                  </a:cubicBezTo>
                  <a:cubicBezTo>
                    <a:pt x="1427900" y="752452"/>
                    <a:pt x="1413070" y="761121"/>
                    <a:pt x="1406769" y="773723"/>
                  </a:cubicBezTo>
                  <a:cubicBezTo>
                    <a:pt x="1385390" y="816480"/>
                    <a:pt x="1403600" y="842267"/>
                    <a:pt x="1348154" y="879231"/>
                  </a:cubicBezTo>
                  <a:lnTo>
                    <a:pt x="1207477" y="973015"/>
                  </a:lnTo>
                  <a:cubicBezTo>
                    <a:pt x="1195754" y="980830"/>
                    <a:pt x="1185674" y="992006"/>
                    <a:pt x="1172308" y="996461"/>
                  </a:cubicBezTo>
                  <a:cubicBezTo>
                    <a:pt x="1148862" y="1004276"/>
                    <a:pt x="1125946" y="1013912"/>
                    <a:pt x="1101969" y="1019907"/>
                  </a:cubicBezTo>
                  <a:cubicBezTo>
                    <a:pt x="1043089" y="1034628"/>
                    <a:pt x="1070362" y="1026536"/>
                    <a:pt x="1019908" y="1043354"/>
                  </a:cubicBezTo>
                  <a:cubicBezTo>
                    <a:pt x="965200" y="1039446"/>
                    <a:pt x="910256" y="1038040"/>
                    <a:pt x="855785" y="1031631"/>
                  </a:cubicBezTo>
                  <a:cubicBezTo>
                    <a:pt x="843512" y="1030187"/>
                    <a:pt x="829354" y="1028645"/>
                    <a:pt x="820616" y="1019907"/>
                  </a:cubicBezTo>
                  <a:cubicBezTo>
                    <a:pt x="811878" y="1011169"/>
                    <a:pt x="812801" y="996461"/>
                    <a:pt x="808893" y="984738"/>
                  </a:cubicBezTo>
                  <a:cubicBezTo>
                    <a:pt x="828503" y="827860"/>
                    <a:pt x="796053" y="931519"/>
                    <a:pt x="844062" y="867507"/>
                  </a:cubicBezTo>
                  <a:cubicBezTo>
                    <a:pt x="860969" y="844964"/>
                    <a:pt x="890954" y="797169"/>
                    <a:pt x="890954" y="797169"/>
                  </a:cubicBezTo>
                  <a:cubicBezTo>
                    <a:pt x="894862" y="781538"/>
                    <a:pt x="896133" y="765000"/>
                    <a:pt x="902677" y="750277"/>
                  </a:cubicBezTo>
                  <a:cubicBezTo>
                    <a:pt x="924468" y="701247"/>
                    <a:pt x="930982" y="698525"/>
                    <a:pt x="961293" y="668215"/>
                  </a:cubicBezTo>
                  <a:cubicBezTo>
                    <a:pt x="988216" y="560521"/>
                    <a:pt x="949306" y="671477"/>
                    <a:pt x="1008185" y="597877"/>
                  </a:cubicBezTo>
                  <a:cubicBezTo>
                    <a:pt x="1015905" y="588227"/>
                    <a:pt x="1014382" y="573760"/>
                    <a:pt x="1019908" y="562707"/>
                  </a:cubicBezTo>
                  <a:cubicBezTo>
                    <a:pt x="1065360" y="471802"/>
                    <a:pt x="1025610" y="580771"/>
                    <a:pt x="1055077" y="492369"/>
                  </a:cubicBezTo>
                  <a:cubicBezTo>
                    <a:pt x="1051169" y="468923"/>
                    <a:pt x="1051700" y="444287"/>
                    <a:pt x="1043354" y="422031"/>
                  </a:cubicBezTo>
                  <a:cubicBezTo>
                    <a:pt x="1039473" y="411682"/>
                    <a:pt x="1026813" y="407215"/>
                    <a:pt x="1019908" y="398584"/>
                  </a:cubicBezTo>
                  <a:cubicBezTo>
                    <a:pt x="1011107" y="387582"/>
                    <a:pt x="1006425" y="373378"/>
                    <a:pt x="996462" y="363415"/>
                  </a:cubicBezTo>
                  <a:cubicBezTo>
                    <a:pt x="986499" y="353452"/>
                    <a:pt x="972295" y="348770"/>
                    <a:pt x="961293" y="339969"/>
                  </a:cubicBezTo>
                  <a:cubicBezTo>
                    <a:pt x="952662" y="333064"/>
                    <a:pt x="946688" y="323155"/>
                    <a:pt x="937846" y="316523"/>
                  </a:cubicBezTo>
                  <a:cubicBezTo>
                    <a:pt x="915303" y="299616"/>
                    <a:pt x="887433" y="289557"/>
                    <a:pt x="867508" y="269631"/>
                  </a:cubicBezTo>
                  <a:cubicBezTo>
                    <a:pt x="859693" y="261815"/>
                    <a:pt x="853948" y="251127"/>
                    <a:pt x="844062" y="246184"/>
                  </a:cubicBezTo>
                  <a:cubicBezTo>
                    <a:pt x="821957" y="235131"/>
                    <a:pt x="797169" y="230553"/>
                    <a:pt x="773723" y="222738"/>
                  </a:cubicBezTo>
                  <a:lnTo>
                    <a:pt x="738554" y="211015"/>
                  </a:lnTo>
                  <a:lnTo>
                    <a:pt x="703385" y="199292"/>
                  </a:lnTo>
                  <a:lnTo>
                    <a:pt x="668216" y="187569"/>
                  </a:lnTo>
                  <a:cubicBezTo>
                    <a:pt x="660400" y="179754"/>
                    <a:pt x="655794" y="164910"/>
                    <a:pt x="644769" y="164123"/>
                  </a:cubicBezTo>
                  <a:cubicBezTo>
                    <a:pt x="597834" y="160771"/>
                    <a:pt x="547202" y="156986"/>
                    <a:pt x="504093" y="175846"/>
                  </a:cubicBezTo>
                  <a:cubicBezTo>
                    <a:pt x="478277" y="187141"/>
                    <a:pt x="477125" y="226258"/>
                    <a:pt x="457200" y="246184"/>
                  </a:cubicBezTo>
                  <a:lnTo>
                    <a:pt x="433754" y="269631"/>
                  </a:lnTo>
                  <a:cubicBezTo>
                    <a:pt x="437662" y="300892"/>
                    <a:pt x="437188" y="333020"/>
                    <a:pt x="445477" y="363415"/>
                  </a:cubicBezTo>
                  <a:cubicBezTo>
                    <a:pt x="449184" y="377008"/>
                    <a:pt x="462622" y="385982"/>
                    <a:pt x="468923" y="398584"/>
                  </a:cubicBezTo>
                  <a:cubicBezTo>
                    <a:pt x="515277" y="491294"/>
                    <a:pt x="432479" y="368921"/>
                    <a:pt x="515816" y="468923"/>
                  </a:cubicBezTo>
                  <a:cubicBezTo>
                    <a:pt x="524836" y="479747"/>
                    <a:pt x="528659" y="494814"/>
                    <a:pt x="539262" y="504092"/>
                  </a:cubicBezTo>
                  <a:cubicBezTo>
                    <a:pt x="560469" y="522648"/>
                    <a:pt x="586154" y="535353"/>
                    <a:pt x="609600" y="550984"/>
                  </a:cubicBezTo>
                  <a:cubicBezTo>
                    <a:pt x="621323" y="558800"/>
                    <a:pt x="634806" y="564468"/>
                    <a:pt x="644769" y="574431"/>
                  </a:cubicBezTo>
                  <a:lnTo>
                    <a:pt x="668216" y="597877"/>
                  </a:lnTo>
                  <a:cubicBezTo>
                    <a:pt x="676031" y="613508"/>
                    <a:pt x="680474" y="631344"/>
                    <a:pt x="691662" y="644769"/>
                  </a:cubicBezTo>
                  <a:cubicBezTo>
                    <a:pt x="700682" y="655593"/>
                    <a:pt x="716228" y="658937"/>
                    <a:pt x="726831" y="668215"/>
                  </a:cubicBezTo>
                  <a:cubicBezTo>
                    <a:pt x="747626" y="686411"/>
                    <a:pt x="765907" y="707292"/>
                    <a:pt x="785446" y="726831"/>
                  </a:cubicBezTo>
                  <a:lnTo>
                    <a:pt x="808893" y="750277"/>
                  </a:lnTo>
                  <a:lnTo>
                    <a:pt x="844062" y="785446"/>
                  </a:lnTo>
                  <a:cubicBezTo>
                    <a:pt x="872445" y="870594"/>
                    <a:pt x="873971" y="858312"/>
                    <a:pt x="832339" y="1008184"/>
                  </a:cubicBezTo>
                  <a:cubicBezTo>
                    <a:pt x="828568" y="1021760"/>
                    <a:pt x="810044" y="1025909"/>
                    <a:pt x="797169" y="1031631"/>
                  </a:cubicBezTo>
                  <a:cubicBezTo>
                    <a:pt x="774585" y="1041669"/>
                    <a:pt x="750277" y="1047262"/>
                    <a:pt x="726831" y="1055077"/>
                  </a:cubicBezTo>
                  <a:cubicBezTo>
                    <a:pt x="715108" y="1058985"/>
                    <a:pt x="703779" y="1064377"/>
                    <a:pt x="691662" y="1066800"/>
                  </a:cubicBezTo>
                  <a:cubicBezTo>
                    <a:pt x="672123" y="1070708"/>
                    <a:pt x="652270" y="1073280"/>
                    <a:pt x="633046" y="1078523"/>
                  </a:cubicBezTo>
                  <a:cubicBezTo>
                    <a:pt x="609203" y="1085026"/>
                    <a:pt x="586154" y="1094154"/>
                    <a:pt x="562708" y="1101969"/>
                  </a:cubicBezTo>
                  <a:lnTo>
                    <a:pt x="527539" y="1113692"/>
                  </a:lnTo>
                  <a:cubicBezTo>
                    <a:pt x="484554" y="1109784"/>
                    <a:pt x="439532" y="1115618"/>
                    <a:pt x="398585" y="1101969"/>
                  </a:cubicBezTo>
                  <a:cubicBezTo>
                    <a:pt x="386862" y="1098061"/>
                    <a:pt x="387775" y="1079123"/>
                    <a:pt x="386862" y="1066800"/>
                  </a:cubicBezTo>
                  <a:cubicBezTo>
                    <a:pt x="379928" y="973190"/>
                    <a:pt x="384479" y="878846"/>
                    <a:pt x="375139" y="785446"/>
                  </a:cubicBezTo>
                  <a:cubicBezTo>
                    <a:pt x="372680" y="760854"/>
                    <a:pt x="356540" y="739342"/>
                    <a:pt x="351693" y="715107"/>
                  </a:cubicBezTo>
                  <a:cubicBezTo>
                    <a:pt x="345401" y="683651"/>
                    <a:pt x="333520" y="611650"/>
                    <a:pt x="316523" y="586154"/>
                  </a:cubicBezTo>
                  <a:cubicBezTo>
                    <a:pt x="308708" y="574431"/>
                    <a:pt x="299378" y="563586"/>
                    <a:pt x="293077" y="550984"/>
                  </a:cubicBezTo>
                  <a:cubicBezTo>
                    <a:pt x="287551" y="539931"/>
                    <a:pt x="288209" y="526097"/>
                    <a:pt x="281354" y="515815"/>
                  </a:cubicBezTo>
                  <a:cubicBezTo>
                    <a:pt x="272158" y="502021"/>
                    <a:pt x="256799" y="493382"/>
                    <a:pt x="246185" y="480646"/>
                  </a:cubicBezTo>
                  <a:cubicBezTo>
                    <a:pt x="197340" y="422031"/>
                    <a:pt x="252046" y="465015"/>
                    <a:pt x="187569" y="422031"/>
                  </a:cubicBezTo>
                  <a:cubicBezTo>
                    <a:pt x="69738" y="431095"/>
                    <a:pt x="49987" y="392395"/>
                    <a:pt x="11723" y="468923"/>
                  </a:cubicBezTo>
                  <a:cubicBezTo>
                    <a:pt x="6197" y="479976"/>
                    <a:pt x="3908" y="492369"/>
                    <a:pt x="0" y="504092"/>
                  </a:cubicBezTo>
                  <a:cubicBezTo>
                    <a:pt x="3908" y="601784"/>
                    <a:pt x="4757" y="699647"/>
                    <a:pt x="11723" y="797169"/>
                  </a:cubicBezTo>
                  <a:cubicBezTo>
                    <a:pt x="12603" y="809495"/>
                    <a:pt x="17920" y="821286"/>
                    <a:pt x="23446" y="832338"/>
                  </a:cubicBezTo>
                  <a:cubicBezTo>
                    <a:pt x="29747" y="844940"/>
                    <a:pt x="39077" y="855784"/>
                    <a:pt x="46893" y="867507"/>
                  </a:cubicBezTo>
                  <a:cubicBezTo>
                    <a:pt x="50801" y="879230"/>
                    <a:pt x="50896" y="893027"/>
                    <a:pt x="58616" y="902677"/>
                  </a:cubicBezTo>
                  <a:cubicBezTo>
                    <a:pt x="67417" y="913679"/>
                    <a:pt x="82320" y="917934"/>
                    <a:pt x="93785" y="926123"/>
                  </a:cubicBezTo>
                  <a:cubicBezTo>
                    <a:pt x="226065" y="1020609"/>
                    <a:pt x="74389" y="922287"/>
                    <a:pt x="175846" y="973015"/>
                  </a:cubicBezTo>
                  <a:cubicBezTo>
                    <a:pt x="188448" y="979316"/>
                    <a:pt x="198141" y="990739"/>
                    <a:pt x="211016" y="996461"/>
                  </a:cubicBezTo>
                  <a:cubicBezTo>
                    <a:pt x="233600" y="1006498"/>
                    <a:pt x="257908" y="1012091"/>
                    <a:pt x="281354" y="1019907"/>
                  </a:cubicBezTo>
                  <a:cubicBezTo>
                    <a:pt x="339079" y="1039149"/>
                    <a:pt x="304321" y="1029597"/>
                    <a:pt x="386862" y="1043354"/>
                  </a:cubicBezTo>
                  <a:cubicBezTo>
                    <a:pt x="465016" y="1039446"/>
                    <a:pt x="543366" y="1038410"/>
                    <a:pt x="621323" y="1031631"/>
                  </a:cubicBezTo>
                  <a:cubicBezTo>
                    <a:pt x="633634" y="1030560"/>
                    <a:pt x="645691" y="1025908"/>
                    <a:pt x="656493" y="1019907"/>
                  </a:cubicBezTo>
                  <a:cubicBezTo>
                    <a:pt x="681125" y="1006222"/>
                    <a:pt x="726831" y="973015"/>
                    <a:pt x="726831" y="973015"/>
                  </a:cubicBezTo>
                  <a:cubicBezTo>
                    <a:pt x="730739" y="961292"/>
                    <a:pt x="738554" y="950203"/>
                    <a:pt x="738554" y="937846"/>
                  </a:cubicBezTo>
                  <a:cubicBezTo>
                    <a:pt x="738554" y="902460"/>
                    <a:pt x="738021" y="865908"/>
                    <a:pt x="726831" y="832338"/>
                  </a:cubicBezTo>
                  <a:cubicBezTo>
                    <a:pt x="721588" y="816610"/>
                    <a:pt x="704398" y="807783"/>
                    <a:pt x="691662" y="797169"/>
                  </a:cubicBezTo>
                  <a:cubicBezTo>
                    <a:pt x="661361" y="771918"/>
                    <a:pt x="656572" y="773749"/>
                    <a:pt x="621323" y="762000"/>
                  </a:cubicBezTo>
                  <a:cubicBezTo>
                    <a:pt x="609600" y="754185"/>
                    <a:pt x="597156" y="747356"/>
                    <a:pt x="586154" y="738554"/>
                  </a:cubicBezTo>
                  <a:cubicBezTo>
                    <a:pt x="562292" y="719464"/>
                    <a:pt x="556670" y="706049"/>
                    <a:pt x="539262" y="679938"/>
                  </a:cubicBezTo>
                  <a:cubicBezTo>
                    <a:pt x="653642" y="565558"/>
                    <a:pt x="564482" y="637578"/>
                    <a:pt x="914400" y="656492"/>
                  </a:cubicBezTo>
                  <a:cubicBezTo>
                    <a:pt x="938774" y="657810"/>
                    <a:pt x="1061920" y="675891"/>
                    <a:pt x="1090246" y="679938"/>
                  </a:cubicBezTo>
                  <a:lnTo>
                    <a:pt x="1160585" y="703384"/>
                  </a:lnTo>
                  <a:lnTo>
                    <a:pt x="1195754" y="715107"/>
                  </a:lnTo>
                  <a:cubicBezTo>
                    <a:pt x="1203569" y="722923"/>
                    <a:pt x="1210569" y="731649"/>
                    <a:pt x="1219200" y="738554"/>
                  </a:cubicBezTo>
                  <a:cubicBezTo>
                    <a:pt x="1230202" y="747356"/>
                    <a:pt x="1245567" y="750998"/>
                    <a:pt x="1254369" y="762000"/>
                  </a:cubicBezTo>
                  <a:cubicBezTo>
                    <a:pt x="1262089" y="771649"/>
                    <a:pt x="1260567" y="786116"/>
                    <a:pt x="1266093" y="797169"/>
                  </a:cubicBezTo>
                  <a:cubicBezTo>
                    <a:pt x="1301063" y="867108"/>
                    <a:pt x="1287035" y="799275"/>
                    <a:pt x="1348154" y="890954"/>
                  </a:cubicBezTo>
                  <a:cubicBezTo>
                    <a:pt x="1355969" y="902677"/>
                    <a:pt x="1361637" y="916160"/>
                    <a:pt x="1371600" y="926123"/>
                  </a:cubicBezTo>
                  <a:cubicBezTo>
                    <a:pt x="1381563" y="936086"/>
                    <a:pt x="1393894" y="943847"/>
                    <a:pt x="1406769" y="949569"/>
                  </a:cubicBezTo>
                  <a:cubicBezTo>
                    <a:pt x="1429353" y="959606"/>
                    <a:pt x="1477108" y="973015"/>
                    <a:pt x="1477108" y="973015"/>
                  </a:cubicBezTo>
                  <a:cubicBezTo>
                    <a:pt x="1504462" y="969107"/>
                    <a:pt x="1534455" y="973649"/>
                    <a:pt x="1559169" y="961292"/>
                  </a:cubicBezTo>
                  <a:cubicBezTo>
                    <a:pt x="1570222" y="955766"/>
                    <a:pt x="1570893" y="938480"/>
                    <a:pt x="1570893" y="926123"/>
                  </a:cubicBezTo>
                  <a:cubicBezTo>
                    <a:pt x="1570893" y="867378"/>
                    <a:pt x="1565319" y="808700"/>
                    <a:pt x="1559169" y="750277"/>
                  </a:cubicBezTo>
                  <a:cubicBezTo>
                    <a:pt x="1557482" y="734253"/>
                    <a:pt x="1551872" y="718876"/>
                    <a:pt x="1547446" y="703384"/>
                  </a:cubicBezTo>
                  <a:cubicBezTo>
                    <a:pt x="1535653" y="662108"/>
                    <a:pt x="1522417" y="631464"/>
                    <a:pt x="1488831" y="597877"/>
                  </a:cubicBezTo>
                  <a:cubicBezTo>
                    <a:pt x="1465385" y="574431"/>
                    <a:pt x="1449949" y="538023"/>
                    <a:pt x="1418493" y="527538"/>
                  </a:cubicBezTo>
                  <a:cubicBezTo>
                    <a:pt x="1368038" y="510720"/>
                    <a:pt x="1395311" y="518812"/>
                    <a:pt x="1336431" y="504092"/>
                  </a:cubicBezTo>
                  <a:cubicBezTo>
                    <a:pt x="1184234" y="402627"/>
                    <a:pt x="1376031" y="521518"/>
                    <a:pt x="902677" y="468923"/>
                  </a:cubicBezTo>
                  <a:cubicBezTo>
                    <a:pt x="888674" y="467367"/>
                    <a:pt x="887046" y="445477"/>
                    <a:pt x="879231" y="433754"/>
                  </a:cubicBezTo>
                  <a:cubicBezTo>
                    <a:pt x="883139" y="422031"/>
                    <a:pt x="880225" y="404715"/>
                    <a:pt x="890954" y="398584"/>
                  </a:cubicBezTo>
                  <a:cubicBezTo>
                    <a:pt x="911592" y="386791"/>
                    <a:pt x="937800" y="390475"/>
                    <a:pt x="961293" y="386861"/>
                  </a:cubicBezTo>
                  <a:cubicBezTo>
                    <a:pt x="988603" y="382659"/>
                    <a:pt x="1016000" y="379046"/>
                    <a:pt x="1043354" y="375138"/>
                  </a:cubicBezTo>
                  <a:cubicBezTo>
                    <a:pt x="1055077" y="371230"/>
                    <a:pt x="1068874" y="371134"/>
                    <a:pt x="1078523" y="363415"/>
                  </a:cubicBezTo>
                  <a:cubicBezTo>
                    <a:pt x="1107934" y="339886"/>
                    <a:pt x="1111927" y="302154"/>
                    <a:pt x="1090246" y="269631"/>
                  </a:cubicBezTo>
                  <a:cubicBezTo>
                    <a:pt x="1083392" y="259349"/>
                    <a:pt x="1066130" y="263433"/>
                    <a:pt x="1055077" y="257907"/>
                  </a:cubicBezTo>
                  <a:cubicBezTo>
                    <a:pt x="1042475" y="251606"/>
                    <a:pt x="1032783" y="240183"/>
                    <a:pt x="1019908" y="234461"/>
                  </a:cubicBezTo>
                  <a:cubicBezTo>
                    <a:pt x="969763" y="212174"/>
                    <a:pt x="950417" y="212932"/>
                    <a:pt x="902677" y="199292"/>
                  </a:cubicBezTo>
                  <a:cubicBezTo>
                    <a:pt x="890795" y="195897"/>
                    <a:pt x="878561" y="193095"/>
                    <a:pt x="867508" y="187569"/>
                  </a:cubicBezTo>
                  <a:cubicBezTo>
                    <a:pt x="854906" y="181268"/>
                    <a:pt x="845580" y="168938"/>
                    <a:pt x="832339" y="164123"/>
                  </a:cubicBezTo>
                  <a:cubicBezTo>
                    <a:pt x="802055" y="153111"/>
                    <a:pt x="769124" y="150867"/>
                    <a:pt x="738554" y="140677"/>
                  </a:cubicBezTo>
                  <a:cubicBezTo>
                    <a:pt x="671318" y="118265"/>
                    <a:pt x="736729" y="138453"/>
                    <a:pt x="644769" y="117231"/>
                  </a:cubicBezTo>
                  <a:cubicBezTo>
                    <a:pt x="613371" y="109985"/>
                    <a:pt x="582246" y="101600"/>
                    <a:pt x="550985" y="93784"/>
                  </a:cubicBezTo>
                  <a:cubicBezTo>
                    <a:pt x="492099" y="79062"/>
                    <a:pt x="519382" y="87157"/>
                    <a:pt x="468923" y="70338"/>
                  </a:cubicBezTo>
                  <a:cubicBezTo>
                    <a:pt x="402492" y="74246"/>
                    <a:pt x="335846" y="75440"/>
                    <a:pt x="269631" y="82061"/>
                  </a:cubicBezTo>
                  <a:cubicBezTo>
                    <a:pt x="257335" y="83291"/>
                    <a:pt x="243200" y="85046"/>
                    <a:pt x="234462" y="93784"/>
                  </a:cubicBezTo>
                  <a:cubicBezTo>
                    <a:pt x="225724" y="102522"/>
                    <a:pt x="226647" y="117231"/>
                    <a:pt x="222739" y="128954"/>
                  </a:cubicBezTo>
                  <a:cubicBezTo>
                    <a:pt x="226647" y="152400"/>
                    <a:pt x="225634" y="177223"/>
                    <a:pt x="234462" y="199292"/>
                  </a:cubicBezTo>
                  <a:cubicBezTo>
                    <a:pt x="237685" y="207349"/>
                    <a:pt x="277639" y="259339"/>
                    <a:pt x="293077" y="269631"/>
                  </a:cubicBezTo>
                  <a:cubicBezTo>
                    <a:pt x="307617" y="279325"/>
                    <a:pt x="324338" y="285262"/>
                    <a:pt x="339969" y="293077"/>
                  </a:cubicBezTo>
                  <a:cubicBezTo>
                    <a:pt x="379046" y="289169"/>
                    <a:pt x="418934" y="290185"/>
                    <a:pt x="457200" y="281354"/>
                  </a:cubicBezTo>
                  <a:cubicBezTo>
                    <a:pt x="495321" y="272557"/>
                    <a:pt x="487304" y="251568"/>
                    <a:pt x="515816" y="234461"/>
                  </a:cubicBezTo>
                  <a:cubicBezTo>
                    <a:pt x="526412" y="228103"/>
                    <a:pt x="539932" y="228264"/>
                    <a:pt x="550985" y="222738"/>
                  </a:cubicBezTo>
                  <a:cubicBezTo>
                    <a:pt x="641887" y="177287"/>
                    <a:pt x="532925" y="217035"/>
                    <a:pt x="621323" y="187569"/>
                  </a:cubicBezTo>
                  <a:cubicBezTo>
                    <a:pt x="636954" y="175846"/>
                    <a:pt x="652317" y="163756"/>
                    <a:pt x="668216" y="152400"/>
                  </a:cubicBezTo>
                  <a:cubicBezTo>
                    <a:pt x="679681" y="144211"/>
                    <a:pt x="692383" y="137756"/>
                    <a:pt x="703385" y="128954"/>
                  </a:cubicBezTo>
                  <a:cubicBezTo>
                    <a:pt x="712016" y="122049"/>
                    <a:pt x="717353" y="111194"/>
                    <a:pt x="726831" y="105507"/>
                  </a:cubicBezTo>
                  <a:cubicBezTo>
                    <a:pt x="737427" y="99149"/>
                    <a:pt x="750642" y="98652"/>
                    <a:pt x="762000" y="93784"/>
                  </a:cubicBezTo>
                  <a:cubicBezTo>
                    <a:pt x="778063" y="86900"/>
                    <a:pt x="792830" y="77222"/>
                    <a:pt x="808893" y="70338"/>
                  </a:cubicBezTo>
                  <a:cubicBezTo>
                    <a:pt x="820251" y="65470"/>
                    <a:pt x="833009" y="64141"/>
                    <a:pt x="844062" y="58615"/>
                  </a:cubicBezTo>
                  <a:cubicBezTo>
                    <a:pt x="856664" y="52314"/>
                    <a:pt x="866356" y="40891"/>
                    <a:pt x="879231" y="35169"/>
                  </a:cubicBezTo>
                  <a:cubicBezTo>
                    <a:pt x="901815" y="25132"/>
                    <a:pt x="926123" y="19538"/>
                    <a:pt x="949569" y="11723"/>
                  </a:cubicBezTo>
                  <a:lnTo>
                    <a:pt x="984739" y="0"/>
                  </a:lnTo>
                  <a:cubicBezTo>
                    <a:pt x="1066800" y="3908"/>
                    <a:pt x="1149271" y="2651"/>
                    <a:pt x="1230923" y="11723"/>
                  </a:cubicBezTo>
                  <a:cubicBezTo>
                    <a:pt x="1255486" y="14452"/>
                    <a:pt x="1301262" y="35169"/>
                    <a:pt x="1301262" y="35169"/>
                  </a:cubicBezTo>
                  <a:cubicBezTo>
                    <a:pt x="1312985" y="46892"/>
                    <a:pt x="1327235" y="56544"/>
                    <a:pt x="1336431" y="70338"/>
                  </a:cubicBezTo>
                  <a:cubicBezTo>
                    <a:pt x="1365344" y="113707"/>
                    <a:pt x="1340384" y="231952"/>
                    <a:pt x="1336431" y="246184"/>
                  </a:cubicBezTo>
                  <a:cubicBezTo>
                    <a:pt x="1328889" y="273335"/>
                    <a:pt x="1305170" y="293077"/>
                    <a:pt x="1289539" y="316523"/>
                  </a:cubicBezTo>
                  <a:cubicBezTo>
                    <a:pt x="1281724" y="328246"/>
                    <a:pt x="1270549" y="338326"/>
                    <a:pt x="1266093" y="351692"/>
                  </a:cubicBezTo>
                  <a:lnTo>
                    <a:pt x="1242646" y="422031"/>
                  </a:lnTo>
                  <a:lnTo>
                    <a:pt x="1230923" y="457200"/>
                  </a:lnTo>
                  <a:cubicBezTo>
                    <a:pt x="1235881" y="501819"/>
                    <a:pt x="1226331" y="563085"/>
                    <a:pt x="1266093" y="597877"/>
                  </a:cubicBezTo>
                  <a:cubicBezTo>
                    <a:pt x="1287300" y="616433"/>
                    <a:pt x="1336431" y="644769"/>
                    <a:pt x="1336431" y="644769"/>
                  </a:cubicBezTo>
                  <a:cubicBezTo>
                    <a:pt x="1355969" y="640861"/>
                    <a:pt x="1377746" y="642932"/>
                    <a:pt x="1395046" y="633046"/>
                  </a:cubicBezTo>
                  <a:cubicBezTo>
                    <a:pt x="1413763" y="622351"/>
                    <a:pt x="1424198" y="580760"/>
                    <a:pt x="1430216" y="562707"/>
                  </a:cubicBezTo>
                  <a:cubicBezTo>
                    <a:pt x="1426308" y="531446"/>
                    <a:pt x="1427546" y="499099"/>
                    <a:pt x="1418493" y="468923"/>
                  </a:cubicBezTo>
                  <a:cubicBezTo>
                    <a:pt x="1415317" y="458336"/>
                    <a:pt x="1400733" y="454955"/>
                    <a:pt x="1395046" y="445477"/>
                  </a:cubicBezTo>
                  <a:cubicBezTo>
                    <a:pt x="1388688" y="434881"/>
                    <a:pt x="1392061" y="419045"/>
                    <a:pt x="1383323" y="410307"/>
                  </a:cubicBezTo>
                  <a:cubicBezTo>
                    <a:pt x="1374585" y="401569"/>
                    <a:pt x="1359207" y="404110"/>
                    <a:pt x="1348154" y="398584"/>
                  </a:cubicBezTo>
                  <a:cubicBezTo>
                    <a:pt x="1267196" y="358105"/>
                    <a:pt x="1363685" y="387813"/>
                    <a:pt x="1266093" y="363415"/>
                  </a:cubicBezTo>
                  <a:cubicBezTo>
                    <a:pt x="1203570" y="367323"/>
                    <a:pt x="1140475" y="365845"/>
                    <a:pt x="1078523" y="375138"/>
                  </a:cubicBezTo>
                  <a:cubicBezTo>
                    <a:pt x="875613" y="405574"/>
                    <a:pt x="1176149" y="398584"/>
                    <a:pt x="984739" y="398584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Vrije vorm 17"/>
            <p:cNvSpPr/>
            <p:nvPr/>
          </p:nvSpPr>
          <p:spPr>
            <a:xfrm>
              <a:off x="1838389" y="2179498"/>
              <a:ext cx="1301719" cy="995095"/>
            </a:xfrm>
            <a:custGeom>
              <a:avLst/>
              <a:gdLst>
                <a:gd name="connsiteX0" fmla="*/ 480646 w 1570893"/>
                <a:gd name="connsiteY0" fmla="*/ 586154 h 1113692"/>
                <a:gd name="connsiteX1" fmla="*/ 527539 w 1570893"/>
                <a:gd name="connsiteY1" fmla="*/ 644769 h 1113692"/>
                <a:gd name="connsiteX2" fmla="*/ 562708 w 1570893"/>
                <a:gd name="connsiteY2" fmla="*/ 668215 h 1113692"/>
                <a:gd name="connsiteX3" fmla="*/ 586154 w 1570893"/>
                <a:gd name="connsiteY3" fmla="*/ 703384 h 1113692"/>
                <a:gd name="connsiteX4" fmla="*/ 656493 w 1570893"/>
                <a:gd name="connsiteY4" fmla="*/ 750277 h 1113692"/>
                <a:gd name="connsiteX5" fmla="*/ 726831 w 1570893"/>
                <a:gd name="connsiteY5" fmla="*/ 808892 h 1113692"/>
                <a:gd name="connsiteX6" fmla="*/ 773723 w 1570893"/>
                <a:gd name="connsiteY6" fmla="*/ 820615 h 1113692"/>
                <a:gd name="connsiteX7" fmla="*/ 1019908 w 1570893"/>
                <a:gd name="connsiteY7" fmla="*/ 785446 h 1113692"/>
                <a:gd name="connsiteX8" fmla="*/ 1043354 w 1570893"/>
                <a:gd name="connsiteY8" fmla="*/ 750277 h 1113692"/>
                <a:gd name="connsiteX9" fmla="*/ 1031631 w 1570893"/>
                <a:gd name="connsiteY9" fmla="*/ 621323 h 1113692"/>
                <a:gd name="connsiteX10" fmla="*/ 996462 w 1570893"/>
                <a:gd name="connsiteY10" fmla="*/ 562707 h 1113692"/>
                <a:gd name="connsiteX11" fmla="*/ 949569 w 1570893"/>
                <a:gd name="connsiteY11" fmla="*/ 504092 h 1113692"/>
                <a:gd name="connsiteX12" fmla="*/ 914400 w 1570893"/>
                <a:gd name="connsiteY12" fmla="*/ 492369 h 1113692"/>
                <a:gd name="connsiteX13" fmla="*/ 855785 w 1570893"/>
                <a:gd name="connsiteY13" fmla="*/ 504092 h 1113692"/>
                <a:gd name="connsiteX14" fmla="*/ 820616 w 1570893"/>
                <a:gd name="connsiteY14" fmla="*/ 527538 h 1113692"/>
                <a:gd name="connsiteX15" fmla="*/ 738554 w 1570893"/>
                <a:gd name="connsiteY15" fmla="*/ 609600 h 1113692"/>
                <a:gd name="connsiteX16" fmla="*/ 703385 w 1570893"/>
                <a:gd name="connsiteY16" fmla="*/ 644769 h 1113692"/>
                <a:gd name="connsiteX17" fmla="*/ 586154 w 1570893"/>
                <a:gd name="connsiteY17" fmla="*/ 715107 h 1113692"/>
                <a:gd name="connsiteX18" fmla="*/ 550985 w 1570893"/>
                <a:gd name="connsiteY18" fmla="*/ 726831 h 1113692"/>
                <a:gd name="connsiteX19" fmla="*/ 515816 w 1570893"/>
                <a:gd name="connsiteY19" fmla="*/ 750277 h 1113692"/>
                <a:gd name="connsiteX20" fmla="*/ 445477 w 1570893"/>
                <a:gd name="connsiteY20" fmla="*/ 773723 h 1113692"/>
                <a:gd name="connsiteX21" fmla="*/ 410308 w 1570893"/>
                <a:gd name="connsiteY21" fmla="*/ 785446 h 1113692"/>
                <a:gd name="connsiteX22" fmla="*/ 375139 w 1570893"/>
                <a:gd name="connsiteY22" fmla="*/ 797169 h 1113692"/>
                <a:gd name="connsiteX23" fmla="*/ 339969 w 1570893"/>
                <a:gd name="connsiteY23" fmla="*/ 808892 h 1113692"/>
                <a:gd name="connsiteX24" fmla="*/ 128954 w 1570893"/>
                <a:gd name="connsiteY24" fmla="*/ 785446 h 1113692"/>
                <a:gd name="connsiteX25" fmla="*/ 93785 w 1570893"/>
                <a:gd name="connsiteY25" fmla="*/ 762000 h 1113692"/>
                <a:gd name="connsiteX26" fmla="*/ 105508 w 1570893"/>
                <a:gd name="connsiteY26" fmla="*/ 597877 h 1113692"/>
                <a:gd name="connsiteX27" fmla="*/ 140677 w 1570893"/>
                <a:gd name="connsiteY27" fmla="*/ 562707 h 1113692"/>
                <a:gd name="connsiteX28" fmla="*/ 222739 w 1570893"/>
                <a:gd name="connsiteY28" fmla="*/ 515815 h 1113692"/>
                <a:gd name="connsiteX29" fmla="*/ 293077 w 1570893"/>
                <a:gd name="connsiteY29" fmla="*/ 492369 h 1113692"/>
                <a:gd name="connsiteX30" fmla="*/ 328246 w 1570893"/>
                <a:gd name="connsiteY30" fmla="*/ 480646 h 1113692"/>
                <a:gd name="connsiteX31" fmla="*/ 375139 w 1570893"/>
                <a:gd name="connsiteY31" fmla="*/ 468923 h 1113692"/>
                <a:gd name="connsiteX32" fmla="*/ 410308 w 1570893"/>
                <a:gd name="connsiteY32" fmla="*/ 457200 h 1113692"/>
                <a:gd name="connsiteX33" fmla="*/ 457200 w 1570893"/>
                <a:gd name="connsiteY33" fmla="*/ 433754 h 1113692"/>
                <a:gd name="connsiteX34" fmla="*/ 539262 w 1570893"/>
                <a:gd name="connsiteY34" fmla="*/ 422031 h 1113692"/>
                <a:gd name="connsiteX35" fmla="*/ 586154 w 1570893"/>
                <a:gd name="connsiteY35" fmla="*/ 410307 h 1113692"/>
                <a:gd name="connsiteX36" fmla="*/ 668216 w 1570893"/>
                <a:gd name="connsiteY36" fmla="*/ 398584 h 1113692"/>
                <a:gd name="connsiteX37" fmla="*/ 715108 w 1570893"/>
                <a:gd name="connsiteY37" fmla="*/ 375138 h 1113692"/>
                <a:gd name="connsiteX38" fmla="*/ 773723 w 1570893"/>
                <a:gd name="connsiteY38" fmla="*/ 363415 h 1113692"/>
                <a:gd name="connsiteX39" fmla="*/ 844062 w 1570893"/>
                <a:gd name="connsiteY39" fmla="*/ 316523 h 1113692"/>
                <a:gd name="connsiteX40" fmla="*/ 879231 w 1570893"/>
                <a:gd name="connsiteY40" fmla="*/ 293077 h 1113692"/>
                <a:gd name="connsiteX41" fmla="*/ 914400 w 1570893"/>
                <a:gd name="connsiteY41" fmla="*/ 269631 h 1113692"/>
                <a:gd name="connsiteX42" fmla="*/ 914400 w 1570893"/>
                <a:gd name="connsiteY42" fmla="*/ 128954 h 1113692"/>
                <a:gd name="connsiteX43" fmla="*/ 890954 w 1570893"/>
                <a:gd name="connsiteY43" fmla="*/ 105507 h 1113692"/>
                <a:gd name="connsiteX44" fmla="*/ 844062 w 1570893"/>
                <a:gd name="connsiteY44" fmla="*/ 93784 h 1113692"/>
                <a:gd name="connsiteX45" fmla="*/ 808893 w 1570893"/>
                <a:gd name="connsiteY45" fmla="*/ 70338 h 1113692"/>
                <a:gd name="connsiteX46" fmla="*/ 762000 w 1570893"/>
                <a:gd name="connsiteY46" fmla="*/ 58615 h 1113692"/>
                <a:gd name="connsiteX47" fmla="*/ 679939 w 1570893"/>
                <a:gd name="connsiteY47" fmla="*/ 35169 h 1113692"/>
                <a:gd name="connsiteX48" fmla="*/ 504093 w 1570893"/>
                <a:gd name="connsiteY48" fmla="*/ 46892 h 1113692"/>
                <a:gd name="connsiteX49" fmla="*/ 480646 w 1570893"/>
                <a:gd name="connsiteY49" fmla="*/ 70338 h 1113692"/>
                <a:gd name="connsiteX50" fmla="*/ 492369 w 1570893"/>
                <a:gd name="connsiteY50" fmla="*/ 269631 h 1113692"/>
                <a:gd name="connsiteX51" fmla="*/ 539262 w 1570893"/>
                <a:gd name="connsiteY51" fmla="*/ 375138 h 1113692"/>
                <a:gd name="connsiteX52" fmla="*/ 574431 w 1570893"/>
                <a:gd name="connsiteY52" fmla="*/ 398584 h 1113692"/>
                <a:gd name="connsiteX53" fmla="*/ 597877 w 1570893"/>
                <a:gd name="connsiteY53" fmla="*/ 422031 h 1113692"/>
                <a:gd name="connsiteX54" fmla="*/ 679939 w 1570893"/>
                <a:gd name="connsiteY54" fmla="*/ 445477 h 1113692"/>
                <a:gd name="connsiteX55" fmla="*/ 715108 w 1570893"/>
                <a:gd name="connsiteY55" fmla="*/ 468923 h 1113692"/>
                <a:gd name="connsiteX56" fmla="*/ 867508 w 1570893"/>
                <a:gd name="connsiteY56" fmla="*/ 504092 h 1113692"/>
                <a:gd name="connsiteX57" fmla="*/ 949569 w 1570893"/>
                <a:gd name="connsiteY57" fmla="*/ 527538 h 1113692"/>
                <a:gd name="connsiteX58" fmla="*/ 1430216 w 1570893"/>
                <a:gd name="connsiteY58" fmla="*/ 527538 h 1113692"/>
                <a:gd name="connsiteX59" fmla="*/ 1441939 w 1570893"/>
                <a:gd name="connsiteY59" fmla="*/ 562707 h 1113692"/>
                <a:gd name="connsiteX60" fmla="*/ 1430216 w 1570893"/>
                <a:gd name="connsiteY60" fmla="*/ 738554 h 1113692"/>
                <a:gd name="connsiteX61" fmla="*/ 1406769 w 1570893"/>
                <a:gd name="connsiteY61" fmla="*/ 773723 h 1113692"/>
                <a:gd name="connsiteX62" fmla="*/ 1348154 w 1570893"/>
                <a:gd name="connsiteY62" fmla="*/ 879231 h 1113692"/>
                <a:gd name="connsiteX63" fmla="*/ 1207477 w 1570893"/>
                <a:gd name="connsiteY63" fmla="*/ 973015 h 1113692"/>
                <a:gd name="connsiteX64" fmla="*/ 1172308 w 1570893"/>
                <a:gd name="connsiteY64" fmla="*/ 996461 h 1113692"/>
                <a:gd name="connsiteX65" fmla="*/ 1101969 w 1570893"/>
                <a:gd name="connsiteY65" fmla="*/ 1019907 h 1113692"/>
                <a:gd name="connsiteX66" fmla="*/ 1019908 w 1570893"/>
                <a:gd name="connsiteY66" fmla="*/ 1043354 h 1113692"/>
                <a:gd name="connsiteX67" fmla="*/ 855785 w 1570893"/>
                <a:gd name="connsiteY67" fmla="*/ 1031631 h 1113692"/>
                <a:gd name="connsiteX68" fmla="*/ 820616 w 1570893"/>
                <a:gd name="connsiteY68" fmla="*/ 1019907 h 1113692"/>
                <a:gd name="connsiteX69" fmla="*/ 808893 w 1570893"/>
                <a:gd name="connsiteY69" fmla="*/ 984738 h 1113692"/>
                <a:gd name="connsiteX70" fmla="*/ 844062 w 1570893"/>
                <a:gd name="connsiteY70" fmla="*/ 867507 h 1113692"/>
                <a:gd name="connsiteX71" fmla="*/ 890954 w 1570893"/>
                <a:gd name="connsiteY71" fmla="*/ 797169 h 1113692"/>
                <a:gd name="connsiteX72" fmla="*/ 902677 w 1570893"/>
                <a:gd name="connsiteY72" fmla="*/ 750277 h 1113692"/>
                <a:gd name="connsiteX73" fmla="*/ 961293 w 1570893"/>
                <a:gd name="connsiteY73" fmla="*/ 668215 h 1113692"/>
                <a:gd name="connsiteX74" fmla="*/ 1008185 w 1570893"/>
                <a:gd name="connsiteY74" fmla="*/ 597877 h 1113692"/>
                <a:gd name="connsiteX75" fmla="*/ 1019908 w 1570893"/>
                <a:gd name="connsiteY75" fmla="*/ 562707 h 1113692"/>
                <a:gd name="connsiteX76" fmla="*/ 1055077 w 1570893"/>
                <a:gd name="connsiteY76" fmla="*/ 492369 h 1113692"/>
                <a:gd name="connsiteX77" fmla="*/ 1043354 w 1570893"/>
                <a:gd name="connsiteY77" fmla="*/ 422031 h 1113692"/>
                <a:gd name="connsiteX78" fmla="*/ 1019908 w 1570893"/>
                <a:gd name="connsiteY78" fmla="*/ 398584 h 1113692"/>
                <a:gd name="connsiteX79" fmla="*/ 996462 w 1570893"/>
                <a:gd name="connsiteY79" fmla="*/ 363415 h 1113692"/>
                <a:gd name="connsiteX80" fmla="*/ 961293 w 1570893"/>
                <a:gd name="connsiteY80" fmla="*/ 339969 h 1113692"/>
                <a:gd name="connsiteX81" fmla="*/ 937846 w 1570893"/>
                <a:gd name="connsiteY81" fmla="*/ 316523 h 1113692"/>
                <a:gd name="connsiteX82" fmla="*/ 867508 w 1570893"/>
                <a:gd name="connsiteY82" fmla="*/ 269631 h 1113692"/>
                <a:gd name="connsiteX83" fmla="*/ 844062 w 1570893"/>
                <a:gd name="connsiteY83" fmla="*/ 246184 h 1113692"/>
                <a:gd name="connsiteX84" fmla="*/ 773723 w 1570893"/>
                <a:gd name="connsiteY84" fmla="*/ 222738 h 1113692"/>
                <a:gd name="connsiteX85" fmla="*/ 738554 w 1570893"/>
                <a:gd name="connsiteY85" fmla="*/ 211015 h 1113692"/>
                <a:gd name="connsiteX86" fmla="*/ 703385 w 1570893"/>
                <a:gd name="connsiteY86" fmla="*/ 199292 h 1113692"/>
                <a:gd name="connsiteX87" fmla="*/ 668216 w 1570893"/>
                <a:gd name="connsiteY87" fmla="*/ 187569 h 1113692"/>
                <a:gd name="connsiteX88" fmla="*/ 644769 w 1570893"/>
                <a:gd name="connsiteY88" fmla="*/ 164123 h 1113692"/>
                <a:gd name="connsiteX89" fmla="*/ 504093 w 1570893"/>
                <a:gd name="connsiteY89" fmla="*/ 175846 h 1113692"/>
                <a:gd name="connsiteX90" fmla="*/ 457200 w 1570893"/>
                <a:gd name="connsiteY90" fmla="*/ 246184 h 1113692"/>
                <a:gd name="connsiteX91" fmla="*/ 433754 w 1570893"/>
                <a:gd name="connsiteY91" fmla="*/ 269631 h 1113692"/>
                <a:gd name="connsiteX92" fmla="*/ 445477 w 1570893"/>
                <a:gd name="connsiteY92" fmla="*/ 363415 h 1113692"/>
                <a:gd name="connsiteX93" fmla="*/ 468923 w 1570893"/>
                <a:gd name="connsiteY93" fmla="*/ 398584 h 1113692"/>
                <a:gd name="connsiteX94" fmla="*/ 515816 w 1570893"/>
                <a:gd name="connsiteY94" fmla="*/ 468923 h 1113692"/>
                <a:gd name="connsiteX95" fmla="*/ 539262 w 1570893"/>
                <a:gd name="connsiteY95" fmla="*/ 504092 h 1113692"/>
                <a:gd name="connsiteX96" fmla="*/ 609600 w 1570893"/>
                <a:gd name="connsiteY96" fmla="*/ 550984 h 1113692"/>
                <a:gd name="connsiteX97" fmla="*/ 644769 w 1570893"/>
                <a:gd name="connsiteY97" fmla="*/ 574431 h 1113692"/>
                <a:gd name="connsiteX98" fmla="*/ 668216 w 1570893"/>
                <a:gd name="connsiteY98" fmla="*/ 597877 h 1113692"/>
                <a:gd name="connsiteX99" fmla="*/ 691662 w 1570893"/>
                <a:gd name="connsiteY99" fmla="*/ 644769 h 1113692"/>
                <a:gd name="connsiteX100" fmla="*/ 726831 w 1570893"/>
                <a:gd name="connsiteY100" fmla="*/ 668215 h 1113692"/>
                <a:gd name="connsiteX101" fmla="*/ 785446 w 1570893"/>
                <a:gd name="connsiteY101" fmla="*/ 726831 h 1113692"/>
                <a:gd name="connsiteX102" fmla="*/ 808893 w 1570893"/>
                <a:gd name="connsiteY102" fmla="*/ 750277 h 1113692"/>
                <a:gd name="connsiteX103" fmla="*/ 844062 w 1570893"/>
                <a:gd name="connsiteY103" fmla="*/ 785446 h 1113692"/>
                <a:gd name="connsiteX104" fmla="*/ 832339 w 1570893"/>
                <a:gd name="connsiteY104" fmla="*/ 1008184 h 1113692"/>
                <a:gd name="connsiteX105" fmla="*/ 797169 w 1570893"/>
                <a:gd name="connsiteY105" fmla="*/ 1031631 h 1113692"/>
                <a:gd name="connsiteX106" fmla="*/ 726831 w 1570893"/>
                <a:gd name="connsiteY106" fmla="*/ 1055077 h 1113692"/>
                <a:gd name="connsiteX107" fmla="*/ 691662 w 1570893"/>
                <a:gd name="connsiteY107" fmla="*/ 1066800 h 1113692"/>
                <a:gd name="connsiteX108" fmla="*/ 633046 w 1570893"/>
                <a:gd name="connsiteY108" fmla="*/ 1078523 h 1113692"/>
                <a:gd name="connsiteX109" fmla="*/ 562708 w 1570893"/>
                <a:gd name="connsiteY109" fmla="*/ 1101969 h 1113692"/>
                <a:gd name="connsiteX110" fmla="*/ 527539 w 1570893"/>
                <a:gd name="connsiteY110" fmla="*/ 1113692 h 1113692"/>
                <a:gd name="connsiteX111" fmla="*/ 398585 w 1570893"/>
                <a:gd name="connsiteY111" fmla="*/ 1101969 h 1113692"/>
                <a:gd name="connsiteX112" fmla="*/ 386862 w 1570893"/>
                <a:gd name="connsiteY112" fmla="*/ 1066800 h 1113692"/>
                <a:gd name="connsiteX113" fmla="*/ 375139 w 1570893"/>
                <a:gd name="connsiteY113" fmla="*/ 785446 h 1113692"/>
                <a:gd name="connsiteX114" fmla="*/ 351693 w 1570893"/>
                <a:gd name="connsiteY114" fmla="*/ 715107 h 1113692"/>
                <a:gd name="connsiteX115" fmla="*/ 316523 w 1570893"/>
                <a:gd name="connsiteY115" fmla="*/ 586154 h 1113692"/>
                <a:gd name="connsiteX116" fmla="*/ 293077 w 1570893"/>
                <a:gd name="connsiteY116" fmla="*/ 550984 h 1113692"/>
                <a:gd name="connsiteX117" fmla="*/ 281354 w 1570893"/>
                <a:gd name="connsiteY117" fmla="*/ 515815 h 1113692"/>
                <a:gd name="connsiteX118" fmla="*/ 246185 w 1570893"/>
                <a:gd name="connsiteY118" fmla="*/ 480646 h 1113692"/>
                <a:gd name="connsiteX119" fmla="*/ 187569 w 1570893"/>
                <a:gd name="connsiteY119" fmla="*/ 422031 h 1113692"/>
                <a:gd name="connsiteX120" fmla="*/ 11723 w 1570893"/>
                <a:gd name="connsiteY120" fmla="*/ 468923 h 1113692"/>
                <a:gd name="connsiteX121" fmla="*/ 0 w 1570893"/>
                <a:gd name="connsiteY121" fmla="*/ 504092 h 1113692"/>
                <a:gd name="connsiteX122" fmla="*/ 11723 w 1570893"/>
                <a:gd name="connsiteY122" fmla="*/ 797169 h 1113692"/>
                <a:gd name="connsiteX123" fmla="*/ 23446 w 1570893"/>
                <a:gd name="connsiteY123" fmla="*/ 832338 h 1113692"/>
                <a:gd name="connsiteX124" fmla="*/ 46893 w 1570893"/>
                <a:gd name="connsiteY124" fmla="*/ 867507 h 1113692"/>
                <a:gd name="connsiteX125" fmla="*/ 58616 w 1570893"/>
                <a:gd name="connsiteY125" fmla="*/ 902677 h 1113692"/>
                <a:gd name="connsiteX126" fmla="*/ 93785 w 1570893"/>
                <a:gd name="connsiteY126" fmla="*/ 926123 h 1113692"/>
                <a:gd name="connsiteX127" fmla="*/ 175846 w 1570893"/>
                <a:gd name="connsiteY127" fmla="*/ 973015 h 1113692"/>
                <a:gd name="connsiteX128" fmla="*/ 211016 w 1570893"/>
                <a:gd name="connsiteY128" fmla="*/ 996461 h 1113692"/>
                <a:gd name="connsiteX129" fmla="*/ 281354 w 1570893"/>
                <a:gd name="connsiteY129" fmla="*/ 1019907 h 1113692"/>
                <a:gd name="connsiteX130" fmla="*/ 386862 w 1570893"/>
                <a:gd name="connsiteY130" fmla="*/ 1043354 h 1113692"/>
                <a:gd name="connsiteX131" fmla="*/ 621323 w 1570893"/>
                <a:gd name="connsiteY131" fmla="*/ 1031631 h 1113692"/>
                <a:gd name="connsiteX132" fmla="*/ 656493 w 1570893"/>
                <a:gd name="connsiteY132" fmla="*/ 1019907 h 1113692"/>
                <a:gd name="connsiteX133" fmla="*/ 726831 w 1570893"/>
                <a:gd name="connsiteY133" fmla="*/ 973015 h 1113692"/>
                <a:gd name="connsiteX134" fmla="*/ 738554 w 1570893"/>
                <a:gd name="connsiteY134" fmla="*/ 937846 h 1113692"/>
                <a:gd name="connsiteX135" fmla="*/ 726831 w 1570893"/>
                <a:gd name="connsiteY135" fmla="*/ 832338 h 1113692"/>
                <a:gd name="connsiteX136" fmla="*/ 691662 w 1570893"/>
                <a:gd name="connsiteY136" fmla="*/ 797169 h 1113692"/>
                <a:gd name="connsiteX137" fmla="*/ 621323 w 1570893"/>
                <a:gd name="connsiteY137" fmla="*/ 762000 h 1113692"/>
                <a:gd name="connsiteX138" fmla="*/ 586154 w 1570893"/>
                <a:gd name="connsiteY138" fmla="*/ 738554 h 1113692"/>
                <a:gd name="connsiteX139" fmla="*/ 539262 w 1570893"/>
                <a:gd name="connsiteY139" fmla="*/ 679938 h 1113692"/>
                <a:gd name="connsiteX140" fmla="*/ 914400 w 1570893"/>
                <a:gd name="connsiteY140" fmla="*/ 656492 h 1113692"/>
                <a:gd name="connsiteX141" fmla="*/ 1090246 w 1570893"/>
                <a:gd name="connsiteY141" fmla="*/ 679938 h 1113692"/>
                <a:gd name="connsiteX142" fmla="*/ 1160585 w 1570893"/>
                <a:gd name="connsiteY142" fmla="*/ 703384 h 1113692"/>
                <a:gd name="connsiteX143" fmla="*/ 1195754 w 1570893"/>
                <a:gd name="connsiteY143" fmla="*/ 715107 h 1113692"/>
                <a:gd name="connsiteX144" fmla="*/ 1219200 w 1570893"/>
                <a:gd name="connsiteY144" fmla="*/ 738554 h 1113692"/>
                <a:gd name="connsiteX145" fmla="*/ 1254369 w 1570893"/>
                <a:gd name="connsiteY145" fmla="*/ 762000 h 1113692"/>
                <a:gd name="connsiteX146" fmla="*/ 1266093 w 1570893"/>
                <a:gd name="connsiteY146" fmla="*/ 797169 h 1113692"/>
                <a:gd name="connsiteX147" fmla="*/ 1348154 w 1570893"/>
                <a:gd name="connsiteY147" fmla="*/ 890954 h 1113692"/>
                <a:gd name="connsiteX148" fmla="*/ 1371600 w 1570893"/>
                <a:gd name="connsiteY148" fmla="*/ 926123 h 1113692"/>
                <a:gd name="connsiteX149" fmla="*/ 1406769 w 1570893"/>
                <a:gd name="connsiteY149" fmla="*/ 949569 h 1113692"/>
                <a:gd name="connsiteX150" fmla="*/ 1477108 w 1570893"/>
                <a:gd name="connsiteY150" fmla="*/ 973015 h 1113692"/>
                <a:gd name="connsiteX151" fmla="*/ 1559169 w 1570893"/>
                <a:gd name="connsiteY151" fmla="*/ 961292 h 1113692"/>
                <a:gd name="connsiteX152" fmla="*/ 1570893 w 1570893"/>
                <a:gd name="connsiteY152" fmla="*/ 926123 h 1113692"/>
                <a:gd name="connsiteX153" fmla="*/ 1559169 w 1570893"/>
                <a:gd name="connsiteY153" fmla="*/ 750277 h 1113692"/>
                <a:gd name="connsiteX154" fmla="*/ 1547446 w 1570893"/>
                <a:gd name="connsiteY154" fmla="*/ 703384 h 1113692"/>
                <a:gd name="connsiteX155" fmla="*/ 1488831 w 1570893"/>
                <a:gd name="connsiteY155" fmla="*/ 597877 h 1113692"/>
                <a:gd name="connsiteX156" fmla="*/ 1418493 w 1570893"/>
                <a:gd name="connsiteY156" fmla="*/ 527538 h 1113692"/>
                <a:gd name="connsiteX157" fmla="*/ 1336431 w 1570893"/>
                <a:gd name="connsiteY157" fmla="*/ 504092 h 1113692"/>
                <a:gd name="connsiteX158" fmla="*/ 902677 w 1570893"/>
                <a:gd name="connsiteY158" fmla="*/ 468923 h 1113692"/>
                <a:gd name="connsiteX159" fmla="*/ 879231 w 1570893"/>
                <a:gd name="connsiteY159" fmla="*/ 433754 h 1113692"/>
                <a:gd name="connsiteX160" fmla="*/ 890954 w 1570893"/>
                <a:gd name="connsiteY160" fmla="*/ 398584 h 1113692"/>
                <a:gd name="connsiteX161" fmla="*/ 961293 w 1570893"/>
                <a:gd name="connsiteY161" fmla="*/ 386861 h 1113692"/>
                <a:gd name="connsiteX162" fmla="*/ 1043354 w 1570893"/>
                <a:gd name="connsiteY162" fmla="*/ 375138 h 1113692"/>
                <a:gd name="connsiteX163" fmla="*/ 1078523 w 1570893"/>
                <a:gd name="connsiteY163" fmla="*/ 363415 h 1113692"/>
                <a:gd name="connsiteX164" fmla="*/ 1090246 w 1570893"/>
                <a:gd name="connsiteY164" fmla="*/ 269631 h 1113692"/>
                <a:gd name="connsiteX165" fmla="*/ 1055077 w 1570893"/>
                <a:gd name="connsiteY165" fmla="*/ 257907 h 1113692"/>
                <a:gd name="connsiteX166" fmla="*/ 1019908 w 1570893"/>
                <a:gd name="connsiteY166" fmla="*/ 234461 h 1113692"/>
                <a:gd name="connsiteX167" fmla="*/ 902677 w 1570893"/>
                <a:gd name="connsiteY167" fmla="*/ 199292 h 1113692"/>
                <a:gd name="connsiteX168" fmla="*/ 867508 w 1570893"/>
                <a:gd name="connsiteY168" fmla="*/ 187569 h 1113692"/>
                <a:gd name="connsiteX169" fmla="*/ 832339 w 1570893"/>
                <a:gd name="connsiteY169" fmla="*/ 164123 h 1113692"/>
                <a:gd name="connsiteX170" fmla="*/ 738554 w 1570893"/>
                <a:gd name="connsiteY170" fmla="*/ 140677 h 1113692"/>
                <a:gd name="connsiteX171" fmla="*/ 644769 w 1570893"/>
                <a:gd name="connsiteY171" fmla="*/ 117231 h 1113692"/>
                <a:gd name="connsiteX172" fmla="*/ 550985 w 1570893"/>
                <a:gd name="connsiteY172" fmla="*/ 93784 h 1113692"/>
                <a:gd name="connsiteX173" fmla="*/ 468923 w 1570893"/>
                <a:gd name="connsiteY173" fmla="*/ 70338 h 1113692"/>
                <a:gd name="connsiteX174" fmla="*/ 269631 w 1570893"/>
                <a:gd name="connsiteY174" fmla="*/ 82061 h 1113692"/>
                <a:gd name="connsiteX175" fmla="*/ 234462 w 1570893"/>
                <a:gd name="connsiteY175" fmla="*/ 93784 h 1113692"/>
                <a:gd name="connsiteX176" fmla="*/ 222739 w 1570893"/>
                <a:gd name="connsiteY176" fmla="*/ 128954 h 1113692"/>
                <a:gd name="connsiteX177" fmla="*/ 234462 w 1570893"/>
                <a:gd name="connsiteY177" fmla="*/ 199292 h 1113692"/>
                <a:gd name="connsiteX178" fmla="*/ 293077 w 1570893"/>
                <a:gd name="connsiteY178" fmla="*/ 269631 h 1113692"/>
                <a:gd name="connsiteX179" fmla="*/ 339969 w 1570893"/>
                <a:gd name="connsiteY179" fmla="*/ 293077 h 1113692"/>
                <a:gd name="connsiteX180" fmla="*/ 457200 w 1570893"/>
                <a:gd name="connsiteY180" fmla="*/ 281354 h 1113692"/>
                <a:gd name="connsiteX181" fmla="*/ 515816 w 1570893"/>
                <a:gd name="connsiteY181" fmla="*/ 234461 h 1113692"/>
                <a:gd name="connsiteX182" fmla="*/ 550985 w 1570893"/>
                <a:gd name="connsiteY182" fmla="*/ 222738 h 1113692"/>
                <a:gd name="connsiteX183" fmla="*/ 621323 w 1570893"/>
                <a:gd name="connsiteY183" fmla="*/ 187569 h 1113692"/>
                <a:gd name="connsiteX184" fmla="*/ 668216 w 1570893"/>
                <a:gd name="connsiteY184" fmla="*/ 152400 h 1113692"/>
                <a:gd name="connsiteX185" fmla="*/ 703385 w 1570893"/>
                <a:gd name="connsiteY185" fmla="*/ 128954 h 1113692"/>
                <a:gd name="connsiteX186" fmla="*/ 726831 w 1570893"/>
                <a:gd name="connsiteY186" fmla="*/ 105507 h 1113692"/>
                <a:gd name="connsiteX187" fmla="*/ 762000 w 1570893"/>
                <a:gd name="connsiteY187" fmla="*/ 93784 h 1113692"/>
                <a:gd name="connsiteX188" fmla="*/ 808893 w 1570893"/>
                <a:gd name="connsiteY188" fmla="*/ 70338 h 1113692"/>
                <a:gd name="connsiteX189" fmla="*/ 844062 w 1570893"/>
                <a:gd name="connsiteY189" fmla="*/ 58615 h 1113692"/>
                <a:gd name="connsiteX190" fmla="*/ 879231 w 1570893"/>
                <a:gd name="connsiteY190" fmla="*/ 35169 h 1113692"/>
                <a:gd name="connsiteX191" fmla="*/ 949569 w 1570893"/>
                <a:gd name="connsiteY191" fmla="*/ 11723 h 1113692"/>
                <a:gd name="connsiteX192" fmla="*/ 984739 w 1570893"/>
                <a:gd name="connsiteY192" fmla="*/ 0 h 1113692"/>
                <a:gd name="connsiteX193" fmla="*/ 1230923 w 1570893"/>
                <a:gd name="connsiteY193" fmla="*/ 11723 h 1113692"/>
                <a:gd name="connsiteX194" fmla="*/ 1301262 w 1570893"/>
                <a:gd name="connsiteY194" fmla="*/ 35169 h 1113692"/>
                <a:gd name="connsiteX195" fmla="*/ 1336431 w 1570893"/>
                <a:gd name="connsiteY195" fmla="*/ 70338 h 1113692"/>
                <a:gd name="connsiteX196" fmla="*/ 1336431 w 1570893"/>
                <a:gd name="connsiteY196" fmla="*/ 246184 h 1113692"/>
                <a:gd name="connsiteX197" fmla="*/ 1289539 w 1570893"/>
                <a:gd name="connsiteY197" fmla="*/ 316523 h 1113692"/>
                <a:gd name="connsiteX198" fmla="*/ 1266093 w 1570893"/>
                <a:gd name="connsiteY198" fmla="*/ 351692 h 1113692"/>
                <a:gd name="connsiteX199" fmla="*/ 1242646 w 1570893"/>
                <a:gd name="connsiteY199" fmla="*/ 422031 h 1113692"/>
                <a:gd name="connsiteX200" fmla="*/ 1230923 w 1570893"/>
                <a:gd name="connsiteY200" fmla="*/ 457200 h 1113692"/>
                <a:gd name="connsiteX201" fmla="*/ 1266093 w 1570893"/>
                <a:gd name="connsiteY201" fmla="*/ 597877 h 1113692"/>
                <a:gd name="connsiteX202" fmla="*/ 1336431 w 1570893"/>
                <a:gd name="connsiteY202" fmla="*/ 644769 h 1113692"/>
                <a:gd name="connsiteX203" fmla="*/ 1395046 w 1570893"/>
                <a:gd name="connsiteY203" fmla="*/ 633046 h 1113692"/>
                <a:gd name="connsiteX204" fmla="*/ 1430216 w 1570893"/>
                <a:gd name="connsiteY204" fmla="*/ 562707 h 1113692"/>
                <a:gd name="connsiteX205" fmla="*/ 1418493 w 1570893"/>
                <a:gd name="connsiteY205" fmla="*/ 468923 h 1113692"/>
                <a:gd name="connsiteX206" fmla="*/ 1395046 w 1570893"/>
                <a:gd name="connsiteY206" fmla="*/ 445477 h 1113692"/>
                <a:gd name="connsiteX207" fmla="*/ 1383323 w 1570893"/>
                <a:gd name="connsiteY207" fmla="*/ 410307 h 1113692"/>
                <a:gd name="connsiteX208" fmla="*/ 1348154 w 1570893"/>
                <a:gd name="connsiteY208" fmla="*/ 398584 h 1113692"/>
                <a:gd name="connsiteX209" fmla="*/ 1266093 w 1570893"/>
                <a:gd name="connsiteY209" fmla="*/ 363415 h 1113692"/>
                <a:gd name="connsiteX210" fmla="*/ 1078523 w 1570893"/>
                <a:gd name="connsiteY210" fmla="*/ 375138 h 1113692"/>
                <a:gd name="connsiteX211" fmla="*/ 984739 w 1570893"/>
                <a:gd name="connsiteY211" fmla="*/ 398584 h 1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1570893" h="1113692">
                  <a:moveTo>
                    <a:pt x="480646" y="586154"/>
                  </a:moveTo>
                  <a:cubicBezTo>
                    <a:pt x="496277" y="605692"/>
                    <a:pt x="509846" y="627076"/>
                    <a:pt x="527539" y="644769"/>
                  </a:cubicBezTo>
                  <a:cubicBezTo>
                    <a:pt x="537502" y="654732"/>
                    <a:pt x="552745" y="658252"/>
                    <a:pt x="562708" y="668215"/>
                  </a:cubicBezTo>
                  <a:cubicBezTo>
                    <a:pt x="572671" y="678178"/>
                    <a:pt x="575551" y="694106"/>
                    <a:pt x="586154" y="703384"/>
                  </a:cubicBezTo>
                  <a:cubicBezTo>
                    <a:pt x="607361" y="721940"/>
                    <a:pt x="636567" y="730351"/>
                    <a:pt x="656493" y="750277"/>
                  </a:cubicBezTo>
                  <a:cubicBezTo>
                    <a:pt x="677618" y="771402"/>
                    <a:pt x="698269" y="796651"/>
                    <a:pt x="726831" y="808892"/>
                  </a:cubicBezTo>
                  <a:cubicBezTo>
                    <a:pt x="741640" y="815239"/>
                    <a:pt x="758092" y="816707"/>
                    <a:pt x="773723" y="820615"/>
                  </a:cubicBezTo>
                  <a:cubicBezTo>
                    <a:pt x="833303" y="817305"/>
                    <a:pt x="959224" y="846130"/>
                    <a:pt x="1019908" y="785446"/>
                  </a:cubicBezTo>
                  <a:cubicBezTo>
                    <a:pt x="1029871" y="775483"/>
                    <a:pt x="1035539" y="762000"/>
                    <a:pt x="1043354" y="750277"/>
                  </a:cubicBezTo>
                  <a:cubicBezTo>
                    <a:pt x="1039446" y="707292"/>
                    <a:pt x="1037735" y="664051"/>
                    <a:pt x="1031631" y="621323"/>
                  </a:cubicBezTo>
                  <a:cubicBezTo>
                    <a:pt x="1025435" y="577952"/>
                    <a:pt x="1020576" y="592850"/>
                    <a:pt x="996462" y="562707"/>
                  </a:cubicBezTo>
                  <a:cubicBezTo>
                    <a:pt x="981716" y="544274"/>
                    <a:pt x="971344" y="517157"/>
                    <a:pt x="949569" y="504092"/>
                  </a:cubicBezTo>
                  <a:cubicBezTo>
                    <a:pt x="938973" y="497734"/>
                    <a:pt x="926123" y="496277"/>
                    <a:pt x="914400" y="492369"/>
                  </a:cubicBezTo>
                  <a:cubicBezTo>
                    <a:pt x="894862" y="496277"/>
                    <a:pt x="874442" y="497096"/>
                    <a:pt x="855785" y="504092"/>
                  </a:cubicBezTo>
                  <a:cubicBezTo>
                    <a:pt x="842593" y="509039"/>
                    <a:pt x="831313" y="518369"/>
                    <a:pt x="820616" y="527538"/>
                  </a:cubicBezTo>
                  <a:lnTo>
                    <a:pt x="738554" y="609600"/>
                  </a:lnTo>
                  <a:cubicBezTo>
                    <a:pt x="726831" y="621323"/>
                    <a:pt x="717179" y="635573"/>
                    <a:pt x="703385" y="644769"/>
                  </a:cubicBezTo>
                  <a:cubicBezTo>
                    <a:pt x="653378" y="678106"/>
                    <a:pt x="636623" y="693477"/>
                    <a:pt x="586154" y="715107"/>
                  </a:cubicBezTo>
                  <a:cubicBezTo>
                    <a:pt x="574796" y="719975"/>
                    <a:pt x="562038" y="721305"/>
                    <a:pt x="550985" y="726831"/>
                  </a:cubicBezTo>
                  <a:cubicBezTo>
                    <a:pt x="538383" y="733132"/>
                    <a:pt x="528691" y="744555"/>
                    <a:pt x="515816" y="750277"/>
                  </a:cubicBezTo>
                  <a:cubicBezTo>
                    <a:pt x="493232" y="760314"/>
                    <a:pt x="468923" y="765908"/>
                    <a:pt x="445477" y="773723"/>
                  </a:cubicBezTo>
                  <a:lnTo>
                    <a:pt x="410308" y="785446"/>
                  </a:lnTo>
                  <a:lnTo>
                    <a:pt x="375139" y="797169"/>
                  </a:lnTo>
                  <a:lnTo>
                    <a:pt x="339969" y="808892"/>
                  </a:lnTo>
                  <a:cubicBezTo>
                    <a:pt x="317999" y="807427"/>
                    <a:pt x="184892" y="813415"/>
                    <a:pt x="128954" y="785446"/>
                  </a:cubicBezTo>
                  <a:cubicBezTo>
                    <a:pt x="116352" y="779145"/>
                    <a:pt x="105508" y="769815"/>
                    <a:pt x="93785" y="762000"/>
                  </a:cubicBezTo>
                  <a:cubicBezTo>
                    <a:pt x="97693" y="707292"/>
                    <a:pt x="92946" y="651266"/>
                    <a:pt x="105508" y="597877"/>
                  </a:cubicBezTo>
                  <a:cubicBezTo>
                    <a:pt x="109305" y="581739"/>
                    <a:pt x="127941" y="573321"/>
                    <a:pt x="140677" y="562707"/>
                  </a:cubicBezTo>
                  <a:cubicBezTo>
                    <a:pt x="160199" y="546438"/>
                    <a:pt x="200688" y="524635"/>
                    <a:pt x="222739" y="515815"/>
                  </a:cubicBezTo>
                  <a:cubicBezTo>
                    <a:pt x="245686" y="506636"/>
                    <a:pt x="269631" y="500184"/>
                    <a:pt x="293077" y="492369"/>
                  </a:cubicBezTo>
                  <a:cubicBezTo>
                    <a:pt x="304800" y="488461"/>
                    <a:pt x="316258" y="483643"/>
                    <a:pt x="328246" y="480646"/>
                  </a:cubicBezTo>
                  <a:cubicBezTo>
                    <a:pt x="343877" y="476738"/>
                    <a:pt x="359647" y="473349"/>
                    <a:pt x="375139" y="468923"/>
                  </a:cubicBezTo>
                  <a:cubicBezTo>
                    <a:pt x="387021" y="465528"/>
                    <a:pt x="398950" y="462068"/>
                    <a:pt x="410308" y="457200"/>
                  </a:cubicBezTo>
                  <a:cubicBezTo>
                    <a:pt x="426371" y="450316"/>
                    <a:pt x="440340" y="438352"/>
                    <a:pt x="457200" y="433754"/>
                  </a:cubicBezTo>
                  <a:cubicBezTo>
                    <a:pt x="483858" y="426484"/>
                    <a:pt x="512076" y="426974"/>
                    <a:pt x="539262" y="422031"/>
                  </a:cubicBezTo>
                  <a:cubicBezTo>
                    <a:pt x="555114" y="419149"/>
                    <a:pt x="570302" y="413189"/>
                    <a:pt x="586154" y="410307"/>
                  </a:cubicBezTo>
                  <a:cubicBezTo>
                    <a:pt x="613340" y="405364"/>
                    <a:pt x="640862" y="402492"/>
                    <a:pt x="668216" y="398584"/>
                  </a:cubicBezTo>
                  <a:cubicBezTo>
                    <a:pt x="683847" y="390769"/>
                    <a:pt x="698529" y="380664"/>
                    <a:pt x="715108" y="375138"/>
                  </a:cubicBezTo>
                  <a:cubicBezTo>
                    <a:pt x="734011" y="368837"/>
                    <a:pt x="755584" y="371660"/>
                    <a:pt x="773723" y="363415"/>
                  </a:cubicBezTo>
                  <a:cubicBezTo>
                    <a:pt x="799376" y="351755"/>
                    <a:pt x="820616" y="332154"/>
                    <a:pt x="844062" y="316523"/>
                  </a:cubicBezTo>
                  <a:lnTo>
                    <a:pt x="879231" y="293077"/>
                  </a:lnTo>
                  <a:lnTo>
                    <a:pt x="914400" y="269631"/>
                  </a:lnTo>
                  <a:cubicBezTo>
                    <a:pt x="933656" y="211861"/>
                    <a:pt x="937958" y="215332"/>
                    <a:pt x="914400" y="128954"/>
                  </a:cubicBezTo>
                  <a:cubicBezTo>
                    <a:pt x="911492" y="118291"/>
                    <a:pt x="900840" y="110450"/>
                    <a:pt x="890954" y="105507"/>
                  </a:cubicBezTo>
                  <a:cubicBezTo>
                    <a:pt x="876543" y="98301"/>
                    <a:pt x="859693" y="97692"/>
                    <a:pt x="844062" y="93784"/>
                  </a:cubicBezTo>
                  <a:cubicBezTo>
                    <a:pt x="832339" y="85969"/>
                    <a:pt x="821843" y="75888"/>
                    <a:pt x="808893" y="70338"/>
                  </a:cubicBezTo>
                  <a:cubicBezTo>
                    <a:pt x="794084" y="63991"/>
                    <a:pt x="777492" y="63041"/>
                    <a:pt x="762000" y="58615"/>
                  </a:cubicBezTo>
                  <a:cubicBezTo>
                    <a:pt x="644263" y="24976"/>
                    <a:pt x="826546" y="71821"/>
                    <a:pt x="679939" y="35169"/>
                  </a:cubicBezTo>
                  <a:cubicBezTo>
                    <a:pt x="621324" y="39077"/>
                    <a:pt x="561945" y="36683"/>
                    <a:pt x="504093" y="46892"/>
                  </a:cubicBezTo>
                  <a:cubicBezTo>
                    <a:pt x="493208" y="48813"/>
                    <a:pt x="481227" y="59300"/>
                    <a:pt x="480646" y="70338"/>
                  </a:cubicBezTo>
                  <a:cubicBezTo>
                    <a:pt x="477148" y="136792"/>
                    <a:pt x="483762" y="203644"/>
                    <a:pt x="492369" y="269631"/>
                  </a:cubicBezTo>
                  <a:cubicBezTo>
                    <a:pt x="495851" y="296328"/>
                    <a:pt x="516029" y="351905"/>
                    <a:pt x="539262" y="375138"/>
                  </a:cubicBezTo>
                  <a:cubicBezTo>
                    <a:pt x="549225" y="385101"/>
                    <a:pt x="563429" y="389782"/>
                    <a:pt x="574431" y="398584"/>
                  </a:cubicBezTo>
                  <a:cubicBezTo>
                    <a:pt x="583062" y="405489"/>
                    <a:pt x="588399" y="416344"/>
                    <a:pt x="597877" y="422031"/>
                  </a:cubicBezTo>
                  <a:cubicBezTo>
                    <a:pt x="609890" y="429239"/>
                    <a:pt x="671180" y="443287"/>
                    <a:pt x="679939" y="445477"/>
                  </a:cubicBezTo>
                  <a:cubicBezTo>
                    <a:pt x="691662" y="453292"/>
                    <a:pt x="701867" y="464108"/>
                    <a:pt x="715108" y="468923"/>
                  </a:cubicBezTo>
                  <a:cubicBezTo>
                    <a:pt x="760252" y="485339"/>
                    <a:pt x="819324" y="493385"/>
                    <a:pt x="867508" y="504092"/>
                  </a:cubicBezTo>
                  <a:cubicBezTo>
                    <a:pt x="911668" y="513905"/>
                    <a:pt x="910405" y="514483"/>
                    <a:pt x="949569" y="527538"/>
                  </a:cubicBezTo>
                  <a:cubicBezTo>
                    <a:pt x="1041506" y="523707"/>
                    <a:pt x="1318641" y="502744"/>
                    <a:pt x="1430216" y="527538"/>
                  </a:cubicBezTo>
                  <a:cubicBezTo>
                    <a:pt x="1442279" y="530219"/>
                    <a:pt x="1438031" y="550984"/>
                    <a:pt x="1441939" y="562707"/>
                  </a:cubicBezTo>
                  <a:cubicBezTo>
                    <a:pt x="1438031" y="621323"/>
                    <a:pt x="1439874" y="680608"/>
                    <a:pt x="1430216" y="738554"/>
                  </a:cubicBezTo>
                  <a:cubicBezTo>
                    <a:pt x="1427900" y="752452"/>
                    <a:pt x="1413070" y="761121"/>
                    <a:pt x="1406769" y="773723"/>
                  </a:cubicBezTo>
                  <a:cubicBezTo>
                    <a:pt x="1385390" y="816480"/>
                    <a:pt x="1403600" y="842267"/>
                    <a:pt x="1348154" y="879231"/>
                  </a:cubicBezTo>
                  <a:lnTo>
                    <a:pt x="1207477" y="973015"/>
                  </a:lnTo>
                  <a:cubicBezTo>
                    <a:pt x="1195754" y="980830"/>
                    <a:pt x="1185674" y="992006"/>
                    <a:pt x="1172308" y="996461"/>
                  </a:cubicBezTo>
                  <a:cubicBezTo>
                    <a:pt x="1148862" y="1004276"/>
                    <a:pt x="1125946" y="1013912"/>
                    <a:pt x="1101969" y="1019907"/>
                  </a:cubicBezTo>
                  <a:cubicBezTo>
                    <a:pt x="1043089" y="1034628"/>
                    <a:pt x="1070362" y="1026536"/>
                    <a:pt x="1019908" y="1043354"/>
                  </a:cubicBezTo>
                  <a:cubicBezTo>
                    <a:pt x="965200" y="1039446"/>
                    <a:pt x="910256" y="1038040"/>
                    <a:pt x="855785" y="1031631"/>
                  </a:cubicBezTo>
                  <a:cubicBezTo>
                    <a:pt x="843512" y="1030187"/>
                    <a:pt x="829354" y="1028645"/>
                    <a:pt x="820616" y="1019907"/>
                  </a:cubicBezTo>
                  <a:cubicBezTo>
                    <a:pt x="811878" y="1011169"/>
                    <a:pt x="812801" y="996461"/>
                    <a:pt x="808893" y="984738"/>
                  </a:cubicBezTo>
                  <a:cubicBezTo>
                    <a:pt x="828503" y="827860"/>
                    <a:pt x="796053" y="931519"/>
                    <a:pt x="844062" y="867507"/>
                  </a:cubicBezTo>
                  <a:cubicBezTo>
                    <a:pt x="860969" y="844964"/>
                    <a:pt x="890954" y="797169"/>
                    <a:pt x="890954" y="797169"/>
                  </a:cubicBezTo>
                  <a:cubicBezTo>
                    <a:pt x="894862" y="781538"/>
                    <a:pt x="896133" y="765000"/>
                    <a:pt x="902677" y="750277"/>
                  </a:cubicBezTo>
                  <a:cubicBezTo>
                    <a:pt x="924468" y="701247"/>
                    <a:pt x="930982" y="698525"/>
                    <a:pt x="961293" y="668215"/>
                  </a:cubicBezTo>
                  <a:cubicBezTo>
                    <a:pt x="988216" y="560521"/>
                    <a:pt x="949306" y="671477"/>
                    <a:pt x="1008185" y="597877"/>
                  </a:cubicBezTo>
                  <a:cubicBezTo>
                    <a:pt x="1015905" y="588227"/>
                    <a:pt x="1014382" y="573760"/>
                    <a:pt x="1019908" y="562707"/>
                  </a:cubicBezTo>
                  <a:cubicBezTo>
                    <a:pt x="1065360" y="471802"/>
                    <a:pt x="1025610" y="580771"/>
                    <a:pt x="1055077" y="492369"/>
                  </a:cubicBezTo>
                  <a:cubicBezTo>
                    <a:pt x="1051169" y="468923"/>
                    <a:pt x="1051700" y="444287"/>
                    <a:pt x="1043354" y="422031"/>
                  </a:cubicBezTo>
                  <a:cubicBezTo>
                    <a:pt x="1039473" y="411682"/>
                    <a:pt x="1026813" y="407215"/>
                    <a:pt x="1019908" y="398584"/>
                  </a:cubicBezTo>
                  <a:cubicBezTo>
                    <a:pt x="1011107" y="387582"/>
                    <a:pt x="1006425" y="373378"/>
                    <a:pt x="996462" y="363415"/>
                  </a:cubicBezTo>
                  <a:cubicBezTo>
                    <a:pt x="986499" y="353452"/>
                    <a:pt x="972295" y="348770"/>
                    <a:pt x="961293" y="339969"/>
                  </a:cubicBezTo>
                  <a:cubicBezTo>
                    <a:pt x="952662" y="333064"/>
                    <a:pt x="946688" y="323155"/>
                    <a:pt x="937846" y="316523"/>
                  </a:cubicBezTo>
                  <a:cubicBezTo>
                    <a:pt x="915303" y="299616"/>
                    <a:pt x="887433" y="289557"/>
                    <a:pt x="867508" y="269631"/>
                  </a:cubicBezTo>
                  <a:cubicBezTo>
                    <a:pt x="859693" y="261815"/>
                    <a:pt x="853948" y="251127"/>
                    <a:pt x="844062" y="246184"/>
                  </a:cubicBezTo>
                  <a:cubicBezTo>
                    <a:pt x="821957" y="235131"/>
                    <a:pt x="797169" y="230553"/>
                    <a:pt x="773723" y="222738"/>
                  </a:cubicBezTo>
                  <a:lnTo>
                    <a:pt x="738554" y="211015"/>
                  </a:lnTo>
                  <a:lnTo>
                    <a:pt x="703385" y="199292"/>
                  </a:lnTo>
                  <a:lnTo>
                    <a:pt x="668216" y="187569"/>
                  </a:lnTo>
                  <a:cubicBezTo>
                    <a:pt x="660400" y="179754"/>
                    <a:pt x="655794" y="164910"/>
                    <a:pt x="644769" y="164123"/>
                  </a:cubicBezTo>
                  <a:cubicBezTo>
                    <a:pt x="597834" y="160771"/>
                    <a:pt x="547202" y="156986"/>
                    <a:pt x="504093" y="175846"/>
                  </a:cubicBezTo>
                  <a:cubicBezTo>
                    <a:pt x="478277" y="187141"/>
                    <a:pt x="477125" y="226258"/>
                    <a:pt x="457200" y="246184"/>
                  </a:cubicBezTo>
                  <a:lnTo>
                    <a:pt x="433754" y="269631"/>
                  </a:lnTo>
                  <a:cubicBezTo>
                    <a:pt x="437662" y="300892"/>
                    <a:pt x="437188" y="333020"/>
                    <a:pt x="445477" y="363415"/>
                  </a:cubicBezTo>
                  <a:cubicBezTo>
                    <a:pt x="449184" y="377008"/>
                    <a:pt x="462622" y="385982"/>
                    <a:pt x="468923" y="398584"/>
                  </a:cubicBezTo>
                  <a:cubicBezTo>
                    <a:pt x="515277" y="491294"/>
                    <a:pt x="432479" y="368921"/>
                    <a:pt x="515816" y="468923"/>
                  </a:cubicBezTo>
                  <a:cubicBezTo>
                    <a:pt x="524836" y="479747"/>
                    <a:pt x="528659" y="494814"/>
                    <a:pt x="539262" y="504092"/>
                  </a:cubicBezTo>
                  <a:cubicBezTo>
                    <a:pt x="560469" y="522648"/>
                    <a:pt x="586154" y="535353"/>
                    <a:pt x="609600" y="550984"/>
                  </a:cubicBezTo>
                  <a:cubicBezTo>
                    <a:pt x="621323" y="558800"/>
                    <a:pt x="634806" y="564468"/>
                    <a:pt x="644769" y="574431"/>
                  </a:cubicBezTo>
                  <a:lnTo>
                    <a:pt x="668216" y="597877"/>
                  </a:lnTo>
                  <a:cubicBezTo>
                    <a:pt x="676031" y="613508"/>
                    <a:pt x="680474" y="631344"/>
                    <a:pt x="691662" y="644769"/>
                  </a:cubicBezTo>
                  <a:cubicBezTo>
                    <a:pt x="700682" y="655593"/>
                    <a:pt x="716228" y="658937"/>
                    <a:pt x="726831" y="668215"/>
                  </a:cubicBezTo>
                  <a:cubicBezTo>
                    <a:pt x="747626" y="686411"/>
                    <a:pt x="765907" y="707292"/>
                    <a:pt x="785446" y="726831"/>
                  </a:cubicBezTo>
                  <a:lnTo>
                    <a:pt x="808893" y="750277"/>
                  </a:lnTo>
                  <a:lnTo>
                    <a:pt x="844062" y="785446"/>
                  </a:lnTo>
                  <a:cubicBezTo>
                    <a:pt x="872445" y="870594"/>
                    <a:pt x="873971" y="858312"/>
                    <a:pt x="832339" y="1008184"/>
                  </a:cubicBezTo>
                  <a:cubicBezTo>
                    <a:pt x="828568" y="1021760"/>
                    <a:pt x="810044" y="1025909"/>
                    <a:pt x="797169" y="1031631"/>
                  </a:cubicBezTo>
                  <a:cubicBezTo>
                    <a:pt x="774585" y="1041669"/>
                    <a:pt x="750277" y="1047262"/>
                    <a:pt x="726831" y="1055077"/>
                  </a:cubicBezTo>
                  <a:cubicBezTo>
                    <a:pt x="715108" y="1058985"/>
                    <a:pt x="703779" y="1064377"/>
                    <a:pt x="691662" y="1066800"/>
                  </a:cubicBezTo>
                  <a:cubicBezTo>
                    <a:pt x="672123" y="1070708"/>
                    <a:pt x="652270" y="1073280"/>
                    <a:pt x="633046" y="1078523"/>
                  </a:cubicBezTo>
                  <a:cubicBezTo>
                    <a:pt x="609203" y="1085026"/>
                    <a:pt x="586154" y="1094154"/>
                    <a:pt x="562708" y="1101969"/>
                  </a:cubicBezTo>
                  <a:lnTo>
                    <a:pt x="527539" y="1113692"/>
                  </a:lnTo>
                  <a:cubicBezTo>
                    <a:pt x="484554" y="1109784"/>
                    <a:pt x="439532" y="1115618"/>
                    <a:pt x="398585" y="1101969"/>
                  </a:cubicBezTo>
                  <a:cubicBezTo>
                    <a:pt x="386862" y="1098061"/>
                    <a:pt x="387775" y="1079123"/>
                    <a:pt x="386862" y="1066800"/>
                  </a:cubicBezTo>
                  <a:cubicBezTo>
                    <a:pt x="379928" y="973190"/>
                    <a:pt x="384479" y="878846"/>
                    <a:pt x="375139" y="785446"/>
                  </a:cubicBezTo>
                  <a:cubicBezTo>
                    <a:pt x="372680" y="760854"/>
                    <a:pt x="356540" y="739342"/>
                    <a:pt x="351693" y="715107"/>
                  </a:cubicBezTo>
                  <a:cubicBezTo>
                    <a:pt x="345401" y="683651"/>
                    <a:pt x="333520" y="611650"/>
                    <a:pt x="316523" y="586154"/>
                  </a:cubicBezTo>
                  <a:cubicBezTo>
                    <a:pt x="308708" y="574431"/>
                    <a:pt x="299378" y="563586"/>
                    <a:pt x="293077" y="550984"/>
                  </a:cubicBezTo>
                  <a:cubicBezTo>
                    <a:pt x="287551" y="539931"/>
                    <a:pt x="288209" y="526097"/>
                    <a:pt x="281354" y="515815"/>
                  </a:cubicBezTo>
                  <a:cubicBezTo>
                    <a:pt x="272158" y="502021"/>
                    <a:pt x="256799" y="493382"/>
                    <a:pt x="246185" y="480646"/>
                  </a:cubicBezTo>
                  <a:cubicBezTo>
                    <a:pt x="197340" y="422031"/>
                    <a:pt x="252046" y="465015"/>
                    <a:pt x="187569" y="422031"/>
                  </a:cubicBezTo>
                  <a:cubicBezTo>
                    <a:pt x="69738" y="431095"/>
                    <a:pt x="49987" y="392395"/>
                    <a:pt x="11723" y="468923"/>
                  </a:cubicBezTo>
                  <a:cubicBezTo>
                    <a:pt x="6197" y="479976"/>
                    <a:pt x="3908" y="492369"/>
                    <a:pt x="0" y="504092"/>
                  </a:cubicBezTo>
                  <a:cubicBezTo>
                    <a:pt x="3908" y="601784"/>
                    <a:pt x="4757" y="699647"/>
                    <a:pt x="11723" y="797169"/>
                  </a:cubicBezTo>
                  <a:cubicBezTo>
                    <a:pt x="12603" y="809495"/>
                    <a:pt x="17920" y="821286"/>
                    <a:pt x="23446" y="832338"/>
                  </a:cubicBezTo>
                  <a:cubicBezTo>
                    <a:pt x="29747" y="844940"/>
                    <a:pt x="39077" y="855784"/>
                    <a:pt x="46893" y="867507"/>
                  </a:cubicBezTo>
                  <a:cubicBezTo>
                    <a:pt x="50801" y="879230"/>
                    <a:pt x="50896" y="893027"/>
                    <a:pt x="58616" y="902677"/>
                  </a:cubicBezTo>
                  <a:cubicBezTo>
                    <a:pt x="67417" y="913679"/>
                    <a:pt x="82320" y="917934"/>
                    <a:pt x="93785" y="926123"/>
                  </a:cubicBezTo>
                  <a:cubicBezTo>
                    <a:pt x="226065" y="1020609"/>
                    <a:pt x="74389" y="922287"/>
                    <a:pt x="175846" y="973015"/>
                  </a:cubicBezTo>
                  <a:cubicBezTo>
                    <a:pt x="188448" y="979316"/>
                    <a:pt x="198141" y="990739"/>
                    <a:pt x="211016" y="996461"/>
                  </a:cubicBezTo>
                  <a:cubicBezTo>
                    <a:pt x="233600" y="1006498"/>
                    <a:pt x="257908" y="1012091"/>
                    <a:pt x="281354" y="1019907"/>
                  </a:cubicBezTo>
                  <a:cubicBezTo>
                    <a:pt x="339079" y="1039149"/>
                    <a:pt x="304321" y="1029597"/>
                    <a:pt x="386862" y="1043354"/>
                  </a:cubicBezTo>
                  <a:cubicBezTo>
                    <a:pt x="465016" y="1039446"/>
                    <a:pt x="543366" y="1038410"/>
                    <a:pt x="621323" y="1031631"/>
                  </a:cubicBezTo>
                  <a:cubicBezTo>
                    <a:pt x="633634" y="1030560"/>
                    <a:pt x="645691" y="1025908"/>
                    <a:pt x="656493" y="1019907"/>
                  </a:cubicBezTo>
                  <a:cubicBezTo>
                    <a:pt x="681125" y="1006222"/>
                    <a:pt x="726831" y="973015"/>
                    <a:pt x="726831" y="973015"/>
                  </a:cubicBezTo>
                  <a:cubicBezTo>
                    <a:pt x="730739" y="961292"/>
                    <a:pt x="738554" y="950203"/>
                    <a:pt x="738554" y="937846"/>
                  </a:cubicBezTo>
                  <a:cubicBezTo>
                    <a:pt x="738554" y="902460"/>
                    <a:pt x="738021" y="865908"/>
                    <a:pt x="726831" y="832338"/>
                  </a:cubicBezTo>
                  <a:cubicBezTo>
                    <a:pt x="721588" y="816610"/>
                    <a:pt x="704398" y="807783"/>
                    <a:pt x="691662" y="797169"/>
                  </a:cubicBezTo>
                  <a:cubicBezTo>
                    <a:pt x="661361" y="771918"/>
                    <a:pt x="656572" y="773749"/>
                    <a:pt x="621323" y="762000"/>
                  </a:cubicBezTo>
                  <a:cubicBezTo>
                    <a:pt x="609600" y="754185"/>
                    <a:pt x="597156" y="747356"/>
                    <a:pt x="586154" y="738554"/>
                  </a:cubicBezTo>
                  <a:cubicBezTo>
                    <a:pt x="562292" y="719464"/>
                    <a:pt x="556670" y="706049"/>
                    <a:pt x="539262" y="679938"/>
                  </a:cubicBezTo>
                  <a:cubicBezTo>
                    <a:pt x="653642" y="565558"/>
                    <a:pt x="564482" y="637578"/>
                    <a:pt x="914400" y="656492"/>
                  </a:cubicBezTo>
                  <a:cubicBezTo>
                    <a:pt x="938774" y="657810"/>
                    <a:pt x="1061920" y="675891"/>
                    <a:pt x="1090246" y="679938"/>
                  </a:cubicBezTo>
                  <a:lnTo>
                    <a:pt x="1160585" y="703384"/>
                  </a:lnTo>
                  <a:lnTo>
                    <a:pt x="1195754" y="715107"/>
                  </a:lnTo>
                  <a:cubicBezTo>
                    <a:pt x="1203569" y="722923"/>
                    <a:pt x="1210569" y="731649"/>
                    <a:pt x="1219200" y="738554"/>
                  </a:cubicBezTo>
                  <a:cubicBezTo>
                    <a:pt x="1230202" y="747356"/>
                    <a:pt x="1245567" y="750998"/>
                    <a:pt x="1254369" y="762000"/>
                  </a:cubicBezTo>
                  <a:cubicBezTo>
                    <a:pt x="1262089" y="771649"/>
                    <a:pt x="1260567" y="786116"/>
                    <a:pt x="1266093" y="797169"/>
                  </a:cubicBezTo>
                  <a:cubicBezTo>
                    <a:pt x="1301063" y="867108"/>
                    <a:pt x="1287035" y="799275"/>
                    <a:pt x="1348154" y="890954"/>
                  </a:cubicBezTo>
                  <a:cubicBezTo>
                    <a:pt x="1355969" y="902677"/>
                    <a:pt x="1361637" y="916160"/>
                    <a:pt x="1371600" y="926123"/>
                  </a:cubicBezTo>
                  <a:cubicBezTo>
                    <a:pt x="1381563" y="936086"/>
                    <a:pt x="1393894" y="943847"/>
                    <a:pt x="1406769" y="949569"/>
                  </a:cubicBezTo>
                  <a:cubicBezTo>
                    <a:pt x="1429353" y="959606"/>
                    <a:pt x="1477108" y="973015"/>
                    <a:pt x="1477108" y="973015"/>
                  </a:cubicBezTo>
                  <a:cubicBezTo>
                    <a:pt x="1504462" y="969107"/>
                    <a:pt x="1534455" y="973649"/>
                    <a:pt x="1559169" y="961292"/>
                  </a:cubicBezTo>
                  <a:cubicBezTo>
                    <a:pt x="1570222" y="955766"/>
                    <a:pt x="1570893" y="938480"/>
                    <a:pt x="1570893" y="926123"/>
                  </a:cubicBezTo>
                  <a:cubicBezTo>
                    <a:pt x="1570893" y="867378"/>
                    <a:pt x="1565319" y="808700"/>
                    <a:pt x="1559169" y="750277"/>
                  </a:cubicBezTo>
                  <a:cubicBezTo>
                    <a:pt x="1557482" y="734253"/>
                    <a:pt x="1551872" y="718876"/>
                    <a:pt x="1547446" y="703384"/>
                  </a:cubicBezTo>
                  <a:cubicBezTo>
                    <a:pt x="1535653" y="662108"/>
                    <a:pt x="1522417" y="631464"/>
                    <a:pt x="1488831" y="597877"/>
                  </a:cubicBezTo>
                  <a:cubicBezTo>
                    <a:pt x="1465385" y="574431"/>
                    <a:pt x="1449949" y="538023"/>
                    <a:pt x="1418493" y="527538"/>
                  </a:cubicBezTo>
                  <a:cubicBezTo>
                    <a:pt x="1368038" y="510720"/>
                    <a:pt x="1395311" y="518812"/>
                    <a:pt x="1336431" y="504092"/>
                  </a:cubicBezTo>
                  <a:cubicBezTo>
                    <a:pt x="1184234" y="402627"/>
                    <a:pt x="1376031" y="521518"/>
                    <a:pt x="902677" y="468923"/>
                  </a:cubicBezTo>
                  <a:cubicBezTo>
                    <a:pt x="888674" y="467367"/>
                    <a:pt x="887046" y="445477"/>
                    <a:pt x="879231" y="433754"/>
                  </a:cubicBezTo>
                  <a:cubicBezTo>
                    <a:pt x="883139" y="422031"/>
                    <a:pt x="880225" y="404715"/>
                    <a:pt x="890954" y="398584"/>
                  </a:cubicBezTo>
                  <a:cubicBezTo>
                    <a:pt x="911592" y="386791"/>
                    <a:pt x="937800" y="390475"/>
                    <a:pt x="961293" y="386861"/>
                  </a:cubicBezTo>
                  <a:cubicBezTo>
                    <a:pt x="988603" y="382659"/>
                    <a:pt x="1016000" y="379046"/>
                    <a:pt x="1043354" y="375138"/>
                  </a:cubicBezTo>
                  <a:cubicBezTo>
                    <a:pt x="1055077" y="371230"/>
                    <a:pt x="1068874" y="371134"/>
                    <a:pt x="1078523" y="363415"/>
                  </a:cubicBezTo>
                  <a:cubicBezTo>
                    <a:pt x="1107934" y="339886"/>
                    <a:pt x="1111927" y="302154"/>
                    <a:pt x="1090246" y="269631"/>
                  </a:cubicBezTo>
                  <a:cubicBezTo>
                    <a:pt x="1083392" y="259349"/>
                    <a:pt x="1066130" y="263433"/>
                    <a:pt x="1055077" y="257907"/>
                  </a:cubicBezTo>
                  <a:cubicBezTo>
                    <a:pt x="1042475" y="251606"/>
                    <a:pt x="1032783" y="240183"/>
                    <a:pt x="1019908" y="234461"/>
                  </a:cubicBezTo>
                  <a:cubicBezTo>
                    <a:pt x="969763" y="212174"/>
                    <a:pt x="950417" y="212932"/>
                    <a:pt x="902677" y="199292"/>
                  </a:cubicBezTo>
                  <a:cubicBezTo>
                    <a:pt x="890795" y="195897"/>
                    <a:pt x="878561" y="193095"/>
                    <a:pt x="867508" y="187569"/>
                  </a:cubicBezTo>
                  <a:cubicBezTo>
                    <a:pt x="854906" y="181268"/>
                    <a:pt x="845580" y="168938"/>
                    <a:pt x="832339" y="164123"/>
                  </a:cubicBezTo>
                  <a:cubicBezTo>
                    <a:pt x="802055" y="153111"/>
                    <a:pt x="769124" y="150867"/>
                    <a:pt x="738554" y="140677"/>
                  </a:cubicBezTo>
                  <a:cubicBezTo>
                    <a:pt x="671318" y="118265"/>
                    <a:pt x="736729" y="138453"/>
                    <a:pt x="644769" y="117231"/>
                  </a:cubicBezTo>
                  <a:cubicBezTo>
                    <a:pt x="613371" y="109985"/>
                    <a:pt x="582246" y="101600"/>
                    <a:pt x="550985" y="93784"/>
                  </a:cubicBezTo>
                  <a:cubicBezTo>
                    <a:pt x="492099" y="79062"/>
                    <a:pt x="519382" y="87157"/>
                    <a:pt x="468923" y="70338"/>
                  </a:cubicBezTo>
                  <a:cubicBezTo>
                    <a:pt x="402492" y="74246"/>
                    <a:pt x="335846" y="75440"/>
                    <a:pt x="269631" y="82061"/>
                  </a:cubicBezTo>
                  <a:cubicBezTo>
                    <a:pt x="257335" y="83291"/>
                    <a:pt x="243200" y="85046"/>
                    <a:pt x="234462" y="93784"/>
                  </a:cubicBezTo>
                  <a:cubicBezTo>
                    <a:pt x="225724" y="102522"/>
                    <a:pt x="226647" y="117231"/>
                    <a:pt x="222739" y="128954"/>
                  </a:cubicBezTo>
                  <a:cubicBezTo>
                    <a:pt x="226647" y="152400"/>
                    <a:pt x="225634" y="177223"/>
                    <a:pt x="234462" y="199292"/>
                  </a:cubicBezTo>
                  <a:cubicBezTo>
                    <a:pt x="237685" y="207349"/>
                    <a:pt x="277639" y="259339"/>
                    <a:pt x="293077" y="269631"/>
                  </a:cubicBezTo>
                  <a:cubicBezTo>
                    <a:pt x="307617" y="279325"/>
                    <a:pt x="324338" y="285262"/>
                    <a:pt x="339969" y="293077"/>
                  </a:cubicBezTo>
                  <a:cubicBezTo>
                    <a:pt x="379046" y="289169"/>
                    <a:pt x="418934" y="290185"/>
                    <a:pt x="457200" y="281354"/>
                  </a:cubicBezTo>
                  <a:cubicBezTo>
                    <a:pt x="495321" y="272557"/>
                    <a:pt x="487304" y="251568"/>
                    <a:pt x="515816" y="234461"/>
                  </a:cubicBezTo>
                  <a:cubicBezTo>
                    <a:pt x="526412" y="228103"/>
                    <a:pt x="539932" y="228264"/>
                    <a:pt x="550985" y="222738"/>
                  </a:cubicBezTo>
                  <a:cubicBezTo>
                    <a:pt x="641887" y="177287"/>
                    <a:pt x="532925" y="217035"/>
                    <a:pt x="621323" y="187569"/>
                  </a:cubicBezTo>
                  <a:cubicBezTo>
                    <a:pt x="636954" y="175846"/>
                    <a:pt x="652317" y="163756"/>
                    <a:pt x="668216" y="152400"/>
                  </a:cubicBezTo>
                  <a:cubicBezTo>
                    <a:pt x="679681" y="144211"/>
                    <a:pt x="692383" y="137756"/>
                    <a:pt x="703385" y="128954"/>
                  </a:cubicBezTo>
                  <a:cubicBezTo>
                    <a:pt x="712016" y="122049"/>
                    <a:pt x="717353" y="111194"/>
                    <a:pt x="726831" y="105507"/>
                  </a:cubicBezTo>
                  <a:cubicBezTo>
                    <a:pt x="737427" y="99149"/>
                    <a:pt x="750642" y="98652"/>
                    <a:pt x="762000" y="93784"/>
                  </a:cubicBezTo>
                  <a:cubicBezTo>
                    <a:pt x="778063" y="86900"/>
                    <a:pt x="792830" y="77222"/>
                    <a:pt x="808893" y="70338"/>
                  </a:cubicBezTo>
                  <a:cubicBezTo>
                    <a:pt x="820251" y="65470"/>
                    <a:pt x="833009" y="64141"/>
                    <a:pt x="844062" y="58615"/>
                  </a:cubicBezTo>
                  <a:cubicBezTo>
                    <a:pt x="856664" y="52314"/>
                    <a:pt x="866356" y="40891"/>
                    <a:pt x="879231" y="35169"/>
                  </a:cubicBezTo>
                  <a:cubicBezTo>
                    <a:pt x="901815" y="25132"/>
                    <a:pt x="926123" y="19538"/>
                    <a:pt x="949569" y="11723"/>
                  </a:cubicBezTo>
                  <a:lnTo>
                    <a:pt x="984739" y="0"/>
                  </a:lnTo>
                  <a:cubicBezTo>
                    <a:pt x="1066800" y="3908"/>
                    <a:pt x="1149271" y="2651"/>
                    <a:pt x="1230923" y="11723"/>
                  </a:cubicBezTo>
                  <a:cubicBezTo>
                    <a:pt x="1255486" y="14452"/>
                    <a:pt x="1301262" y="35169"/>
                    <a:pt x="1301262" y="35169"/>
                  </a:cubicBezTo>
                  <a:cubicBezTo>
                    <a:pt x="1312985" y="46892"/>
                    <a:pt x="1327235" y="56544"/>
                    <a:pt x="1336431" y="70338"/>
                  </a:cubicBezTo>
                  <a:cubicBezTo>
                    <a:pt x="1365344" y="113707"/>
                    <a:pt x="1340384" y="231952"/>
                    <a:pt x="1336431" y="246184"/>
                  </a:cubicBezTo>
                  <a:cubicBezTo>
                    <a:pt x="1328889" y="273335"/>
                    <a:pt x="1305170" y="293077"/>
                    <a:pt x="1289539" y="316523"/>
                  </a:cubicBezTo>
                  <a:cubicBezTo>
                    <a:pt x="1281724" y="328246"/>
                    <a:pt x="1270549" y="338326"/>
                    <a:pt x="1266093" y="351692"/>
                  </a:cubicBezTo>
                  <a:lnTo>
                    <a:pt x="1242646" y="422031"/>
                  </a:lnTo>
                  <a:lnTo>
                    <a:pt x="1230923" y="457200"/>
                  </a:lnTo>
                  <a:cubicBezTo>
                    <a:pt x="1235881" y="501819"/>
                    <a:pt x="1226331" y="563085"/>
                    <a:pt x="1266093" y="597877"/>
                  </a:cubicBezTo>
                  <a:cubicBezTo>
                    <a:pt x="1287300" y="616433"/>
                    <a:pt x="1336431" y="644769"/>
                    <a:pt x="1336431" y="644769"/>
                  </a:cubicBezTo>
                  <a:cubicBezTo>
                    <a:pt x="1355969" y="640861"/>
                    <a:pt x="1377746" y="642932"/>
                    <a:pt x="1395046" y="633046"/>
                  </a:cubicBezTo>
                  <a:cubicBezTo>
                    <a:pt x="1413763" y="622351"/>
                    <a:pt x="1424198" y="580760"/>
                    <a:pt x="1430216" y="562707"/>
                  </a:cubicBezTo>
                  <a:cubicBezTo>
                    <a:pt x="1426308" y="531446"/>
                    <a:pt x="1427546" y="499099"/>
                    <a:pt x="1418493" y="468923"/>
                  </a:cubicBezTo>
                  <a:cubicBezTo>
                    <a:pt x="1415317" y="458336"/>
                    <a:pt x="1400733" y="454955"/>
                    <a:pt x="1395046" y="445477"/>
                  </a:cubicBezTo>
                  <a:cubicBezTo>
                    <a:pt x="1388688" y="434881"/>
                    <a:pt x="1392061" y="419045"/>
                    <a:pt x="1383323" y="410307"/>
                  </a:cubicBezTo>
                  <a:cubicBezTo>
                    <a:pt x="1374585" y="401569"/>
                    <a:pt x="1359207" y="404110"/>
                    <a:pt x="1348154" y="398584"/>
                  </a:cubicBezTo>
                  <a:cubicBezTo>
                    <a:pt x="1267196" y="358105"/>
                    <a:pt x="1363685" y="387813"/>
                    <a:pt x="1266093" y="363415"/>
                  </a:cubicBezTo>
                  <a:cubicBezTo>
                    <a:pt x="1203570" y="367323"/>
                    <a:pt x="1140475" y="365845"/>
                    <a:pt x="1078523" y="375138"/>
                  </a:cubicBezTo>
                  <a:cubicBezTo>
                    <a:pt x="875613" y="405574"/>
                    <a:pt x="1176149" y="398584"/>
                    <a:pt x="984739" y="398584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al 20"/>
            <p:cNvSpPr/>
            <p:nvPr/>
          </p:nvSpPr>
          <p:spPr>
            <a:xfrm>
              <a:off x="2032506" y="2590616"/>
              <a:ext cx="96374" cy="83611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al 21"/>
            <p:cNvSpPr/>
            <p:nvPr/>
          </p:nvSpPr>
          <p:spPr>
            <a:xfrm>
              <a:off x="2489249" y="2948506"/>
              <a:ext cx="96374" cy="83611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al 22"/>
            <p:cNvSpPr/>
            <p:nvPr/>
          </p:nvSpPr>
          <p:spPr>
            <a:xfrm>
              <a:off x="1167129" y="3392525"/>
              <a:ext cx="96374" cy="83611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al 23"/>
            <p:cNvSpPr/>
            <p:nvPr/>
          </p:nvSpPr>
          <p:spPr>
            <a:xfrm>
              <a:off x="1406773" y="2864895"/>
              <a:ext cx="96374" cy="83611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al 24"/>
            <p:cNvSpPr/>
            <p:nvPr/>
          </p:nvSpPr>
          <p:spPr>
            <a:xfrm>
              <a:off x="1920525" y="3446053"/>
              <a:ext cx="96374" cy="83611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al 25"/>
            <p:cNvSpPr/>
            <p:nvPr/>
          </p:nvSpPr>
          <p:spPr>
            <a:xfrm>
              <a:off x="2065086" y="3002034"/>
              <a:ext cx="96374" cy="83611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al 26"/>
            <p:cNvSpPr/>
            <p:nvPr/>
          </p:nvSpPr>
          <p:spPr>
            <a:xfrm>
              <a:off x="2481481" y="2593434"/>
              <a:ext cx="96374" cy="83611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al 27"/>
            <p:cNvSpPr/>
            <p:nvPr/>
          </p:nvSpPr>
          <p:spPr>
            <a:xfrm>
              <a:off x="1503147" y="3627515"/>
              <a:ext cx="96374" cy="83611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1" name="Oval 20"/>
          <p:cNvSpPr/>
          <p:nvPr/>
        </p:nvSpPr>
        <p:spPr>
          <a:xfrm>
            <a:off x="7027719" y="3424873"/>
            <a:ext cx="1320984" cy="1246756"/>
          </a:xfrm>
          <a:prstGeom prst="ellipse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Vrije vorm 7"/>
          <p:cNvSpPr/>
          <p:nvPr/>
        </p:nvSpPr>
        <p:spPr>
          <a:xfrm>
            <a:off x="7415864" y="3468674"/>
            <a:ext cx="390044" cy="334678"/>
          </a:xfrm>
          <a:custGeom>
            <a:avLst/>
            <a:gdLst>
              <a:gd name="connsiteX0" fmla="*/ 480646 w 1570893"/>
              <a:gd name="connsiteY0" fmla="*/ 586154 h 1113692"/>
              <a:gd name="connsiteX1" fmla="*/ 527539 w 1570893"/>
              <a:gd name="connsiteY1" fmla="*/ 644769 h 1113692"/>
              <a:gd name="connsiteX2" fmla="*/ 562708 w 1570893"/>
              <a:gd name="connsiteY2" fmla="*/ 668215 h 1113692"/>
              <a:gd name="connsiteX3" fmla="*/ 586154 w 1570893"/>
              <a:gd name="connsiteY3" fmla="*/ 703384 h 1113692"/>
              <a:gd name="connsiteX4" fmla="*/ 656493 w 1570893"/>
              <a:gd name="connsiteY4" fmla="*/ 750277 h 1113692"/>
              <a:gd name="connsiteX5" fmla="*/ 726831 w 1570893"/>
              <a:gd name="connsiteY5" fmla="*/ 808892 h 1113692"/>
              <a:gd name="connsiteX6" fmla="*/ 773723 w 1570893"/>
              <a:gd name="connsiteY6" fmla="*/ 820615 h 1113692"/>
              <a:gd name="connsiteX7" fmla="*/ 1019908 w 1570893"/>
              <a:gd name="connsiteY7" fmla="*/ 785446 h 1113692"/>
              <a:gd name="connsiteX8" fmla="*/ 1043354 w 1570893"/>
              <a:gd name="connsiteY8" fmla="*/ 750277 h 1113692"/>
              <a:gd name="connsiteX9" fmla="*/ 1031631 w 1570893"/>
              <a:gd name="connsiteY9" fmla="*/ 621323 h 1113692"/>
              <a:gd name="connsiteX10" fmla="*/ 996462 w 1570893"/>
              <a:gd name="connsiteY10" fmla="*/ 562707 h 1113692"/>
              <a:gd name="connsiteX11" fmla="*/ 949569 w 1570893"/>
              <a:gd name="connsiteY11" fmla="*/ 504092 h 1113692"/>
              <a:gd name="connsiteX12" fmla="*/ 914400 w 1570893"/>
              <a:gd name="connsiteY12" fmla="*/ 492369 h 1113692"/>
              <a:gd name="connsiteX13" fmla="*/ 855785 w 1570893"/>
              <a:gd name="connsiteY13" fmla="*/ 504092 h 1113692"/>
              <a:gd name="connsiteX14" fmla="*/ 820616 w 1570893"/>
              <a:gd name="connsiteY14" fmla="*/ 527538 h 1113692"/>
              <a:gd name="connsiteX15" fmla="*/ 738554 w 1570893"/>
              <a:gd name="connsiteY15" fmla="*/ 609600 h 1113692"/>
              <a:gd name="connsiteX16" fmla="*/ 703385 w 1570893"/>
              <a:gd name="connsiteY16" fmla="*/ 644769 h 1113692"/>
              <a:gd name="connsiteX17" fmla="*/ 586154 w 1570893"/>
              <a:gd name="connsiteY17" fmla="*/ 715107 h 1113692"/>
              <a:gd name="connsiteX18" fmla="*/ 550985 w 1570893"/>
              <a:gd name="connsiteY18" fmla="*/ 726831 h 1113692"/>
              <a:gd name="connsiteX19" fmla="*/ 515816 w 1570893"/>
              <a:gd name="connsiteY19" fmla="*/ 750277 h 1113692"/>
              <a:gd name="connsiteX20" fmla="*/ 445477 w 1570893"/>
              <a:gd name="connsiteY20" fmla="*/ 773723 h 1113692"/>
              <a:gd name="connsiteX21" fmla="*/ 410308 w 1570893"/>
              <a:gd name="connsiteY21" fmla="*/ 785446 h 1113692"/>
              <a:gd name="connsiteX22" fmla="*/ 375139 w 1570893"/>
              <a:gd name="connsiteY22" fmla="*/ 797169 h 1113692"/>
              <a:gd name="connsiteX23" fmla="*/ 339969 w 1570893"/>
              <a:gd name="connsiteY23" fmla="*/ 808892 h 1113692"/>
              <a:gd name="connsiteX24" fmla="*/ 128954 w 1570893"/>
              <a:gd name="connsiteY24" fmla="*/ 785446 h 1113692"/>
              <a:gd name="connsiteX25" fmla="*/ 93785 w 1570893"/>
              <a:gd name="connsiteY25" fmla="*/ 762000 h 1113692"/>
              <a:gd name="connsiteX26" fmla="*/ 105508 w 1570893"/>
              <a:gd name="connsiteY26" fmla="*/ 597877 h 1113692"/>
              <a:gd name="connsiteX27" fmla="*/ 140677 w 1570893"/>
              <a:gd name="connsiteY27" fmla="*/ 562707 h 1113692"/>
              <a:gd name="connsiteX28" fmla="*/ 222739 w 1570893"/>
              <a:gd name="connsiteY28" fmla="*/ 515815 h 1113692"/>
              <a:gd name="connsiteX29" fmla="*/ 293077 w 1570893"/>
              <a:gd name="connsiteY29" fmla="*/ 492369 h 1113692"/>
              <a:gd name="connsiteX30" fmla="*/ 328246 w 1570893"/>
              <a:gd name="connsiteY30" fmla="*/ 480646 h 1113692"/>
              <a:gd name="connsiteX31" fmla="*/ 375139 w 1570893"/>
              <a:gd name="connsiteY31" fmla="*/ 468923 h 1113692"/>
              <a:gd name="connsiteX32" fmla="*/ 410308 w 1570893"/>
              <a:gd name="connsiteY32" fmla="*/ 457200 h 1113692"/>
              <a:gd name="connsiteX33" fmla="*/ 457200 w 1570893"/>
              <a:gd name="connsiteY33" fmla="*/ 433754 h 1113692"/>
              <a:gd name="connsiteX34" fmla="*/ 539262 w 1570893"/>
              <a:gd name="connsiteY34" fmla="*/ 422031 h 1113692"/>
              <a:gd name="connsiteX35" fmla="*/ 586154 w 1570893"/>
              <a:gd name="connsiteY35" fmla="*/ 410307 h 1113692"/>
              <a:gd name="connsiteX36" fmla="*/ 668216 w 1570893"/>
              <a:gd name="connsiteY36" fmla="*/ 398584 h 1113692"/>
              <a:gd name="connsiteX37" fmla="*/ 715108 w 1570893"/>
              <a:gd name="connsiteY37" fmla="*/ 375138 h 1113692"/>
              <a:gd name="connsiteX38" fmla="*/ 773723 w 1570893"/>
              <a:gd name="connsiteY38" fmla="*/ 363415 h 1113692"/>
              <a:gd name="connsiteX39" fmla="*/ 844062 w 1570893"/>
              <a:gd name="connsiteY39" fmla="*/ 316523 h 1113692"/>
              <a:gd name="connsiteX40" fmla="*/ 879231 w 1570893"/>
              <a:gd name="connsiteY40" fmla="*/ 293077 h 1113692"/>
              <a:gd name="connsiteX41" fmla="*/ 914400 w 1570893"/>
              <a:gd name="connsiteY41" fmla="*/ 269631 h 1113692"/>
              <a:gd name="connsiteX42" fmla="*/ 914400 w 1570893"/>
              <a:gd name="connsiteY42" fmla="*/ 128954 h 1113692"/>
              <a:gd name="connsiteX43" fmla="*/ 890954 w 1570893"/>
              <a:gd name="connsiteY43" fmla="*/ 105507 h 1113692"/>
              <a:gd name="connsiteX44" fmla="*/ 844062 w 1570893"/>
              <a:gd name="connsiteY44" fmla="*/ 93784 h 1113692"/>
              <a:gd name="connsiteX45" fmla="*/ 808893 w 1570893"/>
              <a:gd name="connsiteY45" fmla="*/ 70338 h 1113692"/>
              <a:gd name="connsiteX46" fmla="*/ 762000 w 1570893"/>
              <a:gd name="connsiteY46" fmla="*/ 58615 h 1113692"/>
              <a:gd name="connsiteX47" fmla="*/ 679939 w 1570893"/>
              <a:gd name="connsiteY47" fmla="*/ 35169 h 1113692"/>
              <a:gd name="connsiteX48" fmla="*/ 504093 w 1570893"/>
              <a:gd name="connsiteY48" fmla="*/ 46892 h 1113692"/>
              <a:gd name="connsiteX49" fmla="*/ 480646 w 1570893"/>
              <a:gd name="connsiteY49" fmla="*/ 70338 h 1113692"/>
              <a:gd name="connsiteX50" fmla="*/ 492369 w 1570893"/>
              <a:gd name="connsiteY50" fmla="*/ 269631 h 1113692"/>
              <a:gd name="connsiteX51" fmla="*/ 539262 w 1570893"/>
              <a:gd name="connsiteY51" fmla="*/ 375138 h 1113692"/>
              <a:gd name="connsiteX52" fmla="*/ 574431 w 1570893"/>
              <a:gd name="connsiteY52" fmla="*/ 398584 h 1113692"/>
              <a:gd name="connsiteX53" fmla="*/ 597877 w 1570893"/>
              <a:gd name="connsiteY53" fmla="*/ 422031 h 1113692"/>
              <a:gd name="connsiteX54" fmla="*/ 679939 w 1570893"/>
              <a:gd name="connsiteY54" fmla="*/ 445477 h 1113692"/>
              <a:gd name="connsiteX55" fmla="*/ 715108 w 1570893"/>
              <a:gd name="connsiteY55" fmla="*/ 468923 h 1113692"/>
              <a:gd name="connsiteX56" fmla="*/ 867508 w 1570893"/>
              <a:gd name="connsiteY56" fmla="*/ 504092 h 1113692"/>
              <a:gd name="connsiteX57" fmla="*/ 949569 w 1570893"/>
              <a:gd name="connsiteY57" fmla="*/ 527538 h 1113692"/>
              <a:gd name="connsiteX58" fmla="*/ 1430216 w 1570893"/>
              <a:gd name="connsiteY58" fmla="*/ 527538 h 1113692"/>
              <a:gd name="connsiteX59" fmla="*/ 1441939 w 1570893"/>
              <a:gd name="connsiteY59" fmla="*/ 562707 h 1113692"/>
              <a:gd name="connsiteX60" fmla="*/ 1430216 w 1570893"/>
              <a:gd name="connsiteY60" fmla="*/ 738554 h 1113692"/>
              <a:gd name="connsiteX61" fmla="*/ 1406769 w 1570893"/>
              <a:gd name="connsiteY61" fmla="*/ 773723 h 1113692"/>
              <a:gd name="connsiteX62" fmla="*/ 1348154 w 1570893"/>
              <a:gd name="connsiteY62" fmla="*/ 879231 h 1113692"/>
              <a:gd name="connsiteX63" fmla="*/ 1207477 w 1570893"/>
              <a:gd name="connsiteY63" fmla="*/ 973015 h 1113692"/>
              <a:gd name="connsiteX64" fmla="*/ 1172308 w 1570893"/>
              <a:gd name="connsiteY64" fmla="*/ 996461 h 1113692"/>
              <a:gd name="connsiteX65" fmla="*/ 1101969 w 1570893"/>
              <a:gd name="connsiteY65" fmla="*/ 1019907 h 1113692"/>
              <a:gd name="connsiteX66" fmla="*/ 1019908 w 1570893"/>
              <a:gd name="connsiteY66" fmla="*/ 1043354 h 1113692"/>
              <a:gd name="connsiteX67" fmla="*/ 855785 w 1570893"/>
              <a:gd name="connsiteY67" fmla="*/ 1031631 h 1113692"/>
              <a:gd name="connsiteX68" fmla="*/ 820616 w 1570893"/>
              <a:gd name="connsiteY68" fmla="*/ 1019907 h 1113692"/>
              <a:gd name="connsiteX69" fmla="*/ 808893 w 1570893"/>
              <a:gd name="connsiteY69" fmla="*/ 984738 h 1113692"/>
              <a:gd name="connsiteX70" fmla="*/ 844062 w 1570893"/>
              <a:gd name="connsiteY70" fmla="*/ 867507 h 1113692"/>
              <a:gd name="connsiteX71" fmla="*/ 890954 w 1570893"/>
              <a:gd name="connsiteY71" fmla="*/ 797169 h 1113692"/>
              <a:gd name="connsiteX72" fmla="*/ 902677 w 1570893"/>
              <a:gd name="connsiteY72" fmla="*/ 750277 h 1113692"/>
              <a:gd name="connsiteX73" fmla="*/ 961293 w 1570893"/>
              <a:gd name="connsiteY73" fmla="*/ 668215 h 1113692"/>
              <a:gd name="connsiteX74" fmla="*/ 1008185 w 1570893"/>
              <a:gd name="connsiteY74" fmla="*/ 597877 h 1113692"/>
              <a:gd name="connsiteX75" fmla="*/ 1019908 w 1570893"/>
              <a:gd name="connsiteY75" fmla="*/ 562707 h 1113692"/>
              <a:gd name="connsiteX76" fmla="*/ 1055077 w 1570893"/>
              <a:gd name="connsiteY76" fmla="*/ 492369 h 1113692"/>
              <a:gd name="connsiteX77" fmla="*/ 1043354 w 1570893"/>
              <a:gd name="connsiteY77" fmla="*/ 422031 h 1113692"/>
              <a:gd name="connsiteX78" fmla="*/ 1019908 w 1570893"/>
              <a:gd name="connsiteY78" fmla="*/ 398584 h 1113692"/>
              <a:gd name="connsiteX79" fmla="*/ 996462 w 1570893"/>
              <a:gd name="connsiteY79" fmla="*/ 363415 h 1113692"/>
              <a:gd name="connsiteX80" fmla="*/ 961293 w 1570893"/>
              <a:gd name="connsiteY80" fmla="*/ 339969 h 1113692"/>
              <a:gd name="connsiteX81" fmla="*/ 937846 w 1570893"/>
              <a:gd name="connsiteY81" fmla="*/ 316523 h 1113692"/>
              <a:gd name="connsiteX82" fmla="*/ 867508 w 1570893"/>
              <a:gd name="connsiteY82" fmla="*/ 269631 h 1113692"/>
              <a:gd name="connsiteX83" fmla="*/ 844062 w 1570893"/>
              <a:gd name="connsiteY83" fmla="*/ 246184 h 1113692"/>
              <a:gd name="connsiteX84" fmla="*/ 773723 w 1570893"/>
              <a:gd name="connsiteY84" fmla="*/ 222738 h 1113692"/>
              <a:gd name="connsiteX85" fmla="*/ 738554 w 1570893"/>
              <a:gd name="connsiteY85" fmla="*/ 211015 h 1113692"/>
              <a:gd name="connsiteX86" fmla="*/ 703385 w 1570893"/>
              <a:gd name="connsiteY86" fmla="*/ 199292 h 1113692"/>
              <a:gd name="connsiteX87" fmla="*/ 668216 w 1570893"/>
              <a:gd name="connsiteY87" fmla="*/ 187569 h 1113692"/>
              <a:gd name="connsiteX88" fmla="*/ 644769 w 1570893"/>
              <a:gd name="connsiteY88" fmla="*/ 164123 h 1113692"/>
              <a:gd name="connsiteX89" fmla="*/ 504093 w 1570893"/>
              <a:gd name="connsiteY89" fmla="*/ 175846 h 1113692"/>
              <a:gd name="connsiteX90" fmla="*/ 457200 w 1570893"/>
              <a:gd name="connsiteY90" fmla="*/ 246184 h 1113692"/>
              <a:gd name="connsiteX91" fmla="*/ 433754 w 1570893"/>
              <a:gd name="connsiteY91" fmla="*/ 269631 h 1113692"/>
              <a:gd name="connsiteX92" fmla="*/ 445477 w 1570893"/>
              <a:gd name="connsiteY92" fmla="*/ 363415 h 1113692"/>
              <a:gd name="connsiteX93" fmla="*/ 468923 w 1570893"/>
              <a:gd name="connsiteY93" fmla="*/ 398584 h 1113692"/>
              <a:gd name="connsiteX94" fmla="*/ 515816 w 1570893"/>
              <a:gd name="connsiteY94" fmla="*/ 468923 h 1113692"/>
              <a:gd name="connsiteX95" fmla="*/ 539262 w 1570893"/>
              <a:gd name="connsiteY95" fmla="*/ 504092 h 1113692"/>
              <a:gd name="connsiteX96" fmla="*/ 609600 w 1570893"/>
              <a:gd name="connsiteY96" fmla="*/ 550984 h 1113692"/>
              <a:gd name="connsiteX97" fmla="*/ 644769 w 1570893"/>
              <a:gd name="connsiteY97" fmla="*/ 574431 h 1113692"/>
              <a:gd name="connsiteX98" fmla="*/ 668216 w 1570893"/>
              <a:gd name="connsiteY98" fmla="*/ 597877 h 1113692"/>
              <a:gd name="connsiteX99" fmla="*/ 691662 w 1570893"/>
              <a:gd name="connsiteY99" fmla="*/ 644769 h 1113692"/>
              <a:gd name="connsiteX100" fmla="*/ 726831 w 1570893"/>
              <a:gd name="connsiteY100" fmla="*/ 668215 h 1113692"/>
              <a:gd name="connsiteX101" fmla="*/ 785446 w 1570893"/>
              <a:gd name="connsiteY101" fmla="*/ 726831 h 1113692"/>
              <a:gd name="connsiteX102" fmla="*/ 808893 w 1570893"/>
              <a:gd name="connsiteY102" fmla="*/ 750277 h 1113692"/>
              <a:gd name="connsiteX103" fmla="*/ 844062 w 1570893"/>
              <a:gd name="connsiteY103" fmla="*/ 785446 h 1113692"/>
              <a:gd name="connsiteX104" fmla="*/ 832339 w 1570893"/>
              <a:gd name="connsiteY104" fmla="*/ 1008184 h 1113692"/>
              <a:gd name="connsiteX105" fmla="*/ 797169 w 1570893"/>
              <a:gd name="connsiteY105" fmla="*/ 1031631 h 1113692"/>
              <a:gd name="connsiteX106" fmla="*/ 726831 w 1570893"/>
              <a:gd name="connsiteY106" fmla="*/ 1055077 h 1113692"/>
              <a:gd name="connsiteX107" fmla="*/ 691662 w 1570893"/>
              <a:gd name="connsiteY107" fmla="*/ 1066800 h 1113692"/>
              <a:gd name="connsiteX108" fmla="*/ 633046 w 1570893"/>
              <a:gd name="connsiteY108" fmla="*/ 1078523 h 1113692"/>
              <a:gd name="connsiteX109" fmla="*/ 562708 w 1570893"/>
              <a:gd name="connsiteY109" fmla="*/ 1101969 h 1113692"/>
              <a:gd name="connsiteX110" fmla="*/ 527539 w 1570893"/>
              <a:gd name="connsiteY110" fmla="*/ 1113692 h 1113692"/>
              <a:gd name="connsiteX111" fmla="*/ 398585 w 1570893"/>
              <a:gd name="connsiteY111" fmla="*/ 1101969 h 1113692"/>
              <a:gd name="connsiteX112" fmla="*/ 386862 w 1570893"/>
              <a:gd name="connsiteY112" fmla="*/ 1066800 h 1113692"/>
              <a:gd name="connsiteX113" fmla="*/ 375139 w 1570893"/>
              <a:gd name="connsiteY113" fmla="*/ 785446 h 1113692"/>
              <a:gd name="connsiteX114" fmla="*/ 351693 w 1570893"/>
              <a:gd name="connsiteY114" fmla="*/ 715107 h 1113692"/>
              <a:gd name="connsiteX115" fmla="*/ 316523 w 1570893"/>
              <a:gd name="connsiteY115" fmla="*/ 586154 h 1113692"/>
              <a:gd name="connsiteX116" fmla="*/ 293077 w 1570893"/>
              <a:gd name="connsiteY116" fmla="*/ 550984 h 1113692"/>
              <a:gd name="connsiteX117" fmla="*/ 281354 w 1570893"/>
              <a:gd name="connsiteY117" fmla="*/ 515815 h 1113692"/>
              <a:gd name="connsiteX118" fmla="*/ 246185 w 1570893"/>
              <a:gd name="connsiteY118" fmla="*/ 480646 h 1113692"/>
              <a:gd name="connsiteX119" fmla="*/ 187569 w 1570893"/>
              <a:gd name="connsiteY119" fmla="*/ 422031 h 1113692"/>
              <a:gd name="connsiteX120" fmla="*/ 11723 w 1570893"/>
              <a:gd name="connsiteY120" fmla="*/ 468923 h 1113692"/>
              <a:gd name="connsiteX121" fmla="*/ 0 w 1570893"/>
              <a:gd name="connsiteY121" fmla="*/ 504092 h 1113692"/>
              <a:gd name="connsiteX122" fmla="*/ 11723 w 1570893"/>
              <a:gd name="connsiteY122" fmla="*/ 797169 h 1113692"/>
              <a:gd name="connsiteX123" fmla="*/ 23446 w 1570893"/>
              <a:gd name="connsiteY123" fmla="*/ 832338 h 1113692"/>
              <a:gd name="connsiteX124" fmla="*/ 46893 w 1570893"/>
              <a:gd name="connsiteY124" fmla="*/ 867507 h 1113692"/>
              <a:gd name="connsiteX125" fmla="*/ 58616 w 1570893"/>
              <a:gd name="connsiteY125" fmla="*/ 902677 h 1113692"/>
              <a:gd name="connsiteX126" fmla="*/ 93785 w 1570893"/>
              <a:gd name="connsiteY126" fmla="*/ 926123 h 1113692"/>
              <a:gd name="connsiteX127" fmla="*/ 175846 w 1570893"/>
              <a:gd name="connsiteY127" fmla="*/ 973015 h 1113692"/>
              <a:gd name="connsiteX128" fmla="*/ 211016 w 1570893"/>
              <a:gd name="connsiteY128" fmla="*/ 996461 h 1113692"/>
              <a:gd name="connsiteX129" fmla="*/ 281354 w 1570893"/>
              <a:gd name="connsiteY129" fmla="*/ 1019907 h 1113692"/>
              <a:gd name="connsiteX130" fmla="*/ 386862 w 1570893"/>
              <a:gd name="connsiteY130" fmla="*/ 1043354 h 1113692"/>
              <a:gd name="connsiteX131" fmla="*/ 621323 w 1570893"/>
              <a:gd name="connsiteY131" fmla="*/ 1031631 h 1113692"/>
              <a:gd name="connsiteX132" fmla="*/ 656493 w 1570893"/>
              <a:gd name="connsiteY132" fmla="*/ 1019907 h 1113692"/>
              <a:gd name="connsiteX133" fmla="*/ 726831 w 1570893"/>
              <a:gd name="connsiteY133" fmla="*/ 973015 h 1113692"/>
              <a:gd name="connsiteX134" fmla="*/ 738554 w 1570893"/>
              <a:gd name="connsiteY134" fmla="*/ 937846 h 1113692"/>
              <a:gd name="connsiteX135" fmla="*/ 726831 w 1570893"/>
              <a:gd name="connsiteY135" fmla="*/ 832338 h 1113692"/>
              <a:gd name="connsiteX136" fmla="*/ 691662 w 1570893"/>
              <a:gd name="connsiteY136" fmla="*/ 797169 h 1113692"/>
              <a:gd name="connsiteX137" fmla="*/ 621323 w 1570893"/>
              <a:gd name="connsiteY137" fmla="*/ 762000 h 1113692"/>
              <a:gd name="connsiteX138" fmla="*/ 586154 w 1570893"/>
              <a:gd name="connsiteY138" fmla="*/ 738554 h 1113692"/>
              <a:gd name="connsiteX139" fmla="*/ 539262 w 1570893"/>
              <a:gd name="connsiteY139" fmla="*/ 679938 h 1113692"/>
              <a:gd name="connsiteX140" fmla="*/ 914400 w 1570893"/>
              <a:gd name="connsiteY140" fmla="*/ 656492 h 1113692"/>
              <a:gd name="connsiteX141" fmla="*/ 1090246 w 1570893"/>
              <a:gd name="connsiteY141" fmla="*/ 679938 h 1113692"/>
              <a:gd name="connsiteX142" fmla="*/ 1160585 w 1570893"/>
              <a:gd name="connsiteY142" fmla="*/ 703384 h 1113692"/>
              <a:gd name="connsiteX143" fmla="*/ 1195754 w 1570893"/>
              <a:gd name="connsiteY143" fmla="*/ 715107 h 1113692"/>
              <a:gd name="connsiteX144" fmla="*/ 1219200 w 1570893"/>
              <a:gd name="connsiteY144" fmla="*/ 738554 h 1113692"/>
              <a:gd name="connsiteX145" fmla="*/ 1254369 w 1570893"/>
              <a:gd name="connsiteY145" fmla="*/ 762000 h 1113692"/>
              <a:gd name="connsiteX146" fmla="*/ 1266093 w 1570893"/>
              <a:gd name="connsiteY146" fmla="*/ 797169 h 1113692"/>
              <a:gd name="connsiteX147" fmla="*/ 1348154 w 1570893"/>
              <a:gd name="connsiteY147" fmla="*/ 890954 h 1113692"/>
              <a:gd name="connsiteX148" fmla="*/ 1371600 w 1570893"/>
              <a:gd name="connsiteY148" fmla="*/ 926123 h 1113692"/>
              <a:gd name="connsiteX149" fmla="*/ 1406769 w 1570893"/>
              <a:gd name="connsiteY149" fmla="*/ 949569 h 1113692"/>
              <a:gd name="connsiteX150" fmla="*/ 1477108 w 1570893"/>
              <a:gd name="connsiteY150" fmla="*/ 973015 h 1113692"/>
              <a:gd name="connsiteX151" fmla="*/ 1559169 w 1570893"/>
              <a:gd name="connsiteY151" fmla="*/ 961292 h 1113692"/>
              <a:gd name="connsiteX152" fmla="*/ 1570893 w 1570893"/>
              <a:gd name="connsiteY152" fmla="*/ 926123 h 1113692"/>
              <a:gd name="connsiteX153" fmla="*/ 1559169 w 1570893"/>
              <a:gd name="connsiteY153" fmla="*/ 750277 h 1113692"/>
              <a:gd name="connsiteX154" fmla="*/ 1547446 w 1570893"/>
              <a:gd name="connsiteY154" fmla="*/ 703384 h 1113692"/>
              <a:gd name="connsiteX155" fmla="*/ 1488831 w 1570893"/>
              <a:gd name="connsiteY155" fmla="*/ 597877 h 1113692"/>
              <a:gd name="connsiteX156" fmla="*/ 1418493 w 1570893"/>
              <a:gd name="connsiteY156" fmla="*/ 527538 h 1113692"/>
              <a:gd name="connsiteX157" fmla="*/ 1336431 w 1570893"/>
              <a:gd name="connsiteY157" fmla="*/ 504092 h 1113692"/>
              <a:gd name="connsiteX158" fmla="*/ 902677 w 1570893"/>
              <a:gd name="connsiteY158" fmla="*/ 468923 h 1113692"/>
              <a:gd name="connsiteX159" fmla="*/ 879231 w 1570893"/>
              <a:gd name="connsiteY159" fmla="*/ 433754 h 1113692"/>
              <a:gd name="connsiteX160" fmla="*/ 890954 w 1570893"/>
              <a:gd name="connsiteY160" fmla="*/ 398584 h 1113692"/>
              <a:gd name="connsiteX161" fmla="*/ 961293 w 1570893"/>
              <a:gd name="connsiteY161" fmla="*/ 386861 h 1113692"/>
              <a:gd name="connsiteX162" fmla="*/ 1043354 w 1570893"/>
              <a:gd name="connsiteY162" fmla="*/ 375138 h 1113692"/>
              <a:gd name="connsiteX163" fmla="*/ 1078523 w 1570893"/>
              <a:gd name="connsiteY163" fmla="*/ 363415 h 1113692"/>
              <a:gd name="connsiteX164" fmla="*/ 1090246 w 1570893"/>
              <a:gd name="connsiteY164" fmla="*/ 269631 h 1113692"/>
              <a:gd name="connsiteX165" fmla="*/ 1055077 w 1570893"/>
              <a:gd name="connsiteY165" fmla="*/ 257907 h 1113692"/>
              <a:gd name="connsiteX166" fmla="*/ 1019908 w 1570893"/>
              <a:gd name="connsiteY166" fmla="*/ 234461 h 1113692"/>
              <a:gd name="connsiteX167" fmla="*/ 902677 w 1570893"/>
              <a:gd name="connsiteY167" fmla="*/ 199292 h 1113692"/>
              <a:gd name="connsiteX168" fmla="*/ 867508 w 1570893"/>
              <a:gd name="connsiteY168" fmla="*/ 187569 h 1113692"/>
              <a:gd name="connsiteX169" fmla="*/ 832339 w 1570893"/>
              <a:gd name="connsiteY169" fmla="*/ 164123 h 1113692"/>
              <a:gd name="connsiteX170" fmla="*/ 738554 w 1570893"/>
              <a:gd name="connsiteY170" fmla="*/ 140677 h 1113692"/>
              <a:gd name="connsiteX171" fmla="*/ 644769 w 1570893"/>
              <a:gd name="connsiteY171" fmla="*/ 117231 h 1113692"/>
              <a:gd name="connsiteX172" fmla="*/ 550985 w 1570893"/>
              <a:gd name="connsiteY172" fmla="*/ 93784 h 1113692"/>
              <a:gd name="connsiteX173" fmla="*/ 468923 w 1570893"/>
              <a:gd name="connsiteY173" fmla="*/ 70338 h 1113692"/>
              <a:gd name="connsiteX174" fmla="*/ 269631 w 1570893"/>
              <a:gd name="connsiteY174" fmla="*/ 82061 h 1113692"/>
              <a:gd name="connsiteX175" fmla="*/ 234462 w 1570893"/>
              <a:gd name="connsiteY175" fmla="*/ 93784 h 1113692"/>
              <a:gd name="connsiteX176" fmla="*/ 222739 w 1570893"/>
              <a:gd name="connsiteY176" fmla="*/ 128954 h 1113692"/>
              <a:gd name="connsiteX177" fmla="*/ 234462 w 1570893"/>
              <a:gd name="connsiteY177" fmla="*/ 199292 h 1113692"/>
              <a:gd name="connsiteX178" fmla="*/ 293077 w 1570893"/>
              <a:gd name="connsiteY178" fmla="*/ 269631 h 1113692"/>
              <a:gd name="connsiteX179" fmla="*/ 339969 w 1570893"/>
              <a:gd name="connsiteY179" fmla="*/ 293077 h 1113692"/>
              <a:gd name="connsiteX180" fmla="*/ 457200 w 1570893"/>
              <a:gd name="connsiteY180" fmla="*/ 281354 h 1113692"/>
              <a:gd name="connsiteX181" fmla="*/ 515816 w 1570893"/>
              <a:gd name="connsiteY181" fmla="*/ 234461 h 1113692"/>
              <a:gd name="connsiteX182" fmla="*/ 550985 w 1570893"/>
              <a:gd name="connsiteY182" fmla="*/ 222738 h 1113692"/>
              <a:gd name="connsiteX183" fmla="*/ 621323 w 1570893"/>
              <a:gd name="connsiteY183" fmla="*/ 187569 h 1113692"/>
              <a:gd name="connsiteX184" fmla="*/ 668216 w 1570893"/>
              <a:gd name="connsiteY184" fmla="*/ 152400 h 1113692"/>
              <a:gd name="connsiteX185" fmla="*/ 703385 w 1570893"/>
              <a:gd name="connsiteY185" fmla="*/ 128954 h 1113692"/>
              <a:gd name="connsiteX186" fmla="*/ 726831 w 1570893"/>
              <a:gd name="connsiteY186" fmla="*/ 105507 h 1113692"/>
              <a:gd name="connsiteX187" fmla="*/ 762000 w 1570893"/>
              <a:gd name="connsiteY187" fmla="*/ 93784 h 1113692"/>
              <a:gd name="connsiteX188" fmla="*/ 808893 w 1570893"/>
              <a:gd name="connsiteY188" fmla="*/ 70338 h 1113692"/>
              <a:gd name="connsiteX189" fmla="*/ 844062 w 1570893"/>
              <a:gd name="connsiteY189" fmla="*/ 58615 h 1113692"/>
              <a:gd name="connsiteX190" fmla="*/ 879231 w 1570893"/>
              <a:gd name="connsiteY190" fmla="*/ 35169 h 1113692"/>
              <a:gd name="connsiteX191" fmla="*/ 949569 w 1570893"/>
              <a:gd name="connsiteY191" fmla="*/ 11723 h 1113692"/>
              <a:gd name="connsiteX192" fmla="*/ 984739 w 1570893"/>
              <a:gd name="connsiteY192" fmla="*/ 0 h 1113692"/>
              <a:gd name="connsiteX193" fmla="*/ 1230923 w 1570893"/>
              <a:gd name="connsiteY193" fmla="*/ 11723 h 1113692"/>
              <a:gd name="connsiteX194" fmla="*/ 1301262 w 1570893"/>
              <a:gd name="connsiteY194" fmla="*/ 35169 h 1113692"/>
              <a:gd name="connsiteX195" fmla="*/ 1336431 w 1570893"/>
              <a:gd name="connsiteY195" fmla="*/ 70338 h 1113692"/>
              <a:gd name="connsiteX196" fmla="*/ 1336431 w 1570893"/>
              <a:gd name="connsiteY196" fmla="*/ 246184 h 1113692"/>
              <a:gd name="connsiteX197" fmla="*/ 1289539 w 1570893"/>
              <a:gd name="connsiteY197" fmla="*/ 316523 h 1113692"/>
              <a:gd name="connsiteX198" fmla="*/ 1266093 w 1570893"/>
              <a:gd name="connsiteY198" fmla="*/ 351692 h 1113692"/>
              <a:gd name="connsiteX199" fmla="*/ 1242646 w 1570893"/>
              <a:gd name="connsiteY199" fmla="*/ 422031 h 1113692"/>
              <a:gd name="connsiteX200" fmla="*/ 1230923 w 1570893"/>
              <a:gd name="connsiteY200" fmla="*/ 457200 h 1113692"/>
              <a:gd name="connsiteX201" fmla="*/ 1266093 w 1570893"/>
              <a:gd name="connsiteY201" fmla="*/ 597877 h 1113692"/>
              <a:gd name="connsiteX202" fmla="*/ 1336431 w 1570893"/>
              <a:gd name="connsiteY202" fmla="*/ 644769 h 1113692"/>
              <a:gd name="connsiteX203" fmla="*/ 1395046 w 1570893"/>
              <a:gd name="connsiteY203" fmla="*/ 633046 h 1113692"/>
              <a:gd name="connsiteX204" fmla="*/ 1430216 w 1570893"/>
              <a:gd name="connsiteY204" fmla="*/ 562707 h 1113692"/>
              <a:gd name="connsiteX205" fmla="*/ 1418493 w 1570893"/>
              <a:gd name="connsiteY205" fmla="*/ 468923 h 1113692"/>
              <a:gd name="connsiteX206" fmla="*/ 1395046 w 1570893"/>
              <a:gd name="connsiteY206" fmla="*/ 445477 h 1113692"/>
              <a:gd name="connsiteX207" fmla="*/ 1383323 w 1570893"/>
              <a:gd name="connsiteY207" fmla="*/ 410307 h 1113692"/>
              <a:gd name="connsiteX208" fmla="*/ 1348154 w 1570893"/>
              <a:gd name="connsiteY208" fmla="*/ 398584 h 1113692"/>
              <a:gd name="connsiteX209" fmla="*/ 1266093 w 1570893"/>
              <a:gd name="connsiteY209" fmla="*/ 363415 h 1113692"/>
              <a:gd name="connsiteX210" fmla="*/ 1078523 w 1570893"/>
              <a:gd name="connsiteY210" fmla="*/ 375138 h 1113692"/>
              <a:gd name="connsiteX211" fmla="*/ 984739 w 1570893"/>
              <a:gd name="connsiteY211" fmla="*/ 398584 h 111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570893" h="1113692">
                <a:moveTo>
                  <a:pt x="480646" y="586154"/>
                </a:moveTo>
                <a:cubicBezTo>
                  <a:pt x="496277" y="605692"/>
                  <a:pt x="509846" y="627076"/>
                  <a:pt x="527539" y="644769"/>
                </a:cubicBezTo>
                <a:cubicBezTo>
                  <a:pt x="537502" y="654732"/>
                  <a:pt x="552745" y="658252"/>
                  <a:pt x="562708" y="668215"/>
                </a:cubicBezTo>
                <a:cubicBezTo>
                  <a:pt x="572671" y="678178"/>
                  <a:pt x="575551" y="694106"/>
                  <a:pt x="586154" y="703384"/>
                </a:cubicBezTo>
                <a:cubicBezTo>
                  <a:pt x="607361" y="721940"/>
                  <a:pt x="636567" y="730351"/>
                  <a:pt x="656493" y="750277"/>
                </a:cubicBezTo>
                <a:cubicBezTo>
                  <a:pt x="677618" y="771402"/>
                  <a:pt x="698269" y="796651"/>
                  <a:pt x="726831" y="808892"/>
                </a:cubicBezTo>
                <a:cubicBezTo>
                  <a:pt x="741640" y="815239"/>
                  <a:pt x="758092" y="816707"/>
                  <a:pt x="773723" y="820615"/>
                </a:cubicBezTo>
                <a:cubicBezTo>
                  <a:pt x="833303" y="817305"/>
                  <a:pt x="959224" y="846130"/>
                  <a:pt x="1019908" y="785446"/>
                </a:cubicBezTo>
                <a:cubicBezTo>
                  <a:pt x="1029871" y="775483"/>
                  <a:pt x="1035539" y="762000"/>
                  <a:pt x="1043354" y="750277"/>
                </a:cubicBezTo>
                <a:cubicBezTo>
                  <a:pt x="1039446" y="707292"/>
                  <a:pt x="1037735" y="664051"/>
                  <a:pt x="1031631" y="621323"/>
                </a:cubicBezTo>
                <a:cubicBezTo>
                  <a:pt x="1025435" y="577952"/>
                  <a:pt x="1020576" y="592850"/>
                  <a:pt x="996462" y="562707"/>
                </a:cubicBezTo>
                <a:cubicBezTo>
                  <a:pt x="981716" y="544274"/>
                  <a:pt x="971344" y="517157"/>
                  <a:pt x="949569" y="504092"/>
                </a:cubicBezTo>
                <a:cubicBezTo>
                  <a:pt x="938973" y="497734"/>
                  <a:pt x="926123" y="496277"/>
                  <a:pt x="914400" y="492369"/>
                </a:cubicBezTo>
                <a:cubicBezTo>
                  <a:pt x="894862" y="496277"/>
                  <a:pt x="874442" y="497096"/>
                  <a:pt x="855785" y="504092"/>
                </a:cubicBezTo>
                <a:cubicBezTo>
                  <a:pt x="842593" y="509039"/>
                  <a:pt x="831313" y="518369"/>
                  <a:pt x="820616" y="527538"/>
                </a:cubicBezTo>
                <a:lnTo>
                  <a:pt x="738554" y="609600"/>
                </a:lnTo>
                <a:cubicBezTo>
                  <a:pt x="726831" y="621323"/>
                  <a:pt x="717179" y="635573"/>
                  <a:pt x="703385" y="644769"/>
                </a:cubicBezTo>
                <a:cubicBezTo>
                  <a:pt x="653378" y="678106"/>
                  <a:pt x="636623" y="693477"/>
                  <a:pt x="586154" y="715107"/>
                </a:cubicBezTo>
                <a:cubicBezTo>
                  <a:pt x="574796" y="719975"/>
                  <a:pt x="562038" y="721305"/>
                  <a:pt x="550985" y="726831"/>
                </a:cubicBezTo>
                <a:cubicBezTo>
                  <a:pt x="538383" y="733132"/>
                  <a:pt x="528691" y="744555"/>
                  <a:pt x="515816" y="750277"/>
                </a:cubicBezTo>
                <a:cubicBezTo>
                  <a:pt x="493232" y="760314"/>
                  <a:pt x="468923" y="765908"/>
                  <a:pt x="445477" y="773723"/>
                </a:cubicBezTo>
                <a:lnTo>
                  <a:pt x="410308" y="785446"/>
                </a:lnTo>
                <a:lnTo>
                  <a:pt x="375139" y="797169"/>
                </a:lnTo>
                <a:lnTo>
                  <a:pt x="339969" y="808892"/>
                </a:lnTo>
                <a:cubicBezTo>
                  <a:pt x="317999" y="807427"/>
                  <a:pt x="184892" y="813415"/>
                  <a:pt x="128954" y="785446"/>
                </a:cubicBezTo>
                <a:cubicBezTo>
                  <a:pt x="116352" y="779145"/>
                  <a:pt x="105508" y="769815"/>
                  <a:pt x="93785" y="762000"/>
                </a:cubicBezTo>
                <a:cubicBezTo>
                  <a:pt x="97693" y="707292"/>
                  <a:pt x="92946" y="651266"/>
                  <a:pt x="105508" y="597877"/>
                </a:cubicBezTo>
                <a:cubicBezTo>
                  <a:pt x="109305" y="581739"/>
                  <a:pt x="127941" y="573321"/>
                  <a:pt x="140677" y="562707"/>
                </a:cubicBezTo>
                <a:cubicBezTo>
                  <a:pt x="160199" y="546438"/>
                  <a:pt x="200688" y="524635"/>
                  <a:pt x="222739" y="515815"/>
                </a:cubicBezTo>
                <a:cubicBezTo>
                  <a:pt x="245686" y="506636"/>
                  <a:pt x="269631" y="500184"/>
                  <a:pt x="293077" y="492369"/>
                </a:cubicBezTo>
                <a:cubicBezTo>
                  <a:pt x="304800" y="488461"/>
                  <a:pt x="316258" y="483643"/>
                  <a:pt x="328246" y="480646"/>
                </a:cubicBezTo>
                <a:cubicBezTo>
                  <a:pt x="343877" y="476738"/>
                  <a:pt x="359647" y="473349"/>
                  <a:pt x="375139" y="468923"/>
                </a:cubicBezTo>
                <a:cubicBezTo>
                  <a:pt x="387021" y="465528"/>
                  <a:pt x="398950" y="462068"/>
                  <a:pt x="410308" y="457200"/>
                </a:cubicBezTo>
                <a:cubicBezTo>
                  <a:pt x="426371" y="450316"/>
                  <a:pt x="440340" y="438352"/>
                  <a:pt x="457200" y="433754"/>
                </a:cubicBezTo>
                <a:cubicBezTo>
                  <a:pt x="483858" y="426484"/>
                  <a:pt x="512076" y="426974"/>
                  <a:pt x="539262" y="422031"/>
                </a:cubicBezTo>
                <a:cubicBezTo>
                  <a:pt x="555114" y="419149"/>
                  <a:pt x="570302" y="413189"/>
                  <a:pt x="586154" y="410307"/>
                </a:cubicBezTo>
                <a:cubicBezTo>
                  <a:pt x="613340" y="405364"/>
                  <a:pt x="640862" y="402492"/>
                  <a:pt x="668216" y="398584"/>
                </a:cubicBezTo>
                <a:cubicBezTo>
                  <a:pt x="683847" y="390769"/>
                  <a:pt x="698529" y="380664"/>
                  <a:pt x="715108" y="375138"/>
                </a:cubicBezTo>
                <a:cubicBezTo>
                  <a:pt x="734011" y="368837"/>
                  <a:pt x="755584" y="371660"/>
                  <a:pt x="773723" y="363415"/>
                </a:cubicBezTo>
                <a:cubicBezTo>
                  <a:pt x="799376" y="351755"/>
                  <a:pt x="820616" y="332154"/>
                  <a:pt x="844062" y="316523"/>
                </a:cubicBezTo>
                <a:lnTo>
                  <a:pt x="879231" y="293077"/>
                </a:lnTo>
                <a:lnTo>
                  <a:pt x="914400" y="269631"/>
                </a:lnTo>
                <a:cubicBezTo>
                  <a:pt x="933656" y="211861"/>
                  <a:pt x="937958" y="215332"/>
                  <a:pt x="914400" y="128954"/>
                </a:cubicBezTo>
                <a:cubicBezTo>
                  <a:pt x="911492" y="118291"/>
                  <a:pt x="900840" y="110450"/>
                  <a:pt x="890954" y="105507"/>
                </a:cubicBezTo>
                <a:cubicBezTo>
                  <a:pt x="876543" y="98301"/>
                  <a:pt x="859693" y="97692"/>
                  <a:pt x="844062" y="93784"/>
                </a:cubicBezTo>
                <a:cubicBezTo>
                  <a:pt x="832339" y="85969"/>
                  <a:pt x="821843" y="75888"/>
                  <a:pt x="808893" y="70338"/>
                </a:cubicBezTo>
                <a:cubicBezTo>
                  <a:pt x="794084" y="63991"/>
                  <a:pt x="777492" y="63041"/>
                  <a:pt x="762000" y="58615"/>
                </a:cubicBezTo>
                <a:cubicBezTo>
                  <a:pt x="644263" y="24976"/>
                  <a:pt x="826546" y="71821"/>
                  <a:pt x="679939" y="35169"/>
                </a:cubicBezTo>
                <a:cubicBezTo>
                  <a:pt x="621324" y="39077"/>
                  <a:pt x="561945" y="36683"/>
                  <a:pt x="504093" y="46892"/>
                </a:cubicBezTo>
                <a:cubicBezTo>
                  <a:pt x="493208" y="48813"/>
                  <a:pt x="481227" y="59300"/>
                  <a:pt x="480646" y="70338"/>
                </a:cubicBezTo>
                <a:cubicBezTo>
                  <a:pt x="477148" y="136792"/>
                  <a:pt x="483762" y="203644"/>
                  <a:pt x="492369" y="269631"/>
                </a:cubicBezTo>
                <a:cubicBezTo>
                  <a:pt x="495851" y="296328"/>
                  <a:pt x="516029" y="351905"/>
                  <a:pt x="539262" y="375138"/>
                </a:cubicBezTo>
                <a:cubicBezTo>
                  <a:pt x="549225" y="385101"/>
                  <a:pt x="563429" y="389782"/>
                  <a:pt x="574431" y="398584"/>
                </a:cubicBezTo>
                <a:cubicBezTo>
                  <a:pt x="583062" y="405489"/>
                  <a:pt x="588399" y="416344"/>
                  <a:pt x="597877" y="422031"/>
                </a:cubicBezTo>
                <a:cubicBezTo>
                  <a:pt x="609890" y="429239"/>
                  <a:pt x="671180" y="443287"/>
                  <a:pt x="679939" y="445477"/>
                </a:cubicBezTo>
                <a:cubicBezTo>
                  <a:pt x="691662" y="453292"/>
                  <a:pt x="701867" y="464108"/>
                  <a:pt x="715108" y="468923"/>
                </a:cubicBezTo>
                <a:cubicBezTo>
                  <a:pt x="760252" y="485339"/>
                  <a:pt x="819324" y="493385"/>
                  <a:pt x="867508" y="504092"/>
                </a:cubicBezTo>
                <a:cubicBezTo>
                  <a:pt x="911668" y="513905"/>
                  <a:pt x="910405" y="514483"/>
                  <a:pt x="949569" y="527538"/>
                </a:cubicBezTo>
                <a:cubicBezTo>
                  <a:pt x="1041506" y="523707"/>
                  <a:pt x="1318641" y="502744"/>
                  <a:pt x="1430216" y="527538"/>
                </a:cubicBezTo>
                <a:cubicBezTo>
                  <a:pt x="1442279" y="530219"/>
                  <a:pt x="1438031" y="550984"/>
                  <a:pt x="1441939" y="562707"/>
                </a:cubicBezTo>
                <a:cubicBezTo>
                  <a:pt x="1438031" y="621323"/>
                  <a:pt x="1439874" y="680608"/>
                  <a:pt x="1430216" y="738554"/>
                </a:cubicBezTo>
                <a:cubicBezTo>
                  <a:pt x="1427900" y="752452"/>
                  <a:pt x="1413070" y="761121"/>
                  <a:pt x="1406769" y="773723"/>
                </a:cubicBezTo>
                <a:cubicBezTo>
                  <a:pt x="1385390" y="816480"/>
                  <a:pt x="1403600" y="842267"/>
                  <a:pt x="1348154" y="879231"/>
                </a:cubicBezTo>
                <a:lnTo>
                  <a:pt x="1207477" y="973015"/>
                </a:lnTo>
                <a:cubicBezTo>
                  <a:pt x="1195754" y="980830"/>
                  <a:pt x="1185674" y="992006"/>
                  <a:pt x="1172308" y="996461"/>
                </a:cubicBezTo>
                <a:cubicBezTo>
                  <a:pt x="1148862" y="1004276"/>
                  <a:pt x="1125946" y="1013912"/>
                  <a:pt x="1101969" y="1019907"/>
                </a:cubicBezTo>
                <a:cubicBezTo>
                  <a:pt x="1043089" y="1034628"/>
                  <a:pt x="1070362" y="1026536"/>
                  <a:pt x="1019908" y="1043354"/>
                </a:cubicBezTo>
                <a:cubicBezTo>
                  <a:pt x="965200" y="1039446"/>
                  <a:pt x="910256" y="1038040"/>
                  <a:pt x="855785" y="1031631"/>
                </a:cubicBezTo>
                <a:cubicBezTo>
                  <a:pt x="843512" y="1030187"/>
                  <a:pt x="829354" y="1028645"/>
                  <a:pt x="820616" y="1019907"/>
                </a:cubicBezTo>
                <a:cubicBezTo>
                  <a:pt x="811878" y="1011169"/>
                  <a:pt x="812801" y="996461"/>
                  <a:pt x="808893" y="984738"/>
                </a:cubicBezTo>
                <a:cubicBezTo>
                  <a:pt x="828503" y="827860"/>
                  <a:pt x="796053" y="931519"/>
                  <a:pt x="844062" y="867507"/>
                </a:cubicBezTo>
                <a:cubicBezTo>
                  <a:pt x="860969" y="844964"/>
                  <a:pt x="890954" y="797169"/>
                  <a:pt x="890954" y="797169"/>
                </a:cubicBezTo>
                <a:cubicBezTo>
                  <a:pt x="894862" y="781538"/>
                  <a:pt x="896133" y="765000"/>
                  <a:pt x="902677" y="750277"/>
                </a:cubicBezTo>
                <a:cubicBezTo>
                  <a:pt x="924468" y="701247"/>
                  <a:pt x="930982" y="698525"/>
                  <a:pt x="961293" y="668215"/>
                </a:cubicBezTo>
                <a:cubicBezTo>
                  <a:pt x="988216" y="560521"/>
                  <a:pt x="949306" y="671477"/>
                  <a:pt x="1008185" y="597877"/>
                </a:cubicBezTo>
                <a:cubicBezTo>
                  <a:pt x="1015905" y="588227"/>
                  <a:pt x="1014382" y="573760"/>
                  <a:pt x="1019908" y="562707"/>
                </a:cubicBezTo>
                <a:cubicBezTo>
                  <a:pt x="1065360" y="471802"/>
                  <a:pt x="1025610" y="580771"/>
                  <a:pt x="1055077" y="492369"/>
                </a:cubicBezTo>
                <a:cubicBezTo>
                  <a:pt x="1051169" y="468923"/>
                  <a:pt x="1051700" y="444287"/>
                  <a:pt x="1043354" y="422031"/>
                </a:cubicBezTo>
                <a:cubicBezTo>
                  <a:pt x="1039473" y="411682"/>
                  <a:pt x="1026813" y="407215"/>
                  <a:pt x="1019908" y="398584"/>
                </a:cubicBezTo>
                <a:cubicBezTo>
                  <a:pt x="1011107" y="387582"/>
                  <a:pt x="1006425" y="373378"/>
                  <a:pt x="996462" y="363415"/>
                </a:cubicBezTo>
                <a:cubicBezTo>
                  <a:pt x="986499" y="353452"/>
                  <a:pt x="972295" y="348770"/>
                  <a:pt x="961293" y="339969"/>
                </a:cubicBezTo>
                <a:cubicBezTo>
                  <a:pt x="952662" y="333064"/>
                  <a:pt x="946688" y="323155"/>
                  <a:pt x="937846" y="316523"/>
                </a:cubicBezTo>
                <a:cubicBezTo>
                  <a:pt x="915303" y="299616"/>
                  <a:pt x="887433" y="289557"/>
                  <a:pt x="867508" y="269631"/>
                </a:cubicBezTo>
                <a:cubicBezTo>
                  <a:pt x="859693" y="261815"/>
                  <a:pt x="853948" y="251127"/>
                  <a:pt x="844062" y="246184"/>
                </a:cubicBezTo>
                <a:cubicBezTo>
                  <a:pt x="821957" y="235131"/>
                  <a:pt x="797169" y="230553"/>
                  <a:pt x="773723" y="222738"/>
                </a:cubicBezTo>
                <a:lnTo>
                  <a:pt x="738554" y="211015"/>
                </a:lnTo>
                <a:lnTo>
                  <a:pt x="703385" y="199292"/>
                </a:lnTo>
                <a:lnTo>
                  <a:pt x="668216" y="187569"/>
                </a:lnTo>
                <a:cubicBezTo>
                  <a:pt x="660400" y="179754"/>
                  <a:pt x="655794" y="164910"/>
                  <a:pt x="644769" y="164123"/>
                </a:cubicBezTo>
                <a:cubicBezTo>
                  <a:pt x="597834" y="160771"/>
                  <a:pt x="547202" y="156986"/>
                  <a:pt x="504093" y="175846"/>
                </a:cubicBezTo>
                <a:cubicBezTo>
                  <a:pt x="478277" y="187141"/>
                  <a:pt x="477125" y="226258"/>
                  <a:pt x="457200" y="246184"/>
                </a:cubicBezTo>
                <a:lnTo>
                  <a:pt x="433754" y="269631"/>
                </a:lnTo>
                <a:cubicBezTo>
                  <a:pt x="437662" y="300892"/>
                  <a:pt x="437188" y="333020"/>
                  <a:pt x="445477" y="363415"/>
                </a:cubicBezTo>
                <a:cubicBezTo>
                  <a:pt x="449184" y="377008"/>
                  <a:pt x="462622" y="385982"/>
                  <a:pt x="468923" y="398584"/>
                </a:cubicBezTo>
                <a:cubicBezTo>
                  <a:pt x="515277" y="491294"/>
                  <a:pt x="432479" y="368921"/>
                  <a:pt x="515816" y="468923"/>
                </a:cubicBezTo>
                <a:cubicBezTo>
                  <a:pt x="524836" y="479747"/>
                  <a:pt x="528659" y="494814"/>
                  <a:pt x="539262" y="504092"/>
                </a:cubicBezTo>
                <a:cubicBezTo>
                  <a:pt x="560469" y="522648"/>
                  <a:pt x="586154" y="535353"/>
                  <a:pt x="609600" y="550984"/>
                </a:cubicBezTo>
                <a:cubicBezTo>
                  <a:pt x="621323" y="558800"/>
                  <a:pt x="634806" y="564468"/>
                  <a:pt x="644769" y="574431"/>
                </a:cubicBezTo>
                <a:lnTo>
                  <a:pt x="668216" y="597877"/>
                </a:lnTo>
                <a:cubicBezTo>
                  <a:pt x="676031" y="613508"/>
                  <a:pt x="680474" y="631344"/>
                  <a:pt x="691662" y="644769"/>
                </a:cubicBezTo>
                <a:cubicBezTo>
                  <a:pt x="700682" y="655593"/>
                  <a:pt x="716228" y="658937"/>
                  <a:pt x="726831" y="668215"/>
                </a:cubicBezTo>
                <a:cubicBezTo>
                  <a:pt x="747626" y="686411"/>
                  <a:pt x="765907" y="707292"/>
                  <a:pt x="785446" y="726831"/>
                </a:cubicBezTo>
                <a:lnTo>
                  <a:pt x="808893" y="750277"/>
                </a:lnTo>
                <a:lnTo>
                  <a:pt x="844062" y="785446"/>
                </a:lnTo>
                <a:cubicBezTo>
                  <a:pt x="872445" y="870594"/>
                  <a:pt x="873971" y="858312"/>
                  <a:pt x="832339" y="1008184"/>
                </a:cubicBezTo>
                <a:cubicBezTo>
                  <a:pt x="828568" y="1021760"/>
                  <a:pt x="810044" y="1025909"/>
                  <a:pt x="797169" y="1031631"/>
                </a:cubicBezTo>
                <a:cubicBezTo>
                  <a:pt x="774585" y="1041669"/>
                  <a:pt x="750277" y="1047262"/>
                  <a:pt x="726831" y="1055077"/>
                </a:cubicBezTo>
                <a:cubicBezTo>
                  <a:pt x="715108" y="1058985"/>
                  <a:pt x="703779" y="1064377"/>
                  <a:pt x="691662" y="1066800"/>
                </a:cubicBezTo>
                <a:cubicBezTo>
                  <a:pt x="672123" y="1070708"/>
                  <a:pt x="652270" y="1073280"/>
                  <a:pt x="633046" y="1078523"/>
                </a:cubicBezTo>
                <a:cubicBezTo>
                  <a:pt x="609203" y="1085026"/>
                  <a:pt x="586154" y="1094154"/>
                  <a:pt x="562708" y="1101969"/>
                </a:cubicBezTo>
                <a:lnTo>
                  <a:pt x="527539" y="1113692"/>
                </a:lnTo>
                <a:cubicBezTo>
                  <a:pt x="484554" y="1109784"/>
                  <a:pt x="439532" y="1115618"/>
                  <a:pt x="398585" y="1101969"/>
                </a:cubicBezTo>
                <a:cubicBezTo>
                  <a:pt x="386862" y="1098061"/>
                  <a:pt x="387775" y="1079123"/>
                  <a:pt x="386862" y="1066800"/>
                </a:cubicBezTo>
                <a:cubicBezTo>
                  <a:pt x="379928" y="973190"/>
                  <a:pt x="384479" y="878846"/>
                  <a:pt x="375139" y="785446"/>
                </a:cubicBezTo>
                <a:cubicBezTo>
                  <a:pt x="372680" y="760854"/>
                  <a:pt x="356540" y="739342"/>
                  <a:pt x="351693" y="715107"/>
                </a:cubicBezTo>
                <a:cubicBezTo>
                  <a:pt x="345401" y="683651"/>
                  <a:pt x="333520" y="611650"/>
                  <a:pt x="316523" y="586154"/>
                </a:cubicBezTo>
                <a:cubicBezTo>
                  <a:pt x="308708" y="574431"/>
                  <a:pt x="299378" y="563586"/>
                  <a:pt x="293077" y="550984"/>
                </a:cubicBezTo>
                <a:cubicBezTo>
                  <a:pt x="287551" y="539931"/>
                  <a:pt x="288209" y="526097"/>
                  <a:pt x="281354" y="515815"/>
                </a:cubicBezTo>
                <a:cubicBezTo>
                  <a:pt x="272158" y="502021"/>
                  <a:pt x="256799" y="493382"/>
                  <a:pt x="246185" y="480646"/>
                </a:cubicBezTo>
                <a:cubicBezTo>
                  <a:pt x="197340" y="422031"/>
                  <a:pt x="252046" y="465015"/>
                  <a:pt x="187569" y="422031"/>
                </a:cubicBezTo>
                <a:cubicBezTo>
                  <a:pt x="69738" y="431095"/>
                  <a:pt x="49987" y="392395"/>
                  <a:pt x="11723" y="468923"/>
                </a:cubicBezTo>
                <a:cubicBezTo>
                  <a:pt x="6197" y="479976"/>
                  <a:pt x="3908" y="492369"/>
                  <a:pt x="0" y="504092"/>
                </a:cubicBezTo>
                <a:cubicBezTo>
                  <a:pt x="3908" y="601784"/>
                  <a:pt x="4757" y="699647"/>
                  <a:pt x="11723" y="797169"/>
                </a:cubicBezTo>
                <a:cubicBezTo>
                  <a:pt x="12603" y="809495"/>
                  <a:pt x="17920" y="821286"/>
                  <a:pt x="23446" y="832338"/>
                </a:cubicBezTo>
                <a:cubicBezTo>
                  <a:pt x="29747" y="844940"/>
                  <a:pt x="39077" y="855784"/>
                  <a:pt x="46893" y="867507"/>
                </a:cubicBezTo>
                <a:cubicBezTo>
                  <a:pt x="50801" y="879230"/>
                  <a:pt x="50896" y="893027"/>
                  <a:pt x="58616" y="902677"/>
                </a:cubicBezTo>
                <a:cubicBezTo>
                  <a:pt x="67417" y="913679"/>
                  <a:pt x="82320" y="917934"/>
                  <a:pt x="93785" y="926123"/>
                </a:cubicBezTo>
                <a:cubicBezTo>
                  <a:pt x="226065" y="1020609"/>
                  <a:pt x="74389" y="922287"/>
                  <a:pt x="175846" y="973015"/>
                </a:cubicBezTo>
                <a:cubicBezTo>
                  <a:pt x="188448" y="979316"/>
                  <a:pt x="198141" y="990739"/>
                  <a:pt x="211016" y="996461"/>
                </a:cubicBezTo>
                <a:cubicBezTo>
                  <a:pt x="233600" y="1006498"/>
                  <a:pt x="257908" y="1012091"/>
                  <a:pt x="281354" y="1019907"/>
                </a:cubicBezTo>
                <a:cubicBezTo>
                  <a:pt x="339079" y="1039149"/>
                  <a:pt x="304321" y="1029597"/>
                  <a:pt x="386862" y="1043354"/>
                </a:cubicBezTo>
                <a:cubicBezTo>
                  <a:pt x="465016" y="1039446"/>
                  <a:pt x="543366" y="1038410"/>
                  <a:pt x="621323" y="1031631"/>
                </a:cubicBezTo>
                <a:cubicBezTo>
                  <a:pt x="633634" y="1030560"/>
                  <a:pt x="645691" y="1025908"/>
                  <a:pt x="656493" y="1019907"/>
                </a:cubicBezTo>
                <a:cubicBezTo>
                  <a:pt x="681125" y="1006222"/>
                  <a:pt x="726831" y="973015"/>
                  <a:pt x="726831" y="973015"/>
                </a:cubicBezTo>
                <a:cubicBezTo>
                  <a:pt x="730739" y="961292"/>
                  <a:pt x="738554" y="950203"/>
                  <a:pt x="738554" y="937846"/>
                </a:cubicBezTo>
                <a:cubicBezTo>
                  <a:pt x="738554" y="902460"/>
                  <a:pt x="738021" y="865908"/>
                  <a:pt x="726831" y="832338"/>
                </a:cubicBezTo>
                <a:cubicBezTo>
                  <a:pt x="721588" y="816610"/>
                  <a:pt x="704398" y="807783"/>
                  <a:pt x="691662" y="797169"/>
                </a:cubicBezTo>
                <a:cubicBezTo>
                  <a:pt x="661361" y="771918"/>
                  <a:pt x="656572" y="773749"/>
                  <a:pt x="621323" y="762000"/>
                </a:cubicBezTo>
                <a:cubicBezTo>
                  <a:pt x="609600" y="754185"/>
                  <a:pt x="597156" y="747356"/>
                  <a:pt x="586154" y="738554"/>
                </a:cubicBezTo>
                <a:cubicBezTo>
                  <a:pt x="562292" y="719464"/>
                  <a:pt x="556670" y="706049"/>
                  <a:pt x="539262" y="679938"/>
                </a:cubicBezTo>
                <a:cubicBezTo>
                  <a:pt x="653642" y="565558"/>
                  <a:pt x="564482" y="637578"/>
                  <a:pt x="914400" y="656492"/>
                </a:cubicBezTo>
                <a:cubicBezTo>
                  <a:pt x="938774" y="657810"/>
                  <a:pt x="1061920" y="675891"/>
                  <a:pt x="1090246" y="679938"/>
                </a:cubicBezTo>
                <a:lnTo>
                  <a:pt x="1160585" y="703384"/>
                </a:lnTo>
                <a:lnTo>
                  <a:pt x="1195754" y="715107"/>
                </a:lnTo>
                <a:cubicBezTo>
                  <a:pt x="1203569" y="722923"/>
                  <a:pt x="1210569" y="731649"/>
                  <a:pt x="1219200" y="738554"/>
                </a:cubicBezTo>
                <a:cubicBezTo>
                  <a:pt x="1230202" y="747356"/>
                  <a:pt x="1245567" y="750998"/>
                  <a:pt x="1254369" y="762000"/>
                </a:cubicBezTo>
                <a:cubicBezTo>
                  <a:pt x="1262089" y="771649"/>
                  <a:pt x="1260567" y="786116"/>
                  <a:pt x="1266093" y="797169"/>
                </a:cubicBezTo>
                <a:cubicBezTo>
                  <a:pt x="1301063" y="867108"/>
                  <a:pt x="1287035" y="799275"/>
                  <a:pt x="1348154" y="890954"/>
                </a:cubicBezTo>
                <a:cubicBezTo>
                  <a:pt x="1355969" y="902677"/>
                  <a:pt x="1361637" y="916160"/>
                  <a:pt x="1371600" y="926123"/>
                </a:cubicBezTo>
                <a:cubicBezTo>
                  <a:pt x="1381563" y="936086"/>
                  <a:pt x="1393894" y="943847"/>
                  <a:pt x="1406769" y="949569"/>
                </a:cubicBezTo>
                <a:cubicBezTo>
                  <a:pt x="1429353" y="959606"/>
                  <a:pt x="1477108" y="973015"/>
                  <a:pt x="1477108" y="973015"/>
                </a:cubicBezTo>
                <a:cubicBezTo>
                  <a:pt x="1504462" y="969107"/>
                  <a:pt x="1534455" y="973649"/>
                  <a:pt x="1559169" y="961292"/>
                </a:cubicBezTo>
                <a:cubicBezTo>
                  <a:pt x="1570222" y="955766"/>
                  <a:pt x="1570893" y="938480"/>
                  <a:pt x="1570893" y="926123"/>
                </a:cubicBezTo>
                <a:cubicBezTo>
                  <a:pt x="1570893" y="867378"/>
                  <a:pt x="1565319" y="808700"/>
                  <a:pt x="1559169" y="750277"/>
                </a:cubicBezTo>
                <a:cubicBezTo>
                  <a:pt x="1557482" y="734253"/>
                  <a:pt x="1551872" y="718876"/>
                  <a:pt x="1547446" y="703384"/>
                </a:cubicBezTo>
                <a:cubicBezTo>
                  <a:pt x="1535653" y="662108"/>
                  <a:pt x="1522417" y="631464"/>
                  <a:pt x="1488831" y="597877"/>
                </a:cubicBezTo>
                <a:cubicBezTo>
                  <a:pt x="1465385" y="574431"/>
                  <a:pt x="1449949" y="538023"/>
                  <a:pt x="1418493" y="527538"/>
                </a:cubicBezTo>
                <a:cubicBezTo>
                  <a:pt x="1368038" y="510720"/>
                  <a:pt x="1395311" y="518812"/>
                  <a:pt x="1336431" y="504092"/>
                </a:cubicBezTo>
                <a:cubicBezTo>
                  <a:pt x="1184234" y="402627"/>
                  <a:pt x="1376031" y="521518"/>
                  <a:pt x="902677" y="468923"/>
                </a:cubicBezTo>
                <a:cubicBezTo>
                  <a:pt x="888674" y="467367"/>
                  <a:pt x="887046" y="445477"/>
                  <a:pt x="879231" y="433754"/>
                </a:cubicBezTo>
                <a:cubicBezTo>
                  <a:pt x="883139" y="422031"/>
                  <a:pt x="880225" y="404715"/>
                  <a:pt x="890954" y="398584"/>
                </a:cubicBezTo>
                <a:cubicBezTo>
                  <a:pt x="911592" y="386791"/>
                  <a:pt x="937800" y="390475"/>
                  <a:pt x="961293" y="386861"/>
                </a:cubicBezTo>
                <a:cubicBezTo>
                  <a:pt x="988603" y="382659"/>
                  <a:pt x="1016000" y="379046"/>
                  <a:pt x="1043354" y="375138"/>
                </a:cubicBezTo>
                <a:cubicBezTo>
                  <a:pt x="1055077" y="371230"/>
                  <a:pt x="1068874" y="371134"/>
                  <a:pt x="1078523" y="363415"/>
                </a:cubicBezTo>
                <a:cubicBezTo>
                  <a:pt x="1107934" y="339886"/>
                  <a:pt x="1111927" y="302154"/>
                  <a:pt x="1090246" y="269631"/>
                </a:cubicBezTo>
                <a:cubicBezTo>
                  <a:pt x="1083392" y="259349"/>
                  <a:pt x="1066130" y="263433"/>
                  <a:pt x="1055077" y="257907"/>
                </a:cubicBezTo>
                <a:cubicBezTo>
                  <a:pt x="1042475" y="251606"/>
                  <a:pt x="1032783" y="240183"/>
                  <a:pt x="1019908" y="234461"/>
                </a:cubicBezTo>
                <a:cubicBezTo>
                  <a:pt x="969763" y="212174"/>
                  <a:pt x="950417" y="212932"/>
                  <a:pt x="902677" y="199292"/>
                </a:cubicBezTo>
                <a:cubicBezTo>
                  <a:pt x="890795" y="195897"/>
                  <a:pt x="878561" y="193095"/>
                  <a:pt x="867508" y="187569"/>
                </a:cubicBezTo>
                <a:cubicBezTo>
                  <a:pt x="854906" y="181268"/>
                  <a:pt x="845580" y="168938"/>
                  <a:pt x="832339" y="164123"/>
                </a:cubicBezTo>
                <a:cubicBezTo>
                  <a:pt x="802055" y="153111"/>
                  <a:pt x="769124" y="150867"/>
                  <a:pt x="738554" y="140677"/>
                </a:cubicBezTo>
                <a:cubicBezTo>
                  <a:pt x="671318" y="118265"/>
                  <a:pt x="736729" y="138453"/>
                  <a:pt x="644769" y="117231"/>
                </a:cubicBezTo>
                <a:cubicBezTo>
                  <a:pt x="613371" y="109985"/>
                  <a:pt x="582246" y="101600"/>
                  <a:pt x="550985" y="93784"/>
                </a:cubicBezTo>
                <a:cubicBezTo>
                  <a:pt x="492099" y="79062"/>
                  <a:pt x="519382" y="87157"/>
                  <a:pt x="468923" y="70338"/>
                </a:cubicBezTo>
                <a:cubicBezTo>
                  <a:pt x="402492" y="74246"/>
                  <a:pt x="335846" y="75440"/>
                  <a:pt x="269631" y="82061"/>
                </a:cubicBezTo>
                <a:cubicBezTo>
                  <a:pt x="257335" y="83291"/>
                  <a:pt x="243200" y="85046"/>
                  <a:pt x="234462" y="93784"/>
                </a:cubicBezTo>
                <a:cubicBezTo>
                  <a:pt x="225724" y="102522"/>
                  <a:pt x="226647" y="117231"/>
                  <a:pt x="222739" y="128954"/>
                </a:cubicBezTo>
                <a:cubicBezTo>
                  <a:pt x="226647" y="152400"/>
                  <a:pt x="225634" y="177223"/>
                  <a:pt x="234462" y="199292"/>
                </a:cubicBezTo>
                <a:cubicBezTo>
                  <a:pt x="237685" y="207349"/>
                  <a:pt x="277639" y="259339"/>
                  <a:pt x="293077" y="269631"/>
                </a:cubicBezTo>
                <a:cubicBezTo>
                  <a:pt x="307617" y="279325"/>
                  <a:pt x="324338" y="285262"/>
                  <a:pt x="339969" y="293077"/>
                </a:cubicBezTo>
                <a:cubicBezTo>
                  <a:pt x="379046" y="289169"/>
                  <a:pt x="418934" y="290185"/>
                  <a:pt x="457200" y="281354"/>
                </a:cubicBezTo>
                <a:cubicBezTo>
                  <a:pt x="495321" y="272557"/>
                  <a:pt x="487304" y="251568"/>
                  <a:pt x="515816" y="234461"/>
                </a:cubicBezTo>
                <a:cubicBezTo>
                  <a:pt x="526412" y="228103"/>
                  <a:pt x="539932" y="228264"/>
                  <a:pt x="550985" y="222738"/>
                </a:cubicBezTo>
                <a:cubicBezTo>
                  <a:pt x="641887" y="177287"/>
                  <a:pt x="532925" y="217035"/>
                  <a:pt x="621323" y="187569"/>
                </a:cubicBezTo>
                <a:cubicBezTo>
                  <a:pt x="636954" y="175846"/>
                  <a:pt x="652317" y="163756"/>
                  <a:pt x="668216" y="152400"/>
                </a:cubicBezTo>
                <a:cubicBezTo>
                  <a:pt x="679681" y="144211"/>
                  <a:pt x="692383" y="137756"/>
                  <a:pt x="703385" y="128954"/>
                </a:cubicBezTo>
                <a:cubicBezTo>
                  <a:pt x="712016" y="122049"/>
                  <a:pt x="717353" y="111194"/>
                  <a:pt x="726831" y="105507"/>
                </a:cubicBezTo>
                <a:cubicBezTo>
                  <a:pt x="737427" y="99149"/>
                  <a:pt x="750642" y="98652"/>
                  <a:pt x="762000" y="93784"/>
                </a:cubicBezTo>
                <a:cubicBezTo>
                  <a:pt x="778063" y="86900"/>
                  <a:pt x="792830" y="77222"/>
                  <a:pt x="808893" y="70338"/>
                </a:cubicBezTo>
                <a:cubicBezTo>
                  <a:pt x="820251" y="65470"/>
                  <a:pt x="833009" y="64141"/>
                  <a:pt x="844062" y="58615"/>
                </a:cubicBezTo>
                <a:cubicBezTo>
                  <a:pt x="856664" y="52314"/>
                  <a:pt x="866356" y="40891"/>
                  <a:pt x="879231" y="35169"/>
                </a:cubicBezTo>
                <a:cubicBezTo>
                  <a:pt x="901815" y="25132"/>
                  <a:pt x="926123" y="19538"/>
                  <a:pt x="949569" y="11723"/>
                </a:cubicBezTo>
                <a:lnTo>
                  <a:pt x="984739" y="0"/>
                </a:lnTo>
                <a:cubicBezTo>
                  <a:pt x="1066800" y="3908"/>
                  <a:pt x="1149271" y="2651"/>
                  <a:pt x="1230923" y="11723"/>
                </a:cubicBezTo>
                <a:cubicBezTo>
                  <a:pt x="1255486" y="14452"/>
                  <a:pt x="1301262" y="35169"/>
                  <a:pt x="1301262" y="35169"/>
                </a:cubicBezTo>
                <a:cubicBezTo>
                  <a:pt x="1312985" y="46892"/>
                  <a:pt x="1327235" y="56544"/>
                  <a:pt x="1336431" y="70338"/>
                </a:cubicBezTo>
                <a:cubicBezTo>
                  <a:pt x="1365344" y="113707"/>
                  <a:pt x="1340384" y="231952"/>
                  <a:pt x="1336431" y="246184"/>
                </a:cubicBezTo>
                <a:cubicBezTo>
                  <a:pt x="1328889" y="273335"/>
                  <a:pt x="1305170" y="293077"/>
                  <a:pt x="1289539" y="316523"/>
                </a:cubicBezTo>
                <a:cubicBezTo>
                  <a:pt x="1281724" y="328246"/>
                  <a:pt x="1270549" y="338326"/>
                  <a:pt x="1266093" y="351692"/>
                </a:cubicBezTo>
                <a:lnTo>
                  <a:pt x="1242646" y="422031"/>
                </a:lnTo>
                <a:lnTo>
                  <a:pt x="1230923" y="457200"/>
                </a:lnTo>
                <a:cubicBezTo>
                  <a:pt x="1235881" y="501819"/>
                  <a:pt x="1226331" y="563085"/>
                  <a:pt x="1266093" y="597877"/>
                </a:cubicBezTo>
                <a:cubicBezTo>
                  <a:pt x="1287300" y="616433"/>
                  <a:pt x="1336431" y="644769"/>
                  <a:pt x="1336431" y="644769"/>
                </a:cubicBezTo>
                <a:cubicBezTo>
                  <a:pt x="1355969" y="640861"/>
                  <a:pt x="1377746" y="642932"/>
                  <a:pt x="1395046" y="633046"/>
                </a:cubicBezTo>
                <a:cubicBezTo>
                  <a:pt x="1413763" y="622351"/>
                  <a:pt x="1424198" y="580760"/>
                  <a:pt x="1430216" y="562707"/>
                </a:cubicBezTo>
                <a:cubicBezTo>
                  <a:pt x="1426308" y="531446"/>
                  <a:pt x="1427546" y="499099"/>
                  <a:pt x="1418493" y="468923"/>
                </a:cubicBezTo>
                <a:cubicBezTo>
                  <a:pt x="1415317" y="458336"/>
                  <a:pt x="1400733" y="454955"/>
                  <a:pt x="1395046" y="445477"/>
                </a:cubicBezTo>
                <a:cubicBezTo>
                  <a:pt x="1388688" y="434881"/>
                  <a:pt x="1392061" y="419045"/>
                  <a:pt x="1383323" y="410307"/>
                </a:cubicBezTo>
                <a:cubicBezTo>
                  <a:pt x="1374585" y="401569"/>
                  <a:pt x="1359207" y="404110"/>
                  <a:pt x="1348154" y="398584"/>
                </a:cubicBezTo>
                <a:cubicBezTo>
                  <a:pt x="1267196" y="358105"/>
                  <a:pt x="1363685" y="387813"/>
                  <a:pt x="1266093" y="363415"/>
                </a:cubicBezTo>
                <a:cubicBezTo>
                  <a:pt x="1203570" y="367323"/>
                  <a:pt x="1140475" y="365845"/>
                  <a:pt x="1078523" y="375138"/>
                </a:cubicBezTo>
                <a:cubicBezTo>
                  <a:pt x="875613" y="405574"/>
                  <a:pt x="1176149" y="398584"/>
                  <a:pt x="984739" y="39858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Vrije vorm 7"/>
          <p:cNvSpPr/>
          <p:nvPr/>
        </p:nvSpPr>
        <p:spPr>
          <a:xfrm>
            <a:off x="7836517" y="4192603"/>
            <a:ext cx="369076" cy="316686"/>
          </a:xfrm>
          <a:custGeom>
            <a:avLst/>
            <a:gdLst>
              <a:gd name="connsiteX0" fmla="*/ 480646 w 1570893"/>
              <a:gd name="connsiteY0" fmla="*/ 586154 h 1113692"/>
              <a:gd name="connsiteX1" fmla="*/ 527539 w 1570893"/>
              <a:gd name="connsiteY1" fmla="*/ 644769 h 1113692"/>
              <a:gd name="connsiteX2" fmla="*/ 562708 w 1570893"/>
              <a:gd name="connsiteY2" fmla="*/ 668215 h 1113692"/>
              <a:gd name="connsiteX3" fmla="*/ 586154 w 1570893"/>
              <a:gd name="connsiteY3" fmla="*/ 703384 h 1113692"/>
              <a:gd name="connsiteX4" fmla="*/ 656493 w 1570893"/>
              <a:gd name="connsiteY4" fmla="*/ 750277 h 1113692"/>
              <a:gd name="connsiteX5" fmla="*/ 726831 w 1570893"/>
              <a:gd name="connsiteY5" fmla="*/ 808892 h 1113692"/>
              <a:gd name="connsiteX6" fmla="*/ 773723 w 1570893"/>
              <a:gd name="connsiteY6" fmla="*/ 820615 h 1113692"/>
              <a:gd name="connsiteX7" fmla="*/ 1019908 w 1570893"/>
              <a:gd name="connsiteY7" fmla="*/ 785446 h 1113692"/>
              <a:gd name="connsiteX8" fmla="*/ 1043354 w 1570893"/>
              <a:gd name="connsiteY8" fmla="*/ 750277 h 1113692"/>
              <a:gd name="connsiteX9" fmla="*/ 1031631 w 1570893"/>
              <a:gd name="connsiteY9" fmla="*/ 621323 h 1113692"/>
              <a:gd name="connsiteX10" fmla="*/ 996462 w 1570893"/>
              <a:gd name="connsiteY10" fmla="*/ 562707 h 1113692"/>
              <a:gd name="connsiteX11" fmla="*/ 949569 w 1570893"/>
              <a:gd name="connsiteY11" fmla="*/ 504092 h 1113692"/>
              <a:gd name="connsiteX12" fmla="*/ 914400 w 1570893"/>
              <a:gd name="connsiteY12" fmla="*/ 492369 h 1113692"/>
              <a:gd name="connsiteX13" fmla="*/ 855785 w 1570893"/>
              <a:gd name="connsiteY13" fmla="*/ 504092 h 1113692"/>
              <a:gd name="connsiteX14" fmla="*/ 820616 w 1570893"/>
              <a:gd name="connsiteY14" fmla="*/ 527538 h 1113692"/>
              <a:gd name="connsiteX15" fmla="*/ 738554 w 1570893"/>
              <a:gd name="connsiteY15" fmla="*/ 609600 h 1113692"/>
              <a:gd name="connsiteX16" fmla="*/ 703385 w 1570893"/>
              <a:gd name="connsiteY16" fmla="*/ 644769 h 1113692"/>
              <a:gd name="connsiteX17" fmla="*/ 586154 w 1570893"/>
              <a:gd name="connsiteY17" fmla="*/ 715107 h 1113692"/>
              <a:gd name="connsiteX18" fmla="*/ 550985 w 1570893"/>
              <a:gd name="connsiteY18" fmla="*/ 726831 h 1113692"/>
              <a:gd name="connsiteX19" fmla="*/ 515816 w 1570893"/>
              <a:gd name="connsiteY19" fmla="*/ 750277 h 1113692"/>
              <a:gd name="connsiteX20" fmla="*/ 445477 w 1570893"/>
              <a:gd name="connsiteY20" fmla="*/ 773723 h 1113692"/>
              <a:gd name="connsiteX21" fmla="*/ 410308 w 1570893"/>
              <a:gd name="connsiteY21" fmla="*/ 785446 h 1113692"/>
              <a:gd name="connsiteX22" fmla="*/ 375139 w 1570893"/>
              <a:gd name="connsiteY22" fmla="*/ 797169 h 1113692"/>
              <a:gd name="connsiteX23" fmla="*/ 339969 w 1570893"/>
              <a:gd name="connsiteY23" fmla="*/ 808892 h 1113692"/>
              <a:gd name="connsiteX24" fmla="*/ 128954 w 1570893"/>
              <a:gd name="connsiteY24" fmla="*/ 785446 h 1113692"/>
              <a:gd name="connsiteX25" fmla="*/ 93785 w 1570893"/>
              <a:gd name="connsiteY25" fmla="*/ 762000 h 1113692"/>
              <a:gd name="connsiteX26" fmla="*/ 105508 w 1570893"/>
              <a:gd name="connsiteY26" fmla="*/ 597877 h 1113692"/>
              <a:gd name="connsiteX27" fmla="*/ 140677 w 1570893"/>
              <a:gd name="connsiteY27" fmla="*/ 562707 h 1113692"/>
              <a:gd name="connsiteX28" fmla="*/ 222739 w 1570893"/>
              <a:gd name="connsiteY28" fmla="*/ 515815 h 1113692"/>
              <a:gd name="connsiteX29" fmla="*/ 293077 w 1570893"/>
              <a:gd name="connsiteY29" fmla="*/ 492369 h 1113692"/>
              <a:gd name="connsiteX30" fmla="*/ 328246 w 1570893"/>
              <a:gd name="connsiteY30" fmla="*/ 480646 h 1113692"/>
              <a:gd name="connsiteX31" fmla="*/ 375139 w 1570893"/>
              <a:gd name="connsiteY31" fmla="*/ 468923 h 1113692"/>
              <a:gd name="connsiteX32" fmla="*/ 410308 w 1570893"/>
              <a:gd name="connsiteY32" fmla="*/ 457200 h 1113692"/>
              <a:gd name="connsiteX33" fmla="*/ 457200 w 1570893"/>
              <a:gd name="connsiteY33" fmla="*/ 433754 h 1113692"/>
              <a:gd name="connsiteX34" fmla="*/ 539262 w 1570893"/>
              <a:gd name="connsiteY34" fmla="*/ 422031 h 1113692"/>
              <a:gd name="connsiteX35" fmla="*/ 586154 w 1570893"/>
              <a:gd name="connsiteY35" fmla="*/ 410307 h 1113692"/>
              <a:gd name="connsiteX36" fmla="*/ 668216 w 1570893"/>
              <a:gd name="connsiteY36" fmla="*/ 398584 h 1113692"/>
              <a:gd name="connsiteX37" fmla="*/ 715108 w 1570893"/>
              <a:gd name="connsiteY37" fmla="*/ 375138 h 1113692"/>
              <a:gd name="connsiteX38" fmla="*/ 773723 w 1570893"/>
              <a:gd name="connsiteY38" fmla="*/ 363415 h 1113692"/>
              <a:gd name="connsiteX39" fmla="*/ 844062 w 1570893"/>
              <a:gd name="connsiteY39" fmla="*/ 316523 h 1113692"/>
              <a:gd name="connsiteX40" fmla="*/ 879231 w 1570893"/>
              <a:gd name="connsiteY40" fmla="*/ 293077 h 1113692"/>
              <a:gd name="connsiteX41" fmla="*/ 914400 w 1570893"/>
              <a:gd name="connsiteY41" fmla="*/ 269631 h 1113692"/>
              <a:gd name="connsiteX42" fmla="*/ 914400 w 1570893"/>
              <a:gd name="connsiteY42" fmla="*/ 128954 h 1113692"/>
              <a:gd name="connsiteX43" fmla="*/ 890954 w 1570893"/>
              <a:gd name="connsiteY43" fmla="*/ 105507 h 1113692"/>
              <a:gd name="connsiteX44" fmla="*/ 844062 w 1570893"/>
              <a:gd name="connsiteY44" fmla="*/ 93784 h 1113692"/>
              <a:gd name="connsiteX45" fmla="*/ 808893 w 1570893"/>
              <a:gd name="connsiteY45" fmla="*/ 70338 h 1113692"/>
              <a:gd name="connsiteX46" fmla="*/ 762000 w 1570893"/>
              <a:gd name="connsiteY46" fmla="*/ 58615 h 1113692"/>
              <a:gd name="connsiteX47" fmla="*/ 679939 w 1570893"/>
              <a:gd name="connsiteY47" fmla="*/ 35169 h 1113692"/>
              <a:gd name="connsiteX48" fmla="*/ 504093 w 1570893"/>
              <a:gd name="connsiteY48" fmla="*/ 46892 h 1113692"/>
              <a:gd name="connsiteX49" fmla="*/ 480646 w 1570893"/>
              <a:gd name="connsiteY49" fmla="*/ 70338 h 1113692"/>
              <a:gd name="connsiteX50" fmla="*/ 492369 w 1570893"/>
              <a:gd name="connsiteY50" fmla="*/ 269631 h 1113692"/>
              <a:gd name="connsiteX51" fmla="*/ 539262 w 1570893"/>
              <a:gd name="connsiteY51" fmla="*/ 375138 h 1113692"/>
              <a:gd name="connsiteX52" fmla="*/ 574431 w 1570893"/>
              <a:gd name="connsiteY52" fmla="*/ 398584 h 1113692"/>
              <a:gd name="connsiteX53" fmla="*/ 597877 w 1570893"/>
              <a:gd name="connsiteY53" fmla="*/ 422031 h 1113692"/>
              <a:gd name="connsiteX54" fmla="*/ 679939 w 1570893"/>
              <a:gd name="connsiteY54" fmla="*/ 445477 h 1113692"/>
              <a:gd name="connsiteX55" fmla="*/ 715108 w 1570893"/>
              <a:gd name="connsiteY55" fmla="*/ 468923 h 1113692"/>
              <a:gd name="connsiteX56" fmla="*/ 867508 w 1570893"/>
              <a:gd name="connsiteY56" fmla="*/ 504092 h 1113692"/>
              <a:gd name="connsiteX57" fmla="*/ 949569 w 1570893"/>
              <a:gd name="connsiteY57" fmla="*/ 527538 h 1113692"/>
              <a:gd name="connsiteX58" fmla="*/ 1430216 w 1570893"/>
              <a:gd name="connsiteY58" fmla="*/ 527538 h 1113692"/>
              <a:gd name="connsiteX59" fmla="*/ 1441939 w 1570893"/>
              <a:gd name="connsiteY59" fmla="*/ 562707 h 1113692"/>
              <a:gd name="connsiteX60" fmla="*/ 1430216 w 1570893"/>
              <a:gd name="connsiteY60" fmla="*/ 738554 h 1113692"/>
              <a:gd name="connsiteX61" fmla="*/ 1406769 w 1570893"/>
              <a:gd name="connsiteY61" fmla="*/ 773723 h 1113692"/>
              <a:gd name="connsiteX62" fmla="*/ 1348154 w 1570893"/>
              <a:gd name="connsiteY62" fmla="*/ 879231 h 1113692"/>
              <a:gd name="connsiteX63" fmla="*/ 1207477 w 1570893"/>
              <a:gd name="connsiteY63" fmla="*/ 973015 h 1113692"/>
              <a:gd name="connsiteX64" fmla="*/ 1172308 w 1570893"/>
              <a:gd name="connsiteY64" fmla="*/ 996461 h 1113692"/>
              <a:gd name="connsiteX65" fmla="*/ 1101969 w 1570893"/>
              <a:gd name="connsiteY65" fmla="*/ 1019907 h 1113692"/>
              <a:gd name="connsiteX66" fmla="*/ 1019908 w 1570893"/>
              <a:gd name="connsiteY66" fmla="*/ 1043354 h 1113692"/>
              <a:gd name="connsiteX67" fmla="*/ 855785 w 1570893"/>
              <a:gd name="connsiteY67" fmla="*/ 1031631 h 1113692"/>
              <a:gd name="connsiteX68" fmla="*/ 820616 w 1570893"/>
              <a:gd name="connsiteY68" fmla="*/ 1019907 h 1113692"/>
              <a:gd name="connsiteX69" fmla="*/ 808893 w 1570893"/>
              <a:gd name="connsiteY69" fmla="*/ 984738 h 1113692"/>
              <a:gd name="connsiteX70" fmla="*/ 844062 w 1570893"/>
              <a:gd name="connsiteY70" fmla="*/ 867507 h 1113692"/>
              <a:gd name="connsiteX71" fmla="*/ 890954 w 1570893"/>
              <a:gd name="connsiteY71" fmla="*/ 797169 h 1113692"/>
              <a:gd name="connsiteX72" fmla="*/ 902677 w 1570893"/>
              <a:gd name="connsiteY72" fmla="*/ 750277 h 1113692"/>
              <a:gd name="connsiteX73" fmla="*/ 961293 w 1570893"/>
              <a:gd name="connsiteY73" fmla="*/ 668215 h 1113692"/>
              <a:gd name="connsiteX74" fmla="*/ 1008185 w 1570893"/>
              <a:gd name="connsiteY74" fmla="*/ 597877 h 1113692"/>
              <a:gd name="connsiteX75" fmla="*/ 1019908 w 1570893"/>
              <a:gd name="connsiteY75" fmla="*/ 562707 h 1113692"/>
              <a:gd name="connsiteX76" fmla="*/ 1055077 w 1570893"/>
              <a:gd name="connsiteY76" fmla="*/ 492369 h 1113692"/>
              <a:gd name="connsiteX77" fmla="*/ 1043354 w 1570893"/>
              <a:gd name="connsiteY77" fmla="*/ 422031 h 1113692"/>
              <a:gd name="connsiteX78" fmla="*/ 1019908 w 1570893"/>
              <a:gd name="connsiteY78" fmla="*/ 398584 h 1113692"/>
              <a:gd name="connsiteX79" fmla="*/ 996462 w 1570893"/>
              <a:gd name="connsiteY79" fmla="*/ 363415 h 1113692"/>
              <a:gd name="connsiteX80" fmla="*/ 961293 w 1570893"/>
              <a:gd name="connsiteY80" fmla="*/ 339969 h 1113692"/>
              <a:gd name="connsiteX81" fmla="*/ 937846 w 1570893"/>
              <a:gd name="connsiteY81" fmla="*/ 316523 h 1113692"/>
              <a:gd name="connsiteX82" fmla="*/ 867508 w 1570893"/>
              <a:gd name="connsiteY82" fmla="*/ 269631 h 1113692"/>
              <a:gd name="connsiteX83" fmla="*/ 844062 w 1570893"/>
              <a:gd name="connsiteY83" fmla="*/ 246184 h 1113692"/>
              <a:gd name="connsiteX84" fmla="*/ 773723 w 1570893"/>
              <a:gd name="connsiteY84" fmla="*/ 222738 h 1113692"/>
              <a:gd name="connsiteX85" fmla="*/ 738554 w 1570893"/>
              <a:gd name="connsiteY85" fmla="*/ 211015 h 1113692"/>
              <a:gd name="connsiteX86" fmla="*/ 703385 w 1570893"/>
              <a:gd name="connsiteY86" fmla="*/ 199292 h 1113692"/>
              <a:gd name="connsiteX87" fmla="*/ 668216 w 1570893"/>
              <a:gd name="connsiteY87" fmla="*/ 187569 h 1113692"/>
              <a:gd name="connsiteX88" fmla="*/ 644769 w 1570893"/>
              <a:gd name="connsiteY88" fmla="*/ 164123 h 1113692"/>
              <a:gd name="connsiteX89" fmla="*/ 504093 w 1570893"/>
              <a:gd name="connsiteY89" fmla="*/ 175846 h 1113692"/>
              <a:gd name="connsiteX90" fmla="*/ 457200 w 1570893"/>
              <a:gd name="connsiteY90" fmla="*/ 246184 h 1113692"/>
              <a:gd name="connsiteX91" fmla="*/ 433754 w 1570893"/>
              <a:gd name="connsiteY91" fmla="*/ 269631 h 1113692"/>
              <a:gd name="connsiteX92" fmla="*/ 445477 w 1570893"/>
              <a:gd name="connsiteY92" fmla="*/ 363415 h 1113692"/>
              <a:gd name="connsiteX93" fmla="*/ 468923 w 1570893"/>
              <a:gd name="connsiteY93" fmla="*/ 398584 h 1113692"/>
              <a:gd name="connsiteX94" fmla="*/ 515816 w 1570893"/>
              <a:gd name="connsiteY94" fmla="*/ 468923 h 1113692"/>
              <a:gd name="connsiteX95" fmla="*/ 539262 w 1570893"/>
              <a:gd name="connsiteY95" fmla="*/ 504092 h 1113692"/>
              <a:gd name="connsiteX96" fmla="*/ 609600 w 1570893"/>
              <a:gd name="connsiteY96" fmla="*/ 550984 h 1113692"/>
              <a:gd name="connsiteX97" fmla="*/ 644769 w 1570893"/>
              <a:gd name="connsiteY97" fmla="*/ 574431 h 1113692"/>
              <a:gd name="connsiteX98" fmla="*/ 668216 w 1570893"/>
              <a:gd name="connsiteY98" fmla="*/ 597877 h 1113692"/>
              <a:gd name="connsiteX99" fmla="*/ 691662 w 1570893"/>
              <a:gd name="connsiteY99" fmla="*/ 644769 h 1113692"/>
              <a:gd name="connsiteX100" fmla="*/ 726831 w 1570893"/>
              <a:gd name="connsiteY100" fmla="*/ 668215 h 1113692"/>
              <a:gd name="connsiteX101" fmla="*/ 785446 w 1570893"/>
              <a:gd name="connsiteY101" fmla="*/ 726831 h 1113692"/>
              <a:gd name="connsiteX102" fmla="*/ 808893 w 1570893"/>
              <a:gd name="connsiteY102" fmla="*/ 750277 h 1113692"/>
              <a:gd name="connsiteX103" fmla="*/ 844062 w 1570893"/>
              <a:gd name="connsiteY103" fmla="*/ 785446 h 1113692"/>
              <a:gd name="connsiteX104" fmla="*/ 832339 w 1570893"/>
              <a:gd name="connsiteY104" fmla="*/ 1008184 h 1113692"/>
              <a:gd name="connsiteX105" fmla="*/ 797169 w 1570893"/>
              <a:gd name="connsiteY105" fmla="*/ 1031631 h 1113692"/>
              <a:gd name="connsiteX106" fmla="*/ 726831 w 1570893"/>
              <a:gd name="connsiteY106" fmla="*/ 1055077 h 1113692"/>
              <a:gd name="connsiteX107" fmla="*/ 691662 w 1570893"/>
              <a:gd name="connsiteY107" fmla="*/ 1066800 h 1113692"/>
              <a:gd name="connsiteX108" fmla="*/ 633046 w 1570893"/>
              <a:gd name="connsiteY108" fmla="*/ 1078523 h 1113692"/>
              <a:gd name="connsiteX109" fmla="*/ 562708 w 1570893"/>
              <a:gd name="connsiteY109" fmla="*/ 1101969 h 1113692"/>
              <a:gd name="connsiteX110" fmla="*/ 527539 w 1570893"/>
              <a:gd name="connsiteY110" fmla="*/ 1113692 h 1113692"/>
              <a:gd name="connsiteX111" fmla="*/ 398585 w 1570893"/>
              <a:gd name="connsiteY111" fmla="*/ 1101969 h 1113692"/>
              <a:gd name="connsiteX112" fmla="*/ 386862 w 1570893"/>
              <a:gd name="connsiteY112" fmla="*/ 1066800 h 1113692"/>
              <a:gd name="connsiteX113" fmla="*/ 375139 w 1570893"/>
              <a:gd name="connsiteY113" fmla="*/ 785446 h 1113692"/>
              <a:gd name="connsiteX114" fmla="*/ 351693 w 1570893"/>
              <a:gd name="connsiteY114" fmla="*/ 715107 h 1113692"/>
              <a:gd name="connsiteX115" fmla="*/ 316523 w 1570893"/>
              <a:gd name="connsiteY115" fmla="*/ 586154 h 1113692"/>
              <a:gd name="connsiteX116" fmla="*/ 293077 w 1570893"/>
              <a:gd name="connsiteY116" fmla="*/ 550984 h 1113692"/>
              <a:gd name="connsiteX117" fmla="*/ 281354 w 1570893"/>
              <a:gd name="connsiteY117" fmla="*/ 515815 h 1113692"/>
              <a:gd name="connsiteX118" fmla="*/ 246185 w 1570893"/>
              <a:gd name="connsiteY118" fmla="*/ 480646 h 1113692"/>
              <a:gd name="connsiteX119" fmla="*/ 187569 w 1570893"/>
              <a:gd name="connsiteY119" fmla="*/ 422031 h 1113692"/>
              <a:gd name="connsiteX120" fmla="*/ 11723 w 1570893"/>
              <a:gd name="connsiteY120" fmla="*/ 468923 h 1113692"/>
              <a:gd name="connsiteX121" fmla="*/ 0 w 1570893"/>
              <a:gd name="connsiteY121" fmla="*/ 504092 h 1113692"/>
              <a:gd name="connsiteX122" fmla="*/ 11723 w 1570893"/>
              <a:gd name="connsiteY122" fmla="*/ 797169 h 1113692"/>
              <a:gd name="connsiteX123" fmla="*/ 23446 w 1570893"/>
              <a:gd name="connsiteY123" fmla="*/ 832338 h 1113692"/>
              <a:gd name="connsiteX124" fmla="*/ 46893 w 1570893"/>
              <a:gd name="connsiteY124" fmla="*/ 867507 h 1113692"/>
              <a:gd name="connsiteX125" fmla="*/ 58616 w 1570893"/>
              <a:gd name="connsiteY125" fmla="*/ 902677 h 1113692"/>
              <a:gd name="connsiteX126" fmla="*/ 93785 w 1570893"/>
              <a:gd name="connsiteY126" fmla="*/ 926123 h 1113692"/>
              <a:gd name="connsiteX127" fmla="*/ 175846 w 1570893"/>
              <a:gd name="connsiteY127" fmla="*/ 973015 h 1113692"/>
              <a:gd name="connsiteX128" fmla="*/ 211016 w 1570893"/>
              <a:gd name="connsiteY128" fmla="*/ 996461 h 1113692"/>
              <a:gd name="connsiteX129" fmla="*/ 281354 w 1570893"/>
              <a:gd name="connsiteY129" fmla="*/ 1019907 h 1113692"/>
              <a:gd name="connsiteX130" fmla="*/ 386862 w 1570893"/>
              <a:gd name="connsiteY130" fmla="*/ 1043354 h 1113692"/>
              <a:gd name="connsiteX131" fmla="*/ 621323 w 1570893"/>
              <a:gd name="connsiteY131" fmla="*/ 1031631 h 1113692"/>
              <a:gd name="connsiteX132" fmla="*/ 656493 w 1570893"/>
              <a:gd name="connsiteY132" fmla="*/ 1019907 h 1113692"/>
              <a:gd name="connsiteX133" fmla="*/ 726831 w 1570893"/>
              <a:gd name="connsiteY133" fmla="*/ 973015 h 1113692"/>
              <a:gd name="connsiteX134" fmla="*/ 738554 w 1570893"/>
              <a:gd name="connsiteY134" fmla="*/ 937846 h 1113692"/>
              <a:gd name="connsiteX135" fmla="*/ 726831 w 1570893"/>
              <a:gd name="connsiteY135" fmla="*/ 832338 h 1113692"/>
              <a:gd name="connsiteX136" fmla="*/ 691662 w 1570893"/>
              <a:gd name="connsiteY136" fmla="*/ 797169 h 1113692"/>
              <a:gd name="connsiteX137" fmla="*/ 621323 w 1570893"/>
              <a:gd name="connsiteY137" fmla="*/ 762000 h 1113692"/>
              <a:gd name="connsiteX138" fmla="*/ 586154 w 1570893"/>
              <a:gd name="connsiteY138" fmla="*/ 738554 h 1113692"/>
              <a:gd name="connsiteX139" fmla="*/ 539262 w 1570893"/>
              <a:gd name="connsiteY139" fmla="*/ 679938 h 1113692"/>
              <a:gd name="connsiteX140" fmla="*/ 914400 w 1570893"/>
              <a:gd name="connsiteY140" fmla="*/ 656492 h 1113692"/>
              <a:gd name="connsiteX141" fmla="*/ 1090246 w 1570893"/>
              <a:gd name="connsiteY141" fmla="*/ 679938 h 1113692"/>
              <a:gd name="connsiteX142" fmla="*/ 1160585 w 1570893"/>
              <a:gd name="connsiteY142" fmla="*/ 703384 h 1113692"/>
              <a:gd name="connsiteX143" fmla="*/ 1195754 w 1570893"/>
              <a:gd name="connsiteY143" fmla="*/ 715107 h 1113692"/>
              <a:gd name="connsiteX144" fmla="*/ 1219200 w 1570893"/>
              <a:gd name="connsiteY144" fmla="*/ 738554 h 1113692"/>
              <a:gd name="connsiteX145" fmla="*/ 1254369 w 1570893"/>
              <a:gd name="connsiteY145" fmla="*/ 762000 h 1113692"/>
              <a:gd name="connsiteX146" fmla="*/ 1266093 w 1570893"/>
              <a:gd name="connsiteY146" fmla="*/ 797169 h 1113692"/>
              <a:gd name="connsiteX147" fmla="*/ 1348154 w 1570893"/>
              <a:gd name="connsiteY147" fmla="*/ 890954 h 1113692"/>
              <a:gd name="connsiteX148" fmla="*/ 1371600 w 1570893"/>
              <a:gd name="connsiteY148" fmla="*/ 926123 h 1113692"/>
              <a:gd name="connsiteX149" fmla="*/ 1406769 w 1570893"/>
              <a:gd name="connsiteY149" fmla="*/ 949569 h 1113692"/>
              <a:gd name="connsiteX150" fmla="*/ 1477108 w 1570893"/>
              <a:gd name="connsiteY150" fmla="*/ 973015 h 1113692"/>
              <a:gd name="connsiteX151" fmla="*/ 1559169 w 1570893"/>
              <a:gd name="connsiteY151" fmla="*/ 961292 h 1113692"/>
              <a:gd name="connsiteX152" fmla="*/ 1570893 w 1570893"/>
              <a:gd name="connsiteY152" fmla="*/ 926123 h 1113692"/>
              <a:gd name="connsiteX153" fmla="*/ 1559169 w 1570893"/>
              <a:gd name="connsiteY153" fmla="*/ 750277 h 1113692"/>
              <a:gd name="connsiteX154" fmla="*/ 1547446 w 1570893"/>
              <a:gd name="connsiteY154" fmla="*/ 703384 h 1113692"/>
              <a:gd name="connsiteX155" fmla="*/ 1488831 w 1570893"/>
              <a:gd name="connsiteY155" fmla="*/ 597877 h 1113692"/>
              <a:gd name="connsiteX156" fmla="*/ 1418493 w 1570893"/>
              <a:gd name="connsiteY156" fmla="*/ 527538 h 1113692"/>
              <a:gd name="connsiteX157" fmla="*/ 1336431 w 1570893"/>
              <a:gd name="connsiteY157" fmla="*/ 504092 h 1113692"/>
              <a:gd name="connsiteX158" fmla="*/ 902677 w 1570893"/>
              <a:gd name="connsiteY158" fmla="*/ 468923 h 1113692"/>
              <a:gd name="connsiteX159" fmla="*/ 879231 w 1570893"/>
              <a:gd name="connsiteY159" fmla="*/ 433754 h 1113692"/>
              <a:gd name="connsiteX160" fmla="*/ 890954 w 1570893"/>
              <a:gd name="connsiteY160" fmla="*/ 398584 h 1113692"/>
              <a:gd name="connsiteX161" fmla="*/ 961293 w 1570893"/>
              <a:gd name="connsiteY161" fmla="*/ 386861 h 1113692"/>
              <a:gd name="connsiteX162" fmla="*/ 1043354 w 1570893"/>
              <a:gd name="connsiteY162" fmla="*/ 375138 h 1113692"/>
              <a:gd name="connsiteX163" fmla="*/ 1078523 w 1570893"/>
              <a:gd name="connsiteY163" fmla="*/ 363415 h 1113692"/>
              <a:gd name="connsiteX164" fmla="*/ 1090246 w 1570893"/>
              <a:gd name="connsiteY164" fmla="*/ 269631 h 1113692"/>
              <a:gd name="connsiteX165" fmla="*/ 1055077 w 1570893"/>
              <a:gd name="connsiteY165" fmla="*/ 257907 h 1113692"/>
              <a:gd name="connsiteX166" fmla="*/ 1019908 w 1570893"/>
              <a:gd name="connsiteY166" fmla="*/ 234461 h 1113692"/>
              <a:gd name="connsiteX167" fmla="*/ 902677 w 1570893"/>
              <a:gd name="connsiteY167" fmla="*/ 199292 h 1113692"/>
              <a:gd name="connsiteX168" fmla="*/ 867508 w 1570893"/>
              <a:gd name="connsiteY168" fmla="*/ 187569 h 1113692"/>
              <a:gd name="connsiteX169" fmla="*/ 832339 w 1570893"/>
              <a:gd name="connsiteY169" fmla="*/ 164123 h 1113692"/>
              <a:gd name="connsiteX170" fmla="*/ 738554 w 1570893"/>
              <a:gd name="connsiteY170" fmla="*/ 140677 h 1113692"/>
              <a:gd name="connsiteX171" fmla="*/ 644769 w 1570893"/>
              <a:gd name="connsiteY171" fmla="*/ 117231 h 1113692"/>
              <a:gd name="connsiteX172" fmla="*/ 550985 w 1570893"/>
              <a:gd name="connsiteY172" fmla="*/ 93784 h 1113692"/>
              <a:gd name="connsiteX173" fmla="*/ 468923 w 1570893"/>
              <a:gd name="connsiteY173" fmla="*/ 70338 h 1113692"/>
              <a:gd name="connsiteX174" fmla="*/ 269631 w 1570893"/>
              <a:gd name="connsiteY174" fmla="*/ 82061 h 1113692"/>
              <a:gd name="connsiteX175" fmla="*/ 234462 w 1570893"/>
              <a:gd name="connsiteY175" fmla="*/ 93784 h 1113692"/>
              <a:gd name="connsiteX176" fmla="*/ 222739 w 1570893"/>
              <a:gd name="connsiteY176" fmla="*/ 128954 h 1113692"/>
              <a:gd name="connsiteX177" fmla="*/ 234462 w 1570893"/>
              <a:gd name="connsiteY177" fmla="*/ 199292 h 1113692"/>
              <a:gd name="connsiteX178" fmla="*/ 293077 w 1570893"/>
              <a:gd name="connsiteY178" fmla="*/ 269631 h 1113692"/>
              <a:gd name="connsiteX179" fmla="*/ 339969 w 1570893"/>
              <a:gd name="connsiteY179" fmla="*/ 293077 h 1113692"/>
              <a:gd name="connsiteX180" fmla="*/ 457200 w 1570893"/>
              <a:gd name="connsiteY180" fmla="*/ 281354 h 1113692"/>
              <a:gd name="connsiteX181" fmla="*/ 515816 w 1570893"/>
              <a:gd name="connsiteY181" fmla="*/ 234461 h 1113692"/>
              <a:gd name="connsiteX182" fmla="*/ 550985 w 1570893"/>
              <a:gd name="connsiteY182" fmla="*/ 222738 h 1113692"/>
              <a:gd name="connsiteX183" fmla="*/ 621323 w 1570893"/>
              <a:gd name="connsiteY183" fmla="*/ 187569 h 1113692"/>
              <a:gd name="connsiteX184" fmla="*/ 668216 w 1570893"/>
              <a:gd name="connsiteY184" fmla="*/ 152400 h 1113692"/>
              <a:gd name="connsiteX185" fmla="*/ 703385 w 1570893"/>
              <a:gd name="connsiteY185" fmla="*/ 128954 h 1113692"/>
              <a:gd name="connsiteX186" fmla="*/ 726831 w 1570893"/>
              <a:gd name="connsiteY186" fmla="*/ 105507 h 1113692"/>
              <a:gd name="connsiteX187" fmla="*/ 762000 w 1570893"/>
              <a:gd name="connsiteY187" fmla="*/ 93784 h 1113692"/>
              <a:gd name="connsiteX188" fmla="*/ 808893 w 1570893"/>
              <a:gd name="connsiteY188" fmla="*/ 70338 h 1113692"/>
              <a:gd name="connsiteX189" fmla="*/ 844062 w 1570893"/>
              <a:gd name="connsiteY189" fmla="*/ 58615 h 1113692"/>
              <a:gd name="connsiteX190" fmla="*/ 879231 w 1570893"/>
              <a:gd name="connsiteY190" fmla="*/ 35169 h 1113692"/>
              <a:gd name="connsiteX191" fmla="*/ 949569 w 1570893"/>
              <a:gd name="connsiteY191" fmla="*/ 11723 h 1113692"/>
              <a:gd name="connsiteX192" fmla="*/ 984739 w 1570893"/>
              <a:gd name="connsiteY192" fmla="*/ 0 h 1113692"/>
              <a:gd name="connsiteX193" fmla="*/ 1230923 w 1570893"/>
              <a:gd name="connsiteY193" fmla="*/ 11723 h 1113692"/>
              <a:gd name="connsiteX194" fmla="*/ 1301262 w 1570893"/>
              <a:gd name="connsiteY194" fmla="*/ 35169 h 1113692"/>
              <a:gd name="connsiteX195" fmla="*/ 1336431 w 1570893"/>
              <a:gd name="connsiteY195" fmla="*/ 70338 h 1113692"/>
              <a:gd name="connsiteX196" fmla="*/ 1336431 w 1570893"/>
              <a:gd name="connsiteY196" fmla="*/ 246184 h 1113692"/>
              <a:gd name="connsiteX197" fmla="*/ 1289539 w 1570893"/>
              <a:gd name="connsiteY197" fmla="*/ 316523 h 1113692"/>
              <a:gd name="connsiteX198" fmla="*/ 1266093 w 1570893"/>
              <a:gd name="connsiteY198" fmla="*/ 351692 h 1113692"/>
              <a:gd name="connsiteX199" fmla="*/ 1242646 w 1570893"/>
              <a:gd name="connsiteY199" fmla="*/ 422031 h 1113692"/>
              <a:gd name="connsiteX200" fmla="*/ 1230923 w 1570893"/>
              <a:gd name="connsiteY200" fmla="*/ 457200 h 1113692"/>
              <a:gd name="connsiteX201" fmla="*/ 1266093 w 1570893"/>
              <a:gd name="connsiteY201" fmla="*/ 597877 h 1113692"/>
              <a:gd name="connsiteX202" fmla="*/ 1336431 w 1570893"/>
              <a:gd name="connsiteY202" fmla="*/ 644769 h 1113692"/>
              <a:gd name="connsiteX203" fmla="*/ 1395046 w 1570893"/>
              <a:gd name="connsiteY203" fmla="*/ 633046 h 1113692"/>
              <a:gd name="connsiteX204" fmla="*/ 1430216 w 1570893"/>
              <a:gd name="connsiteY204" fmla="*/ 562707 h 1113692"/>
              <a:gd name="connsiteX205" fmla="*/ 1418493 w 1570893"/>
              <a:gd name="connsiteY205" fmla="*/ 468923 h 1113692"/>
              <a:gd name="connsiteX206" fmla="*/ 1395046 w 1570893"/>
              <a:gd name="connsiteY206" fmla="*/ 445477 h 1113692"/>
              <a:gd name="connsiteX207" fmla="*/ 1383323 w 1570893"/>
              <a:gd name="connsiteY207" fmla="*/ 410307 h 1113692"/>
              <a:gd name="connsiteX208" fmla="*/ 1348154 w 1570893"/>
              <a:gd name="connsiteY208" fmla="*/ 398584 h 1113692"/>
              <a:gd name="connsiteX209" fmla="*/ 1266093 w 1570893"/>
              <a:gd name="connsiteY209" fmla="*/ 363415 h 1113692"/>
              <a:gd name="connsiteX210" fmla="*/ 1078523 w 1570893"/>
              <a:gd name="connsiteY210" fmla="*/ 375138 h 1113692"/>
              <a:gd name="connsiteX211" fmla="*/ 984739 w 1570893"/>
              <a:gd name="connsiteY211" fmla="*/ 398584 h 111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570893" h="1113692">
                <a:moveTo>
                  <a:pt x="480646" y="586154"/>
                </a:moveTo>
                <a:cubicBezTo>
                  <a:pt x="496277" y="605692"/>
                  <a:pt x="509846" y="627076"/>
                  <a:pt x="527539" y="644769"/>
                </a:cubicBezTo>
                <a:cubicBezTo>
                  <a:pt x="537502" y="654732"/>
                  <a:pt x="552745" y="658252"/>
                  <a:pt x="562708" y="668215"/>
                </a:cubicBezTo>
                <a:cubicBezTo>
                  <a:pt x="572671" y="678178"/>
                  <a:pt x="575551" y="694106"/>
                  <a:pt x="586154" y="703384"/>
                </a:cubicBezTo>
                <a:cubicBezTo>
                  <a:pt x="607361" y="721940"/>
                  <a:pt x="636567" y="730351"/>
                  <a:pt x="656493" y="750277"/>
                </a:cubicBezTo>
                <a:cubicBezTo>
                  <a:pt x="677618" y="771402"/>
                  <a:pt x="698269" y="796651"/>
                  <a:pt x="726831" y="808892"/>
                </a:cubicBezTo>
                <a:cubicBezTo>
                  <a:pt x="741640" y="815239"/>
                  <a:pt x="758092" y="816707"/>
                  <a:pt x="773723" y="820615"/>
                </a:cubicBezTo>
                <a:cubicBezTo>
                  <a:pt x="833303" y="817305"/>
                  <a:pt x="959224" y="846130"/>
                  <a:pt x="1019908" y="785446"/>
                </a:cubicBezTo>
                <a:cubicBezTo>
                  <a:pt x="1029871" y="775483"/>
                  <a:pt x="1035539" y="762000"/>
                  <a:pt x="1043354" y="750277"/>
                </a:cubicBezTo>
                <a:cubicBezTo>
                  <a:pt x="1039446" y="707292"/>
                  <a:pt x="1037735" y="664051"/>
                  <a:pt x="1031631" y="621323"/>
                </a:cubicBezTo>
                <a:cubicBezTo>
                  <a:pt x="1025435" y="577952"/>
                  <a:pt x="1020576" y="592850"/>
                  <a:pt x="996462" y="562707"/>
                </a:cubicBezTo>
                <a:cubicBezTo>
                  <a:pt x="981716" y="544274"/>
                  <a:pt x="971344" y="517157"/>
                  <a:pt x="949569" y="504092"/>
                </a:cubicBezTo>
                <a:cubicBezTo>
                  <a:pt x="938973" y="497734"/>
                  <a:pt x="926123" y="496277"/>
                  <a:pt x="914400" y="492369"/>
                </a:cubicBezTo>
                <a:cubicBezTo>
                  <a:pt x="894862" y="496277"/>
                  <a:pt x="874442" y="497096"/>
                  <a:pt x="855785" y="504092"/>
                </a:cubicBezTo>
                <a:cubicBezTo>
                  <a:pt x="842593" y="509039"/>
                  <a:pt x="831313" y="518369"/>
                  <a:pt x="820616" y="527538"/>
                </a:cubicBezTo>
                <a:lnTo>
                  <a:pt x="738554" y="609600"/>
                </a:lnTo>
                <a:cubicBezTo>
                  <a:pt x="726831" y="621323"/>
                  <a:pt x="717179" y="635573"/>
                  <a:pt x="703385" y="644769"/>
                </a:cubicBezTo>
                <a:cubicBezTo>
                  <a:pt x="653378" y="678106"/>
                  <a:pt x="636623" y="693477"/>
                  <a:pt x="586154" y="715107"/>
                </a:cubicBezTo>
                <a:cubicBezTo>
                  <a:pt x="574796" y="719975"/>
                  <a:pt x="562038" y="721305"/>
                  <a:pt x="550985" y="726831"/>
                </a:cubicBezTo>
                <a:cubicBezTo>
                  <a:pt x="538383" y="733132"/>
                  <a:pt x="528691" y="744555"/>
                  <a:pt x="515816" y="750277"/>
                </a:cubicBezTo>
                <a:cubicBezTo>
                  <a:pt x="493232" y="760314"/>
                  <a:pt x="468923" y="765908"/>
                  <a:pt x="445477" y="773723"/>
                </a:cubicBezTo>
                <a:lnTo>
                  <a:pt x="410308" y="785446"/>
                </a:lnTo>
                <a:lnTo>
                  <a:pt x="375139" y="797169"/>
                </a:lnTo>
                <a:lnTo>
                  <a:pt x="339969" y="808892"/>
                </a:lnTo>
                <a:cubicBezTo>
                  <a:pt x="317999" y="807427"/>
                  <a:pt x="184892" y="813415"/>
                  <a:pt x="128954" y="785446"/>
                </a:cubicBezTo>
                <a:cubicBezTo>
                  <a:pt x="116352" y="779145"/>
                  <a:pt x="105508" y="769815"/>
                  <a:pt x="93785" y="762000"/>
                </a:cubicBezTo>
                <a:cubicBezTo>
                  <a:pt x="97693" y="707292"/>
                  <a:pt x="92946" y="651266"/>
                  <a:pt x="105508" y="597877"/>
                </a:cubicBezTo>
                <a:cubicBezTo>
                  <a:pt x="109305" y="581739"/>
                  <a:pt x="127941" y="573321"/>
                  <a:pt x="140677" y="562707"/>
                </a:cubicBezTo>
                <a:cubicBezTo>
                  <a:pt x="160199" y="546438"/>
                  <a:pt x="200688" y="524635"/>
                  <a:pt x="222739" y="515815"/>
                </a:cubicBezTo>
                <a:cubicBezTo>
                  <a:pt x="245686" y="506636"/>
                  <a:pt x="269631" y="500184"/>
                  <a:pt x="293077" y="492369"/>
                </a:cubicBezTo>
                <a:cubicBezTo>
                  <a:pt x="304800" y="488461"/>
                  <a:pt x="316258" y="483643"/>
                  <a:pt x="328246" y="480646"/>
                </a:cubicBezTo>
                <a:cubicBezTo>
                  <a:pt x="343877" y="476738"/>
                  <a:pt x="359647" y="473349"/>
                  <a:pt x="375139" y="468923"/>
                </a:cubicBezTo>
                <a:cubicBezTo>
                  <a:pt x="387021" y="465528"/>
                  <a:pt x="398950" y="462068"/>
                  <a:pt x="410308" y="457200"/>
                </a:cubicBezTo>
                <a:cubicBezTo>
                  <a:pt x="426371" y="450316"/>
                  <a:pt x="440340" y="438352"/>
                  <a:pt x="457200" y="433754"/>
                </a:cubicBezTo>
                <a:cubicBezTo>
                  <a:pt x="483858" y="426484"/>
                  <a:pt x="512076" y="426974"/>
                  <a:pt x="539262" y="422031"/>
                </a:cubicBezTo>
                <a:cubicBezTo>
                  <a:pt x="555114" y="419149"/>
                  <a:pt x="570302" y="413189"/>
                  <a:pt x="586154" y="410307"/>
                </a:cubicBezTo>
                <a:cubicBezTo>
                  <a:pt x="613340" y="405364"/>
                  <a:pt x="640862" y="402492"/>
                  <a:pt x="668216" y="398584"/>
                </a:cubicBezTo>
                <a:cubicBezTo>
                  <a:pt x="683847" y="390769"/>
                  <a:pt x="698529" y="380664"/>
                  <a:pt x="715108" y="375138"/>
                </a:cubicBezTo>
                <a:cubicBezTo>
                  <a:pt x="734011" y="368837"/>
                  <a:pt x="755584" y="371660"/>
                  <a:pt x="773723" y="363415"/>
                </a:cubicBezTo>
                <a:cubicBezTo>
                  <a:pt x="799376" y="351755"/>
                  <a:pt x="820616" y="332154"/>
                  <a:pt x="844062" y="316523"/>
                </a:cubicBezTo>
                <a:lnTo>
                  <a:pt x="879231" y="293077"/>
                </a:lnTo>
                <a:lnTo>
                  <a:pt x="914400" y="269631"/>
                </a:lnTo>
                <a:cubicBezTo>
                  <a:pt x="933656" y="211861"/>
                  <a:pt x="937958" y="215332"/>
                  <a:pt x="914400" y="128954"/>
                </a:cubicBezTo>
                <a:cubicBezTo>
                  <a:pt x="911492" y="118291"/>
                  <a:pt x="900840" y="110450"/>
                  <a:pt x="890954" y="105507"/>
                </a:cubicBezTo>
                <a:cubicBezTo>
                  <a:pt x="876543" y="98301"/>
                  <a:pt x="859693" y="97692"/>
                  <a:pt x="844062" y="93784"/>
                </a:cubicBezTo>
                <a:cubicBezTo>
                  <a:pt x="832339" y="85969"/>
                  <a:pt x="821843" y="75888"/>
                  <a:pt x="808893" y="70338"/>
                </a:cubicBezTo>
                <a:cubicBezTo>
                  <a:pt x="794084" y="63991"/>
                  <a:pt x="777492" y="63041"/>
                  <a:pt x="762000" y="58615"/>
                </a:cubicBezTo>
                <a:cubicBezTo>
                  <a:pt x="644263" y="24976"/>
                  <a:pt x="826546" y="71821"/>
                  <a:pt x="679939" y="35169"/>
                </a:cubicBezTo>
                <a:cubicBezTo>
                  <a:pt x="621324" y="39077"/>
                  <a:pt x="561945" y="36683"/>
                  <a:pt x="504093" y="46892"/>
                </a:cubicBezTo>
                <a:cubicBezTo>
                  <a:pt x="493208" y="48813"/>
                  <a:pt x="481227" y="59300"/>
                  <a:pt x="480646" y="70338"/>
                </a:cubicBezTo>
                <a:cubicBezTo>
                  <a:pt x="477148" y="136792"/>
                  <a:pt x="483762" y="203644"/>
                  <a:pt x="492369" y="269631"/>
                </a:cubicBezTo>
                <a:cubicBezTo>
                  <a:pt x="495851" y="296328"/>
                  <a:pt x="516029" y="351905"/>
                  <a:pt x="539262" y="375138"/>
                </a:cubicBezTo>
                <a:cubicBezTo>
                  <a:pt x="549225" y="385101"/>
                  <a:pt x="563429" y="389782"/>
                  <a:pt x="574431" y="398584"/>
                </a:cubicBezTo>
                <a:cubicBezTo>
                  <a:pt x="583062" y="405489"/>
                  <a:pt x="588399" y="416344"/>
                  <a:pt x="597877" y="422031"/>
                </a:cubicBezTo>
                <a:cubicBezTo>
                  <a:pt x="609890" y="429239"/>
                  <a:pt x="671180" y="443287"/>
                  <a:pt x="679939" y="445477"/>
                </a:cubicBezTo>
                <a:cubicBezTo>
                  <a:pt x="691662" y="453292"/>
                  <a:pt x="701867" y="464108"/>
                  <a:pt x="715108" y="468923"/>
                </a:cubicBezTo>
                <a:cubicBezTo>
                  <a:pt x="760252" y="485339"/>
                  <a:pt x="819324" y="493385"/>
                  <a:pt x="867508" y="504092"/>
                </a:cubicBezTo>
                <a:cubicBezTo>
                  <a:pt x="911668" y="513905"/>
                  <a:pt x="910405" y="514483"/>
                  <a:pt x="949569" y="527538"/>
                </a:cubicBezTo>
                <a:cubicBezTo>
                  <a:pt x="1041506" y="523707"/>
                  <a:pt x="1318641" y="502744"/>
                  <a:pt x="1430216" y="527538"/>
                </a:cubicBezTo>
                <a:cubicBezTo>
                  <a:pt x="1442279" y="530219"/>
                  <a:pt x="1438031" y="550984"/>
                  <a:pt x="1441939" y="562707"/>
                </a:cubicBezTo>
                <a:cubicBezTo>
                  <a:pt x="1438031" y="621323"/>
                  <a:pt x="1439874" y="680608"/>
                  <a:pt x="1430216" y="738554"/>
                </a:cubicBezTo>
                <a:cubicBezTo>
                  <a:pt x="1427900" y="752452"/>
                  <a:pt x="1413070" y="761121"/>
                  <a:pt x="1406769" y="773723"/>
                </a:cubicBezTo>
                <a:cubicBezTo>
                  <a:pt x="1385390" y="816480"/>
                  <a:pt x="1403600" y="842267"/>
                  <a:pt x="1348154" y="879231"/>
                </a:cubicBezTo>
                <a:lnTo>
                  <a:pt x="1207477" y="973015"/>
                </a:lnTo>
                <a:cubicBezTo>
                  <a:pt x="1195754" y="980830"/>
                  <a:pt x="1185674" y="992006"/>
                  <a:pt x="1172308" y="996461"/>
                </a:cubicBezTo>
                <a:cubicBezTo>
                  <a:pt x="1148862" y="1004276"/>
                  <a:pt x="1125946" y="1013912"/>
                  <a:pt x="1101969" y="1019907"/>
                </a:cubicBezTo>
                <a:cubicBezTo>
                  <a:pt x="1043089" y="1034628"/>
                  <a:pt x="1070362" y="1026536"/>
                  <a:pt x="1019908" y="1043354"/>
                </a:cubicBezTo>
                <a:cubicBezTo>
                  <a:pt x="965200" y="1039446"/>
                  <a:pt x="910256" y="1038040"/>
                  <a:pt x="855785" y="1031631"/>
                </a:cubicBezTo>
                <a:cubicBezTo>
                  <a:pt x="843512" y="1030187"/>
                  <a:pt x="829354" y="1028645"/>
                  <a:pt x="820616" y="1019907"/>
                </a:cubicBezTo>
                <a:cubicBezTo>
                  <a:pt x="811878" y="1011169"/>
                  <a:pt x="812801" y="996461"/>
                  <a:pt x="808893" y="984738"/>
                </a:cubicBezTo>
                <a:cubicBezTo>
                  <a:pt x="828503" y="827860"/>
                  <a:pt x="796053" y="931519"/>
                  <a:pt x="844062" y="867507"/>
                </a:cubicBezTo>
                <a:cubicBezTo>
                  <a:pt x="860969" y="844964"/>
                  <a:pt x="890954" y="797169"/>
                  <a:pt x="890954" y="797169"/>
                </a:cubicBezTo>
                <a:cubicBezTo>
                  <a:pt x="894862" y="781538"/>
                  <a:pt x="896133" y="765000"/>
                  <a:pt x="902677" y="750277"/>
                </a:cubicBezTo>
                <a:cubicBezTo>
                  <a:pt x="924468" y="701247"/>
                  <a:pt x="930982" y="698525"/>
                  <a:pt x="961293" y="668215"/>
                </a:cubicBezTo>
                <a:cubicBezTo>
                  <a:pt x="988216" y="560521"/>
                  <a:pt x="949306" y="671477"/>
                  <a:pt x="1008185" y="597877"/>
                </a:cubicBezTo>
                <a:cubicBezTo>
                  <a:pt x="1015905" y="588227"/>
                  <a:pt x="1014382" y="573760"/>
                  <a:pt x="1019908" y="562707"/>
                </a:cubicBezTo>
                <a:cubicBezTo>
                  <a:pt x="1065360" y="471802"/>
                  <a:pt x="1025610" y="580771"/>
                  <a:pt x="1055077" y="492369"/>
                </a:cubicBezTo>
                <a:cubicBezTo>
                  <a:pt x="1051169" y="468923"/>
                  <a:pt x="1051700" y="444287"/>
                  <a:pt x="1043354" y="422031"/>
                </a:cubicBezTo>
                <a:cubicBezTo>
                  <a:pt x="1039473" y="411682"/>
                  <a:pt x="1026813" y="407215"/>
                  <a:pt x="1019908" y="398584"/>
                </a:cubicBezTo>
                <a:cubicBezTo>
                  <a:pt x="1011107" y="387582"/>
                  <a:pt x="1006425" y="373378"/>
                  <a:pt x="996462" y="363415"/>
                </a:cubicBezTo>
                <a:cubicBezTo>
                  <a:pt x="986499" y="353452"/>
                  <a:pt x="972295" y="348770"/>
                  <a:pt x="961293" y="339969"/>
                </a:cubicBezTo>
                <a:cubicBezTo>
                  <a:pt x="952662" y="333064"/>
                  <a:pt x="946688" y="323155"/>
                  <a:pt x="937846" y="316523"/>
                </a:cubicBezTo>
                <a:cubicBezTo>
                  <a:pt x="915303" y="299616"/>
                  <a:pt x="887433" y="289557"/>
                  <a:pt x="867508" y="269631"/>
                </a:cubicBezTo>
                <a:cubicBezTo>
                  <a:pt x="859693" y="261815"/>
                  <a:pt x="853948" y="251127"/>
                  <a:pt x="844062" y="246184"/>
                </a:cubicBezTo>
                <a:cubicBezTo>
                  <a:pt x="821957" y="235131"/>
                  <a:pt x="797169" y="230553"/>
                  <a:pt x="773723" y="222738"/>
                </a:cubicBezTo>
                <a:lnTo>
                  <a:pt x="738554" y="211015"/>
                </a:lnTo>
                <a:lnTo>
                  <a:pt x="703385" y="199292"/>
                </a:lnTo>
                <a:lnTo>
                  <a:pt x="668216" y="187569"/>
                </a:lnTo>
                <a:cubicBezTo>
                  <a:pt x="660400" y="179754"/>
                  <a:pt x="655794" y="164910"/>
                  <a:pt x="644769" y="164123"/>
                </a:cubicBezTo>
                <a:cubicBezTo>
                  <a:pt x="597834" y="160771"/>
                  <a:pt x="547202" y="156986"/>
                  <a:pt x="504093" y="175846"/>
                </a:cubicBezTo>
                <a:cubicBezTo>
                  <a:pt x="478277" y="187141"/>
                  <a:pt x="477125" y="226258"/>
                  <a:pt x="457200" y="246184"/>
                </a:cubicBezTo>
                <a:lnTo>
                  <a:pt x="433754" y="269631"/>
                </a:lnTo>
                <a:cubicBezTo>
                  <a:pt x="437662" y="300892"/>
                  <a:pt x="437188" y="333020"/>
                  <a:pt x="445477" y="363415"/>
                </a:cubicBezTo>
                <a:cubicBezTo>
                  <a:pt x="449184" y="377008"/>
                  <a:pt x="462622" y="385982"/>
                  <a:pt x="468923" y="398584"/>
                </a:cubicBezTo>
                <a:cubicBezTo>
                  <a:pt x="515277" y="491294"/>
                  <a:pt x="432479" y="368921"/>
                  <a:pt x="515816" y="468923"/>
                </a:cubicBezTo>
                <a:cubicBezTo>
                  <a:pt x="524836" y="479747"/>
                  <a:pt x="528659" y="494814"/>
                  <a:pt x="539262" y="504092"/>
                </a:cubicBezTo>
                <a:cubicBezTo>
                  <a:pt x="560469" y="522648"/>
                  <a:pt x="586154" y="535353"/>
                  <a:pt x="609600" y="550984"/>
                </a:cubicBezTo>
                <a:cubicBezTo>
                  <a:pt x="621323" y="558800"/>
                  <a:pt x="634806" y="564468"/>
                  <a:pt x="644769" y="574431"/>
                </a:cubicBezTo>
                <a:lnTo>
                  <a:pt x="668216" y="597877"/>
                </a:lnTo>
                <a:cubicBezTo>
                  <a:pt x="676031" y="613508"/>
                  <a:pt x="680474" y="631344"/>
                  <a:pt x="691662" y="644769"/>
                </a:cubicBezTo>
                <a:cubicBezTo>
                  <a:pt x="700682" y="655593"/>
                  <a:pt x="716228" y="658937"/>
                  <a:pt x="726831" y="668215"/>
                </a:cubicBezTo>
                <a:cubicBezTo>
                  <a:pt x="747626" y="686411"/>
                  <a:pt x="765907" y="707292"/>
                  <a:pt x="785446" y="726831"/>
                </a:cubicBezTo>
                <a:lnTo>
                  <a:pt x="808893" y="750277"/>
                </a:lnTo>
                <a:lnTo>
                  <a:pt x="844062" y="785446"/>
                </a:lnTo>
                <a:cubicBezTo>
                  <a:pt x="872445" y="870594"/>
                  <a:pt x="873971" y="858312"/>
                  <a:pt x="832339" y="1008184"/>
                </a:cubicBezTo>
                <a:cubicBezTo>
                  <a:pt x="828568" y="1021760"/>
                  <a:pt x="810044" y="1025909"/>
                  <a:pt x="797169" y="1031631"/>
                </a:cubicBezTo>
                <a:cubicBezTo>
                  <a:pt x="774585" y="1041669"/>
                  <a:pt x="750277" y="1047262"/>
                  <a:pt x="726831" y="1055077"/>
                </a:cubicBezTo>
                <a:cubicBezTo>
                  <a:pt x="715108" y="1058985"/>
                  <a:pt x="703779" y="1064377"/>
                  <a:pt x="691662" y="1066800"/>
                </a:cubicBezTo>
                <a:cubicBezTo>
                  <a:pt x="672123" y="1070708"/>
                  <a:pt x="652270" y="1073280"/>
                  <a:pt x="633046" y="1078523"/>
                </a:cubicBezTo>
                <a:cubicBezTo>
                  <a:pt x="609203" y="1085026"/>
                  <a:pt x="586154" y="1094154"/>
                  <a:pt x="562708" y="1101969"/>
                </a:cubicBezTo>
                <a:lnTo>
                  <a:pt x="527539" y="1113692"/>
                </a:lnTo>
                <a:cubicBezTo>
                  <a:pt x="484554" y="1109784"/>
                  <a:pt x="439532" y="1115618"/>
                  <a:pt x="398585" y="1101969"/>
                </a:cubicBezTo>
                <a:cubicBezTo>
                  <a:pt x="386862" y="1098061"/>
                  <a:pt x="387775" y="1079123"/>
                  <a:pt x="386862" y="1066800"/>
                </a:cubicBezTo>
                <a:cubicBezTo>
                  <a:pt x="379928" y="973190"/>
                  <a:pt x="384479" y="878846"/>
                  <a:pt x="375139" y="785446"/>
                </a:cubicBezTo>
                <a:cubicBezTo>
                  <a:pt x="372680" y="760854"/>
                  <a:pt x="356540" y="739342"/>
                  <a:pt x="351693" y="715107"/>
                </a:cubicBezTo>
                <a:cubicBezTo>
                  <a:pt x="345401" y="683651"/>
                  <a:pt x="333520" y="611650"/>
                  <a:pt x="316523" y="586154"/>
                </a:cubicBezTo>
                <a:cubicBezTo>
                  <a:pt x="308708" y="574431"/>
                  <a:pt x="299378" y="563586"/>
                  <a:pt x="293077" y="550984"/>
                </a:cubicBezTo>
                <a:cubicBezTo>
                  <a:pt x="287551" y="539931"/>
                  <a:pt x="288209" y="526097"/>
                  <a:pt x="281354" y="515815"/>
                </a:cubicBezTo>
                <a:cubicBezTo>
                  <a:pt x="272158" y="502021"/>
                  <a:pt x="256799" y="493382"/>
                  <a:pt x="246185" y="480646"/>
                </a:cubicBezTo>
                <a:cubicBezTo>
                  <a:pt x="197340" y="422031"/>
                  <a:pt x="252046" y="465015"/>
                  <a:pt x="187569" y="422031"/>
                </a:cubicBezTo>
                <a:cubicBezTo>
                  <a:pt x="69738" y="431095"/>
                  <a:pt x="49987" y="392395"/>
                  <a:pt x="11723" y="468923"/>
                </a:cubicBezTo>
                <a:cubicBezTo>
                  <a:pt x="6197" y="479976"/>
                  <a:pt x="3908" y="492369"/>
                  <a:pt x="0" y="504092"/>
                </a:cubicBezTo>
                <a:cubicBezTo>
                  <a:pt x="3908" y="601784"/>
                  <a:pt x="4757" y="699647"/>
                  <a:pt x="11723" y="797169"/>
                </a:cubicBezTo>
                <a:cubicBezTo>
                  <a:pt x="12603" y="809495"/>
                  <a:pt x="17920" y="821286"/>
                  <a:pt x="23446" y="832338"/>
                </a:cubicBezTo>
                <a:cubicBezTo>
                  <a:pt x="29747" y="844940"/>
                  <a:pt x="39077" y="855784"/>
                  <a:pt x="46893" y="867507"/>
                </a:cubicBezTo>
                <a:cubicBezTo>
                  <a:pt x="50801" y="879230"/>
                  <a:pt x="50896" y="893027"/>
                  <a:pt x="58616" y="902677"/>
                </a:cubicBezTo>
                <a:cubicBezTo>
                  <a:pt x="67417" y="913679"/>
                  <a:pt x="82320" y="917934"/>
                  <a:pt x="93785" y="926123"/>
                </a:cubicBezTo>
                <a:cubicBezTo>
                  <a:pt x="226065" y="1020609"/>
                  <a:pt x="74389" y="922287"/>
                  <a:pt x="175846" y="973015"/>
                </a:cubicBezTo>
                <a:cubicBezTo>
                  <a:pt x="188448" y="979316"/>
                  <a:pt x="198141" y="990739"/>
                  <a:pt x="211016" y="996461"/>
                </a:cubicBezTo>
                <a:cubicBezTo>
                  <a:pt x="233600" y="1006498"/>
                  <a:pt x="257908" y="1012091"/>
                  <a:pt x="281354" y="1019907"/>
                </a:cubicBezTo>
                <a:cubicBezTo>
                  <a:pt x="339079" y="1039149"/>
                  <a:pt x="304321" y="1029597"/>
                  <a:pt x="386862" y="1043354"/>
                </a:cubicBezTo>
                <a:cubicBezTo>
                  <a:pt x="465016" y="1039446"/>
                  <a:pt x="543366" y="1038410"/>
                  <a:pt x="621323" y="1031631"/>
                </a:cubicBezTo>
                <a:cubicBezTo>
                  <a:pt x="633634" y="1030560"/>
                  <a:pt x="645691" y="1025908"/>
                  <a:pt x="656493" y="1019907"/>
                </a:cubicBezTo>
                <a:cubicBezTo>
                  <a:pt x="681125" y="1006222"/>
                  <a:pt x="726831" y="973015"/>
                  <a:pt x="726831" y="973015"/>
                </a:cubicBezTo>
                <a:cubicBezTo>
                  <a:pt x="730739" y="961292"/>
                  <a:pt x="738554" y="950203"/>
                  <a:pt x="738554" y="937846"/>
                </a:cubicBezTo>
                <a:cubicBezTo>
                  <a:pt x="738554" y="902460"/>
                  <a:pt x="738021" y="865908"/>
                  <a:pt x="726831" y="832338"/>
                </a:cubicBezTo>
                <a:cubicBezTo>
                  <a:pt x="721588" y="816610"/>
                  <a:pt x="704398" y="807783"/>
                  <a:pt x="691662" y="797169"/>
                </a:cubicBezTo>
                <a:cubicBezTo>
                  <a:pt x="661361" y="771918"/>
                  <a:pt x="656572" y="773749"/>
                  <a:pt x="621323" y="762000"/>
                </a:cubicBezTo>
                <a:cubicBezTo>
                  <a:pt x="609600" y="754185"/>
                  <a:pt x="597156" y="747356"/>
                  <a:pt x="586154" y="738554"/>
                </a:cubicBezTo>
                <a:cubicBezTo>
                  <a:pt x="562292" y="719464"/>
                  <a:pt x="556670" y="706049"/>
                  <a:pt x="539262" y="679938"/>
                </a:cubicBezTo>
                <a:cubicBezTo>
                  <a:pt x="653642" y="565558"/>
                  <a:pt x="564482" y="637578"/>
                  <a:pt x="914400" y="656492"/>
                </a:cubicBezTo>
                <a:cubicBezTo>
                  <a:pt x="938774" y="657810"/>
                  <a:pt x="1061920" y="675891"/>
                  <a:pt x="1090246" y="679938"/>
                </a:cubicBezTo>
                <a:lnTo>
                  <a:pt x="1160585" y="703384"/>
                </a:lnTo>
                <a:lnTo>
                  <a:pt x="1195754" y="715107"/>
                </a:lnTo>
                <a:cubicBezTo>
                  <a:pt x="1203569" y="722923"/>
                  <a:pt x="1210569" y="731649"/>
                  <a:pt x="1219200" y="738554"/>
                </a:cubicBezTo>
                <a:cubicBezTo>
                  <a:pt x="1230202" y="747356"/>
                  <a:pt x="1245567" y="750998"/>
                  <a:pt x="1254369" y="762000"/>
                </a:cubicBezTo>
                <a:cubicBezTo>
                  <a:pt x="1262089" y="771649"/>
                  <a:pt x="1260567" y="786116"/>
                  <a:pt x="1266093" y="797169"/>
                </a:cubicBezTo>
                <a:cubicBezTo>
                  <a:pt x="1301063" y="867108"/>
                  <a:pt x="1287035" y="799275"/>
                  <a:pt x="1348154" y="890954"/>
                </a:cubicBezTo>
                <a:cubicBezTo>
                  <a:pt x="1355969" y="902677"/>
                  <a:pt x="1361637" y="916160"/>
                  <a:pt x="1371600" y="926123"/>
                </a:cubicBezTo>
                <a:cubicBezTo>
                  <a:pt x="1381563" y="936086"/>
                  <a:pt x="1393894" y="943847"/>
                  <a:pt x="1406769" y="949569"/>
                </a:cubicBezTo>
                <a:cubicBezTo>
                  <a:pt x="1429353" y="959606"/>
                  <a:pt x="1477108" y="973015"/>
                  <a:pt x="1477108" y="973015"/>
                </a:cubicBezTo>
                <a:cubicBezTo>
                  <a:pt x="1504462" y="969107"/>
                  <a:pt x="1534455" y="973649"/>
                  <a:pt x="1559169" y="961292"/>
                </a:cubicBezTo>
                <a:cubicBezTo>
                  <a:pt x="1570222" y="955766"/>
                  <a:pt x="1570893" y="938480"/>
                  <a:pt x="1570893" y="926123"/>
                </a:cubicBezTo>
                <a:cubicBezTo>
                  <a:pt x="1570893" y="867378"/>
                  <a:pt x="1565319" y="808700"/>
                  <a:pt x="1559169" y="750277"/>
                </a:cubicBezTo>
                <a:cubicBezTo>
                  <a:pt x="1557482" y="734253"/>
                  <a:pt x="1551872" y="718876"/>
                  <a:pt x="1547446" y="703384"/>
                </a:cubicBezTo>
                <a:cubicBezTo>
                  <a:pt x="1535653" y="662108"/>
                  <a:pt x="1522417" y="631464"/>
                  <a:pt x="1488831" y="597877"/>
                </a:cubicBezTo>
                <a:cubicBezTo>
                  <a:pt x="1465385" y="574431"/>
                  <a:pt x="1449949" y="538023"/>
                  <a:pt x="1418493" y="527538"/>
                </a:cubicBezTo>
                <a:cubicBezTo>
                  <a:pt x="1368038" y="510720"/>
                  <a:pt x="1395311" y="518812"/>
                  <a:pt x="1336431" y="504092"/>
                </a:cubicBezTo>
                <a:cubicBezTo>
                  <a:pt x="1184234" y="402627"/>
                  <a:pt x="1376031" y="521518"/>
                  <a:pt x="902677" y="468923"/>
                </a:cubicBezTo>
                <a:cubicBezTo>
                  <a:pt x="888674" y="467367"/>
                  <a:pt x="887046" y="445477"/>
                  <a:pt x="879231" y="433754"/>
                </a:cubicBezTo>
                <a:cubicBezTo>
                  <a:pt x="883139" y="422031"/>
                  <a:pt x="880225" y="404715"/>
                  <a:pt x="890954" y="398584"/>
                </a:cubicBezTo>
                <a:cubicBezTo>
                  <a:pt x="911592" y="386791"/>
                  <a:pt x="937800" y="390475"/>
                  <a:pt x="961293" y="386861"/>
                </a:cubicBezTo>
                <a:cubicBezTo>
                  <a:pt x="988603" y="382659"/>
                  <a:pt x="1016000" y="379046"/>
                  <a:pt x="1043354" y="375138"/>
                </a:cubicBezTo>
                <a:cubicBezTo>
                  <a:pt x="1055077" y="371230"/>
                  <a:pt x="1068874" y="371134"/>
                  <a:pt x="1078523" y="363415"/>
                </a:cubicBezTo>
                <a:cubicBezTo>
                  <a:pt x="1107934" y="339886"/>
                  <a:pt x="1111927" y="302154"/>
                  <a:pt x="1090246" y="269631"/>
                </a:cubicBezTo>
                <a:cubicBezTo>
                  <a:pt x="1083392" y="259349"/>
                  <a:pt x="1066130" y="263433"/>
                  <a:pt x="1055077" y="257907"/>
                </a:cubicBezTo>
                <a:cubicBezTo>
                  <a:pt x="1042475" y="251606"/>
                  <a:pt x="1032783" y="240183"/>
                  <a:pt x="1019908" y="234461"/>
                </a:cubicBezTo>
                <a:cubicBezTo>
                  <a:pt x="969763" y="212174"/>
                  <a:pt x="950417" y="212932"/>
                  <a:pt x="902677" y="199292"/>
                </a:cubicBezTo>
                <a:cubicBezTo>
                  <a:pt x="890795" y="195897"/>
                  <a:pt x="878561" y="193095"/>
                  <a:pt x="867508" y="187569"/>
                </a:cubicBezTo>
                <a:cubicBezTo>
                  <a:pt x="854906" y="181268"/>
                  <a:pt x="845580" y="168938"/>
                  <a:pt x="832339" y="164123"/>
                </a:cubicBezTo>
                <a:cubicBezTo>
                  <a:pt x="802055" y="153111"/>
                  <a:pt x="769124" y="150867"/>
                  <a:pt x="738554" y="140677"/>
                </a:cubicBezTo>
                <a:cubicBezTo>
                  <a:pt x="671318" y="118265"/>
                  <a:pt x="736729" y="138453"/>
                  <a:pt x="644769" y="117231"/>
                </a:cubicBezTo>
                <a:cubicBezTo>
                  <a:pt x="613371" y="109985"/>
                  <a:pt x="582246" y="101600"/>
                  <a:pt x="550985" y="93784"/>
                </a:cubicBezTo>
                <a:cubicBezTo>
                  <a:pt x="492099" y="79062"/>
                  <a:pt x="519382" y="87157"/>
                  <a:pt x="468923" y="70338"/>
                </a:cubicBezTo>
                <a:cubicBezTo>
                  <a:pt x="402492" y="74246"/>
                  <a:pt x="335846" y="75440"/>
                  <a:pt x="269631" y="82061"/>
                </a:cubicBezTo>
                <a:cubicBezTo>
                  <a:pt x="257335" y="83291"/>
                  <a:pt x="243200" y="85046"/>
                  <a:pt x="234462" y="93784"/>
                </a:cubicBezTo>
                <a:cubicBezTo>
                  <a:pt x="225724" y="102522"/>
                  <a:pt x="226647" y="117231"/>
                  <a:pt x="222739" y="128954"/>
                </a:cubicBezTo>
                <a:cubicBezTo>
                  <a:pt x="226647" y="152400"/>
                  <a:pt x="225634" y="177223"/>
                  <a:pt x="234462" y="199292"/>
                </a:cubicBezTo>
                <a:cubicBezTo>
                  <a:pt x="237685" y="207349"/>
                  <a:pt x="277639" y="259339"/>
                  <a:pt x="293077" y="269631"/>
                </a:cubicBezTo>
                <a:cubicBezTo>
                  <a:pt x="307617" y="279325"/>
                  <a:pt x="324338" y="285262"/>
                  <a:pt x="339969" y="293077"/>
                </a:cubicBezTo>
                <a:cubicBezTo>
                  <a:pt x="379046" y="289169"/>
                  <a:pt x="418934" y="290185"/>
                  <a:pt x="457200" y="281354"/>
                </a:cubicBezTo>
                <a:cubicBezTo>
                  <a:pt x="495321" y="272557"/>
                  <a:pt x="487304" y="251568"/>
                  <a:pt x="515816" y="234461"/>
                </a:cubicBezTo>
                <a:cubicBezTo>
                  <a:pt x="526412" y="228103"/>
                  <a:pt x="539932" y="228264"/>
                  <a:pt x="550985" y="222738"/>
                </a:cubicBezTo>
                <a:cubicBezTo>
                  <a:pt x="641887" y="177287"/>
                  <a:pt x="532925" y="217035"/>
                  <a:pt x="621323" y="187569"/>
                </a:cubicBezTo>
                <a:cubicBezTo>
                  <a:pt x="636954" y="175846"/>
                  <a:pt x="652317" y="163756"/>
                  <a:pt x="668216" y="152400"/>
                </a:cubicBezTo>
                <a:cubicBezTo>
                  <a:pt x="679681" y="144211"/>
                  <a:pt x="692383" y="137756"/>
                  <a:pt x="703385" y="128954"/>
                </a:cubicBezTo>
                <a:cubicBezTo>
                  <a:pt x="712016" y="122049"/>
                  <a:pt x="717353" y="111194"/>
                  <a:pt x="726831" y="105507"/>
                </a:cubicBezTo>
                <a:cubicBezTo>
                  <a:pt x="737427" y="99149"/>
                  <a:pt x="750642" y="98652"/>
                  <a:pt x="762000" y="93784"/>
                </a:cubicBezTo>
                <a:cubicBezTo>
                  <a:pt x="778063" y="86900"/>
                  <a:pt x="792830" y="77222"/>
                  <a:pt x="808893" y="70338"/>
                </a:cubicBezTo>
                <a:cubicBezTo>
                  <a:pt x="820251" y="65470"/>
                  <a:pt x="833009" y="64141"/>
                  <a:pt x="844062" y="58615"/>
                </a:cubicBezTo>
                <a:cubicBezTo>
                  <a:pt x="856664" y="52314"/>
                  <a:pt x="866356" y="40891"/>
                  <a:pt x="879231" y="35169"/>
                </a:cubicBezTo>
                <a:cubicBezTo>
                  <a:pt x="901815" y="25132"/>
                  <a:pt x="926123" y="19538"/>
                  <a:pt x="949569" y="11723"/>
                </a:cubicBezTo>
                <a:lnTo>
                  <a:pt x="984739" y="0"/>
                </a:lnTo>
                <a:cubicBezTo>
                  <a:pt x="1066800" y="3908"/>
                  <a:pt x="1149271" y="2651"/>
                  <a:pt x="1230923" y="11723"/>
                </a:cubicBezTo>
                <a:cubicBezTo>
                  <a:pt x="1255486" y="14452"/>
                  <a:pt x="1301262" y="35169"/>
                  <a:pt x="1301262" y="35169"/>
                </a:cubicBezTo>
                <a:cubicBezTo>
                  <a:pt x="1312985" y="46892"/>
                  <a:pt x="1327235" y="56544"/>
                  <a:pt x="1336431" y="70338"/>
                </a:cubicBezTo>
                <a:cubicBezTo>
                  <a:pt x="1365344" y="113707"/>
                  <a:pt x="1340384" y="231952"/>
                  <a:pt x="1336431" y="246184"/>
                </a:cubicBezTo>
                <a:cubicBezTo>
                  <a:pt x="1328889" y="273335"/>
                  <a:pt x="1305170" y="293077"/>
                  <a:pt x="1289539" y="316523"/>
                </a:cubicBezTo>
                <a:cubicBezTo>
                  <a:pt x="1281724" y="328246"/>
                  <a:pt x="1270549" y="338326"/>
                  <a:pt x="1266093" y="351692"/>
                </a:cubicBezTo>
                <a:lnTo>
                  <a:pt x="1242646" y="422031"/>
                </a:lnTo>
                <a:lnTo>
                  <a:pt x="1230923" y="457200"/>
                </a:lnTo>
                <a:cubicBezTo>
                  <a:pt x="1235881" y="501819"/>
                  <a:pt x="1226331" y="563085"/>
                  <a:pt x="1266093" y="597877"/>
                </a:cubicBezTo>
                <a:cubicBezTo>
                  <a:pt x="1287300" y="616433"/>
                  <a:pt x="1336431" y="644769"/>
                  <a:pt x="1336431" y="644769"/>
                </a:cubicBezTo>
                <a:cubicBezTo>
                  <a:pt x="1355969" y="640861"/>
                  <a:pt x="1377746" y="642932"/>
                  <a:pt x="1395046" y="633046"/>
                </a:cubicBezTo>
                <a:cubicBezTo>
                  <a:pt x="1413763" y="622351"/>
                  <a:pt x="1424198" y="580760"/>
                  <a:pt x="1430216" y="562707"/>
                </a:cubicBezTo>
                <a:cubicBezTo>
                  <a:pt x="1426308" y="531446"/>
                  <a:pt x="1427546" y="499099"/>
                  <a:pt x="1418493" y="468923"/>
                </a:cubicBezTo>
                <a:cubicBezTo>
                  <a:pt x="1415317" y="458336"/>
                  <a:pt x="1400733" y="454955"/>
                  <a:pt x="1395046" y="445477"/>
                </a:cubicBezTo>
                <a:cubicBezTo>
                  <a:pt x="1388688" y="434881"/>
                  <a:pt x="1392061" y="419045"/>
                  <a:pt x="1383323" y="410307"/>
                </a:cubicBezTo>
                <a:cubicBezTo>
                  <a:pt x="1374585" y="401569"/>
                  <a:pt x="1359207" y="404110"/>
                  <a:pt x="1348154" y="398584"/>
                </a:cubicBezTo>
                <a:cubicBezTo>
                  <a:pt x="1267196" y="358105"/>
                  <a:pt x="1363685" y="387813"/>
                  <a:pt x="1266093" y="363415"/>
                </a:cubicBezTo>
                <a:cubicBezTo>
                  <a:pt x="1203570" y="367323"/>
                  <a:pt x="1140475" y="365845"/>
                  <a:pt x="1078523" y="375138"/>
                </a:cubicBezTo>
                <a:cubicBezTo>
                  <a:pt x="875613" y="405574"/>
                  <a:pt x="1176149" y="398584"/>
                  <a:pt x="984739" y="39858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Vrije vorm 7"/>
          <p:cNvSpPr/>
          <p:nvPr/>
        </p:nvSpPr>
        <p:spPr>
          <a:xfrm>
            <a:off x="7477923" y="4300284"/>
            <a:ext cx="395923" cy="339723"/>
          </a:xfrm>
          <a:custGeom>
            <a:avLst/>
            <a:gdLst>
              <a:gd name="connsiteX0" fmla="*/ 480646 w 1570893"/>
              <a:gd name="connsiteY0" fmla="*/ 586154 h 1113692"/>
              <a:gd name="connsiteX1" fmla="*/ 527539 w 1570893"/>
              <a:gd name="connsiteY1" fmla="*/ 644769 h 1113692"/>
              <a:gd name="connsiteX2" fmla="*/ 562708 w 1570893"/>
              <a:gd name="connsiteY2" fmla="*/ 668215 h 1113692"/>
              <a:gd name="connsiteX3" fmla="*/ 586154 w 1570893"/>
              <a:gd name="connsiteY3" fmla="*/ 703384 h 1113692"/>
              <a:gd name="connsiteX4" fmla="*/ 656493 w 1570893"/>
              <a:gd name="connsiteY4" fmla="*/ 750277 h 1113692"/>
              <a:gd name="connsiteX5" fmla="*/ 726831 w 1570893"/>
              <a:gd name="connsiteY5" fmla="*/ 808892 h 1113692"/>
              <a:gd name="connsiteX6" fmla="*/ 773723 w 1570893"/>
              <a:gd name="connsiteY6" fmla="*/ 820615 h 1113692"/>
              <a:gd name="connsiteX7" fmla="*/ 1019908 w 1570893"/>
              <a:gd name="connsiteY7" fmla="*/ 785446 h 1113692"/>
              <a:gd name="connsiteX8" fmla="*/ 1043354 w 1570893"/>
              <a:gd name="connsiteY8" fmla="*/ 750277 h 1113692"/>
              <a:gd name="connsiteX9" fmla="*/ 1031631 w 1570893"/>
              <a:gd name="connsiteY9" fmla="*/ 621323 h 1113692"/>
              <a:gd name="connsiteX10" fmla="*/ 996462 w 1570893"/>
              <a:gd name="connsiteY10" fmla="*/ 562707 h 1113692"/>
              <a:gd name="connsiteX11" fmla="*/ 949569 w 1570893"/>
              <a:gd name="connsiteY11" fmla="*/ 504092 h 1113692"/>
              <a:gd name="connsiteX12" fmla="*/ 914400 w 1570893"/>
              <a:gd name="connsiteY12" fmla="*/ 492369 h 1113692"/>
              <a:gd name="connsiteX13" fmla="*/ 855785 w 1570893"/>
              <a:gd name="connsiteY13" fmla="*/ 504092 h 1113692"/>
              <a:gd name="connsiteX14" fmla="*/ 820616 w 1570893"/>
              <a:gd name="connsiteY14" fmla="*/ 527538 h 1113692"/>
              <a:gd name="connsiteX15" fmla="*/ 738554 w 1570893"/>
              <a:gd name="connsiteY15" fmla="*/ 609600 h 1113692"/>
              <a:gd name="connsiteX16" fmla="*/ 703385 w 1570893"/>
              <a:gd name="connsiteY16" fmla="*/ 644769 h 1113692"/>
              <a:gd name="connsiteX17" fmla="*/ 586154 w 1570893"/>
              <a:gd name="connsiteY17" fmla="*/ 715107 h 1113692"/>
              <a:gd name="connsiteX18" fmla="*/ 550985 w 1570893"/>
              <a:gd name="connsiteY18" fmla="*/ 726831 h 1113692"/>
              <a:gd name="connsiteX19" fmla="*/ 515816 w 1570893"/>
              <a:gd name="connsiteY19" fmla="*/ 750277 h 1113692"/>
              <a:gd name="connsiteX20" fmla="*/ 445477 w 1570893"/>
              <a:gd name="connsiteY20" fmla="*/ 773723 h 1113692"/>
              <a:gd name="connsiteX21" fmla="*/ 410308 w 1570893"/>
              <a:gd name="connsiteY21" fmla="*/ 785446 h 1113692"/>
              <a:gd name="connsiteX22" fmla="*/ 375139 w 1570893"/>
              <a:gd name="connsiteY22" fmla="*/ 797169 h 1113692"/>
              <a:gd name="connsiteX23" fmla="*/ 339969 w 1570893"/>
              <a:gd name="connsiteY23" fmla="*/ 808892 h 1113692"/>
              <a:gd name="connsiteX24" fmla="*/ 128954 w 1570893"/>
              <a:gd name="connsiteY24" fmla="*/ 785446 h 1113692"/>
              <a:gd name="connsiteX25" fmla="*/ 93785 w 1570893"/>
              <a:gd name="connsiteY25" fmla="*/ 762000 h 1113692"/>
              <a:gd name="connsiteX26" fmla="*/ 105508 w 1570893"/>
              <a:gd name="connsiteY26" fmla="*/ 597877 h 1113692"/>
              <a:gd name="connsiteX27" fmla="*/ 140677 w 1570893"/>
              <a:gd name="connsiteY27" fmla="*/ 562707 h 1113692"/>
              <a:gd name="connsiteX28" fmla="*/ 222739 w 1570893"/>
              <a:gd name="connsiteY28" fmla="*/ 515815 h 1113692"/>
              <a:gd name="connsiteX29" fmla="*/ 293077 w 1570893"/>
              <a:gd name="connsiteY29" fmla="*/ 492369 h 1113692"/>
              <a:gd name="connsiteX30" fmla="*/ 328246 w 1570893"/>
              <a:gd name="connsiteY30" fmla="*/ 480646 h 1113692"/>
              <a:gd name="connsiteX31" fmla="*/ 375139 w 1570893"/>
              <a:gd name="connsiteY31" fmla="*/ 468923 h 1113692"/>
              <a:gd name="connsiteX32" fmla="*/ 410308 w 1570893"/>
              <a:gd name="connsiteY32" fmla="*/ 457200 h 1113692"/>
              <a:gd name="connsiteX33" fmla="*/ 457200 w 1570893"/>
              <a:gd name="connsiteY33" fmla="*/ 433754 h 1113692"/>
              <a:gd name="connsiteX34" fmla="*/ 539262 w 1570893"/>
              <a:gd name="connsiteY34" fmla="*/ 422031 h 1113692"/>
              <a:gd name="connsiteX35" fmla="*/ 586154 w 1570893"/>
              <a:gd name="connsiteY35" fmla="*/ 410307 h 1113692"/>
              <a:gd name="connsiteX36" fmla="*/ 668216 w 1570893"/>
              <a:gd name="connsiteY36" fmla="*/ 398584 h 1113692"/>
              <a:gd name="connsiteX37" fmla="*/ 715108 w 1570893"/>
              <a:gd name="connsiteY37" fmla="*/ 375138 h 1113692"/>
              <a:gd name="connsiteX38" fmla="*/ 773723 w 1570893"/>
              <a:gd name="connsiteY38" fmla="*/ 363415 h 1113692"/>
              <a:gd name="connsiteX39" fmla="*/ 844062 w 1570893"/>
              <a:gd name="connsiteY39" fmla="*/ 316523 h 1113692"/>
              <a:gd name="connsiteX40" fmla="*/ 879231 w 1570893"/>
              <a:gd name="connsiteY40" fmla="*/ 293077 h 1113692"/>
              <a:gd name="connsiteX41" fmla="*/ 914400 w 1570893"/>
              <a:gd name="connsiteY41" fmla="*/ 269631 h 1113692"/>
              <a:gd name="connsiteX42" fmla="*/ 914400 w 1570893"/>
              <a:gd name="connsiteY42" fmla="*/ 128954 h 1113692"/>
              <a:gd name="connsiteX43" fmla="*/ 890954 w 1570893"/>
              <a:gd name="connsiteY43" fmla="*/ 105507 h 1113692"/>
              <a:gd name="connsiteX44" fmla="*/ 844062 w 1570893"/>
              <a:gd name="connsiteY44" fmla="*/ 93784 h 1113692"/>
              <a:gd name="connsiteX45" fmla="*/ 808893 w 1570893"/>
              <a:gd name="connsiteY45" fmla="*/ 70338 h 1113692"/>
              <a:gd name="connsiteX46" fmla="*/ 762000 w 1570893"/>
              <a:gd name="connsiteY46" fmla="*/ 58615 h 1113692"/>
              <a:gd name="connsiteX47" fmla="*/ 679939 w 1570893"/>
              <a:gd name="connsiteY47" fmla="*/ 35169 h 1113692"/>
              <a:gd name="connsiteX48" fmla="*/ 504093 w 1570893"/>
              <a:gd name="connsiteY48" fmla="*/ 46892 h 1113692"/>
              <a:gd name="connsiteX49" fmla="*/ 480646 w 1570893"/>
              <a:gd name="connsiteY49" fmla="*/ 70338 h 1113692"/>
              <a:gd name="connsiteX50" fmla="*/ 492369 w 1570893"/>
              <a:gd name="connsiteY50" fmla="*/ 269631 h 1113692"/>
              <a:gd name="connsiteX51" fmla="*/ 539262 w 1570893"/>
              <a:gd name="connsiteY51" fmla="*/ 375138 h 1113692"/>
              <a:gd name="connsiteX52" fmla="*/ 574431 w 1570893"/>
              <a:gd name="connsiteY52" fmla="*/ 398584 h 1113692"/>
              <a:gd name="connsiteX53" fmla="*/ 597877 w 1570893"/>
              <a:gd name="connsiteY53" fmla="*/ 422031 h 1113692"/>
              <a:gd name="connsiteX54" fmla="*/ 679939 w 1570893"/>
              <a:gd name="connsiteY54" fmla="*/ 445477 h 1113692"/>
              <a:gd name="connsiteX55" fmla="*/ 715108 w 1570893"/>
              <a:gd name="connsiteY55" fmla="*/ 468923 h 1113692"/>
              <a:gd name="connsiteX56" fmla="*/ 867508 w 1570893"/>
              <a:gd name="connsiteY56" fmla="*/ 504092 h 1113692"/>
              <a:gd name="connsiteX57" fmla="*/ 949569 w 1570893"/>
              <a:gd name="connsiteY57" fmla="*/ 527538 h 1113692"/>
              <a:gd name="connsiteX58" fmla="*/ 1430216 w 1570893"/>
              <a:gd name="connsiteY58" fmla="*/ 527538 h 1113692"/>
              <a:gd name="connsiteX59" fmla="*/ 1441939 w 1570893"/>
              <a:gd name="connsiteY59" fmla="*/ 562707 h 1113692"/>
              <a:gd name="connsiteX60" fmla="*/ 1430216 w 1570893"/>
              <a:gd name="connsiteY60" fmla="*/ 738554 h 1113692"/>
              <a:gd name="connsiteX61" fmla="*/ 1406769 w 1570893"/>
              <a:gd name="connsiteY61" fmla="*/ 773723 h 1113692"/>
              <a:gd name="connsiteX62" fmla="*/ 1348154 w 1570893"/>
              <a:gd name="connsiteY62" fmla="*/ 879231 h 1113692"/>
              <a:gd name="connsiteX63" fmla="*/ 1207477 w 1570893"/>
              <a:gd name="connsiteY63" fmla="*/ 973015 h 1113692"/>
              <a:gd name="connsiteX64" fmla="*/ 1172308 w 1570893"/>
              <a:gd name="connsiteY64" fmla="*/ 996461 h 1113692"/>
              <a:gd name="connsiteX65" fmla="*/ 1101969 w 1570893"/>
              <a:gd name="connsiteY65" fmla="*/ 1019907 h 1113692"/>
              <a:gd name="connsiteX66" fmla="*/ 1019908 w 1570893"/>
              <a:gd name="connsiteY66" fmla="*/ 1043354 h 1113692"/>
              <a:gd name="connsiteX67" fmla="*/ 855785 w 1570893"/>
              <a:gd name="connsiteY67" fmla="*/ 1031631 h 1113692"/>
              <a:gd name="connsiteX68" fmla="*/ 820616 w 1570893"/>
              <a:gd name="connsiteY68" fmla="*/ 1019907 h 1113692"/>
              <a:gd name="connsiteX69" fmla="*/ 808893 w 1570893"/>
              <a:gd name="connsiteY69" fmla="*/ 984738 h 1113692"/>
              <a:gd name="connsiteX70" fmla="*/ 844062 w 1570893"/>
              <a:gd name="connsiteY70" fmla="*/ 867507 h 1113692"/>
              <a:gd name="connsiteX71" fmla="*/ 890954 w 1570893"/>
              <a:gd name="connsiteY71" fmla="*/ 797169 h 1113692"/>
              <a:gd name="connsiteX72" fmla="*/ 902677 w 1570893"/>
              <a:gd name="connsiteY72" fmla="*/ 750277 h 1113692"/>
              <a:gd name="connsiteX73" fmla="*/ 961293 w 1570893"/>
              <a:gd name="connsiteY73" fmla="*/ 668215 h 1113692"/>
              <a:gd name="connsiteX74" fmla="*/ 1008185 w 1570893"/>
              <a:gd name="connsiteY74" fmla="*/ 597877 h 1113692"/>
              <a:gd name="connsiteX75" fmla="*/ 1019908 w 1570893"/>
              <a:gd name="connsiteY75" fmla="*/ 562707 h 1113692"/>
              <a:gd name="connsiteX76" fmla="*/ 1055077 w 1570893"/>
              <a:gd name="connsiteY76" fmla="*/ 492369 h 1113692"/>
              <a:gd name="connsiteX77" fmla="*/ 1043354 w 1570893"/>
              <a:gd name="connsiteY77" fmla="*/ 422031 h 1113692"/>
              <a:gd name="connsiteX78" fmla="*/ 1019908 w 1570893"/>
              <a:gd name="connsiteY78" fmla="*/ 398584 h 1113692"/>
              <a:gd name="connsiteX79" fmla="*/ 996462 w 1570893"/>
              <a:gd name="connsiteY79" fmla="*/ 363415 h 1113692"/>
              <a:gd name="connsiteX80" fmla="*/ 961293 w 1570893"/>
              <a:gd name="connsiteY80" fmla="*/ 339969 h 1113692"/>
              <a:gd name="connsiteX81" fmla="*/ 937846 w 1570893"/>
              <a:gd name="connsiteY81" fmla="*/ 316523 h 1113692"/>
              <a:gd name="connsiteX82" fmla="*/ 867508 w 1570893"/>
              <a:gd name="connsiteY82" fmla="*/ 269631 h 1113692"/>
              <a:gd name="connsiteX83" fmla="*/ 844062 w 1570893"/>
              <a:gd name="connsiteY83" fmla="*/ 246184 h 1113692"/>
              <a:gd name="connsiteX84" fmla="*/ 773723 w 1570893"/>
              <a:gd name="connsiteY84" fmla="*/ 222738 h 1113692"/>
              <a:gd name="connsiteX85" fmla="*/ 738554 w 1570893"/>
              <a:gd name="connsiteY85" fmla="*/ 211015 h 1113692"/>
              <a:gd name="connsiteX86" fmla="*/ 703385 w 1570893"/>
              <a:gd name="connsiteY86" fmla="*/ 199292 h 1113692"/>
              <a:gd name="connsiteX87" fmla="*/ 668216 w 1570893"/>
              <a:gd name="connsiteY87" fmla="*/ 187569 h 1113692"/>
              <a:gd name="connsiteX88" fmla="*/ 644769 w 1570893"/>
              <a:gd name="connsiteY88" fmla="*/ 164123 h 1113692"/>
              <a:gd name="connsiteX89" fmla="*/ 504093 w 1570893"/>
              <a:gd name="connsiteY89" fmla="*/ 175846 h 1113692"/>
              <a:gd name="connsiteX90" fmla="*/ 457200 w 1570893"/>
              <a:gd name="connsiteY90" fmla="*/ 246184 h 1113692"/>
              <a:gd name="connsiteX91" fmla="*/ 433754 w 1570893"/>
              <a:gd name="connsiteY91" fmla="*/ 269631 h 1113692"/>
              <a:gd name="connsiteX92" fmla="*/ 445477 w 1570893"/>
              <a:gd name="connsiteY92" fmla="*/ 363415 h 1113692"/>
              <a:gd name="connsiteX93" fmla="*/ 468923 w 1570893"/>
              <a:gd name="connsiteY93" fmla="*/ 398584 h 1113692"/>
              <a:gd name="connsiteX94" fmla="*/ 515816 w 1570893"/>
              <a:gd name="connsiteY94" fmla="*/ 468923 h 1113692"/>
              <a:gd name="connsiteX95" fmla="*/ 539262 w 1570893"/>
              <a:gd name="connsiteY95" fmla="*/ 504092 h 1113692"/>
              <a:gd name="connsiteX96" fmla="*/ 609600 w 1570893"/>
              <a:gd name="connsiteY96" fmla="*/ 550984 h 1113692"/>
              <a:gd name="connsiteX97" fmla="*/ 644769 w 1570893"/>
              <a:gd name="connsiteY97" fmla="*/ 574431 h 1113692"/>
              <a:gd name="connsiteX98" fmla="*/ 668216 w 1570893"/>
              <a:gd name="connsiteY98" fmla="*/ 597877 h 1113692"/>
              <a:gd name="connsiteX99" fmla="*/ 691662 w 1570893"/>
              <a:gd name="connsiteY99" fmla="*/ 644769 h 1113692"/>
              <a:gd name="connsiteX100" fmla="*/ 726831 w 1570893"/>
              <a:gd name="connsiteY100" fmla="*/ 668215 h 1113692"/>
              <a:gd name="connsiteX101" fmla="*/ 785446 w 1570893"/>
              <a:gd name="connsiteY101" fmla="*/ 726831 h 1113692"/>
              <a:gd name="connsiteX102" fmla="*/ 808893 w 1570893"/>
              <a:gd name="connsiteY102" fmla="*/ 750277 h 1113692"/>
              <a:gd name="connsiteX103" fmla="*/ 844062 w 1570893"/>
              <a:gd name="connsiteY103" fmla="*/ 785446 h 1113692"/>
              <a:gd name="connsiteX104" fmla="*/ 832339 w 1570893"/>
              <a:gd name="connsiteY104" fmla="*/ 1008184 h 1113692"/>
              <a:gd name="connsiteX105" fmla="*/ 797169 w 1570893"/>
              <a:gd name="connsiteY105" fmla="*/ 1031631 h 1113692"/>
              <a:gd name="connsiteX106" fmla="*/ 726831 w 1570893"/>
              <a:gd name="connsiteY106" fmla="*/ 1055077 h 1113692"/>
              <a:gd name="connsiteX107" fmla="*/ 691662 w 1570893"/>
              <a:gd name="connsiteY107" fmla="*/ 1066800 h 1113692"/>
              <a:gd name="connsiteX108" fmla="*/ 633046 w 1570893"/>
              <a:gd name="connsiteY108" fmla="*/ 1078523 h 1113692"/>
              <a:gd name="connsiteX109" fmla="*/ 562708 w 1570893"/>
              <a:gd name="connsiteY109" fmla="*/ 1101969 h 1113692"/>
              <a:gd name="connsiteX110" fmla="*/ 527539 w 1570893"/>
              <a:gd name="connsiteY110" fmla="*/ 1113692 h 1113692"/>
              <a:gd name="connsiteX111" fmla="*/ 398585 w 1570893"/>
              <a:gd name="connsiteY111" fmla="*/ 1101969 h 1113692"/>
              <a:gd name="connsiteX112" fmla="*/ 386862 w 1570893"/>
              <a:gd name="connsiteY112" fmla="*/ 1066800 h 1113692"/>
              <a:gd name="connsiteX113" fmla="*/ 375139 w 1570893"/>
              <a:gd name="connsiteY113" fmla="*/ 785446 h 1113692"/>
              <a:gd name="connsiteX114" fmla="*/ 351693 w 1570893"/>
              <a:gd name="connsiteY114" fmla="*/ 715107 h 1113692"/>
              <a:gd name="connsiteX115" fmla="*/ 316523 w 1570893"/>
              <a:gd name="connsiteY115" fmla="*/ 586154 h 1113692"/>
              <a:gd name="connsiteX116" fmla="*/ 293077 w 1570893"/>
              <a:gd name="connsiteY116" fmla="*/ 550984 h 1113692"/>
              <a:gd name="connsiteX117" fmla="*/ 281354 w 1570893"/>
              <a:gd name="connsiteY117" fmla="*/ 515815 h 1113692"/>
              <a:gd name="connsiteX118" fmla="*/ 246185 w 1570893"/>
              <a:gd name="connsiteY118" fmla="*/ 480646 h 1113692"/>
              <a:gd name="connsiteX119" fmla="*/ 187569 w 1570893"/>
              <a:gd name="connsiteY119" fmla="*/ 422031 h 1113692"/>
              <a:gd name="connsiteX120" fmla="*/ 11723 w 1570893"/>
              <a:gd name="connsiteY120" fmla="*/ 468923 h 1113692"/>
              <a:gd name="connsiteX121" fmla="*/ 0 w 1570893"/>
              <a:gd name="connsiteY121" fmla="*/ 504092 h 1113692"/>
              <a:gd name="connsiteX122" fmla="*/ 11723 w 1570893"/>
              <a:gd name="connsiteY122" fmla="*/ 797169 h 1113692"/>
              <a:gd name="connsiteX123" fmla="*/ 23446 w 1570893"/>
              <a:gd name="connsiteY123" fmla="*/ 832338 h 1113692"/>
              <a:gd name="connsiteX124" fmla="*/ 46893 w 1570893"/>
              <a:gd name="connsiteY124" fmla="*/ 867507 h 1113692"/>
              <a:gd name="connsiteX125" fmla="*/ 58616 w 1570893"/>
              <a:gd name="connsiteY125" fmla="*/ 902677 h 1113692"/>
              <a:gd name="connsiteX126" fmla="*/ 93785 w 1570893"/>
              <a:gd name="connsiteY126" fmla="*/ 926123 h 1113692"/>
              <a:gd name="connsiteX127" fmla="*/ 175846 w 1570893"/>
              <a:gd name="connsiteY127" fmla="*/ 973015 h 1113692"/>
              <a:gd name="connsiteX128" fmla="*/ 211016 w 1570893"/>
              <a:gd name="connsiteY128" fmla="*/ 996461 h 1113692"/>
              <a:gd name="connsiteX129" fmla="*/ 281354 w 1570893"/>
              <a:gd name="connsiteY129" fmla="*/ 1019907 h 1113692"/>
              <a:gd name="connsiteX130" fmla="*/ 386862 w 1570893"/>
              <a:gd name="connsiteY130" fmla="*/ 1043354 h 1113692"/>
              <a:gd name="connsiteX131" fmla="*/ 621323 w 1570893"/>
              <a:gd name="connsiteY131" fmla="*/ 1031631 h 1113692"/>
              <a:gd name="connsiteX132" fmla="*/ 656493 w 1570893"/>
              <a:gd name="connsiteY132" fmla="*/ 1019907 h 1113692"/>
              <a:gd name="connsiteX133" fmla="*/ 726831 w 1570893"/>
              <a:gd name="connsiteY133" fmla="*/ 973015 h 1113692"/>
              <a:gd name="connsiteX134" fmla="*/ 738554 w 1570893"/>
              <a:gd name="connsiteY134" fmla="*/ 937846 h 1113692"/>
              <a:gd name="connsiteX135" fmla="*/ 726831 w 1570893"/>
              <a:gd name="connsiteY135" fmla="*/ 832338 h 1113692"/>
              <a:gd name="connsiteX136" fmla="*/ 691662 w 1570893"/>
              <a:gd name="connsiteY136" fmla="*/ 797169 h 1113692"/>
              <a:gd name="connsiteX137" fmla="*/ 621323 w 1570893"/>
              <a:gd name="connsiteY137" fmla="*/ 762000 h 1113692"/>
              <a:gd name="connsiteX138" fmla="*/ 586154 w 1570893"/>
              <a:gd name="connsiteY138" fmla="*/ 738554 h 1113692"/>
              <a:gd name="connsiteX139" fmla="*/ 539262 w 1570893"/>
              <a:gd name="connsiteY139" fmla="*/ 679938 h 1113692"/>
              <a:gd name="connsiteX140" fmla="*/ 914400 w 1570893"/>
              <a:gd name="connsiteY140" fmla="*/ 656492 h 1113692"/>
              <a:gd name="connsiteX141" fmla="*/ 1090246 w 1570893"/>
              <a:gd name="connsiteY141" fmla="*/ 679938 h 1113692"/>
              <a:gd name="connsiteX142" fmla="*/ 1160585 w 1570893"/>
              <a:gd name="connsiteY142" fmla="*/ 703384 h 1113692"/>
              <a:gd name="connsiteX143" fmla="*/ 1195754 w 1570893"/>
              <a:gd name="connsiteY143" fmla="*/ 715107 h 1113692"/>
              <a:gd name="connsiteX144" fmla="*/ 1219200 w 1570893"/>
              <a:gd name="connsiteY144" fmla="*/ 738554 h 1113692"/>
              <a:gd name="connsiteX145" fmla="*/ 1254369 w 1570893"/>
              <a:gd name="connsiteY145" fmla="*/ 762000 h 1113692"/>
              <a:gd name="connsiteX146" fmla="*/ 1266093 w 1570893"/>
              <a:gd name="connsiteY146" fmla="*/ 797169 h 1113692"/>
              <a:gd name="connsiteX147" fmla="*/ 1348154 w 1570893"/>
              <a:gd name="connsiteY147" fmla="*/ 890954 h 1113692"/>
              <a:gd name="connsiteX148" fmla="*/ 1371600 w 1570893"/>
              <a:gd name="connsiteY148" fmla="*/ 926123 h 1113692"/>
              <a:gd name="connsiteX149" fmla="*/ 1406769 w 1570893"/>
              <a:gd name="connsiteY149" fmla="*/ 949569 h 1113692"/>
              <a:gd name="connsiteX150" fmla="*/ 1477108 w 1570893"/>
              <a:gd name="connsiteY150" fmla="*/ 973015 h 1113692"/>
              <a:gd name="connsiteX151" fmla="*/ 1559169 w 1570893"/>
              <a:gd name="connsiteY151" fmla="*/ 961292 h 1113692"/>
              <a:gd name="connsiteX152" fmla="*/ 1570893 w 1570893"/>
              <a:gd name="connsiteY152" fmla="*/ 926123 h 1113692"/>
              <a:gd name="connsiteX153" fmla="*/ 1559169 w 1570893"/>
              <a:gd name="connsiteY153" fmla="*/ 750277 h 1113692"/>
              <a:gd name="connsiteX154" fmla="*/ 1547446 w 1570893"/>
              <a:gd name="connsiteY154" fmla="*/ 703384 h 1113692"/>
              <a:gd name="connsiteX155" fmla="*/ 1488831 w 1570893"/>
              <a:gd name="connsiteY155" fmla="*/ 597877 h 1113692"/>
              <a:gd name="connsiteX156" fmla="*/ 1418493 w 1570893"/>
              <a:gd name="connsiteY156" fmla="*/ 527538 h 1113692"/>
              <a:gd name="connsiteX157" fmla="*/ 1336431 w 1570893"/>
              <a:gd name="connsiteY157" fmla="*/ 504092 h 1113692"/>
              <a:gd name="connsiteX158" fmla="*/ 902677 w 1570893"/>
              <a:gd name="connsiteY158" fmla="*/ 468923 h 1113692"/>
              <a:gd name="connsiteX159" fmla="*/ 879231 w 1570893"/>
              <a:gd name="connsiteY159" fmla="*/ 433754 h 1113692"/>
              <a:gd name="connsiteX160" fmla="*/ 890954 w 1570893"/>
              <a:gd name="connsiteY160" fmla="*/ 398584 h 1113692"/>
              <a:gd name="connsiteX161" fmla="*/ 961293 w 1570893"/>
              <a:gd name="connsiteY161" fmla="*/ 386861 h 1113692"/>
              <a:gd name="connsiteX162" fmla="*/ 1043354 w 1570893"/>
              <a:gd name="connsiteY162" fmla="*/ 375138 h 1113692"/>
              <a:gd name="connsiteX163" fmla="*/ 1078523 w 1570893"/>
              <a:gd name="connsiteY163" fmla="*/ 363415 h 1113692"/>
              <a:gd name="connsiteX164" fmla="*/ 1090246 w 1570893"/>
              <a:gd name="connsiteY164" fmla="*/ 269631 h 1113692"/>
              <a:gd name="connsiteX165" fmla="*/ 1055077 w 1570893"/>
              <a:gd name="connsiteY165" fmla="*/ 257907 h 1113692"/>
              <a:gd name="connsiteX166" fmla="*/ 1019908 w 1570893"/>
              <a:gd name="connsiteY166" fmla="*/ 234461 h 1113692"/>
              <a:gd name="connsiteX167" fmla="*/ 902677 w 1570893"/>
              <a:gd name="connsiteY167" fmla="*/ 199292 h 1113692"/>
              <a:gd name="connsiteX168" fmla="*/ 867508 w 1570893"/>
              <a:gd name="connsiteY168" fmla="*/ 187569 h 1113692"/>
              <a:gd name="connsiteX169" fmla="*/ 832339 w 1570893"/>
              <a:gd name="connsiteY169" fmla="*/ 164123 h 1113692"/>
              <a:gd name="connsiteX170" fmla="*/ 738554 w 1570893"/>
              <a:gd name="connsiteY170" fmla="*/ 140677 h 1113692"/>
              <a:gd name="connsiteX171" fmla="*/ 644769 w 1570893"/>
              <a:gd name="connsiteY171" fmla="*/ 117231 h 1113692"/>
              <a:gd name="connsiteX172" fmla="*/ 550985 w 1570893"/>
              <a:gd name="connsiteY172" fmla="*/ 93784 h 1113692"/>
              <a:gd name="connsiteX173" fmla="*/ 468923 w 1570893"/>
              <a:gd name="connsiteY173" fmla="*/ 70338 h 1113692"/>
              <a:gd name="connsiteX174" fmla="*/ 269631 w 1570893"/>
              <a:gd name="connsiteY174" fmla="*/ 82061 h 1113692"/>
              <a:gd name="connsiteX175" fmla="*/ 234462 w 1570893"/>
              <a:gd name="connsiteY175" fmla="*/ 93784 h 1113692"/>
              <a:gd name="connsiteX176" fmla="*/ 222739 w 1570893"/>
              <a:gd name="connsiteY176" fmla="*/ 128954 h 1113692"/>
              <a:gd name="connsiteX177" fmla="*/ 234462 w 1570893"/>
              <a:gd name="connsiteY177" fmla="*/ 199292 h 1113692"/>
              <a:gd name="connsiteX178" fmla="*/ 293077 w 1570893"/>
              <a:gd name="connsiteY178" fmla="*/ 269631 h 1113692"/>
              <a:gd name="connsiteX179" fmla="*/ 339969 w 1570893"/>
              <a:gd name="connsiteY179" fmla="*/ 293077 h 1113692"/>
              <a:gd name="connsiteX180" fmla="*/ 457200 w 1570893"/>
              <a:gd name="connsiteY180" fmla="*/ 281354 h 1113692"/>
              <a:gd name="connsiteX181" fmla="*/ 515816 w 1570893"/>
              <a:gd name="connsiteY181" fmla="*/ 234461 h 1113692"/>
              <a:gd name="connsiteX182" fmla="*/ 550985 w 1570893"/>
              <a:gd name="connsiteY182" fmla="*/ 222738 h 1113692"/>
              <a:gd name="connsiteX183" fmla="*/ 621323 w 1570893"/>
              <a:gd name="connsiteY183" fmla="*/ 187569 h 1113692"/>
              <a:gd name="connsiteX184" fmla="*/ 668216 w 1570893"/>
              <a:gd name="connsiteY184" fmla="*/ 152400 h 1113692"/>
              <a:gd name="connsiteX185" fmla="*/ 703385 w 1570893"/>
              <a:gd name="connsiteY185" fmla="*/ 128954 h 1113692"/>
              <a:gd name="connsiteX186" fmla="*/ 726831 w 1570893"/>
              <a:gd name="connsiteY186" fmla="*/ 105507 h 1113692"/>
              <a:gd name="connsiteX187" fmla="*/ 762000 w 1570893"/>
              <a:gd name="connsiteY187" fmla="*/ 93784 h 1113692"/>
              <a:gd name="connsiteX188" fmla="*/ 808893 w 1570893"/>
              <a:gd name="connsiteY188" fmla="*/ 70338 h 1113692"/>
              <a:gd name="connsiteX189" fmla="*/ 844062 w 1570893"/>
              <a:gd name="connsiteY189" fmla="*/ 58615 h 1113692"/>
              <a:gd name="connsiteX190" fmla="*/ 879231 w 1570893"/>
              <a:gd name="connsiteY190" fmla="*/ 35169 h 1113692"/>
              <a:gd name="connsiteX191" fmla="*/ 949569 w 1570893"/>
              <a:gd name="connsiteY191" fmla="*/ 11723 h 1113692"/>
              <a:gd name="connsiteX192" fmla="*/ 984739 w 1570893"/>
              <a:gd name="connsiteY192" fmla="*/ 0 h 1113692"/>
              <a:gd name="connsiteX193" fmla="*/ 1230923 w 1570893"/>
              <a:gd name="connsiteY193" fmla="*/ 11723 h 1113692"/>
              <a:gd name="connsiteX194" fmla="*/ 1301262 w 1570893"/>
              <a:gd name="connsiteY194" fmla="*/ 35169 h 1113692"/>
              <a:gd name="connsiteX195" fmla="*/ 1336431 w 1570893"/>
              <a:gd name="connsiteY195" fmla="*/ 70338 h 1113692"/>
              <a:gd name="connsiteX196" fmla="*/ 1336431 w 1570893"/>
              <a:gd name="connsiteY196" fmla="*/ 246184 h 1113692"/>
              <a:gd name="connsiteX197" fmla="*/ 1289539 w 1570893"/>
              <a:gd name="connsiteY197" fmla="*/ 316523 h 1113692"/>
              <a:gd name="connsiteX198" fmla="*/ 1266093 w 1570893"/>
              <a:gd name="connsiteY198" fmla="*/ 351692 h 1113692"/>
              <a:gd name="connsiteX199" fmla="*/ 1242646 w 1570893"/>
              <a:gd name="connsiteY199" fmla="*/ 422031 h 1113692"/>
              <a:gd name="connsiteX200" fmla="*/ 1230923 w 1570893"/>
              <a:gd name="connsiteY200" fmla="*/ 457200 h 1113692"/>
              <a:gd name="connsiteX201" fmla="*/ 1266093 w 1570893"/>
              <a:gd name="connsiteY201" fmla="*/ 597877 h 1113692"/>
              <a:gd name="connsiteX202" fmla="*/ 1336431 w 1570893"/>
              <a:gd name="connsiteY202" fmla="*/ 644769 h 1113692"/>
              <a:gd name="connsiteX203" fmla="*/ 1395046 w 1570893"/>
              <a:gd name="connsiteY203" fmla="*/ 633046 h 1113692"/>
              <a:gd name="connsiteX204" fmla="*/ 1430216 w 1570893"/>
              <a:gd name="connsiteY204" fmla="*/ 562707 h 1113692"/>
              <a:gd name="connsiteX205" fmla="*/ 1418493 w 1570893"/>
              <a:gd name="connsiteY205" fmla="*/ 468923 h 1113692"/>
              <a:gd name="connsiteX206" fmla="*/ 1395046 w 1570893"/>
              <a:gd name="connsiteY206" fmla="*/ 445477 h 1113692"/>
              <a:gd name="connsiteX207" fmla="*/ 1383323 w 1570893"/>
              <a:gd name="connsiteY207" fmla="*/ 410307 h 1113692"/>
              <a:gd name="connsiteX208" fmla="*/ 1348154 w 1570893"/>
              <a:gd name="connsiteY208" fmla="*/ 398584 h 1113692"/>
              <a:gd name="connsiteX209" fmla="*/ 1266093 w 1570893"/>
              <a:gd name="connsiteY209" fmla="*/ 363415 h 1113692"/>
              <a:gd name="connsiteX210" fmla="*/ 1078523 w 1570893"/>
              <a:gd name="connsiteY210" fmla="*/ 375138 h 1113692"/>
              <a:gd name="connsiteX211" fmla="*/ 984739 w 1570893"/>
              <a:gd name="connsiteY211" fmla="*/ 398584 h 111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570893" h="1113692">
                <a:moveTo>
                  <a:pt x="480646" y="586154"/>
                </a:moveTo>
                <a:cubicBezTo>
                  <a:pt x="496277" y="605692"/>
                  <a:pt x="509846" y="627076"/>
                  <a:pt x="527539" y="644769"/>
                </a:cubicBezTo>
                <a:cubicBezTo>
                  <a:pt x="537502" y="654732"/>
                  <a:pt x="552745" y="658252"/>
                  <a:pt x="562708" y="668215"/>
                </a:cubicBezTo>
                <a:cubicBezTo>
                  <a:pt x="572671" y="678178"/>
                  <a:pt x="575551" y="694106"/>
                  <a:pt x="586154" y="703384"/>
                </a:cubicBezTo>
                <a:cubicBezTo>
                  <a:pt x="607361" y="721940"/>
                  <a:pt x="636567" y="730351"/>
                  <a:pt x="656493" y="750277"/>
                </a:cubicBezTo>
                <a:cubicBezTo>
                  <a:pt x="677618" y="771402"/>
                  <a:pt x="698269" y="796651"/>
                  <a:pt x="726831" y="808892"/>
                </a:cubicBezTo>
                <a:cubicBezTo>
                  <a:pt x="741640" y="815239"/>
                  <a:pt x="758092" y="816707"/>
                  <a:pt x="773723" y="820615"/>
                </a:cubicBezTo>
                <a:cubicBezTo>
                  <a:pt x="833303" y="817305"/>
                  <a:pt x="959224" y="846130"/>
                  <a:pt x="1019908" y="785446"/>
                </a:cubicBezTo>
                <a:cubicBezTo>
                  <a:pt x="1029871" y="775483"/>
                  <a:pt x="1035539" y="762000"/>
                  <a:pt x="1043354" y="750277"/>
                </a:cubicBezTo>
                <a:cubicBezTo>
                  <a:pt x="1039446" y="707292"/>
                  <a:pt x="1037735" y="664051"/>
                  <a:pt x="1031631" y="621323"/>
                </a:cubicBezTo>
                <a:cubicBezTo>
                  <a:pt x="1025435" y="577952"/>
                  <a:pt x="1020576" y="592850"/>
                  <a:pt x="996462" y="562707"/>
                </a:cubicBezTo>
                <a:cubicBezTo>
                  <a:pt x="981716" y="544274"/>
                  <a:pt x="971344" y="517157"/>
                  <a:pt x="949569" y="504092"/>
                </a:cubicBezTo>
                <a:cubicBezTo>
                  <a:pt x="938973" y="497734"/>
                  <a:pt x="926123" y="496277"/>
                  <a:pt x="914400" y="492369"/>
                </a:cubicBezTo>
                <a:cubicBezTo>
                  <a:pt x="894862" y="496277"/>
                  <a:pt x="874442" y="497096"/>
                  <a:pt x="855785" y="504092"/>
                </a:cubicBezTo>
                <a:cubicBezTo>
                  <a:pt x="842593" y="509039"/>
                  <a:pt x="831313" y="518369"/>
                  <a:pt x="820616" y="527538"/>
                </a:cubicBezTo>
                <a:lnTo>
                  <a:pt x="738554" y="609600"/>
                </a:lnTo>
                <a:cubicBezTo>
                  <a:pt x="726831" y="621323"/>
                  <a:pt x="717179" y="635573"/>
                  <a:pt x="703385" y="644769"/>
                </a:cubicBezTo>
                <a:cubicBezTo>
                  <a:pt x="653378" y="678106"/>
                  <a:pt x="636623" y="693477"/>
                  <a:pt x="586154" y="715107"/>
                </a:cubicBezTo>
                <a:cubicBezTo>
                  <a:pt x="574796" y="719975"/>
                  <a:pt x="562038" y="721305"/>
                  <a:pt x="550985" y="726831"/>
                </a:cubicBezTo>
                <a:cubicBezTo>
                  <a:pt x="538383" y="733132"/>
                  <a:pt x="528691" y="744555"/>
                  <a:pt x="515816" y="750277"/>
                </a:cubicBezTo>
                <a:cubicBezTo>
                  <a:pt x="493232" y="760314"/>
                  <a:pt x="468923" y="765908"/>
                  <a:pt x="445477" y="773723"/>
                </a:cubicBezTo>
                <a:lnTo>
                  <a:pt x="410308" y="785446"/>
                </a:lnTo>
                <a:lnTo>
                  <a:pt x="375139" y="797169"/>
                </a:lnTo>
                <a:lnTo>
                  <a:pt x="339969" y="808892"/>
                </a:lnTo>
                <a:cubicBezTo>
                  <a:pt x="317999" y="807427"/>
                  <a:pt x="184892" y="813415"/>
                  <a:pt x="128954" y="785446"/>
                </a:cubicBezTo>
                <a:cubicBezTo>
                  <a:pt x="116352" y="779145"/>
                  <a:pt x="105508" y="769815"/>
                  <a:pt x="93785" y="762000"/>
                </a:cubicBezTo>
                <a:cubicBezTo>
                  <a:pt x="97693" y="707292"/>
                  <a:pt x="92946" y="651266"/>
                  <a:pt x="105508" y="597877"/>
                </a:cubicBezTo>
                <a:cubicBezTo>
                  <a:pt x="109305" y="581739"/>
                  <a:pt x="127941" y="573321"/>
                  <a:pt x="140677" y="562707"/>
                </a:cubicBezTo>
                <a:cubicBezTo>
                  <a:pt x="160199" y="546438"/>
                  <a:pt x="200688" y="524635"/>
                  <a:pt x="222739" y="515815"/>
                </a:cubicBezTo>
                <a:cubicBezTo>
                  <a:pt x="245686" y="506636"/>
                  <a:pt x="269631" y="500184"/>
                  <a:pt x="293077" y="492369"/>
                </a:cubicBezTo>
                <a:cubicBezTo>
                  <a:pt x="304800" y="488461"/>
                  <a:pt x="316258" y="483643"/>
                  <a:pt x="328246" y="480646"/>
                </a:cubicBezTo>
                <a:cubicBezTo>
                  <a:pt x="343877" y="476738"/>
                  <a:pt x="359647" y="473349"/>
                  <a:pt x="375139" y="468923"/>
                </a:cubicBezTo>
                <a:cubicBezTo>
                  <a:pt x="387021" y="465528"/>
                  <a:pt x="398950" y="462068"/>
                  <a:pt x="410308" y="457200"/>
                </a:cubicBezTo>
                <a:cubicBezTo>
                  <a:pt x="426371" y="450316"/>
                  <a:pt x="440340" y="438352"/>
                  <a:pt x="457200" y="433754"/>
                </a:cubicBezTo>
                <a:cubicBezTo>
                  <a:pt x="483858" y="426484"/>
                  <a:pt x="512076" y="426974"/>
                  <a:pt x="539262" y="422031"/>
                </a:cubicBezTo>
                <a:cubicBezTo>
                  <a:pt x="555114" y="419149"/>
                  <a:pt x="570302" y="413189"/>
                  <a:pt x="586154" y="410307"/>
                </a:cubicBezTo>
                <a:cubicBezTo>
                  <a:pt x="613340" y="405364"/>
                  <a:pt x="640862" y="402492"/>
                  <a:pt x="668216" y="398584"/>
                </a:cubicBezTo>
                <a:cubicBezTo>
                  <a:pt x="683847" y="390769"/>
                  <a:pt x="698529" y="380664"/>
                  <a:pt x="715108" y="375138"/>
                </a:cubicBezTo>
                <a:cubicBezTo>
                  <a:pt x="734011" y="368837"/>
                  <a:pt x="755584" y="371660"/>
                  <a:pt x="773723" y="363415"/>
                </a:cubicBezTo>
                <a:cubicBezTo>
                  <a:pt x="799376" y="351755"/>
                  <a:pt x="820616" y="332154"/>
                  <a:pt x="844062" y="316523"/>
                </a:cubicBezTo>
                <a:lnTo>
                  <a:pt x="879231" y="293077"/>
                </a:lnTo>
                <a:lnTo>
                  <a:pt x="914400" y="269631"/>
                </a:lnTo>
                <a:cubicBezTo>
                  <a:pt x="933656" y="211861"/>
                  <a:pt x="937958" y="215332"/>
                  <a:pt x="914400" y="128954"/>
                </a:cubicBezTo>
                <a:cubicBezTo>
                  <a:pt x="911492" y="118291"/>
                  <a:pt x="900840" y="110450"/>
                  <a:pt x="890954" y="105507"/>
                </a:cubicBezTo>
                <a:cubicBezTo>
                  <a:pt x="876543" y="98301"/>
                  <a:pt x="859693" y="97692"/>
                  <a:pt x="844062" y="93784"/>
                </a:cubicBezTo>
                <a:cubicBezTo>
                  <a:pt x="832339" y="85969"/>
                  <a:pt x="821843" y="75888"/>
                  <a:pt x="808893" y="70338"/>
                </a:cubicBezTo>
                <a:cubicBezTo>
                  <a:pt x="794084" y="63991"/>
                  <a:pt x="777492" y="63041"/>
                  <a:pt x="762000" y="58615"/>
                </a:cubicBezTo>
                <a:cubicBezTo>
                  <a:pt x="644263" y="24976"/>
                  <a:pt x="826546" y="71821"/>
                  <a:pt x="679939" y="35169"/>
                </a:cubicBezTo>
                <a:cubicBezTo>
                  <a:pt x="621324" y="39077"/>
                  <a:pt x="561945" y="36683"/>
                  <a:pt x="504093" y="46892"/>
                </a:cubicBezTo>
                <a:cubicBezTo>
                  <a:pt x="493208" y="48813"/>
                  <a:pt x="481227" y="59300"/>
                  <a:pt x="480646" y="70338"/>
                </a:cubicBezTo>
                <a:cubicBezTo>
                  <a:pt x="477148" y="136792"/>
                  <a:pt x="483762" y="203644"/>
                  <a:pt x="492369" y="269631"/>
                </a:cubicBezTo>
                <a:cubicBezTo>
                  <a:pt x="495851" y="296328"/>
                  <a:pt x="516029" y="351905"/>
                  <a:pt x="539262" y="375138"/>
                </a:cubicBezTo>
                <a:cubicBezTo>
                  <a:pt x="549225" y="385101"/>
                  <a:pt x="563429" y="389782"/>
                  <a:pt x="574431" y="398584"/>
                </a:cubicBezTo>
                <a:cubicBezTo>
                  <a:pt x="583062" y="405489"/>
                  <a:pt x="588399" y="416344"/>
                  <a:pt x="597877" y="422031"/>
                </a:cubicBezTo>
                <a:cubicBezTo>
                  <a:pt x="609890" y="429239"/>
                  <a:pt x="671180" y="443287"/>
                  <a:pt x="679939" y="445477"/>
                </a:cubicBezTo>
                <a:cubicBezTo>
                  <a:pt x="691662" y="453292"/>
                  <a:pt x="701867" y="464108"/>
                  <a:pt x="715108" y="468923"/>
                </a:cubicBezTo>
                <a:cubicBezTo>
                  <a:pt x="760252" y="485339"/>
                  <a:pt x="819324" y="493385"/>
                  <a:pt x="867508" y="504092"/>
                </a:cubicBezTo>
                <a:cubicBezTo>
                  <a:pt x="911668" y="513905"/>
                  <a:pt x="910405" y="514483"/>
                  <a:pt x="949569" y="527538"/>
                </a:cubicBezTo>
                <a:cubicBezTo>
                  <a:pt x="1041506" y="523707"/>
                  <a:pt x="1318641" y="502744"/>
                  <a:pt x="1430216" y="527538"/>
                </a:cubicBezTo>
                <a:cubicBezTo>
                  <a:pt x="1442279" y="530219"/>
                  <a:pt x="1438031" y="550984"/>
                  <a:pt x="1441939" y="562707"/>
                </a:cubicBezTo>
                <a:cubicBezTo>
                  <a:pt x="1438031" y="621323"/>
                  <a:pt x="1439874" y="680608"/>
                  <a:pt x="1430216" y="738554"/>
                </a:cubicBezTo>
                <a:cubicBezTo>
                  <a:pt x="1427900" y="752452"/>
                  <a:pt x="1413070" y="761121"/>
                  <a:pt x="1406769" y="773723"/>
                </a:cubicBezTo>
                <a:cubicBezTo>
                  <a:pt x="1385390" y="816480"/>
                  <a:pt x="1403600" y="842267"/>
                  <a:pt x="1348154" y="879231"/>
                </a:cubicBezTo>
                <a:lnTo>
                  <a:pt x="1207477" y="973015"/>
                </a:lnTo>
                <a:cubicBezTo>
                  <a:pt x="1195754" y="980830"/>
                  <a:pt x="1185674" y="992006"/>
                  <a:pt x="1172308" y="996461"/>
                </a:cubicBezTo>
                <a:cubicBezTo>
                  <a:pt x="1148862" y="1004276"/>
                  <a:pt x="1125946" y="1013912"/>
                  <a:pt x="1101969" y="1019907"/>
                </a:cubicBezTo>
                <a:cubicBezTo>
                  <a:pt x="1043089" y="1034628"/>
                  <a:pt x="1070362" y="1026536"/>
                  <a:pt x="1019908" y="1043354"/>
                </a:cubicBezTo>
                <a:cubicBezTo>
                  <a:pt x="965200" y="1039446"/>
                  <a:pt x="910256" y="1038040"/>
                  <a:pt x="855785" y="1031631"/>
                </a:cubicBezTo>
                <a:cubicBezTo>
                  <a:pt x="843512" y="1030187"/>
                  <a:pt x="829354" y="1028645"/>
                  <a:pt x="820616" y="1019907"/>
                </a:cubicBezTo>
                <a:cubicBezTo>
                  <a:pt x="811878" y="1011169"/>
                  <a:pt x="812801" y="996461"/>
                  <a:pt x="808893" y="984738"/>
                </a:cubicBezTo>
                <a:cubicBezTo>
                  <a:pt x="828503" y="827860"/>
                  <a:pt x="796053" y="931519"/>
                  <a:pt x="844062" y="867507"/>
                </a:cubicBezTo>
                <a:cubicBezTo>
                  <a:pt x="860969" y="844964"/>
                  <a:pt x="890954" y="797169"/>
                  <a:pt x="890954" y="797169"/>
                </a:cubicBezTo>
                <a:cubicBezTo>
                  <a:pt x="894862" y="781538"/>
                  <a:pt x="896133" y="765000"/>
                  <a:pt x="902677" y="750277"/>
                </a:cubicBezTo>
                <a:cubicBezTo>
                  <a:pt x="924468" y="701247"/>
                  <a:pt x="930982" y="698525"/>
                  <a:pt x="961293" y="668215"/>
                </a:cubicBezTo>
                <a:cubicBezTo>
                  <a:pt x="988216" y="560521"/>
                  <a:pt x="949306" y="671477"/>
                  <a:pt x="1008185" y="597877"/>
                </a:cubicBezTo>
                <a:cubicBezTo>
                  <a:pt x="1015905" y="588227"/>
                  <a:pt x="1014382" y="573760"/>
                  <a:pt x="1019908" y="562707"/>
                </a:cubicBezTo>
                <a:cubicBezTo>
                  <a:pt x="1065360" y="471802"/>
                  <a:pt x="1025610" y="580771"/>
                  <a:pt x="1055077" y="492369"/>
                </a:cubicBezTo>
                <a:cubicBezTo>
                  <a:pt x="1051169" y="468923"/>
                  <a:pt x="1051700" y="444287"/>
                  <a:pt x="1043354" y="422031"/>
                </a:cubicBezTo>
                <a:cubicBezTo>
                  <a:pt x="1039473" y="411682"/>
                  <a:pt x="1026813" y="407215"/>
                  <a:pt x="1019908" y="398584"/>
                </a:cubicBezTo>
                <a:cubicBezTo>
                  <a:pt x="1011107" y="387582"/>
                  <a:pt x="1006425" y="373378"/>
                  <a:pt x="996462" y="363415"/>
                </a:cubicBezTo>
                <a:cubicBezTo>
                  <a:pt x="986499" y="353452"/>
                  <a:pt x="972295" y="348770"/>
                  <a:pt x="961293" y="339969"/>
                </a:cubicBezTo>
                <a:cubicBezTo>
                  <a:pt x="952662" y="333064"/>
                  <a:pt x="946688" y="323155"/>
                  <a:pt x="937846" y="316523"/>
                </a:cubicBezTo>
                <a:cubicBezTo>
                  <a:pt x="915303" y="299616"/>
                  <a:pt x="887433" y="289557"/>
                  <a:pt x="867508" y="269631"/>
                </a:cubicBezTo>
                <a:cubicBezTo>
                  <a:pt x="859693" y="261815"/>
                  <a:pt x="853948" y="251127"/>
                  <a:pt x="844062" y="246184"/>
                </a:cubicBezTo>
                <a:cubicBezTo>
                  <a:pt x="821957" y="235131"/>
                  <a:pt x="797169" y="230553"/>
                  <a:pt x="773723" y="222738"/>
                </a:cubicBezTo>
                <a:lnTo>
                  <a:pt x="738554" y="211015"/>
                </a:lnTo>
                <a:lnTo>
                  <a:pt x="703385" y="199292"/>
                </a:lnTo>
                <a:lnTo>
                  <a:pt x="668216" y="187569"/>
                </a:lnTo>
                <a:cubicBezTo>
                  <a:pt x="660400" y="179754"/>
                  <a:pt x="655794" y="164910"/>
                  <a:pt x="644769" y="164123"/>
                </a:cubicBezTo>
                <a:cubicBezTo>
                  <a:pt x="597834" y="160771"/>
                  <a:pt x="547202" y="156986"/>
                  <a:pt x="504093" y="175846"/>
                </a:cubicBezTo>
                <a:cubicBezTo>
                  <a:pt x="478277" y="187141"/>
                  <a:pt x="477125" y="226258"/>
                  <a:pt x="457200" y="246184"/>
                </a:cubicBezTo>
                <a:lnTo>
                  <a:pt x="433754" y="269631"/>
                </a:lnTo>
                <a:cubicBezTo>
                  <a:pt x="437662" y="300892"/>
                  <a:pt x="437188" y="333020"/>
                  <a:pt x="445477" y="363415"/>
                </a:cubicBezTo>
                <a:cubicBezTo>
                  <a:pt x="449184" y="377008"/>
                  <a:pt x="462622" y="385982"/>
                  <a:pt x="468923" y="398584"/>
                </a:cubicBezTo>
                <a:cubicBezTo>
                  <a:pt x="515277" y="491294"/>
                  <a:pt x="432479" y="368921"/>
                  <a:pt x="515816" y="468923"/>
                </a:cubicBezTo>
                <a:cubicBezTo>
                  <a:pt x="524836" y="479747"/>
                  <a:pt x="528659" y="494814"/>
                  <a:pt x="539262" y="504092"/>
                </a:cubicBezTo>
                <a:cubicBezTo>
                  <a:pt x="560469" y="522648"/>
                  <a:pt x="586154" y="535353"/>
                  <a:pt x="609600" y="550984"/>
                </a:cubicBezTo>
                <a:cubicBezTo>
                  <a:pt x="621323" y="558800"/>
                  <a:pt x="634806" y="564468"/>
                  <a:pt x="644769" y="574431"/>
                </a:cubicBezTo>
                <a:lnTo>
                  <a:pt x="668216" y="597877"/>
                </a:lnTo>
                <a:cubicBezTo>
                  <a:pt x="676031" y="613508"/>
                  <a:pt x="680474" y="631344"/>
                  <a:pt x="691662" y="644769"/>
                </a:cubicBezTo>
                <a:cubicBezTo>
                  <a:pt x="700682" y="655593"/>
                  <a:pt x="716228" y="658937"/>
                  <a:pt x="726831" y="668215"/>
                </a:cubicBezTo>
                <a:cubicBezTo>
                  <a:pt x="747626" y="686411"/>
                  <a:pt x="765907" y="707292"/>
                  <a:pt x="785446" y="726831"/>
                </a:cubicBezTo>
                <a:lnTo>
                  <a:pt x="808893" y="750277"/>
                </a:lnTo>
                <a:lnTo>
                  <a:pt x="844062" y="785446"/>
                </a:lnTo>
                <a:cubicBezTo>
                  <a:pt x="872445" y="870594"/>
                  <a:pt x="873971" y="858312"/>
                  <a:pt x="832339" y="1008184"/>
                </a:cubicBezTo>
                <a:cubicBezTo>
                  <a:pt x="828568" y="1021760"/>
                  <a:pt x="810044" y="1025909"/>
                  <a:pt x="797169" y="1031631"/>
                </a:cubicBezTo>
                <a:cubicBezTo>
                  <a:pt x="774585" y="1041669"/>
                  <a:pt x="750277" y="1047262"/>
                  <a:pt x="726831" y="1055077"/>
                </a:cubicBezTo>
                <a:cubicBezTo>
                  <a:pt x="715108" y="1058985"/>
                  <a:pt x="703779" y="1064377"/>
                  <a:pt x="691662" y="1066800"/>
                </a:cubicBezTo>
                <a:cubicBezTo>
                  <a:pt x="672123" y="1070708"/>
                  <a:pt x="652270" y="1073280"/>
                  <a:pt x="633046" y="1078523"/>
                </a:cubicBezTo>
                <a:cubicBezTo>
                  <a:pt x="609203" y="1085026"/>
                  <a:pt x="586154" y="1094154"/>
                  <a:pt x="562708" y="1101969"/>
                </a:cubicBezTo>
                <a:lnTo>
                  <a:pt x="527539" y="1113692"/>
                </a:lnTo>
                <a:cubicBezTo>
                  <a:pt x="484554" y="1109784"/>
                  <a:pt x="439532" y="1115618"/>
                  <a:pt x="398585" y="1101969"/>
                </a:cubicBezTo>
                <a:cubicBezTo>
                  <a:pt x="386862" y="1098061"/>
                  <a:pt x="387775" y="1079123"/>
                  <a:pt x="386862" y="1066800"/>
                </a:cubicBezTo>
                <a:cubicBezTo>
                  <a:pt x="379928" y="973190"/>
                  <a:pt x="384479" y="878846"/>
                  <a:pt x="375139" y="785446"/>
                </a:cubicBezTo>
                <a:cubicBezTo>
                  <a:pt x="372680" y="760854"/>
                  <a:pt x="356540" y="739342"/>
                  <a:pt x="351693" y="715107"/>
                </a:cubicBezTo>
                <a:cubicBezTo>
                  <a:pt x="345401" y="683651"/>
                  <a:pt x="333520" y="611650"/>
                  <a:pt x="316523" y="586154"/>
                </a:cubicBezTo>
                <a:cubicBezTo>
                  <a:pt x="308708" y="574431"/>
                  <a:pt x="299378" y="563586"/>
                  <a:pt x="293077" y="550984"/>
                </a:cubicBezTo>
                <a:cubicBezTo>
                  <a:pt x="287551" y="539931"/>
                  <a:pt x="288209" y="526097"/>
                  <a:pt x="281354" y="515815"/>
                </a:cubicBezTo>
                <a:cubicBezTo>
                  <a:pt x="272158" y="502021"/>
                  <a:pt x="256799" y="493382"/>
                  <a:pt x="246185" y="480646"/>
                </a:cubicBezTo>
                <a:cubicBezTo>
                  <a:pt x="197340" y="422031"/>
                  <a:pt x="252046" y="465015"/>
                  <a:pt x="187569" y="422031"/>
                </a:cubicBezTo>
                <a:cubicBezTo>
                  <a:pt x="69738" y="431095"/>
                  <a:pt x="49987" y="392395"/>
                  <a:pt x="11723" y="468923"/>
                </a:cubicBezTo>
                <a:cubicBezTo>
                  <a:pt x="6197" y="479976"/>
                  <a:pt x="3908" y="492369"/>
                  <a:pt x="0" y="504092"/>
                </a:cubicBezTo>
                <a:cubicBezTo>
                  <a:pt x="3908" y="601784"/>
                  <a:pt x="4757" y="699647"/>
                  <a:pt x="11723" y="797169"/>
                </a:cubicBezTo>
                <a:cubicBezTo>
                  <a:pt x="12603" y="809495"/>
                  <a:pt x="17920" y="821286"/>
                  <a:pt x="23446" y="832338"/>
                </a:cubicBezTo>
                <a:cubicBezTo>
                  <a:pt x="29747" y="844940"/>
                  <a:pt x="39077" y="855784"/>
                  <a:pt x="46893" y="867507"/>
                </a:cubicBezTo>
                <a:cubicBezTo>
                  <a:pt x="50801" y="879230"/>
                  <a:pt x="50896" y="893027"/>
                  <a:pt x="58616" y="902677"/>
                </a:cubicBezTo>
                <a:cubicBezTo>
                  <a:pt x="67417" y="913679"/>
                  <a:pt x="82320" y="917934"/>
                  <a:pt x="93785" y="926123"/>
                </a:cubicBezTo>
                <a:cubicBezTo>
                  <a:pt x="226065" y="1020609"/>
                  <a:pt x="74389" y="922287"/>
                  <a:pt x="175846" y="973015"/>
                </a:cubicBezTo>
                <a:cubicBezTo>
                  <a:pt x="188448" y="979316"/>
                  <a:pt x="198141" y="990739"/>
                  <a:pt x="211016" y="996461"/>
                </a:cubicBezTo>
                <a:cubicBezTo>
                  <a:pt x="233600" y="1006498"/>
                  <a:pt x="257908" y="1012091"/>
                  <a:pt x="281354" y="1019907"/>
                </a:cubicBezTo>
                <a:cubicBezTo>
                  <a:pt x="339079" y="1039149"/>
                  <a:pt x="304321" y="1029597"/>
                  <a:pt x="386862" y="1043354"/>
                </a:cubicBezTo>
                <a:cubicBezTo>
                  <a:pt x="465016" y="1039446"/>
                  <a:pt x="543366" y="1038410"/>
                  <a:pt x="621323" y="1031631"/>
                </a:cubicBezTo>
                <a:cubicBezTo>
                  <a:pt x="633634" y="1030560"/>
                  <a:pt x="645691" y="1025908"/>
                  <a:pt x="656493" y="1019907"/>
                </a:cubicBezTo>
                <a:cubicBezTo>
                  <a:pt x="681125" y="1006222"/>
                  <a:pt x="726831" y="973015"/>
                  <a:pt x="726831" y="973015"/>
                </a:cubicBezTo>
                <a:cubicBezTo>
                  <a:pt x="730739" y="961292"/>
                  <a:pt x="738554" y="950203"/>
                  <a:pt x="738554" y="937846"/>
                </a:cubicBezTo>
                <a:cubicBezTo>
                  <a:pt x="738554" y="902460"/>
                  <a:pt x="738021" y="865908"/>
                  <a:pt x="726831" y="832338"/>
                </a:cubicBezTo>
                <a:cubicBezTo>
                  <a:pt x="721588" y="816610"/>
                  <a:pt x="704398" y="807783"/>
                  <a:pt x="691662" y="797169"/>
                </a:cubicBezTo>
                <a:cubicBezTo>
                  <a:pt x="661361" y="771918"/>
                  <a:pt x="656572" y="773749"/>
                  <a:pt x="621323" y="762000"/>
                </a:cubicBezTo>
                <a:cubicBezTo>
                  <a:pt x="609600" y="754185"/>
                  <a:pt x="597156" y="747356"/>
                  <a:pt x="586154" y="738554"/>
                </a:cubicBezTo>
                <a:cubicBezTo>
                  <a:pt x="562292" y="719464"/>
                  <a:pt x="556670" y="706049"/>
                  <a:pt x="539262" y="679938"/>
                </a:cubicBezTo>
                <a:cubicBezTo>
                  <a:pt x="653642" y="565558"/>
                  <a:pt x="564482" y="637578"/>
                  <a:pt x="914400" y="656492"/>
                </a:cubicBezTo>
                <a:cubicBezTo>
                  <a:pt x="938774" y="657810"/>
                  <a:pt x="1061920" y="675891"/>
                  <a:pt x="1090246" y="679938"/>
                </a:cubicBezTo>
                <a:lnTo>
                  <a:pt x="1160585" y="703384"/>
                </a:lnTo>
                <a:lnTo>
                  <a:pt x="1195754" y="715107"/>
                </a:lnTo>
                <a:cubicBezTo>
                  <a:pt x="1203569" y="722923"/>
                  <a:pt x="1210569" y="731649"/>
                  <a:pt x="1219200" y="738554"/>
                </a:cubicBezTo>
                <a:cubicBezTo>
                  <a:pt x="1230202" y="747356"/>
                  <a:pt x="1245567" y="750998"/>
                  <a:pt x="1254369" y="762000"/>
                </a:cubicBezTo>
                <a:cubicBezTo>
                  <a:pt x="1262089" y="771649"/>
                  <a:pt x="1260567" y="786116"/>
                  <a:pt x="1266093" y="797169"/>
                </a:cubicBezTo>
                <a:cubicBezTo>
                  <a:pt x="1301063" y="867108"/>
                  <a:pt x="1287035" y="799275"/>
                  <a:pt x="1348154" y="890954"/>
                </a:cubicBezTo>
                <a:cubicBezTo>
                  <a:pt x="1355969" y="902677"/>
                  <a:pt x="1361637" y="916160"/>
                  <a:pt x="1371600" y="926123"/>
                </a:cubicBezTo>
                <a:cubicBezTo>
                  <a:pt x="1381563" y="936086"/>
                  <a:pt x="1393894" y="943847"/>
                  <a:pt x="1406769" y="949569"/>
                </a:cubicBezTo>
                <a:cubicBezTo>
                  <a:pt x="1429353" y="959606"/>
                  <a:pt x="1477108" y="973015"/>
                  <a:pt x="1477108" y="973015"/>
                </a:cubicBezTo>
                <a:cubicBezTo>
                  <a:pt x="1504462" y="969107"/>
                  <a:pt x="1534455" y="973649"/>
                  <a:pt x="1559169" y="961292"/>
                </a:cubicBezTo>
                <a:cubicBezTo>
                  <a:pt x="1570222" y="955766"/>
                  <a:pt x="1570893" y="938480"/>
                  <a:pt x="1570893" y="926123"/>
                </a:cubicBezTo>
                <a:cubicBezTo>
                  <a:pt x="1570893" y="867378"/>
                  <a:pt x="1565319" y="808700"/>
                  <a:pt x="1559169" y="750277"/>
                </a:cubicBezTo>
                <a:cubicBezTo>
                  <a:pt x="1557482" y="734253"/>
                  <a:pt x="1551872" y="718876"/>
                  <a:pt x="1547446" y="703384"/>
                </a:cubicBezTo>
                <a:cubicBezTo>
                  <a:pt x="1535653" y="662108"/>
                  <a:pt x="1522417" y="631464"/>
                  <a:pt x="1488831" y="597877"/>
                </a:cubicBezTo>
                <a:cubicBezTo>
                  <a:pt x="1465385" y="574431"/>
                  <a:pt x="1449949" y="538023"/>
                  <a:pt x="1418493" y="527538"/>
                </a:cubicBezTo>
                <a:cubicBezTo>
                  <a:pt x="1368038" y="510720"/>
                  <a:pt x="1395311" y="518812"/>
                  <a:pt x="1336431" y="504092"/>
                </a:cubicBezTo>
                <a:cubicBezTo>
                  <a:pt x="1184234" y="402627"/>
                  <a:pt x="1376031" y="521518"/>
                  <a:pt x="902677" y="468923"/>
                </a:cubicBezTo>
                <a:cubicBezTo>
                  <a:pt x="888674" y="467367"/>
                  <a:pt x="887046" y="445477"/>
                  <a:pt x="879231" y="433754"/>
                </a:cubicBezTo>
                <a:cubicBezTo>
                  <a:pt x="883139" y="422031"/>
                  <a:pt x="880225" y="404715"/>
                  <a:pt x="890954" y="398584"/>
                </a:cubicBezTo>
                <a:cubicBezTo>
                  <a:pt x="911592" y="386791"/>
                  <a:pt x="937800" y="390475"/>
                  <a:pt x="961293" y="386861"/>
                </a:cubicBezTo>
                <a:cubicBezTo>
                  <a:pt x="988603" y="382659"/>
                  <a:pt x="1016000" y="379046"/>
                  <a:pt x="1043354" y="375138"/>
                </a:cubicBezTo>
                <a:cubicBezTo>
                  <a:pt x="1055077" y="371230"/>
                  <a:pt x="1068874" y="371134"/>
                  <a:pt x="1078523" y="363415"/>
                </a:cubicBezTo>
                <a:cubicBezTo>
                  <a:pt x="1107934" y="339886"/>
                  <a:pt x="1111927" y="302154"/>
                  <a:pt x="1090246" y="269631"/>
                </a:cubicBezTo>
                <a:cubicBezTo>
                  <a:pt x="1083392" y="259349"/>
                  <a:pt x="1066130" y="263433"/>
                  <a:pt x="1055077" y="257907"/>
                </a:cubicBezTo>
                <a:cubicBezTo>
                  <a:pt x="1042475" y="251606"/>
                  <a:pt x="1032783" y="240183"/>
                  <a:pt x="1019908" y="234461"/>
                </a:cubicBezTo>
                <a:cubicBezTo>
                  <a:pt x="969763" y="212174"/>
                  <a:pt x="950417" y="212932"/>
                  <a:pt x="902677" y="199292"/>
                </a:cubicBezTo>
                <a:cubicBezTo>
                  <a:pt x="890795" y="195897"/>
                  <a:pt x="878561" y="193095"/>
                  <a:pt x="867508" y="187569"/>
                </a:cubicBezTo>
                <a:cubicBezTo>
                  <a:pt x="854906" y="181268"/>
                  <a:pt x="845580" y="168938"/>
                  <a:pt x="832339" y="164123"/>
                </a:cubicBezTo>
                <a:cubicBezTo>
                  <a:pt x="802055" y="153111"/>
                  <a:pt x="769124" y="150867"/>
                  <a:pt x="738554" y="140677"/>
                </a:cubicBezTo>
                <a:cubicBezTo>
                  <a:pt x="671318" y="118265"/>
                  <a:pt x="736729" y="138453"/>
                  <a:pt x="644769" y="117231"/>
                </a:cubicBezTo>
                <a:cubicBezTo>
                  <a:pt x="613371" y="109985"/>
                  <a:pt x="582246" y="101600"/>
                  <a:pt x="550985" y="93784"/>
                </a:cubicBezTo>
                <a:cubicBezTo>
                  <a:pt x="492099" y="79062"/>
                  <a:pt x="519382" y="87157"/>
                  <a:pt x="468923" y="70338"/>
                </a:cubicBezTo>
                <a:cubicBezTo>
                  <a:pt x="402492" y="74246"/>
                  <a:pt x="335846" y="75440"/>
                  <a:pt x="269631" y="82061"/>
                </a:cubicBezTo>
                <a:cubicBezTo>
                  <a:pt x="257335" y="83291"/>
                  <a:pt x="243200" y="85046"/>
                  <a:pt x="234462" y="93784"/>
                </a:cubicBezTo>
                <a:cubicBezTo>
                  <a:pt x="225724" y="102522"/>
                  <a:pt x="226647" y="117231"/>
                  <a:pt x="222739" y="128954"/>
                </a:cubicBezTo>
                <a:cubicBezTo>
                  <a:pt x="226647" y="152400"/>
                  <a:pt x="225634" y="177223"/>
                  <a:pt x="234462" y="199292"/>
                </a:cubicBezTo>
                <a:cubicBezTo>
                  <a:pt x="237685" y="207349"/>
                  <a:pt x="277639" y="259339"/>
                  <a:pt x="293077" y="269631"/>
                </a:cubicBezTo>
                <a:cubicBezTo>
                  <a:pt x="307617" y="279325"/>
                  <a:pt x="324338" y="285262"/>
                  <a:pt x="339969" y="293077"/>
                </a:cubicBezTo>
                <a:cubicBezTo>
                  <a:pt x="379046" y="289169"/>
                  <a:pt x="418934" y="290185"/>
                  <a:pt x="457200" y="281354"/>
                </a:cubicBezTo>
                <a:cubicBezTo>
                  <a:pt x="495321" y="272557"/>
                  <a:pt x="487304" y="251568"/>
                  <a:pt x="515816" y="234461"/>
                </a:cubicBezTo>
                <a:cubicBezTo>
                  <a:pt x="526412" y="228103"/>
                  <a:pt x="539932" y="228264"/>
                  <a:pt x="550985" y="222738"/>
                </a:cubicBezTo>
                <a:cubicBezTo>
                  <a:pt x="641887" y="177287"/>
                  <a:pt x="532925" y="217035"/>
                  <a:pt x="621323" y="187569"/>
                </a:cubicBezTo>
                <a:cubicBezTo>
                  <a:pt x="636954" y="175846"/>
                  <a:pt x="652317" y="163756"/>
                  <a:pt x="668216" y="152400"/>
                </a:cubicBezTo>
                <a:cubicBezTo>
                  <a:pt x="679681" y="144211"/>
                  <a:pt x="692383" y="137756"/>
                  <a:pt x="703385" y="128954"/>
                </a:cubicBezTo>
                <a:cubicBezTo>
                  <a:pt x="712016" y="122049"/>
                  <a:pt x="717353" y="111194"/>
                  <a:pt x="726831" y="105507"/>
                </a:cubicBezTo>
                <a:cubicBezTo>
                  <a:pt x="737427" y="99149"/>
                  <a:pt x="750642" y="98652"/>
                  <a:pt x="762000" y="93784"/>
                </a:cubicBezTo>
                <a:cubicBezTo>
                  <a:pt x="778063" y="86900"/>
                  <a:pt x="792830" y="77222"/>
                  <a:pt x="808893" y="70338"/>
                </a:cubicBezTo>
                <a:cubicBezTo>
                  <a:pt x="820251" y="65470"/>
                  <a:pt x="833009" y="64141"/>
                  <a:pt x="844062" y="58615"/>
                </a:cubicBezTo>
                <a:cubicBezTo>
                  <a:pt x="856664" y="52314"/>
                  <a:pt x="866356" y="40891"/>
                  <a:pt x="879231" y="35169"/>
                </a:cubicBezTo>
                <a:cubicBezTo>
                  <a:pt x="901815" y="25132"/>
                  <a:pt x="926123" y="19538"/>
                  <a:pt x="949569" y="11723"/>
                </a:cubicBezTo>
                <a:lnTo>
                  <a:pt x="984739" y="0"/>
                </a:lnTo>
                <a:cubicBezTo>
                  <a:pt x="1066800" y="3908"/>
                  <a:pt x="1149271" y="2651"/>
                  <a:pt x="1230923" y="11723"/>
                </a:cubicBezTo>
                <a:cubicBezTo>
                  <a:pt x="1255486" y="14452"/>
                  <a:pt x="1301262" y="35169"/>
                  <a:pt x="1301262" y="35169"/>
                </a:cubicBezTo>
                <a:cubicBezTo>
                  <a:pt x="1312985" y="46892"/>
                  <a:pt x="1327235" y="56544"/>
                  <a:pt x="1336431" y="70338"/>
                </a:cubicBezTo>
                <a:cubicBezTo>
                  <a:pt x="1365344" y="113707"/>
                  <a:pt x="1340384" y="231952"/>
                  <a:pt x="1336431" y="246184"/>
                </a:cubicBezTo>
                <a:cubicBezTo>
                  <a:pt x="1328889" y="273335"/>
                  <a:pt x="1305170" y="293077"/>
                  <a:pt x="1289539" y="316523"/>
                </a:cubicBezTo>
                <a:cubicBezTo>
                  <a:pt x="1281724" y="328246"/>
                  <a:pt x="1270549" y="338326"/>
                  <a:pt x="1266093" y="351692"/>
                </a:cubicBezTo>
                <a:lnTo>
                  <a:pt x="1242646" y="422031"/>
                </a:lnTo>
                <a:lnTo>
                  <a:pt x="1230923" y="457200"/>
                </a:lnTo>
                <a:cubicBezTo>
                  <a:pt x="1235881" y="501819"/>
                  <a:pt x="1226331" y="563085"/>
                  <a:pt x="1266093" y="597877"/>
                </a:cubicBezTo>
                <a:cubicBezTo>
                  <a:pt x="1287300" y="616433"/>
                  <a:pt x="1336431" y="644769"/>
                  <a:pt x="1336431" y="644769"/>
                </a:cubicBezTo>
                <a:cubicBezTo>
                  <a:pt x="1355969" y="640861"/>
                  <a:pt x="1377746" y="642932"/>
                  <a:pt x="1395046" y="633046"/>
                </a:cubicBezTo>
                <a:cubicBezTo>
                  <a:pt x="1413763" y="622351"/>
                  <a:pt x="1424198" y="580760"/>
                  <a:pt x="1430216" y="562707"/>
                </a:cubicBezTo>
                <a:cubicBezTo>
                  <a:pt x="1426308" y="531446"/>
                  <a:pt x="1427546" y="499099"/>
                  <a:pt x="1418493" y="468923"/>
                </a:cubicBezTo>
                <a:cubicBezTo>
                  <a:pt x="1415317" y="458336"/>
                  <a:pt x="1400733" y="454955"/>
                  <a:pt x="1395046" y="445477"/>
                </a:cubicBezTo>
                <a:cubicBezTo>
                  <a:pt x="1388688" y="434881"/>
                  <a:pt x="1392061" y="419045"/>
                  <a:pt x="1383323" y="410307"/>
                </a:cubicBezTo>
                <a:cubicBezTo>
                  <a:pt x="1374585" y="401569"/>
                  <a:pt x="1359207" y="404110"/>
                  <a:pt x="1348154" y="398584"/>
                </a:cubicBezTo>
                <a:cubicBezTo>
                  <a:pt x="1267196" y="358105"/>
                  <a:pt x="1363685" y="387813"/>
                  <a:pt x="1266093" y="363415"/>
                </a:cubicBezTo>
                <a:cubicBezTo>
                  <a:pt x="1203570" y="367323"/>
                  <a:pt x="1140475" y="365845"/>
                  <a:pt x="1078523" y="375138"/>
                </a:cubicBezTo>
                <a:cubicBezTo>
                  <a:pt x="875613" y="405574"/>
                  <a:pt x="1176149" y="398584"/>
                  <a:pt x="984739" y="39858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al 21"/>
          <p:cNvSpPr/>
          <p:nvPr/>
        </p:nvSpPr>
        <p:spPr>
          <a:xfrm>
            <a:off x="7521163" y="4333574"/>
            <a:ext cx="39507" cy="3474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al 21"/>
          <p:cNvSpPr/>
          <p:nvPr/>
        </p:nvSpPr>
        <p:spPr>
          <a:xfrm>
            <a:off x="7688211" y="3746510"/>
            <a:ext cx="39507" cy="3474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al 21"/>
          <p:cNvSpPr/>
          <p:nvPr/>
        </p:nvSpPr>
        <p:spPr>
          <a:xfrm>
            <a:off x="7909431" y="4236556"/>
            <a:ext cx="39507" cy="3474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al 21"/>
          <p:cNvSpPr/>
          <p:nvPr/>
        </p:nvSpPr>
        <p:spPr>
          <a:xfrm>
            <a:off x="7754656" y="4289125"/>
            <a:ext cx="39507" cy="3474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Down Arrow 28"/>
          <p:cNvSpPr/>
          <p:nvPr/>
        </p:nvSpPr>
        <p:spPr>
          <a:xfrm>
            <a:off x="7551427" y="3199727"/>
            <a:ext cx="163026" cy="1864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165100" y="905867"/>
            <a:ext cx="5035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Degradation of conventional polymers used for mobility control in porous media at harsh conditions 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6930" y="2131835"/>
            <a:ext cx="5401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 hybrid of modified polyacrylamide and silica nanoparticles capable of improving mobility control in high salinity, hardness, and temperature reservoirs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182984" y="3364516"/>
            <a:ext cx="6605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Develop a polymer–nanoparticles hybrid with improved viscosity and enhanced stability at harsh conditions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Investigate the polymer–nanoparticles hybrid flow in porous media</a:t>
            </a: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2887465" y="4544353"/>
            <a:ext cx="284459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Target salinity: TDS = 20 wt%, 1.5 wt% Ca</a:t>
            </a:r>
            <a:r>
              <a:rPr lang="en-GB" sz="1200" baseline="30000" dirty="0"/>
              <a:t>2+</a:t>
            </a:r>
          </a:p>
          <a:p>
            <a:pPr algn="ctr"/>
            <a:r>
              <a:rPr lang="en-GB" sz="1200" dirty="0"/>
              <a:t>Target temperature: 70 </a:t>
            </a:r>
            <a:r>
              <a:rPr lang="en-GB" sz="1200" baseline="30000" dirty="0"/>
              <a:t>o</a:t>
            </a:r>
            <a:r>
              <a:rPr lang="en-GB" sz="1200" dirty="0"/>
              <a:t>C</a:t>
            </a:r>
            <a:endParaRPr lang="en-GB" sz="1200" baseline="3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51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72"/>
    </mc:Choice>
    <mc:Fallback xmlns="">
      <p:transition spd="slow" advTm="121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047" y="-206771"/>
            <a:ext cx="9321267" cy="857250"/>
          </a:xfrm>
        </p:spPr>
        <p:txBody>
          <a:bodyPr>
            <a:normAutofit/>
          </a:bodyPr>
          <a:lstStyle/>
          <a:p>
            <a:r>
              <a:rPr lang="en-GB" sz="2800" dirty="0"/>
              <a:t>Development of a hybrid system (molecular scale)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13076"/>
            <a:ext cx="7283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Step 1: 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Hydrophobic</a:t>
            </a:r>
            <a:r>
              <a:rPr lang="en-GB" sz="1600" dirty="0"/>
              <a:t> modification of silica nanoparticles (NPs)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892683"/>
            <a:ext cx="7283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/>
              <a:t>Step 2: </a:t>
            </a:r>
            <a:r>
              <a:rPr lang="en-GB" sz="1600">
                <a:solidFill>
                  <a:schemeClr val="accent6">
                    <a:lumMod val="75000"/>
                  </a:schemeClr>
                </a:solidFill>
              </a:rPr>
              <a:t>Hydrophobic</a:t>
            </a:r>
            <a:r>
              <a:rPr lang="en-GB" sz="1600"/>
              <a:t> modification of polyacrylamide (HMPAM)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4488" y="3135338"/>
            <a:ext cx="6146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Step 3: </a:t>
            </a:r>
            <a:r>
              <a:rPr lang="en-GB" sz="1600" dirty="0"/>
              <a:t>Bridging between HMPAM chains by NPs through 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hydrophobic-hydrophobic</a:t>
            </a:r>
            <a:r>
              <a:rPr lang="en-GB" sz="1600" dirty="0"/>
              <a:t> interactions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44623" r="15878"/>
          <a:stretch/>
        </p:blipFill>
        <p:spPr>
          <a:xfrm>
            <a:off x="5910550" y="646854"/>
            <a:ext cx="2622948" cy="12255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650" y="2274123"/>
            <a:ext cx="5681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98 mol% acrylamide, 2 mol% t-butyl acrylamide (hydrophobic)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48541" y="2398268"/>
            <a:ext cx="425450" cy="245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8348" y="972189"/>
            <a:ext cx="4982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Surface modification by a low molecular weight organic ligand</a:t>
            </a:r>
          </a:p>
        </p:txBody>
      </p:sp>
      <p:pic>
        <p:nvPicPr>
          <p:cNvPr id="16" name="Picture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8" t="11440" b="668"/>
          <a:stretch/>
        </p:blipFill>
        <p:spPr bwMode="auto">
          <a:xfrm>
            <a:off x="5855465" y="2550406"/>
            <a:ext cx="2742744" cy="21263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 flipV="1">
            <a:off x="5932867" y="2595545"/>
            <a:ext cx="238804" cy="126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 flipV="1">
            <a:off x="5511512" y="3510696"/>
            <a:ext cx="135257" cy="92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318348" y="3748199"/>
            <a:ext cx="498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Rheological response at various concentrations to study the bridging effect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8348" y="14800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Ensure colloidal stability by providing  steric stabilization</a:t>
            </a: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318348" y="1226105"/>
            <a:ext cx="2966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surface becomes hydrophobic</a:t>
            </a:r>
          </a:p>
        </p:txBody>
      </p:sp>
    </p:spTree>
    <p:extLst>
      <p:ext uri="{BB962C8B-B14F-4D97-AF65-F5344CB8AC3E}">
        <p14:creationId xmlns:p14="http://schemas.microsoft.com/office/powerpoint/2010/main" val="3517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24"/>
    </mc:Choice>
    <mc:Fallback xmlns="">
      <p:transition spd="slow" advTm="7462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0"/>
            <a:ext cx="7090513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Colloidal stability of dispersed NPs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461" t="43897" b="12759"/>
          <a:stretch/>
        </p:blipFill>
        <p:spPr>
          <a:xfrm>
            <a:off x="6764503" y="1078383"/>
            <a:ext cx="2280610" cy="2099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47" t="43898" r="51135" b="13128"/>
          <a:stretch/>
        </p:blipFill>
        <p:spPr>
          <a:xfrm>
            <a:off x="4258732" y="1051396"/>
            <a:ext cx="2165661" cy="2138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705" b="50101"/>
          <a:stretch/>
        </p:blipFill>
        <p:spPr>
          <a:xfrm>
            <a:off x="3844854" y="3171104"/>
            <a:ext cx="2513613" cy="2008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638" y="3179571"/>
            <a:ext cx="2591164" cy="20083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9700" y="1653688"/>
            <a:ext cx="112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Steric potential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3556" y="1643443"/>
            <a:ext cx="112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</a:rPr>
              <a:t>Electrostatic repulsion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3893" y="1633770"/>
            <a:ext cx="148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</a:rPr>
              <a:t>Van der </a:t>
            </a:r>
            <a:r>
              <a:rPr lang="en-GB" sz="1400" b="1" dirty="0" err="1">
                <a:solidFill>
                  <a:srgbClr val="0000FF"/>
                </a:solidFill>
              </a:rPr>
              <a:t>waals</a:t>
            </a:r>
            <a:r>
              <a:rPr lang="en-GB" sz="1400" b="1" dirty="0">
                <a:solidFill>
                  <a:srgbClr val="0000FF"/>
                </a:solidFill>
              </a:rPr>
              <a:t> attraction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26" y="1175022"/>
            <a:ext cx="3535717" cy="4738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791874" y="3437467"/>
            <a:ext cx="286184" cy="2853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279238" y="3256972"/>
            <a:ext cx="117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00FF"/>
                </a:solidFill>
              </a:rPr>
              <a:t>Prevents aggregation of NPs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86638" y="3344333"/>
            <a:ext cx="286184" cy="2853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4541381" y="681171"/>
            <a:ext cx="1513589" cy="3702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NPs without surface modification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65125" y="702994"/>
            <a:ext cx="1686506" cy="3702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NPs with hydrophobic surface modification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2479" y="754466"/>
            <a:ext cx="173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DLVO theory: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1604" y="2357180"/>
            <a:ext cx="33139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Bare NPs in Brine: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Hydrophobically-modified NPs </a:t>
            </a:r>
            <a:r>
              <a:rPr lang="en-US" sz="1400" dirty="0"/>
              <a:t>in Brine: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t="15922" b="-1"/>
          <a:stretch/>
        </p:blipFill>
        <p:spPr>
          <a:xfrm>
            <a:off x="662603" y="3826442"/>
            <a:ext cx="1599168" cy="285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681" y="2886247"/>
            <a:ext cx="1393303" cy="329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CFB06F-9AFC-D972-B610-6D44A382293A}"/>
              </a:ext>
            </a:extLst>
          </p:cNvPr>
          <p:cNvSpPr txBox="1"/>
          <p:nvPr/>
        </p:nvSpPr>
        <p:spPr>
          <a:xfrm>
            <a:off x="534836" y="4291778"/>
            <a:ext cx="2649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/>
              <a:t>Mirzaie Yegane et. al., Soft Matter 2020</a:t>
            </a:r>
          </a:p>
        </p:txBody>
      </p:sp>
    </p:spTree>
    <p:extLst>
      <p:ext uri="{BB962C8B-B14F-4D97-AF65-F5344CB8AC3E}">
        <p14:creationId xmlns:p14="http://schemas.microsoft.com/office/powerpoint/2010/main" val="1106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27"/>
    </mc:Choice>
    <mc:Fallback xmlns="">
      <p:transition spd="slow" advTm="119727"/>
    </mc:Fallback>
  </mc:AlternateContent>
  <p:extLst>
    <p:ext uri="{3A86A75C-4F4B-4683-9AE1-C65F6400EC91}">
      <p14:laserTraceLst xmlns:p14="http://schemas.microsoft.com/office/powerpoint/2010/main">
        <p14:tracePtLst>
          <p14:tracePt t="12874" x="8429625" y="38100"/>
          <p14:tracePt t="12884" x="8362950" y="90488"/>
          <p14:tracePt t="12896" x="8301038" y="152400"/>
          <p14:tracePt t="12908" x="8210550" y="228600"/>
          <p14:tracePt t="12918" x="8129588" y="290513"/>
          <p14:tracePt t="12930" x="7991475" y="390525"/>
          <p14:tracePt t="12942" x="7839075" y="500063"/>
          <p14:tracePt t="12951" x="7681913" y="609600"/>
          <p14:tracePt t="12963" x="7567613" y="690563"/>
          <p14:tracePt t="12976" x="7410450" y="790575"/>
          <p14:tracePt t="12985" x="7239000" y="900113"/>
          <p14:tracePt t="12997" x="7077075" y="1000125"/>
          <p14:tracePt t="13008" x="6929438" y="1090613"/>
          <p14:tracePt t="13019" x="6829425" y="1152525"/>
          <p14:tracePt t="13043" x="6615113" y="1295400"/>
          <p14:tracePt t="13053" x="6515100" y="1362075"/>
          <p14:tracePt t="13066" x="6438900" y="1414463"/>
          <p14:tracePt t="13076" x="6338888" y="1471613"/>
          <p14:tracePt t="13086" x="6248400" y="1533525"/>
          <p14:tracePt t="13098" x="6186488" y="1576388"/>
          <p14:tracePt t="13109" x="6134100" y="1604963"/>
          <p14:tracePt t="13143" x="6096000" y="1633538"/>
          <p14:tracePt t="13146" x="6057900" y="1652588"/>
          <p14:tracePt t="13154" x="5976938" y="1685925"/>
          <p14:tracePt t="13166" x="5943600" y="1704975"/>
          <p14:tracePt t="13176" x="5905500" y="1714500"/>
          <p14:tracePt t="13188" x="5867400" y="1733550"/>
          <p14:tracePt t="13199" x="5834063" y="1743075"/>
          <p14:tracePt t="13212" x="5776913" y="1752600"/>
          <p14:tracePt t="13221" x="5743575" y="1762125"/>
          <p14:tracePt t="13245" x="5653088" y="1776413"/>
          <p14:tracePt t="13256" x="5605463" y="1785938"/>
          <p14:tracePt t="13267" x="5572125" y="1795463"/>
          <p14:tracePt t="13279" x="5543550" y="1795463"/>
          <p14:tracePt t="13289" x="5505450" y="1795463"/>
          <p14:tracePt t="13301" x="5472113" y="1804988"/>
          <p14:tracePt t="13312" x="5443538" y="1804988"/>
          <p14:tracePt t="13325" x="5414963" y="1804988"/>
          <p14:tracePt t="13334" x="5386388" y="1814513"/>
          <p14:tracePt t="13346" x="5372100" y="1814513"/>
          <p14:tracePt t="13358" x="5353050" y="1814513"/>
          <p14:tracePt t="13368" x="5334000" y="1814513"/>
          <p14:tracePt t="13380" x="5324475" y="1824038"/>
          <p14:tracePt t="13392" x="5314950" y="1824038"/>
          <p14:tracePt t="13413" x="5305425" y="1824038"/>
          <p14:tracePt t="13761" x="5305425" y="1814513"/>
          <p14:tracePt t="13775" x="5305425" y="1804988"/>
          <p14:tracePt t="14178" x="5314950" y="1804988"/>
          <p14:tracePt t="14180" x="5324475" y="1804988"/>
          <p14:tracePt t="14189" x="5334000" y="1804988"/>
          <p14:tracePt t="14245" x="5324475" y="1804988"/>
          <p14:tracePt t="14279" x="5314950" y="1814513"/>
          <p14:tracePt t="14302" x="5305425" y="1814513"/>
          <p14:tracePt t="14324" x="5295900" y="1814513"/>
          <p14:tracePt t="14369" x="5286375" y="1814513"/>
          <p14:tracePt t="14403" x="5281613" y="1814513"/>
          <p14:tracePt t="14414" x="5272088" y="1814513"/>
          <p14:tracePt t="14425" x="5272088" y="1824038"/>
          <p14:tracePt t="14436" x="5262563" y="1824038"/>
          <p14:tracePt t="14448" x="5253038" y="1824038"/>
          <p14:tracePt t="14470" x="5253038" y="1833563"/>
          <p14:tracePt t="17013" x="5243513" y="1843088"/>
          <p14:tracePt t="17080" x="5233988" y="1843088"/>
          <p14:tracePt t="17182" x="5243513" y="1852613"/>
          <p14:tracePt t="35397" x="5262563" y="1852613"/>
          <p14:tracePt t="35410" x="5272088" y="1852613"/>
          <p14:tracePt t="35419" x="5286375" y="1857375"/>
          <p14:tracePt t="35429" x="5305425" y="1857375"/>
          <p14:tracePt t="35442" x="5324475" y="1857375"/>
          <p14:tracePt t="35452" x="5343525" y="1866900"/>
          <p14:tracePt t="35464" x="5362575" y="1866900"/>
          <p14:tracePt t="35475" x="5386388" y="1866900"/>
          <p14:tracePt t="35487" x="5414963" y="1866900"/>
          <p14:tracePt t="35497" x="5453063" y="1866900"/>
          <p14:tracePt t="35509" x="5476875" y="1866900"/>
          <p14:tracePt t="35520" x="5514975" y="1866900"/>
          <p14:tracePt t="35531" x="5562600" y="1866900"/>
          <p14:tracePt t="35542" x="5586413" y="1866900"/>
          <p14:tracePt t="35554" x="5634038" y="1866900"/>
          <p14:tracePt t="35564" x="5686425" y="1866900"/>
          <p14:tracePt t="35577" x="5734050" y="1866900"/>
          <p14:tracePt t="35586" x="5795963" y="1866900"/>
          <p14:tracePt t="35599" x="5857875" y="1866900"/>
          <p14:tracePt t="35609" x="5957888" y="1866900"/>
          <p14:tracePt t="35621" x="6043613" y="1866900"/>
          <p14:tracePt t="35631" x="6086475" y="1866900"/>
          <p14:tracePt t="35646" x="6157913" y="1866900"/>
          <p14:tracePt t="35655" x="6224588" y="1866900"/>
          <p14:tracePt t="35666" x="6267450" y="1866900"/>
          <p14:tracePt t="35676" x="6324600" y="1866900"/>
          <p14:tracePt t="35689" x="6367463" y="1866900"/>
          <p14:tracePt t="35699" x="6438900" y="1866900"/>
          <p14:tracePt t="35713" x="6515100" y="1857375"/>
          <p14:tracePt t="35722" x="6567488" y="1857375"/>
          <p14:tracePt t="35734" x="6657975" y="1852613"/>
          <p14:tracePt t="35744" x="6757988" y="1843088"/>
          <p14:tracePt t="35758" x="6829425" y="1833563"/>
          <p14:tracePt t="35766" x="6938963" y="1824038"/>
          <p14:tracePt t="35779" x="7048500" y="1814513"/>
          <p14:tracePt t="35789" x="7129463" y="1804988"/>
          <p14:tracePt t="35802" x="7219950" y="1785938"/>
          <p14:tracePt t="35812" x="7286625" y="1776413"/>
          <p14:tracePt t="35825" x="7358063" y="1766888"/>
          <p14:tracePt t="35834" x="7429500" y="1762125"/>
          <p14:tracePt t="35846" x="7467600" y="1762125"/>
          <p14:tracePt t="35858" x="7510463" y="1752600"/>
          <p14:tracePt t="35869" x="7548563" y="1752600"/>
          <p14:tracePt t="35880" x="7567613" y="1752600"/>
          <p14:tracePt t="35892" x="7581900" y="1752600"/>
          <p14:tracePt t="35914" x="7591425" y="1752600"/>
          <p14:tracePt t="73657" x="7591425" y="1762125"/>
          <p14:tracePt t="73669" x="7572375" y="1785938"/>
          <p14:tracePt t="73680" x="7558088" y="1824038"/>
          <p14:tracePt t="73692" x="7539038" y="1857375"/>
          <p14:tracePt t="73701" x="7519988" y="1914525"/>
          <p14:tracePt t="73714" x="7491413" y="1952625"/>
          <p14:tracePt t="73725" x="7467600" y="2024063"/>
          <p14:tracePt t="73736" x="7429500" y="2095500"/>
          <p14:tracePt t="73746" x="7400925" y="2157413"/>
          <p14:tracePt t="73759" x="7348538" y="2257425"/>
          <p14:tracePt t="73769" x="7286625" y="2366963"/>
          <p14:tracePt t="73781" x="7239000" y="2447925"/>
          <p14:tracePt t="73791" x="7167563" y="2557463"/>
          <p14:tracePt t="73804" x="7119938" y="2638425"/>
          <p14:tracePt t="73815" x="7058025" y="2738438"/>
          <p14:tracePt t="73826" x="6996113" y="2838450"/>
          <p14:tracePt t="73836" x="6948488" y="2905125"/>
          <p14:tracePt t="73849" x="6886575" y="2986088"/>
          <p14:tracePt t="73859" x="6829425" y="3067050"/>
          <p14:tracePt t="73871" x="6796088" y="3128963"/>
          <p14:tracePt t="73881" x="6738938" y="3200400"/>
          <p14:tracePt t="73896" x="6705600" y="3276600"/>
          <p14:tracePt t="73904" x="6677025" y="3319463"/>
          <p14:tracePt t="73917" x="6629400" y="3376613"/>
          <p14:tracePt t="73949" x="6605588" y="3409950"/>
          <p14:tracePt t="73951" x="6557963" y="3457575"/>
          <p14:tracePt t="73963" x="6486525" y="3529013"/>
          <p14:tracePt t="73971" x="6429375" y="3571875"/>
          <p14:tracePt t="73984" x="6386513" y="3600450"/>
          <p14:tracePt t="73995" x="6348413" y="3629025"/>
          <p14:tracePt t="74009" x="6286500" y="3657600"/>
          <p14:tracePt t="74016" x="6234113" y="3681413"/>
          <p14:tracePt t="74030" x="6134100" y="3729038"/>
          <p14:tracePt t="74039" x="6043613" y="3771900"/>
          <p14:tracePt t="74051" x="5995988" y="3800475"/>
          <p14:tracePt t="74075" x="5895975" y="3857625"/>
          <p14:tracePt t="74084" x="5857875" y="3871913"/>
          <p14:tracePt t="74097" x="5805488" y="3900488"/>
          <p14:tracePt t="74109" x="5767388" y="3919538"/>
          <p14:tracePt t="74119" x="5715000" y="3938588"/>
          <p14:tracePt t="74129" x="5667375" y="3952875"/>
          <p14:tracePt t="74141" x="5643563" y="3962400"/>
          <p14:tracePt t="74151" x="5605463" y="3981450"/>
          <p14:tracePt t="74174" x="5553075" y="4010025"/>
          <p14:tracePt t="74187" x="5524500" y="4019550"/>
          <p14:tracePt t="74197" x="5495925" y="4029075"/>
          <p14:tracePt t="74209" x="5486400" y="4029075"/>
          <p14:tracePt t="74219" x="5462588" y="4038600"/>
          <p14:tracePt t="74231" x="5434013" y="4048125"/>
          <p14:tracePt t="74241" x="5405438" y="4052888"/>
          <p14:tracePt t="74254" x="5372100" y="4062413"/>
          <p14:tracePt t="74279" x="5314950" y="4081463"/>
          <p14:tracePt t="74287" x="5286375" y="4081463"/>
          <p14:tracePt t="74299" x="5262563" y="4090988"/>
          <p14:tracePt t="74309" x="5233988" y="4100513"/>
          <p14:tracePt t="74321" x="5214938" y="4100513"/>
          <p14:tracePt t="74331" x="5191125" y="4100513"/>
          <p14:tracePt t="74343" x="5172075" y="4100513"/>
          <p14:tracePt t="74354" x="5153025" y="4100513"/>
          <p14:tracePt t="74378" x="5124450" y="4100513"/>
          <p14:tracePt t="74378" x="5091113" y="4100513"/>
          <p14:tracePt t="74388" x="5062538" y="4100513"/>
          <p14:tracePt t="74399" x="5033963" y="4100513"/>
          <p14:tracePt t="74410" x="5005388" y="4100513"/>
          <p14:tracePt t="74421" x="4972050" y="4110038"/>
          <p14:tracePt t="74433" x="4933950" y="4119563"/>
          <p14:tracePt t="74446" x="4905375" y="4119563"/>
          <p14:tracePt t="74455" x="4862513" y="4138613"/>
          <p14:tracePt t="74467" x="4814888" y="4143375"/>
          <p14:tracePt t="74480" x="4791075" y="4152900"/>
          <p14:tracePt t="74491" x="4733925" y="4162425"/>
          <p14:tracePt t="74500" x="4700588" y="4162425"/>
          <p14:tracePt t="74512" x="4643438" y="4171950"/>
          <p14:tracePt t="74525" x="4600575" y="4171950"/>
          <p14:tracePt t="74534" x="4562475" y="4181475"/>
          <p14:tracePt t="74546" x="4519613" y="4181475"/>
          <p14:tracePt t="74558" x="4481513" y="4191000"/>
          <p14:tracePt t="74568" x="4462463" y="4191000"/>
          <p14:tracePt t="74579" x="4443413" y="4191000"/>
          <p14:tracePt t="74592" x="4443413" y="4181475"/>
          <p14:tracePt t="74613" x="4452938" y="4171950"/>
          <p14:tracePt t="75041" x="4452938" y="4181475"/>
          <p14:tracePt t="75043" x="4462463" y="4181475"/>
          <p14:tracePt t="75051" x="4481513" y="4181475"/>
          <p14:tracePt t="75063" x="4500563" y="4181475"/>
          <p14:tracePt t="75075" x="4500563" y="4191000"/>
          <p14:tracePt t="75119" x="4510088" y="4191000"/>
          <p14:tracePt t="75119" x="4519613" y="4191000"/>
          <p14:tracePt t="75131" x="4524375" y="4200525"/>
          <p14:tracePt t="75133" x="4533900" y="4200525"/>
          <p14:tracePt t="75143" x="4552950" y="4210050"/>
          <p14:tracePt t="75153" x="4562475" y="4219575"/>
          <p14:tracePt t="75164" x="4572000" y="4219575"/>
          <p14:tracePt t="75175" x="4591050" y="4229100"/>
          <p14:tracePt t="75198" x="4600575" y="4229100"/>
          <p14:tracePt t="75200" x="4610100" y="4238625"/>
          <p14:tracePt t="75209" x="4619625" y="4238625"/>
          <p14:tracePt t="75220" x="4624388" y="4238625"/>
          <p14:tracePt t="75231" x="4633913" y="4243388"/>
          <p14:tracePt t="75243" x="4643438" y="4243388"/>
          <p14:tracePt t="75254" x="4652963" y="4252913"/>
          <p14:tracePt t="75265" x="4662488" y="4252913"/>
          <p14:tracePt t="75276" x="4662488" y="4262438"/>
          <p14:tracePt t="75322" x="4672013" y="4262438"/>
          <p14:tracePt t="75333" x="4681538" y="4262438"/>
          <p14:tracePt t="75345" x="4681538" y="4271963"/>
          <p14:tracePt t="75378" x="4681538" y="4281488"/>
          <p14:tracePt t="75400" x="4672013" y="4281488"/>
          <p14:tracePt t="75403" x="4672013" y="4291013"/>
          <p14:tracePt t="75412" x="4672013" y="4300538"/>
          <p14:tracePt t="75446" x="4662488" y="4300538"/>
          <p14:tracePt t="75448" x="4652963" y="4310063"/>
          <p14:tracePt t="75459" x="4643438" y="4329113"/>
          <p14:tracePt t="75490" x="4633913" y="4329113"/>
          <p14:tracePt t="75502" x="4624388" y="4343400"/>
          <p14:tracePt t="75515" x="4619625" y="4352925"/>
          <p14:tracePt t="75536" x="4619625" y="4362450"/>
          <p14:tracePt t="75783" x="4619625" y="4371975"/>
          <p14:tracePt t="75806" x="4619625" y="4381500"/>
          <p14:tracePt t="75839" x="4610100" y="4391025"/>
          <p14:tracePt t="75862" x="4600575" y="4400550"/>
          <p14:tracePt t="75875" x="4581525" y="4400550"/>
          <p14:tracePt t="75884" x="4572000" y="4410075"/>
          <p14:tracePt t="75896" x="4552950" y="4410075"/>
          <p14:tracePt t="75908" x="4533900" y="4419600"/>
          <p14:tracePt t="75918" x="4519613" y="4419600"/>
          <p14:tracePt t="75929" x="4500563" y="4419600"/>
          <p14:tracePt t="75942" x="4481513" y="4419600"/>
          <p14:tracePt t="75951" x="4452938" y="4410075"/>
          <p14:tracePt t="75963" x="4429125" y="4410075"/>
          <p14:tracePt t="75976" x="4400550" y="4400550"/>
          <p14:tracePt t="75985" x="4371975" y="4391025"/>
          <p14:tracePt t="75996" x="4362450" y="4371975"/>
          <p14:tracePt t="76008" x="4343400" y="4352925"/>
          <p14:tracePt t="76020" x="4333875" y="4333875"/>
          <p14:tracePt t="76042" x="4329113" y="4300538"/>
          <p14:tracePt t="76053" x="4333875" y="4281488"/>
          <p14:tracePt t="76064" x="4343400" y="4262438"/>
          <p14:tracePt t="76076" x="4352925" y="4243388"/>
          <p14:tracePt t="76086" x="4381500" y="4229100"/>
          <p14:tracePt t="76098" x="4391025" y="4210050"/>
          <p14:tracePt t="76121" x="4410075" y="4200525"/>
          <p14:tracePt t="76125" x="4429125" y="4191000"/>
          <p14:tracePt t="76131" x="4433888" y="4181475"/>
          <p14:tracePt t="76143" x="4443413" y="4171950"/>
          <p14:tracePt t="76154" x="4452938" y="4171950"/>
          <p14:tracePt t="76166" x="4462463" y="4162425"/>
          <p14:tracePt t="76177" x="4471988" y="4162425"/>
          <p14:tracePt t="76188" x="4481513" y="4162425"/>
          <p14:tracePt t="76199" x="4481513" y="4171950"/>
          <p14:tracePt t="76222" x="4500563" y="4171950"/>
          <p14:tracePt t="76224" x="4510088" y="4181475"/>
          <p14:tracePt t="76233" x="4524375" y="4191000"/>
          <p14:tracePt t="76246" x="4533900" y="4210050"/>
          <p14:tracePt t="76255" x="4543425" y="4219575"/>
          <p14:tracePt t="76266" x="4562475" y="4229100"/>
          <p14:tracePt t="76279" x="4572000" y="4238625"/>
          <p14:tracePt t="76289" x="4581525" y="4252913"/>
          <p14:tracePt t="76300" x="4591050" y="4262438"/>
          <p14:tracePt t="76324" x="4591050" y="4271963"/>
          <p14:tracePt t="76325" x="4600575" y="4281488"/>
          <p14:tracePt t="76334" x="4600575" y="4291013"/>
          <p14:tracePt t="76346" x="4600575" y="4300538"/>
          <p14:tracePt t="76358" x="4600575" y="4310063"/>
          <p14:tracePt t="76368" x="4600575" y="4319588"/>
          <p14:tracePt t="76379" x="4591050" y="4319588"/>
          <p14:tracePt t="76391" x="4591050" y="4329113"/>
          <p14:tracePt t="76401" x="4581525" y="4333875"/>
          <p14:tracePt t="76424" x="4572000" y="4343400"/>
          <p14:tracePt t="76425" x="4562475" y="4352925"/>
          <p14:tracePt t="76436" x="4552950" y="4362450"/>
          <p14:tracePt t="76447" x="4543425" y="4371975"/>
          <p14:tracePt t="76458" x="4524375" y="4381500"/>
          <p14:tracePt t="76469" x="4519613" y="4391025"/>
          <p14:tracePt t="76481" x="4510088" y="4391025"/>
          <p14:tracePt t="76491" x="4500563" y="4400550"/>
          <p14:tracePt t="76503" x="4491038" y="4400550"/>
          <p14:tracePt t="76514" x="4481513" y="4400550"/>
          <p14:tracePt t="76525" x="4471988" y="4400550"/>
          <p14:tracePt t="76537" x="4462463" y="4410075"/>
          <p14:tracePt t="76549" x="4452938" y="4410075"/>
          <p14:tracePt t="76571" x="4443413" y="4400550"/>
          <p14:tracePt t="76593" x="4433888" y="4400550"/>
          <p14:tracePt t="76604" x="4433888" y="4391025"/>
          <p14:tracePt t="76626" x="4429125" y="4381500"/>
          <p14:tracePt t="76639" x="4429125" y="4371975"/>
          <p14:tracePt t="76649" x="4429125" y="4362450"/>
          <p14:tracePt t="76672" x="4433888" y="4352925"/>
          <p14:tracePt t="76695" x="4443413" y="4352925"/>
          <p14:tracePt t="76709" x="4443413" y="4343400"/>
          <p14:tracePt t="76728" x="4452938" y="4343400"/>
          <p14:tracePt t="76739" x="4462463" y="4343400"/>
          <p14:tracePt t="76751" x="4471988" y="4343400"/>
          <p14:tracePt t="76762" x="4481513" y="4352925"/>
          <p14:tracePt t="76775" x="4491038" y="4352925"/>
          <p14:tracePt t="76784" x="4500563" y="4352925"/>
          <p14:tracePt t="76796" x="4510088" y="4352925"/>
          <p14:tracePt t="76808" x="4519613" y="4352925"/>
          <p14:tracePt t="76829" x="4524375" y="4362450"/>
          <p14:tracePt t="76842" x="4533900" y="4362450"/>
          <p14:tracePt t="77313" x="4524375" y="4371975"/>
          <p14:tracePt t="77326" x="4519613" y="4371975"/>
          <p14:tracePt t="77347" x="4510088" y="4371975"/>
          <p14:tracePt t="77369" x="4500563" y="4371975"/>
          <p14:tracePt t="77403" x="4491038" y="4371975"/>
          <p14:tracePt t="77425" x="4491038" y="4362450"/>
          <p14:tracePt t="77437" x="4481513" y="4362450"/>
          <p14:tracePt t="77538" x="4481513" y="4352925"/>
          <p14:tracePt t="77572" x="4491038" y="4352925"/>
          <p14:tracePt t="77616" x="4500563" y="4352925"/>
          <p14:tracePt t="77661" x="4500563" y="4343400"/>
          <p14:tracePt t="77729" x="4500563" y="4333875"/>
          <p14:tracePt t="94514" x="4519613" y="4333875"/>
          <p14:tracePt t="94525" x="4562475" y="4333875"/>
          <p14:tracePt t="94537" x="4619625" y="4333875"/>
          <p14:tracePt t="94548" x="4652963" y="4333875"/>
          <p14:tracePt t="94558" x="4714875" y="4333875"/>
          <p14:tracePt t="94570" x="4781550" y="4333875"/>
          <p14:tracePt t="94582" x="4814888" y="4333875"/>
          <p14:tracePt t="94593" x="4833938" y="4333875"/>
          <p14:tracePt t="94649" x="4824413" y="4333875"/>
          <p14:tracePt t="94671" x="4814888" y="4329113"/>
          <p14:tracePt t="94683" x="4814888" y="4319588"/>
          <p14:tracePt t="94696" x="4800600" y="4310063"/>
          <p14:tracePt t="94705" x="4781550" y="4281488"/>
          <p14:tracePt t="94716" x="4762500" y="4262438"/>
          <p14:tracePt t="94729" x="4724400" y="4229100"/>
          <p14:tracePt t="94741" x="4700588" y="4200525"/>
          <p14:tracePt t="94750" x="4672013" y="4162425"/>
          <p14:tracePt t="94762" x="4652963" y="4138613"/>
          <p14:tracePt t="94775" x="4624388" y="4110038"/>
          <p14:tracePt t="94784" x="4619625" y="4081463"/>
          <p14:tracePt t="94795" x="4610100" y="4052888"/>
          <p14:tracePt t="94809" x="4591050" y="4029075"/>
          <p14:tracePt t="94818" x="4591050" y="4000500"/>
          <p14:tracePt t="94830" x="4581525" y="3971925"/>
          <p14:tracePt t="94842" x="4572000" y="3938588"/>
          <p14:tracePt t="94852" x="4572000" y="3900488"/>
          <p14:tracePt t="94863" x="4562475" y="3862388"/>
          <p14:tracePt t="94874" x="4562475" y="3838575"/>
          <p14:tracePt t="94886" x="4552950" y="3790950"/>
          <p14:tracePt t="94897" x="4543425" y="3757613"/>
          <p14:tracePt t="94919" x="4533900" y="3709988"/>
          <p14:tracePt t="94921" x="4524375" y="3681413"/>
          <p14:tracePt t="94930" x="4519613" y="3648075"/>
          <p14:tracePt t="94942" x="4500563" y="3619500"/>
          <p14:tracePt t="94953" x="4491038" y="3590925"/>
          <p14:tracePt t="94964" x="4471988" y="3571875"/>
          <p14:tracePt t="94975" x="4462463" y="3557588"/>
          <p14:tracePt t="94986" x="4433888" y="3529013"/>
          <p14:tracePt t="94998" x="4410075" y="3500438"/>
          <p14:tracePt t="95009" x="4371975" y="3476625"/>
          <p14:tracePt t="95020" x="4343400" y="3457575"/>
          <p14:tracePt t="95032" x="4319588" y="3438525"/>
          <p14:tracePt t="95043" x="4281488" y="3419475"/>
          <p14:tracePt t="95066" x="4210050" y="3367088"/>
          <p14:tracePt t="95077" x="4181475" y="3338513"/>
          <p14:tracePt t="95088" x="4138613" y="3300413"/>
          <p14:tracePt t="95100" x="4071938" y="3257550"/>
          <p14:tracePt t="95110" x="4029075" y="3219450"/>
          <p14:tracePt t="95122" x="3981450" y="3176588"/>
          <p14:tracePt t="95133" x="3952875" y="3138488"/>
          <p14:tracePt t="95145" x="3910013" y="3095625"/>
          <p14:tracePt t="95167" x="3871913" y="3057525"/>
          <p14:tracePt t="95168" x="3829050" y="3009900"/>
          <p14:tracePt t="95180" x="3790950" y="2976563"/>
          <p14:tracePt t="95191" x="3757613" y="2928938"/>
          <p14:tracePt t="95200" x="3719513" y="2886075"/>
          <p14:tracePt t="95212" x="3690938" y="2838450"/>
          <p14:tracePt t="95224" x="3657600" y="2805113"/>
          <p14:tracePt t="95234" x="3638550" y="2767013"/>
          <p14:tracePt t="95245" x="3609975" y="2719388"/>
          <p14:tracePt t="95268" x="3581400" y="2686050"/>
          <p14:tracePt t="95268" x="3548063" y="2638425"/>
          <p14:tracePt t="95279" x="3519488" y="2614613"/>
          <p14:tracePt t="95292" x="3490913" y="2566988"/>
          <p14:tracePt t="95302" x="3457575" y="2524125"/>
          <p14:tracePt t="95313" x="3419475" y="2466975"/>
          <p14:tracePt t="95325" x="3381375" y="2424113"/>
          <p14:tracePt t="95335" x="3357563" y="2386013"/>
          <p14:tracePt t="95347" x="3338513" y="2338388"/>
          <p14:tracePt t="95369" x="3319463" y="2295525"/>
          <p14:tracePt t="95371" x="3309938" y="2257425"/>
          <p14:tracePt t="95380" x="3309938" y="2224088"/>
          <p14:tracePt t="95392" x="3319463" y="2205038"/>
          <p14:tracePt t="95403" x="3328988" y="2176463"/>
          <p14:tracePt t="95413" x="3348038" y="2157413"/>
          <p14:tracePt t="95425" x="3367088" y="2143125"/>
          <p14:tracePt t="95437" x="3390900" y="2133600"/>
          <p14:tracePt t="95448" x="3419475" y="2133600"/>
          <p14:tracePt t="95459" x="3448050" y="2124075"/>
          <p14:tracePt t="95470" x="3481388" y="2133600"/>
          <p14:tracePt t="95482" x="3529013" y="2133600"/>
          <p14:tracePt t="95493" x="3557588" y="2143125"/>
          <p14:tracePt t="95504" x="3590925" y="2157413"/>
          <p14:tracePt t="95515" x="3619500" y="2176463"/>
          <p14:tracePt t="95529" x="3638550" y="2205038"/>
          <p14:tracePt t="95538" x="3638550" y="2224088"/>
          <p14:tracePt t="95549" x="3629025" y="2238375"/>
          <p14:tracePt t="95560" x="3619500" y="2257425"/>
          <p14:tracePt t="95571" x="3600450" y="2276475"/>
          <p14:tracePt t="95583" x="3571875" y="2295525"/>
          <p14:tracePt t="95595" x="3538538" y="2305050"/>
          <p14:tracePt t="95605" x="3500438" y="2314575"/>
          <p14:tracePt t="95617" x="3438525" y="2314575"/>
          <p14:tracePt t="95629" x="3357563" y="2305050"/>
          <p14:tracePt t="95642" x="3267075" y="2276475"/>
          <p14:tracePt t="95650" x="3186113" y="2247900"/>
          <p14:tracePt t="95662" x="3086100" y="2214563"/>
          <p14:tracePt t="95675" x="2995613" y="2176463"/>
          <p14:tracePt t="95684" x="2919413" y="2143125"/>
          <p14:tracePt t="95695" x="2886075" y="2114550"/>
          <p14:tracePt t="95708" x="2876550" y="2085975"/>
          <p14:tracePt t="95718" x="2876550" y="2066925"/>
          <p14:tracePt t="95729" x="2876550" y="2047875"/>
          <p14:tracePt t="95741" x="2895600" y="2043113"/>
          <p14:tracePt t="95751" x="2905125" y="2033588"/>
          <p14:tracePt t="95763" x="2928938" y="2024063"/>
          <p14:tracePt t="95774" x="2967038" y="2014538"/>
          <p14:tracePt t="95785" x="3000375" y="2014538"/>
          <p14:tracePt t="95797" x="3028950" y="2014538"/>
          <p14:tracePt t="95809" x="3057525" y="2014538"/>
          <p14:tracePt t="95819" x="3076575" y="2014538"/>
          <p14:tracePt t="95831" x="3086100" y="2024063"/>
          <p14:tracePt t="95842" x="3095625" y="2033588"/>
          <p14:tracePt t="95853" x="3100388" y="2043113"/>
          <p14:tracePt t="95864" x="3100388" y="2047875"/>
          <p14:tracePt t="95875" x="3100388" y="2057400"/>
          <p14:tracePt t="95887" x="3100388" y="2066925"/>
          <p14:tracePt t="95898" x="3095625" y="2076450"/>
          <p14:tracePt t="95909" x="3095625" y="2085975"/>
          <p14:tracePt t="95920" x="3095625" y="2095500"/>
          <p14:tracePt t="95943" x="3095625" y="2105025"/>
          <p14:tracePt t="95954" x="3100388" y="2114550"/>
          <p14:tracePt t="95965" x="3100388" y="2124075"/>
          <p14:tracePt t="95988" x="3109913" y="2133600"/>
          <p14:tracePt t="96000" x="3109913" y="2143125"/>
          <p14:tracePt t="96010" x="3119438" y="2143125"/>
          <p14:tracePt t="96022" x="3138488" y="2147888"/>
          <p14:tracePt t="96033" x="3157538" y="2157413"/>
          <p14:tracePt t="96046" x="3176588" y="2166938"/>
          <p14:tracePt t="96055" x="3200400" y="2166938"/>
          <p14:tracePt t="96067" x="3219450" y="2176463"/>
          <p14:tracePt t="96079" x="3238500" y="2176463"/>
          <p14:tracePt t="96091" x="3267075" y="2185988"/>
          <p14:tracePt t="96100" x="3286125" y="2185988"/>
          <p14:tracePt t="96112" x="3290888" y="2185988"/>
          <p14:tracePt t="96124" x="3300413" y="2185988"/>
          <p14:tracePt t="96134" x="3309938" y="2185988"/>
          <p14:tracePt t="96145" x="3319463" y="2195513"/>
          <p14:tracePt t="96168" x="3328988" y="2195513"/>
          <p14:tracePt t="96202" x="3328988" y="2205038"/>
          <p14:tracePt t="96247" x="3338513" y="2205038"/>
          <p14:tracePt t="96326" x="3338513" y="2214563"/>
          <p14:tracePt t="96337" x="3348038" y="2214563"/>
          <p14:tracePt t="96348" x="3357563" y="2214563"/>
          <p14:tracePt t="96359" x="3357563" y="2224088"/>
          <p14:tracePt t="96371" x="3367088" y="2224088"/>
          <p14:tracePt t="96393" x="3376613" y="2233613"/>
          <p14:tracePt t="96406" x="3381375" y="2233613"/>
          <p14:tracePt t="96428" x="3390900" y="2233613"/>
          <p14:tracePt t="96674" x="3390900" y="2238375"/>
          <p14:tracePt t="96742" x="3390900" y="2247900"/>
          <p14:tracePt t="97147" x="3400425" y="2257425"/>
          <p14:tracePt t="101052" x="3400425" y="2266950"/>
          <p14:tracePt t="101063" x="3400425" y="2276475"/>
          <p14:tracePt t="101076" x="3400425" y="2295525"/>
          <p14:tracePt t="101086" x="3400425" y="2305050"/>
          <p14:tracePt t="101096" x="3400425" y="2324100"/>
          <p14:tracePt t="101109" x="3400425" y="2333625"/>
          <p14:tracePt t="101119" x="3400425" y="2347913"/>
          <p14:tracePt t="101131" x="3400425" y="2366963"/>
          <p14:tracePt t="101142" x="3400425" y="2386013"/>
          <p14:tracePt t="101153" x="3400425" y="2405063"/>
          <p14:tracePt t="101164" x="3400425" y="2424113"/>
          <p14:tracePt t="101175" x="3400425" y="2438400"/>
          <p14:tracePt t="101186" x="3409950" y="2457450"/>
          <p14:tracePt t="101196" x="3409950" y="2476500"/>
          <p14:tracePt t="101209" x="3409950" y="2495550"/>
          <p14:tracePt t="101219" x="3409950" y="2514600"/>
          <p14:tracePt t="101231" x="3419475" y="2524125"/>
          <p14:tracePt t="101242" x="3419475" y="2538413"/>
          <p14:tracePt t="101254" x="3419475" y="2547938"/>
          <p14:tracePt t="101265" x="3429000" y="2557463"/>
          <p14:tracePt t="101276" x="3429000" y="2566988"/>
          <p14:tracePt t="101289" x="3429000" y="2576513"/>
          <p14:tracePt t="101299" x="3429000" y="2586038"/>
          <p14:tracePt t="101312" x="3429000" y="2595563"/>
          <p14:tracePt t="101322" x="3429000" y="2605088"/>
          <p14:tracePt t="101333" x="3429000" y="2614613"/>
          <p14:tracePt t="101354" x="3419475" y="2638425"/>
          <p14:tracePt t="101366" x="3419475" y="2647950"/>
          <p14:tracePt t="101376" x="3409950" y="2657475"/>
          <p14:tracePt t="101389" x="3409950" y="2667000"/>
          <p14:tracePt t="101411" x="3400425" y="2676525"/>
          <p14:tracePt t="101411" x="3390900" y="2686050"/>
          <p14:tracePt t="101421" x="3390900" y="2695575"/>
          <p14:tracePt t="101455" x="3381375" y="2705100"/>
          <p14:tracePt t="101523" x="3376613" y="2705100"/>
          <p14:tracePt t="101557" x="3376613" y="2695575"/>
          <p14:tracePt t="101568" x="3367088" y="2695575"/>
          <p14:tracePt t="101579" x="3357563" y="2686050"/>
          <p14:tracePt t="101592" x="3357563" y="2676525"/>
          <p14:tracePt t="101602" x="3357563" y="2667000"/>
          <p14:tracePt t="101613" x="3348038" y="2657475"/>
          <p14:tracePt t="101636" x="3357563" y="2647950"/>
          <p14:tracePt t="101681" x="3367088" y="2647950"/>
          <p14:tracePt t="101692" x="3376613" y="2647950"/>
          <p14:tracePt t="101704" x="3390900" y="2647950"/>
          <p14:tracePt t="101714" x="3400425" y="2657475"/>
          <p14:tracePt t="101726" x="3409950" y="2676525"/>
          <p14:tracePt t="101736" x="3429000" y="2695575"/>
          <p14:tracePt t="101749" x="3438525" y="2714625"/>
          <p14:tracePt t="101759" x="3438525" y="2738438"/>
          <p14:tracePt t="101769" x="3438525" y="2757488"/>
          <p14:tracePt t="101783" x="3438525" y="2786063"/>
          <p14:tracePt t="101795" x="3438525" y="2809875"/>
          <p14:tracePt t="101808" x="3429000" y="2828925"/>
          <p14:tracePt t="101817" x="3419475" y="2847975"/>
          <p14:tracePt t="101829" x="3400425" y="2857500"/>
          <p14:tracePt t="101839" x="3381375" y="2867025"/>
          <p14:tracePt t="101850" x="3348038" y="2876550"/>
          <p14:tracePt t="101862" x="3319463" y="2876550"/>
          <p14:tracePt t="101875" x="3290888" y="2867025"/>
          <p14:tracePt t="101884" x="3257550" y="2847975"/>
          <p14:tracePt t="101896" x="3219450" y="2828925"/>
          <p14:tracePt t="101908" x="3186113" y="2805113"/>
          <p14:tracePt t="101918" x="3167063" y="2776538"/>
          <p14:tracePt t="101929" x="3157538" y="2767013"/>
          <p14:tracePt t="101941" x="3157538" y="2738438"/>
          <p14:tracePt t="101951" x="3148013" y="2728913"/>
          <p14:tracePt t="101963" x="3157538" y="2719388"/>
          <p14:tracePt t="101974" x="3157538" y="2714625"/>
          <p14:tracePt t="101996" x="3167063" y="2714625"/>
          <p14:tracePt t="102019" x="3176588" y="2719388"/>
          <p14:tracePt t="102030" x="3176588" y="2728913"/>
          <p14:tracePt t="102042" x="3186113" y="2738438"/>
          <p14:tracePt t="102053" x="3186113" y="2757488"/>
          <p14:tracePt t="102064" x="3190875" y="2767013"/>
          <p14:tracePt t="102075" x="3190875" y="2786063"/>
          <p14:tracePt t="102087" x="3200400" y="2805113"/>
          <p14:tracePt t="102097" x="3200400" y="2819400"/>
          <p14:tracePt t="102109" x="3209925" y="2847975"/>
          <p14:tracePt t="102120" x="3209925" y="2876550"/>
          <p14:tracePt t="102131" x="3219450" y="2895600"/>
          <p14:tracePt t="102144" x="3219450" y="2919413"/>
          <p14:tracePt t="102154" x="3219450" y="2947988"/>
          <p14:tracePt t="102165" x="3219450" y="2967038"/>
          <p14:tracePt t="102177" x="3219450" y="2995613"/>
          <p14:tracePt t="102199" x="3219450" y="3057525"/>
          <p14:tracePt t="102210" x="3219450" y="3095625"/>
          <p14:tracePt t="102222" x="3219450" y="3128963"/>
          <p14:tracePt t="102233" x="3219450" y="3157538"/>
          <p14:tracePt t="102246" x="3219450" y="3186113"/>
          <p14:tracePt t="102258" x="3219450" y="3209925"/>
          <p14:tracePt t="102267" x="3219450" y="3238500"/>
          <p14:tracePt t="102279" x="3228975" y="3257550"/>
          <p14:tracePt t="102289" x="3228975" y="3286125"/>
          <p14:tracePt t="102301" x="3238500" y="3300413"/>
          <p14:tracePt t="102312" x="3248025" y="3319463"/>
          <p14:tracePt t="102325" x="3248025" y="3338513"/>
          <p14:tracePt t="102334" x="3257550" y="3357563"/>
          <p14:tracePt t="102346" x="3257550" y="3376613"/>
          <p14:tracePt t="102359" x="3267075" y="3390900"/>
          <p14:tracePt t="102369" x="3267075" y="3409950"/>
          <p14:tracePt t="102379" x="3276600" y="3419475"/>
          <p14:tracePt t="102391" x="3276600" y="3438525"/>
          <p14:tracePt t="102402" x="3276600" y="3457575"/>
          <p14:tracePt t="102413" x="3276600" y="3476625"/>
          <p14:tracePt t="102425" x="3276600" y="3500438"/>
          <p14:tracePt t="102436" x="3276600" y="3519488"/>
          <p14:tracePt t="102447" x="3267075" y="3538538"/>
          <p14:tracePt t="102459" x="3257550" y="3557588"/>
          <p14:tracePt t="102469" x="3257550" y="3571875"/>
          <p14:tracePt t="102480" x="3238500" y="3600450"/>
          <p14:tracePt t="102492" x="3228975" y="3609975"/>
          <p14:tracePt t="102503" x="3209925" y="3638550"/>
          <p14:tracePt t="102514" x="3190875" y="3657600"/>
          <p14:tracePt t="102525" x="3186113" y="3667125"/>
          <p14:tracePt t="102535" x="3176588" y="3671888"/>
          <p14:tracePt t="102547" x="3167063" y="3681413"/>
          <p14:tracePt t="102558" x="3157538" y="3690938"/>
          <p14:tracePt t="102569" x="3138488" y="3700463"/>
          <p14:tracePt t="102580" x="3128963" y="3719513"/>
          <p14:tracePt t="102591" x="3109913" y="3729038"/>
          <p14:tracePt t="102603" x="3100388" y="3738563"/>
          <p14:tracePt t="102614" x="3100388" y="3748088"/>
          <p14:tracePt t="102625" x="3100388" y="3757613"/>
          <p14:tracePt t="102637" x="3095625" y="3762375"/>
          <p14:tracePt t="102648" x="3095625" y="3771900"/>
          <p14:tracePt t="102659" x="3095625" y="3781425"/>
          <p14:tracePt t="102670" x="3100388" y="3781425"/>
          <p14:tracePt t="102681" x="3100388" y="3790950"/>
          <p14:tracePt t="102715" x="3109913" y="3800475"/>
          <p14:tracePt t="102738" x="3119438" y="3800475"/>
          <p14:tracePt t="102749" x="3128963" y="3810000"/>
          <p14:tracePt t="102784" x="3138488" y="3810000"/>
          <p14:tracePt t="102796" x="3148013" y="3819525"/>
          <p14:tracePt t="102816" x="3157538" y="3819525"/>
          <p14:tracePt t="102829" x="3167063" y="3829050"/>
          <p14:tracePt t="102842" x="3186113" y="3829050"/>
          <p14:tracePt t="102852" x="3200400" y="3829050"/>
          <p14:tracePt t="102862" x="3238500" y="3838575"/>
          <p14:tracePt t="102875" x="3290888" y="3848100"/>
          <p14:tracePt t="102885" x="3367088" y="3857625"/>
          <p14:tracePt t="102896" x="3476625" y="3857625"/>
          <p14:tracePt t="102908" x="3567113" y="3857625"/>
          <p14:tracePt t="102918" x="3700463" y="3857625"/>
          <p14:tracePt t="102930" x="3829050" y="3857625"/>
          <p14:tracePt t="102941" x="3952875" y="3848100"/>
          <p14:tracePt t="102953" x="4090988" y="3848100"/>
          <p14:tracePt t="102966" x="4181475" y="3848100"/>
          <p14:tracePt t="102975" x="4300538" y="3838575"/>
          <p14:tracePt t="102986" x="4371975" y="3838575"/>
          <p14:tracePt t="102998" x="4419600" y="3838575"/>
          <p14:tracePt t="103010" x="4433888" y="3838575"/>
          <p14:tracePt t="103020" x="4462463" y="3838575"/>
          <p14:tracePt t="103033" x="4481513" y="3838575"/>
          <p14:tracePt t="103043" x="4491038" y="3838575"/>
          <p14:tracePt t="103055" x="4500563" y="3838575"/>
          <p14:tracePt t="103065" x="4510088" y="3838575"/>
          <p14:tracePt t="103075" x="4519613" y="3838575"/>
          <p14:tracePt t="103088" x="4524375" y="3838575"/>
          <p14:tracePt t="103100" x="4552950" y="3838575"/>
          <p14:tracePt t="103112" x="4572000" y="3829050"/>
          <p14:tracePt t="103122" x="4610100" y="3829050"/>
          <p14:tracePt t="103133" x="4662488" y="3819525"/>
          <p14:tracePt t="103146" x="4752975" y="3819525"/>
          <p14:tracePt t="103155" x="4872038" y="3810000"/>
          <p14:tracePt t="103167" x="4991100" y="3800475"/>
          <p14:tracePt t="103180" x="5195888" y="3781425"/>
          <p14:tracePt t="103192" x="5405438" y="3771900"/>
          <p14:tracePt t="103200" x="5562600" y="3762375"/>
          <p14:tracePt t="103213" x="5762625" y="3757613"/>
          <p14:tracePt t="103225" x="5957888" y="3738563"/>
          <p14:tracePt t="103235" x="6086475" y="3729038"/>
          <p14:tracePt t="103247" x="6238875" y="3719513"/>
          <p14:tracePt t="103258" x="6338888" y="3719513"/>
          <p14:tracePt t="103268" x="6438900" y="3719513"/>
          <p14:tracePt t="103281" x="6529388" y="3719513"/>
          <p14:tracePt t="103292" x="6586538" y="3719513"/>
          <p14:tracePt t="103303" x="6648450" y="3719513"/>
          <p14:tracePt t="103313" x="6696075" y="3719513"/>
          <p14:tracePt t="103326" x="6729413" y="3719513"/>
          <p14:tracePt t="103335" x="6757988" y="3719513"/>
          <p14:tracePt t="103348" x="6786563" y="3719513"/>
          <p14:tracePt t="103358" x="6805613" y="3719513"/>
          <p14:tracePt t="103368" x="6829425" y="3719513"/>
          <p14:tracePt t="103379" x="6838950" y="3719513"/>
          <p14:tracePt t="103392" x="6858000" y="3719513"/>
          <p14:tracePt t="103402" x="6877050" y="3719513"/>
          <p14:tracePt t="103480" x="6858000" y="3719513"/>
          <p14:tracePt t="103491" x="6838950" y="3719513"/>
          <p14:tracePt t="103503" x="6829425" y="3719513"/>
          <p14:tracePt t="103514" x="6819900" y="3719513"/>
          <p14:tracePt t="103526" x="6819900" y="3709988"/>
          <p14:tracePt t="103536" x="6810375" y="3709988"/>
          <p14:tracePt t="103548" x="6819900" y="3700463"/>
          <p14:tracePt t="103559" x="6819900" y="3681413"/>
          <p14:tracePt t="103570" x="6838950" y="3671888"/>
          <p14:tracePt t="103582" x="6867525" y="3648075"/>
          <p14:tracePt t="103593" x="6910388" y="3619500"/>
          <p14:tracePt t="103604" x="6967538" y="3600450"/>
          <p14:tracePt t="103615" x="7000875" y="3581400"/>
          <p14:tracePt t="103626" x="7029450" y="3571875"/>
          <p14:tracePt t="103638" x="7048500" y="3571875"/>
          <p14:tracePt t="103649" x="7058025" y="3571875"/>
          <p14:tracePt t="103694" x="7048500" y="3581400"/>
          <p14:tracePt t="103705" x="7010400" y="3581400"/>
          <p14:tracePt t="103716" x="6977063" y="3590925"/>
          <p14:tracePt t="103729" x="6938963" y="3590925"/>
          <p14:tracePt t="103739" x="6905625" y="3581400"/>
          <p14:tracePt t="103750" x="6867525" y="3571875"/>
          <p14:tracePt t="103763" x="6838950" y="3567113"/>
          <p14:tracePt t="103774" x="6819900" y="3557588"/>
          <p14:tracePt t="103785" x="6819900" y="3548063"/>
          <p14:tracePt t="103797" x="6810375" y="3529013"/>
          <p14:tracePt t="103808" x="6810375" y="3519488"/>
          <p14:tracePt t="103820" x="6819900" y="3500438"/>
          <p14:tracePt t="103830" x="6829425" y="3481388"/>
          <p14:tracePt t="103843" x="6848475" y="3476625"/>
          <p14:tracePt t="103853" x="6867525" y="3467100"/>
          <p14:tracePt t="103865" x="6896100" y="3457575"/>
          <p14:tracePt t="103875" x="6910388" y="3457575"/>
          <p14:tracePt t="103888" x="6929438" y="3457575"/>
          <p14:tracePt t="103898" x="6938963" y="3457575"/>
          <p14:tracePt t="103910" x="6948488" y="3467100"/>
          <p14:tracePt t="103920" x="6958013" y="3476625"/>
          <p14:tracePt t="103933" x="6958013" y="3481388"/>
          <p14:tracePt t="103955" x="6948488" y="3490913"/>
          <p14:tracePt t="103965" x="6929438" y="3500438"/>
          <p14:tracePt t="103980" x="6919913" y="3500438"/>
          <p14:tracePt t="103988" x="6910388" y="3500438"/>
          <p14:tracePt t="104113" x="6910388" y="3509963"/>
          <p14:tracePt t="104122" x="6910388" y="3519488"/>
          <p14:tracePt t="104135" x="6896100" y="3529013"/>
          <p14:tracePt t="104145" x="6877050" y="3548063"/>
          <p14:tracePt t="104158" x="6819900" y="3581400"/>
          <p14:tracePt t="104168" x="6748463" y="3619500"/>
          <p14:tracePt t="104180" x="6657975" y="3667125"/>
          <p14:tracePt t="104191" x="6577013" y="3690938"/>
          <p14:tracePt t="104203" x="6448425" y="3729038"/>
          <p14:tracePt t="104212" x="6324600" y="3762375"/>
          <p14:tracePt t="104224" x="6167438" y="3800475"/>
          <p14:tracePt t="104236" x="5986463" y="3829050"/>
          <p14:tracePt t="104248" x="5824538" y="3848100"/>
          <p14:tracePt t="104259" x="5576888" y="3862388"/>
          <p14:tracePt t="104271" x="5295900" y="3890963"/>
          <p14:tracePt t="104282" x="5024438" y="3919538"/>
          <p14:tracePt t="104292" x="4791075" y="3938588"/>
          <p14:tracePt t="104304" x="4672013" y="3948113"/>
          <p14:tracePt t="104315" x="4481513" y="3971925"/>
          <p14:tracePt t="104327" x="4352925" y="3981450"/>
          <p14:tracePt t="104339" x="4152900" y="4000500"/>
          <p14:tracePt t="104348" x="3971925" y="4029075"/>
          <p14:tracePt t="104362" x="3857625" y="4038600"/>
          <p14:tracePt t="104371" x="3709988" y="4048125"/>
          <p14:tracePt t="104384" x="3571875" y="4052888"/>
          <p14:tracePt t="104396" x="3490913" y="4062413"/>
          <p14:tracePt t="104403" x="3381375" y="4071938"/>
          <p14:tracePt t="104417" x="3319463" y="4081463"/>
          <p14:tracePt t="104429" x="3257550" y="4090988"/>
          <p14:tracePt t="104437" x="3200400" y="4100513"/>
          <p14:tracePt t="104451" x="3167063" y="4100513"/>
          <p14:tracePt t="104463" x="3119438" y="4100513"/>
          <p14:tracePt t="104475" x="3076575" y="4110038"/>
          <p14:tracePt t="104482" x="3048000" y="4110038"/>
          <p14:tracePt t="104496" x="3019425" y="4110038"/>
          <p14:tracePt t="104505" x="3000375" y="4110038"/>
          <p14:tracePt t="104515" x="2986088" y="4110038"/>
          <p14:tracePt t="104526" x="2967038" y="4110038"/>
          <p14:tracePt t="104538" x="2947988" y="4110038"/>
          <p14:tracePt t="104549" x="2938463" y="4110038"/>
          <p14:tracePt t="104562" x="2919413" y="4110038"/>
          <p14:tracePt t="104571" x="2909888" y="4110038"/>
          <p14:tracePt t="104583" x="2905125" y="4110038"/>
          <p14:tracePt t="104616" x="2895600" y="4110038"/>
          <p14:tracePt t="104729" x="2895600" y="4100513"/>
          <p14:tracePt t="104763" x="2886075" y="4100513"/>
          <p14:tracePt t="104788" x="2876550" y="4100513"/>
          <p14:tracePt t="104797" x="2867025" y="4100513"/>
          <p14:tracePt t="104810" x="2857500" y="4100513"/>
          <p14:tracePt t="104820" x="2847975" y="4100513"/>
          <p14:tracePt t="104832" x="2838450" y="4100513"/>
          <p14:tracePt t="105258" x="2847975" y="4100513"/>
          <p14:tracePt t="105270" x="2857500" y="4100513"/>
          <p14:tracePt t="105280" x="2867025" y="4100513"/>
          <p14:tracePt t="105292" x="2876550" y="4100513"/>
          <p14:tracePt t="105595" x="2886075" y="4090988"/>
          <p14:tracePt t="117860" x="2895600" y="4081463"/>
          <p14:tracePt t="117871" x="2895600" y="4071938"/>
          <p14:tracePt t="117882" x="2895600" y="4062413"/>
          <p14:tracePt t="117894" x="2905125" y="4062413"/>
          <p14:tracePt t="117905" x="2905125" y="4052888"/>
          <p14:tracePt t="117916" x="2905125" y="4048125"/>
          <p14:tracePt t="117930" x="2909888" y="4048125"/>
          <p14:tracePt t="117939" x="2919413" y="4029075"/>
          <p14:tracePt t="117949" x="2938463" y="4019550"/>
          <p14:tracePt t="117962" x="2957513" y="4010025"/>
          <p14:tracePt t="117984" x="2995613" y="3981450"/>
          <p14:tracePt t="117996" x="3019425" y="3962400"/>
          <p14:tracePt t="118009" x="3057525" y="3948113"/>
          <p14:tracePt t="118016" x="3095625" y="3919538"/>
          <p14:tracePt t="118029" x="3128963" y="3900488"/>
          <p14:tracePt t="118041" x="3167063" y="3871913"/>
          <p14:tracePt t="118051" x="3209925" y="3848100"/>
          <p14:tracePt t="118062" x="3276600" y="3800475"/>
          <p14:tracePt t="118074" x="3357563" y="3757613"/>
          <p14:tracePt t="118084" x="3409950" y="3719513"/>
          <p14:tracePt t="118096" x="3481388" y="3667125"/>
          <p14:tracePt t="118109" x="3548063" y="3609975"/>
          <p14:tracePt t="118119" x="3590925" y="3557588"/>
          <p14:tracePt t="118130" x="3638550" y="3500438"/>
          <p14:tracePt t="118141" x="3657600" y="3467100"/>
          <p14:tracePt t="118151" x="3681413" y="3419475"/>
          <p14:tracePt t="118164" x="3709988" y="3376613"/>
          <p14:tracePt t="118175" x="3729038" y="3338513"/>
          <p14:tracePt t="118187" x="3757613" y="3286125"/>
          <p14:tracePt t="118197" x="3771900" y="3238500"/>
          <p14:tracePt t="118209" x="3810000" y="3176588"/>
          <p14:tracePt t="118219" x="3862388" y="3095625"/>
          <p14:tracePt t="118231" x="3919538" y="3000375"/>
          <p14:tracePt t="118242" x="3971925" y="2938463"/>
          <p14:tracePt t="118254" x="4048125" y="2838450"/>
          <p14:tracePt t="118265" x="4129088" y="2728913"/>
          <p14:tracePt t="118279" x="4229100" y="2614613"/>
          <p14:tracePt t="118286" x="4333875" y="2476500"/>
          <p14:tracePt t="118299" x="4429125" y="2386013"/>
          <p14:tracePt t="118312" x="4562475" y="2238375"/>
          <p14:tracePt t="118321" x="4724400" y="2085975"/>
          <p14:tracePt t="118332" x="4914900" y="1914525"/>
          <p14:tracePt t="118346" x="5105400" y="1752600"/>
          <p14:tracePt t="118354" x="5262563" y="1624013"/>
          <p14:tracePt t="118367" x="5472113" y="1443038"/>
          <p14:tracePt t="118382" x="5695950" y="1252538"/>
          <p14:tracePt t="118389" x="5934075" y="1071563"/>
          <p14:tracePt t="118400" x="6124575" y="933450"/>
          <p14:tracePt t="118412" x="6367463" y="762000"/>
          <p14:tracePt t="118424" x="6615113" y="600075"/>
          <p14:tracePt t="118432" x="6848475" y="442913"/>
          <p14:tracePt t="118446" x="7077075" y="300038"/>
          <p14:tracePt t="118466" x="7229475" y="200025"/>
          <p14:tracePt t="118467" x="7391400" y="904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72" y="-148501"/>
            <a:ext cx="8871779" cy="857250"/>
          </a:xfrm>
        </p:spPr>
        <p:txBody>
          <a:bodyPr>
            <a:noAutofit/>
          </a:bodyPr>
          <a:lstStyle/>
          <a:p>
            <a:r>
              <a:rPr lang="en-US" sz="2800" dirty="0"/>
              <a:t>Rheology of the hybrid at high salinity and temperature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7" y="1411248"/>
            <a:ext cx="4850930" cy="3153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54" y="1944672"/>
            <a:ext cx="3959239" cy="2284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3660" y="2046276"/>
            <a:ext cx="111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0000FF"/>
                </a:solidFill>
              </a:rPr>
              <a:t>Critical NPs concentration</a:t>
            </a:r>
          </a:p>
        </p:txBody>
      </p:sp>
      <p:sp>
        <p:nvSpPr>
          <p:cNvPr id="7" name="Left Brace 6"/>
          <p:cNvSpPr/>
          <p:nvPr/>
        </p:nvSpPr>
        <p:spPr>
          <a:xfrm rot="5400000">
            <a:off x="3597883" y="564764"/>
            <a:ext cx="238836" cy="1485660"/>
          </a:xfrm>
          <a:prstGeom prst="leftBrace">
            <a:avLst>
              <a:gd name="adj1" fmla="val 6500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192835" y="849622"/>
            <a:ext cx="148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FF"/>
                </a:solidFill>
              </a:rPr>
              <a:t>Semi-dilute</a:t>
            </a:r>
          </a:p>
        </p:txBody>
      </p:sp>
      <p:sp>
        <p:nvSpPr>
          <p:cNvPr id="9" name="Left Brace 8"/>
          <p:cNvSpPr/>
          <p:nvPr/>
        </p:nvSpPr>
        <p:spPr>
          <a:xfrm rot="5400000">
            <a:off x="1367265" y="371529"/>
            <a:ext cx="238836" cy="1840603"/>
          </a:xfrm>
          <a:prstGeom prst="leftBrace">
            <a:avLst>
              <a:gd name="adj1" fmla="val 6500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219151" y="829382"/>
            <a:ext cx="727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FF"/>
                </a:solidFill>
              </a:rPr>
              <a:t>Dilute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73660" y="1382659"/>
            <a:ext cx="2756848" cy="5414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The effect of critical NPs concentration in the semi-dilute regime</a:t>
            </a:r>
          </a:p>
        </p:txBody>
      </p:sp>
    </p:spTree>
    <p:extLst>
      <p:ext uri="{BB962C8B-B14F-4D97-AF65-F5344CB8AC3E}">
        <p14:creationId xmlns:p14="http://schemas.microsoft.com/office/powerpoint/2010/main" val="39299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72"/>
    </mc:Choice>
    <mc:Fallback xmlns="">
      <p:transition spd="slow" advTm="54272"/>
    </mc:Fallback>
  </mc:AlternateContent>
  <p:extLst>
    <p:ext uri="{3A86A75C-4F4B-4683-9AE1-C65F6400EC91}">
      <p14:laserTraceLst xmlns:p14="http://schemas.microsoft.com/office/powerpoint/2010/main">
        <p14:tracePtLst>
          <p14:tracePt t="168" x="8129588" y="1414463"/>
          <p14:tracePt t="181" x="8139113" y="1404938"/>
          <p14:tracePt t="190" x="8143875" y="1395413"/>
          <p14:tracePt t="201" x="8153400" y="1371600"/>
          <p14:tracePt t="213" x="8162925" y="1352550"/>
          <p14:tracePt t="223" x="8181975" y="1323975"/>
          <p14:tracePt t="235" x="8210550" y="1304925"/>
          <p14:tracePt t="246" x="8220075" y="1285875"/>
          <p14:tracePt t="256" x="8239125" y="1262063"/>
          <p14:tracePt t="268" x="8253413" y="1252538"/>
          <p14:tracePt t="280" x="8272463" y="1223963"/>
          <p14:tracePt t="291" x="8281988" y="1204913"/>
          <p14:tracePt t="302" x="8291513" y="1195388"/>
          <p14:tracePt t="313" x="8301038" y="1171575"/>
          <p14:tracePt t="324" x="8310563" y="1162050"/>
          <p14:tracePt t="336" x="8310563" y="1152525"/>
          <p14:tracePt t="369" x="8310563" y="1143000"/>
          <p14:tracePt t="381" x="8320088" y="1143000"/>
          <p14:tracePt t="548" x="8320088" y="1133475"/>
          <p14:tracePt t="559" x="8329613" y="1123950"/>
          <p14:tracePt t="570" x="8334375" y="1114425"/>
          <p14:tracePt t="582" x="8353425" y="1090613"/>
          <p14:tracePt t="596" x="8372475" y="1071563"/>
          <p14:tracePt t="616" x="8410575" y="1004888"/>
          <p14:tracePt t="626" x="8434388" y="962025"/>
          <p14:tracePt t="639" x="8472488" y="904875"/>
          <p14:tracePt t="651" x="8510588" y="862013"/>
          <p14:tracePt t="662" x="8543925" y="814388"/>
          <p14:tracePt t="671" x="8562975" y="781050"/>
          <p14:tracePt t="684" x="8601075" y="733425"/>
          <p14:tracePt t="696" x="8634413" y="690563"/>
          <p14:tracePt t="706" x="8672513" y="642938"/>
          <p14:tracePt t="716" x="8701088" y="619125"/>
          <p14:tracePt t="729" x="8715375" y="590550"/>
          <p14:tracePt t="740" x="8734425" y="571500"/>
          <p14:tracePt t="752" x="8743950" y="542925"/>
          <p14:tracePt t="762" x="8763000" y="523875"/>
          <p14:tracePt t="774" x="8772525" y="519113"/>
          <p14:tracePt t="785" x="8782050" y="490538"/>
          <p14:tracePt t="796" x="8801100" y="471488"/>
          <p14:tracePt t="807" x="8801100" y="461963"/>
          <p14:tracePt t="819" x="8810625" y="452438"/>
          <p14:tracePt t="829" x="8815388" y="442913"/>
          <p14:tracePt t="864" x="8824913" y="433388"/>
          <p14:tracePt t="7064" x="8772525" y="471488"/>
          <p14:tracePt t="7075" x="8643938" y="533400"/>
          <p14:tracePt t="7085" x="8520113" y="600075"/>
          <p14:tracePt t="7098" x="8253413" y="714375"/>
          <p14:tracePt t="7110" x="7881938" y="862013"/>
          <p14:tracePt t="7120" x="7558088" y="981075"/>
          <p14:tracePt t="7133" x="6948488" y="1190625"/>
          <p14:tracePt t="7142" x="6205538" y="1414463"/>
          <p14:tracePt t="7155" x="5634038" y="1585913"/>
          <p14:tracePt t="7167" x="4714875" y="1843088"/>
          <p14:tracePt t="7176" x="4038600" y="2033588"/>
          <p14:tracePt t="7189" x="3095625" y="2276475"/>
          <p14:tracePt t="7200" x="2214563" y="2495550"/>
          <p14:tracePt t="7217" x="1662113" y="2619375"/>
          <p14:tracePt t="7220" x="990600" y="2776538"/>
          <p14:tracePt t="7234" x="433388" y="2886075"/>
          <p14:tracePt t="7250" x="161925" y="2938463"/>
          <p14:tracePt t="7490" x="28575" y="3109913"/>
          <p14:tracePt t="7500" x="61913" y="3100388"/>
          <p14:tracePt t="7513" x="109538" y="3076575"/>
          <p14:tracePt t="7523" x="142875" y="3038475"/>
          <p14:tracePt t="7535" x="171450" y="3000375"/>
          <p14:tracePt t="7546" x="180975" y="2967038"/>
          <p14:tracePt t="7557" x="190500" y="2928938"/>
          <p14:tracePt t="7567" x="190500" y="2905125"/>
          <p14:tracePt t="7580" x="190500" y="2876550"/>
          <p14:tracePt t="7590" x="190500" y="2847975"/>
          <p14:tracePt t="7602" x="180975" y="2838450"/>
          <p14:tracePt t="7613" x="171450" y="2838450"/>
          <p14:tracePt t="7625" x="161925" y="2838450"/>
          <p14:tracePt t="7635" x="142875" y="2847975"/>
          <p14:tracePt t="7647" x="138113" y="2867025"/>
          <p14:tracePt t="7658" x="119063" y="2909888"/>
          <p14:tracePt t="7670" x="90488" y="2976563"/>
          <p14:tracePt t="7680" x="61913" y="3048000"/>
          <p14:tracePt t="7693" x="47625" y="3138488"/>
          <p14:tracePt t="7703" x="38100" y="3209925"/>
          <p14:tracePt t="7717" x="28575" y="3319463"/>
          <p14:tracePt t="7725" x="38100" y="3438525"/>
          <p14:tracePt t="7739" x="61913" y="3548063"/>
          <p14:tracePt t="7750" x="80963" y="3629025"/>
          <p14:tracePt t="7763" x="109538" y="3757613"/>
          <p14:tracePt t="7773" x="152400" y="3871913"/>
          <p14:tracePt t="7784" x="219075" y="4010025"/>
          <p14:tracePt t="7797" x="309563" y="4152900"/>
          <p14:tracePt t="7805" x="371475" y="4252913"/>
          <p14:tracePt t="7817" x="490538" y="4391025"/>
          <p14:tracePt t="7829" x="609600" y="4510088"/>
          <p14:tracePt t="7840" x="762000" y="4633913"/>
          <p14:tracePt t="7851" x="904875" y="4714875"/>
          <p14:tracePt t="7864" x="1171575" y="4814888"/>
          <p14:tracePt t="7874" x="1462088" y="4881563"/>
          <p14:tracePt t="7885" x="1714500" y="4924425"/>
          <p14:tracePt t="7896" x="1895475" y="4953000"/>
          <p14:tracePt t="7907" x="1985963" y="4972050"/>
          <p14:tracePt t="7917" x="2085975" y="4972050"/>
          <p14:tracePt t="7931" x="2166938" y="4972050"/>
          <p14:tracePt t="7940" x="2233613" y="4972050"/>
          <p14:tracePt t="7953" x="2257425" y="4962525"/>
          <p14:tracePt t="7962" x="2286000" y="4953000"/>
          <p14:tracePt t="7975" x="2305050" y="4953000"/>
          <p14:tracePt t="7984" x="2314575" y="4943475"/>
          <p14:tracePt t="8007" x="2314575" y="4933950"/>
          <p14:tracePt t="8029" x="2314575" y="4924425"/>
          <p14:tracePt t="8042" x="2295525" y="4914900"/>
          <p14:tracePt t="8052" x="2286000" y="4914900"/>
          <p14:tracePt t="8065" x="2257425" y="4905375"/>
          <p14:tracePt t="8074" x="2224088" y="4905375"/>
          <p14:tracePt t="8088" x="2185988" y="4905375"/>
          <p14:tracePt t="8097" x="2147888" y="4914900"/>
          <p14:tracePt t="8109" x="2124075" y="4914900"/>
          <p14:tracePt t="8119" x="2105025" y="4914900"/>
          <p14:tracePt t="8130" x="2105025" y="4924425"/>
          <p14:tracePt t="8155" x="2114550" y="4924425"/>
          <p14:tracePt t="8164" x="2147888" y="4924425"/>
          <p14:tracePt t="8180" x="2224088" y="4924425"/>
          <p14:tracePt t="8187" x="2324100" y="4924425"/>
          <p14:tracePt t="8201" x="2457450" y="4914900"/>
          <p14:tracePt t="8209" x="2576513" y="4900613"/>
          <p14:tracePt t="8223" x="2757488" y="4891088"/>
          <p14:tracePt t="8234" x="2947988" y="4872038"/>
          <p14:tracePt t="8243" x="3119438" y="4843463"/>
          <p14:tracePt t="8254" x="3238500" y="4833938"/>
          <p14:tracePt t="8267" x="3338513" y="4824413"/>
          <p14:tracePt t="8277" x="3390900" y="4814888"/>
          <p14:tracePt t="8290" x="3409950" y="4814888"/>
          <p14:tracePt t="8300" x="3419475" y="4814888"/>
          <p14:tracePt t="37157" x="3476625" y="4781550"/>
          <p14:tracePt t="37168" x="3638550" y="4691063"/>
          <p14:tracePt t="37180" x="3790950" y="4619625"/>
          <p14:tracePt t="37191" x="4048125" y="4500563"/>
          <p14:tracePt t="37203" x="4329113" y="4362450"/>
          <p14:tracePt t="37214" x="4519613" y="4271963"/>
          <p14:tracePt t="37225" x="4814888" y="4138613"/>
          <p14:tracePt t="37236" x="5105400" y="4010025"/>
          <p14:tracePt t="37247" x="5295900" y="3929063"/>
          <p14:tracePt t="37257" x="5553075" y="3829050"/>
          <p14:tracePt t="37268" x="5695950" y="3771900"/>
          <p14:tracePt t="37279" x="5857875" y="3709988"/>
          <p14:tracePt t="37291" x="5967413" y="3667125"/>
          <p14:tracePt t="37301" x="6024563" y="3648075"/>
          <p14:tracePt t="37313" x="6048375" y="3638550"/>
          <p14:tracePt t="37324" x="6057900" y="3638550"/>
          <p14:tracePt t="37335" x="6048375" y="3648075"/>
          <p14:tracePt t="37347" x="6005513" y="3667125"/>
          <p14:tracePt t="37358" x="5934075" y="3690938"/>
          <p14:tracePt t="37504" x="5943600" y="3690938"/>
          <p14:tracePt t="37538" x="5953125" y="3690938"/>
          <p14:tracePt t="37571" x="5957888" y="3690938"/>
          <p14:tracePt t="37605" x="5957888" y="3700463"/>
          <p14:tracePt t="37628" x="5967413" y="3700463"/>
          <p14:tracePt t="37741" x="5976938" y="3700463"/>
          <p14:tracePt t="37776" x="5986463" y="3700463"/>
          <p14:tracePt t="37978" x="5995988" y="3690938"/>
          <p14:tracePt t="38012" x="6005513" y="3690938"/>
          <p14:tracePt t="38069" x="6015038" y="3690938"/>
          <p14:tracePt t="38091" x="6005513" y="3690938"/>
          <p14:tracePt t="38102" x="5995988" y="3690938"/>
          <p14:tracePt t="38113" x="5967413" y="3690938"/>
          <p14:tracePt t="38125" x="5953125" y="3690938"/>
          <p14:tracePt t="38338" x="5957888" y="3690938"/>
          <p14:tracePt t="38351" x="5967413" y="3690938"/>
          <p14:tracePt t="38363" x="5976938" y="3690938"/>
          <p14:tracePt t="38373" x="5986463" y="3681413"/>
          <p14:tracePt t="38395" x="5995988" y="3681413"/>
          <p14:tracePt t="38439" x="6005513" y="3681413"/>
          <p14:tracePt t="38462" x="6015038" y="3681413"/>
          <p14:tracePt t="38474" x="6024563" y="3681413"/>
          <p14:tracePt t="38485" x="6034088" y="3671888"/>
          <p14:tracePt t="38497" x="6043613" y="3671888"/>
          <p14:tracePt t="38506" x="6057900" y="3667125"/>
          <p14:tracePt t="38517" x="6076950" y="3667125"/>
          <p14:tracePt t="38529" x="6096000" y="3648075"/>
          <p14:tracePt t="38539" x="6134100" y="3638550"/>
          <p14:tracePt t="38551" x="6157913" y="3619500"/>
          <p14:tracePt t="38562" x="6196013" y="3600450"/>
          <p14:tracePt t="38574" x="6215063" y="3590925"/>
          <p14:tracePt t="38584" x="6248400" y="3571875"/>
          <p14:tracePt t="38596" x="6276975" y="3557588"/>
          <p14:tracePt t="38607" x="6296025" y="3548063"/>
          <p14:tracePt t="38619" x="6305550" y="3538538"/>
          <p14:tracePt t="38629" x="6324600" y="3519488"/>
          <p14:tracePt t="38641" x="6338888" y="3509963"/>
          <p14:tracePt t="38651" x="6348413" y="3500438"/>
          <p14:tracePt t="38664" x="6367463" y="3490913"/>
          <p14:tracePt t="38686" x="6376988" y="3476625"/>
          <p14:tracePt t="38697" x="6386513" y="3476625"/>
          <p14:tracePt t="38709" x="6396038" y="3467100"/>
          <p14:tracePt t="38721" x="6405563" y="3467100"/>
          <p14:tracePt t="38743" x="6415088" y="3457575"/>
          <p14:tracePt t="38832" x="6415088" y="3467100"/>
          <p14:tracePt t="38846" x="6405563" y="3467100"/>
          <p14:tracePt t="38912" x="6396038" y="3467100"/>
          <p14:tracePt t="38945" x="6386513" y="3467100"/>
          <p14:tracePt t="38957" x="6386513" y="3457575"/>
          <p14:tracePt t="38967" x="6386513" y="3448050"/>
          <p14:tracePt t="38979" x="6376988" y="3438525"/>
          <p14:tracePt t="38990" x="6376988" y="3429000"/>
          <p14:tracePt t="39003" x="6386513" y="3419475"/>
          <p14:tracePt t="39013" x="6396038" y="3400425"/>
          <p14:tracePt t="39026" x="6415088" y="3381375"/>
          <p14:tracePt t="39036" x="6429375" y="3367088"/>
          <p14:tracePt t="39047" x="6467475" y="3338513"/>
          <p14:tracePt t="39060" x="6505575" y="3309938"/>
          <p14:tracePt t="39071" x="6548438" y="3286125"/>
          <p14:tracePt t="39080" x="6596063" y="3267075"/>
          <p14:tracePt t="39092" x="6667500" y="3238500"/>
          <p14:tracePt t="39104" x="6748463" y="3209925"/>
          <p14:tracePt t="39117" x="6829425" y="3186113"/>
          <p14:tracePt t="39125" x="6896100" y="3157538"/>
          <p14:tracePt t="39138" x="6986588" y="3138488"/>
          <p14:tracePt t="39148" x="7067550" y="3109913"/>
          <p14:tracePt t="39162" x="7148513" y="3095625"/>
          <p14:tracePt t="39183" x="7239000" y="3076575"/>
          <p14:tracePt t="39195" x="7277100" y="3067050"/>
          <p14:tracePt t="39205" x="7300913" y="3067050"/>
          <p14:tracePt t="39217" x="7310438" y="3067050"/>
          <p14:tracePt t="39295" x="7300913" y="3067050"/>
          <p14:tracePt t="39306" x="7300913" y="3076575"/>
          <p14:tracePt t="39318" x="7291388" y="3076575"/>
          <p14:tracePt t="39329" x="7286625" y="3076575"/>
          <p14:tracePt t="39340" x="7277100" y="3086100"/>
          <p14:tracePt t="39351" x="7267575" y="3095625"/>
          <p14:tracePt t="39363" x="7258050" y="3100388"/>
          <p14:tracePt t="39374" x="7239000" y="3100388"/>
          <p14:tracePt t="39385" x="7239000" y="3109913"/>
          <p14:tracePt t="39396" x="7229475" y="3109913"/>
          <p14:tracePt t="39408" x="7229475" y="3119438"/>
          <p14:tracePt t="39519" x="7239000" y="3119438"/>
          <p14:tracePt t="39630" x="7229475" y="3119438"/>
          <p14:tracePt t="39653" x="7219950" y="3119438"/>
          <p14:tracePt t="39664" x="7210425" y="3119438"/>
          <p14:tracePt t="39777" x="7219950" y="3119438"/>
          <p14:tracePt t="39869" x="7210425" y="3119438"/>
          <p14:tracePt t="39880" x="7210425" y="3109913"/>
          <p14:tracePt t="39891" x="7200900" y="3109913"/>
          <p14:tracePt t="39902" x="7191375" y="3109913"/>
          <p14:tracePt t="39913" x="7186613" y="3100388"/>
          <p14:tracePt t="39936" x="7186613" y="3095625"/>
          <p14:tracePt t="39947" x="7186613" y="3086100"/>
          <p14:tracePt t="39969" x="7191375" y="3086100"/>
          <p14:tracePt t="39980" x="7191375" y="3076575"/>
          <p14:tracePt t="39992" x="7200900" y="3076575"/>
          <p14:tracePt t="40003" x="7210425" y="3076575"/>
          <p14:tracePt t="40014" x="7219950" y="3076575"/>
          <p14:tracePt t="40036" x="7229475" y="3076575"/>
          <p14:tracePt t="40059" x="7239000" y="3076575"/>
          <p14:tracePt t="40081" x="7239000" y="3086100"/>
          <p14:tracePt t="40228" x="7248525" y="3086100"/>
          <p14:tracePt t="40239" x="7267575" y="3086100"/>
          <p14:tracePt t="40251" x="7277100" y="3086100"/>
          <p14:tracePt t="40263" x="7286625" y="3086100"/>
          <p14:tracePt t="40273" x="7300913" y="3086100"/>
          <p14:tracePt t="40307" x="7300913" y="3076575"/>
          <p14:tracePt t="40329" x="7300913" y="3067050"/>
          <p14:tracePt t="40341" x="7291388" y="3067050"/>
          <p14:tracePt t="40352" x="7291388" y="3057525"/>
          <p14:tracePt t="40363" x="7286625" y="3048000"/>
          <p14:tracePt t="40374" x="7267575" y="3038475"/>
          <p14:tracePt t="40385" x="7258050" y="3028950"/>
          <p14:tracePt t="40396" x="7248525" y="3028950"/>
          <p14:tracePt t="40409" x="7229475" y="3028950"/>
          <p14:tracePt t="40419" x="7219950" y="3019425"/>
          <p14:tracePt t="40442" x="7210425" y="3019425"/>
          <p14:tracePt t="40499" x="7210425" y="3028950"/>
          <p14:tracePt t="40519" x="7200900" y="3028950"/>
          <p14:tracePt t="40530" x="7200900" y="3038475"/>
          <p14:tracePt t="40553" x="7191375" y="3048000"/>
          <p14:tracePt t="40564" x="7177088" y="3057525"/>
          <p14:tracePt t="40576" x="7167563" y="3067050"/>
          <p14:tracePt t="40586" x="7148513" y="3067050"/>
          <p14:tracePt t="40598" x="7129463" y="3076575"/>
          <p14:tracePt t="40609" x="7110413" y="3086100"/>
          <p14:tracePt t="40620" x="7086600" y="3086100"/>
          <p14:tracePt t="40631" x="7067550" y="3086100"/>
          <p14:tracePt t="40643" x="7038975" y="3086100"/>
          <p14:tracePt t="40654" x="7019925" y="3086100"/>
          <p14:tracePt t="40667" x="6996113" y="3086100"/>
          <p14:tracePt t="40677" x="6977063" y="3086100"/>
          <p14:tracePt t="40688" x="6967538" y="3086100"/>
          <p14:tracePt t="40700" x="6958013" y="3086100"/>
          <p14:tracePt t="40721" x="6958013" y="3076575"/>
          <p14:tracePt t="40745" x="6967538" y="3067050"/>
          <p14:tracePt t="40756" x="6977063" y="3067050"/>
          <p14:tracePt t="40767" x="6986588" y="3067050"/>
          <p14:tracePt t="40779" x="6996113" y="3057525"/>
          <p14:tracePt t="40800" x="7000875" y="3057525"/>
          <p14:tracePt t="40823" x="7010400" y="3057525"/>
          <p14:tracePt t="40891" x="7010400" y="3067050"/>
          <p14:tracePt t="40924" x="7010400" y="3076575"/>
          <p14:tracePt t="40947" x="7010400" y="3086100"/>
          <p14:tracePt t="40981" x="7010400" y="3095625"/>
          <p14:tracePt t="41003" x="7010400" y="3100388"/>
          <p14:tracePt t="41025" x="7010400" y="3109913"/>
          <p14:tracePt t="41038" x="7010400" y="3119438"/>
          <p14:tracePt t="41050" x="7010400" y="3128963"/>
          <p14:tracePt t="41063" x="7000875" y="3138488"/>
          <p14:tracePt t="41072" x="7000875" y="3148013"/>
          <p14:tracePt t="41083" x="7000875" y="3157538"/>
          <p14:tracePt t="41096" x="6996113" y="3176588"/>
          <p14:tracePt t="41106" x="6996113" y="3186113"/>
          <p14:tracePt t="41117" x="6986588" y="3200400"/>
          <p14:tracePt t="41129" x="6977063" y="3219450"/>
          <p14:tracePt t="41138" x="6967538" y="3238500"/>
          <p14:tracePt t="41151" x="6958013" y="3267075"/>
          <p14:tracePt t="41162" x="6948488" y="3276600"/>
          <p14:tracePt t="41173" x="6938963" y="3300413"/>
          <p14:tracePt t="41184" x="6919913" y="3319463"/>
          <p14:tracePt t="41196" x="6910388" y="3348038"/>
          <p14:tracePt t="41207" x="6905625" y="3367088"/>
          <p14:tracePt t="41218" x="6896100" y="3381375"/>
          <p14:tracePt t="41229" x="6877050" y="3409950"/>
          <p14:tracePt t="41239" x="6867525" y="3438525"/>
          <p14:tracePt t="41251" x="6848475" y="3476625"/>
          <p14:tracePt t="41263" x="6848475" y="3490913"/>
          <p14:tracePt t="41274" x="6829425" y="3529013"/>
          <p14:tracePt t="41286" x="6829425" y="3557588"/>
          <p14:tracePt t="41297" x="6819900" y="3581400"/>
          <p14:tracePt t="41308" x="6810375" y="3609975"/>
          <p14:tracePt t="41319" x="6805613" y="3648075"/>
          <p14:tracePt t="41331" x="6786563" y="3690938"/>
          <p14:tracePt t="41342" x="6767513" y="3719513"/>
          <p14:tracePt t="41353" x="6748463" y="3757613"/>
          <p14:tracePt t="41364" x="6748463" y="3771900"/>
          <p14:tracePt t="41376" x="6729413" y="3800475"/>
          <p14:tracePt t="41386" x="6719888" y="3829050"/>
          <p14:tracePt t="41398" x="6719888" y="3857625"/>
          <p14:tracePt t="41409" x="6715125" y="3871913"/>
          <p14:tracePt t="41420" x="6705600" y="3890963"/>
          <p14:tracePt t="41431" x="6696075" y="3919538"/>
          <p14:tracePt t="41443" x="6696075" y="3948113"/>
          <p14:tracePt t="41454" x="6686550" y="3971925"/>
          <p14:tracePt t="41467" x="6677025" y="3990975"/>
          <p14:tracePt t="41476" x="6677025" y="4019550"/>
          <p14:tracePt t="41486" x="6667500" y="4038600"/>
          <p14:tracePt t="41498" x="6667500" y="4062413"/>
          <p14:tracePt t="41509" x="6667500" y="4081463"/>
          <p14:tracePt t="41521" x="6667500" y="4100513"/>
          <p14:tracePt t="41531" x="6667500" y="4119563"/>
          <p14:tracePt t="41543" x="6657975" y="4138613"/>
          <p14:tracePt t="41554" x="6657975" y="4143375"/>
          <p14:tracePt t="41566" x="6657975" y="4162425"/>
          <p14:tracePt t="41576" x="6657975" y="4181475"/>
          <p14:tracePt t="41588" x="6657975" y="4191000"/>
          <p14:tracePt t="41601" x="6648450" y="4210050"/>
          <p14:tracePt t="41614" x="6648450" y="4229100"/>
          <p14:tracePt t="41621" x="6648450" y="4238625"/>
          <p14:tracePt t="41634" x="6638925" y="4252913"/>
          <p14:tracePt t="41646" x="6638925" y="4262438"/>
          <p14:tracePt t="41655" x="6638925" y="4281488"/>
          <p14:tracePt t="41667" x="6629400" y="4291013"/>
          <p14:tracePt t="41679" x="6629400" y="4300538"/>
          <p14:tracePt t="41689" x="6619875" y="4319588"/>
          <p14:tracePt t="41700" x="6615113" y="4333875"/>
          <p14:tracePt t="41712" x="6615113" y="4343400"/>
          <p14:tracePt t="41723" x="6605588" y="4362450"/>
          <p14:tracePt t="41734" x="6596063" y="4371975"/>
          <p14:tracePt t="41747" x="6596063" y="4391025"/>
          <p14:tracePt t="41757" x="6596063" y="4400550"/>
          <p14:tracePt t="41768" x="6596063" y="4410075"/>
          <p14:tracePt t="41779" x="6586538" y="4419600"/>
          <p14:tracePt t="41791" x="6586538" y="4429125"/>
          <p14:tracePt t="41803" x="6586538" y="4433888"/>
          <p14:tracePt t="41814" x="6586538" y="4443413"/>
          <p14:tracePt t="41824" x="6586538" y="4452938"/>
          <p14:tracePt t="41837" x="6586538" y="4462463"/>
          <p14:tracePt t="41859" x="6577013" y="4471988"/>
          <p14:tracePt t="41870" x="6577013" y="4481513"/>
          <p14:tracePt t="41893" x="6577013" y="4491038"/>
          <p14:tracePt t="41916" x="6567488" y="4500563"/>
          <p14:tracePt t="41925" x="6567488" y="4510088"/>
          <p14:tracePt t="41959" x="6567488" y="4519613"/>
          <p14:tracePt t="41993" x="6567488" y="4524375"/>
          <p14:tracePt t="42026" x="6567488" y="4533900"/>
          <p14:tracePt t="42049" x="6557963" y="4543425"/>
          <p14:tracePt t="42062" x="6557963" y="4552950"/>
          <p14:tracePt t="42082" x="6557963" y="4562475"/>
          <p14:tracePt t="42105" x="6557963" y="4572000"/>
          <p14:tracePt t="42128" x="6557963" y="4581525"/>
          <p14:tracePt t="42139" x="6557963" y="4591050"/>
          <p14:tracePt t="42161" x="6548438" y="4600575"/>
          <p14:tracePt t="42184" x="6548438" y="4610100"/>
          <p14:tracePt t="42231" x="6548438" y="4619625"/>
          <p14:tracePt t="42264" x="6548438" y="4624388"/>
          <p14:tracePt t="52726" x="6524625" y="4624388"/>
          <p14:tracePt t="52728" x="6486525" y="4624388"/>
          <p14:tracePt t="52737" x="6405563" y="4624388"/>
          <p14:tracePt t="52748" x="6305550" y="4643438"/>
          <p14:tracePt t="52759" x="6234113" y="4643438"/>
          <p14:tracePt t="52771" x="6134100" y="4652963"/>
          <p14:tracePt t="52784" x="6043613" y="4662488"/>
          <p14:tracePt t="52793" x="5986463" y="4662488"/>
          <p14:tracePt t="52804" x="5924550" y="4662488"/>
          <p14:tracePt t="52817" x="5876925" y="4662488"/>
          <p14:tracePt t="52825" x="5843588" y="4662488"/>
          <p14:tracePt t="52838" x="5834063" y="4662488"/>
          <p14:tracePt t="53099" x="5843588" y="4672013"/>
          <p14:tracePt t="53109" x="5834063" y="4672013"/>
          <p14:tracePt t="53121" x="5815013" y="4691063"/>
          <p14:tracePt t="53133" x="5767388" y="4710113"/>
          <p14:tracePt t="53141" x="5686425" y="4733925"/>
          <p14:tracePt t="53155" x="5572125" y="4772025"/>
          <p14:tracePt t="53167" x="5462588" y="4800600"/>
          <p14:tracePt t="53176" x="5305425" y="4843463"/>
          <p14:tracePt t="53188" x="5105400" y="4905375"/>
          <p14:tracePt t="53200" x="4872038" y="4972050"/>
          <p14:tracePt t="53214" x="4643438" y="5024438"/>
          <p14:tracePt t="53222" x="4300538" y="51054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022366" y="881589"/>
            <a:ext cx="3891365" cy="27964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0301" y="-174591"/>
            <a:ext cx="8309902" cy="857250"/>
          </a:xfrm>
        </p:spPr>
        <p:txBody>
          <a:bodyPr>
            <a:normAutofit/>
          </a:bodyPr>
          <a:lstStyle/>
          <a:p>
            <a:r>
              <a:rPr lang="en-GB" sz="2800" dirty="0"/>
              <a:t>Shear rate dependency of the hybrid viscosity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5214" y="944638"/>
            <a:ext cx="40005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hybrid viscosity</a:t>
            </a:r>
            <a:r>
              <a:rPr lang="en-US" sz="1600" dirty="0"/>
              <a:t> considerably </a:t>
            </a:r>
            <a:r>
              <a:rPr lang="en-US" sz="1600" b="1" dirty="0"/>
              <a:t>higher</a:t>
            </a:r>
            <a:r>
              <a:rPr lang="en-US" sz="1600" dirty="0"/>
              <a:t> than the viscosity of HMPAM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Two shear-thinning regimes </a:t>
            </a:r>
            <a:r>
              <a:rPr lang="en-US" sz="1600" dirty="0"/>
              <a:t>both in low shear rates (&lt; 10 s</a:t>
            </a:r>
            <a:r>
              <a:rPr lang="en-US" sz="1600" baseline="30000" dirty="0"/>
              <a:t>1</a:t>
            </a:r>
            <a:r>
              <a:rPr lang="en-US" sz="1600" dirty="0"/>
              <a:t> ) and high shear rates (&gt; 100 s</a:t>
            </a:r>
            <a:r>
              <a:rPr lang="en-US" sz="1600" baseline="30000" dirty="0"/>
              <a:t>1</a:t>
            </a:r>
            <a:r>
              <a:rPr lang="en-US" sz="1600" dirty="0"/>
              <a:t> ) for HMPAM–NPs hybrid</a:t>
            </a:r>
            <a:endParaRPr lang="en-US" sz="16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No synergic effect</a:t>
            </a:r>
            <a:r>
              <a:rPr lang="en-US" sz="1600" dirty="0"/>
              <a:t> for the hybrid of </a:t>
            </a:r>
            <a:r>
              <a:rPr lang="en-US" sz="1600" b="1" dirty="0"/>
              <a:t>unmodified polymer</a:t>
            </a:r>
            <a:r>
              <a:rPr lang="en-US" sz="1600" dirty="0"/>
              <a:t> and NPs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5" y="1044056"/>
            <a:ext cx="4941199" cy="3501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3853" y="1183474"/>
            <a:ext cx="2483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Hydrophobically modified polymer with NPs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3853" y="1429695"/>
            <a:ext cx="2117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Hydrophobically modified polymer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3853" y="1675916"/>
            <a:ext cx="1910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Unmodified polymer with NPs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3853" y="1921650"/>
            <a:ext cx="1910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Unmodified polymer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5925" y="697223"/>
            <a:ext cx="3951820" cy="3177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The effect of hydrophobic-hydrophobic interactions</a:t>
            </a:r>
          </a:p>
        </p:txBody>
      </p:sp>
    </p:spTree>
    <p:extLst>
      <p:ext uri="{BB962C8B-B14F-4D97-AF65-F5344CB8AC3E}">
        <p14:creationId xmlns:p14="http://schemas.microsoft.com/office/powerpoint/2010/main" val="33227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16"/>
    </mc:Choice>
    <mc:Fallback xmlns="">
      <p:transition spd="slow" advTm="91716"/>
    </mc:Fallback>
  </mc:AlternateContent>
  <p:extLst>
    <p:ext uri="{3A86A75C-4F4B-4683-9AE1-C65F6400EC91}">
      <p14:laserTraceLst xmlns:p14="http://schemas.microsoft.com/office/powerpoint/2010/main">
        <p14:tracePtLst>
          <p14:tracePt t="1071" x="2628900" y="5105400"/>
          <p14:tracePt t="1082" x="2795588" y="5072063"/>
          <p14:tracePt t="1094" x="2976563" y="5024438"/>
          <p14:tracePt t="1105" x="3186113" y="4972050"/>
          <p14:tracePt t="1118" x="3338513" y="4933950"/>
          <p14:tracePt t="1131" x="3500438" y="4900613"/>
          <p14:tracePt t="1139" x="3629025" y="4872038"/>
          <p14:tracePt t="1148" x="3719513" y="4852988"/>
          <p14:tracePt t="1160" x="3762375" y="4843463"/>
          <p14:tracePt t="1183" x="3781425" y="4824413"/>
          <p14:tracePt t="1397" x="3790950" y="4824413"/>
          <p14:tracePt t="1407" x="3800475" y="4833938"/>
          <p14:tracePt t="1419" x="3810000" y="4833938"/>
          <p14:tracePt t="1432" x="3819525" y="4833938"/>
          <p14:tracePt t="1441" x="3838575" y="4833938"/>
          <p14:tracePt t="1452" x="3857625" y="4833938"/>
          <p14:tracePt t="1464" x="3890963" y="4824413"/>
          <p14:tracePt t="1475" x="3929063" y="4824413"/>
          <p14:tracePt t="1486" x="3962400" y="4824413"/>
          <p14:tracePt t="1498" x="4029075" y="4824413"/>
          <p14:tracePt t="1509" x="4100513" y="4814888"/>
          <p14:tracePt t="1520" x="4181475" y="4810125"/>
          <p14:tracePt t="1532" x="4243388" y="4810125"/>
          <p14:tracePt t="1543" x="4343400" y="4800600"/>
          <p14:tracePt t="1555" x="4443413" y="4791075"/>
          <p14:tracePt t="1565" x="4552950" y="4781550"/>
          <p14:tracePt t="1576" x="4672013" y="4781550"/>
          <p14:tracePt t="1587" x="4752975" y="4772025"/>
          <p14:tracePt t="1598" x="4872038" y="4762500"/>
          <p14:tracePt t="1610" x="4991100" y="4752975"/>
          <p14:tracePt t="1621" x="5095875" y="4743450"/>
          <p14:tracePt t="1632" x="5181600" y="4743450"/>
          <p14:tracePt t="1644" x="5281613" y="4733925"/>
          <p14:tracePt t="1658" x="5381625" y="4724400"/>
          <p14:tracePt t="1668" x="5472113" y="4714875"/>
          <p14:tracePt t="1681" x="5553075" y="4714875"/>
          <p14:tracePt t="1690" x="5605463" y="4710113"/>
          <p14:tracePt t="1701" x="5653088" y="4710113"/>
          <p14:tracePt t="1714" x="5667375" y="4710113"/>
          <p14:tracePt t="1725" x="5676900" y="4714875"/>
          <p14:tracePt t="1814" x="5686425" y="4714875"/>
          <p14:tracePt t="2005" x="5653088" y="4724400"/>
          <p14:tracePt t="2274" x="5662613" y="4724400"/>
          <p14:tracePt t="2288" x="5676900" y="4714875"/>
          <p14:tracePt t="2299" x="5705475" y="4714875"/>
          <p14:tracePt t="2307" x="5734050" y="4710113"/>
          <p14:tracePt t="2319" x="5743575" y="4710113"/>
          <p14:tracePt t="2331" x="5762625" y="4710113"/>
          <p14:tracePt t="2343" x="5767388" y="4710113"/>
          <p14:tracePt t="2355" x="5786438" y="4710113"/>
          <p14:tracePt t="2366" x="5795963" y="4710113"/>
          <p14:tracePt t="2377" x="5815013" y="4700588"/>
          <p14:tracePt t="2388" x="5834063" y="4700588"/>
          <p14:tracePt t="2402" x="5867400" y="4700588"/>
          <p14:tracePt t="2410" x="5905500" y="4700588"/>
          <p14:tracePt t="2422" x="5934075" y="4700588"/>
          <p14:tracePt t="2432" x="5986463" y="4700588"/>
          <p14:tracePt t="2444" x="6043613" y="4700588"/>
          <p14:tracePt t="2455" x="6086475" y="4691063"/>
          <p14:tracePt t="2468" x="6148388" y="4691063"/>
          <p14:tracePt t="2477" x="6196013" y="4691063"/>
          <p14:tracePt t="2491" x="6257925" y="4691063"/>
          <p14:tracePt t="2502" x="6324600" y="4691063"/>
          <p14:tracePt t="2514" x="6357938" y="4691063"/>
          <p14:tracePt t="2522" x="6405563" y="4691063"/>
          <p14:tracePt t="2532" x="6448425" y="4691063"/>
          <p14:tracePt t="2543" x="6486525" y="4691063"/>
          <p14:tracePt t="2555" x="6515100" y="4691063"/>
          <p14:tracePt t="2568" x="6529388" y="4691063"/>
          <p14:tracePt t="2577" x="6548438" y="4691063"/>
          <p14:tracePt t="2589" x="6557963" y="4691063"/>
          <p14:tracePt t="22830" x="6557963" y="4700588"/>
          <p14:tracePt t="22863" x="6548438" y="4700588"/>
          <p14:tracePt t="22885" x="6538913" y="4700588"/>
          <p14:tracePt t="22898" x="6524625" y="4700588"/>
          <p14:tracePt t="22907" x="6515100" y="4700588"/>
          <p14:tracePt t="22921" x="6477000" y="4700588"/>
          <p14:tracePt t="22931" x="6438900" y="4700588"/>
          <p14:tracePt t="22942" x="6376988" y="4700588"/>
          <p14:tracePt t="22953" x="6315075" y="4700588"/>
          <p14:tracePt t="22964" x="6205538" y="4691063"/>
          <p14:tracePt t="22975" x="6086475" y="4681538"/>
          <p14:tracePt t="22988" x="5967413" y="4681538"/>
          <p14:tracePt t="22998" x="5857875" y="4681538"/>
          <p14:tracePt t="23009" x="5776913" y="4681538"/>
          <p14:tracePt t="23020" x="5667375" y="4681538"/>
          <p14:tracePt t="23034" x="5576888" y="4691063"/>
          <p14:tracePt t="23043" x="5505450" y="4691063"/>
          <p14:tracePt t="23055" x="5462588" y="4691063"/>
          <p14:tracePt t="23065" x="5414963" y="4691063"/>
          <p14:tracePt t="23076" x="5381625" y="4691063"/>
          <p14:tracePt t="23526" x="5353050" y="4700588"/>
          <p14:tracePt t="23538" x="5314950" y="4700588"/>
          <p14:tracePt t="23551" x="5243513" y="4700588"/>
          <p14:tracePt t="23560" x="5133975" y="4700588"/>
          <p14:tracePt t="23571" x="5043488" y="4700588"/>
          <p14:tracePt t="23584" x="4900613" y="4700588"/>
          <p14:tracePt t="23593" x="4733925" y="4691063"/>
          <p14:tracePt t="23606" x="4610100" y="4691063"/>
          <p14:tracePt t="23617" x="4400550" y="4691063"/>
          <p14:tracePt t="23627" x="4143375" y="4691063"/>
          <p14:tracePt t="23637" x="3948113" y="4691063"/>
          <p14:tracePt t="23652" x="3657600" y="4691063"/>
          <p14:tracePt t="23661" x="3476625" y="4691063"/>
          <p14:tracePt t="23673" x="3200400" y="4691063"/>
          <p14:tracePt t="23684" x="2957513" y="4691063"/>
          <p14:tracePt t="23697" x="2795588" y="4691063"/>
          <p14:tracePt t="23707" x="2595563" y="4691063"/>
          <p14:tracePt t="23718" x="2466975" y="4681538"/>
          <p14:tracePt t="23730" x="2286000" y="4681538"/>
          <p14:tracePt t="23740" x="2105025" y="4672013"/>
          <p14:tracePt t="23751" x="1985963" y="4672013"/>
          <p14:tracePt t="23763" x="1852613" y="4662488"/>
          <p14:tracePt t="23773" x="1743075" y="4662488"/>
          <p14:tracePt t="23786" x="1676400" y="4652963"/>
          <p14:tracePt t="23797" x="1604963" y="4643438"/>
          <p14:tracePt t="23808" x="1562100" y="4633913"/>
          <p14:tracePt t="23819" x="1504950" y="4624388"/>
          <p14:tracePt t="23830" x="1452563" y="4619625"/>
          <p14:tracePt t="23841" x="1404938" y="4610100"/>
          <p14:tracePt t="23853" x="1333500" y="4600575"/>
          <p14:tracePt t="23863" x="1271588" y="4581525"/>
          <p14:tracePt t="23876" x="1233488" y="4572000"/>
          <p14:tracePt t="23886" x="1190625" y="4552950"/>
          <p14:tracePt t="23898" x="1152525" y="4533900"/>
          <p14:tracePt t="23908" x="1104900" y="4510088"/>
          <p14:tracePt t="23920" x="1052513" y="4462463"/>
          <p14:tracePt t="23931" x="1014413" y="4419600"/>
          <p14:tracePt t="23942" x="952500" y="4352925"/>
          <p14:tracePt t="23953" x="890588" y="4271963"/>
          <p14:tracePt t="23965" x="842963" y="4210050"/>
          <p14:tracePt t="23976" x="771525" y="4110038"/>
          <p14:tracePt t="23989" x="714375" y="4038600"/>
          <p14:tracePt t="23998" x="642938" y="3929063"/>
          <p14:tracePt t="24010" x="571500" y="3819525"/>
          <p14:tracePt t="24021" x="523875" y="3757613"/>
          <p14:tracePt t="24034" x="481013" y="3671888"/>
          <p14:tracePt t="24043" x="433388" y="3609975"/>
          <p14:tracePt t="24053" x="409575" y="3581400"/>
          <p14:tracePt t="24066" x="390525" y="3557588"/>
          <p14:tracePt t="24080" x="381000" y="3538538"/>
          <p14:tracePt t="24134" x="361950" y="3548063"/>
          <p14:tracePt t="24147" x="333375" y="3567113"/>
          <p14:tracePt t="24156" x="319088" y="3590925"/>
          <p14:tracePt t="24168" x="300038" y="3609975"/>
          <p14:tracePt t="24181" x="290513" y="3629025"/>
          <p14:tracePt t="24189" x="271463" y="3648075"/>
          <p14:tracePt t="24201" x="261938" y="3667125"/>
          <p14:tracePt t="24214" x="252413" y="3671888"/>
          <p14:tracePt t="24223" x="252413" y="3681413"/>
          <p14:tracePt t="24234" x="252413" y="3700463"/>
          <p14:tracePt t="24247" x="252413" y="3709988"/>
          <p14:tracePt t="24255" x="252413" y="3729038"/>
          <p14:tracePt t="24268" x="271463" y="3748088"/>
          <p14:tracePt t="24281" x="290513" y="3771900"/>
          <p14:tracePt t="24290" x="328613" y="3800475"/>
          <p14:tracePt t="24302" x="381000" y="3838575"/>
          <p14:tracePt t="24313" x="428625" y="3862388"/>
          <p14:tracePt t="24326" x="509588" y="3900488"/>
          <p14:tracePt t="24336" x="619125" y="3948113"/>
          <p14:tracePt t="24348" x="752475" y="3981450"/>
          <p14:tracePt t="24359" x="852488" y="4019550"/>
          <p14:tracePt t="24370" x="990600" y="4048125"/>
          <p14:tracePt t="24381" x="1095375" y="4071938"/>
          <p14:tracePt t="24393" x="1262063" y="4110038"/>
          <p14:tracePt t="24403" x="1381125" y="4129088"/>
          <p14:tracePt t="24415" x="1524000" y="4143375"/>
          <p14:tracePt t="24439" x="1714500" y="4181475"/>
          <p14:tracePt t="24449" x="1785938" y="4191000"/>
          <p14:tracePt t="24460" x="1843088" y="4191000"/>
          <p14:tracePt t="24471" x="1857375" y="4200525"/>
          <p14:tracePt t="24484" x="1866900" y="4200525"/>
          <p14:tracePt t="24516" x="1857375" y="4200525"/>
          <p14:tracePt t="24528" x="1833563" y="4200525"/>
          <p14:tracePt t="24538" x="1795463" y="4200525"/>
          <p14:tracePt t="24549" x="1752600" y="4200525"/>
          <p14:tracePt t="24560" x="1714500" y="4200525"/>
          <p14:tracePt t="24571" x="1666875" y="4200525"/>
          <p14:tracePt t="24584" x="1624013" y="4200525"/>
          <p14:tracePt t="24593" x="1562100" y="4200525"/>
          <p14:tracePt t="24605" x="1514475" y="4200525"/>
          <p14:tracePt t="24618" x="1485900" y="4200525"/>
          <p14:tracePt t="24628" x="1471613" y="4210050"/>
          <p14:tracePt t="24638" x="1452563" y="4210050"/>
          <p14:tracePt t="24651" x="1452563" y="4219575"/>
          <p14:tracePt t="24673" x="1452563" y="4229100"/>
          <p14:tracePt t="24685" x="1462088" y="4238625"/>
          <p14:tracePt t="24698" x="1471613" y="4243388"/>
          <p14:tracePt t="24706" x="1485900" y="4252913"/>
          <p14:tracePt t="24718" x="1504950" y="4262438"/>
          <p14:tracePt t="24730" x="1543050" y="4281488"/>
          <p14:tracePt t="24740" x="1595438" y="4291013"/>
          <p14:tracePt t="24751" x="1662113" y="4310063"/>
          <p14:tracePt t="24764" x="1733550" y="4329113"/>
          <p14:tracePt t="24775" x="1785938" y="4343400"/>
          <p14:tracePt t="24785" x="1857375" y="4362450"/>
          <p14:tracePt t="24798" x="1933575" y="4391025"/>
          <p14:tracePt t="24809" x="1995488" y="4410075"/>
          <p14:tracePt t="24820" x="2043113" y="4419600"/>
          <p14:tracePt t="24831" x="2095500" y="4433888"/>
          <p14:tracePt t="24843" x="2147888" y="4452938"/>
          <p14:tracePt t="24853" x="2185988" y="4462463"/>
          <p14:tracePt t="24865" x="2214563" y="4471988"/>
          <p14:tracePt t="24876" x="2224088" y="4471988"/>
          <p14:tracePt t="24888" x="2233613" y="4481513"/>
          <p14:tracePt t="24921" x="2233613" y="4491038"/>
          <p14:tracePt t="24967" x="2233613" y="4500563"/>
          <p14:tracePt t="24980" x="2224088" y="4500563"/>
          <p14:tracePt t="25000" x="2214563" y="4500563"/>
          <p14:tracePt t="25013" x="2205038" y="4510088"/>
          <p14:tracePt t="25033" x="2185988" y="4510088"/>
          <p14:tracePt t="25047" x="2176463" y="4510088"/>
          <p14:tracePt t="25056" x="2166938" y="4510088"/>
          <p14:tracePt t="25068" x="2143125" y="4519613"/>
          <p14:tracePt t="25081" x="2133600" y="4519613"/>
          <p14:tracePt t="25090" x="2105025" y="4519613"/>
          <p14:tracePt t="25101" x="2085975" y="4519613"/>
          <p14:tracePt t="25114" x="2066925" y="4519613"/>
          <p14:tracePt t="25124" x="2047875" y="4519613"/>
          <p14:tracePt t="25136" x="2043113" y="4519613"/>
          <p14:tracePt t="25147" x="2024063" y="4519613"/>
          <p14:tracePt t="25169" x="2014538" y="4524375"/>
          <p14:tracePt t="25258" x="2024063" y="4524375"/>
          <p14:tracePt t="25293" x="2043113" y="4524375"/>
          <p14:tracePt t="25303" x="2047875" y="4524375"/>
          <p14:tracePt t="25315" x="2066925" y="4524375"/>
          <p14:tracePt t="25326" x="2085975" y="4524375"/>
          <p14:tracePt t="25338" x="2124075" y="4524375"/>
          <p14:tracePt t="25349" x="2147888" y="4524375"/>
          <p14:tracePt t="25360" x="2185988" y="4524375"/>
          <p14:tracePt t="25371" x="2224088" y="4524375"/>
          <p14:tracePt t="25385" x="2247900" y="4524375"/>
          <p14:tracePt t="25393" x="2295525" y="4524375"/>
          <p14:tracePt t="25405" x="2347913" y="4524375"/>
          <p14:tracePt t="25418" x="2405063" y="4524375"/>
          <p14:tracePt t="25427" x="2466975" y="4524375"/>
          <p14:tracePt t="25437" x="2514600" y="4524375"/>
          <p14:tracePt t="25451" x="2566988" y="4524375"/>
          <p14:tracePt t="25463" x="2619375" y="4524375"/>
          <p14:tracePt t="25472" x="2676525" y="4524375"/>
          <p14:tracePt t="25484" x="2705100" y="4524375"/>
          <p14:tracePt t="25497" x="2728913" y="4524375"/>
          <p14:tracePt t="25506" x="2738438" y="4524375"/>
          <p14:tracePt t="25516" x="2747963" y="4524375"/>
          <p14:tracePt t="25686" x="2738438" y="4524375"/>
          <p14:tracePt t="25708" x="2728913" y="4524375"/>
          <p14:tracePt t="25731" x="2719388" y="4524375"/>
          <p14:tracePt t="25753" x="2714625" y="4524375"/>
          <p14:tracePt t="25765" x="2705100" y="4524375"/>
          <p14:tracePt t="25776" x="2705100" y="4533900"/>
          <p14:tracePt t="25788" x="2695575" y="4533900"/>
          <p14:tracePt t="25832" x="2686050" y="4533900"/>
          <p14:tracePt t="25922" x="2695575" y="4533900"/>
          <p14:tracePt t="25933" x="2705100" y="4533900"/>
          <p14:tracePt t="25944" x="2714625" y="4533900"/>
          <p14:tracePt t="25956" x="2728913" y="4533900"/>
          <p14:tracePt t="25968" x="2767013" y="4533900"/>
          <p14:tracePt t="25980" x="2809875" y="4533900"/>
          <p14:tracePt t="25988" x="2847975" y="4533900"/>
          <p14:tracePt t="26001" x="2909888" y="4533900"/>
          <p14:tracePt t="26014" x="2986088" y="4533900"/>
          <p14:tracePt t="26024" x="3057525" y="4533900"/>
          <p14:tracePt t="26035" x="3148013" y="4533900"/>
          <p14:tracePt t="26047" x="3200400" y="4533900"/>
          <p14:tracePt t="26057" x="3286125" y="4533900"/>
          <p14:tracePt t="26069" x="3367088" y="4533900"/>
          <p14:tracePt t="26081" x="3419475" y="4533900"/>
          <p14:tracePt t="26091" x="3467100" y="4533900"/>
          <p14:tracePt t="26102" x="3500438" y="4533900"/>
          <p14:tracePt t="26115" x="3538538" y="4533900"/>
          <p14:tracePt t="26125" x="3571875" y="4533900"/>
          <p14:tracePt t="26137" x="3590925" y="4524375"/>
          <p14:tracePt t="26147" x="3600450" y="4524375"/>
          <p14:tracePt t="26160" x="3609975" y="4524375"/>
          <p14:tracePt t="26182" x="3619500" y="4524375"/>
          <p14:tracePt t="26305" x="3629025" y="4524375"/>
          <p14:tracePt t="26318" x="3638550" y="4524375"/>
          <p14:tracePt t="26328" x="3648075" y="4524375"/>
          <p14:tracePt t="26340" x="3667125" y="4524375"/>
          <p14:tracePt t="26349" x="3681413" y="4524375"/>
          <p14:tracePt t="26373" x="3748088" y="4533900"/>
          <p14:tracePt t="26385" x="3781425" y="4533900"/>
          <p14:tracePt t="26398" x="3819525" y="4533900"/>
          <p14:tracePt t="26407" x="3857625" y="4533900"/>
          <p14:tracePt t="26419" x="3900488" y="4533900"/>
          <p14:tracePt t="26430" x="3952875" y="4543425"/>
          <p14:tracePt t="26440" x="4019550" y="4543425"/>
          <p14:tracePt t="26452" x="4052888" y="4543425"/>
          <p14:tracePt t="26464" x="4110038" y="4543425"/>
          <p14:tracePt t="26475" x="4162425" y="4543425"/>
          <p14:tracePt t="26486" x="4200525" y="4543425"/>
          <p14:tracePt t="26498" x="4243388" y="4543425"/>
          <p14:tracePt t="26508" x="4262438" y="4543425"/>
          <p14:tracePt t="26520" x="4300538" y="4543425"/>
          <p14:tracePt t="26531" x="4319588" y="4543425"/>
          <p14:tracePt t="26540" x="4333875" y="4543425"/>
          <p14:tracePt t="26552" x="4343400" y="4543425"/>
          <p14:tracePt t="26563" x="4352925" y="4543425"/>
          <p14:tracePt t="26574" x="4362450" y="4543425"/>
          <p14:tracePt t="26641" x="4352925" y="4543425"/>
          <p14:tracePt t="26652" x="4343400" y="4543425"/>
          <p14:tracePt t="26664" x="4319588" y="4543425"/>
          <p14:tracePt t="26675" x="4291013" y="4543425"/>
          <p14:tracePt t="26686" x="4252913" y="4552950"/>
          <p14:tracePt t="26697" x="4191000" y="4552950"/>
          <p14:tracePt t="26709" x="4143375" y="4552950"/>
          <p14:tracePt t="26720" x="4062413" y="4562475"/>
          <p14:tracePt t="26731" x="3971925" y="4562475"/>
          <p14:tracePt t="26742" x="3881438" y="4572000"/>
          <p14:tracePt t="26753" x="3810000" y="4572000"/>
          <p14:tracePt t="26765" x="3700463" y="4572000"/>
          <p14:tracePt t="26777" x="3609975" y="4572000"/>
          <p14:tracePt t="26790" x="3519488" y="4581525"/>
          <p14:tracePt t="26801" x="3438525" y="4581525"/>
          <p14:tracePt t="26814" x="3390900" y="4591050"/>
          <p14:tracePt t="26822" x="3328988" y="4591050"/>
          <p14:tracePt t="26835" x="3276600" y="4591050"/>
          <p14:tracePt t="26847" x="3228975" y="4591050"/>
          <p14:tracePt t="26857" x="3200400" y="4591050"/>
          <p14:tracePt t="26868" x="3176588" y="4591050"/>
          <p14:tracePt t="26881" x="3148013" y="4591050"/>
          <p14:tracePt t="26890" x="3128963" y="4600575"/>
          <p14:tracePt t="26902" x="3109913" y="4600575"/>
          <p14:tracePt t="26914" x="3095625" y="4600575"/>
          <p14:tracePt t="26925" x="3057525" y="4600575"/>
          <p14:tracePt t="26935" x="3028950" y="4600575"/>
          <p14:tracePt t="26947" x="2995613" y="4600575"/>
          <p14:tracePt t="26957" x="2957513" y="4600575"/>
          <p14:tracePt t="26969" x="2919413" y="4600575"/>
          <p14:tracePt t="26981" x="2867025" y="4600575"/>
          <p14:tracePt t="26992" x="2828925" y="4600575"/>
          <p14:tracePt t="27003" x="2795588" y="4600575"/>
          <p14:tracePt t="27015" x="2757488" y="4600575"/>
          <p14:tracePt t="27025" x="2728913" y="4600575"/>
          <p14:tracePt t="27037" x="2714625" y="4600575"/>
          <p14:tracePt t="27048" x="2695575" y="4600575"/>
          <p14:tracePt t="27060" x="2686050" y="4600575"/>
          <p14:tracePt t="27081" x="2676525" y="4600575"/>
          <p14:tracePt t="27182" x="2667000" y="4600575"/>
          <p14:tracePt t="27217" x="2657475" y="4600575"/>
          <p14:tracePt t="27240" x="2647950" y="4600575"/>
          <p14:tracePt t="27251" x="2638425" y="4600575"/>
          <p14:tracePt t="27272" x="2628900" y="4600575"/>
          <p14:tracePt t="27286" x="2619375" y="4600575"/>
          <p14:tracePt t="27294" x="2614613" y="4610100"/>
          <p14:tracePt t="27307" x="2595563" y="4610100"/>
          <p14:tracePt t="27318" x="2586038" y="4610100"/>
          <p14:tracePt t="27330" x="2566988" y="4610100"/>
          <p14:tracePt t="27340" x="2547938" y="4610100"/>
          <p14:tracePt t="27352" x="2528888" y="4610100"/>
          <p14:tracePt t="27363" x="2514600" y="4610100"/>
          <p14:tracePt t="27375" x="2486025" y="4610100"/>
          <p14:tracePt t="27385" x="2457450" y="4610100"/>
          <p14:tracePt t="27397" x="2428875" y="4610100"/>
          <p14:tracePt t="27408" x="2395538" y="4600575"/>
          <p14:tracePt t="27420" x="2366963" y="4600575"/>
          <p14:tracePt t="27431" x="2333625" y="4600575"/>
          <p14:tracePt t="27440" x="2295525" y="4600575"/>
          <p14:tracePt t="27451" x="2238375" y="4600575"/>
          <p14:tracePt t="27464" x="2185988" y="4600575"/>
          <p14:tracePt t="27473" x="2114550" y="4591050"/>
          <p14:tracePt t="27485" x="2033588" y="4591050"/>
          <p14:tracePt t="27497" x="1952625" y="4581525"/>
          <p14:tracePt t="27507" x="1857375" y="4572000"/>
          <p14:tracePt t="27518" x="1785938" y="4572000"/>
          <p14:tracePt t="27531" x="1666875" y="4562475"/>
          <p14:tracePt t="27541" x="1576388" y="4552950"/>
          <p14:tracePt t="27552" x="1485900" y="4543425"/>
          <p14:tracePt t="27564" x="1404938" y="4543425"/>
          <p14:tracePt t="27576" x="1352550" y="4533900"/>
          <p14:tracePt t="27587" x="1281113" y="4524375"/>
          <p14:tracePt t="27597" x="1223963" y="4524375"/>
          <p14:tracePt t="27608" x="1181100" y="4519613"/>
          <p14:tracePt t="27620" x="1143000" y="4519613"/>
          <p14:tracePt t="27631" x="1114425" y="4510088"/>
          <p14:tracePt t="27642" x="1081088" y="4510088"/>
          <p14:tracePt t="27655" x="1052513" y="4500563"/>
          <p14:tracePt t="27668" x="1033463" y="4500563"/>
          <p14:tracePt t="27680" x="1014413" y="4500563"/>
          <p14:tracePt t="27690" x="1000125" y="4491038"/>
          <p14:tracePt t="27701" x="981075" y="4491038"/>
          <p14:tracePt t="27710" x="962025" y="4481513"/>
          <p14:tracePt t="27724" x="942975" y="4481513"/>
          <p14:tracePt t="27735" x="923925" y="4481513"/>
          <p14:tracePt t="27747" x="914400" y="4481513"/>
          <p14:tracePt t="27757" x="900113" y="4481513"/>
          <p14:tracePt t="27768" x="881063" y="4471988"/>
          <p14:tracePt t="27780" x="862013" y="4471988"/>
          <p14:tracePt t="27790" x="842963" y="4471988"/>
          <p14:tracePt t="27802" x="823913" y="4471988"/>
          <p14:tracePt t="27813" x="809625" y="4471988"/>
          <p14:tracePt t="27822" x="800100" y="4471988"/>
          <p14:tracePt t="27835" x="781050" y="4471988"/>
          <p14:tracePt t="27846" x="771525" y="4462463"/>
          <p14:tracePt t="27867" x="762000" y="4462463"/>
          <p14:tracePt t="27890" x="752475" y="4462463"/>
          <p14:tracePt t="27948" x="742950" y="4462463"/>
          <p14:tracePt t="28002" x="733425" y="4462463"/>
          <p14:tracePt t="28014" x="723900" y="4462463"/>
          <p14:tracePt t="28037" x="714375" y="4462463"/>
          <p14:tracePt t="28048" x="700088" y="4462463"/>
          <p14:tracePt t="28061" x="681038" y="4452938"/>
          <p14:tracePt t="28072" x="661988" y="4452938"/>
          <p14:tracePt t="28085" x="642938" y="4452938"/>
          <p14:tracePt t="28094" x="619125" y="4452938"/>
          <p14:tracePt t="28105" x="600075" y="4452938"/>
          <p14:tracePt t="28118" x="581025" y="4452938"/>
          <p14:tracePt t="28127" x="571500" y="4452938"/>
          <p14:tracePt t="28139" x="552450" y="4452938"/>
          <p14:tracePt t="28151" x="542925" y="4452938"/>
          <p14:tracePt t="28164" x="533400" y="4452938"/>
          <p14:tracePt t="28174" x="523875" y="4452938"/>
          <p14:tracePt t="28196" x="519113" y="4452938"/>
          <p14:tracePt t="28252" x="519113" y="4443413"/>
          <p14:tracePt t="28274" x="509588" y="4443413"/>
          <p14:tracePt t="28308" x="509588" y="4433888"/>
          <p14:tracePt t="28331" x="500063" y="4433888"/>
          <p14:tracePt t="28364" x="500063" y="4429125"/>
          <p14:tracePt t="28376" x="490538" y="4429125"/>
          <p14:tracePt t="28453" x="500063" y="4429125"/>
          <p14:tracePt t="28477" x="509588" y="4429125"/>
          <p14:tracePt t="28488" x="519113" y="4429125"/>
          <p14:tracePt t="28498" x="533400" y="4433888"/>
          <p14:tracePt t="28511" x="552450" y="4443413"/>
          <p14:tracePt t="28522" x="609600" y="4452938"/>
          <p14:tracePt t="28543" x="752475" y="4471988"/>
          <p14:tracePt t="28554" x="871538" y="4481513"/>
          <p14:tracePt t="28565" x="1033463" y="4491038"/>
          <p14:tracePt t="28577" x="1233488" y="4510088"/>
          <p14:tracePt t="28587" x="1404938" y="4519613"/>
          <p14:tracePt t="28601" x="1666875" y="4543425"/>
          <p14:tracePt t="28610" x="1952625" y="4572000"/>
          <p14:tracePt t="28622" x="2266950" y="4581525"/>
          <p14:tracePt t="28632" x="2524125" y="4591050"/>
          <p14:tracePt t="28647" x="2886075" y="4600575"/>
          <p14:tracePt t="28655" x="3257550" y="4610100"/>
          <p14:tracePt t="28668" x="3490913" y="4610100"/>
          <p14:tracePt t="28680" x="3819525" y="4619625"/>
          <p14:tracePt t="28690" x="4029075" y="4619625"/>
          <p14:tracePt t="28701" x="4310063" y="4619625"/>
          <p14:tracePt t="28713" x="4552950" y="4619625"/>
          <p14:tracePt t="28722" x="4710113" y="4619625"/>
          <p14:tracePt t="28736" x="4881563" y="4610100"/>
          <p14:tracePt t="28747" x="4962525" y="4610100"/>
          <p14:tracePt t="28757" x="5043488" y="4610100"/>
          <p14:tracePt t="28768" x="5091113" y="4610100"/>
          <p14:tracePt t="28781" x="5105400" y="4600575"/>
          <p14:tracePt t="28792" x="5114925" y="4600575"/>
          <p14:tracePt t="28882" x="5124450" y="4600575"/>
          <p14:tracePt t="29005" x="5114925" y="4600575"/>
          <p14:tracePt t="29027" x="5105400" y="4610100"/>
          <p14:tracePt t="29050" x="5095875" y="4610100"/>
          <p14:tracePt t="29060" x="5091113" y="4610100"/>
          <p14:tracePt t="29072" x="5081588" y="4610100"/>
          <p14:tracePt t="29082" x="5072063" y="4610100"/>
          <p14:tracePt t="29117" x="5062538" y="4610100"/>
          <p14:tracePt t="29341" x="5053013" y="4610100"/>
          <p14:tracePt t="29352" x="5033963" y="4610100"/>
          <p14:tracePt t="29364" x="5005388" y="4600575"/>
          <p14:tracePt t="29375" x="4962525" y="4600575"/>
          <p14:tracePt t="29386" x="4881563" y="4591050"/>
          <p14:tracePt t="29397" x="4743450" y="4581525"/>
          <p14:tracePt t="29408" x="4572000" y="4572000"/>
          <p14:tracePt t="29420" x="4352925" y="4543425"/>
          <p14:tracePt t="29431" x="4171950" y="4524375"/>
          <p14:tracePt t="29443" x="3871913" y="4510088"/>
          <p14:tracePt t="29454" x="3619500" y="4481513"/>
          <p14:tracePt t="29465" x="3390900" y="4462463"/>
          <p14:tracePt t="29476" x="3248025" y="4452938"/>
          <p14:tracePt t="29487" x="3109913" y="4443413"/>
          <p14:tracePt t="29498" x="3009900" y="4429125"/>
          <p14:tracePt t="29510" x="2957513" y="4429125"/>
          <p14:tracePt t="29521" x="2919413" y="4429125"/>
          <p14:tracePt t="29532" x="2905125" y="4429125"/>
          <p14:tracePt t="29565" x="2909888" y="4429125"/>
          <p14:tracePt t="29577" x="2919413" y="4429125"/>
          <p14:tracePt t="29589" x="2928938" y="4429125"/>
          <p14:tracePt t="29602" x="2947988" y="4433888"/>
          <p14:tracePt t="29610" x="2967038" y="4433888"/>
          <p14:tracePt t="30017" x="2986088" y="4433888"/>
          <p14:tracePt t="30031" x="3009900" y="4433888"/>
          <p14:tracePt t="30039" x="3028950" y="4433888"/>
          <p14:tracePt t="30051" x="3038475" y="4433888"/>
          <p14:tracePt t="30072" x="3028950" y="4443413"/>
          <p14:tracePt t="30096" x="3009900" y="4443413"/>
          <p14:tracePt t="30106" x="3000375" y="4443413"/>
          <p14:tracePt t="30118" x="2986088" y="4443413"/>
          <p14:tracePt t="30130" x="2967038" y="4443413"/>
          <p14:tracePt t="30140" x="2928938" y="4443413"/>
          <p14:tracePt t="30151" x="2895600" y="4443413"/>
          <p14:tracePt t="30163" x="2857500" y="4443413"/>
          <p14:tracePt t="30173" x="2819400" y="4443413"/>
          <p14:tracePt t="30185" x="2776538" y="4433888"/>
          <p14:tracePt t="30197" x="2714625" y="4429125"/>
          <p14:tracePt t="30207" x="2657475" y="4419600"/>
          <p14:tracePt t="30219" x="2576513" y="4400550"/>
          <p14:tracePt t="30230" x="2495550" y="4381500"/>
          <p14:tracePt t="30241" x="2414588" y="4362450"/>
          <p14:tracePt t="30252" x="2338388" y="4352925"/>
          <p14:tracePt t="30264" x="2286000" y="4343400"/>
          <p14:tracePt t="30275" x="2233613" y="4329113"/>
          <p14:tracePt t="30286" x="2166938" y="4319588"/>
          <p14:tracePt t="30297" x="2114550" y="4300538"/>
          <p14:tracePt t="30308" x="2076450" y="4300538"/>
          <p14:tracePt t="30320" x="2014538" y="4291013"/>
          <p14:tracePt t="30332" x="1957388" y="4281488"/>
          <p14:tracePt t="30343" x="1924050" y="4281488"/>
          <p14:tracePt t="30354" x="1895475" y="4271963"/>
          <p14:tracePt t="30365" x="1876425" y="4271963"/>
          <p14:tracePt t="30376" x="1857375" y="4271963"/>
          <p14:tracePt t="30387" x="1843088" y="4271963"/>
          <p14:tracePt t="30399" x="1833563" y="4271963"/>
          <p14:tracePt t="30410" x="1824038" y="4281488"/>
          <p14:tracePt t="30421" x="1804988" y="4281488"/>
          <p14:tracePt t="30432" x="1795463" y="4281488"/>
          <p14:tracePt t="30444" x="1785938" y="4271963"/>
          <p14:tracePt t="30455" x="1776413" y="4271963"/>
          <p14:tracePt t="30469" x="1766888" y="4271963"/>
          <p14:tracePt t="30477" x="1752600" y="4262438"/>
          <p14:tracePt t="30489" x="1733550" y="4252913"/>
          <p14:tracePt t="30502" x="1704975" y="4243388"/>
          <p14:tracePt t="30514" x="1685925" y="4229100"/>
          <p14:tracePt t="30522" x="1652588" y="4210050"/>
          <p14:tracePt t="30535" x="1624013" y="4181475"/>
          <p14:tracePt t="30546" x="1585913" y="4152900"/>
          <p14:tracePt t="30556" x="1562100" y="4138613"/>
          <p14:tracePt t="30568" x="1533525" y="4119563"/>
          <p14:tracePt t="30580" x="1476375" y="4081463"/>
          <p14:tracePt t="30590" x="1414463" y="4038600"/>
          <p14:tracePt t="30601" x="1352550" y="3990975"/>
          <p14:tracePt t="30613" x="1304925" y="3952875"/>
          <p14:tracePt t="30624" x="1271588" y="3900488"/>
          <p14:tracePt t="30635" x="1243013" y="3857625"/>
          <p14:tracePt t="30646" x="1214438" y="3810000"/>
          <p14:tracePt t="30657" x="1204913" y="3771900"/>
          <p14:tracePt t="30668" x="1195388" y="3757613"/>
          <p14:tracePt t="30680" x="1190625" y="3729038"/>
          <p14:tracePt t="30692" x="1190625" y="3709988"/>
          <p14:tracePt t="30702" x="1190625" y="3700463"/>
          <p14:tracePt t="33358" x="1190625" y="3690938"/>
          <p14:tracePt t="33361" x="1190625" y="3681413"/>
          <p14:tracePt t="33368" x="1190625" y="3671888"/>
          <p14:tracePt t="33393" x="1190625" y="3667125"/>
          <p14:tracePt t="33414" x="1190625" y="3657600"/>
          <p14:tracePt t="33426" x="1190625" y="3648075"/>
          <p14:tracePt t="33436" x="1181100" y="3648075"/>
          <p14:tracePt t="33448" x="1181100" y="3638550"/>
          <p14:tracePt t="33458" x="1171575" y="3629025"/>
          <p14:tracePt t="33471" x="1162050" y="3619500"/>
          <p14:tracePt t="33484" x="1143000" y="3600450"/>
          <p14:tracePt t="33493" x="1133475" y="3590925"/>
          <p14:tracePt t="33505" x="1123950" y="3581400"/>
          <p14:tracePt t="33518" x="1104900" y="3567113"/>
          <p14:tracePt t="33527" x="1090613" y="3557588"/>
          <p14:tracePt t="33539" x="1081088" y="3548063"/>
          <p14:tracePt t="33551" x="1071563" y="3529013"/>
          <p14:tracePt t="33560" x="1062038" y="3519488"/>
          <p14:tracePt t="33573" x="1052513" y="3500438"/>
          <p14:tracePt t="33585" x="1042988" y="3481388"/>
          <p14:tracePt t="33598" x="1033463" y="3476625"/>
          <p14:tracePt t="33607" x="1033463" y="3467100"/>
          <p14:tracePt t="33618" x="1033463" y="3448050"/>
          <p14:tracePt t="33631" x="1033463" y="3438525"/>
          <p14:tracePt t="33640" x="1033463" y="3429000"/>
          <p14:tracePt t="33652" x="1042988" y="3409950"/>
          <p14:tracePt t="33664" x="1042988" y="3400425"/>
          <p14:tracePt t="33674" x="1042988" y="3390900"/>
          <p14:tracePt t="33685" x="1042988" y="3381375"/>
          <p14:tracePt t="33697" x="1042988" y="3376613"/>
          <p14:tracePt t="33719" x="1042988" y="3367088"/>
          <p14:tracePt t="33731" x="1052513" y="3367088"/>
          <p14:tracePt t="33742" x="1052513" y="3357563"/>
          <p14:tracePt t="33787" x="1052513" y="3348038"/>
          <p14:tracePt t="33933" x="1052513" y="3357563"/>
          <p14:tracePt t="33944" x="1042988" y="3357563"/>
          <p14:tracePt t="33955" x="1042988" y="3367088"/>
          <p14:tracePt t="33976" x="1042988" y="3376613"/>
          <p14:tracePt t="34000" x="1042988" y="3381375"/>
          <p14:tracePt t="34014" x="1042988" y="3390900"/>
          <p14:tracePt t="34034" x="1052513" y="3400425"/>
          <p14:tracePt t="34057" x="1052513" y="3409950"/>
          <p14:tracePt t="34068" x="1062038" y="3409950"/>
          <p14:tracePt t="34081" x="1062038" y="3419475"/>
          <p14:tracePt t="34091" x="1071563" y="3419475"/>
          <p14:tracePt t="34113" x="1081088" y="3419475"/>
          <p14:tracePt t="34124" x="1081088" y="3429000"/>
          <p14:tracePt t="34147" x="1090613" y="3429000"/>
          <p14:tracePt t="34158" x="1090613" y="3438525"/>
          <p14:tracePt t="34168" x="1095375" y="3438525"/>
          <p14:tracePt t="34192" x="1104900" y="3438525"/>
          <p14:tracePt t="34236" x="1104900" y="3448050"/>
          <p14:tracePt t="34260" x="1095375" y="3448050"/>
          <p14:tracePt t="34303" x="1090613" y="3448050"/>
          <p14:tracePt t="34338" x="1081088" y="3448050"/>
          <p14:tracePt t="34351" x="1071563" y="3438525"/>
          <p14:tracePt t="34371" x="1062038" y="3429000"/>
          <p14:tracePt t="34381" x="1052513" y="3429000"/>
          <p14:tracePt t="34394" x="1052513" y="3419475"/>
          <p14:tracePt t="34405" x="1042988" y="3409950"/>
          <p14:tracePt t="34418" x="1033463" y="3400425"/>
          <p14:tracePt t="34440" x="1023938" y="3381375"/>
          <p14:tracePt t="34451" x="1023938" y="3376613"/>
          <p14:tracePt t="34463" x="1023938" y="3367088"/>
          <p14:tracePt t="34473" x="1014413" y="3357563"/>
          <p14:tracePt t="34485" x="1014413" y="3338513"/>
          <p14:tracePt t="34507" x="1014413" y="3319463"/>
          <p14:tracePt t="34518" x="1023938" y="3309938"/>
          <p14:tracePt t="34530" x="1023938" y="3300413"/>
          <p14:tracePt t="34538" x="1033463" y="3290888"/>
          <p14:tracePt t="34561" x="1042988" y="3286125"/>
          <p14:tracePt t="34573" x="1052513" y="3286125"/>
          <p14:tracePt t="34585" x="1071563" y="3276600"/>
          <p14:tracePt t="34598" x="1081088" y="3276600"/>
          <p14:tracePt t="34606" x="1090613" y="3276600"/>
          <p14:tracePt t="34619" x="1104900" y="3276600"/>
          <p14:tracePt t="34630" x="1114425" y="3276600"/>
          <p14:tracePt t="34641" x="1123950" y="3276600"/>
          <p14:tracePt t="34651" x="1143000" y="3276600"/>
          <p14:tracePt t="34673" x="1152525" y="3286125"/>
          <p14:tracePt t="34686" x="1152525" y="3290888"/>
          <p14:tracePt t="34708" x="1152525" y="3300413"/>
          <p14:tracePt t="34718" x="1143000" y="3309938"/>
          <p14:tracePt t="34731" x="1114425" y="3319463"/>
          <p14:tracePt t="34741" x="1090613" y="3328988"/>
          <p14:tracePt t="34754" x="1052513" y="3338513"/>
          <p14:tracePt t="34765" x="1033463" y="3338513"/>
          <p14:tracePt t="34777" x="1000125" y="3338513"/>
          <p14:tracePt t="34788" x="962025" y="3338513"/>
          <p14:tracePt t="34801" x="923925" y="3338513"/>
          <p14:tracePt t="34809" x="900113" y="3328988"/>
          <p14:tracePt t="34822" x="890588" y="3319463"/>
          <p14:tracePt t="34835" x="871538" y="3309938"/>
          <p14:tracePt t="34847" x="862013" y="3300413"/>
          <p14:tracePt t="34855" x="862013" y="3290888"/>
          <p14:tracePt t="34868" x="862013" y="3286125"/>
          <p14:tracePt t="34878" x="871538" y="3276600"/>
          <p14:tracePt t="34890" x="881063" y="3267075"/>
          <p14:tracePt t="34901" x="890588" y="3257550"/>
          <p14:tracePt t="34914" x="900113" y="3257550"/>
          <p14:tracePt t="34923" x="904875" y="3257550"/>
          <p14:tracePt t="34935" x="933450" y="3248025"/>
          <p14:tracePt t="34947" x="962025" y="3238500"/>
          <p14:tracePt t="34957" x="981075" y="3238500"/>
          <p14:tracePt t="34968" x="1000125" y="3238500"/>
          <p14:tracePt t="34980" x="1023938" y="3238500"/>
          <p14:tracePt t="34990" x="1042988" y="3238500"/>
          <p14:tracePt t="35003" x="1062038" y="3238500"/>
          <p14:tracePt t="35014" x="1081088" y="3238500"/>
          <p14:tracePt t="35025" x="1090613" y="3238500"/>
          <p14:tracePt t="35258" x="1081088" y="3248025"/>
          <p14:tracePt t="35303" x="1081088" y="3257550"/>
          <p14:tracePt t="35754" x="1071563" y="3267075"/>
          <p14:tracePt t="35834" x="1071563" y="3276600"/>
          <p14:tracePt t="35879" x="1062038" y="3276600"/>
          <p14:tracePt t="35901" x="1052513" y="3276600"/>
          <p14:tracePt t="35946" x="1042988" y="3276600"/>
          <p14:tracePt t="36003" x="1033463" y="3276600"/>
          <p14:tracePt t="36014" x="1023938" y="3276600"/>
          <p14:tracePt t="36026" x="1014413" y="3267075"/>
          <p14:tracePt t="36048" x="1000125" y="3257550"/>
          <p14:tracePt t="36059" x="990600" y="3248025"/>
          <p14:tracePt t="36070" x="971550" y="3248025"/>
          <p14:tracePt t="36081" x="971550" y="3238500"/>
          <p14:tracePt t="36093" x="962025" y="3228975"/>
          <p14:tracePt t="36115" x="962025" y="3219450"/>
          <p14:tracePt t="36138" x="971550" y="3219450"/>
          <p14:tracePt t="36148" x="971550" y="3209925"/>
          <p14:tracePt t="36160" x="981075" y="3209925"/>
          <p14:tracePt t="36184" x="990600" y="3209925"/>
          <p14:tracePt t="36194" x="1000125" y="3219450"/>
          <p14:tracePt t="36205" x="1004888" y="3219450"/>
          <p14:tracePt t="36218" x="1004888" y="3228975"/>
          <p14:tracePt t="36227" x="1014413" y="3238500"/>
          <p14:tracePt t="36238" x="1014413" y="3248025"/>
          <p14:tracePt t="36251" x="1023938" y="3257550"/>
          <p14:tracePt t="36263" x="1023938" y="3276600"/>
          <p14:tracePt t="36272" x="1023938" y="3286125"/>
          <p14:tracePt t="36284" x="1023938" y="3290888"/>
          <p14:tracePt t="36297" x="1014413" y="3309938"/>
          <p14:tracePt t="36317" x="1004888" y="3319463"/>
          <p14:tracePt t="36330" x="1000125" y="3319463"/>
          <p14:tracePt t="36351" x="1000125" y="3328988"/>
          <p14:tracePt t="36364" x="990600" y="3328988"/>
          <p14:tracePt t="36384" x="990600" y="3338513"/>
          <p14:tracePt t="36406" x="1000125" y="3348038"/>
          <p14:tracePt t="36418" x="1000125" y="3357563"/>
          <p14:tracePt t="36430" x="1004888" y="3367088"/>
          <p14:tracePt t="36440" x="1014413" y="3367088"/>
          <p14:tracePt t="36451" x="1023938" y="3376613"/>
          <p14:tracePt t="36463" x="1042988" y="3381375"/>
          <p14:tracePt t="36473" x="1052513" y="3390900"/>
          <p14:tracePt t="36485" x="1052513" y="3400425"/>
          <p14:tracePt t="36497" x="1062038" y="3400425"/>
          <p14:tracePt t="36507" x="1062038" y="3409950"/>
          <p14:tracePt t="36530" x="1052513" y="3409950"/>
          <p14:tracePt t="36553" x="1042988" y="3409950"/>
          <p14:tracePt t="36564" x="1033463" y="3409950"/>
          <p14:tracePt t="36575" x="1023938" y="3409950"/>
          <p14:tracePt t="36586" x="1014413" y="3409950"/>
          <p14:tracePt t="36609" x="1004888" y="3409950"/>
          <p14:tracePt t="36698" x="1004888" y="3400425"/>
          <p14:tracePt t="36891" x="1014413" y="3400425"/>
          <p14:tracePt t="36901" x="1023938" y="3400425"/>
          <p14:tracePt t="36913" x="1033463" y="3400425"/>
          <p14:tracePt t="36926" x="1052513" y="3400425"/>
          <p14:tracePt t="36936" x="1071563" y="3400425"/>
          <p14:tracePt t="36948" x="1090613" y="3400425"/>
          <p14:tracePt t="36959" x="1095375" y="3409950"/>
          <p14:tracePt t="36970" x="1114425" y="3409950"/>
          <p14:tracePt t="36981" x="1123950" y="3409950"/>
          <p14:tracePt t="36992" x="1133475" y="3409950"/>
          <p14:tracePt t="37015" x="1143000" y="3409950"/>
          <p14:tracePt t="37038" x="1143000" y="3419475"/>
          <p14:tracePt t="37116" x="1133475" y="3419475"/>
          <p14:tracePt t="37285" x="1133475" y="3429000"/>
          <p14:tracePt t="37353" x="1133475" y="3438525"/>
          <p14:tracePt t="37375" x="1133475" y="3448050"/>
          <p14:tracePt t="37385" x="1123950" y="3448050"/>
          <p14:tracePt t="37397" x="1123950" y="3457575"/>
          <p14:tracePt t="37418" x="1123950" y="3467100"/>
          <p14:tracePt t="37431" x="1123950" y="3476625"/>
          <p14:tracePt t="37453" x="1123950" y="3481388"/>
          <p14:tracePt t="37464" x="1123950" y="3490913"/>
          <p14:tracePt t="37486" x="1123950" y="3500438"/>
          <p14:tracePt t="37509" x="1123950" y="3509963"/>
          <p14:tracePt t="37531" x="1123950" y="3519488"/>
          <p14:tracePt t="37576" x="1123950" y="3529013"/>
          <p14:tracePt t="37621" x="1123950" y="3538538"/>
          <p14:tracePt t="38218" x="1114425" y="3538538"/>
          <p14:tracePt t="38231" x="1104900" y="3538538"/>
          <p14:tracePt t="38240" x="1090613" y="3538538"/>
          <p14:tracePt t="38251" x="1071563" y="3529013"/>
          <p14:tracePt t="38264" x="1052513" y="3529013"/>
          <p14:tracePt t="38273" x="1023938" y="3519488"/>
          <p14:tracePt t="38285" x="1004888" y="3509963"/>
          <p14:tracePt t="38298" x="990600" y="3500438"/>
          <p14:tracePt t="38307" x="981075" y="3500438"/>
          <p14:tracePt t="38318" x="971550" y="3490913"/>
          <p14:tracePt t="38330" x="962025" y="3481388"/>
          <p14:tracePt t="38341" x="952500" y="3476625"/>
          <p14:tracePt t="38352" x="952500" y="3467100"/>
          <p14:tracePt t="38375" x="952500" y="3457575"/>
          <p14:tracePt t="38397" x="952500" y="3448050"/>
          <p14:tracePt t="38420" x="952500" y="3438525"/>
          <p14:tracePt t="38431" x="962025" y="3429000"/>
          <p14:tracePt t="38453" x="962025" y="3419475"/>
          <p14:tracePt t="38476" x="962025" y="3409950"/>
          <p14:tracePt t="38487" x="971550" y="3409950"/>
          <p14:tracePt t="38746" x="962025" y="3409950"/>
          <p14:tracePt t="39973" x="971550" y="3409950"/>
          <p14:tracePt t="39985" x="981075" y="3409950"/>
          <p14:tracePt t="39998" x="990600" y="3409950"/>
          <p14:tracePt t="40006" x="1004888" y="3409950"/>
          <p14:tracePt t="40018" x="1014413" y="3409950"/>
          <p14:tracePt t="40030" x="1033463" y="3409950"/>
          <p14:tracePt t="40040" x="1042988" y="3409950"/>
          <p14:tracePt t="40052" x="1052513" y="3400425"/>
          <p14:tracePt t="40074" x="1062038" y="3390900"/>
          <p14:tracePt t="40096" x="1062038" y="3381375"/>
          <p14:tracePt t="40107" x="1071563" y="3381375"/>
          <p14:tracePt t="40119" x="1071563" y="3376613"/>
          <p14:tracePt t="40131" x="1071563" y="3367088"/>
          <p14:tracePt t="40141" x="1081088" y="3357563"/>
          <p14:tracePt t="40164" x="1081088" y="3338513"/>
          <p14:tracePt t="40175" x="1090613" y="3328988"/>
          <p14:tracePt t="40186" x="1090613" y="3309938"/>
          <p14:tracePt t="40197" x="1090613" y="3300413"/>
          <p14:tracePt t="40208" x="1090613" y="3286125"/>
          <p14:tracePt t="40220" x="1090613" y="3276600"/>
          <p14:tracePt t="40232" x="1090613" y="3257550"/>
          <p14:tracePt t="40242" x="1090613" y="3248025"/>
          <p14:tracePt t="40253" x="1090613" y="3219450"/>
          <p14:tracePt t="40265" x="1090613" y="3209925"/>
          <p14:tracePt t="40276" x="1090613" y="3190875"/>
          <p14:tracePt t="40287" x="1090613" y="3176588"/>
          <p14:tracePt t="40298" x="1090613" y="3157538"/>
          <p14:tracePt t="40310" x="1090613" y="3138488"/>
          <p14:tracePt t="40322" x="1090613" y="3119438"/>
          <p14:tracePt t="40332" x="1081088" y="3109913"/>
          <p14:tracePt t="40344" x="1081088" y="3100388"/>
          <p14:tracePt t="40355" x="1081088" y="3095625"/>
          <p14:tracePt t="40368" x="1071563" y="3076575"/>
          <p14:tracePt t="40377" x="1071563" y="3067050"/>
          <p14:tracePt t="40388" x="1062038" y="3057525"/>
          <p14:tracePt t="40401" x="1052513" y="3048000"/>
          <p14:tracePt t="40413" x="1042988" y="3038475"/>
          <p14:tracePt t="40422" x="1033463" y="3028950"/>
          <p14:tracePt t="40434" x="1023938" y="3019425"/>
          <p14:tracePt t="40457" x="1014413" y="3019425"/>
          <p14:tracePt t="40468" x="1014413" y="3009900"/>
          <p14:tracePt t="40490" x="1004888" y="3009900"/>
          <p14:tracePt t="40501" x="1004888" y="3000375"/>
          <p14:tracePt t="40547" x="1004888" y="2995613"/>
          <p14:tracePt t="40559" x="1004888" y="2986088"/>
          <p14:tracePt t="40570" x="1000125" y="2976563"/>
          <p14:tracePt t="40580" x="1000125" y="2967038"/>
          <p14:tracePt t="40592" x="1000125" y="2957513"/>
          <p14:tracePt t="40602" x="1000125" y="2947988"/>
          <p14:tracePt t="40614" x="1000125" y="2928938"/>
          <p14:tracePt t="40625" x="1000125" y="2909888"/>
          <p14:tracePt t="40637" x="1000125" y="2895600"/>
          <p14:tracePt t="40647" x="1000125" y="2886075"/>
          <p14:tracePt t="40660" x="1000125" y="2876550"/>
          <p14:tracePt t="40670" x="1000125" y="2857500"/>
          <p14:tracePt t="40682" x="1000125" y="2847975"/>
          <p14:tracePt t="40704" x="1000125" y="2838450"/>
          <p14:tracePt t="40727" x="1000125" y="2828925"/>
          <p14:tracePt t="40749" x="1000125" y="2819400"/>
          <p14:tracePt t="40782" x="1000125" y="2809875"/>
          <p14:tracePt t="40794" x="1000125" y="2805113"/>
          <p14:tracePt t="40805" x="1000125" y="2795588"/>
          <p14:tracePt t="40818" x="1000125" y="2786063"/>
          <p14:tracePt t="40827" x="1000125" y="2767013"/>
          <p14:tracePt t="40840" x="1000125" y="2747963"/>
          <p14:tracePt t="40852" x="990600" y="2738438"/>
          <p14:tracePt t="40864" x="990600" y="2719388"/>
          <p14:tracePt t="40872" x="981075" y="2705100"/>
          <p14:tracePt t="40885" x="971550" y="2695575"/>
          <p14:tracePt t="40897" x="962025" y="2676525"/>
          <p14:tracePt t="40907" x="952500" y="2667000"/>
          <p14:tracePt t="40918" x="933450" y="2657475"/>
          <p14:tracePt t="40930" x="923925" y="2647950"/>
          <p14:tracePt t="40940" x="923925" y="2638425"/>
          <p14:tracePt t="40952" x="914400" y="2638425"/>
          <p14:tracePt t="40963" x="914400" y="2628900"/>
          <p14:tracePt t="40985" x="904875" y="2628900"/>
          <p14:tracePt t="41232" x="904875" y="2619375"/>
          <p14:tracePt t="41277" x="904875" y="2614613"/>
          <p14:tracePt t="41334" x="904875" y="2605088"/>
          <p14:tracePt t="41515" x="914400" y="2605088"/>
          <p14:tracePt t="41525" x="914400" y="2614613"/>
          <p14:tracePt t="41592" x="914400" y="2619375"/>
          <p14:tracePt t="41603" x="923925" y="2619375"/>
          <p14:tracePt t="41661" x="933450" y="2619375"/>
          <p14:tracePt t="41717" x="942975" y="2619375"/>
          <p14:tracePt t="41784" x="952500" y="2619375"/>
          <p14:tracePt t="41820" x="962025" y="2619375"/>
          <p14:tracePt t="41842" x="971550" y="2619375"/>
          <p14:tracePt t="41852" x="981075" y="2619375"/>
          <p14:tracePt t="41874" x="990600" y="2619375"/>
          <p14:tracePt t="41887" x="1000125" y="2619375"/>
          <p14:tracePt t="41910" x="1004888" y="2619375"/>
          <p14:tracePt t="41931" x="1014413" y="2619375"/>
          <p14:tracePt t="41942" x="1014413" y="2628900"/>
          <p14:tracePt t="41964" x="1023938" y="2628900"/>
          <p14:tracePt t="41986" x="1033463" y="2628900"/>
          <p14:tracePt t="42010" x="1042988" y="2628900"/>
          <p14:tracePt t="42043" x="1052513" y="2628900"/>
          <p14:tracePt t="42112" x="1062038" y="2628900"/>
          <p14:tracePt t="42144" x="1071563" y="2628900"/>
          <p14:tracePt t="42157" x="1081088" y="2628900"/>
          <p14:tracePt t="42180" x="1090613" y="2628900"/>
          <p14:tracePt t="42201" x="1095375" y="2628900"/>
          <p14:tracePt t="42234" x="1104900" y="2628900"/>
          <p14:tracePt t="42279" x="1114425" y="2628900"/>
          <p14:tracePt t="42312" x="1123950" y="2628900"/>
          <p14:tracePt t="42323" x="1133475" y="2628900"/>
          <p14:tracePt t="42346" x="1143000" y="2628900"/>
          <p14:tracePt t="42357" x="1152525" y="2628900"/>
          <p14:tracePt t="42379" x="1162050" y="2628900"/>
          <p14:tracePt t="42402" x="1171575" y="2628900"/>
          <p14:tracePt t="42425" x="1181100" y="2619375"/>
          <p14:tracePt t="42436" x="1190625" y="2619375"/>
          <p14:tracePt t="42447" x="1195388" y="2619375"/>
          <p14:tracePt t="42471" x="1204913" y="2619375"/>
          <p14:tracePt t="42482" x="1214438" y="2619375"/>
          <p14:tracePt t="42504" x="1223963" y="2619375"/>
          <p14:tracePt t="42650" x="1214438" y="2619375"/>
          <p14:tracePt t="42672" x="1204913" y="2619375"/>
          <p14:tracePt t="42684" x="1195388" y="2619375"/>
          <p14:tracePt t="42706" x="1190625" y="2619375"/>
          <p14:tracePt t="42718" x="1181100" y="2619375"/>
          <p14:tracePt t="42730" x="1181100" y="2614613"/>
          <p14:tracePt t="42741" x="1171575" y="2614613"/>
          <p14:tracePt t="42751" x="1162050" y="2614613"/>
          <p14:tracePt t="43112" x="1162050" y="2619375"/>
          <p14:tracePt t="43922" x="1152525" y="2619375"/>
          <p14:tracePt t="43980" x="1152525" y="2628900"/>
          <p14:tracePt t="44012" x="1152525" y="2638425"/>
          <p14:tracePt t="44047" x="1152525" y="2647950"/>
          <p14:tracePt t="44170" x="1162050" y="2647950"/>
          <p14:tracePt t="44182" x="1162050" y="2657475"/>
          <p14:tracePt t="44226" x="1171575" y="2657475"/>
          <p14:tracePt t="44250" x="1171575" y="2667000"/>
          <p14:tracePt t="44272" x="1181100" y="2667000"/>
          <p14:tracePt t="56757" x="1181100" y="2676525"/>
          <p14:tracePt t="56769" x="1171575" y="2676525"/>
          <p14:tracePt t="56780" x="1171575" y="2686050"/>
          <p14:tracePt t="56792" x="1171575" y="2695575"/>
          <p14:tracePt t="56814" x="1162050" y="2705100"/>
          <p14:tracePt t="56827" x="1162050" y="2714625"/>
          <p14:tracePt t="56848" x="1152525" y="2714625"/>
          <p14:tracePt t="56860" x="1152525" y="2719388"/>
          <p14:tracePt t="56895" x="1143000" y="2728913"/>
          <p14:tracePt t="56905" x="1133475" y="2728913"/>
          <p14:tracePt t="56918" x="1123950" y="2728913"/>
          <p14:tracePt t="56927" x="1114425" y="2738438"/>
          <p14:tracePt t="56939" x="1104900" y="2738438"/>
          <p14:tracePt t="56951" x="1095375" y="2747963"/>
          <p14:tracePt t="56964" x="1090613" y="2747963"/>
          <p14:tracePt t="56971" x="1071563" y="2747963"/>
          <p14:tracePt t="56984" x="1062038" y="2747963"/>
          <p14:tracePt t="56997" x="1052513" y="2747963"/>
          <p14:tracePt t="57007" x="1042988" y="2747963"/>
          <p14:tracePt t="57018" x="1023938" y="2747963"/>
          <p14:tracePt t="57031" x="1014413" y="2747963"/>
          <p14:tracePt t="57041" x="1000125" y="2747963"/>
          <p14:tracePt t="57052" x="990600" y="2747963"/>
          <p14:tracePt t="57064" x="971550" y="2747963"/>
          <p14:tracePt t="57075" x="952500" y="2747963"/>
          <p14:tracePt t="57085" x="942975" y="2747963"/>
          <p14:tracePt t="57097" x="933450" y="2747963"/>
          <p14:tracePt t="57107" x="914400" y="2747963"/>
          <p14:tracePt t="57118" x="904875" y="2747963"/>
          <p14:tracePt t="57142" x="900113" y="2747963"/>
          <p14:tracePt t="57162" x="890588" y="2747963"/>
          <p14:tracePt t="57186" x="881063" y="2747963"/>
          <p14:tracePt t="57197" x="871538" y="2747963"/>
          <p14:tracePt t="57208" x="862013" y="2747963"/>
          <p14:tracePt t="57219" x="842963" y="2738438"/>
          <p14:tracePt t="57231" x="833438" y="2738438"/>
          <p14:tracePt t="57242" x="814388" y="2738438"/>
          <p14:tracePt t="57254" x="800100" y="2738438"/>
          <p14:tracePt t="57264" x="781050" y="2738438"/>
          <p14:tracePt t="57286" x="771525" y="2728913"/>
          <p14:tracePt t="57288" x="762000" y="2728913"/>
          <p14:tracePt t="57309" x="752475" y="2728913"/>
          <p14:tracePt t="57320" x="742950" y="2719388"/>
          <p14:tracePt t="57354" x="742950" y="2714625"/>
          <p14:tracePt t="57365" x="733425" y="2714625"/>
          <p14:tracePt t="57376" x="733425" y="2705100"/>
          <p14:tracePt t="57399" x="723900" y="2695575"/>
          <p14:tracePt t="57421" x="723900" y="2686050"/>
          <p14:tracePt t="57432" x="714375" y="2686050"/>
          <p14:tracePt t="57455" x="709613" y="2676525"/>
          <p14:tracePt t="57535" x="709613" y="2667000"/>
          <p14:tracePt t="57556" x="700088" y="2667000"/>
          <p14:tracePt t="57625" x="700088" y="2657475"/>
          <p14:tracePt t="57636" x="690563" y="2657475"/>
          <p14:tracePt t="57772" x="681038" y="2647950"/>
          <p14:tracePt t="57792" x="671513" y="2647950"/>
          <p14:tracePt t="57817" x="661988" y="2638425"/>
          <p14:tracePt t="57837" x="652463" y="2638425"/>
          <p14:tracePt t="57871" x="652463" y="2628900"/>
          <p14:tracePt t="57894" x="642938" y="2628900"/>
          <p14:tracePt t="57939" x="642938" y="2619375"/>
          <p14:tracePt t="57983" x="642938" y="2614613"/>
          <p14:tracePt t="58515" x="652463" y="2619375"/>
          <p14:tracePt t="58524" x="661988" y="2619375"/>
          <p14:tracePt t="58537" x="671513" y="2628900"/>
          <p14:tracePt t="58547" x="681038" y="2628900"/>
          <p14:tracePt t="58557" x="690563" y="2638425"/>
          <p14:tracePt t="58569" x="700088" y="2638425"/>
          <p14:tracePt t="58591" x="709613" y="2647950"/>
          <p14:tracePt t="58613" x="714375" y="2647950"/>
          <p14:tracePt t="58636" x="723900" y="2657475"/>
          <p14:tracePt t="58647" x="742950" y="2657475"/>
          <p14:tracePt t="58658" x="752475" y="2667000"/>
          <p14:tracePt t="58670" x="771525" y="2667000"/>
          <p14:tracePt t="58681" x="781050" y="2676525"/>
          <p14:tracePt t="58693" x="790575" y="2676525"/>
          <p14:tracePt t="58704" x="800100" y="2686050"/>
          <p14:tracePt t="58715" x="814388" y="2686050"/>
          <p14:tracePt t="58727" x="823913" y="2686050"/>
          <p14:tracePt t="58738" x="833438" y="2695575"/>
          <p14:tracePt t="58749" x="842963" y="2695575"/>
          <p14:tracePt t="58760" x="852488" y="2695575"/>
          <p14:tracePt t="58771" x="862013" y="2695575"/>
          <p14:tracePt t="58783" x="871538" y="2705100"/>
          <p14:tracePt t="58798" x="890588" y="2705100"/>
          <p14:tracePt t="58807" x="900113" y="2705100"/>
          <p14:tracePt t="58819" x="914400" y="2705100"/>
          <p14:tracePt t="58831" x="923925" y="2705100"/>
          <p14:tracePt t="58841" x="933450" y="2714625"/>
          <p14:tracePt t="58852" x="942975" y="2714625"/>
          <p14:tracePt t="58863" x="952500" y="2714625"/>
          <p14:tracePt t="58874" x="962025" y="2714625"/>
          <p14:tracePt t="58884" x="981075" y="2714625"/>
          <p14:tracePt t="58898" x="990600" y="2714625"/>
          <p14:tracePt t="58908" x="1000125" y="2714625"/>
          <p14:tracePt t="58920" x="1004888" y="2714625"/>
          <p14:tracePt t="58930" x="1023938" y="2714625"/>
          <p14:tracePt t="58940" x="1033463" y="2719388"/>
          <p14:tracePt t="58953" x="1042988" y="2719388"/>
          <p14:tracePt t="58963" x="1052513" y="2719388"/>
          <p14:tracePt t="58987" x="1062038" y="2719388"/>
          <p14:tracePt t="59009" x="1071563" y="2719388"/>
          <p14:tracePt t="59030" x="1081088" y="2719388"/>
          <p14:tracePt t="59066" x="1090613" y="2719388"/>
          <p14:tracePt t="59088" x="1090613" y="2728913"/>
          <p14:tracePt t="59098" x="1095375" y="2728913"/>
          <p14:tracePt t="59145" x="1104900" y="2728913"/>
          <p14:tracePt t="59155" x="1114425" y="2728913"/>
          <p14:tracePt t="59168" x="1123950" y="2738438"/>
          <p14:tracePt t="59178" x="1133475" y="2738438"/>
          <p14:tracePt t="59189" x="1143000" y="2738438"/>
          <p14:tracePt t="59201" x="1152525" y="2738438"/>
          <p14:tracePt t="59214" x="1152525" y="2747963"/>
          <p14:tracePt t="59223" x="1162050" y="2747963"/>
          <p14:tracePt t="59235" x="1171575" y="2747963"/>
          <p14:tracePt t="59247" x="1181100" y="2747963"/>
          <p14:tracePt t="59256" x="1190625" y="2757488"/>
          <p14:tracePt t="59268" x="1204913" y="2757488"/>
          <p14:tracePt t="59280" x="1214438" y="2757488"/>
          <p14:tracePt t="59291" x="1223963" y="2757488"/>
          <p14:tracePt t="59313" x="1233488" y="2757488"/>
          <p14:tracePt t="59324" x="1243013" y="2767013"/>
          <p14:tracePt t="59347" x="1252538" y="2767013"/>
          <p14:tracePt t="59369" x="1262063" y="2767013"/>
          <p14:tracePt t="59381" x="1271588" y="2767013"/>
          <p14:tracePt t="59391" x="1281113" y="2767013"/>
          <p14:tracePt t="59425" x="1285875" y="2776538"/>
          <p14:tracePt t="59482" x="1295400" y="2776538"/>
          <p14:tracePt t="59560" x="1304925" y="2776538"/>
          <p14:tracePt t="59584" x="1314450" y="2776538"/>
          <p14:tracePt t="59597" x="1323975" y="2786063"/>
          <p14:tracePt t="59605" x="1333500" y="2786063"/>
          <p14:tracePt t="59618" x="1343025" y="2786063"/>
          <p14:tracePt t="59630" x="1352550" y="2786063"/>
          <p14:tracePt t="59640" x="1362075" y="2786063"/>
          <p14:tracePt t="59648" x="1362075" y="2795588"/>
          <p14:tracePt t="59663" x="1371600" y="2795588"/>
          <p14:tracePt t="59671" x="1381125" y="2795588"/>
          <p14:tracePt t="59696" x="1385888" y="2805113"/>
          <p14:tracePt t="59707" x="1395413" y="2805113"/>
          <p14:tracePt t="59786" x="1395413" y="2809875"/>
          <p14:tracePt t="59808" x="1385888" y="2809875"/>
          <p14:tracePt t="59820" x="1381125" y="2809875"/>
          <p14:tracePt t="59831" x="1362075" y="2809875"/>
          <p14:tracePt t="59842" x="1343025" y="2809875"/>
          <p14:tracePt t="59853" x="1304925" y="2809875"/>
          <p14:tracePt t="59865" x="1271588" y="2809875"/>
          <p14:tracePt t="59876" x="1214438" y="2805113"/>
          <p14:tracePt t="59888" x="1162050" y="2805113"/>
          <p14:tracePt t="59898" x="1123950" y="2805113"/>
          <p14:tracePt t="59909" x="1095375" y="2805113"/>
          <p14:tracePt t="59920" x="1081088" y="2805113"/>
          <p14:tracePt t="59932" x="1062038" y="2805113"/>
          <p14:tracePt t="59943" x="1042988" y="2805113"/>
          <p14:tracePt t="59966" x="1033463" y="2805113"/>
          <p14:tracePt t="60031" x="1023938" y="2805113"/>
          <p14:tracePt t="60054" x="1023938" y="2795588"/>
          <p14:tracePt t="60068" x="1014413" y="2795588"/>
          <p14:tracePt t="60076" x="1004888" y="2795588"/>
          <p14:tracePt t="60089" x="1000125" y="2795588"/>
          <p14:tracePt t="60098" x="990600" y="2795588"/>
          <p14:tracePt t="60121" x="981075" y="2795588"/>
          <p14:tracePt t="60134" x="971550" y="2795588"/>
          <p14:tracePt t="60144" x="952500" y="2795588"/>
          <p14:tracePt t="60156" x="942975" y="2795588"/>
          <p14:tracePt t="60168" x="923925" y="2786063"/>
          <p14:tracePt t="60180" x="904875" y="2786063"/>
          <p14:tracePt t="60188" x="890588" y="2786063"/>
          <p14:tracePt t="60201" x="871538" y="2786063"/>
          <p14:tracePt t="60211" x="852488" y="2776538"/>
          <p14:tracePt t="60224" x="833438" y="2776538"/>
          <p14:tracePt t="60235" x="814388" y="2776538"/>
          <p14:tracePt t="60248" x="809625" y="2776538"/>
          <p14:tracePt t="60270" x="809625" y="2767013"/>
          <p14:tracePt t="60338" x="809625" y="2757488"/>
          <p14:tracePt t="60361" x="800100" y="2747963"/>
          <p14:tracePt t="60393" x="800100" y="2738438"/>
          <p14:tracePt t="60414" x="800100" y="2728913"/>
          <p14:tracePt t="60438" x="800100" y="2719388"/>
          <p14:tracePt t="60449" x="790575" y="2719388"/>
          <p14:tracePt t="60460" x="790575" y="2714625"/>
          <p14:tracePt t="60471" x="781050" y="2714625"/>
          <p14:tracePt t="60485" x="781050" y="2705100"/>
          <p14:tracePt t="60505" x="771525" y="2705100"/>
          <p14:tracePt t="60518" x="771525" y="2695575"/>
          <p14:tracePt t="60989" x="781050" y="2695575"/>
          <p14:tracePt t="61046" x="781050" y="2705100"/>
          <p14:tracePt t="61124" x="790575" y="2705100"/>
          <p14:tracePt t="61192" x="800100" y="2705100"/>
          <p14:tracePt t="61214" x="809625" y="2705100"/>
          <p14:tracePt t="61236" x="814388" y="2705100"/>
          <p14:tracePt t="61259" x="823913" y="2705100"/>
          <p14:tracePt t="61281" x="833438" y="2714625"/>
          <p14:tracePt t="61291" x="842963" y="2714625"/>
          <p14:tracePt t="61302" x="852488" y="2714625"/>
          <p14:tracePt t="61314" x="871538" y="2719388"/>
          <p14:tracePt t="61325" x="881063" y="2719388"/>
          <p14:tracePt t="61336" x="900113" y="2719388"/>
          <p14:tracePt t="61347" x="914400" y="2719388"/>
          <p14:tracePt t="61358" x="923925" y="2728913"/>
          <p14:tracePt t="61370" x="942975" y="2728913"/>
          <p14:tracePt t="61381" x="962025" y="2728913"/>
          <p14:tracePt t="61392" x="971550" y="2728913"/>
          <p14:tracePt t="61404" x="990600" y="2728913"/>
          <p14:tracePt t="61415" x="1004888" y="2738438"/>
          <p14:tracePt t="61426" x="1023938" y="2738438"/>
          <p14:tracePt t="61438" x="1033463" y="2738438"/>
          <p14:tracePt t="61448" x="1052513" y="2738438"/>
          <p14:tracePt t="61460" x="1071563" y="2738438"/>
          <p14:tracePt t="61471" x="1081088" y="2747963"/>
          <p14:tracePt t="61482" x="1090613" y="2747963"/>
          <p14:tracePt t="61505" x="1095375" y="2747963"/>
          <p14:tracePt t="79395" x="1090613" y="2747963"/>
          <p14:tracePt t="79406" x="1081088" y="2747963"/>
          <p14:tracePt t="79418" x="1071563" y="2747963"/>
          <p14:tracePt t="79430" x="1062038" y="2747963"/>
          <p14:tracePt t="79439" x="1052513" y="2747963"/>
          <p14:tracePt t="79451" x="1042988" y="2747963"/>
          <p14:tracePt t="79463" x="1033463" y="2747963"/>
          <p14:tracePt t="79473" x="1023938" y="2747963"/>
          <p14:tracePt t="79496" x="1014413" y="2747963"/>
          <p14:tracePt t="79507" x="1014413" y="2738438"/>
          <p14:tracePt t="79518" x="1004888" y="2738438"/>
          <p14:tracePt t="79531" x="1000125" y="2738438"/>
          <p14:tracePt t="79552" x="990600" y="2738438"/>
          <p14:tracePt t="79564" x="981075" y="2728913"/>
          <p14:tracePt t="79576" x="971550" y="2728913"/>
          <p14:tracePt t="79585" x="952500" y="2728913"/>
          <p14:tracePt t="79594" x="933450" y="2728913"/>
          <p14:tracePt t="79607" x="914400" y="2719388"/>
          <p14:tracePt t="79618" x="900113" y="2719388"/>
          <p14:tracePt t="79630" x="881063" y="2719388"/>
          <p14:tracePt t="79642" x="862013" y="2714625"/>
          <p14:tracePt t="79652" x="842963" y="2714625"/>
          <p14:tracePt t="79665" x="823913" y="2705100"/>
          <p14:tracePt t="79674" x="809625" y="2705100"/>
          <p14:tracePt t="79687" x="800100" y="2695575"/>
          <p14:tracePt t="79697" x="781050" y="2686050"/>
          <p14:tracePt t="79709" x="771525" y="2686050"/>
          <p14:tracePt t="79719" x="752475" y="2676525"/>
          <p14:tracePt t="79732" x="742950" y="2676525"/>
          <p14:tracePt t="79742" x="733425" y="2667000"/>
          <p14:tracePt t="79755" x="723900" y="2657475"/>
          <p14:tracePt t="79764" x="714375" y="2657475"/>
          <p14:tracePt t="79777" x="709613" y="2657475"/>
          <p14:tracePt t="79786" x="700088" y="2647950"/>
          <p14:tracePt t="79797" x="690563" y="2647950"/>
          <p14:tracePt t="79809" x="671513" y="2638425"/>
          <p14:tracePt t="79822" x="652463" y="2638425"/>
          <p14:tracePt t="79831" x="642938" y="2638425"/>
          <p14:tracePt t="79847" x="623888" y="2628900"/>
          <p14:tracePt t="79854" x="619125" y="2628900"/>
          <p14:tracePt t="79868" x="609600" y="2628900"/>
          <p14:tracePt t="79877" x="600075" y="2628900"/>
          <p14:tracePt t="79890" x="590550" y="2619375"/>
          <p14:tracePt t="79912" x="581025" y="2619375"/>
          <p14:tracePt t="80045" x="590550" y="2619375"/>
          <p14:tracePt t="80057" x="590550" y="2628900"/>
          <p14:tracePt t="80068" x="609600" y="2628900"/>
          <p14:tracePt t="80080" x="619125" y="2628900"/>
          <p14:tracePt t="80090" x="623888" y="2638425"/>
          <p14:tracePt t="80101" x="633413" y="2638425"/>
          <p14:tracePt t="80114" x="652463" y="2647950"/>
          <p14:tracePt t="80123" x="671513" y="2647950"/>
          <p14:tracePt t="80135" x="681038" y="2657475"/>
          <p14:tracePt t="80147" x="690563" y="2657475"/>
          <p14:tracePt t="80157" x="700088" y="2657475"/>
          <p14:tracePt t="80168" x="709613" y="2657475"/>
          <p14:tracePt t="80180" x="709613" y="2667000"/>
          <p14:tracePt t="80192" x="714375" y="2667000"/>
          <p14:tracePt t="80202" x="723900" y="2667000"/>
          <p14:tracePt t="80214" x="733425" y="2667000"/>
          <p14:tracePt t="80236" x="742950" y="2667000"/>
          <p14:tracePt t="80259" x="752475" y="2667000"/>
          <p14:tracePt t="80272" x="752475" y="2676525"/>
          <p14:tracePt t="80282" x="762000" y="2676525"/>
          <p14:tracePt t="80297" x="771525" y="2676525"/>
          <p14:tracePt t="80304" x="781050" y="2676525"/>
          <p14:tracePt t="80318" x="781050" y="2686050"/>
          <p14:tracePt t="80327" x="790575" y="2686050"/>
          <p14:tracePt t="80339" x="800100" y="2695575"/>
          <p14:tracePt t="80351" x="809625" y="2695575"/>
          <p14:tracePt t="80363" x="814388" y="2695575"/>
          <p14:tracePt t="80372" x="823913" y="2705100"/>
          <p14:tracePt t="80385" x="833438" y="2705100"/>
          <p14:tracePt t="80396" x="842963" y="2705100"/>
          <p14:tracePt t="80407" x="852488" y="2714625"/>
          <p14:tracePt t="80418" x="862013" y="2714625"/>
          <p14:tracePt t="80430" x="871538" y="2714625"/>
          <p14:tracePt t="80439" x="871538" y="2719388"/>
          <p14:tracePt t="80452" x="881063" y="2719388"/>
          <p14:tracePt t="80461" x="890588" y="2719388"/>
          <p14:tracePt t="80475" x="890588" y="2728913"/>
          <p14:tracePt t="80485" x="900113" y="2728913"/>
          <p14:tracePt t="80497" x="904875" y="2728913"/>
          <p14:tracePt t="80506" x="904875" y="2738438"/>
          <p14:tracePt t="80519" x="914400" y="2738438"/>
          <p14:tracePt t="80530" x="923925" y="2738438"/>
          <p14:tracePt t="80542" x="933450" y="2738438"/>
          <p14:tracePt t="80552" x="933450" y="2747963"/>
          <p14:tracePt t="80563" x="942975" y="2747963"/>
          <p14:tracePt t="80573" x="952500" y="2747963"/>
          <p14:tracePt t="80697" x="942975" y="2738438"/>
          <p14:tracePt t="80709" x="933450" y="2738438"/>
          <p14:tracePt t="80720" x="914400" y="2728913"/>
          <p14:tracePt t="80731" x="900113" y="2719388"/>
          <p14:tracePt t="80742" x="871538" y="2714625"/>
          <p14:tracePt t="80754" x="833438" y="2705100"/>
          <p14:tracePt t="80765" x="800100" y="2686050"/>
          <p14:tracePt t="80777" x="752475" y="2676525"/>
          <p14:tracePt t="80789" x="714375" y="2667000"/>
          <p14:tracePt t="80801" x="681038" y="2657475"/>
          <p14:tracePt t="80813" x="661988" y="2657475"/>
          <p14:tracePt t="80822" x="652463" y="2657475"/>
          <p14:tracePt t="80844" x="642938" y="2647950"/>
          <p14:tracePt t="80902" x="652463" y="2657475"/>
          <p14:tracePt t="80947" x="661988" y="2657475"/>
          <p14:tracePt t="80969" x="671513" y="2657475"/>
          <p14:tracePt t="80980" x="681038" y="2667000"/>
          <p14:tracePt t="80992" x="690563" y="2667000"/>
          <p14:tracePt t="81002" x="700088" y="2667000"/>
          <p14:tracePt t="81014" x="709613" y="2676525"/>
          <p14:tracePt t="81024" x="723900" y="2676525"/>
          <p14:tracePt t="81037" x="733425" y="2686050"/>
          <p14:tracePt t="81046" x="752475" y="2686050"/>
          <p14:tracePt t="81060" x="762000" y="2686050"/>
          <p14:tracePt t="81069" x="771525" y="2686050"/>
          <p14:tracePt t="81080" x="781050" y="2695575"/>
          <p14:tracePt t="81092" x="790575" y="2695575"/>
          <p14:tracePt t="81105" x="800100" y="2695575"/>
          <p14:tracePt t="81114" x="809625" y="2695575"/>
          <p14:tracePt t="81127" x="814388" y="2695575"/>
          <p14:tracePt t="81150" x="823913" y="2695575"/>
          <p14:tracePt t="81159" x="833438" y="2695575"/>
          <p14:tracePt t="81172" x="833438" y="2705100"/>
          <p14:tracePt t="81181" x="842963" y="2705100"/>
          <p14:tracePt t="81197" x="852488" y="2705100"/>
          <p14:tracePt t="81217" x="862013" y="2705100"/>
          <p14:tracePt t="81250" x="871538" y="2705100"/>
          <p14:tracePt t="81271" x="881063" y="2705100"/>
          <p14:tracePt t="81305" x="890588" y="2705100"/>
          <p14:tracePt t="81339" x="900113" y="2705100"/>
          <p14:tracePt t="81383" x="904875" y="2705100"/>
          <p14:tracePt t="82036" x="900113" y="2695575"/>
          <p14:tracePt t="82059" x="900113" y="2686050"/>
          <p14:tracePt t="82072" x="890588" y="2686050"/>
          <p14:tracePt t="82082" x="881063" y="2676525"/>
          <p14:tracePt t="82104" x="871538" y="2676525"/>
          <p14:tracePt t="82118" x="862013" y="2667000"/>
          <p14:tracePt t="82140" x="852488" y="2667000"/>
          <p14:tracePt t="82162" x="852488" y="2657475"/>
          <p14:tracePt t="82172" x="842963" y="2657475"/>
          <p14:tracePt t="82195" x="833438" y="2657475"/>
          <p14:tracePt t="82207" x="833438" y="2647950"/>
          <p14:tracePt t="82218" x="823913" y="2647950"/>
          <p14:tracePt t="82231" x="814388" y="2647950"/>
          <p14:tracePt t="82240" x="809625" y="2638425"/>
          <p14:tracePt t="82252" x="790575" y="2638425"/>
          <p14:tracePt t="82275" x="781050" y="2638425"/>
          <p14:tracePt t="82285" x="771525" y="2628900"/>
          <p14:tracePt t="82297" x="762000" y="2628900"/>
          <p14:tracePt t="82329" x="752475" y="2628900"/>
          <p14:tracePt t="82734" x="752475" y="2638425"/>
          <p14:tracePt t="82744" x="762000" y="2638425"/>
          <p14:tracePt t="82779" x="771525" y="2647950"/>
          <p14:tracePt t="82802" x="781050" y="2647950"/>
          <p14:tracePt t="82826" x="790575" y="2657475"/>
          <p14:tracePt t="82837" x="800100" y="2657475"/>
          <p14:tracePt t="82848" x="800100" y="2667000"/>
          <p14:tracePt t="82859" x="809625" y="2667000"/>
          <p14:tracePt t="82882" x="814388" y="2667000"/>
          <p14:tracePt t="82905" x="823913" y="2676525"/>
          <p14:tracePt t="82927" x="833438" y="2676525"/>
          <p14:tracePt t="82950" x="842963" y="2676525"/>
          <p14:tracePt t="82960" x="852488" y="2686050"/>
          <p14:tracePt t="82972" x="862013" y="2686050"/>
          <p14:tracePt t="82985" x="871538" y="2686050"/>
          <p14:tracePt t="82997" x="881063" y="2686050"/>
          <p14:tracePt t="83005" x="900113" y="2695575"/>
          <p14:tracePt t="83018" x="904875" y="2695575"/>
          <p14:tracePt t="83031" x="914400" y="2705100"/>
          <p14:tracePt t="83039" x="933450" y="2705100"/>
          <p14:tracePt t="83051" x="952500" y="2714625"/>
          <p14:tracePt t="83064" x="971550" y="2714625"/>
          <p14:tracePt t="83073" x="990600" y="2719388"/>
          <p14:tracePt t="83084" x="1004888" y="2719388"/>
          <p14:tracePt t="83097" x="1033463" y="2728913"/>
          <p14:tracePt t="83107" x="1071563" y="2738438"/>
          <p14:tracePt t="83118" x="1095375" y="2738438"/>
          <p14:tracePt t="83130" x="1143000" y="2757488"/>
          <p14:tracePt t="83140" x="1190625" y="2767013"/>
          <p14:tracePt t="83152" x="1243013" y="2776538"/>
          <p14:tracePt t="83163" x="1285875" y="2786063"/>
          <p14:tracePt t="83173" x="1352550" y="2795588"/>
          <p14:tracePt t="83186" x="1414463" y="2795588"/>
          <p14:tracePt t="83197" x="1485900" y="2805113"/>
          <p14:tracePt t="83208" x="1562100" y="2809875"/>
          <p14:tracePt t="83219" x="1614488" y="2819400"/>
          <p14:tracePt t="83231" x="1685925" y="2819400"/>
          <p14:tracePt t="83242" x="1776413" y="2828925"/>
          <p14:tracePt t="83253" x="1866900" y="2828925"/>
          <p14:tracePt t="83264" x="1957388" y="2828925"/>
          <p14:tracePt t="83276" x="2024063" y="2838450"/>
          <p14:tracePt t="83287" x="2124075" y="2838450"/>
          <p14:tracePt t="83298" x="2214563" y="2847975"/>
          <p14:tracePt t="83309" x="2305050" y="2857500"/>
          <p14:tracePt t="83321" x="2366963" y="2857500"/>
          <p14:tracePt t="83332" x="2438400" y="2867025"/>
          <p14:tracePt t="83343" x="2495550" y="2867025"/>
          <p14:tracePt t="83354" x="2547938" y="2876550"/>
          <p14:tracePt t="83365" x="2586038" y="2876550"/>
          <p14:tracePt t="83376" x="2614613" y="2886075"/>
          <p14:tracePt t="83388" x="2657475" y="2886075"/>
          <p14:tracePt t="83402" x="2705100" y="2895600"/>
          <p14:tracePt t="83411" x="2728913" y="2905125"/>
          <p14:tracePt t="83422" x="2757488" y="2905125"/>
          <p14:tracePt t="83435" x="2786063" y="2909888"/>
          <p14:tracePt t="83446" x="2809875" y="2909888"/>
          <p14:tracePt t="83456" x="2838450" y="2919413"/>
          <p14:tracePt t="83467" x="2867025" y="2919413"/>
          <p14:tracePt t="83478" x="2886075" y="2928938"/>
          <p14:tracePt t="83489" x="2909888" y="2928938"/>
          <p14:tracePt t="83503" x="2947988" y="2938463"/>
          <p14:tracePt t="83514" x="2976563" y="2938463"/>
          <p14:tracePt t="83523" x="3000375" y="2947988"/>
          <p14:tracePt t="83535" x="3028950" y="2947988"/>
          <p14:tracePt t="83547" x="3057525" y="2957513"/>
          <p14:tracePt t="83557" x="3086100" y="2957513"/>
          <p14:tracePt t="83568" x="3109913" y="2967038"/>
          <p14:tracePt t="83580" x="3138488" y="2967038"/>
          <p14:tracePt t="83590" x="3157538" y="2976563"/>
          <p14:tracePt t="83602" x="3186113" y="2986088"/>
          <p14:tracePt t="83614" x="3200400" y="2986088"/>
          <p14:tracePt t="83625" x="3209925" y="2986088"/>
          <p14:tracePt t="83635" x="3219450" y="2986088"/>
          <p14:tracePt t="83647" x="3228975" y="2995613"/>
          <p14:tracePt t="83749" x="3219450" y="2986088"/>
          <p14:tracePt t="83770" x="3200400" y="2976563"/>
          <p14:tracePt t="83782" x="3190875" y="2967038"/>
          <p14:tracePt t="83794" x="3167063" y="2957513"/>
          <p14:tracePt t="83805" x="3138488" y="2947988"/>
          <p14:tracePt t="83815" x="3109913" y="2938463"/>
          <p14:tracePt t="83827" x="3086100" y="2928938"/>
          <p14:tracePt t="83838" x="3057525" y="2919413"/>
          <p14:tracePt t="83851" x="3038475" y="2919413"/>
          <p14:tracePt t="83860" x="3028950" y="2919413"/>
          <p14:tracePt t="83940" x="3038475" y="2919413"/>
          <p14:tracePt t="83952" x="3048000" y="2928938"/>
          <p14:tracePt t="83964" x="3067050" y="2938463"/>
          <p14:tracePt t="83973" x="3086100" y="2947988"/>
          <p14:tracePt t="83985" x="3109913" y="2957513"/>
          <p14:tracePt t="83997" x="3138488" y="2967038"/>
          <p14:tracePt t="84006" x="3176588" y="2986088"/>
          <p14:tracePt t="84018" x="3219450" y="3000375"/>
          <p14:tracePt t="84030" x="3257550" y="3009900"/>
          <p14:tracePt t="84040" x="3290888" y="3028950"/>
          <p14:tracePt t="84052" x="3328988" y="3038475"/>
          <p14:tracePt t="84064" x="3367088" y="3048000"/>
          <p14:tracePt t="84074" x="3376613" y="3048000"/>
          <p14:tracePt t="84085" x="3381375" y="3048000"/>
          <p14:tracePt t="84142" x="3376613" y="3048000"/>
          <p14:tracePt t="84153" x="3367088" y="3038475"/>
          <p14:tracePt t="84164" x="3348038" y="3038475"/>
          <p14:tracePt t="84174" x="3319463" y="3048000"/>
          <p14:tracePt t="84188" x="3276600" y="3057525"/>
          <p14:tracePt t="84197" x="3190875" y="3076575"/>
          <p14:tracePt t="84399" x="3190875" y="3067050"/>
          <p14:tracePt t="84422" x="3176588" y="3057525"/>
          <p14:tracePt t="84434" x="3167063" y="3038475"/>
          <p14:tracePt t="84447" x="3167063" y="3028950"/>
          <p14:tracePt t="84457" x="3167063" y="3019425"/>
          <p14:tracePt t="84468" x="3176588" y="3019425"/>
          <p14:tracePt t="84480" x="3176588" y="3009900"/>
          <p14:tracePt t="84490" x="3186113" y="3009900"/>
          <p14:tracePt t="84502" x="3190875" y="3000375"/>
          <p14:tracePt t="84514" x="3200400" y="3000375"/>
          <p14:tracePt t="84525" x="3219450" y="3000375"/>
          <p14:tracePt t="84535" x="3228975" y="3000375"/>
          <p14:tracePt t="84547" x="3248025" y="3000375"/>
          <p14:tracePt t="84557" x="3257550" y="3000375"/>
          <p14:tracePt t="84568" x="3276600" y="3000375"/>
          <p14:tracePt t="84581" x="3290888" y="3000375"/>
          <p14:tracePt t="84591" x="3309938" y="3000375"/>
          <p14:tracePt t="84602" x="3328988" y="3000375"/>
          <p14:tracePt t="84614" x="3348038" y="3000375"/>
          <p14:tracePt t="84624" x="3367088" y="3009900"/>
          <p14:tracePt t="84636" x="3381375" y="3009900"/>
          <p14:tracePt t="84647" x="3390900" y="3009900"/>
          <p14:tracePt t="84658" x="3409950" y="3009900"/>
          <p14:tracePt t="84804" x="3400425" y="3009900"/>
          <p14:tracePt t="84818" x="3390900" y="3009900"/>
          <p14:tracePt t="84826" x="3381375" y="3009900"/>
          <p14:tracePt t="84839" x="3376613" y="3009900"/>
          <p14:tracePt t="84849" x="3357563" y="3009900"/>
          <p14:tracePt t="84864" x="3348038" y="3000375"/>
          <p14:tracePt t="84873" x="3328988" y="3000375"/>
          <p14:tracePt t="84884" x="3319463" y="3000375"/>
          <p14:tracePt t="84897" x="3300413" y="2995613"/>
          <p14:tracePt t="84907" x="3290888" y="2995613"/>
          <p14:tracePt t="84918" x="3276600" y="2986088"/>
          <p14:tracePt t="84940" x="3267075" y="2986088"/>
          <p14:tracePt t="84952" x="3267075" y="2976563"/>
          <p14:tracePt t="84964" x="3257550" y="2976563"/>
          <p14:tracePt t="84998" x="3257550" y="2967038"/>
          <p14:tracePt t="85165" x="3267075" y="2976563"/>
          <p14:tracePt t="85188" x="3276600" y="2976563"/>
          <p14:tracePt t="85202" x="3286125" y="2976563"/>
          <p14:tracePt t="85211" x="3290888" y="2986088"/>
          <p14:tracePt t="85223" x="3309938" y="2995613"/>
          <p14:tracePt t="85235" x="3328988" y="2995613"/>
          <p14:tracePt t="85247" x="3348038" y="3000375"/>
          <p14:tracePt t="85256" x="3367088" y="3009900"/>
          <p14:tracePt t="85268" x="3390900" y="3019425"/>
          <p14:tracePt t="85280" x="3419475" y="3028950"/>
          <p14:tracePt t="85290" x="3438525" y="3028950"/>
          <p14:tracePt t="85301" x="3467100" y="3038475"/>
          <p14:tracePt t="85314" x="3490913" y="3048000"/>
          <p14:tracePt t="85323" x="3509963" y="3057525"/>
          <p14:tracePt t="85335" x="3529013" y="3067050"/>
          <p14:tracePt t="85347" x="3538538" y="3067050"/>
          <p14:tracePt t="85357" x="3557588" y="3076575"/>
          <p14:tracePt t="85368" x="3581400" y="3086100"/>
          <p14:tracePt t="85381" x="3600450" y="3086100"/>
          <p14:tracePt t="85391" x="3609975" y="3095625"/>
          <p14:tracePt t="85403" x="3629025" y="3095625"/>
          <p14:tracePt t="85414" x="3648075" y="3095625"/>
          <p14:tracePt t="85423" x="3667125" y="3100388"/>
          <p14:tracePt t="85434" x="3690938" y="3100388"/>
          <p14:tracePt t="85447" x="3700463" y="3100388"/>
          <p14:tracePt t="85456" x="3719513" y="3109913"/>
          <p14:tracePt t="85469" x="3738563" y="3109913"/>
          <p14:tracePt t="85480" x="3748088" y="3109913"/>
          <p14:tracePt t="85501" x="3757613" y="3119438"/>
          <p14:tracePt t="85514" x="3762375" y="3119438"/>
          <p14:tracePt t="85524" x="3771900" y="3119438"/>
          <p14:tracePt t="85536" x="3771900" y="3128963"/>
          <p14:tracePt t="85547" x="3781425" y="3128963"/>
          <p14:tracePt t="85569" x="3800475" y="3138488"/>
          <p14:tracePt t="85591" x="3810000" y="3138488"/>
          <p14:tracePt t="85603" x="3819525" y="3148013"/>
          <p14:tracePt t="85613" x="3829050" y="3148013"/>
          <p14:tracePt t="85625" x="3848100" y="3148013"/>
          <p14:tracePt t="85636" x="3857625" y="3157538"/>
          <p14:tracePt t="85661" x="3862388" y="3157538"/>
          <p14:tracePt t="85673" x="3871913" y="3157538"/>
          <p14:tracePt t="85681" x="3881438" y="3157538"/>
          <p14:tracePt t="85694" x="3890963" y="3167063"/>
          <p14:tracePt t="85716" x="3900488" y="3167063"/>
          <p14:tracePt t="85739" x="3910013" y="3176588"/>
          <p14:tracePt t="85762" x="3919538" y="3176588"/>
          <p14:tracePt t="85773" x="3929063" y="3176588"/>
          <p14:tracePt t="85782" x="3938588" y="3186113"/>
          <p14:tracePt t="85806" x="3948113" y="3186113"/>
          <p14:tracePt t="85818" x="3952875" y="3186113"/>
          <p14:tracePt t="85831" x="3952875" y="3190875"/>
          <p14:tracePt t="85840" x="3962400" y="3190875"/>
          <p14:tracePt t="85874" x="3971925" y="3190875"/>
          <p14:tracePt t="86021" x="3981450" y="3190875"/>
          <p14:tracePt t="86043" x="3981450" y="3200400"/>
          <p14:tracePt t="86054" x="3990975" y="3200400"/>
          <p14:tracePt t="86076" x="3990975" y="3209925"/>
          <p14:tracePt t="86088" x="4000500" y="3209925"/>
          <p14:tracePt t="86097" x="4010025" y="3209925"/>
          <p14:tracePt t="86121" x="4019550" y="3219450"/>
          <p14:tracePt t="86143" x="4029075" y="3228975"/>
          <p14:tracePt t="86167" x="4038600" y="3228975"/>
          <p14:tracePt t="86180" x="4048125" y="3238500"/>
          <p14:tracePt t="86200" x="4052888" y="3248025"/>
          <p14:tracePt t="86211" x="4062413" y="3248025"/>
          <p14:tracePt t="86223" x="4071938" y="3257550"/>
          <p14:tracePt t="86235" x="4081463" y="3257550"/>
          <p14:tracePt t="86247" x="4090988" y="3257550"/>
          <p14:tracePt t="86256" x="4100513" y="3267075"/>
          <p14:tracePt t="86268" x="4110038" y="3267075"/>
          <p14:tracePt t="86281" x="4119563" y="3276600"/>
          <p14:tracePt t="86301" x="4129088" y="3276600"/>
          <p14:tracePt t="86314" x="4138613" y="3286125"/>
          <p14:tracePt t="86336" x="4143375" y="3286125"/>
          <p14:tracePt t="86347" x="4152900" y="3286125"/>
          <p14:tracePt t="86403" x="4162425" y="3286125"/>
          <p14:tracePt t="86414" x="4162425" y="3290888"/>
          <p14:tracePt t="86436" x="4171950" y="3290888"/>
          <p14:tracePt t="86481" x="4181475" y="3290888"/>
          <p14:tracePt t="89385" x="4171950" y="3309938"/>
          <p14:tracePt t="89398" x="4152900" y="3348038"/>
          <p14:tracePt t="89407" x="4129088" y="3390900"/>
          <p14:tracePt t="89418" x="4090988" y="3457575"/>
          <p14:tracePt t="89430" x="4052888" y="3509963"/>
          <p14:tracePt t="89439" x="4019550" y="3571875"/>
          <p14:tracePt t="89452" x="3981450" y="3629025"/>
          <p14:tracePt t="89464" x="3938588" y="3700463"/>
          <p14:tracePt t="89475" x="3890963" y="3771900"/>
          <p14:tracePt t="89485" x="3857625" y="3829050"/>
          <p14:tracePt t="89497" x="3800475" y="3900488"/>
          <p14:tracePt t="89506" x="3748088" y="3971925"/>
          <p14:tracePt t="89517" x="3700463" y="4029075"/>
          <p14:tracePt t="89531" x="3629025" y="4100513"/>
          <p14:tracePt t="89540" x="3581400" y="4152900"/>
          <p14:tracePt t="89552" x="3500438" y="4219575"/>
          <p14:tracePt t="89564" x="3419475" y="4291013"/>
          <p14:tracePt t="89574" x="3367088" y="4333875"/>
          <p14:tracePt t="89585" x="3276600" y="4410075"/>
          <p14:tracePt t="89597" x="3186113" y="4471988"/>
          <p14:tracePt t="89607" x="3138488" y="4510088"/>
          <p14:tracePt t="89618" x="3076575" y="4552950"/>
          <p14:tracePt t="89630" x="3028950" y="4591050"/>
          <p14:tracePt t="89641" x="3000375" y="4610100"/>
          <p14:tracePt t="89653" x="2967038" y="4624388"/>
          <p14:tracePt t="89663" x="2947988" y="4633913"/>
          <p14:tracePt t="89675" x="2928938" y="4643438"/>
          <p14:tracePt t="89686" x="2905125" y="4643438"/>
          <p14:tracePt t="89697" x="2895600" y="4652963"/>
          <p14:tracePt t="89709" x="2876550" y="4652963"/>
          <p14:tracePt t="89731" x="2857500" y="4652963"/>
          <p14:tracePt t="89732" x="2847975" y="4652963"/>
          <p14:tracePt t="89742" x="2838450" y="4652963"/>
          <p14:tracePt t="89754" x="2819400" y="4643438"/>
          <p14:tracePt t="89768" x="2805113" y="4643438"/>
          <p14:tracePt t="89777" x="2776538" y="4643438"/>
          <p14:tracePt t="89790" x="2757488" y="4643438"/>
          <p14:tracePt t="89801" x="2738438" y="4643438"/>
          <p14:tracePt t="89814" x="2719388" y="4643438"/>
          <p14:tracePt t="89823" x="2714625" y="4643438"/>
          <p14:tracePt t="89837" x="2705100" y="4643438"/>
          <p14:tracePt t="89855" x="2695575" y="4643438"/>
          <p14:tracePt t="89913" x="2705100" y="4643438"/>
          <p14:tracePt t="89948" x="2695575" y="4633913"/>
          <p14:tracePt t="90251" x="2686050" y="4633913"/>
          <p14:tracePt t="90264" x="2638425" y="4652963"/>
          <p14:tracePt t="90286" x="2557463" y="4681538"/>
          <p14:tracePt t="90286" x="2495550" y="4700588"/>
          <p14:tracePt t="90296" x="2386013" y="4743450"/>
          <p14:tracePt t="90307" x="2276475" y="4791075"/>
          <p14:tracePt t="90318" x="2195513" y="4824413"/>
          <p14:tracePt t="90331" x="2085975" y="4881563"/>
          <p14:tracePt t="90340" x="2014538" y="4914900"/>
          <p14:tracePt t="90353" x="1924050" y="4962525"/>
          <p14:tracePt t="90364" x="1852613" y="5005388"/>
          <p14:tracePt t="90376" x="1795463" y="5033963"/>
          <p14:tracePt t="90386" x="1752600" y="5062538"/>
          <p14:tracePt t="90397" x="1704975" y="5091113"/>
          <p14:tracePt t="90408" x="1666875" y="51149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9" y="-153042"/>
            <a:ext cx="7090513" cy="857250"/>
          </a:xfrm>
        </p:spPr>
        <p:txBody>
          <a:bodyPr/>
          <a:lstStyle/>
          <a:p>
            <a:r>
              <a:rPr lang="en-GB" dirty="0"/>
              <a:t>Transport in pore-scale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r="5711"/>
          <a:stretch/>
        </p:blipFill>
        <p:spPr>
          <a:xfrm>
            <a:off x="6145059" y="2700954"/>
            <a:ext cx="2811439" cy="2304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"/>
          <a:stretch/>
        </p:blipFill>
        <p:spPr>
          <a:xfrm>
            <a:off x="6145060" y="287431"/>
            <a:ext cx="2811439" cy="2148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5426"/>
          <a:stretch/>
        </p:blipFill>
        <p:spPr>
          <a:xfrm>
            <a:off x="0" y="1806001"/>
            <a:ext cx="5412028" cy="275890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8854" y="3302764"/>
            <a:ext cx="184245" cy="1910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158854" y="4146554"/>
            <a:ext cx="184245" cy="1910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336275" y="2125155"/>
            <a:ext cx="739855" cy="12082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343099" y="4093809"/>
            <a:ext cx="752211" cy="1482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42571" y="685102"/>
            <a:ext cx="6202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Shear-thinning regime at low shear rates for the HMPAM–NPs hybrid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Shear-thickening behaviour for the HMPAM–NPs hybrid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 shear-thickening behaviour for the un-modified polymer and NPs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58883" y="2193116"/>
            <a:ext cx="2483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Hydrophobically modified polymer with NPs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58883" y="2439337"/>
            <a:ext cx="1910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Unmodified polymer with NPs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167" y="2193116"/>
            <a:ext cx="257206" cy="229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156" y="2449679"/>
            <a:ext cx="338298" cy="26387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566181" y="0"/>
            <a:ext cx="1969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Elastic flow instabilities </a:t>
            </a:r>
            <a:endParaRPr lang="en-GB" sz="1400" b="1" dirty="0">
              <a:solidFill>
                <a:srgbClr val="0000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41023" y="2425493"/>
            <a:ext cx="2224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 Elastic flow instabilities </a:t>
            </a:r>
            <a:endParaRPr lang="en-GB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4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52"/>
    </mc:Choice>
    <mc:Fallback xmlns="">
      <p:transition spd="slow" advTm="82752"/>
    </mc:Fallback>
  </mc:AlternateContent>
  <p:extLst>
    <p:ext uri="{3A86A75C-4F4B-4683-9AE1-C65F6400EC91}">
      <p14:laserTraceLst xmlns:p14="http://schemas.microsoft.com/office/powerpoint/2010/main">
        <p14:tracePtLst>
          <p14:tracePt t="477" x="1595438" y="5072063"/>
          <p14:tracePt t="489" x="1666875" y="5014913"/>
          <p14:tracePt t="499" x="1762125" y="4943475"/>
          <p14:tracePt t="509" x="1833563" y="4872038"/>
          <p14:tracePt t="521" x="1876425" y="4833938"/>
          <p14:tracePt t="531" x="1933575" y="4781550"/>
          <p14:tracePt t="544" x="1966913" y="4743450"/>
          <p14:tracePt t="554" x="2024063" y="4710113"/>
          <p14:tracePt t="565" x="2057400" y="4672013"/>
          <p14:tracePt t="577" x="2076450" y="4643438"/>
          <p14:tracePt t="589" x="2105025" y="4624388"/>
          <p14:tracePt t="598" x="2114550" y="4619625"/>
          <p14:tracePt t="611" x="2133600" y="4610100"/>
          <p14:tracePt t="620" x="2147888" y="4600575"/>
          <p14:tracePt t="634" x="2157413" y="4591050"/>
          <p14:tracePt t="644" x="2185988" y="4591050"/>
          <p14:tracePt t="659" x="2205038" y="4581525"/>
          <p14:tracePt t="666" x="2233613" y="4581525"/>
          <p14:tracePt t="679" x="2247900" y="4572000"/>
          <p14:tracePt t="688" x="2276475" y="4572000"/>
          <p14:tracePt t="704" x="2295525" y="4572000"/>
          <p14:tracePt t="711" x="2305050" y="4572000"/>
          <p14:tracePt t="734" x="2314575" y="4572000"/>
          <p14:tracePt t="747" x="2324100" y="4572000"/>
          <p14:tracePt t="756" x="2333625" y="4572000"/>
          <p14:tracePt t="770" x="2333625" y="4581525"/>
          <p14:tracePt t="791" x="2333625" y="4591050"/>
          <p14:tracePt t="801" x="2333625" y="4600575"/>
          <p14:tracePt t="823" x="2324100" y="4610100"/>
          <p14:tracePt t="834" x="2324100" y="4619625"/>
          <p14:tracePt t="846" x="2324100" y="4624388"/>
          <p14:tracePt t="858" x="2324100" y="4643438"/>
          <p14:tracePt t="870" x="2324100" y="4652963"/>
          <p14:tracePt t="879" x="2324100" y="4672013"/>
          <p14:tracePt t="891" x="2314575" y="4681538"/>
          <p14:tracePt t="904" x="2314575" y="4710113"/>
          <p14:tracePt t="913" x="2314575" y="4724400"/>
          <p14:tracePt t="924" x="2314575" y="4743450"/>
          <p14:tracePt t="937" x="2314575" y="4762500"/>
          <p14:tracePt t="947" x="2324100" y="4781550"/>
          <p14:tracePt t="958" x="2324100" y="4800600"/>
          <p14:tracePt t="971" x="2333625" y="4814888"/>
          <p14:tracePt t="981" x="2333625" y="4824413"/>
          <p14:tracePt t="992" x="2333625" y="4833938"/>
          <p14:tracePt t="1004" x="2338388" y="4852988"/>
          <p14:tracePt t="1014" x="2338388" y="4862513"/>
          <p14:tracePt t="1025" x="2338388" y="4872038"/>
          <p14:tracePt t="1037" x="2338388" y="4881563"/>
          <p14:tracePt t="1048" x="2347913" y="4891088"/>
          <p14:tracePt t="1071" x="2347913" y="4900613"/>
          <p14:tracePt t="1082" x="2347913" y="4905375"/>
          <p14:tracePt t="1287" x="2347913" y="4914900"/>
          <p14:tracePt t="12671" x="2324100" y="4852988"/>
          <p14:tracePt t="12683" x="2295525" y="4791075"/>
          <p14:tracePt t="12684" x="2276475" y="4743450"/>
          <p14:tracePt t="12693" x="2233613" y="4610100"/>
          <p14:tracePt t="12705" x="2185988" y="4524375"/>
          <p14:tracePt t="12717" x="2133600" y="4433888"/>
          <p14:tracePt t="12728" x="2085975" y="4362450"/>
          <p14:tracePt t="12738" x="2014538" y="4262438"/>
          <p14:tracePt t="12751" x="1943100" y="4171950"/>
          <p14:tracePt t="12761" x="1895475" y="4119563"/>
          <p14:tracePt t="12774" x="1843088" y="4052888"/>
          <p14:tracePt t="12784" x="1804988" y="4000500"/>
          <p14:tracePt t="12797" x="1762125" y="3938588"/>
          <p14:tracePt t="12808" x="1724025" y="3871913"/>
          <p14:tracePt t="12821" x="1704975" y="3838575"/>
          <p14:tracePt t="12827" x="1676400" y="3771900"/>
          <p14:tracePt t="12841" x="1652588" y="3709988"/>
          <p14:tracePt t="12849" x="1633538" y="3667125"/>
          <p14:tracePt t="12861" x="1614488" y="3609975"/>
          <p14:tracePt t="12872" x="1604963" y="3567113"/>
          <p14:tracePt t="12884" x="1585913" y="3509963"/>
          <p14:tracePt t="12894" x="1571625" y="3457575"/>
          <p14:tracePt t="12909" x="1552575" y="3409950"/>
          <p14:tracePt t="12917" x="1524000" y="3357563"/>
          <p14:tracePt t="12928" x="1495425" y="3300413"/>
          <p14:tracePt t="12939" x="1476375" y="3267075"/>
          <p14:tracePt t="12951" x="1462088" y="3209925"/>
          <p14:tracePt t="12962" x="1443038" y="3186113"/>
          <p14:tracePt t="12975" x="1423988" y="3138488"/>
          <p14:tracePt t="12988" x="1395413" y="3095625"/>
          <p14:tracePt t="12999" x="1385888" y="3067050"/>
          <p14:tracePt t="13008" x="1371600" y="3038475"/>
          <p14:tracePt t="13021" x="1362075" y="3009900"/>
          <p14:tracePt t="13029" x="1352550" y="2995613"/>
          <p14:tracePt t="13041" x="1343025" y="2976563"/>
          <p14:tracePt t="13054" x="1343025" y="2967038"/>
          <p14:tracePt t="13063" x="1343025" y="2957513"/>
          <p14:tracePt t="13233" x="1333500" y="2957513"/>
          <p14:tracePt t="13322" x="1323975" y="2957513"/>
          <p14:tracePt t="13347" x="1314450" y="2957513"/>
          <p14:tracePt t="13356" x="1304925" y="2957513"/>
          <p14:tracePt t="13371" x="1295400" y="2947988"/>
          <p14:tracePt t="13378" x="1285875" y="2947988"/>
          <p14:tracePt t="13392" x="1281113" y="2938463"/>
          <p14:tracePt t="13403" x="1262063" y="2938463"/>
          <p14:tracePt t="13414" x="1252538" y="2928938"/>
          <p14:tracePt t="13436" x="1243013" y="2928938"/>
          <p14:tracePt t="13467" x="1233488" y="2919413"/>
          <p14:tracePt t="13482" x="1223963" y="2919413"/>
          <p14:tracePt t="13491" x="1223963" y="2909888"/>
          <p14:tracePt t="13537" x="1233488" y="2909888"/>
          <p14:tracePt t="13559" x="1243013" y="2905125"/>
          <p14:tracePt t="13571" x="1252538" y="2905125"/>
          <p14:tracePt t="13581" x="1271588" y="2895600"/>
          <p14:tracePt t="13594" x="1281113" y="2895600"/>
          <p14:tracePt t="13604" x="1295400" y="2886075"/>
          <p14:tracePt t="13616" x="1323975" y="2886075"/>
          <p14:tracePt t="13626" x="1352550" y="2876550"/>
          <p14:tracePt t="13638" x="1381125" y="2876550"/>
          <p14:tracePt t="13648" x="1414463" y="2867025"/>
          <p14:tracePt t="13662" x="1452563" y="2867025"/>
          <p14:tracePt t="13671" x="1495425" y="2867025"/>
          <p14:tracePt t="13684" x="1543050" y="2867025"/>
          <p14:tracePt t="13694" x="1576388" y="2857500"/>
          <p14:tracePt t="13705" x="1614488" y="2857500"/>
          <p14:tracePt t="13716" x="1652588" y="2857500"/>
          <p14:tracePt t="13729" x="1676400" y="2857500"/>
          <p14:tracePt t="13738" x="1695450" y="2857500"/>
          <p14:tracePt t="13754" x="1704975" y="2857500"/>
          <p14:tracePt t="14099" x="1714500" y="2867025"/>
          <p14:tracePt t="14121" x="1714500" y="2876550"/>
          <p14:tracePt t="14134" x="1724025" y="2876550"/>
          <p14:tracePt t="14144" x="1733550" y="2886075"/>
          <p14:tracePt t="14159" x="1752600" y="2895600"/>
          <p14:tracePt t="14166" x="1766888" y="2905125"/>
          <p14:tracePt t="14178" x="1804988" y="2909888"/>
          <p14:tracePt t="14188" x="1843088" y="2928938"/>
          <p14:tracePt t="14200" x="1876425" y="2938463"/>
          <p14:tracePt t="14211" x="1924050" y="2947988"/>
          <p14:tracePt t="14224" x="1976438" y="2957513"/>
          <p14:tracePt t="14233" x="2033588" y="2976563"/>
          <p14:tracePt t="14246" x="2085975" y="2986088"/>
          <p14:tracePt t="14269" x="2166938" y="3000375"/>
          <p14:tracePt t="14279" x="2195513" y="3009900"/>
          <p14:tracePt t="14292" x="2214563" y="3009900"/>
          <p14:tracePt t="14303" x="2224088" y="3019425"/>
          <p14:tracePt t="14313" x="2233613" y="3019425"/>
          <p14:tracePt t="14346" x="2214563" y="3019425"/>
          <p14:tracePt t="14359" x="2176463" y="3028950"/>
          <p14:tracePt t="14607" x="2185988" y="3028950"/>
          <p14:tracePt t="14616" x="2195513" y="3028950"/>
          <p14:tracePt t="14629" x="2205038" y="3019425"/>
          <p14:tracePt t="14639" x="2214563" y="3019425"/>
          <p14:tracePt t="14651" x="2224088" y="3019425"/>
          <p14:tracePt t="14661" x="2238375" y="3019425"/>
          <p14:tracePt t="14675" x="2266950" y="3019425"/>
          <p14:tracePt t="14684" x="2286000" y="3019425"/>
          <p14:tracePt t="14697" x="2324100" y="3019425"/>
          <p14:tracePt t="14709" x="2347913" y="3028950"/>
          <p14:tracePt t="14721" x="2386013" y="3038475"/>
          <p14:tracePt t="14729" x="2414588" y="3048000"/>
          <p14:tracePt t="14742" x="2457450" y="3067050"/>
          <p14:tracePt t="14751" x="2514600" y="3086100"/>
          <p14:tracePt t="14764" x="2566988" y="3100388"/>
          <p14:tracePt t="14775" x="2628900" y="3128963"/>
          <p14:tracePt t="14787" x="2676525" y="3148013"/>
          <p14:tracePt t="14796" x="2757488" y="3167063"/>
          <p14:tracePt t="14809" x="2838450" y="3186113"/>
          <p14:tracePt t="14820" x="2928938" y="3209925"/>
          <p14:tracePt t="14829" x="3019425" y="3228975"/>
          <p14:tracePt t="14841" x="3095625" y="3238500"/>
          <p14:tracePt t="14855" x="3209925" y="3248025"/>
          <p14:tracePt t="14863" x="3338513" y="3267075"/>
          <p14:tracePt t="14874" x="3457575" y="3286125"/>
          <p14:tracePt t="14887" x="3548063" y="3290888"/>
          <p14:tracePt t="14897" x="3657600" y="3300413"/>
          <p14:tracePt t="14908" x="3748088" y="3319463"/>
          <p14:tracePt t="14920" x="3829050" y="3338513"/>
          <p14:tracePt t="14931" x="3900488" y="3357563"/>
          <p14:tracePt t="14942" x="3948113" y="3376613"/>
          <p14:tracePt t="14953" x="3990975" y="3390900"/>
          <p14:tracePt t="14964" x="4029075" y="3400425"/>
          <p14:tracePt t="14976" x="4052888" y="3419475"/>
          <p14:tracePt t="14988" x="4071938" y="3429000"/>
          <p14:tracePt t="14998" x="4090988" y="3448050"/>
          <p14:tracePt t="15009" x="4100513" y="3457575"/>
          <p14:tracePt t="15021" x="4110038" y="3467100"/>
          <p14:tracePt t="15032" x="4129088" y="3476625"/>
          <p14:tracePt t="15043" x="4138613" y="3481388"/>
          <p14:tracePt t="15054" x="4143375" y="3490913"/>
          <p14:tracePt t="15066" x="4143375" y="3500438"/>
          <p14:tracePt t="15079" x="4162425" y="3509963"/>
          <p14:tracePt t="15088" x="4162425" y="3519488"/>
          <p14:tracePt t="15104" x="4181475" y="3529013"/>
          <p14:tracePt t="15111" x="4191000" y="3538538"/>
          <p14:tracePt t="15124" x="4200525" y="3557588"/>
          <p14:tracePt t="15133" x="4200525" y="3567113"/>
          <p14:tracePt t="15146" x="4210050" y="3571875"/>
          <p14:tracePt t="15156" x="4219575" y="3590925"/>
          <p14:tracePt t="15170" x="4229100" y="3609975"/>
          <p14:tracePt t="15179" x="4238625" y="3629025"/>
          <p14:tracePt t="15191" x="4243388" y="3648075"/>
          <p14:tracePt t="15204" x="4252913" y="3667125"/>
          <p14:tracePt t="15214" x="4262438" y="3681413"/>
          <p14:tracePt t="15225" x="4271963" y="3709988"/>
          <p14:tracePt t="15234" x="4281488" y="3729038"/>
          <p14:tracePt t="15246" x="4291013" y="3748088"/>
          <p14:tracePt t="15258" x="4300538" y="3771900"/>
          <p14:tracePt t="15270" x="4310063" y="3790950"/>
          <p14:tracePt t="15279" x="4319588" y="3819525"/>
          <p14:tracePt t="15292" x="4329113" y="3838575"/>
          <p14:tracePt t="15304" x="4343400" y="3862388"/>
          <p14:tracePt t="15314" x="4352925" y="3881438"/>
          <p14:tracePt t="15325" x="4371975" y="3900488"/>
          <p14:tracePt t="15337" x="4381500" y="3929063"/>
          <p14:tracePt t="15347" x="4391025" y="3938588"/>
          <p14:tracePt t="15358" x="4410075" y="3952875"/>
          <p14:tracePt t="15370" x="4419600" y="3971925"/>
          <p14:tracePt t="15381" x="4433888" y="3990975"/>
          <p14:tracePt t="15392" x="4452938" y="4010025"/>
          <p14:tracePt t="15403" x="4471988" y="4019550"/>
          <p14:tracePt t="15414" x="4491038" y="4029075"/>
          <p14:tracePt t="15426" x="4510088" y="4038600"/>
          <p14:tracePt t="15437" x="4533900" y="4052888"/>
          <p14:tracePt t="15449" x="4543425" y="4052888"/>
          <p14:tracePt t="15460" x="4562475" y="4062413"/>
          <p14:tracePt t="15471" x="4581525" y="4071938"/>
          <p14:tracePt t="15484" x="4600575" y="4081463"/>
          <p14:tracePt t="15494" x="4619625" y="4090988"/>
          <p14:tracePt t="15516" x="4624388" y="4100513"/>
          <p14:tracePt t="15528" x="4610100" y="4100513"/>
          <p14:tracePt t="15539" x="4591050" y="4100513"/>
          <p14:tracePt t="15922" x="4600575" y="4119563"/>
          <p14:tracePt t="15933" x="4619625" y="4129088"/>
          <p14:tracePt t="15957" x="4619625" y="4138613"/>
          <p14:tracePt t="15967" x="4619625" y="4143375"/>
          <p14:tracePt t="15978" x="4619625" y="4152900"/>
          <p14:tracePt t="15989" x="4624388" y="4152900"/>
          <p14:tracePt t="16000" x="4633913" y="4162425"/>
          <p14:tracePt t="16012" x="4643438" y="4171950"/>
          <p14:tracePt t="16024" x="4672013" y="4181475"/>
          <p14:tracePt t="16034" x="4691063" y="4191000"/>
          <p14:tracePt t="16046" x="4714875" y="4191000"/>
          <p14:tracePt t="16058" x="4752975" y="4200525"/>
          <p14:tracePt t="16071" x="4791075" y="4210050"/>
          <p14:tracePt t="16078" x="4833938" y="4219575"/>
          <p14:tracePt t="16092" x="4881563" y="4229100"/>
          <p14:tracePt t="16104" x="4933950" y="4243388"/>
          <p14:tracePt t="16112" x="4981575" y="4252913"/>
          <p14:tracePt t="16125" x="5014913" y="4262438"/>
          <p14:tracePt t="16138" x="5053013" y="4281488"/>
          <p14:tracePt t="16147" x="5081588" y="4291013"/>
          <p14:tracePt t="16159" x="5105400" y="4310063"/>
          <p14:tracePt t="16170" x="5133975" y="4319588"/>
          <p14:tracePt t="16179" x="5162550" y="4329113"/>
          <p14:tracePt t="16192" x="5172075" y="4333875"/>
          <p14:tracePt t="16203" x="5191125" y="4343400"/>
          <p14:tracePt t="16215" x="5205413" y="4343400"/>
          <p14:tracePt t="16225" x="5214938" y="4352925"/>
          <p14:tracePt t="16237" x="5224463" y="4362450"/>
          <p14:tracePt t="16247" x="5233988" y="4362450"/>
          <p14:tracePt t="16260" x="5243513" y="4371975"/>
          <p14:tracePt t="16270" x="5253038" y="4371975"/>
          <p14:tracePt t="16282" x="5262563" y="4381500"/>
          <p14:tracePt t="16293" x="5272088" y="4391025"/>
          <p14:tracePt t="16304" x="5286375" y="4391025"/>
          <p14:tracePt t="16314" x="5314950" y="4400550"/>
          <p14:tracePt t="16326" x="5353050" y="4410075"/>
          <p14:tracePt t="16337" x="5386388" y="4419600"/>
          <p14:tracePt t="16348" x="5414963" y="4419600"/>
          <p14:tracePt t="16359" x="5462588" y="4429125"/>
          <p14:tracePt t="16370" x="5524500" y="4429125"/>
          <p14:tracePt t="16382" x="5586413" y="4433888"/>
          <p14:tracePt t="16393" x="5653088" y="4443413"/>
          <p14:tracePt t="16404" x="5743575" y="4443413"/>
          <p14:tracePt t="16415" x="5824538" y="4452938"/>
          <p14:tracePt t="16427" x="5905500" y="4462463"/>
          <p14:tracePt t="16439" x="5995988" y="4471988"/>
          <p14:tracePt t="16449" x="6048375" y="4471988"/>
          <p14:tracePt t="16461" x="6134100" y="4481513"/>
          <p14:tracePt t="16472" x="6196013" y="4481513"/>
          <p14:tracePt t="16483" x="6248400" y="4481513"/>
          <p14:tracePt t="16494" x="6276975" y="4481513"/>
          <p14:tracePt t="16506" x="6315075" y="4481513"/>
          <p14:tracePt t="16517" x="6338888" y="4481513"/>
          <p14:tracePt t="16529" x="6357938" y="4481513"/>
          <p14:tracePt t="16541" x="6367463" y="4481513"/>
          <p14:tracePt t="16564" x="6357938" y="4481513"/>
          <p14:tracePt t="16575" x="6315075" y="4481513"/>
          <p14:tracePt t="16587" x="6234113" y="4471988"/>
          <p14:tracePt t="16832" x="6234113" y="4462463"/>
          <p14:tracePt t="16855" x="6238875" y="4462463"/>
          <p14:tracePt t="16866" x="6276975" y="4462463"/>
          <p14:tracePt t="16877" x="6324600" y="4462463"/>
          <p14:tracePt t="16888" x="6348413" y="4462463"/>
          <p14:tracePt t="16899" x="6386513" y="4462463"/>
          <p14:tracePt t="16910" x="6415088" y="4452938"/>
          <p14:tracePt t="16922" x="6438900" y="4443413"/>
          <p14:tracePt t="16933" x="6477000" y="4443413"/>
          <p14:tracePt t="16944" x="6505575" y="4433888"/>
          <p14:tracePt t="16955" x="6548438" y="4433888"/>
          <p14:tracePt t="16967" x="6615113" y="4429125"/>
          <p14:tracePt t="16978" x="6657975" y="4429125"/>
          <p14:tracePt t="16991" x="6719888" y="4419600"/>
          <p14:tracePt t="17012" x="6796088" y="4419600"/>
          <p14:tracePt t="17013" x="6848475" y="4410075"/>
          <p14:tracePt t="17025" x="6929438" y="4410075"/>
          <p14:tracePt t="17034" x="6986588" y="4400550"/>
          <p14:tracePt t="17046" x="7067550" y="4391025"/>
          <p14:tracePt t="17058" x="7148513" y="4381500"/>
          <p14:tracePt t="17070" x="7191375" y="4381500"/>
          <p14:tracePt t="17081" x="7248525" y="4371975"/>
          <p14:tracePt t="17092" x="7286625" y="4371975"/>
          <p14:tracePt t="17104" x="7310438" y="4362450"/>
          <p14:tracePt t="17115" x="7329488" y="4362450"/>
          <p14:tracePt t="17126" x="7348538" y="4352925"/>
          <p14:tracePt t="17138" x="7367588" y="4352925"/>
          <p14:tracePt t="17159" x="7377113" y="4352925"/>
          <p14:tracePt t="20659" x="7348538" y="4371975"/>
          <p14:tracePt t="20670" x="7339013" y="4381500"/>
          <p14:tracePt t="20680" x="7319963" y="4391025"/>
          <p14:tracePt t="20693" x="7300913" y="4400550"/>
          <p14:tracePt t="20704" x="7286625" y="4410075"/>
          <p14:tracePt t="20715" x="7267575" y="4419600"/>
          <p14:tracePt t="20726" x="7248525" y="4433888"/>
          <p14:tracePt t="20738" x="7229475" y="4443413"/>
          <p14:tracePt t="20748" x="7210425" y="4462463"/>
          <p14:tracePt t="20760" x="7191375" y="4471988"/>
          <p14:tracePt t="20770" x="7158038" y="4491038"/>
          <p14:tracePt t="20782" x="7129463" y="4510088"/>
          <p14:tracePt t="20793" x="7100888" y="4533900"/>
          <p14:tracePt t="20805" x="7077075" y="4543425"/>
          <p14:tracePt t="20815" x="7038975" y="4562475"/>
          <p14:tracePt t="20827" x="7000875" y="4581525"/>
          <p14:tracePt t="20838" x="6977063" y="4600575"/>
          <p14:tracePt t="20848" x="6948488" y="4619625"/>
          <p14:tracePt t="20860" x="6919913" y="4633913"/>
          <p14:tracePt t="20871" x="6896100" y="4643438"/>
          <p14:tracePt t="20894" x="6838950" y="4672013"/>
          <p14:tracePt t="20905" x="6819900" y="4681538"/>
          <p14:tracePt t="20915" x="6796088" y="4691063"/>
          <p14:tracePt t="20927" x="6767513" y="4710113"/>
          <p14:tracePt t="20938" x="6738938" y="4714875"/>
          <p14:tracePt t="20949" x="6719888" y="4714875"/>
          <p14:tracePt t="20960" x="6686550" y="4724400"/>
          <p14:tracePt t="20972" x="6657975" y="4733925"/>
          <p14:tracePt t="20983" x="6619875" y="4733925"/>
          <p14:tracePt t="20994" x="6577013" y="4743450"/>
          <p14:tracePt t="21006" x="6548438" y="4752975"/>
          <p14:tracePt t="21018" x="6505575" y="4752975"/>
          <p14:tracePt t="21027" x="6467475" y="4762500"/>
          <p14:tracePt t="21038" x="6429375" y="4762500"/>
          <p14:tracePt t="21050" x="6386513" y="4762500"/>
          <p14:tracePt t="21062" x="6348413" y="4762500"/>
          <p14:tracePt t="21075" x="6315075" y="4772025"/>
          <p14:tracePt t="21087" x="6276975" y="4772025"/>
          <p14:tracePt t="21096" x="6238875" y="4772025"/>
          <p14:tracePt t="21108" x="6215063" y="4772025"/>
          <p14:tracePt t="21121" x="6186488" y="4772025"/>
          <p14:tracePt t="21131" x="6167438" y="4772025"/>
          <p14:tracePt t="21142" x="6148388" y="4772025"/>
          <p14:tracePt t="21154" x="6134100" y="4772025"/>
          <p14:tracePt t="21165" x="6124575" y="4772025"/>
          <p14:tracePt t="21176" x="6105525" y="4772025"/>
          <p14:tracePt t="21187" x="6086475" y="4772025"/>
          <p14:tracePt t="21198" x="6057900" y="4772025"/>
          <p14:tracePt t="21210" x="6043613" y="4772025"/>
          <p14:tracePt t="21222" x="6005513" y="4772025"/>
          <p14:tracePt t="21230" x="5976938" y="4772025"/>
          <p14:tracePt t="21243" x="5953125" y="4772025"/>
          <p14:tracePt t="21255" x="5905500" y="4772025"/>
          <p14:tracePt t="21266" x="5876925" y="4772025"/>
          <p14:tracePt t="21277" x="5834063" y="4772025"/>
          <p14:tracePt t="21288" x="5795963" y="4762500"/>
          <p14:tracePt t="21299" x="5776913" y="4762500"/>
          <p14:tracePt t="21311" x="5762625" y="4752975"/>
          <p14:tracePt t="21325" x="5743575" y="4752975"/>
          <p14:tracePt t="21333" x="5734050" y="4743450"/>
          <p14:tracePt t="21345" x="5715000" y="4733925"/>
          <p14:tracePt t="21356" x="5705475" y="4733925"/>
          <p14:tracePt t="21368" x="5695950" y="4724400"/>
          <p14:tracePt t="21378" x="5676900" y="4714875"/>
          <p14:tracePt t="21392" x="5667375" y="4714875"/>
          <p14:tracePt t="21400" x="5653088" y="4710113"/>
          <p14:tracePt t="21412" x="5643563" y="4700588"/>
          <p14:tracePt t="21425" x="5634038" y="4700588"/>
          <p14:tracePt t="21437" x="5614988" y="4691063"/>
          <p14:tracePt t="21446" x="5605463" y="4691063"/>
          <p14:tracePt t="21458" x="5586413" y="4681538"/>
          <p14:tracePt t="21470" x="5576888" y="4672013"/>
          <p14:tracePt t="21480" x="5562600" y="4672013"/>
          <p14:tracePt t="21491" x="5543550" y="4662488"/>
          <p14:tracePt t="21504" x="5534025" y="4662488"/>
          <p14:tracePt t="21513" x="5524500" y="4652963"/>
          <p14:tracePt t="21525" x="5514975" y="4652963"/>
          <p14:tracePt t="21538" x="5514975" y="4643438"/>
          <p14:tracePt t="21547" x="5505450" y="4643438"/>
          <p14:tracePt t="21558" x="5495925" y="4643438"/>
          <p14:tracePt t="21581" x="5495925" y="4633913"/>
          <p14:tracePt t="21592" x="5486400" y="4633913"/>
          <p14:tracePt t="21613" x="5476875" y="4633913"/>
          <p14:tracePt t="21626" x="5476875" y="4624388"/>
          <p14:tracePt t="21637" x="5472113" y="4624388"/>
          <p14:tracePt t="21660" x="5462588" y="4619625"/>
          <p14:tracePt t="21671" x="5453063" y="4619625"/>
          <p14:tracePt t="21682" x="5443538" y="4610100"/>
          <p14:tracePt t="21694" x="5434013" y="4610100"/>
          <p14:tracePt t="21705" x="5424488" y="4600575"/>
          <p14:tracePt t="21716" x="5405438" y="4591050"/>
          <p14:tracePt t="21728" x="5395913" y="4591050"/>
          <p14:tracePt t="21738" x="5386388" y="4581525"/>
          <p14:tracePt t="21750" x="5381625" y="4572000"/>
          <p14:tracePt t="21761" x="5362575" y="4572000"/>
          <p14:tracePt t="21772" x="5353050" y="4562475"/>
          <p14:tracePt t="21783" x="5353050" y="4552950"/>
          <p14:tracePt t="21795" x="5343525" y="4543425"/>
          <p14:tracePt t="21818" x="5334000" y="4533900"/>
          <p14:tracePt t="21828" x="5334000" y="4524375"/>
          <p14:tracePt t="21841" x="5334000" y="4519613"/>
          <p14:tracePt t="21851" x="5334000" y="4510088"/>
          <p14:tracePt t="21862" x="5334000" y="4500563"/>
          <p14:tracePt t="21875" x="5334000" y="4491038"/>
          <p14:tracePt t="21896" x="5334000" y="4481513"/>
          <p14:tracePt t="21908" x="5334000" y="4471988"/>
          <p14:tracePt t="21921" x="5334000" y="4462463"/>
          <p14:tracePt t="21940" x="5334000" y="4452938"/>
          <p14:tracePt t="21963" x="5334000" y="4443413"/>
          <p14:tracePt t="21975" x="5334000" y="4433888"/>
          <p14:tracePt t="21996" x="5334000" y="4429125"/>
          <p14:tracePt t="22008" x="5334000" y="4419600"/>
          <p14:tracePt t="22031" x="5334000" y="4410075"/>
          <p14:tracePt t="22143" x="5334000" y="4419600"/>
          <p14:tracePt t="22154" x="5324475" y="4429125"/>
          <p14:tracePt t="22177" x="5324475" y="4433888"/>
          <p14:tracePt t="22188" x="5324475" y="4443413"/>
          <p14:tracePt t="22221" x="5324475" y="4452938"/>
          <p14:tracePt t="22357" x="5324475" y="4443413"/>
          <p14:tracePt t="22381" x="5334000" y="4429125"/>
          <p14:tracePt t="22392" x="5334000" y="4419600"/>
          <p14:tracePt t="22404" x="5334000" y="4410075"/>
          <p14:tracePt t="22414" x="5334000" y="4400550"/>
          <p14:tracePt t="22425" x="5334000" y="4391025"/>
          <p14:tracePt t="22437" x="5334000" y="4381500"/>
          <p14:tracePt t="22447" x="5334000" y="4371975"/>
          <p14:tracePt t="22469" x="5334000" y="4362450"/>
          <p14:tracePt t="22492" x="5334000" y="4352925"/>
          <p14:tracePt t="22504" x="5334000" y="4343400"/>
          <p14:tracePt t="22603" x="5324475" y="4343400"/>
          <p14:tracePt t="22614" x="5324475" y="4352925"/>
          <p14:tracePt t="22627" x="5324475" y="4362450"/>
          <p14:tracePt t="22649" x="5324475" y="4371975"/>
          <p14:tracePt t="22660" x="5324475" y="4381500"/>
          <p14:tracePt t="22672" x="5324475" y="4391025"/>
          <p14:tracePt t="22685" x="5334000" y="4400550"/>
          <p14:tracePt t="22695" x="5343525" y="4410075"/>
          <p14:tracePt t="22705" x="5353050" y="4419600"/>
          <p14:tracePt t="22717" x="5372100" y="4429125"/>
          <p14:tracePt t="22729" x="5386388" y="4433888"/>
          <p14:tracePt t="22739" x="5414963" y="4433888"/>
          <p14:tracePt t="22754" x="5443538" y="4443413"/>
          <p14:tracePt t="22761" x="5476875" y="4443413"/>
          <p14:tracePt t="22772" x="5524500" y="4452938"/>
          <p14:tracePt t="22784" x="5576888" y="4462463"/>
          <p14:tracePt t="22797" x="5624513" y="4462463"/>
          <p14:tracePt t="22808" x="5695950" y="4462463"/>
          <p14:tracePt t="22829" x="5834063" y="4462463"/>
          <p14:tracePt t="22839" x="5886450" y="4471988"/>
          <p14:tracePt t="22851" x="5934075" y="4471988"/>
          <p14:tracePt t="22862" x="5986463" y="4471988"/>
          <p14:tracePt t="22875" x="6043613" y="4471988"/>
          <p14:tracePt t="22896" x="6143625" y="4471988"/>
          <p14:tracePt t="22921" x="6196013" y="4481513"/>
          <p14:tracePt t="22930" x="6276975" y="4481513"/>
          <p14:tracePt t="22942" x="6315075" y="4481513"/>
          <p14:tracePt t="22954" x="6338888" y="4481513"/>
          <p14:tracePt t="22963" x="6357938" y="4481513"/>
          <p14:tracePt t="22975" x="6386513" y="4481513"/>
          <p14:tracePt t="22987" x="6405563" y="4481513"/>
          <p14:tracePt t="22997" x="6424613" y="4481513"/>
          <p14:tracePt t="23008" x="6438900" y="4481513"/>
          <p14:tracePt t="23021" x="6457950" y="4491038"/>
          <p14:tracePt t="23030" x="6477000" y="4491038"/>
          <p14:tracePt t="23042" x="6496050" y="4491038"/>
          <p14:tracePt t="23054" x="6515100" y="4491038"/>
          <p14:tracePt t="23064" x="6538913" y="4491038"/>
          <p14:tracePt t="23076" x="6567488" y="4491038"/>
          <p14:tracePt t="23089" x="6596063" y="4491038"/>
          <p14:tracePt t="23099" x="6629400" y="4491038"/>
          <p14:tracePt t="23111" x="6677025" y="4491038"/>
          <p14:tracePt t="23122" x="6719888" y="4491038"/>
          <p14:tracePt t="23134" x="6777038" y="4491038"/>
          <p14:tracePt t="23145" x="6838950" y="4491038"/>
          <p14:tracePt t="23158" x="6886575" y="4491038"/>
          <p14:tracePt t="23170" x="6958013" y="4491038"/>
          <p14:tracePt t="23179" x="7029450" y="4491038"/>
          <p14:tracePt t="23191" x="7086600" y="4491038"/>
          <p14:tracePt t="23204" x="7129463" y="4481513"/>
          <p14:tracePt t="23212" x="7177088" y="4481513"/>
          <p14:tracePt t="23225" x="7210425" y="4481513"/>
          <p14:tracePt t="23234" x="7248525" y="4481513"/>
          <p14:tracePt t="23245" x="7277100" y="4481513"/>
          <p14:tracePt t="23258" x="7286625" y="4481513"/>
          <p14:tracePt t="23270" x="7310438" y="4481513"/>
          <p14:tracePt t="23279" x="7319963" y="4481513"/>
          <p14:tracePt t="23292" x="7339013" y="4481513"/>
          <p14:tracePt t="23304" x="7348538" y="4481513"/>
          <p14:tracePt t="23325" x="7358063" y="4481513"/>
          <p14:tracePt t="23932" x="7367588" y="4481513"/>
          <p14:tracePt t="23944" x="7381875" y="4491038"/>
          <p14:tracePt t="23955" x="7410450" y="4491038"/>
          <p14:tracePt t="23966" x="7429500" y="4491038"/>
          <p14:tracePt t="23977" x="7448550" y="4491038"/>
          <p14:tracePt t="23989" x="7467600" y="4491038"/>
          <p14:tracePt t="24000" x="7477125" y="4491038"/>
          <p14:tracePt t="24011" x="7481888" y="4491038"/>
          <p14:tracePt t="31988" x="7419975" y="4491038"/>
          <p14:tracePt t="31998" x="7291388" y="4491038"/>
          <p14:tracePt t="32010" x="7177088" y="4491038"/>
          <p14:tracePt t="32021" x="6996113" y="4491038"/>
          <p14:tracePt t="32033" x="6810375" y="4491038"/>
          <p14:tracePt t="32043" x="6686550" y="4491038"/>
          <p14:tracePt t="32058" x="6505575" y="4491038"/>
          <p14:tracePt t="32066" x="6376988" y="4481513"/>
          <p14:tracePt t="32078" x="6196013" y="4481513"/>
          <p14:tracePt t="32088" x="6024563" y="4471988"/>
          <p14:tracePt t="32100" x="5934075" y="4471988"/>
          <p14:tracePt t="32111" x="5824538" y="4462463"/>
          <p14:tracePt t="32124" x="5734050" y="4452938"/>
          <p14:tracePt t="32133" x="5686425" y="4452938"/>
          <p14:tracePt t="32145" x="5614988" y="4443413"/>
          <p14:tracePt t="32158" x="5572125" y="4433888"/>
          <p14:tracePt t="32167" x="5534025" y="4429125"/>
          <p14:tracePt t="32178" x="5505450" y="4419600"/>
          <p14:tracePt t="32191" x="5486400" y="4419600"/>
          <p14:tracePt t="32201" x="5462588" y="4410075"/>
          <p14:tracePt t="32212" x="5443538" y="4391025"/>
          <p14:tracePt t="32225" x="5414963" y="4381500"/>
          <p14:tracePt t="32237" x="5372100" y="4362450"/>
          <p14:tracePt t="32245" x="5334000" y="4343400"/>
          <p14:tracePt t="32258" x="5262563" y="4310063"/>
          <p14:tracePt t="32267" x="5181600" y="4281488"/>
          <p14:tracePt t="32280" x="5114925" y="4243388"/>
          <p14:tracePt t="32291" x="5005388" y="4200525"/>
          <p14:tracePt t="32303" x="4900613" y="4152900"/>
          <p14:tracePt t="32313" x="4814888" y="4110038"/>
          <p14:tracePt t="32325" x="4700588" y="4048125"/>
          <p14:tracePt t="32338" x="4600575" y="3990975"/>
          <p14:tracePt t="32347" x="4471988" y="3919538"/>
          <p14:tracePt t="32359" x="4343400" y="3838575"/>
          <p14:tracePt t="32371" x="4252913" y="3771900"/>
          <p14:tracePt t="32381" x="4143375" y="3671888"/>
          <p14:tracePt t="32392" x="4052888" y="3571875"/>
          <p14:tracePt t="32403" x="4010025" y="3509963"/>
          <p14:tracePt t="32415" x="3952875" y="3429000"/>
          <p14:tracePt t="32425" x="3938588" y="3367088"/>
          <p14:tracePt t="32437" x="3919538" y="3290888"/>
          <p14:tracePt t="32448" x="3910013" y="3209925"/>
          <p14:tracePt t="32460" x="3910013" y="3157538"/>
          <p14:tracePt t="32471" x="3910013" y="3095625"/>
          <p14:tracePt t="32495" x="3910013" y="2976563"/>
          <p14:tracePt t="32505" x="3910013" y="2919413"/>
          <p14:tracePt t="32516" x="3919538" y="2886075"/>
          <p14:tracePt t="32527" x="3919538" y="2847975"/>
          <p14:tracePt t="32538" x="3919538" y="2809875"/>
          <p14:tracePt t="32550" x="3929063" y="2786063"/>
          <p14:tracePt t="32561" x="3929063" y="2767013"/>
          <p14:tracePt t="32573" x="3929063" y="2747963"/>
          <p14:tracePt t="32582" x="3929063" y="2738438"/>
          <p14:tracePt t="32606" x="3929063" y="2728913"/>
          <p14:tracePt t="32617" x="3919538" y="2728913"/>
          <p14:tracePt t="32661" x="3910013" y="2738438"/>
          <p14:tracePt t="32684" x="3900488" y="2747963"/>
          <p14:tracePt t="32708" x="3890963" y="2757488"/>
          <p14:tracePt t="32720" x="3881438" y="2767013"/>
          <p14:tracePt t="32728" x="3871913" y="2776538"/>
          <p14:tracePt t="32741" x="3862388" y="2776538"/>
          <p14:tracePt t="32753" x="3848100" y="2786063"/>
          <p14:tracePt t="32763" x="3829050" y="2805113"/>
          <p14:tracePt t="32775" x="3800475" y="2809875"/>
          <p14:tracePt t="32787" x="3781425" y="2819400"/>
          <p14:tracePt t="32797" x="3748088" y="2838450"/>
          <p14:tracePt t="32808" x="3719513" y="2857500"/>
          <p14:tracePt t="32820" x="3690938" y="2867025"/>
          <p14:tracePt t="32830" x="3667125" y="2876550"/>
          <p14:tracePt t="32841" x="3619500" y="2905125"/>
          <p14:tracePt t="32853" x="3557588" y="2919413"/>
          <p14:tracePt t="32863" x="3500438" y="2947988"/>
          <p14:tracePt t="32874" x="3438525" y="2967038"/>
          <p14:tracePt t="32887" x="3400425" y="2976563"/>
          <p14:tracePt t="32897" x="3338513" y="3000375"/>
          <p14:tracePt t="32908" x="3276600" y="3019425"/>
          <p14:tracePt t="32921" x="3219450" y="3028950"/>
          <p14:tracePt t="32931" x="3167063" y="3038475"/>
          <p14:tracePt t="32942" x="3100388" y="3057525"/>
          <p14:tracePt t="32954" x="3048000" y="3067050"/>
          <p14:tracePt t="32964" x="2995613" y="3076575"/>
          <p14:tracePt t="32976" x="2967038" y="3086100"/>
          <p14:tracePt t="32987" x="2947988" y="3086100"/>
          <p14:tracePt t="32998" x="2938463" y="3095625"/>
          <p14:tracePt t="33009" x="2928938" y="3095625"/>
          <p14:tracePt t="33021" x="2919413" y="3095625"/>
          <p14:tracePt t="33032" x="2909888" y="3095625"/>
          <p14:tracePt t="33596" x="2919413" y="3095625"/>
          <p14:tracePt t="33628" x="2928938" y="3095625"/>
          <p14:tracePt t="33642" x="2928938" y="3086100"/>
          <p14:tracePt t="33674" x="2928938" y="3076575"/>
          <p14:tracePt t="33708" x="2919413" y="3076575"/>
          <p14:tracePt t="33721" x="2919413" y="3067050"/>
          <p14:tracePt t="33752" x="2909888" y="3067050"/>
          <p14:tracePt t="33765" x="2909888" y="3057525"/>
          <p14:tracePt t="33776" x="2905125" y="3057525"/>
          <p14:tracePt t="33798" x="2895600" y="3057525"/>
          <p14:tracePt t="33810" x="2895600" y="3048000"/>
          <p14:tracePt t="33821" x="2886075" y="3048000"/>
          <p14:tracePt t="33831" x="2876550" y="3048000"/>
          <p14:tracePt t="33843" x="2867025" y="3038475"/>
          <p14:tracePt t="33866" x="2857500" y="3038475"/>
          <p14:tracePt t="33876" x="2847975" y="3028950"/>
          <p14:tracePt t="33888" x="2838450" y="3028950"/>
          <p14:tracePt t="33900" x="2828925" y="3019425"/>
          <p14:tracePt t="33911" x="2819400" y="3019425"/>
          <p14:tracePt t="33922" x="2819400" y="3009900"/>
          <p14:tracePt t="33933" x="2809875" y="3009900"/>
          <p14:tracePt t="33956" x="2805113" y="3000375"/>
          <p14:tracePt t="33978" x="2795588" y="3000375"/>
          <p14:tracePt t="33989" x="2795588" y="2995613"/>
          <p14:tracePt t="33999" x="2786063" y="2995613"/>
          <p14:tracePt t="34010" x="2776538" y="2986088"/>
          <p14:tracePt t="34022" x="2767013" y="2986088"/>
          <p14:tracePt t="34033" x="2747963" y="2976563"/>
          <p14:tracePt t="34044" x="2738438" y="2967038"/>
          <p14:tracePt t="34055" x="2714625" y="2957513"/>
          <p14:tracePt t="34071" x="2686050" y="2938463"/>
          <p14:tracePt t="34080" x="2657475" y="2928938"/>
          <p14:tracePt t="34092" x="2619375" y="2909888"/>
          <p14:tracePt t="34104" x="2586038" y="2895600"/>
          <p14:tracePt t="34113" x="2528888" y="2876550"/>
          <p14:tracePt t="34125" x="2476500" y="2847975"/>
          <p14:tracePt t="34137" x="2428875" y="2828925"/>
          <p14:tracePt t="34147" x="2366963" y="2805113"/>
          <p14:tracePt t="34159" x="2305050" y="2776538"/>
          <p14:tracePt t="34171" x="2233613" y="2747963"/>
          <p14:tracePt t="34181" x="2157413" y="2719388"/>
          <p14:tracePt t="34192" x="2095500" y="2705100"/>
          <p14:tracePt t="34205" x="2014538" y="2676525"/>
          <p14:tracePt t="34215" x="1943100" y="2657475"/>
          <p14:tracePt t="34226" x="1876425" y="2638425"/>
          <p14:tracePt t="34237" x="1824038" y="2619375"/>
          <p14:tracePt t="34248" x="1766888" y="2614613"/>
          <p14:tracePt t="34258" x="1714500" y="2595563"/>
          <p14:tracePt t="34270" x="1662113" y="2576513"/>
          <p14:tracePt t="34282" x="1614488" y="2566988"/>
          <p14:tracePt t="34293" x="1576388" y="2547938"/>
          <p14:tracePt t="34305" x="1533525" y="2538413"/>
          <p14:tracePt t="34316" x="1495425" y="2528888"/>
          <p14:tracePt t="34327" x="1452563" y="2514600"/>
          <p14:tracePt t="34338" x="1433513" y="2514600"/>
          <p14:tracePt t="34350" x="1404938" y="2505075"/>
          <p14:tracePt t="34361" x="1385888" y="2495550"/>
          <p14:tracePt t="34372" x="1371600" y="2486025"/>
          <p14:tracePt t="34383" x="1352550" y="2486025"/>
          <p14:tracePt t="34395" x="1343025" y="2476500"/>
          <p14:tracePt t="34408" x="1333500" y="2476500"/>
          <p14:tracePt t="34417" x="1323975" y="2466975"/>
          <p14:tracePt t="34428" x="1314450" y="2466975"/>
          <p14:tracePt t="34442" x="1304925" y="2457450"/>
          <p14:tracePt t="34450" x="1295400" y="2457450"/>
          <p14:tracePt t="34473" x="1285875" y="2447925"/>
          <p14:tracePt t="34508" x="1281113" y="2438400"/>
          <p14:tracePt t="34530" x="1281113" y="2428875"/>
          <p14:tracePt t="34541" x="1271588" y="2428875"/>
          <p14:tracePt t="34553" x="1262063" y="2424113"/>
          <p14:tracePt t="34563" x="1252538" y="2424113"/>
          <p14:tracePt t="34575" x="1243013" y="2414588"/>
          <p14:tracePt t="34587" x="1243013" y="2405063"/>
          <p14:tracePt t="34598" x="1233488" y="2405063"/>
          <p14:tracePt t="34609" x="1223963" y="2395538"/>
          <p14:tracePt t="34621" x="1214438" y="2386013"/>
          <p14:tracePt t="34631" x="1195388" y="2376488"/>
          <p14:tracePt t="34641" x="1190625" y="2366963"/>
          <p14:tracePt t="34654" x="1181100" y="2357438"/>
          <p14:tracePt t="34664" x="1171575" y="2347913"/>
          <p14:tracePt t="34687" x="1162050" y="2347913"/>
          <p14:tracePt t="34721" x="1162050" y="2338388"/>
          <p14:tracePt t="34811" x="1152525" y="2338388"/>
          <p14:tracePt t="34822" x="1152525" y="2333625"/>
          <p14:tracePt t="34833" x="1143000" y="2333625"/>
          <p14:tracePt t="34854" x="1133475" y="2324100"/>
          <p14:tracePt t="34877" x="1123950" y="2314575"/>
          <p14:tracePt t="34888" x="1104900" y="2305050"/>
          <p14:tracePt t="34901" x="1095375" y="2295525"/>
          <p14:tracePt t="34911" x="1090613" y="2276475"/>
          <p14:tracePt t="34922" x="1081088" y="2257425"/>
          <p14:tracePt t="34933" x="1062038" y="2233613"/>
          <p14:tracePt t="34944" x="1052513" y="2214563"/>
          <p14:tracePt t="34955" x="1042988" y="2185988"/>
          <p14:tracePt t="34967" x="1023938" y="2157413"/>
          <p14:tracePt t="34978" x="1004888" y="2143125"/>
          <p14:tracePt t="34989" x="990600" y="2114550"/>
          <p14:tracePt t="35001" x="981075" y="2095500"/>
          <p14:tracePt t="35012" x="971550" y="2076450"/>
          <p14:tracePt t="35025" x="962025" y="2047875"/>
          <p14:tracePt t="35034" x="952500" y="2033588"/>
          <p14:tracePt t="35045" x="952500" y="2005013"/>
          <p14:tracePt t="35058" x="942975" y="1985963"/>
          <p14:tracePt t="35069" x="933450" y="1966913"/>
          <p14:tracePt t="35082" x="923925" y="1952625"/>
          <p14:tracePt t="35091" x="914400" y="1933575"/>
          <p14:tracePt t="35104" x="904875" y="1924050"/>
          <p14:tracePt t="35114" x="900113" y="1914525"/>
          <p14:tracePt t="35127" x="890588" y="1905000"/>
          <p14:tracePt t="35138" x="881063" y="1905000"/>
          <p14:tracePt t="35149" x="871538" y="1895475"/>
          <p14:tracePt t="35171" x="862013" y="1895475"/>
          <p14:tracePt t="35192" x="852488" y="1885950"/>
          <p14:tracePt t="35217" x="842963" y="1885950"/>
          <p14:tracePt t="35238" x="833438" y="1885950"/>
          <p14:tracePt t="35262" x="823913" y="1885950"/>
          <p14:tracePt t="35397" x="823913" y="1895475"/>
          <p14:tracePt t="35419" x="823913" y="1905000"/>
          <p14:tracePt t="35429" x="823913" y="1914525"/>
          <p14:tracePt t="35442" x="814388" y="1924050"/>
          <p14:tracePt t="35454" x="814388" y="1933575"/>
          <p14:tracePt t="35464" x="814388" y="1943100"/>
          <p14:tracePt t="35475" x="814388" y="1952625"/>
          <p14:tracePt t="35487" x="814388" y="1957388"/>
          <p14:tracePt t="35497" x="814388" y="1966913"/>
          <p14:tracePt t="35509" x="814388" y="1976438"/>
          <p14:tracePt t="35522" x="814388" y="1985963"/>
          <p14:tracePt t="35532" x="814388" y="1995488"/>
          <p14:tracePt t="35554" x="814388" y="2005013"/>
          <p14:tracePt t="35576" x="814388" y="2014538"/>
          <p14:tracePt t="35609" x="814388" y="2024063"/>
          <p14:tracePt t="35632" x="814388" y="2033588"/>
          <p14:tracePt t="35643" x="823913" y="2033588"/>
          <p14:tracePt t="35654" x="823913" y="2043113"/>
          <p14:tracePt t="35677" x="823913" y="2047875"/>
          <p14:tracePt t="35699" x="833438" y="2057400"/>
          <p14:tracePt t="35722" x="833438" y="2066925"/>
          <p14:tracePt t="35757" x="842963" y="2076450"/>
          <p14:tracePt t="35778" x="842963" y="2085975"/>
          <p14:tracePt t="35800" x="852488" y="2095500"/>
          <p14:tracePt t="35825" x="852488" y="2105025"/>
          <p14:tracePt t="35834" x="862013" y="2114550"/>
          <p14:tracePt t="35857" x="862013" y="2124075"/>
          <p14:tracePt t="35870" x="871538" y="2133600"/>
          <p14:tracePt t="35880" x="871538" y="2143125"/>
          <p14:tracePt t="35892" x="881063" y="2143125"/>
          <p14:tracePt t="35904" x="890588" y="2147888"/>
          <p14:tracePt t="35913" x="890588" y="2157413"/>
          <p14:tracePt t="35925" x="900113" y="2166938"/>
          <p14:tracePt t="35934" x="904875" y="2176463"/>
          <p14:tracePt t="35946" x="914400" y="2185988"/>
          <p14:tracePt t="35959" x="923925" y="2195513"/>
          <p14:tracePt t="35970" x="933450" y="2195513"/>
          <p14:tracePt t="35981" x="942975" y="2205038"/>
          <p14:tracePt t="35992" x="952500" y="2214563"/>
          <p14:tracePt t="36004" x="962025" y="2224088"/>
          <p14:tracePt t="36015" x="971550" y="2224088"/>
          <p14:tracePt t="36026" x="981075" y="2233613"/>
          <p14:tracePt t="36038" x="990600" y="2238375"/>
          <p14:tracePt t="36048" x="1000125" y="2247900"/>
          <p14:tracePt t="36059" x="1004888" y="2247900"/>
          <p14:tracePt t="36072" x="1014413" y="2257425"/>
          <p14:tracePt t="36083" x="1023938" y="2266950"/>
          <p14:tracePt t="36094" x="1033463" y="2276475"/>
          <p14:tracePt t="36104" x="1042988" y="2276475"/>
          <p14:tracePt t="36116" x="1052513" y="2286000"/>
          <p14:tracePt t="36127" x="1062038" y="2286000"/>
          <p14:tracePt t="36139" x="1071563" y="2295525"/>
          <p14:tracePt t="36150" x="1081088" y="2295525"/>
          <p14:tracePt t="36162" x="1090613" y="2305050"/>
          <p14:tracePt t="36183" x="1095375" y="2314575"/>
          <p14:tracePt t="36195" x="1104900" y="2314575"/>
          <p14:tracePt t="36217" x="1114425" y="2314575"/>
          <p14:tracePt t="36229" x="1114425" y="2324100"/>
          <p14:tracePt t="36251" x="1123950" y="2324100"/>
          <p14:tracePt t="36262" x="1123950" y="2333625"/>
          <p14:tracePt t="36297" x="1133475" y="2333625"/>
          <p14:tracePt t="36308" x="1133475" y="2338388"/>
          <p14:tracePt t="36328" x="1143000" y="2347913"/>
          <p14:tracePt t="36350" x="1152525" y="2347913"/>
          <p14:tracePt t="36362" x="1152525" y="2357438"/>
          <p14:tracePt t="36375" x="1162050" y="2357438"/>
          <p14:tracePt t="36384" x="1181100" y="2366963"/>
          <p14:tracePt t="36395" x="1190625" y="2376488"/>
          <p14:tracePt t="36408" x="1204913" y="2386013"/>
          <p14:tracePt t="36420" x="1223963" y="2386013"/>
          <p14:tracePt t="36429" x="1243013" y="2395538"/>
          <p14:tracePt t="36441" x="1271588" y="2405063"/>
          <p14:tracePt t="36453" x="1295400" y="2414588"/>
          <p14:tracePt t="36464" x="1314450" y="2424113"/>
          <p14:tracePt t="36474" x="1333500" y="2428875"/>
          <p14:tracePt t="36487" x="1362075" y="2438400"/>
          <p14:tracePt t="36497" x="1381125" y="2447925"/>
          <p14:tracePt t="36509" x="1395413" y="2457450"/>
          <p14:tracePt t="36521" x="1414463" y="2466975"/>
          <p14:tracePt t="36531" x="1433513" y="2466975"/>
          <p14:tracePt t="36543" x="1443038" y="2476500"/>
          <p14:tracePt t="36555" x="1452563" y="2476500"/>
          <p14:tracePt t="36869" x="1462088" y="2476500"/>
          <p14:tracePt t="36879" x="1462088" y="2486025"/>
          <p14:tracePt t="36891" x="1471613" y="2486025"/>
          <p14:tracePt t="36904" x="1476375" y="2486025"/>
          <p14:tracePt t="36914" x="1485900" y="2495550"/>
          <p14:tracePt t="36925" x="1504950" y="2495550"/>
          <p14:tracePt t="36938" x="1514475" y="2495550"/>
          <p14:tracePt t="36947" x="1524000" y="2495550"/>
          <p14:tracePt t="36959" x="1533525" y="2495550"/>
          <p14:tracePt t="36970" x="1543050" y="2505075"/>
          <p14:tracePt t="36992" x="1552575" y="2505075"/>
          <p14:tracePt t="37015" x="1562100" y="2505075"/>
          <p14:tracePt t="37049" x="1571625" y="2505075"/>
          <p14:tracePt t="37072" x="1576388" y="2505075"/>
          <p14:tracePt t="37107" x="1585913" y="2505075"/>
          <p14:tracePt t="37121" x="1595438" y="2514600"/>
          <p14:tracePt t="37129" x="1604963" y="2514600"/>
          <p14:tracePt t="37152" x="1614488" y="2514600"/>
          <p14:tracePt t="37163" x="1624013" y="2514600"/>
          <p14:tracePt t="37186" x="1633538" y="2514600"/>
          <p14:tracePt t="37197" x="1633538" y="2524125"/>
          <p14:tracePt t="37208" x="1643063" y="2524125"/>
          <p14:tracePt t="37230" x="1652588" y="2524125"/>
          <p14:tracePt t="37264" x="1662113" y="2524125"/>
          <p14:tracePt t="37276" x="1662113" y="2528888"/>
          <p14:tracePt t="37299" x="1666875" y="2528888"/>
          <p14:tracePt t="37330" x="1676400" y="2528888"/>
          <p14:tracePt t="37343" x="1676400" y="2538413"/>
          <p14:tracePt t="37354" x="1685925" y="2538413"/>
          <p14:tracePt t="37366" x="1695450" y="2538413"/>
          <p14:tracePt t="37410" x="1704975" y="2538413"/>
          <p14:tracePt t="37444" x="1714500" y="2538413"/>
          <p14:tracePt t="37478" x="1724025" y="2538413"/>
          <p14:tracePt t="37613" x="1724025" y="2547938"/>
          <p14:tracePt t="37647" x="1733550" y="2547938"/>
          <p14:tracePt t="37669" x="1743075" y="2547938"/>
          <p14:tracePt t="37689" x="1752600" y="2557463"/>
          <p14:tracePt t="37714" x="1762125" y="2557463"/>
          <p14:tracePt t="37735" x="1766888" y="2557463"/>
          <p14:tracePt t="37748" x="1776413" y="2566988"/>
          <p14:tracePt t="37770" x="1785938" y="2566988"/>
          <p14:tracePt t="37927" x="1785938" y="2576513"/>
          <p14:tracePt t="37972" x="1776413" y="2586038"/>
          <p14:tracePt t="37994" x="1766888" y="2586038"/>
          <p14:tracePt t="38004" x="1762125" y="2595563"/>
          <p14:tracePt t="38017" x="1752600" y="2595563"/>
          <p14:tracePt t="38027" x="1752600" y="2605088"/>
          <p14:tracePt t="38039" x="1743075" y="2605088"/>
          <p14:tracePt t="38049" x="1733550" y="2605088"/>
          <p14:tracePt t="38062" x="1724025" y="2614613"/>
          <p14:tracePt t="38072" x="1714500" y="2614613"/>
          <p14:tracePt t="38083" x="1704975" y="2614613"/>
          <p14:tracePt t="38094" x="1695450" y="2614613"/>
          <p14:tracePt t="38105" x="1685925" y="2619375"/>
          <p14:tracePt t="38128" x="1676400" y="2619375"/>
          <p14:tracePt t="38142" x="1666875" y="2628900"/>
          <p14:tracePt t="38154" x="1662113" y="2628900"/>
          <p14:tracePt t="38164" x="1652588" y="2628900"/>
          <p14:tracePt t="38175" x="1643063" y="2628900"/>
          <p14:tracePt t="38187" x="1633538" y="2628900"/>
          <p14:tracePt t="38209" x="1624013" y="2638425"/>
          <p14:tracePt t="38221" x="1614488" y="2638425"/>
          <p14:tracePt t="38232" x="1595438" y="2638425"/>
          <p14:tracePt t="38241" x="1576388" y="2638425"/>
          <p14:tracePt t="38254" x="1571625" y="2638425"/>
          <p14:tracePt t="38263" x="1533525" y="2638425"/>
          <p14:tracePt t="38277" x="1495425" y="2628900"/>
          <p14:tracePt t="38287" x="1443038" y="2628900"/>
          <p14:tracePt t="38299" x="1395413" y="2628900"/>
          <p14:tracePt t="38309" x="1343025" y="2628900"/>
          <p14:tracePt t="38322" x="1285875" y="2619375"/>
          <p14:tracePt t="38331" x="1233488" y="2614613"/>
          <p14:tracePt t="38344" x="1181100" y="2605088"/>
          <p14:tracePt t="38353" x="1143000" y="2595563"/>
          <p14:tracePt t="38366" x="1104900" y="2566988"/>
          <p14:tracePt t="38376" x="1062038" y="2538413"/>
          <p14:tracePt t="38389" x="1023938" y="2514600"/>
          <p14:tracePt t="38399" x="1000125" y="2476500"/>
          <p14:tracePt t="38412" x="971550" y="2438400"/>
          <p14:tracePt t="38421" x="942975" y="2395538"/>
          <p14:tracePt t="38433" x="914400" y="2338388"/>
          <p14:tracePt t="38444" x="890588" y="2305050"/>
          <p14:tracePt t="38458" x="881063" y="2266950"/>
          <p14:tracePt t="38466" x="862013" y="2238375"/>
          <p14:tracePt t="38479" x="852488" y="2205038"/>
          <p14:tracePt t="38489" x="842963" y="2166938"/>
          <p14:tracePt t="38504" x="842963" y="2143125"/>
          <p14:tracePt t="38511" x="842963" y="2114550"/>
          <p14:tracePt t="38526" x="842963" y="2085975"/>
          <p14:tracePt t="38533" x="852488" y="2057400"/>
          <p14:tracePt t="38547" x="871538" y="2043113"/>
          <p14:tracePt t="38558" x="881063" y="2024063"/>
          <p14:tracePt t="38570" x="904875" y="2014538"/>
          <p14:tracePt t="38579" x="942975" y="1995488"/>
          <p14:tracePt t="38591" x="981075" y="1985963"/>
          <p14:tracePt t="38601" x="1004888" y="1985963"/>
          <p14:tracePt t="38612" x="1052513" y="1976438"/>
          <p14:tracePt t="38625" x="1095375" y="1966913"/>
          <p14:tracePt t="38637" x="1143000" y="1966913"/>
          <p14:tracePt t="38658" x="1233488" y="1985963"/>
          <p14:tracePt t="38671" x="1285875" y="1995488"/>
          <p14:tracePt t="38682" x="1362075" y="2005013"/>
          <p14:tracePt t="38691" x="1423988" y="2024063"/>
          <p14:tracePt t="38703" x="1471613" y="2033588"/>
          <p14:tracePt t="38714" x="1533525" y="2057400"/>
          <p14:tracePt t="38726" x="1595438" y="2076450"/>
          <p14:tracePt t="38737" x="1652588" y="2105025"/>
          <p14:tracePt t="38749" x="1685925" y="2124075"/>
          <p14:tracePt t="38758" x="1714500" y="2143125"/>
          <p14:tracePt t="38771" x="1733550" y="2157413"/>
          <p14:tracePt t="38781" x="1752600" y="2166938"/>
          <p14:tracePt t="38794" x="1752600" y="2185988"/>
          <p14:tracePt t="38804" x="1762125" y="2195513"/>
          <p14:tracePt t="38817" x="1762125" y="2205038"/>
          <p14:tracePt t="38826" x="1762125" y="2214563"/>
          <p14:tracePt t="38839" x="1762125" y="2224088"/>
          <p14:tracePt t="38848" x="1762125" y="2233613"/>
          <p14:tracePt t="38859" x="1762125" y="2238375"/>
          <p14:tracePt t="38871" x="1762125" y="2247900"/>
          <p14:tracePt t="38882" x="1762125" y="2266950"/>
          <p14:tracePt t="38893" x="1762125" y="2276475"/>
          <p14:tracePt t="38904" x="1762125" y="2286000"/>
          <p14:tracePt t="38915" x="1762125" y="2305050"/>
          <p14:tracePt t="38927" x="1766888" y="2314575"/>
          <p14:tracePt t="38938" x="1766888" y="2333625"/>
          <p14:tracePt t="38949" x="1776413" y="2338388"/>
          <p14:tracePt t="38960" x="1776413" y="2347913"/>
          <p14:tracePt t="38972" x="1776413" y="2366963"/>
          <p14:tracePt t="38983" x="1785938" y="2376488"/>
          <p14:tracePt t="38994" x="1785938" y="2386013"/>
          <p14:tracePt t="39006" x="1785938" y="2395538"/>
          <p14:tracePt t="39017" x="1785938" y="2405063"/>
          <p14:tracePt t="39028" x="1795463" y="2424113"/>
          <p14:tracePt t="39041" x="1795463" y="2428875"/>
          <p14:tracePt t="39050" x="1795463" y="2438400"/>
          <p14:tracePt t="39062" x="1795463" y="2447925"/>
          <p14:tracePt t="39074" x="1795463" y="2457450"/>
          <p14:tracePt t="39087" x="1795463" y="2466975"/>
          <p14:tracePt t="39096" x="1795463" y="2476500"/>
          <p14:tracePt t="39109" x="1795463" y="2486025"/>
          <p14:tracePt t="39120" x="1795463" y="2495550"/>
          <p14:tracePt t="39131" x="1795463" y="2505075"/>
          <p14:tracePt t="39142" x="1804988" y="2514600"/>
          <p14:tracePt t="39154" x="1804988" y="2524125"/>
          <p14:tracePt t="39163" x="1814513" y="2528888"/>
          <p14:tracePt t="39176" x="1814513" y="2538413"/>
          <p14:tracePt t="39188" x="1824038" y="2547938"/>
          <p14:tracePt t="39199" x="1833563" y="2547938"/>
          <p14:tracePt t="39210" x="1843088" y="2557463"/>
          <p14:tracePt t="39222" x="1852613" y="2566988"/>
          <p14:tracePt t="39231" x="1857375" y="2566988"/>
          <p14:tracePt t="39244" x="1857375" y="2576513"/>
          <p14:tracePt t="39253" x="1866900" y="2576513"/>
          <p14:tracePt t="39276" x="1876425" y="2576513"/>
          <p14:tracePt t="39311" x="1885950" y="2576513"/>
          <p14:tracePt t="39321" x="1895475" y="2586038"/>
          <p14:tracePt t="39334" x="1905000" y="2586038"/>
          <p14:tracePt t="39357" x="1914525" y="2595563"/>
          <p14:tracePt t="39366" x="1924050" y="2595563"/>
          <p14:tracePt t="39377" x="1933575" y="2605088"/>
          <p14:tracePt t="39388" x="1957388" y="2614613"/>
          <p14:tracePt t="39404" x="1985963" y="2628900"/>
          <p14:tracePt t="39412" x="2024063" y="2647950"/>
          <p14:tracePt t="39425" x="2057400" y="2667000"/>
          <p14:tracePt t="39433" x="2095500" y="2686050"/>
          <p14:tracePt t="39446" x="2147888" y="2714625"/>
          <p14:tracePt t="39456" x="2205038" y="2738438"/>
          <p14:tracePt t="39471" x="2257425" y="2767013"/>
          <p14:tracePt t="39479" x="2338388" y="2805113"/>
          <p14:tracePt t="39491" x="2428875" y="2847975"/>
          <p14:tracePt t="39503" x="2524125" y="2895600"/>
          <p14:tracePt t="39514" x="2595563" y="2919413"/>
          <p14:tracePt t="39524" x="2695575" y="2967038"/>
          <p14:tracePt t="39537" x="2809875" y="3009900"/>
          <p14:tracePt t="39546" x="2928938" y="3057525"/>
          <p14:tracePt t="39560" x="3038475" y="3095625"/>
          <p14:tracePt t="39570" x="3109913" y="3128963"/>
          <p14:tracePt t="39579" x="3209925" y="3167063"/>
          <p14:tracePt t="39591" x="3290888" y="3190875"/>
          <p14:tracePt t="39604" x="3381375" y="3228975"/>
          <p14:tracePt t="39614" x="3457575" y="3257550"/>
          <p14:tracePt t="39626" x="3548063" y="3286125"/>
          <p14:tracePt t="39637" x="3609975" y="3309938"/>
          <p14:tracePt t="39649" x="3681413" y="3338513"/>
          <p14:tracePt t="39658" x="3748088" y="3357563"/>
          <p14:tracePt t="39672" x="3790950" y="3376613"/>
          <p14:tracePt t="39681" x="3838575" y="3390900"/>
          <p14:tracePt t="39694" x="3871913" y="3400425"/>
          <p14:tracePt t="39704" x="3900488" y="3419475"/>
          <p14:tracePt t="39717" x="3929063" y="3429000"/>
          <p14:tracePt t="39726" x="3948113" y="3438525"/>
          <p14:tracePt t="39741" x="3971925" y="3448050"/>
          <p14:tracePt t="39749" x="3990975" y="3457575"/>
          <p14:tracePt t="39762" x="4010025" y="3467100"/>
          <p14:tracePt t="39771" x="4029075" y="3476625"/>
          <p14:tracePt t="39784" x="4048125" y="3476625"/>
          <p14:tracePt t="39794" x="4052888" y="3481388"/>
          <p14:tracePt t="39808" x="4071938" y="3481388"/>
          <p14:tracePt t="39816" x="4090988" y="3490913"/>
          <p14:tracePt t="39839" x="4138613" y="3509963"/>
          <p14:tracePt t="39853" x="4152900" y="3519488"/>
          <p14:tracePt t="39861" x="4181475" y="3529013"/>
          <p14:tracePt t="39872" x="4191000" y="3529013"/>
          <p14:tracePt t="39884" x="4210050" y="3538538"/>
          <p14:tracePt t="39894" x="4229100" y="3538538"/>
          <p14:tracePt t="39906" x="4238625" y="3548063"/>
          <p14:tracePt t="39920" x="4243388" y="3548063"/>
          <p14:tracePt t="39928" x="4262438" y="3557588"/>
          <p14:tracePt t="39941" x="4281488" y="3567113"/>
          <p14:tracePt t="39953" x="4291013" y="3571875"/>
          <p14:tracePt t="39964" x="4300538" y="3581400"/>
          <p14:tracePt t="39974" x="4319588" y="3581400"/>
          <p14:tracePt t="39987" x="4329113" y="3590925"/>
          <p14:tracePt t="39996" x="4343400" y="3600450"/>
          <p14:tracePt t="40009" x="4352925" y="3600450"/>
          <p14:tracePt t="40020" x="4352925" y="3609975"/>
          <p14:tracePt t="40032" x="4371975" y="3609975"/>
          <p14:tracePt t="40041" x="4381500" y="3619500"/>
          <p14:tracePt t="40054" x="4391025" y="3619500"/>
          <p14:tracePt t="40063" x="4410075" y="3629025"/>
          <p14:tracePt t="40076" x="4419600" y="3629025"/>
          <p14:tracePt t="40087" x="4429125" y="3638550"/>
          <p14:tracePt t="40099" x="4443413" y="3638550"/>
          <p14:tracePt t="40108" x="4452938" y="3638550"/>
          <p14:tracePt t="40122" x="4452938" y="3648075"/>
          <p14:tracePt t="40131" x="4462463" y="3648075"/>
          <p14:tracePt t="40154" x="4471988" y="3648075"/>
          <p14:tracePt t="40209" x="4471988" y="3657600"/>
          <p14:tracePt t="40254" x="4481513" y="3657600"/>
          <p14:tracePt t="40288" x="4481513" y="3667125"/>
          <p14:tracePt t="40401" x="4481513" y="3671888"/>
          <p14:tracePt t="40424" x="4471988" y="3671888"/>
          <p14:tracePt t="40446" x="4462463" y="3681413"/>
          <p14:tracePt t="40459" x="4452938" y="3681413"/>
          <p14:tracePt t="40471" x="4443413" y="3690938"/>
          <p14:tracePt t="40482" x="4429125" y="3690938"/>
          <p14:tracePt t="40492" x="4410075" y="3690938"/>
          <p14:tracePt t="40504" x="4391025" y="3690938"/>
          <p14:tracePt t="40514" x="4371975" y="3690938"/>
          <p14:tracePt t="40527" x="4352925" y="3690938"/>
          <p14:tracePt t="40537" x="4333875" y="3690938"/>
          <p14:tracePt t="40549" x="4329113" y="3690938"/>
          <p14:tracePt t="40559" x="4319588" y="3681413"/>
          <p14:tracePt t="40572" x="4319588" y="3671888"/>
          <p14:tracePt t="40582" x="4310063" y="3671888"/>
          <p14:tracePt t="40594" x="4310063" y="3657600"/>
          <p14:tracePt t="40604" x="4310063" y="3638550"/>
          <p14:tracePt t="40626" x="4310063" y="3619500"/>
          <p14:tracePt t="40626" x="4310063" y="3600450"/>
          <p14:tracePt t="40639" x="4319588" y="3581400"/>
          <p14:tracePt t="40650" x="4319588" y="3567113"/>
          <p14:tracePt t="40660" x="4329113" y="3557588"/>
          <p14:tracePt t="40672" x="4329113" y="3548063"/>
          <p14:tracePt t="40694" x="4333875" y="3548063"/>
          <p14:tracePt t="40716" x="4343400" y="3548063"/>
          <p14:tracePt t="40727" x="4352925" y="3548063"/>
          <p14:tracePt t="40738" x="4362450" y="3548063"/>
          <p14:tracePt t="40754" x="4371975" y="3548063"/>
          <p14:tracePt t="40761" x="4381500" y="3548063"/>
          <p14:tracePt t="40775" x="4391025" y="3548063"/>
          <p14:tracePt t="40784" x="4410075" y="3557588"/>
          <p14:tracePt t="40796" x="4419600" y="3557588"/>
          <p14:tracePt t="40808" x="4429125" y="3567113"/>
          <p14:tracePt t="40820" x="4433888" y="3571875"/>
          <p14:tracePt t="40829" x="4433888" y="3581400"/>
          <p14:tracePt t="40841" x="4443413" y="3590925"/>
          <p14:tracePt t="40851" x="4443413" y="3600450"/>
          <p14:tracePt t="40862" x="4452938" y="3609975"/>
          <p14:tracePt t="40875" x="4452938" y="3619500"/>
          <p14:tracePt t="40887" x="4452938" y="3629025"/>
          <p14:tracePt t="40896" x="4452938" y="3638550"/>
          <p14:tracePt t="40908" x="4443413" y="3648075"/>
          <p14:tracePt t="40920" x="4433888" y="3657600"/>
          <p14:tracePt t="40940" x="4419600" y="3667125"/>
          <p14:tracePt t="40953" x="4410075" y="3671888"/>
          <p14:tracePt t="40963" x="4400550" y="3671888"/>
          <p14:tracePt t="40974" x="4381500" y="3681413"/>
          <p14:tracePt t="40987" x="4371975" y="3681413"/>
          <p14:tracePt t="40997" x="4362450" y="3681413"/>
          <p14:tracePt t="41008" x="4352925" y="3681413"/>
          <p14:tracePt t="41031" x="4343400" y="3681413"/>
          <p14:tracePt t="41076" x="4343400" y="3671888"/>
          <p14:tracePt t="41100" x="4343400" y="3667125"/>
          <p14:tracePt t="41111" x="4343400" y="3657600"/>
          <p14:tracePt t="41122" x="4352925" y="3638550"/>
          <p14:tracePt t="41134" x="4352925" y="3619500"/>
          <p14:tracePt t="41144" x="4352925" y="3609975"/>
          <p14:tracePt t="41158" x="4352925" y="3590925"/>
          <p14:tracePt t="41167" x="4362450" y="3581400"/>
          <p14:tracePt t="41179" x="4362450" y="3571875"/>
          <p14:tracePt t="41202" x="4362450" y="3567113"/>
          <p14:tracePt t="41269" x="4362450" y="3571875"/>
          <p14:tracePt t="41280" x="4362450" y="3581400"/>
          <p14:tracePt t="41292" x="4362450" y="3590925"/>
          <p14:tracePt t="41304" x="4362450" y="3609975"/>
          <p14:tracePt t="41313" x="4362450" y="3619500"/>
          <p14:tracePt t="41325" x="4362450" y="3638550"/>
          <p14:tracePt t="41337" x="4362450" y="3648075"/>
          <p14:tracePt t="41348" x="4362450" y="3657600"/>
          <p14:tracePt t="41358" x="4362450" y="3667125"/>
          <p14:tracePt t="41370" x="4371975" y="3667125"/>
          <p14:tracePt t="41392" x="4381500" y="3667125"/>
          <p14:tracePt t="41415" x="4391025" y="3667125"/>
          <p14:tracePt t="41426" x="4400550" y="3667125"/>
          <p14:tracePt t="41438" x="4410075" y="3667125"/>
          <p14:tracePt t="41449" x="4429125" y="3657600"/>
          <p14:tracePt t="41459" x="4433888" y="3648075"/>
          <p14:tracePt t="41471" x="4452938" y="3648075"/>
          <p14:tracePt t="41482" x="4462463" y="3648075"/>
          <p14:tracePt t="41494" x="4471988" y="3648075"/>
          <p14:tracePt t="41539" x="4471988" y="3657600"/>
          <p14:tracePt t="41550" x="4471988" y="3667125"/>
          <p14:tracePt t="41561" x="4471988" y="3671888"/>
          <p14:tracePt t="41573" x="4462463" y="3681413"/>
          <p14:tracePt t="41584" x="4452938" y="3690938"/>
          <p14:tracePt t="41595" x="4443413" y="3690938"/>
          <p14:tracePt t="41608" x="4433888" y="3700463"/>
          <p14:tracePt t="41620" x="4429125" y="3709988"/>
          <p14:tracePt t="41629" x="4410075" y="3709988"/>
          <p14:tracePt t="41641" x="4391025" y="3709988"/>
          <p14:tracePt t="41654" x="4381500" y="3709988"/>
          <p14:tracePt t="41662" x="4352925" y="3700463"/>
          <p14:tracePt t="41675" x="4333875" y="3690938"/>
          <p14:tracePt t="41687" x="4319588" y="3681413"/>
          <p14:tracePt t="41695" x="4310063" y="3671888"/>
          <p14:tracePt t="41708" x="4300538" y="3657600"/>
          <p14:tracePt t="41720" x="4291013" y="3638550"/>
          <p14:tracePt t="41730" x="4281488" y="3619500"/>
          <p14:tracePt t="41741" x="4281488" y="3600450"/>
          <p14:tracePt t="41754" x="4291013" y="3581400"/>
          <p14:tracePt t="41764" x="4310063" y="3557588"/>
          <p14:tracePt t="41775" x="4329113" y="3538538"/>
          <p14:tracePt t="41787" x="4333875" y="3529013"/>
          <p14:tracePt t="41798" x="4352925" y="3529013"/>
          <p14:tracePt t="41809" x="4362450" y="3519488"/>
          <p14:tracePt t="41820" x="4371975" y="3519488"/>
          <p14:tracePt t="41830" x="4381500" y="3519488"/>
          <p14:tracePt t="41843" x="4391025" y="3529013"/>
          <p14:tracePt t="41854" x="4410075" y="3529013"/>
          <p14:tracePt t="41866" x="4419600" y="3538538"/>
          <p14:tracePt t="41875" x="4429125" y="3548063"/>
          <p14:tracePt t="41888" x="4433888" y="3557588"/>
          <p14:tracePt t="41898" x="4433888" y="3567113"/>
          <p14:tracePt t="41910" x="4443413" y="3567113"/>
          <p14:tracePt t="41921" x="4443413" y="3571875"/>
          <p14:tracePt t="41933" x="4452938" y="3571875"/>
          <p14:tracePt t="41943" x="4452938" y="3581400"/>
          <p14:tracePt t="41967" x="4452938" y="3590925"/>
          <p14:tracePt t="42012" x="4462463" y="3590925"/>
          <p14:tracePt t="42033" x="4462463" y="3600450"/>
          <p14:tracePt t="42045" x="4471988" y="3600450"/>
          <p14:tracePt t="42068" x="4481513" y="3600450"/>
          <p14:tracePt t="42090" x="4491038" y="3609975"/>
          <p14:tracePt t="42103" x="4500563" y="3609975"/>
          <p14:tracePt t="42124" x="4510088" y="3609975"/>
          <p14:tracePt t="42147" x="4519613" y="3609975"/>
          <p14:tracePt t="42181" x="4524375" y="3619500"/>
          <p14:tracePt t="42270" x="4533900" y="3619500"/>
          <p14:tracePt t="42304" x="4533900" y="3609975"/>
          <p14:tracePt t="42316" x="4524375" y="3609975"/>
          <p14:tracePt t="42327" x="4519613" y="3609975"/>
          <p14:tracePt t="42338" x="4491038" y="3609975"/>
          <p14:tracePt t="42349" x="4471988" y="3609975"/>
          <p14:tracePt t="42361" x="4462463" y="3609975"/>
          <p14:tracePt t="42697" x="4471988" y="3609975"/>
          <p14:tracePt t="42820" x="4481513" y="3609975"/>
          <p14:tracePt t="42866" x="4491038" y="3619500"/>
          <p14:tracePt t="42887" x="4500563" y="3619500"/>
          <p14:tracePt t="42898" x="4500563" y="3629025"/>
          <p14:tracePt t="42909" x="4510088" y="3629025"/>
          <p14:tracePt t="42921" x="4519613" y="3629025"/>
          <p14:tracePt t="42932" x="4524375" y="3629025"/>
          <p14:tracePt t="42954" x="4533900" y="3629025"/>
          <p14:tracePt t="42966" x="4543425" y="3629025"/>
          <p14:tracePt t="42977" x="4552950" y="3629025"/>
          <p14:tracePt t="43000" x="4562475" y="3629025"/>
          <p14:tracePt t="43011" x="4572000" y="3638550"/>
          <p14:tracePt t="43022" x="4581525" y="3638550"/>
          <p14:tracePt t="43044" x="4591050" y="3638550"/>
          <p14:tracePt t="43067" x="4600575" y="3638550"/>
          <p14:tracePt t="43092" x="4610100" y="3638550"/>
          <p14:tracePt t="43114" x="4619625" y="3638550"/>
          <p14:tracePt t="43137" x="4624388" y="3638550"/>
          <p14:tracePt t="43181" x="4633913" y="3638550"/>
          <p14:tracePt t="43204" x="4643438" y="3629025"/>
          <p14:tracePt t="43214" x="4652963" y="3629025"/>
          <p14:tracePt t="43226" x="4662488" y="3629025"/>
          <p14:tracePt t="43237" x="4681538" y="3629025"/>
          <p14:tracePt t="43249" x="4691063" y="3619500"/>
          <p14:tracePt t="43260" x="4710113" y="3619500"/>
          <p14:tracePt t="43272" x="4724400" y="3609975"/>
          <p14:tracePt t="43282" x="4743450" y="3600450"/>
          <p14:tracePt t="43294" x="4752975" y="3590925"/>
          <p14:tracePt t="43305" x="4762500" y="3590925"/>
          <p14:tracePt t="43316" x="4772025" y="3571875"/>
          <p14:tracePt t="43328" x="4781550" y="3567113"/>
          <p14:tracePt t="43350" x="4781550" y="3557588"/>
          <p14:tracePt t="43362" x="4791075" y="3548063"/>
          <p14:tracePt t="43372" x="4791075" y="3538538"/>
          <p14:tracePt t="43384" x="4800600" y="3529013"/>
          <p14:tracePt t="43395" x="4800600" y="3509963"/>
          <p14:tracePt t="43409" x="4810125" y="3500438"/>
          <p14:tracePt t="43417" x="4814888" y="3481388"/>
          <p14:tracePt t="43429" x="4824413" y="3476625"/>
          <p14:tracePt t="43441" x="4824413" y="3467100"/>
          <p14:tracePt t="43453" x="4833938" y="3467100"/>
          <p14:tracePt t="43462" x="4843463" y="3457575"/>
          <p14:tracePt t="43475" x="4852988" y="3448050"/>
          <p14:tracePt t="43487" x="4872038" y="3438525"/>
          <p14:tracePt t="43497" x="4881563" y="3438525"/>
          <p14:tracePt t="43509" x="4891088" y="3438525"/>
          <p14:tracePt t="43530" x="4900613" y="3438525"/>
          <p14:tracePt t="43564" x="4905375" y="3448050"/>
          <p14:tracePt t="43587" x="4905375" y="3457575"/>
          <p14:tracePt t="43598" x="4905375" y="3467100"/>
          <p14:tracePt t="43610" x="4914900" y="3476625"/>
          <p14:tracePt t="43621" x="4914900" y="3481388"/>
          <p14:tracePt t="43632" x="4914900" y="3500438"/>
          <p14:tracePt t="43642" x="4924425" y="3509963"/>
          <p14:tracePt t="43654" x="4933950" y="3519488"/>
          <p14:tracePt t="43665" x="4943475" y="3529013"/>
          <p14:tracePt t="43677" x="4953000" y="3538538"/>
          <p14:tracePt t="43688" x="4962525" y="3548063"/>
          <p14:tracePt t="43699" x="4972050" y="3557588"/>
          <p14:tracePt t="43710" x="4981575" y="3567113"/>
          <p14:tracePt t="43722" x="4991100" y="3571875"/>
          <p14:tracePt t="43731" x="5000625" y="3581400"/>
          <p14:tracePt t="43744" x="5005388" y="3581400"/>
          <p14:tracePt t="43754" x="5005388" y="3590925"/>
          <p14:tracePt t="43767" x="5014913" y="3590925"/>
          <p14:tracePt t="43790" x="5024438" y="3600450"/>
          <p14:tracePt t="43811" x="5033963" y="3600450"/>
          <p14:tracePt t="43822" x="5043488" y="3609975"/>
          <p14:tracePt t="43837" x="5053013" y="3609975"/>
          <p14:tracePt t="43845" x="5062538" y="3609975"/>
          <p14:tracePt t="43858" x="5062538" y="3619500"/>
          <p14:tracePt t="43879" x="5072063" y="3619500"/>
          <p14:tracePt t="43902" x="5081588" y="3619500"/>
          <p14:tracePt t="43912" x="5091113" y="3619500"/>
          <p14:tracePt t="43925" x="5095875" y="3619500"/>
          <p14:tracePt t="43937" x="5105400" y="3619500"/>
          <p14:tracePt t="43947" x="5114925" y="3619500"/>
          <p14:tracePt t="43958" x="5124450" y="3619500"/>
          <p14:tracePt t="43980" x="5133975" y="3619500"/>
          <p14:tracePt t="44104" x="5124450" y="3619500"/>
          <p14:tracePt t="44116" x="5124450" y="3629025"/>
          <p14:tracePt t="44128" x="5114925" y="3629025"/>
          <p14:tracePt t="44879" x="5124450" y="3629025"/>
          <p14:tracePt t="44891" x="5133975" y="3619500"/>
          <p14:tracePt t="44901" x="5162550" y="3600450"/>
          <p14:tracePt t="44914" x="5172075" y="3590925"/>
          <p14:tracePt t="44925" x="5191125" y="3581400"/>
          <p14:tracePt t="44934" x="5214938" y="3571875"/>
          <p14:tracePt t="44946" x="5243513" y="3557588"/>
          <p14:tracePt t="44958" x="5272088" y="3538538"/>
          <p14:tracePt t="44970" x="5295900" y="3529013"/>
          <p14:tracePt t="44979" x="5314950" y="3509963"/>
          <p14:tracePt t="44991" x="5334000" y="3500438"/>
          <p14:tracePt t="45004" x="5343525" y="3500438"/>
          <p14:tracePt t="45013" x="5353050" y="3490913"/>
          <p14:tracePt t="45025" x="5362575" y="3481388"/>
          <p14:tracePt t="45037" x="5372100" y="3476625"/>
          <p14:tracePt t="45047" x="5381625" y="3467100"/>
          <p14:tracePt t="45070" x="5386388" y="3457575"/>
          <p14:tracePt t="45092" x="5386388" y="3448050"/>
          <p14:tracePt t="45115" x="5395913" y="3448050"/>
          <p14:tracePt t="45453" x="5405438" y="3438525"/>
          <p14:tracePt t="45476" x="5414963" y="3429000"/>
          <p14:tracePt t="45487" x="5434013" y="3429000"/>
          <p14:tracePt t="45498" x="5443538" y="3419475"/>
          <p14:tracePt t="45510" x="5453063" y="3409950"/>
          <p14:tracePt t="45521" x="5472113" y="3400425"/>
          <p14:tracePt t="45532" x="5486400" y="3390900"/>
          <p14:tracePt t="45543" x="5505450" y="3381375"/>
          <p14:tracePt t="45555" x="5514975" y="3376613"/>
          <p14:tracePt t="45565" x="5534025" y="3367088"/>
          <p14:tracePt t="45577" x="5553075" y="3357563"/>
          <p14:tracePt t="45588" x="5562600" y="3357563"/>
          <p14:tracePt t="45599" x="5572125" y="3348038"/>
          <p14:tracePt t="45610" x="5576888" y="3338513"/>
          <p14:tracePt t="45622" x="5586413" y="3338513"/>
          <p14:tracePt t="45656" x="5576888" y="3338513"/>
          <p14:tracePt t="45667" x="5562600" y="3338513"/>
          <p14:tracePt t="45678" x="5514975" y="3338513"/>
          <p14:tracePt t="45925" x="5524500" y="3338513"/>
          <p14:tracePt t="45938" x="5514975" y="3338513"/>
          <p14:tracePt t="45958" x="5524500" y="3338513"/>
          <p14:tracePt t="45981" x="5524500" y="3328988"/>
          <p14:tracePt t="45992" x="5534025" y="3328988"/>
          <p14:tracePt t="46004" x="5543550" y="3319463"/>
          <p14:tracePt t="46015" x="5553075" y="3309938"/>
          <p14:tracePt t="46026" x="5562600" y="3300413"/>
          <p14:tracePt t="46037" x="5576888" y="3286125"/>
          <p14:tracePt t="46048" x="5595938" y="3276600"/>
          <p14:tracePt t="46060" x="5614988" y="3248025"/>
          <p14:tracePt t="46070" x="5653088" y="3219450"/>
          <p14:tracePt t="46082" x="5686425" y="3190875"/>
          <p14:tracePt t="46093" x="5724525" y="3167063"/>
          <p14:tracePt t="46105" x="5767388" y="3119438"/>
          <p14:tracePt t="46117" x="5824538" y="3076575"/>
          <p14:tracePt t="46127" x="5876925" y="3028950"/>
          <p14:tracePt t="46139" x="5924550" y="2976563"/>
          <p14:tracePt t="46151" x="5957888" y="2928938"/>
          <p14:tracePt t="46161" x="6005513" y="2867025"/>
          <p14:tracePt t="46175" x="6057900" y="2795588"/>
          <p14:tracePt t="46187" x="6124575" y="2719388"/>
          <p14:tracePt t="46196" x="6167438" y="2657475"/>
          <p14:tracePt t="46208" x="6215063" y="2586038"/>
          <p14:tracePt t="46220" x="6248400" y="2514600"/>
          <p14:tracePt t="46230" x="6267450" y="2447925"/>
          <p14:tracePt t="46241" x="6286500" y="2395538"/>
          <p14:tracePt t="46253" x="6296025" y="2357438"/>
          <p14:tracePt t="46263" x="6305550" y="2314575"/>
          <p14:tracePt t="46275" x="6315075" y="2266950"/>
          <p14:tracePt t="46286" x="6324600" y="2224088"/>
          <p14:tracePt t="46297" x="6334125" y="2185988"/>
          <p14:tracePt t="46309" x="6338888" y="2147888"/>
          <p14:tracePt t="46320" x="6348413" y="2105025"/>
          <p14:tracePt t="46331" x="6357938" y="2057400"/>
          <p14:tracePt t="46342" x="6367463" y="2024063"/>
          <p14:tracePt t="46354" x="6376988" y="1995488"/>
          <p14:tracePt t="46365" x="6386513" y="1966913"/>
          <p14:tracePt t="46376" x="6396038" y="1933575"/>
          <p14:tracePt t="46387" x="6424613" y="1885950"/>
          <p14:tracePt t="46398" x="6438900" y="1857375"/>
          <p14:tracePt t="46410" x="6457950" y="1824038"/>
          <p14:tracePt t="46420" x="6486525" y="1795463"/>
          <p14:tracePt t="46432" x="6505575" y="1766888"/>
          <p14:tracePt t="46443" x="6524625" y="1743075"/>
          <p14:tracePt t="46455" x="6538913" y="1724025"/>
          <p14:tracePt t="46466" x="6567488" y="1714500"/>
          <p14:tracePt t="46477" x="6586538" y="1704975"/>
          <p14:tracePt t="46488" x="6605588" y="1704975"/>
          <p14:tracePt t="46500" x="6615113" y="1704975"/>
          <p14:tracePt t="46511" x="6619875" y="1704975"/>
          <p14:tracePt t="46522" x="6629400" y="1704975"/>
          <p14:tracePt t="46533" x="6648450" y="1704975"/>
          <p14:tracePt t="46543" x="6657975" y="1704975"/>
          <p14:tracePt t="46556" x="6667500" y="1714500"/>
          <p14:tracePt t="46568" x="6677025" y="1714500"/>
          <p14:tracePt t="46577" x="6686550" y="1714500"/>
          <p14:tracePt t="46591" x="6696075" y="1714500"/>
          <p14:tracePt t="46601" x="6715125" y="1724025"/>
          <p14:tracePt t="46612" x="6729413" y="1724025"/>
          <p14:tracePt t="46625" x="6748463" y="1724025"/>
          <p14:tracePt t="46636" x="6767513" y="1724025"/>
          <p14:tracePt t="46645" x="6796088" y="1733550"/>
          <p14:tracePt t="46658" x="6810375" y="1733550"/>
          <p14:tracePt t="46670" x="6819900" y="1743075"/>
          <p14:tracePt t="46679" x="6829425" y="1743075"/>
          <p14:tracePt t="46691" x="6848475" y="1743075"/>
          <p14:tracePt t="46703" x="6848475" y="1752600"/>
          <p14:tracePt t="46713" x="6858000" y="1752600"/>
          <p14:tracePt t="46725" x="6867525" y="1752600"/>
          <p14:tracePt t="46737" x="6867525" y="1762125"/>
          <p14:tracePt t="46826" x="6867525" y="1766888"/>
          <p14:tracePt t="46858" x="6877050" y="1776413"/>
          <p14:tracePt t="46881" x="6877050" y="1785938"/>
          <p14:tracePt t="46903" x="6877050" y="1795463"/>
          <p14:tracePt t="46926" x="6877050" y="1804988"/>
          <p14:tracePt t="47456" x="6877050" y="1814513"/>
          <p14:tracePt t="47470" x="6867525" y="1814513"/>
          <p14:tracePt t="47479" x="6867525" y="1824038"/>
          <p14:tracePt t="47491" x="6858000" y="1824038"/>
          <p14:tracePt t="47503" x="6858000" y="1833563"/>
          <p14:tracePt t="47513" x="6848475" y="1833563"/>
          <p14:tracePt t="47525" x="6848475" y="1843088"/>
          <p14:tracePt t="47682" x="6858000" y="1843088"/>
          <p14:tracePt t="47692" x="6877050" y="1843088"/>
          <p14:tracePt t="47705" x="6886575" y="1833563"/>
          <p14:tracePt t="47713" x="6905625" y="1833563"/>
          <p14:tracePt t="47725" x="6919913" y="1824038"/>
          <p14:tracePt t="47737" x="6938963" y="1824038"/>
          <p14:tracePt t="47749" x="6958013" y="1814513"/>
          <p14:tracePt t="47759" x="6977063" y="1814513"/>
          <p14:tracePt t="47770" x="6986588" y="1814513"/>
          <p14:tracePt t="47794" x="6996113" y="1814513"/>
          <p14:tracePt t="48434" x="6996113" y="1824038"/>
          <p14:tracePt t="48467" x="6996113" y="1833563"/>
          <p14:tracePt t="48478" x="6996113" y="1843088"/>
          <p14:tracePt t="48491" x="6996113" y="1852613"/>
          <p14:tracePt t="48501" x="6996113" y="1857375"/>
          <p14:tracePt t="48512" x="6996113" y="1866900"/>
          <p14:tracePt t="48525" x="6996113" y="1876425"/>
          <p14:tracePt t="48537" x="6986588" y="1885950"/>
          <p14:tracePt t="48546" x="6986588" y="1895475"/>
          <p14:tracePt t="48558" x="6977063" y="1914525"/>
          <p14:tracePt t="48570" x="6977063" y="1924050"/>
          <p14:tracePt t="48579" x="6967538" y="1933575"/>
          <p14:tracePt t="48602" x="6958013" y="1943100"/>
          <p14:tracePt t="48613" x="6958013" y="1952625"/>
          <p14:tracePt t="48636" x="6958013" y="1957388"/>
          <p14:tracePt t="48669" x="6958013" y="1966913"/>
          <p14:tracePt t="48681" x="6948488" y="1966913"/>
          <p14:tracePt t="48705" x="6948488" y="1976438"/>
          <p14:tracePt t="48717" x="6948488" y="1985963"/>
          <p14:tracePt t="48762" x="6948488" y="1995488"/>
          <p14:tracePt t="48962" x="6958013" y="1995488"/>
          <p14:tracePt t="49007" x="6967538" y="1995488"/>
          <p14:tracePt t="49119" x="6977063" y="1985963"/>
          <p14:tracePt t="49155" x="6986588" y="1985963"/>
          <p14:tracePt t="49245" x="6996113" y="1985963"/>
          <p14:tracePt t="49259" x="6996113" y="1976438"/>
          <p14:tracePt t="49267" x="7000875" y="1976438"/>
          <p14:tracePt t="49279" x="7010400" y="1976438"/>
          <p14:tracePt t="49289" x="7019925" y="1976438"/>
          <p14:tracePt t="49303" x="7029450" y="1976438"/>
          <p14:tracePt t="49312" x="7029450" y="1966913"/>
          <p14:tracePt t="49325" x="7038975" y="1966913"/>
          <p14:tracePt t="49346" x="7048500" y="1966913"/>
          <p14:tracePt t="49358" x="7058025" y="1966913"/>
          <p14:tracePt t="49402" x="7067550" y="1966913"/>
          <p14:tracePt t="49414" x="7067550" y="1957388"/>
          <p14:tracePt t="49437" x="7077075" y="1957388"/>
          <p14:tracePt t="49482" x="7086600" y="1957388"/>
          <p14:tracePt t="49527" x="7067550" y="1957388"/>
          <p14:tracePt t="49537" x="7038975" y="1957388"/>
          <p14:tracePt t="49942" x="7048500" y="1952625"/>
          <p14:tracePt t="49954" x="7067550" y="1952625"/>
          <p14:tracePt t="49964" x="7086600" y="1952625"/>
          <p14:tracePt t="49975" x="7096125" y="1952625"/>
          <p14:tracePt t="49988" x="7100888" y="1943100"/>
          <p14:tracePt t="49997" x="7119938" y="1943100"/>
          <p14:tracePt t="50010" x="7129463" y="1943100"/>
          <p14:tracePt t="50021" x="7148513" y="1933575"/>
          <p14:tracePt t="50032" x="7167563" y="1933575"/>
          <p14:tracePt t="50042" x="7186613" y="1924050"/>
          <p14:tracePt t="50055" x="7219950" y="1924050"/>
          <p14:tracePt t="50064" x="7248525" y="1914525"/>
          <p14:tracePt t="50078" x="7286625" y="1905000"/>
          <p14:tracePt t="50087" x="7339013" y="1895475"/>
          <p14:tracePt t="50099" x="7381875" y="1885950"/>
          <p14:tracePt t="50109" x="7419975" y="1876425"/>
          <p14:tracePt t="50122" x="7477125" y="1866900"/>
          <p14:tracePt t="50132" x="7529513" y="1852613"/>
          <p14:tracePt t="50145" x="7572375" y="1833563"/>
          <p14:tracePt t="50159" x="7629525" y="1814513"/>
          <p14:tracePt t="50171" x="7667625" y="1804988"/>
          <p14:tracePt t="50179" x="7700963" y="1785938"/>
          <p14:tracePt t="50192" x="7739063" y="1776413"/>
          <p14:tracePt t="50204" x="7748588" y="1766888"/>
          <p14:tracePt t="50212" x="7762875" y="1766888"/>
          <p14:tracePt t="50225" x="7762875" y="1762125"/>
          <p14:tracePt t="50335" x="7762875" y="1752600"/>
          <p14:tracePt t="50359" x="7758113" y="1752600"/>
          <p14:tracePt t="50382" x="7748588" y="1752600"/>
          <p14:tracePt t="50393" x="7739063" y="1752600"/>
          <p14:tracePt t="50404" x="7720013" y="1752600"/>
          <p14:tracePt t="50415" x="7700963" y="1743075"/>
          <p14:tracePt t="50426" x="7681913" y="1743075"/>
          <p14:tracePt t="50438" x="7667625" y="1743075"/>
          <p14:tracePt t="50449" x="7639050" y="1743075"/>
          <p14:tracePt t="50461" x="7610475" y="1733550"/>
          <p14:tracePt t="50472" x="7591425" y="1733550"/>
          <p14:tracePt t="50483" x="7567613" y="1733550"/>
          <p14:tracePt t="50494" x="7548563" y="1733550"/>
          <p14:tracePt t="50505" x="7529513" y="1733550"/>
          <p14:tracePt t="50516" x="7519988" y="1724025"/>
          <p14:tracePt t="50539" x="7510463" y="1724025"/>
          <p14:tracePt t="50595" x="7510463" y="1714500"/>
          <p14:tracePt t="50608" x="7519988" y="1714500"/>
          <p14:tracePt t="50640" x="7529513" y="1704975"/>
          <p14:tracePt t="50685" x="7539038" y="1704975"/>
          <p14:tracePt t="50750" x="7548563" y="1704975"/>
          <p14:tracePt t="50787" x="7558088" y="1704975"/>
          <p14:tracePt t="50798" x="7567613" y="1704975"/>
          <p14:tracePt t="50809" x="7572375" y="1704975"/>
          <p14:tracePt t="50821" x="7581900" y="1704975"/>
          <p14:tracePt t="50832" x="7600950" y="1714500"/>
          <p14:tracePt t="50841" x="7610475" y="1724025"/>
          <p14:tracePt t="50854" x="7629525" y="1733550"/>
          <p14:tracePt t="50864" x="7648575" y="1743075"/>
          <p14:tracePt t="50876" x="7667625" y="1752600"/>
          <p14:tracePt t="50887" x="7672388" y="1762125"/>
          <p14:tracePt t="50897" x="7681913" y="1776413"/>
          <p14:tracePt t="50908" x="7691438" y="1785938"/>
          <p14:tracePt t="50920" x="7700963" y="1804988"/>
          <p14:tracePt t="50930" x="7710488" y="1814513"/>
          <p14:tracePt t="50942" x="7710488" y="1833563"/>
          <p14:tracePt t="50953" x="7720013" y="1852613"/>
          <p14:tracePt t="50964" x="7720013" y="1866900"/>
          <p14:tracePt t="50975" x="7720013" y="1876425"/>
          <p14:tracePt t="50987" x="7720013" y="1895475"/>
          <p14:tracePt t="50998" x="7710488" y="1914525"/>
          <p14:tracePt t="51009" x="7700963" y="1924050"/>
          <p14:tracePt t="51022" x="7691438" y="1933575"/>
          <p14:tracePt t="51032" x="7681913" y="1943100"/>
          <p14:tracePt t="51043" x="7658100" y="1952625"/>
          <p14:tracePt t="51054" x="7639050" y="1957388"/>
          <p14:tracePt t="51066" x="7610475" y="1976438"/>
          <p14:tracePt t="51077" x="7591425" y="1976438"/>
          <p14:tracePt t="51088" x="7558088" y="1985963"/>
          <p14:tracePt t="51104" x="7510463" y="1995488"/>
          <p14:tracePt t="51111" x="7477125" y="2005013"/>
          <p14:tracePt t="51125" x="7439025" y="2005013"/>
          <p14:tracePt t="51133" x="7400925" y="2014538"/>
          <p14:tracePt t="51144" x="7358063" y="2014538"/>
          <p14:tracePt t="51156" x="7319963" y="2024063"/>
          <p14:tracePt t="51171" x="7277100" y="2024063"/>
          <p14:tracePt t="51178" x="7239000" y="2024063"/>
          <p14:tracePt t="51192" x="7191375" y="2024063"/>
          <p14:tracePt t="51203" x="7138988" y="2014538"/>
          <p14:tracePt t="51214" x="7100888" y="2005013"/>
          <p14:tracePt t="51224" x="7058025" y="1995488"/>
          <p14:tracePt t="51237" x="7000875" y="1976438"/>
          <p14:tracePt t="51246" x="6948488" y="1952625"/>
          <p14:tracePt t="51259" x="6905625" y="1924050"/>
          <p14:tracePt t="51270" x="6858000" y="1895475"/>
          <p14:tracePt t="51282" x="6829425" y="1876425"/>
          <p14:tracePt t="51291" x="6805613" y="1852613"/>
          <p14:tracePt t="51304" x="6786563" y="1824038"/>
          <p14:tracePt t="51313" x="6767513" y="1795463"/>
          <p14:tracePt t="51326" x="6757988" y="1766888"/>
          <p14:tracePt t="51337" x="6757988" y="1743075"/>
          <p14:tracePt t="51349" x="6757988" y="1714500"/>
          <p14:tracePt t="51359" x="6757988" y="1685925"/>
          <p14:tracePt t="51372" x="6767513" y="1666875"/>
          <p14:tracePt t="51381" x="6777038" y="1652588"/>
          <p14:tracePt t="51394" x="6786563" y="1624013"/>
          <p14:tracePt t="51403" x="6805613" y="1604963"/>
          <p14:tracePt t="51417" x="6829425" y="1595438"/>
          <p14:tracePt t="51426" x="6848475" y="1576388"/>
          <p14:tracePt t="51439" x="6877050" y="1571625"/>
          <p14:tracePt t="51449" x="6910388" y="1552575"/>
          <p14:tracePt t="51462" x="6938963" y="1543050"/>
          <p14:tracePt t="51472" x="6977063" y="1524000"/>
          <p14:tracePt t="51483" x="7000875" y="1514475"/>
          <p14:tracePt t="51494" x="7038975" y="1504950"/>
          <p14:tracePt t="51508" x="7067550" y="1495425"/>
          <p14:tracePt t="51516" x="7096125" y="1485900"/>
          <p14:tracePt t="51529" x="7119938" y="1485900"/>
          <p14:tracePt t="51538" x="7167563" y="1485900"/>
          <p14:tracePt t="51553" x="7210425" y="1485900"/>
          <p14:tracePt t="51561" x="7248525" y="1485900"/>
          <p14:tracePt t="51575" x="7277100" y="1495425"/>
          <p14:tracePt t="51583" x="7319963" y="1495425"/>
          <p14:tracePt t="51594" x="7377113" y="1514475"/>
          <p14:tracePt t="51608" x="7429500" y="1524000"/>
          <p14:tracePt t="51621" x="7477125" y="1533525"/>
          <p14:tracePt t="51629" x="7500938" y="1543050"/>
          <p14:tracePt t="51641" x="7539038" y="1552575"/>
          <p14:tracePt t="51651" x="7572375" y="1571625"/>
          <p14:tracePt t="51664" x="7591425" y="1576388"/>
          <p14:tracePt t="51675" x="7600950" y="1585913"/>
          <p14:tracePt t="51688" x="7610475" y="1595438"/>
          <p14:tracePt t="51696" x="7610475" y="1604963"/>
          <p14:tracePt t="51719" x="7610475" y="1614488"/>
          <p14:tracePt t="51732" x="7610475" y="1624013"/>
          <p14:tracePt t="51742" x="7600950" y="1624013"/>
          <p14:tracePt t="76852" x="7600950" y="1633538"/>
          <p14:tracePt t="76862" x="7591425" y="1633538"/>
          <p14:tracePt t="76887" x="7591425" y="1643063"/>
          <p14:tracePt t="76920" x="7581900" y="1643063"/>
          <p14:tracePt t="77008" x="7581900" y="1652588"/>
          <p14:tracePt t="77112" x="7572375" y="1652588"/>
          <p14:tracePt t="77144" x="7572375" y="1662113"/>
          <p14:tracePt t="77178" x="7567613" y="1662113"/>
          <p14:tracePt t="77189" x="7567613" y="1666875"/>
          <p14:tracePt t="77233" x="7558088" y="1676400"/>
          <p14:tracePt t="77257" x="7548563" y="1685925"/>
          <p14:tracePt t="77278" x="7539038" y="1695450"/>
          <p14:tracePt t="77292" x="7529513" y="1704975"/>
          <p14:tracePt t="77314" x="7519988" y="1714500"/>
          <p14:tracePt t="77336" x="7510463" y="1724025"/>
          <p14:tracePt t="77358" x="7510463" y="1733550"/>
          <p14:tracePt t="77381" x="7500938" y="1733550"/>
          <p14:tracePt t="77392" x="7500938" y="1743075"/>
          <p14:tracePt t="77436" x="7500938" y="1752600"/>
          <p14:tracePt t="77472" x="7500938" y="1762125"/>
          <p14:tracePt t="77493" x="7500938" y="1766888"/>
          <p14:tracePt t="77517" x="7510463" y="1766888"/>
          <p14:tracePt t="77530" x="7510463" y="1776413"/>
          <p14:tracePt t="77539" x="7519988" y="1776413"/>
          <p14:tracePt t="77548" x="7519988" y="1785938"/>
          <p14:tracePt t="77561" x="7519988" y="1795463"/>
          <p14:tracePt t="77571" x="7529513" y="1795463"/>
          <p14:tracePt t="77584" x="7529513" y="1804988"/>
          <p14:tracePt t="77593" x="7539038" y="1814513"/>
          <p14:tracePt t="77608" x="7548563" y="1833563"/>
          <p14:tracePt t="77616" x="7558088" y="1852613"/>
          <p14:tracePt t="77627" x="7567613" y="1866900"/>
          <p14:tracePt t="77638" x="7572375" y="1885950"/>
          <p14:tracePt t="77649" x="7591425" y="1914525"/>
          <p14:tracePt t="77661" x="7591425" y="1933575"/>
          <p14:tracePt t="77674" x="7600950" y="1957388"/>
          <p14:tracePt t="77683" x="7600950" y="1966913"/>
          <p14:tracePt t="77695" x="7610475" y="1995488"/>
          <p14:tracePt t="77707" x="7610475" y="2014538"/>
          <p14:tracePt t="77717" x="7600950" y="2033588"/>
          <p14:tracePt t="77728" x="7600950" y="2057400"/>
          <p14:tracePt t="77741" x="7591425" y="2066925"/>
          <p14:tracePt t="77751" x="7581900" y="2085975"/>
          <p14:tracePt t="77762" x="7567613" y="2095500"/>
          <p14:tracePt t="77774" x="7558088" y="2105025"/>
          <p14:tracePt t="77784" x="7539038" y="2114550"/>
          <p14:tracePt t="77796" x="7529513" y="2124075"/>
          <p14:tracePt t="77808" x="7510463" y="2124075"/>
          <p14:tracePt t="77820" x="7481888" y="2124075"/>
          <p14:tracePt t="77829" x="7467600" y="2133600"/>
          <p14:tracePt t="77841" x="7448550" y="2133600"/>
          <p14:tracePt t="77854" x="7419975" y="2133600"/>
          <p14:tracePt t="77864" x="7391400" y="2133600"/>
          <p14:tracePt t="77876" x="7367588" y="2133600"/>
          <p14:tracePt t="77888" x="7348538" y="2133600"/>
          <p14:tracePt t="77899" x="7310438" y="2133600"/>
          <p14:tracePt t="77909" x="7291388" y="2133600"/>
          <p14:tracePt t="77921" x="7267575" y="2133600"/>
          <p14:tracePt t="77931" x="7239000" y="2124075"/>
          <p14:tracePt t="77944" x="7219950" y="2124075"/>
          <p14:tracePt t="77953" x="7191375" y="2114550"/>
          <p14:tracePt t="77967" x="7167563" y="2095500"/>
          <p14:tracePt t="77976" x="7138988" y="2085975"/>
          <p14:tracePt t="77991" x="7129463" y="2076450"/>
          <p14:tracePt t="77998" x="7100888" y="2047875"/>
          <p14:tracePt t="78012" x="7086600" y="2033588"/>
          <p14:tracePt t="78021" x="7067550" y="2005013"/>
          <p14:tracePt t="78034" x="7038975" y="1976438"/>
          <p14:tracePt t="78044" x="7029450" y="1957388"/>
          <p14:tracePt t="78059" x="7000875" y="1933575"/>
          <p14:tracePt t="78066" x="6986588" y="1895475"/>
          <p14:tracePt t="78079" x="6967538" y="1852613"/>
          <p14:tracePt t="78089" x="6958013" y="1824038"/>
          <p14:tracePt t="78104" x="6948488" y="1795463"/>
          <p14:tracePt t="78112" x="6948488" y="1762125"/>
          <p14:tracePt t="78125" x="6948488" y="1733550"/>
          <p14:tracePt t="78134" x="6948488" y="1704975"/>
          <p14:tracePt t="78147" x="6958013" y="1695450"/>
          <p14:tracePt t="78158" x="6967538" y="1666875"/>
          <p14:tracePt t="78170" x="6986588" y="1643063"/>
          <p14:tracePt t="78179" x="7010400" y="1614488"/>
          <p14:tracePt t="78192" x="7038975" y="1595438"/>
          <p14:tracePt t="78203" x="7067550" y="1576388"/>
          <p14:tracePt t="78214" x="7100888" y="1562100"/>
          <p14:tracePt t="78225" x="7148513" y="1552575"/>
          <p14:tracePt t="78237" x="7191375" y="1533525"/>
          <p14:tracePt t="78246" x="7219950" y="1524000"/>
          <p14:tracePt t="78259" x="7267575" y="1504950"/>
          <p14:tracePt t="78270" x="7319963" y="1495425"/>
          <p14:tracePt t="78281" x="7377113" y="1495425"/>
          <p14:tracePt t="78292" x="7429500" y="1495425"/>
          <p14:tracePt t="78304" x="7481888" y="1504950"/>
          <p14:tracePt t="78314" x="7567613" y="1543050"/>
          <p14:tracePt t="78327" x="7658100" y="1595438"/>
          <p14:tracePt t="78337" x="7739063" y="1652588"/>
          <p14:tracePt t="78349" x="7810500" y="1714500"/>
          <p14:tracePt t="78359" x="7848600" y="1762125"/>
          <p14:tracePt t="78372" x="7900988" y="1814513"/>
          <p14:tracePt t="78381" x="7929563" y="1866900"/>
          <p14:tracePt t="78392" x="7948613" y="1914525"/>
          <p14:tracePt t="78404" x="7953375" y="1933575"/>
          <p14:tracePt t="78414" x="7953375" y="1957388"/>
          <p14:tracePt t="78426" x="7948613" y="1985963"/>
          <p14:tracePt t="78437" x="7929563" y="2005013"/>
          <p14:tracePt t="78448" x="7900988" y="2024063"/>
          <p14:tracePt t="78459" x="7862888" y="2033588"/>
          <p14:tracePt t="78471" x="7810500" y="2043113"/>
          <p14:tracePt t="78482" x="7739063" y="2043113"/>
          <p14:tracePt t="78493" x="7658100" y="2043113"/>
          <p14:tracePt t="78504" x="7591425" y="2033588"/>
          <p14:tracePt t="78516" x="7500938" y="2014538"/>
          <p14:tracePt t="78527" x="7410450" y="1976438"/>
          <p14:tracePt t="78538" x="7300913" y="1933575"/>
          <p14:tracePt t="78550" x="7210425" y="1876425"/>
          <p14:tracePt t="78561" x="7158038" y="1833563"/>
          <p14:tracePt t="78572" x="7110413" y="1766888"/>
          <p14:tracePt t="78584" x="7096125" y="1724025"/>
          <p14:tracePt t="78595" x="7096125" y="1676400"/>
          <p14:tracePt t="78609" x="7100888" y="1633538"/>
          <p14:tracePt t="78617" x="7110413" y="1604963"/>
          <p14:tracePt t="78628" x="7129463" y="1571625"/>
          <p14:tracePt t="78641" x="7158038" y="1543050"/>
          <p14:tracePt t="78651" x="7186613" y="1524000"/>
          <p14:tracePt t="78662" x="7210425" y="1504950"/>
          <p14:tracePt t="78675" x="7258050" y="1504950"/>
          <p14:tracePt t="78684" x="7310438" y="1495425"/>
          <p14:tracePt t="78696" x="7348538" y="1504950"/>
          <p14:tracePt t="78709" x="7381875" y="1524000"/>
          <p14:tracePt t="78721" x="7400925" y="1533525"/>
          <p14:tracePt t="78732" x="7419975" y="1552575"/>
          <p14:tracePt t="78742" x="7439025" y="1576388"/>
          <p14:tracePt t="78754" x="7448550" y="1604963"/>
          <p14:tracePt t="78765" x="7448550" y="1624013"/>
          <p14:tracePt t="78776" x="7448550" y="1652588"/>
          <p14:tracePt t="78787" x="7439025" y="1676400"/>
          <p14:tracePt t="78799" x="7429500" y="1704975"/>
          <p14:tracePt t="78809" x="7410450" y="1733550"/>
          <p14:tracePt t="78821" x="7391400" y="1752600"/>
          <p14:tracePt t="78832" x="7367588" y="1776413"/>
          <p14:tracePt t="78844" x="7319963" y="1804988"/>
          <p14:tracePt t="78854" x="7277100" y="1843088"/>
          <p14:tracePt t="78864" x="7229475" y="1866900"/>
          <p14:tracePt t="78875" x="7158038" y="1914525"/>
          <p14:tracePt t="78888" x="7096125" y="1952625"/>
          <p14:tracePt t="78898" x="7038975" y="1966913"/>
          <p14:tracePt t="78910" x="6986588" y="1985963"/>
          <p14:tracePt t="78920" x="6958013" y="1985963"/>
          <p14:tracePt t="78932" x="6919913" y="1995488"/>
          <p14:tracePt t="78943" x="6896100" y="1995488"/>
          <p14:tracePt t="78955" x="6867525" y="1995488"/>
          <p14:tracePt t="78966" x="6858000" y="1995488"/>
          <p14:tracePt t="78977" x="6838950" y="1995488"/>
          <p14:tracePt t="78988" x="6819900" y="1995488"/>
          <p14:tracePt t="78999" x="6810375" y="1985963"/>
          <p14:tracePt t="79011" x="6805613" y="1985963"/>
          <p14:tracePt t="79044" x="6810375" y="1985963"/>
          <p14:tracePt t="79056" x="6819900" y="1976438"/>
          <p14:tracePt t="79067" x="6829425" y="1976438"/>
          <p14:tracePt t="79078" x="6819900" y="1976438"/>
          <p14:tracePt t="79508" x="6810375" y="1976438"/>
          <p14:tracePt t="79521" x="6805613" y="1985963"/>
          <p14:tracePt t="79530" x="6796088" y="1995488"/>
          <p14:tracePt t="79542" x="6777038" y="1995488"/>
          <p14:tracePt t="79554" x="6757988" y="2014538"/>
          <p14:tracePt t="79564" x="6738938" y="2024063"/>
          <p14:tracePt t="79575" x="6719888" y="2024063"/>
          <p14:tracePt t="79584" x="6715125" y="2033588"/>
          <p14:tracePt t="79598" x="6705600" y="2043113"/>
          <p14:tracePt t="79609" x="6705600" y="2047875"/>
          <p14:tracePt t="79620" x="6696075" y="2066925"/>
          <p14:tracePt t="79629" x="6686550" y="2085975"/>
          <p14:tracePt t="79642" x="6677025" y="2105025"/>
          <p14:tracePt t="79653" x="6667500" y="2124075"/>
          <p14:tracePt t="79663" x="6657975" y="2157413"/>
          <p14:tracePt t="79674" x="6648450" y="2185988"/>
          <p14:tracePt t="79686" x="6648450" y="2214563"/>
          <p14:tracePt t="79697" x="6638925" y="2238375"/>
          <p14:tracePt t="79708" x="6638925" y="2276475"/>
          <p14:tracePt t="79720" x="6629400" y="2314575"/>
          <p14:tracePt t="79730" x="6615113" y="2338388"/>
          <p14:tracePt t="79742" x="6605588" y="2376488"/>
          <p14:tracePt t="79754" x="6586538" y="2424113"/>
          <p14:tracePt t="79764" x="6557963" y="2466975"/>
          <p14:tracePt t="79775" x="6529388" y="2514600"/>
          <p14:tracePt t="79787" x="6496050" y="2566988"/>
          <p14:tracePt t="79798" x="6467475" y="2614613"/>
          <p14:tracePt t="79809" x="6429375" y="2676525"/>
          <p14:tracePt t="79820" x="6405563" y="2728913"/>
          <p14:tracePt t="79832" x="6357938" y="2786063"/>
          <p14:tracePt t="79846" x="6334125" y="2828925"/>
          <p14:tracePt t="79858" x="6286500" y="2895600"/>
          <p14:tracePt t="79868" x="6238875" y="2957513"/>
          <p14:tracePt t="79880" x="6186488" y="3028950"/>
          <p14:tracePt t="79889" x="6143625" y="3095625"/>
          <p14:tracePt t="79903" x="6096000" y="3148013"/>
          <p14:tracePt t="79912" x="6048375" y="3219450"/>
          <p14:tracePt t="79924" x="5995988" y="3290888"/>
          <p14:tracePt t="79937" x="5934075" y="3357563"/>
          <p14:tracePt t="79946" x="5876925" y="3419475"/>
          <p14:tracePt t="79957" x="5805488" y="3490913"/>
          <p14:tracePt t="79970" x="5715000" y="3581400"/>
          <p14:tracePt t="79979" x="5624513" y="3667125"/>
          <p14:tracePt t="79992" x="5534025" y="3738563"/>
          <p14:tracePt t="80001" x="5472113" y="3781425"/>
          <p14:tracePt t="80014" x="5372100" y="3838575"/>
          <p14:tracePt t="80025" x="5286375" y="3871913"/>
          <p14:tracePt t="80037" x="5233988" y="3890963"/>
          <p14:tracePt t="80047" x="5205413" y="3900488"/>
          <p14:tracePt t="80059" x="5181600" y="3900488"/>
          <p14:tracePt t="80071" x="5162550" y="3900488"/>
          <p14:tracePt t="80081" x="5153025" y="3890963"/>
          <p14:tracePt t="80092" x="5153025" y="3871913"/>
          <p14:tracePt t="80104" x="5143500" y="3862388"/>
          <p14:tracePt t="80396" x="5153025" y="3862388"/>
          <p14:tracePt t="80408" x="5162550" y="3862388"/>
          <p14:tracePt t="80421" x="5191125" y="3862388"/>
          <p14:tracePt t="80430" x="5195888" y="3862388"/>
          <p14:tracePt t="80442" x="5195888" y="3857625"/>
          <p14:tracePt t="80486" x="5181600" y="3862388"/>
          <p14:tracePt t="80496" x="5153025" y="3871913"/>
          <p14:tracePt t="80509" x="5114925" y="3890963"/>
          <p14:tracePt t="80520" x="5043488" y="3929063"/>
          <p14:tracePt t="80531" x="4972050" y="3952875"/>
          <p14:tracePt t="80542" x="4843463" y="4010025"/>
          <p14:tracePt t="80554" x="4710113" y="4071938"/>
          <p14:tracePt t="80565" x="4543425" y="4138613"/>
          <p14:tracePt t="80576" x="4352925" y="4210050"/>
          <p14:tracePt t="80589" x="4219575" y="4262438"/>
          <p14:tracePt t="80599" x="4048125" y="4329113"/>
          <p14:tracePt t="80610" x="3881438" y="4391025"/>
          <p14:tracePt t="80621" x="3738563" y="4452938"/>
          <p14:tracePt t="80631" x="3638550" y="4500563"/>
          <p14:tracePt t="80644" x="3509963" y="4552950"/>
          <p14:tracePt t="80655" x="3381375" y="4610100"/>
          <p14:tracePt t="80667" x="3257550" y="4652963"/>
          <p14:tracePt t="80677" x="3157538" y="4700588"/>
          <p14:tracePt t="80699" x="3095625" y="4714875"/>
          <p14:tracePt t="80700" x="3019425" y="4752975"/>
          <p14:tracePt t="80712" x="2957513" y="4781550"/>
          <p14:tracePt t="80725" x="2895600" y="4800600"/>
          <p14:tracePt t="80732" x="2857500" y="4814888"/>
          <p14:tracePt t="80744" x="2809875" y="4833938"/>
          <p14:tracePt t="80758" x="2767013" y="4852988"/>
          <p14:tracePt t="80770" x="2719388" y="4872038"/>
          <p14:tracePt t="80779" x="2676525" y="4900613"/>
          <p14:tracePt t="80791" x="2638425" y="4914900"/>
          <p14:tracePt t="80803" x="2586038" y="4933950"/>
          <p14:tracePt t="80812" x="2528888" y="4953000"/>
          <p14:tracePt t="80824" x="2476500" y="4981575"/>
          <p14:tracePt t="80834" x="2428875" y="5000625"/>
          <p14:tracePt t="80846" x="2366963" y="5014913"/>
          <p14:tracePt t="80859" x="2305050" y="5043488"/>
          <p14:tracePt t="80870" x="2247900" y="5072063"/>
          <p14:tracePt t="80878" x="2195513" y="5091113"/>
          <p14:tracePt t="80891" x="2147888" y="5105400"/>
          <p14:tracePt t="80900" x="2085975" y="51339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414" y="800194"/>
            <a:ext cx="3479037" cy="233289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2" y="720185"/>
            <a:ext cx="3085627" cy="2240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864" y="-154108"/>
            <a:ext cx="9193864" cy="857250"/>
          </a:xfrm>
        </p:spPr>
        <p:txBody>
          <a:bodyPr>
            <a:normAutofit/>
          </a:bodyPr>
          <a:lstStyle/>
          <a:p>
            <a:r>
              <a:rPr lang="en-GB" dirty="0"/>
              <a:t>Transport in core-scale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2849" y="3181010"/>
            <a:ext cx="3089812" cy="1359525"/>
          </a:xfrm>
          <a:prstGeom prst="roundRect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3566161" y="3298070"/>
            <a:ext cx="3089812" cy="1784467"/>
          </a:xfrm>
          <a:prstGeom prst="roundRect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90" y="2195859"/>
            <a:ext cx="2285209" cy="165217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7005387" y="1641514"/>
            <a:ext cx="2018212" cy="52322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Polymer and nanoparticles retention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37" y="315554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Significant external and internal filtration of nanoparticle aggregates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Possible opening of the </a:t>
            </a:r>
            <a:r>
              <a:rPr lang="en-US" sz="1400" dirty="0"/>
              <a:t>epoxy functional groups of the organic ligand at high temperature at larger time scale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566160" y="3314576"/>
            <a:ext cx="3172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Preventing significant external and internal filtration of nanoparticle aggregates, excellent </a:t>
            </a:r>
            <a:r>
              <a:rPr lang="en-US" sz="1400" dirty="0" err="1"/>
              <a:t>injectivity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Due to the hydrophobic–hydrophobic interactions between the HMPAM and NPs, they were transported through the porous media in unison</a:t>
            </a:r>
            <a:endParaRPr lang="en-GB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77970" y="1179872"/>
            <a:ext cx="643573" cy="9537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4439869" y="1519709"/>
            <a:ext cx="1064088" cy="974665"/>
            <a:chOff x="995261" y="1280151"/>
            <a:chExt cx="1064088" cy="974665"/>
          </a:xfrm>
        </p:grpSpPr>
        <p:grpSp>
          <p:nvGrpSpPr>
            <p:cNvPr id="45" name="Groep 8"/>
            <p:cNvGrpSpPr/>
            <p:nvPr/>
          </p:nvGrpSpPr>
          <p:grpSpPr>
            <a:xfrm>
              <a:off x="1052870" y="1397703"/>
              <a:ext cx="897187" cy="589785"/>
              <a:chOff x="423136" y="2179498"/>
              <a:chExt cx="2716972" cy="1987371"/>
            </a:xfrm>
          </p:grpSpPr>
          <p:sp>
            <p:nvSpPr>
              <p:cNvPr id="46" name="Vrije vorm 14"/>
              <p:cNvSpPr/>
              <p:nvPr/>
            </p:nvSpPr>
            <p:spPr>
              <a:xfrm>
                <a:off x="423136" y="3171774"/>
                <a:ext cx="1301719" cy="995095"/>
              </a:xfrm>
              <a:custGeom>
                <a:avLst/>
                <a:gdLst>
                  <a:gd name="connsiteX0" fmla="*/ 480646 w 1570893"/>
                  <a:gd name="connsiteY0" fmla="*/ 586154 h 1113692"/>
                  <a:gd name="connsiteX1" fmla="*/ 527539 w 1570893"/>
                  <a:gd name="connsiteY1" fmla="*/ 644769 h 1113692"/>
                  <a:gd name="connsiteX2" fmla="*/ 562708 w 1570893"/>
                  <a:gd name="connsiteY2" fmla="*/ 668215 h 1113692"/>
                  <a:gd name="connsiteX3" fmla="*/ 586154 w 1570893"/>
                  <a:gd name="connsiteY3" fmla="*/ 703384 h 1113692"/>
                  <a:gd name="connsiteX4" fmla="*/ 656493 w 1570893"/>
                  <a:gd name="connsiteY4" fmla="*/ 750277 h 1113692"/>
                  <a:gd name="connsiteX5" fmla="*/ 726831 w 1570893"/>
                  <a:gd name="connsiteY5" fmla="*/ 808892 h 1113692"/>
                  <a:gd name="connsiteX6" fmla="*/ 773723 w 1570893"/>
                  <a:gd name="connsiteY6" fmla="*/ 820615 h 1113692"/>
                  <a:gd name="connsiteX7" fmla="*/ 1019908 w 1570893"/>
                  <a:gd name="connsiteY7" fmla="*/ 785446 h 1113692"/>
                  <a:gd name="connsiteX8" fmla="*/ 1043354 w 1570893"/>
                  <a:gd name="connsiteY8" fmla="*/ 750277 h 1113692"/>
                  <a:gd name="connsiteX9" fmla="*/ 1031631 w 1570893"/>
                  <a:gd name="connsiteY9" fmla="*/ 621323 h 1113692"/>
                  <a:gd name="connsiteX10" fmla="*/ 996462 w 1570893"/>
                  <a:gd name="connsiteY10" fmla="*/ 562707 h 1113692"/>
                  <a:gd name="connsiteX11" fmla="*/ 949569 w 1570893"/>
                  <a:gd name="connsiteY11" fmla="*/ 504092 h 1113692"/>
                  <a:gd name="connsiteX12" fmla="*/ 914400 w 1570893"/>
                  <a:gd name="connsiteY12" fmla="*/ 492369 h 1113692"/>
                  <a:gd name="connsiteX13" fmla="*/ 855785 w 1570893"/>
                  <a:gd name="connsiteY13" fmla="*/ 504092 h 1113692"/>
                  <a:gd name="connsiteX14" fmla="*/ 820616 w 1570893"/>
                  <a:gd name="connsiteY14" fmla="*/ 527538 h 1113692"/>
                  <a:gd name="connsiteX15" fmla="*/ 738554 w 1570893"/>
                  <a:gd name="connsiteY15" fmla="*/ 609600 h 1113692"/>
                  <a:gd name="connsiteX16" fmla="*/ 703385 w 1570893"/>
                  <a:gd name="connsiteY16" fmla="*/ 644769 h 1113692"/>
                  <a:gd name="connsiteX17" fmla="*/ 586154 w 1570893"/>
                  <a:gd name="connsiteY17" fmla="*/ 715107 h 1113692"/>
                  <a:gd name="connsiteX18" fmla="*/ 550985 w 1570893"/>
                  <a:gd name="connsiteY18" fmla="*/ 726831 h 1113692"/>
                  <a:gd name="connsiteX19" fmla="*/ 515816 w 1570893"/>
                  <a:gd name="connsiteY19" fmla="*/ 750277 h 1113692"/>
                  <a:gd name="connsiteX20" fmla="*/ 445477 w 1570893"/>
                  <a:gd name="connsiteY20" fmla="*/ 773723 h 1113692"/>
                  <a:gd name="connsiteX21" fmla="*/ 410308 w 1570893"/>
                  <a:gd name="connsiteY21" fmla="*/ 785446 h 1113692"/>
                  <a:gd name="connsiteX22" fmla="*/ 375139 w 1570893"/>
                  <a:gd name="connsiteY22" fmla="*/ 797169 h 1113692"/>
                  <a:gd name="connsiteX23" fmla="*/ 339969 w 1570893"/>
                  <a:gd name="connsiteY23" fmla="*/ 808892 h 1113692"/>
                  <a:gd name="connsiteX24" fmla="*/ 128954 w 1570893"/>
                  <a:gd name="connsiteY24" fmla="*/ 785446 h 1113692"/>
                  <a:gd name="connsiteX25" fmla="*/ 93785 w 1570893"/>
                  <a:gd name="connsiteY25" fmla="*/ 762000 h 1113692"/>
                  <a:gd name="connsiteX26" fmla="*/ 105508 w 1570893"/>
                  <a:gd name="connsiteY26" fmla="*/ 597877 h 1113692"/>
                  <a:gd name="connsiteX27" fmla="*/ 140677 w 1570893"/>
                  <a:gd name="connsiteY27" fmla="*/ 562707 h 1113692"/>
                  <a:gd name="connsiteX28" fmla="*/ 222739 w 1570893"/>
                  <a:gd name="connsiteY28" fmla="*/ 515815 h 1113692"/>
                  <a:gd name="connsiteX29" fmla="*/ 293077 w 1570893"/>
                  <a:gd name="connsiteY29" fmla="*/ 492369 h 1113692"/>
                  <a:gd name="connsiteX30" fmla="*/ 328246 w 1570893"/>
                  <a:gd name="connsiteY30" fmla="*/ 480646 h 1113692"/>
                  <a:gd name="connsiteX31" fmla="*/ 375139 w 1570893"/>
                  <a:gd name="connsiteY31" fmla="*/ 468923 h 1113692"/>
                  <a:gd name="connsiteX32" fmla="*/ 410308 w 1570893"/>
                  <a:gd name="connsiteY32" fmla="*/ 457200 h 1113692"/>
                  <a:gd name="connsiteX33" fmla="*/ 457200 w 1570893"/>
                  <a:gd name="connsiteY33" fmla="*/ 433754 h 1113692"/>
                  <a:gd name="connsiteX34" fmla="*/ 539262 w 1570893"/>
                  <a:gd name="connsiteY34" fmla="*/ 422031 h 1113692"/>
                  <a:gd name="connsiteX35" fmla="*/ 586154 w 1570893"/>
                  <a:gd name="connsiteY35" fmla="*/ 410307 h 1113692"/>
                  <a:gd name="connsiteX36" fmla="*/ 668216 w 1570893"/>
                  <a:gd name="connsiteY36" fmla="*/ 398584 h 1113692"/>
                  <a:gd name="connsiteX37" fmla="*/ 715108 w 1570893"/>
                  <a:gd name="connsiteY37" fmla="*/ 375138 h 1113692"/>
                  <a:gd name="connsiteX38" fmla="*/ 773723 w 1570893"/>
                  <a:gd name="connsiteY38" fmla="*/ 363415 h 1113692"/>
                  <a:gd name="connsiteX39" fmla="*/ 844062 w 1570893"/>
                  <a:gd name="connsiteY39" fmla="*/ 316523 h 1113692"/>
                  <a:gd name="connsiteX40" fmla="*/ 879231 w 1570893"/>
                  <a:gd name="connsiteY40" fmla="*/ 293077 h 1113692"/>
                  <a:gd name="connsiteX41" fmla="*/ 914400 w 1570893"/>
                  <a:gd name="connsiteY41" fmla="*/ 269631 h 1113692"/>
                  <a:gd name="connsiteX42" fmla="*/ 914400 w 1570893"/>
                  <a:gd name="connsiteY42" fmla="*/ 128954 h 1113692"/>
                  <a:gd name="connsiteX43" fmla="*/ 890954 w 1570893"/>
                  <a:gd name="connsiteY43" fmla="*/ 105507 h 1113692"/>
                  <a:gd name="connsiteX44" fmla="*/ 844062 w 1570893"/>
                  <a:gd name="connsiteY44" fmla="*/ 93784 h 1113692"/>
                  <a:gd name="connsiteX45" fmla="*/ 808893 w 1570893"/>
                  <a:gd name="connsiteY45" fmla="*/ 70338 h 1113692"/>
                  <a:gd name="connsiteX46" fmla="*/ 762000 w 1570893"/>
                  <a:gd name="connsiteY46" fmla="*/ 58615 h 1113692"/>
                  <a:gd name="connsiteX47" fmla="*/ 679939 w 1570893"/>
                  <a:gd name="connsiteY47" fmla="*/ 35169 h 1113692"/>
                  <a:gd name="connsiteX48" fmla="*/ 504093 w 1570893"/>
                  <a:gd name="connsiteY48" fmla="*/ 46892 h 1113692"/>
                  <a:gd name="connsiteX49" fmla="*/ 480646 w 1570893"/>
                  <a:gd name="connsiteY49" fmla="*/ 70338 h 1113692"/>
                  <a:gd name="connsiteX50" fmla="*/ 492369 w 1570893"/>
                  <a:gd name="connsiteY50" fmla="*/ 269631 h 1113692"/>
                  <a:gd name="connsiteX51" fmla="*/ 539262 w 1570893"/>
                  <a:gd name="connsiteY51" fmla="*/ 375138 h 1113692"/>
                  <a:gd name="connsiteX52" fmla="*/ 574431 w 1570893"/>
                  <a:gd name="connsiteY52" fmla="*/ 398584 h 1113692"/>
                  <a:gd name="connsiteX53" fmla="*/ 597877 w 1570893"/>
                  <a:gd name="connsiteY53" fmla="*/ 422031 h 1113692"/>
                  <a:gd name="connsiteX54" fmla="*/ 679939 w 1570893"/>
                  <a:gd name="connsiteY54" fmla="*/ 445477 h 1113692"/>
                  <a:gd name="connsiteX55" fmla="*/ 715108 w 1570893"/>
                  <a:gd name="connsiteY55" fmla="*/ 468923 h 1113692"/>
                  <a:gd name="connsiteX56" fmla="*/ 867508 w 1570893"/>
                  <a:gd name="connsiteY56" fmla="*/ 504092 h 1113692"/>
                  <a:gd name="connsiteX57" fmla="*/ 949569 w 1570893"/>
                  <a:gd name="connsiteY57" fmla="*/ 527538 h 1113692"/>
                  <a:gd name="connsiteX58" fmla="*/ 1430216 w 1570893"/>
                  <a:gd name="connsiteY58" fmla="*/ 527538 h 1113692"/>
                  <a:gd name="connsiteX59" fmla="*/ 1441939 w 1570893"/>
                  <a:gd name="connsiteY59" fmla="*/ 562707 h 1113692"/>
                  <a:gd name="connsiteX60" fmla="*/ 1430216 w 1570893"/>
                  <a:gd name="connsiteY60" fmla="*/ 738554 h 1113692"/>
                  <a:gd name="connsiteX61" fmla="*/ 1406769 w 1570893"/>
                  <a:gd name="connsiteY61" fmla="*/ 773723 h 1113692"/>
                  <a:gd name="connsiteX62" fmla="*/ 1348154 w 1570893"/>
                  <a:gd name="connsiteY62" fmla="*/ 879231 h 1113692"/>
                  <a:gd name="connsiteX63" fmla="*/ 1207477 w 1570893"/>
                  <a:gd name="connsiteY63" fmla="*/ 973015 h 1113692"/>
                  <a:gd name="connsiteX64" fmla="*/ 1172308 w 1570893"/>
                  <a:gd name="connsiteY64" fmla="*/ 996461 h 1113692"/>
                  <a:gd name="connsiteX65" fmla="*/ 1101969 w 1570893"/>
                  <a:gd name="connsiteY65" fmla="*/ 1019907 h 1113692"/>
                  <a:gd name="connsiteX66" fmla="*/ 1019908 w 1570893"/>
                  <a:gd name="connsiteY66" fmla="*/ 1043354 h 1113692"/>
                  <a:gd name="connsiteX67" fmla="*/ 855785 w 1570893"/>
                  <a:gd name="connsiteY67" fmla="*/ 1031631 h 1113692"/>
                  <a:gd name="connsiteX68" fmla="*/ 820616 w 1570893"/>
                  <a:gd name="connsiteY68" fmla="*/ 1019907 h 1113692"/>
                  <a:gd name="connsiteX69" fmla="*/ 808893 w 1570893"/>
                  <a:gd name="connsiteY69" fmla="*/ 984738 h 1113692"/>
                  <a:gd name="connsiteX70" fmla="*/ 844062 w 1570893"/>
                  <a:gd name="connsiteY70" fmla="*/ 867507 h 1113692"/>
                  <a:gd name="connsiteX71" fmla="*/ 890954 w 1570893"/>
                  <a:gd name="connsiteY71" fmla="*/ 797169 h 1113692"/>
                  <a:gd name="connsiteX72" fmla="*/ 902677 w 1570893"/>
                  <a:gd name="connsiteY72" fmla="*/ 750277 h 1113692"/>
                  <a:gd name="connsiteX73" fmla="*/ 961293 w 1570893"/>
                  <a:gd name="connsiteY73" fmla="*/ 668215 h 1113692"/>
                  <a:gd name="connsiteX74" fmla="*/ 1008185 w 1570893"/>
                  <a:gd name="connsiteY74" fmla="*/ 597877 h 1113692"/>
                  <a:gd name="connsiteX75" fmla="*/ 1019908 w 1570893"/>
                  <a:gd name="connsiteY75" fmla="*/ 562707 h 1113692"/>
                  <a:gd name="connsiteX76" fmla="*/ 1055077 w 1570893"/>
                  <a:gd name="connsiteY76" fmla="*/ 492369 h 1113692"/>
                  <a:gd name="connsiteX77" fmla="*/ 1043354 w 1570893"/>
                  <a:gd name="connsiteY77" fmla="*/ 422031 h 1113692"/>
                  <a:gd name="connsiteX78" fmla="*/ 1019908 w 1570893"/>
                  <a:gd name="connsiteY78" fmla="*/ 398584 h 1113692"/>
                  <a:gd name="connsiteX79" fmla="*/ 996462 w 1570893"/>
                  <a:gd name="connsiteY79" fmla="*/ 363415 h 1113692"/>
                  <a:gd name="connsiteX80" fmla="*/ 961293 w 1570893"/>
                  <a:gd name="connsiteY80" fmla="*/ 339969 h 1113692"/>
                  <a:gd name="connsiteX81" fmla="*/ 937846 w 1570893"/>
                  <a:gd name="connsiteY81" fmla="*/ 316523 h 1113692"/>
                  <a:gd name="connsiteX82" fmla="*/ 867508 w 1570893"/>
                  <a:gd name="connsiteY82" fmla="*/ 269631 h 1113692"/>
                  <a:gd name="connsiteX83" fmla="*/ 844062 w 1570893"/>
                  <a:gd name="connsiteY83" fmla="*/ 246184 h 1113692"/>
                  <a:gd name="connsiteX84" fmla="*/ 773723 w 1570893"/>
                  <a:gd name="connsiteY84" fmla="*/ 222738 h 1113692"/>
                  <a:gd name="connsiteX85" fmla="*/ 738554 w 1570893"/>
                  <a:gd name="connsiteY85" fmla="*/ 211015 h 1113692"/>
                  <a:gd name="connsiteX86" fmla="*/ 703385 w 1570893"/>
                  <a:gd name="connsiteY86" fmla="*/ 199292 h 1113692"/>
                  <a:gd name="connsiteX87" fmla="*/ 668216 w 1570893"/>
                  <a:gd name="connsiteY87" fmla="*/ 187569 h 1113692"/>
                  <a:gd name="connsiteX88" fmla="*/ 644769 w 1570893"/>
                  <a:gd name="connsiteY88" fmla="*/ 164123 h 1113692"/>
                  <a:gd name="connsiteX89" fmla="*/ 504093 w 1570893"/>
                  <a:gd name="connsiteY89" fmla="*/ 175846 h 1113692"/>
                  <a:gd name="connsiteX90" fmla="*/ 457200 w 1570893"/>
                  <a:gd name="connsiteY90" fmla="*/ 246184 h 1113692"/>
                  <a:gd name="connsiteX91" fmla="*/ 433754 w 1570893"/>
                  <a:gd name="connsiteY91" fmla="*/ 269631 h 1113692"/>
                  <a:gd name="connsiteX92" fmla="*/ 445477 w 1570893"/>
                  <a:gd name="connsiteY92" fmla="*/ 363415 h 1113692"/>
                  <a:gd name="connsiteX93" fmla="*/ 468923 w 1570893"/>
                  <a:gd name="connsiteY93" fmla="*/ 398584 h 1113692"/>
                  <a:gd name="connsiteX94" fmla="*/ 515816 w 1570893"/>
                  <a:gd name="connsiteY94" fmla="*/ 468923 h 1113692"/>
                  <a:gd name="connsiteX95" fmla="*/ 539262 w 1570893"/>
                  <a:gd name="connsiteY95" fmla="*/ 504092 h 1113692"/>
                  <a:gd name="connsiteX96" fmla="*/ 609600 w 1570893"/>
                  <a:gd name="connsiteY96" fmla="*/ 550984 h 1113692"/>
                  <a:gd name="connsiteX97" fmla="*/ 644769 w 1570893"/>
                  <a:gd name="connsiteY97" fmla="*/ 574431 h 1113692"/>
                  <a:gd name="connsiteX98" fmla="*/ 668216 w 1570893"/>
                  <a:gd name="connsiteY98" fmla="*/ 597877 h 1113692"/>
                  <a:gd name="connsiteX99" fmla="*/ 691662 w 1570893"/>
                  <a:gd name="connsiteY99" fmla="*/ 644769 h 1113692"/>
                  <a:gd name="connsiteX100" fmla="*/ 726831 w 1570893"/>
                  <a:gd name="connsiteY100" fmla="*/ 668215 h 1113692"/>
                  <a:gd name="connsiteX101" fmla="*/ 785446 w 1570893"/>
                  <a:gd name="connsiteY101" fmla="*/ 726831 h 1113692"/>
                  <a:gd name="connsiteX102" fmla="*/ 808893 w 1570893"/>
                  <a:gd name="connsiteY102" fmla="*/ 750277 h 1113692"/>
                  <a:gd name="connsiteX103" fmla="*/ 844062 w 1570893"/>
                  <a:gd name="connsiteY103" fmla="*/ 785446 h 1113692"/>
                  <a:gd name="connsiteX104" fmla="*/ 832339 w 1570893"/>
                  <a:gd name="connsiteY104" fmla="*/ 1008184 h 1113692"/>
                  <a:gd name="connsiteX105" fmla="*/ 797169 w 1570893"/>
                  <a:gd name="connsiteY105" fmla="*/ 1031631 h 1113692"/>
                  <a:gd name="connsiteX106" fmla="*/ 726831 w 1570893"/>
                  <a:gd name="connsiteY106" fmla="*/ 1055077 h 1113692"/>
                  <a:gd name="connsiteX107" fmla="*/ 691662 w 1570893"/>
                  <a:gd name="connsiteY107" fmla="*/ 1066800 h 1113692"/>
                  <a:gd name="connsiteX108" fmla="*/ 633046 w 1570893"/>
                  <a:gd name="connsiteY108" fmla="*/ 1078523 h 1113692"/>
                  <a:gd name="connsiteX109" fmla="*/ 562708 w 1570893"/>
                  <a:gd name="connsiteY109" fmla="*/ 1101969 h 1113692"/>
                  <a:gd name="connsiteX110" fmla="*/ 527539 w 1570893"/>
                  <a:gd name="connsiteY110" fmla="*/ 1113692 h 1113692"/>
                  <a:gd name="connsiteX111" fmla="*/ 398585 w 1570893"/>
                  <a:gd name="connsiteY111" fmla="*/ 1101969 h 1113692"/>
                  <a:gd name="connsiteX112" fmla="*/ 386862 w 1570893"/>
                  <a:gd name="connsiteY112" fmla="*/ 1066800 h 1113692"/>
                  <a:gd name="connsiteX113" fmla="*/ 375139 w 1570893"/>
                  <a:gd name="connsiteY113" fmla="*/ 785446 h 1113692"/>
                  <a:gd name="connsiteX114" fmla="*/ 351693 w 1570893"/>
                  <a:gd name="connsiteY114" fmla="*/ 715107 h 1113692"/>
                  <a:gd name="connsiteX115" fmla="*/ 316523 w 1570893"/>
                  <a:gd name="connsiteY115" fmla="*/ 586154 h 1113692"/>
                  <a:gd name="connsiteX116" fmla="*/ 293077 w 1570893"/>
                  <a:gd name="connsiteY116" fmla="*/ 550984 h 1113692"/>
                  <a:gd name="connsiteX117" fmla="*/ 281354 w 1570893"/>
                  <a:gd name="connsiteY117" fmla="*/ 515815 h 1113692"/>
                  <a:gd name="connsiteX118" fmla="*/ 246185 w 1570893"/>
                  <a:gd name="connsiteY118" fmla="*/ 480646 h 1113692"/>
                  <a:gd name="connsiteX119" fmla="*/ 187569 w 1570893"/>
                  <a:gd name="connsiteY119" fmla="*/ 422031 h 1113692"/>
                  <a:gd name="connsiteX120" fmla="*/ 11723 w 1570893"/>
                  <a:gd name="connsiteY120" fmla="*/ 468923 h 1113692"/>
                  <a:gd name="connsiteX121" fmla="*/ 0 w 1570893"/>
                  <a:gd name="connsiteY121" fmla="*/ 504092 h 1113692"/>
                  <a:gd name="connsiteX122" fmla="*/ 11723 w 1570893"/>
                  <a:gd name="connsiteY122" fmla="*/ 797169 h 1113692"/>
                  <a:gd name="connsiteX123" fmla="*/ 23446 w 1570893"/>
                  <a:gd name="connsiteY123" fmla="*/ 832338 h 1113692"/>
                  <a:gd name="connsiteX124" fmla="*/ 46893 w 1570893"/>
                  <a:gd name="connsiteY124" fmla="*/ 867507 h 1113692"/>
                  <a:gd name="connsiteX125" fmla="*/ 58616 w 1570893"/>
                  <a:gd name="connsiteY125" fmla="*/ 902677 h 1113692"/>
                  <a:gd name="connsiteX126" fmla="*/ 93785 w 1570893"/>
                  <a:gd name="connsiteY126" fmla="*/ 926123 h 1113692"/>
                  <a:gd name="connsiteX127" fmla="*/ 175846 w 1570893"/>
                  <a:gd name="connsiteY127" fmla="*/ 973015 h 1113692"/>
                  <a:gd name="connsiteX128" fmla="*/ 211016 w 1570893"/>
                  <a:gd name="connsiteY128" fmla="*/ 996461 h 1113692"/>
                  <a:gd name="connsiteX129" fmla="*/ 281354 w 1570893"/>
                  <a:gd name="connsiteY129" fmla="*/ 1019907 h 1113692"/>
                  <a:gd name="connsiteX130" fmla="*/ 386862 w 1570893"/>
                  <a:gd name="connsiteY130" fmla="*/ 1043354 h 1113692"/>
                  <a:gd name="connsiteX131" fmla="*/ 621323 w 1570893"/>
                  <a:gd name="connsiteY131" fmla="*/ 1031631 h 1113692"/>
                  <a:gd name="connsiteX132" fmla="*/ 656493 w 1570893"/>
                  <a:gd name="connsiteY132" fmla="*/ 1019907 h 1113692"/>
                  <a:gd name="connsiteX133" fmla="*/ 726831 w 1570893"/>
                  <a:gd name="connsiteY133" fmla="*/ 973015 h 1113692"/>
                  <a:gd name="connsiteX134" fmla="*/ 738554 w 1570893"/>
                  <a:gd name="connsiteY134" fmla="*/ 937846 h 1113692"/>
                  <a:gd name="connsiteX135" fmla="*/ 726831 w 1570893"/>
                  <a:gd name="connsiteY135" fmla="*/ 832338 h 1113692"/>
                  <a:gd name="connsiteX136" fmla="*/ 691662 w 1570893"/>
                  <a:gd name="connsiteY136" fmla="*/ 797169 h 1113692"/>
                  <a:gd name="connsiteX137" fmla="*/ 621323 w 1570893"/>
                  <a:gd name="connsiteY137" fmla="*/ 762000 h 1113692"/>
                  <a:gd name="connsiteX138" fmla="*/ 586154 w 1570893"/>
                  <a:gd name="connsiteY138" fmla="*/ 738554 h 1113692"/>
                  <a:gd name="connsiteX139" fmla="*/ 539262 w 1570893"/>
                  <a:gd name="connsiteY139" fmla="*/ 679938 h 1113692"/>
                  <a:gd name="connsiteX140" fmla="*/ 914400 w 1570893"/>
                  <a:gd name="connsiteY140" fmla="*/ 656492 h 1113692"/>
                  <a:gd name="connsiteX141" fmla="*/ 1090246 w 1570893"/>
                  <a:gd name="connsiteY141" fmla="*/ 679938 h 1113692"/>
                  <a:gd name="connsiteX142" fmla="*/ 1160585 w 1570893"/>
                  <a:gd name="connsiteY142" fmla="*/ 703384 h 1113692"/>
                  <a:gd name="connsiteX143" fmla="*/ 1195754 w 1570893"/>
                  <a:gd name="connsiteY143" fmla="*/ 715107 h 1113692"/>
                  <a:gd name="connsiteX144" fmla="*/ 1219200 w 1570893"/>
                  <a:gd name="connsiteY144" fmla="*/ 738554 h 1113692"/>
                  <a:gd name="connsiteX145" fmla="*/ 1254369 w 1570893"/>
                  <a:gd name="connsiteY145" fmla="*/ 762000 h 1113692"/>
                  <a:gd name="connsiteX146" fmla="*/ 1266093 w 1570893"/>
                  <a:gd name="connsiteY146" fmla="*/ 797169 h 1113692"/>
                  <a:gd name="connsiteX147" fmla="*/ 1348154 w 1570893"/>
                  <a:gd name="connsiteY147" fmla="*/ 890954 h 1113692"/>
                  <a:gd name="connsiteX148" fmla="*/ 1371600 w 1570893"/>
                  <a:gd name="connsiteY148" fmla="*/ 926123 h 1113692"/>
                  <a:gd name="connsiteX149" fmla="*/ 1406769 w 1570893"/>
                  <a:gd name="connsiteY149" fmla="*/ 949569 h 1113692"/>
                  <a:gd name="connsiteX150" fmla="*/ 1477108 w 1570893"/>
                  <a:gd name="connsiteY150" fmla="*/ 973015 h 1113692"/>
                  <a:gd name="connsiteX151" fmla="*/ 1559169 w 1570893"/>
                  <a:gd name="connsiteY151" fmla="*/ 961292 h 1113692"/>
                  <a:gd name="connsiteX152" fmla="*/ 1570893 w 1570893"/>
                  <a:gd name="connsiteY152" fmla="*/ 926123 h 1113692"/>
                  <a:gd name="connsiteX153" fmla="*/ 1559169 w 1570893"/>
                  <a:gd name="connsiteY153" fmla="*/ 750277 h 1113692"/>
                  <a:gd name="connsiteX154" fmla="*/ 1547446 w 1570893"/>
                  <a:gd name="connsiteY154" fmla="*/ 703384 h 1113692"/>
                  <a:gd name="connsiteX155" fmla="*/ 1488831 w 1570893"/>
                  <a:gd name="connsiteY155" fmla="*/ 597877 h 1113692"/>
                  <a:gd name="connsiteX156" fmla="*/ 1418493 w 1570893"/>
                  <a:gd name="connsiteY156" fmla="*/ 527538 h 1113692"/>
                  <a:gd name="connsiteX157" fmla="*/ 1336431 w 1570893"/>
                  <a:gd name="connsiteY157" fmla="*/ 504092 h 1113692"/>
                  <a:gd name="connsiteX158" fmla="*/ 902677 w 1570893"/>
                  <a:gd name="connsiteY158" fmla="*/ 468923 h 1113692"/>
                  <a:gd name="connsiteX159" fmla="*/ 879231 w 1570893"/>
                  <a:gd name="connsiteY159" fmla="*/ 433754 h 1113692"/>
                  <a:gd name="connsiteX160" fmla="*/ 890954 w 1570893"/>
                  <a:gd name="connsiteY160" fmla="*/ 398584 h 1113692"/>
                  <a:gd name="connsiteX161" fmla="*/ 961293 w 1570893"/>
                  <a:gd name="connsiteY161" fmla="*/ 386861 h 1113692"/>
                  <a:gd name="connsiteX162" fmla="*/ 1043354 w 1570893"/>
                  <a:gd name="connsiteY162" fmla="*/ 375138 h 1113692"/>
                  <a:gd name="connsiteX163" fmla="*/ 1078523 w 1570893"/>
                  <a:gd name="connsiteY163" fmla="*/ 363415 h 1113692"/>
                  <a:gd name="connsiteX164" fmla="*/ 1090246 w 1570893"/>
                  <a:gd name="connsiteY164" fmla="*/ 269631 h 1113692"/>
                  <a:gd name="connsiteX165" fmla="*/ 1055077 w 1570893"/>
                  <a:gd name="connsiteY165" fmla="*/ 257907 h 1113692"/>
                  <a:gd name="connsiteX166" fmla="*/ 1019908 w 1570893"/>
                  <a:gd name="connsiteY166" fmla="*/ 234461 h 1113692"/>
                  <a:gd name="connsiteX167" fmla="*/ 902677 w 1570893"/>
                  <a:gd name="connsiteY167" fmla="*/ 199292 h 1113692"/>
                  <a:gd name="connsiteX168" fmla="*/ 867508 w 1570893"/>
                  <a:gd name="connsiteY168" fmla="*/ 187569 h 1113692"/>
                  <a:gd name="connsiteX169" fmla="*/ 832339 w 1570893"/>
                  <a:gd name="connsiteY169" fmla="*/ 164123 h 1113692"/>
                  <a:gd name="connsiteX170" fmla="*/ 738554 w 1570893"/>
                  <a:gd name="connsiteY170" fmla="*/ 140677 h 1113692"/>
                  <a:gd name="connsiteX171" fmla="*/ 644769 w 1570893"/>
                  <a:gd name="connsiteY171" fmla="*/ 117231 h 1113692"/>
                  <a:gd name="connsiteX172" fmla="*/ 550985 w 1570893"/>
                  <a:gd name="connsiteY172" fmla="*/ 93784 h 1113692"/>
                  <a:gd name="connsiteX173" fmla="*/ 468923 w 1570893"/>
                  <a:gd name="connsiteY173" fmla="*/ 70338 h 1113692"/>
                  <a:gd name="connsiteX174" fmla="*/ 269631 w 1570893"/>
                  <a:gd name="connsiteY174" fmla="*/ 82061 h 1113692"/>
                  <a:gd name="connsiteX175" fmla="*/ 234462 w 1570893"/>
                  <a:gd name="connsiteY175" fmla="*/ 93784 h 1113692"/>
                  <a:gd name="connsiteX176" fmla="*/ 222739 w 1570893"/>
                  <a:gd name="connsiteY176" fmla="*/ 128954 h 1113692"/>
                  <a:gd name="connsiteX177" fmla="*/ 234462 w 1570893"/>
                  <a:gd name="connsiteY177" fmla="*/ 199292 h 1113692"/>
                  <a:gd name="connsiteX178" fmla="*/ 293077 w 1570893"/>
                  <a:gd name="connsiteY178" fmla="*/ 269631 h 1113692"/>
                  <a:gd name="connsiteX179" fmla="*/ 339969 w 1570893"/>
                  <a:gd name="connsiteY179" fmla="*/ 293077 h 1113692"/>
                  <a:gd name="connsiteX180" fmla="*/ 457200 w 1570893"/>
                  <a:gd name="connsiteY180" fmla="*/ 281354 h 1113692"/>
                  <a:gd name="connsiteX181" fmla="*/ 515816 w 1570893"/>
                  <a:gd name="connsiteY181" fmla="*/ 234461 h 1113692"/>
                  <a:gd name="connsiteX182" fmla="*/ 550985 w 1570893"/>
                  <a:gd name="connsiteY182" fmla="*/ 222738 h 1113692"/>
                  <a:gd name="connsiteX183" fmla="*/ 621323 w 1570893"/>
                  <a:gd name="connsiteY183" fmla="*/ 187569 h 1113692"/>
                  <a:gd name="connsiteX184" fmla="*/ 668216 w 1570893"/>
                  <a:gd name="connsiteY184" fmla="*/ 152400 h 1113692"/>
                  <a:gd name="connsiteX185" fmla="*/ 703385 w 1570893"/>
                  <a:gd name="connsiteY185" fmla="*/ 128954 h 1113692"/>
                  <a:gd name="connsiteX186" fmla="*/ 726831 w 1570893"/>
                  <a:gd name="connsiteY186" fmla="*/ 105507 h 1113692"/>
                  <a:gd name="connsiteX187" fmla="*/ 762000 w 1570893"/>
                  <a:gd name="connsiteY187" fmla="*/ 93784 h 1113692"/>
                  <a:gd name="connsiteX188" fmla="*/ 808893 w 1570893"/>
                  <a:gd name="connsiteY188" fmla="*/ 70338 h 1113692"/>
                  <a:gd name="connsiteX189" fmla="*/ 844062 w 1570893"/>
                  <a:gd name="connsiteY189" fmla="*/ 58615 h 1113692"/>
                  <a:gd name="connsiteX190" fmla="*/ 879231 w 1570893"/>
                  <a:gd name="connsiteY190" fmla="*/ 35169 h 1113692"/>
                  <a:gd name="connsiteX191" fmla="*/ 949569 w 1570893"/>
                  <a:gd name="connsiteY191" fmla="*/ 11723 h 1113692"/>
                  <a:gd name="connsiteX192" fmla="*/ 984739 w 1570893"/>
                  <a:gd name="connsiteY192" fmla="*/ 0 h 1113692"/>
                  <a:gd name="connsiteX193" fmla="*/ 1230923 w 1570893"/>
                  <a:gd name="connsiteY193" fmla="*/ 11723 h 1113692"/>
                  <a:gd name="connsiteX194" fmla="*/ 1301262 w 1570893"/>
                  <a:gd name="connsiteY194" fmla="*/ 35169 h 1113692"/>
                  <a:gd name="connsiteX195" fmla="*/ 1336431 w 1570893"/>
                  <a:gd name="connsiteY195" fmla="*/ 70338 h 1113692"/>
                  <a:gd name="connsiteX196" fmla="*/ 1336431 w 1570893"/>
                  <a:gd name="connsiteY196" fmla="*/ 246184 h 1113692"/>
                  <a:gd name="connsiteX197" fmla="*/ 1289539 w 1570893"/>
                  <a:gd name="connsiteY197" fmla="*/ 316523 h 1113692"/>
                  <a:gd name="connsiteX198" fmla="*/ 1266093 w 1570893"/>
                  <a:gd name="connsiteY198" fmla="*/ 351692 h 1113692"/>
                  <a:gd name="connsiteX199" fmla="*/ 1242646 w 1570893"/>
                  <a:gd name="connsiteY199" fmla="*/ 422031 h 1113692"/>
                  <a:gd name="connsiteX200" fmla="*/ 1230923 w 1570893"/>
                  <a:gd name="connsiteY200" fmla="*/ 457200 h 1113692"/>
                  <a:gd name="connsiteX201" fmla="*/ 1266093 w 1570893"/>
                  <a:gd name="connsiteY201" fmla="*/ 597877 h 1113692"/>
                  <a:gd name="connsiteX202" fmla="*/ 1336431 w 1570893"/>
                  <a:gd name="connsiteY202" fmla="*/ 644769 h 1113692"/>
                  <a:gd name="connsiteX203" fmla="*/ 1395046 w 1570893"/>
                  <a:gd name="connsiteY203" fmla="*/ 633046 h 1113692"/>
                  <a:gd name="connsiteX204" fmla="*/ 1430216 w 1570893"/>
                  <a:gd name="connsiteY204" fmla="*/ 562707 h 1113692"/>
                  <a:gd name="connsiteX205" fmla="*/ 1418493 w 1570893"/>
                  <a:gd name="connsiteY205" fmla="*/ 468923 h 1113692"/>
                  <a:gd name="connsiteX206" fmla="*/ 1395046 w 1570893"/>
                  <a:gd name="connsiteY206" fmla="*/ 445477 h 1113692"/>
                  <a:gd name="connsiteX207" fmla="*/ 1383323 w 1570893"/>
                  <a:gd name="connsiteY207" fmla="*/ 410307 h 1113692"/>
                  <a:gd name="connsiteX208" fmla="*/ 1348154 w 1570893"/>
                  <a:gd name="connsiteY208" fmla="*/ 398584 h 1113692"/>
                  <a:gd name="connsiteX209" fmla="*/ 1266093 w 1570893"/>
                  <a:gd name="connsiteY209" fmla="*/ 363415 h 1113692"/>
                  <a:gd name="connsiteX210" fmla="*/ 1078523 w 1570893"/>
                  <a:gd name="connsiteY210" fmla="*/ 375138 h 1113692"/>
                  <a:gd name="connsiteX211" fmla="*/ 984739 w 1570893"/>
                  <a:gd name="connsiteY211" fmla="*/ 398584 h 1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</a:cxnLst>
                <a:rect l="l" t="t" r="r" b="b"/>
                <a:pathLst>
                  <a:path w="1570893" h="1113692">
                    <a:moveTo>
                      <a:pt x="480646" y="586154"/>
                    </a:moveTo>
                    <a:cubicBezTo>
                      <a:pt x="496277" y="605692"/>
                      <a:pt x="509846" y="627076"/>
                      <a:pt x="527539" y="644769"/>
                    </a:cubicBezTo>
                    <a:cubicBezTo>
                      <a:pt x="537502" y="654732"/>
                      <a:pt x="552745" y="658252"/>
                      <a:pt x="562708" y="668215"/>
                    </a:cubicBezTo>
                    <a:cubicBezTo>
                      <a:pt x="572671" y="678178"/>
                      <a:pt x="575551" y="694106"/>
                      <a:pt x="586154" y="703384"/>
                    </a:cubicBezTo>
                    <a:cubicBezTo>
                      <a:pt x="607361" y="721940"/>
                      <a:pt x="636567" y="730351"/>
                      <a:pt x="656493" y="750277"/>
                    </a:cubicBezTo>
                    <a:cubicBezTo>
                      <a:pt x="677618" y="771402"/>
                      <a:pt x="698269" y="796651"/>
                      <a:pt x="726831" y="808892"/>
                    </a:cubicBezTo>
                    <a:cubicBezTo>
                      <a:pt x="741640" y="815239"/>
                      <a:pt x="758092" y="816707"/>
                      <a:pt x="773723" y="820615"/>
                    </a:cubicBezTo>
                    <a:cubicBezTo>
                      <a:pt x="833303" y="817305"/>
                      <a:pt x="959224" y="846130"/>
                      <a:pt x="1019908" y="785446"/>
                    </a:cubicBezTo>
                    <a:cubicBezTo>
                      <a:pt x="1029871" y="775483"/>
                      <a:pt x="1035539" y="762000"/>
                      <a:pt x="1043354" y="750277"/>
                    </a:cubicBezTo>
                    <a:cubicBezTo>
                      <a:pt x="1039446" y="707292"/>
                      <a:pt x="1037735" y="664051"/>
                      <a:pt x="1031631" y="621323"/>
                    </a:cubicBezTo>
                    <a:cubicBezTo>
                      <a:pt x="1025435" y="577952"/>
                      <a:pt x="1020576" y="592850"/>
                      <a:pt x="996462" y="562707"/>
                    </a:cubicBezTo>
                    <a:cubicBezTo>
                      <a:pt x="981716" y="544274"/>
                      <a:pt x="971344" y="517157"/>
                      <a:pt x="949569" y="504092"/>
                    </a:cubicBezTo>
                    <a:cubicBezTo>
                      <a:pt x="938973" y="497734"/>
                      <a:pt x="926123" y="496277"/>
                      <a:pt x="914400" y="492369"/>
                    </a:cubicBezTo>
                    <a:cubicBezTo>
                      <a:pt x="894862" y="496277"/>
                      <a:pt x="874442" y="497096"/>
                      <a:pt x="855785" y="504092"/>
                    </a:cubicBezTo>
                    <a:cubicBezTo>
                      <a:pt x="842593" y="509039"/>
                      <a:pt x="831313" y="518369"/>
                      <a:pt x="820616" y="527538"/>
                    </a:cubicBezTo>
                    <a:lnTo>
                      <a:pt x="738554" y="609600"/>
                    </a:lnTo>
                    <a:cubicBezTo>
                      <a:pt x="726831" y="621323"/>
                      <a:pt x="717179" y="635573"/>
                      <a:pt x="703385" y="644769"/>
                    </a:cubicBezTo>
                    <a:cubicBezTo>
                      <a:pt x="653378" y="678106"/>
                      <a:pt x="636623" y="693477"/>
                      <a:pt x="586154" y="715107"/>
                    </a:cubicBezTo>
                    <a:cubicBezTo>
                      <a:pt x="574796" y="719975"/>
                      <a:pt x="562038" y="721305"/>
                      <a:pt x="550985" y="726831"/>
                    </a:cubicBezTo>
                    <a:cubicBezTo>
                      <a:pt x="538383" y="733132"/>
                      <a:pt x="528691" y="744555"/>
                      <a:pt x="515816" y="750277"/>
                    </a:cubicBezTo>
                    <a:cubicBezTo>
                      <a:pt x="493232" y="760314"/>
                      <a:pt x="468923" y="765908"/>
                      <a:pt x="445477" y="773723"/>
                    </a:cubicBezTo>
                    <a:lnTo>
                      <a:pt x="410308" y="785446"/>
                    </a:lnTo>
                    <a:lnTo>
                      <a:pt x="375139" y="797169"/>
                    </a:lnTo>
                    <a:lnTo>
                      <a:pt x="339969" y="808892"/>
                    </a:lnTo>
                    <a:cubicBezTo>
                      <a:pt x="317999" y="807427"/>
                      <a:pt x="184892" y="813415"/>
                      <a:pt x="128954" y="785446"/>
                    </a:cubicBezTo>
                    <a:cubicBezTo>
                      <a:pt x="116352" y="779145"/>
                      <a:pt x="105508" y="769815"/>
                      <a:pt x="93785" y="762000"/>
                    </a:cubicBezTo>
                    <a:cubicBezTo>
                      <a:pt x="97693" y="707292"/>
                      <a:pt x="92946" y="651266"/>
                      <a:pt x="105508" y="597877"/>
                    </a:cubicBezTo>
                    <a:cubicBezTo>
                      <a:pt x="109305" y="581739"/>
                      <a:pt x="127941" y="573321"/>
                      <a:pt x="140677" y="562707"/>
                    </a:cubicBezTo>
                    <a:cubicBezTo>
                      <a:pt x="160199" y="546438"/>
                      <a:pt x="200688" y="524635"/>
                      <a:pt x="222739" y="515815"/>
                    </a:cubicBezTo>
                    <a:cubicBezTo>
                      <a:pt x="245686" y="506636"/>
                      <a:pt x="269631" y="500184"/>
                      <a:pt x="293077" y="492369"/>
                    </a:cubicBezTo>
                    <a:cubicBezTo>
                      <a:pt x="304800" y="488461"/>
                      <a:pt x="316258" y="483643"/>
                      <a:pt x="328246" y="480646"/>
                    </a:cubicBezTo>
                    <a:cubicBezTo>
                      <a:pt x="343877" y="476738"/>
                      <a:pt x="359647" y="473349"/>
                      <a:pt x="375139" y="468923"/>
                    </a:cubicBezTo>
                    <a:cubicBezTo>
                      <a:pt x="387021" y="465528"/>
                      <a:pt x="398950" y="462068"/>
                      <a:pt x="410308" y="457200"/>
                    </a:cubicBezTo>
                    <a:cubicBezTo>
                      <a:pt x="426371" y="450316"/>
                      <a:pt x="440340" y="438352"/>
                      <a:pt x="457200" y="433754"/>
                    </a:cubicBezTo>
                    <a:cubicBezTo>
                      <a:pt x="483858" y="426484"/>
                      <a:pt x="512076" y="426974"/>
                      <a:pt x="539262" y="422031"/>
                    </a:cubicBezTo>
                    <a:cubicBezTo>
                      <a:pt x="555114" y="419149"/>
                      <a:pt x="570302" y="413189"/>
                      <a:pt x="586154" y="410307"/>
                    </a:cubicBezTo>
                    <a:cubicBezTo>
                      <a:pt x="613340" y="405364"/>
                      <a:pt x="640862" y="402492"/>
                      <a:pt x="668216" y="398584"/>
                    </a:cubicBezTo>
                    <a:cubicBezTo>
                      <a:pt x="683847" y="390769"/>
                      <a:pt x="698529" y="380664"/>
                      <a:pt x="715108" y="375138"/>
                    </a:cubicBezTo>
                    <a:cubicBezTo>
                      <a:pt x="734011" y="368837"/>
                      <a:pt x="755584" y="371660"/>
                      <a:pt x="773723" y="363415"/>
                    </a:cubicBezTo>
                    <a:cubicBezTo>
                      <a:pt x="799376" y="351755"/>
                      <a:pt x="820616" y="332154"/>
                      <a:pt x="844062" y="316523"/>
                    </a:cubicBezTo>
                    <a:lnTo>
                      <a:pt x="879231" y="293077"/>
                    </a:lnTo>
                    <a:lnTo>
                      <a:pt x="914400" y="269631"/>
                    </a:lnTo>
                    <a:cubicBezTo>
                      <a:pt x="933656" y="211861"/>
                      <a:pt x="937958" y="215332"/>
                      <a:pt x="914400" y="128954"/>
                    </a:cubicBezTo>
                    <a:cubicBezTo>
                      <a:pt x="911492" y="118291"/>
                      <a:pt x="900840" y="110450"/>
                      <a:pt x="890954" y="105507"/>
                    </a:cubicBezTo>
                    <a:cubicBezTo>
                      <a:pt x="876543" y="98301"/>
                      <a:pt x="859693" y="97692"/>
                      <a:pt x="844062" y="93784"/>
                    </a:cubicBezTo>
                    <a:cubicBezTo>
                      <a:pt x="832339" y="85969"/>
                      <a:pt x="821843" y="75888"/>
                      <a:pt x="808893" y="70338"/>
                    </a:cubicBezTo>
                    <a:cubicBezTo>
                      <a:pt x="794084" y="63991"/>
                      <a:pt x="777492" y="63041"/>
                      <a:pt x="762000" y="58615"/>
                    </a:cubicBezTo>
                    <a:cubicBezTo>
                      <a:pt x="644263" y="24976"/>
                      <a:pt x="826546" y="71821"/>
                      <a:pt x="679939" y="35169"/>
                    </a:cubicBezTo>
                    <a:cubicBezTo>
                      <a:pt x="621324" y="39077"/>
                      <a:pt x="561945" y="36683"/>
                      <a:pt x="504093" y="46892"/>
                    </a:cubicBezTo>
                    <a:cubicBezTo>
                      <a:pt x="493208" y="48813"/>
                      <a:pt x="481227" y="59300"/>
                      <a:pt x="480646" y="70338"/>
                    </a:cubicBezTo>
                    <a:cubicBezTo>
                      <a:pt x="477148" y="136792"/>
                      <a:pt x="483762" y="203644"/>
                      <a:pt x="492369" y="269631"/>
                    </a:cubicBezTo>
                    <a:cubicBezTo>
                      <a:pt x="495851" y="296328"/>
                      <a:pt x="516029" y="351905"/>
                      <a:pt x="539262" y="375138"/>
                    </a:cubicBezTo>
                    <a:cubicBezTo>
                      <a:pt x="549225" y="385101"/>
                      <a:pt x="563429" y="389782"/>
                      <a:pt x="574431" y="398584"/>
                    </a:cubicBezTo>
                    <a:cubicBezTo>
                      <a:pt x="583062" y="405489"/>
                      <a:pt x="588399" y="416344"/>
                      <a:pt x="597877" y="422031"/>
                    </a:cubicBezTo>
                    <a:cubicBezTo>
                      <a:pt x="609890" y="429239"/>
                      <a:pt x="671180" y="443287"/>
                      <a:pt x="679939" y="445477"/>
                    </a:cubicBezTo>
                    <a:cubicBezTo>
                      <a:pt x="691662" y="453292"/>
                      <a:pt x="701867" y="464108"/>
                      <a:pt x="715108" y="468923"/>
                    </a:cubicBezTo>
                    <a:cubicBezTo>
                      <a:pt x="760252" y="485339"/>
                      <a:pt x="819324" y="493385"/>
                      <a:pt x="867508" y="504092"/>
                    </a:cubicBezTo>
                    <a:cubicBezTo>
                      <a:pt x="911668" y="513905"/>
                      <a:pt x="910405" y="514483"/>
                      <a:pt x="949569" y="527538"/>
                    </a:cubicBezTo>
                    <a:cubicBezTo>
                      <a:pt x="1041506" y="523707"/>
                      <a:pt x="1318641" y="502744"/>
                      <a:pt x="1430216" y="527538"/>
                    </a:cubicBezTo>
                    <a:cubicBezTo>
                      <a:pt x="1442279" y="530219"/>
                      <a:pt x="1438031" y="550984"/>
                      <a:pt x="1441939" y="562707"/>
                    </a:cubicBezTo>
                    <a:cubicBezTo>
                      <a:pt x="1438031" y="621323"/>
                      <a:pt x="1439874" y="680608"/>
                      <a:pt x="1430216" y="738554"/>
                    </a:cubicBezTo>
                    <a:cubicBezTo>
                      <a:pt x="1427900" y="752452"/>
                      <a:pt x="1413070" y="761121"/>
                      <a:pt x="1406769" y="773723"/>
                    </a:cubicBezTo>
                    <a:cubicBezTo>
                      <a:pt x="1385390" y="816480"/>
                      <a:pt x="1403600" y="842267"/>
                      <a:pt x="1348154" y="879231"/>
                    </a:cubicBezTo>
                    <a:lnTo>
                      <a:pt x="1207477" y="973015"/>
                    </a:lnTo>
                    <a:cubicBezTo>
                      <a:pt x="1195754" y="980830"/>
                      <a:pt x="1185674" y="992006"/>
                      <a:pt x="1172308" y="996461"/>
                    </a:cubicBezTo>
                    <a:cubicBezTo>
                      <a:pt x="1148862" y="1004276"/>
                      <a:pt x="1125946" y="1013912"/>
                      <a:pt x="1101969" y="1019907"/>
                    </a:cubicBezTo>
                    <a:cubicBezTo>
                      <a:pt x="1043089" y="1034628"/>
                      <a:pt x="1070362" y="1026536"/>
                      <a:pt x="1019908" y="1043354"/>
                    </a:cubicBezTo>
                    <a:cubicBezTo>
                      <a:pt x="965200" y="1039446"/>
                      <a:pt x="910256" y="1038040"/>
                      <a:pt x="855785" y="1031631"/>
                    </a:cubicBezTo>
                    <a:cubicBezTo>
                      <a:pt x="843512" y="1030187"/>
                      <a:pt x="829354" y="1028645"/>
                      <a:pt x="820616" y="1019907"/>
                    </a:cubicBezTo>
                    <a:cubicBezTo>
                      <a:pt x="811878" y="1011169"/>
                      <a:pt x="812801" y="996461"/>
                      <a:pt x="808893" y="984738"/>
                    </a:cubicBezTo>
                    <a:cubicBezTo>
                      <a:pt x="828503" y="827860"/>
                      <a:pt x="796053" y="931519"/>
                      <a:pt x="844062" y="867507"/>
                    </a:cubicBezTo>
                    <a:cubicBezTo>
                      <a:pt x="860969" y="844964"/>
                      <a:pt x="890954" y="797169"/>
                      <a:pt x="890954" y="797169"/>
                    </a:cubicBezTo>
                    <a:cubicBezTo>
                      <a:pt x="894862" y="781538"/>
                      <a:pt x="896133" y="765000"/>
                      <a:pt x="902677" y="750277"/>
                    </a:cubicBezTo>
                    <a:cubicBezTo>
                      <a:pt x="924468" y="701247"/>
                      <a:pt x="930982" y="698525"/>
                      <a:pt x="961293" y="668215"/>
                    </a:cubicBezTo>
                    <a:cubicBezTo>
                      <a:pt x="988216" y="560521"/>
                      <a:pt x="949306" y="671477"/>
                      <a:pt x="1008185" y="597877"/>
                    </a:cubicBezTo>
                    <a:cubicBezTo>
                      <a:pt x="1015905" y="588227"/>
                      <a:pt x="1014382" y="573760"/>
                      <a:pt x="1019908" y="562707"/>
                    </a:cubicBezTo>
                    <a:cubicBezTo>
                      <a:pt x="1065360" y="471802"/>
                      <a:pt x="1025610" y="580771"/>
                      <a:pt x="1055077" y="492369"/>
                    </a:cubicBezTo>
                    <a:cubicBezTo>
                      <a:pt x="1051169" y="468923"/>
                      <a:pt x="1051700" y="444287"/>
                      <a:pt x="1043354" y="422031"/>
                    </a:cubicBezTo>
                    <a:cubicBezTo>
                      <a:pt x="1039473" y="411682"/>
                      <a:pt x="1026813" y="407215"/>
                      <a:pt x="1019908" y="398584"/>
                    </a:cubicBezTo>
                    <a:cubicBezTo>
                      <a:pt x="1011107" y="387582"/>
                      <a:pt x="1006425" y="373378"/>
                      <a:pt x="996462" y="363415"/>
                    </a:cubicBezTo>
                    <a:cubicBezTo>
                      <a:pt x="986499" y="353452"/>
                      <a:pt x="972295" y="348770"/>
                      <a:pt x="961293" y="339969"/>
                    </a:cubicBezTo>
                    <a:cubicBezTo>
                      <a:pt x="952662" y="333064"/>
                      <a:pt x="946688" y="323155"/>
                      <a:pt x="937846" y="316523"/>
                    </a:cubicBezTo>
                    <a:cubicBezTo>
                      <a:pt x="915303" y="299616"/>
                      <a:pt x="887433" y="289557"/>
                      <a:pt x="867508" y="269631"/>
                    </a:cubicBezTo>
                    <a:cubicBezTo>
                      <a:pt x="859693" y="261815"/>
                      <a:pt x="853948" y="251127"/>
                      <a:pt x="844062" y="246184"/>
                    </a:cubicBezTo>
                    <a:cubicBezTo>
                      <a:pt x="821957" y="235131"/>
                      <a:pt x="797169" y="230553"/>
                      <a:pt x="773723" y="222738"/>
                    </a:cubicBezTo>
                    <a:lnTo>
                      <a:pt x="738554" y="211015"/>
                    </a:lnTo>
                    <a:lnTo>
                      <a:pt x="703385" y="199292"/>
                    </a:lnTo>
                    <a:lnTo>
                      <a:pt x="668216" y="187569"/>
                    </a:lnTo>
                    <a:cubicBezTo>
                      <a:pt x="660400" y="179754"/>
                      <a:pt x="655794" y="164910"/>
                      <a:pt x="644769" y="164123"/>
                    </a:cubicBezTo>
                    <a:cubicBezTo>
                      <a:pt x="597834" y="160771"/>
                      <a:pt x="547202" y="156986"/>
                      <a:pt x="504093" y="175846"/>
                    </a:cubicBezTo>
                    <a:cubicBezTo>
                      <a:pt x="478277" y="187141"/>
                      <a:pt x="477125" y="226258"/>
                      <a:pt x="457200" y="246184"/>
                    </a:cubicBezTo>
                    <a:lnTo>
                      <a:pt x="433754" y="269631"/>
                    </a:lnTo>
                    <a:cubicBezTo>
                      <a:pt x="437662" y="300892"/>
                      <a:pt x="437188" y="333020"/>
                      <a:pt x="445477" y="363415"/>
                    </a:cubicBezTo>
                    <a:cubicBezTo>
                      <a:pt x="449184" y="377008"/>
                      <a:pt x="462622" y="385982"/>
                      <a:pt x="468923" y="398584"/>
                    </a:cubicBezTo>
                    <a:cubicBezTo>
                      <a:pt x="515277" y="491294"/>
                      <a:pt x="432479" y="368921"/>
                      <a:pt x="515816" y="468923"/>
                    </a:cubicBezTo>
                    <a:cubicBezTo>
                      <a:pt x="524836" y="479747"/>
                      <a:pt x="528659" y="494814"/>
                      <a:pt x="539262" y="504092"/>
                    </a:cubicBezTo>
                    <a:cubicBezTo>
                      <a:pt x="560469" y="522648"/>
                      <a:pt x="586154" y="535353"/>
                      <a:pt x="609600" y="550984"/>
                    </a:cubicBezTo>
                    <a:cubicBezTo>
                      <a:pt x="621323" y="558800"/>
                      <a:pt x="634806" y="564468"/>
                      <a:pt x="644769" y="574431"/>
                    </a:cubicBezTo>
                    <a:lnTo>
                      <a:pt x="668216" y="597877"/>
                    </a:lnTo>
                    <a:cubicBezTo>
                      <a:pt x="676031" y="613508"/>
                      <a:pt x="680474" y="631344"/>
                      <a:pt x="691662" y="644769"/>
                    </a:cubicBezTo>
                    <a:cubicBezTo>
                      <a:pt x="700682" y="655593"/>
                      <a:pt x="716228" y="658937"/>
                      <a:pt x="726831" y="668215"/>
                    </a:cubicBezTo>
                    <a:cubicBezTo>
                      <a:pt x="747626" y="686411"/>
                      <a:pt x="765907" y="707292"/>
                      <a:pt x="785446" y="726831"/>
                    </a:cubicBezTo>
                    <a:lnTo>
                      <a:pt x="808893" y="750277"/>
                    </a:lnTo>
                    <a:lnTo>
                      <a:pt x="844062" y="785446"/>
                    </a:lnTo>
                    <a:cubicBezTo>
                      <a:pt x="872445" y="870594"/>
                      <a:pt x="873971" y="858312"/>
                      <a:pt x="832339" y="1008184"/>
                    </a:cubicBezTo>
                    <a:cubicBezTo>
                      <a:pt x="828568" y="1021760"/>
                      <a:pt x="810044" y="1025909"/>
                      <a:pt x="797169" y="1031631"/>
                    </a:cubicBezTo>
                    <a:cubicBezTo>
                      <a:pt x="774585" y="1041669"/>
                      <a:pt x="750277" y="1047262"/>
                      <a:pt x="726831" y="1055077"/>
                    </a:cubicBezTo>
                    <a:cubicBezTo>
                      <a:pt x="715108" y="1058985"/>
                      <a:pt x="703779" y="1064377"/>
                      <a:pt x="691662" y="1066800"/>
                    </a:cubicBezTo>
                    <a:cubicBezTo>
                      <a:pt x="672123" y="1070708"/>
                      <a:pt x="652270" y="1073280"/>
                      <a:pt x="633046" y="1078523"/>
                    </a:cubicBezTo>
                    <a:cubicBezTo>
                      <a:pt x="609203" y="1085026"/>
                      <a:pt x="586154" y="1094154"/>
                      <a:pt x="562708" y="1101969"/>
                    </a:cubicBezTo>
                    <a:lnTo>
                      <a:pt x="527539" y="1113692"/>
                    </a:lnTo>
                    <a:cubicBezTo>
                      <a:pt x="484554" y="1109784"/>
                      <a:pt x="439532" y="1115618"/>
                      <a:pt x="398585" y="1101969"/>
                    </a:cubicBezTo>
                    <a:cubicBezTo>
                      <a:pt x="386862" y="1098061"/>
                      <a:pt x="387775" y="1079123"/>
                      <a:pt x="386862" y="1066800"/>
                    </a:cubicBezTo>
                    <a:cubicBezTo>
                      <a:pt x="379928" y="973190"/>
                      <a:pt x="384479" y="878846"/>
                      <a:pt x="375139" y="785446"/>
                    </a:cubicBezTo>
                    <a:cubicBezTo>
                      <a:pt x="372680" y="760854"/>
                      <a:pt x="356540" y="739342"/>
                      <a:pt x="351693" y="715107"/>
                    </a:cubicBezTo>
                    <a:cubicBezTo>
                      <a:pt x="345401" y="683651"/>
                      <a:pt x="333520" y="611650"/>
                      <a:pt x="316523" y="586154"/>
                    </a:cubicBezTo>
                    <a:cubicBezTo>
                      <a:pt x="308708" y="574431"/>
                      <a:pt x="299378" y="563586"/>
                      <a:pt x="293077" y="550984"/>
                    </a:cubicBezTo>
                    <a:cubicBezTo>
                      <a:pt x="287551" y="539931"/>
                      <a:pt x="288209" y="526097"/>
                      <a:pt x="281354" y="515815"/>
                    </a:cubicBezTo>
                    <a:cubicBezTo>
                      <a:pt x="272158" y="502021"/>
                      <a:pt x="256799" y="493382"/>
                      <a:pt x="246185" y="480646"/>
                    </a:cubicBezTo>
                    <a:cubicBezTo>
                      <a:pt x="197340" y="422031"/>
                      <a:pt x="252046" y="465015"/>
                      <a:pt x="187569" y="422031"/>
                    </a:cubicBezTo>
                    <a:cubicBezTo>
                      <a:pt x="69738" y="431095"/>
                      <a:pt x="49987" y="392395"/>
                      <a:pt x="11723" y="468923"/>
                    </a:cubicBezTo>
                    <a:cubicBezTo>
                      <a:pt x="6197" y="479976"/>
                      <a:pt x="3908" y="492369"/>
                      <a:pt x="0" y="504092"/>
                    </a:cubicBezTo>
                    <a:cubicBezTo>
                      <a:pt x="3908" y="601784"/>
                      <a:pt x="4757" y="699647"/>
                      <a:pt x="11723" y="797169"/>
                    </a:cubicBezTo>
                    <a:cubicBezTo>
                      <a:pt x="12603" y="809495"/>
                      <a:pt x="17920" y="821286"/>
                      <a:pt x="23446" y="832338"/>
                    </a:cubicBezTo>
                    <a:cubicBezTo>
                      <a:pt x="29747" y="844940"/>
                      <a:pt x="39077" y="855784"/>
                      <a:pt x="46893" y="867507"/>
                    </a:cubicBezTo>
                    <a:cubicBezTo>
                      <a:pt x="50801" y="879230"/>
                      <a:pt x="50896" y="893027"/>
                      <a:pt x="58616" y="902677"/>
                    </a:cubicBezTo>
                    <a:cubicBezTo>
                      <a:pt x="67417" y="913679"/>
                      <a:pt x="82320" y="917934"/>
                      <a:pt x="93785" y="926123"/>
                    </a:cubicBezTo>
                    <a:cubicBezTo>
                      <a:pt x="226065" y="1020609"/>
                      <a:pt x="74389" y="922287"/>
                      <a:pt x="175846" y="973015"/>
                    </a:cubicBezTo>
                    <a:cubicBezTo>
                      <a:pt x="188448" y="979316"/>
                      <a:pt x="198141" y="990739"/>
                      <a:pt x="211016" y="996461"/>
                    </a:cubicBezTo>
                    <a:cubicBezTo>
                      <a:pt x="233600" y="1006498"/>
                      <a:pt x="257908" y="1012091"/>
                      <a:pt x="281354" y="1019907"/>
                    </a:cubicBezTo>
                    <a:cubicBezTo>
                      <a:pt x="339079" y="1039149"/>
                      <a:pt x="304321" y="1029597"/>
                      <a:pt x="386862" y="1043354"/>
                    </a:cubicBezTo>
                    <a:cubicBezTo>
                      <a:pt x="465016" y="1039446"/>
                      <a:pt x="543366" y="1038410"/>
                      <a:pt x="621323" y="1031631"/>
                    </a:cubicBezTo>
                    <a:cubicBezTo>
                      <a:pt x="633634" y="1030560"/>
                      <a:pt x="645691" y="1025908"/>
                      <a:pt x="656493" y="1019907"/>
                    </a:cubicBezTo>
                    <a:cubicBezTo>
                      <a:pt x="681125" y="1006222"/>
                      <a:pt x="726831" y="973015"/>
                      <a:pt x="726831" y="973015"/>
                    </a:cubicBezTo>
                    <a:cubicBezTo>
                      <a:pt x="730739" y="961292"/>
                      <a:pt x="738554" y="950203"/>
                      <a:pt x="738554" y="937846"/>
                    </a:cubicBezTo>
                    <a:cubicBezTo>
                      <a:pt x="738554" y="902460"/>
                      <a:pt x="738021" y="865908"/>
                      <a:pt x="726831" y="832338"/>
                    </a:cubicBezTo>
                    <a:cubicBezTo>
                      <a:pt x="721588" y="816610"/>
                      <a:pt x="704398" y="807783"/>
                      <a:pt x="691662" y="797169"/>
                    </a:cubicBezTo>
                    <a:cubicBezTo>
                      <a:pt x="661361" y="771918"/>
                      <a:pt x="656572" y="773749"/>
                      <a:pt x="621323" y="762000"/>
                    </a:cubicBezTo>
                    <a:cubicBezTo>
                      <a:pt x="609600" y="754185"/>
                      <a:pt x="597156" y="747356"/>
                      <a:pt x="586154" y="738554"/>
                    </a:cubicBezTo>
                    <a:cubicBezTo>
                      <a:pt x="562292" y="719464"/>
                      <a:pt x="556670" y="706049"/>
                      <a:pt x="539262" y="679938"/>
                    </a:cubicBezTo>
                    <a:cubicBezTo>
                      <a:pt x="653642" y="565558"/>
                      <a:pt x="564482" y="637578"/>
                      <a:pt x="914400" y="656492"/>
                    </a:cubicBezTo>
                    <a:cubicBezTo>
                      <a:pt x="938774" y="657810"/>
                      <a:pt x="1061920" y="675891"/>
                      <a:pt x="1090246" y="679938"/>
                    </a:cubicBezTo>
                    <a:lnTo>
                      <a:pt x="1160585" y="703384"/>
                    </a:lnTo>
                    <a:lnTo>
                      <a:pt x="1195754" y="715107"/>
                    </a:lnTo>
                    <a:cubicBezTo>
                      <a:pt x="1203569" y="722923"/>
                      <a:pt x="1210569" y="731649"/>
                      <a:pt x="1219200" y="738554"/>
                    </a:cubicBezTo>
                    <a:cubicBezTo>
                      <a:pt x="1230202" y="747356"/>
                      <a:pt x="1245567" y="750998"/>
                      <a:pt x="1254369" y="762000"/>
                    </a:cubicBezTo>
                    <a:cubicBezTo>
                      <a:pt x="1262089" y="771649"/>
                      <a:pt x="1260567" y="786116"/>
                      <a:pt x="1266093" y="797169"/>
                    </a:cubicBezTo>
                    <a:cubicBezTo>
                      <a:pt x="1301063" y="867108"/>
                      <a:pt x="1287035" y="799275"/>
                      <a:pt x="1348154" y="890954"/>
                    </a:cubicBezTo>
                    <a:cubicBezTo>
                      <a:pt x="1355969" y="902677"/>
                      <a:pt x="1361637" y="916160"/>
                      <a:pt x="1371600" y="926123"/>
                    </a:cubicBezTo>
                    <a:cubicBezTo>
                      <a:pt x="1381563" y="936086"/>
                      <a:pt x="1393894" y="943847"/>
                      <a:pt x="1406769" y="949569"/>
                    </a:cubicBezTo>
                    <a:cubicBezTo>
                      <a:pt x="1429353" y="959606"/>
                      <a:pt x="1477108" y="973015"/>
                      <a:pt x="1477108" y="973015"/>
                    </a:cubicBezTo>
                    <a:cubicBezTo>
                      <a:pt x="1504462" y="969107"/>
                      <a:pt x="1534455" y="973649"/>
                      <a:pt x="1559169" y="961292"/>
                    </a:cubicBezTo>
                    <a:cubicBezTo>
                      <a:pt x="1570222" y="955766"/>
                      <a:pt x="1570893" y="938480"/>
                      <a:pt x="1570893" y="926123"/>
                    </a:cubicBezTo>
                    <a:cubicBezTo>
                      <a:pt x="1570893" y="867378"/>
                      <a:pt x="1565319" y="808700"/>
                      <a:pt x="1559169" y="750277"/>
                    </a:cubicBezTo>
                    <a:cubicBezTo>
                      <a:pt x="1557482" y="734253"/>
                      <a:pt x="1551872" y="718876"/>
                      <a:pt x="1547446" y="703384"/>
                    </a:cubicBezTo>
                    <a:cubicBezTo>
                      <a:pt x="1535653" y="662108"/>
                      <a:pt x="1522417" y="631464"/>
                      <a:pt x="1488831" y="597877"/>
                    </a:cubicBezTo>
                    <a:cubicBezTo>
                      <a:pt x="1465385" y="574431"/>
                      <a:pt x="1449949" y="538023"/>
                      <a:pt x="1418493" y="527538"/>
                    </a:cubicBezTo>
                    <a:cubicBezTo>
                      <a:pt x="1368038" y="510720"/>
                      <a:pt x="1395311" y="518812"/>
                      <a:pt x="1336431" y="504092"/>
                    </a:cubicBezTo>
                    <a:cubicBezTo>
                      <a:pt x="1184234" y="402627"/>
                      <a:pt x="1376031" y="521518"/>
                      <a:pt x="902677" y="468923"/>
                    </a:cubicBezTo>
                    <a:cubicBezTo>
                      <a:pt x="888674" y="467367"/>
                      <a:pt x="887046" y="445477"/>
                      <a:pt x="879231" y="433754"/>
                    </a:cubicBezTo>
                    <a:cubicBezTo>
                      <a:pt x="883139" y="422031"/>
                      <a:pt x="880225" y="404715"/>
                      <a:pt x="890954" y="398584"/>
                    </a:cubicBezTo>
                    <a:cubicBezTo>
                      <a:pt x="911592" y="386791"/>
                      <a:pt x="937800" y="390475"/>
                      <a:pt x="961293" y="386861"/>
                    </a:cubicBezTo>
                    <a:cubicBezTo>
                      <a:pt x="988603" y="382659"/>
                      <a:pt x="1016000" y="379046"/>
                      <a:pt x="1043354" y="375138"/>
                    </a:cubicBezTo>
                    <a:cubicBezTo>
                      <a:pt x="1055077" y="371230"/>
                      <a:pt x="1068874" y="371134"/>
                      <a:pt x="1078523" y="363415"/>
                    </a:cubicBezTo>
                    <a:cubicBezTo>
                      <a:pt x="1107934" y="339886"/>
                      <a:pt x="1111927" y="302154"/>
                      <a:pt x="1090246" y="269631"/>
                    </a:cubicBezTo>
                    <a:cubicBezTo>
                      <a:pt x="1083392" y="259349"/>
                      <a:pt x="1066130" y="263433"/>
                      <a:pt x="1055077" y="257907"/>
                    </a:cubicBezTo>
                    <a:cubicBezTo>
                      <a:pt x="1042475" y="251606"/>
                      <a:pt x="1032783" y="240183"/>
                      <a:pt x="1019908" y="234461"/>
                    </a:cubicBezTo>
                    <a:cubicBezTo>
                      <a:pt x="969763" y="212174"/>
                      <a:pt x="950417" y="212932"/>
                      <a:pt x="902677" y="199292"/>
                    </a:cubicBezTo>
                    <a:cubicBezTo>
                      <a:pt x="890795" y="195897"/>
                      <a:pt x="878561" y="193095"/>
                      <a:pt x="867508" y="187569"/>
                    </a:cubicBezTo>
                    <a:cubicBezTo>
                      <a:pt x="854906" y="181268"/>
                      <a:pt x="845580" y="168938"/>
                      <a:pt x="832339" y="164123"/>
                    </a:cubicBezTo>
                    <a:cubicBezTo>
                      <a:pt x="802055" y="153111"/>
                      <a:pt x="769124" y="150867"/>
                      <a:pt x="738554" y="140677"/>
                    </a:cubicBezTo>
                    <a:cubicBezTo>
                      <a:pt x="671318" y="118265"/>
                      <a:pt x="736729" y="138453"/>
                      <a:pt x="644769" y="117231"/>
                    </a:cubicBezTo>
                    <a:cubicBezTo>
                      <a:pt x="613371" y="109985"/>
                      <a:pt x="582246" y="101600"/>
                      <a:pt x="550985" y="93784"/>
                    </a:cubicBezTo>
                    <a:cubicBezTo>
                      <a:pt x="492099" y="79062"/>
                      <a:pt x="519382" y="87157"/>
                      <a:pt x="468923" y="70338"/>
                    </a:cubicBezTo>
                    <a:cubicBezTo>
                      <a:pt x="402492" y="74246"/>
                      <a:pt x="335846" y="75440"/>
                      <a:pt x="269631" y="82061"/>
                    </a:cubicBezTo>
                    <a:cubicBezTo>
                      <a:pt x="257335" y="83291"/>
                      <a:pt x="243200" y="85046"/>
                      <a:pt x="234462" y="93784"/>
                    </a:cubicBezTo>
                    <a:cubicBezTo>
                      <a:pt x="225724" y="102522"/>
                      <a:pt x="226647" y="117231"/>
                      <a:pt x="222739" y="128954"/>
                    </a:cubicBezTo>
                    <a:cubicBezTo>
                      <a:pt x="226647" y="152400"/>
                      <a:pt x="225634" y="177223"/>
                      <a:pt x="234462" y="199292"/>
                    </a:cubicBezTo>
                    <a:cubicBezTo>
                      <a:pt x="237685" y="207349"/>
                      <a:pt x="277639" y="259339"/>
                      <a:pt x="293077" y="269631"/>
                    </a:cubicBezTo>
                    <a:cubicBezTo>
                      <a:pt x="307617" y="279325"/>
                      <a:pt x="324338" y="285262"/>
                      <a:pt x="339969" y="293077"/>
                    </a:cubicBezTo>
                    <a:cubicBezTo>
                      <a:pt x="379046" y="289169"/>
                      <a:pt x="418934" y="290185"/>
                      <a:pt x="457200" y="281354"/>
                    </a:cubicBezTo>
                    <a:cubicBezTo>
                      <a:pt x="495321" y="272557"/>
                      <a:pt x="487304" y="251568"/>
                      <a:pt x="515816" y="234461"/>
                    </a:cubicBezTo>
                    <a:cubicBezTo>
                      <a:pt x="526412" y="228103"/>
                      <a:pt x="539932" y="228264"/>
                      <a:pt x="550985" y="222738"/>
                    </a:cubicBezTo>
                    <a:cubicBezTo>
                      <a:pt x="641887" y="177287"/>
                      <a:pt x="532925" y="217035"/>
                      <a:pt x="621323" y="187569"/>
                    </a:cubicBezTo>
                    <a:cubicBezTo>
                      <a:pt x="636954" y="175846"/>
                      <a:pt x="652317" y="163756"/>
                      <a:pt x="668216" y="152400"/>
                    </a:cubicBezTo>
                    <a:cubicBezTo>
                      <a:pt x="679681" y="144211"/>
                      <a:pt x="692383" y="137756"/>
                      <a:pt x="703385" y="128954"/>
                    </a:cubicBezTo>
                    <a:cubicBezTo>
                      <a:pt x="712016" y="122049"/>
                      <a:pt x="717353" y="111194"/>
                      <a:pt x="726831" y="105507"/>
                    </a:cubicBezTo>
                    <a:cubicBezTo>
                      <a:pt x="737427" y="99149"/>
                      <a:pt x="750642" y="98652"/>
                      <a:pt x="762000" y="93784"/>
                    </a:cubicBezTo>
                    <a:cubicBezTo>
                      <a:pt x="778063" y="86900"/>
                      <a:pt x="792830" y="77222"/>
                      <a:pt x="808893" y="70338"/>
                    </a:cubicBezTo>
                    <a:cubicBezTo>
                      <a:pt x="820251" y="65470"/>
                      <a:pt x="833009" y="64141"/>
                      <a:pt x="844062" y="58615"/>
                    </a:cubicBezTo>
                    <a:cubicBezTo>
                      <a:pt x="856664" y="52314"/>
                      <a:pt x="866356" y="40891"/>
                      <a:pt x="879231" y="35169"/>
                    </a:cubicBezTo>
                    <a:cubicBezTo>
                      <a:pt x="901815" y="25132"/>
                      <a:pt x="926123" y="19538"/>
                      <a:pt x="949569" y="11723"/>
                    </a:cubicBezTo>
                    <a:lnTo>
                      <a:pt x="984739" y="0"/>
                    </a:lnTo>
                    <a:cubicBezTo>
                      <a:pt x="1066800" y="3908"/>
                      <a:pt x="1149271" y="2651"/>
                      <a:pt x="1230923" y="11723"/>
                    </a:cubicBezTo>
                    <a:cubicBezTo>
                      <a:pt x="1255486" y="14452"/>
                      <a:pt x="1301262" y="35169"/>
                      <a:pt x="1301262" y="35169"/>
                    </a:cubicBezTo>
                    <a:cubicBezTo>
                      <a:pt x="1312985" y="46892"/>
                      <a:pt x="1327235" y="56544"/>
                      <a:pt x="1336431" y="70338"/>
                    </a:cubicBezTo>
                    <a:cubicBezTo>
                      <a:pt x="1365344" y="113707"/>
                      <a:pt x="1340384" y="231952"/>
                      <a:pt x="1336431" y="246184"/>
                    </a:cubicBezTo>
                    <a:cubicBezTo>
                      <a:pt x="1328889" y="273335"/>
                      <a:pt x="1305170" y="293077"/>
                      <a:pt x="1289539" y="316523"/>
                    </a:cubicBezTo>
                    <a:cubicBezTo>
                      <a:pt x="1281724" y="328246"/>
                      <a:pt x="1270549" y="338326"/>
                      <a:pt x="1266093" y="351692"/>
                    </a:cubicBezTo>
                    <a:lnTo>
                      <a:pt x="1242646" y="422031"/>
                    </a:lnTo>
                    <a:lnTo>
                      <a:pt x="1230923" y="457200"/>
                    </a:lnTo>
                    <a:cubicBezTo>
                      <a:pt x="1235881" y="501819"/>
                      <a:pt x="1226331" y="563085"/>
                      <a:pt x="1266093" y="597877"/>
                    </a:cubicBezTo>
                    <a:cubicBezTo>
                      <a:pt x="1287300" y="616433"/>
                      <a:pt x="1336431" y="644769"/>
                      <a:pt x="1336431" y="644769"/>
                    </a:cubicBezTo>
                    <a:cubicBezTo>
                      <a:pt x="1355969" y="640861"/>
                      <a:pt x="1377746" y="642932"/>
                      <a:pt x="1395046" y="633046"/>
                    </a:cubicBezTo>
                    <a:cubicBezTo>
                      <a:pt x="1413763" y="622351"/>
                      <a:pt x="1424198" y="580760"/>
                      <a:pt x="1430216" y="562707"/>
                    </a:cubicBezTo>
                    <a:cubicBezTo>
                      <a:pt x="1426308" y="531446"/>
                      <a:pt x="1427546" y="499099"/>
                      <a:pt x="1418493" y="468923"/>
                    </a:cubicBezTo>
                    <a:cubicBezTo>
                      <a:pt x="1415317" y="458336"/>
                      <a:pt x="1400733" y="454955"/>
                      <a:pt x="1395046" y="445477"/>
                    </a:cubicBezTo>
                    <a:cubicBezTo>
                      <a:pt x="1388688" y="434881"/>
                      <a:pt x="1392061" y="419045"/>
                      <a:pt x="1383323" y="410307"/>
                    </a:cubicBezTo>
                    <a:cubicBezTo>
                      <a:pt x="1374585" y="401569"/>
                      <a:pt x="1359207" y="404110"/>
                      <a:pt x="1348154" y="398584"/>
                    </a:cubicBezTo>
                    <a:cubicBezTo>
                      <a:pt x="1267196" y="358105"/>
                      <a:pt x="1363685" y="387813"/>
                      <a:pt x="1266093" y="363415"/>
                    </a:cubicBezTo>
                    <a:cubicBezTo>
                      <a:pt x="1203570" y="367323"/>
                      <a:pt x="1140475" y="365845"/>
                      <a:pt x="1078523" y="375138"/>
                    </a:cubicBezTo>
                    <a:cubicBezTo>
                      <a:pt x="875613" y="405574"/>
                      <a:pt x="1176149" y="398584"/>
                      <a:pt x="984739" y="398584"/>
                    </a:cubicBez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7" name="Vrije vorm 15"/>
              <p:cNvSpPr/>
              <p:nvPr/>
            </p:nvSpPr>
            <p:spPr>
              <a:xfrm>
                <a:off x="1406773" y="2936783"/>
                <a:ext cx="1301719" cy="995095"/>
              </a:xfrm>
              <a:custGeom>
                <a:avLst/>
                <a:gdLst>
                  <a:gd name="connsiteX0" fmla="*/ 480646 w 1570893"/>
                  <a:gd name="connsiteY0" fmla="*/ 586154 h 1113692"/>
                  <a:gd name="connsiteX1" fmla="*/ 527539 w 1570893"/>
                  <a:gd name="connsiteY1" fmla="*/ 644769 h 1113692"/>
                  <a:gd name="connsiteX2" fmla="*/ 562708 w 1570893"/>
                  <a:gd name="connsiteY2" fmla="*/ 668215 h 1113692"/>
                  <a:gd name="connsiteX3" fmla="*/ 586154 w 1570893"/>
                  <a:gd name="connsiteY3" fmla="*/ 703384 h 1113692"/>
                  <a:gd name="connsiteX4" fmla="*/ 656493 w 1570893"/>
                  <a:gd name="connsiteY4" fmla="*/ 750277 h 1113692"/>
                  <a:gd name="connsiteX5" fmla="*/ 726831 w 1570893"/>
                  <a:gd name="connsiteY5" fmla="*/ 808892 h 1113692"/>
                  <a:gd name="connsiteX6" fmla="*/ 773723 w 1570893"/>
                  <a:gd name="connsiteY6" fmla="*/ 820615 h 1113692"/>
                  <a:gd name="connsiteX7" fmla="*/ 1019908 w 1570893"/>
                  <a:gd name="connsiteY7" fmla="*/ 785446 h 1113692"/>
                  <a:gd name="connsiteX8" fmla="*/ 1043354 w 1570893"/>
                  <a:gd name="connsiteY8" fmla="*/ 750277 h 1113692"/>
                  <a:gd name="connsiteX9" fmla="*/ 1031631 w 1570893"/>
                  <a:gd name="connsiteY9" fmla="*/ 621323 h 1113692"/>
                  <a:gd name="connsiteX10" fmla="*/ 996462 w 1570893"/>
                  <a:gd name="connsiteY10" fmla="*/ 562707 h 1113692"/>
                  <a:gd name="connsiteX11" fmla="*/ 949569 w 1570893"/>
                  <a:gd name="connsiteY11" fmla="*/ 504092 h 1113692"/>
                  <a:gd name="connsiteX12" fmla="*/ 914400 w 1570893"/>
                  <a:gd name="connsiteY12" fmla="*/ 492369 h 1113692"/>
                  <a:gd name="connsiteX13" fmla="*/ 855785 w 1570893"/>
                  <a:gd name="connsiteY13" fmla="*/ 504092 h 1113692"/>
                  <a:gd name="connsiteX14" fmla="*/ 820616 w 1570893"/>
                  <a:gd name="connsiteY14" fmla="*/ 527538 h 1113692"/>
                  <a:gd name="connsiteX15" fmla="*/ 738554 w 1570893"/>
                  <a:gd name="connsiteY15" fmla="*/ 609600 h 1113692"/>
                  <a:gd name="connsiteX16" fmla="*/ 703385 w 1570893"/>
                  <a:gd name="connsiteY16" fmla="*/ 644769 h 1113692"/>
                  <a:gd name="connsiteX17" fmla="*/ 586154 w 1570893"/>
                  <a:gd name="connsiteY17" fmla="*/ 715107 h 1113692"/>
                  <a:gd name="connsiteX18" fmla="*/ 550985 w 1570893"/>
                  <a:gd name="connsiteY18" fmla="*/ 726831 h 1113692"/>
                  <a:gd name="connsiteX19" fmla="*/ 515816 w 1570893"/>
                  <a:gd name="connsiteY19" fmla="*/ 750277 h 1113692"/>
                  <a:gd name="connsiteX20" fmla="*/ 445477 w 1570893"/>
                  <a:gd name="connsiteY20" fmla="*/ 773723 h 1113692"/>
                  <a:gd name="connsiteX21" fmla="*/ 410308 w 1570893"/>
                  <a:gd name="connsiteY21" fmla="*/ 785446 h 1113692"/>
                  <a:gd name="connsiteX22" fmla="*/ 375139 w 1570893"/>
                  <a:gd name="connsiteY22" fmla="*/ 797169 h 1113692"/>
                  <a:gd name="connsiteX23" fmla="*/ 339969 w 1570893"/>
                  <a:gd name="connsiteY23" fmla="*/ 808892 h 1113692"/>
                  <a:gd name="connsiteX24" fmla="*/ 128954 w 1570893"/>
                  <a:gd name="connsiteY24" fmla="*/ 785446 h 1113692"/>
                  <a:gd name="connsiteX25" fmla="*/ 93785 w 1570893"/>
                  <a:gd name="connsiteY25" fmla="*/ 762000 h 1113692"/>
                  <a:gd name="connsiteX26" fmla="*/ 105508 w 1570893"/>
                  <a:gd name="connsiteY26" fmla="*/ 597877 h 1113692"/>
                  <a:gd name="connsiteX27" fmla="*/ 140677 w 1570893"/>
                  <a:gd name="connsiteY27" fmla="*/ 562707 h 1113692"/>
                  <a:gd name="connsiteX28" fmla="*/ 222739 w 1570893"/>
                  <a:gd name="connsiteY28" fmla="*/ 515815 h 1113692"/>
                  <a:gd name="connsiteX29" fmla="*/ 293077 w 1570893"/>
                  <a:gd name="connsiteY29" fmla="*/ 492369 h 1113692"/>
                  <a:gd name="connsiteX30" fmla="*/ 328246 w 1570893"/>
                  <a:gd name="connsiteY30" fmla="*/ 480646 h 1113692"/>
                  <a:gd name="connsiteX31" fmla="*/ 375139 w 1570893"/>
                  <a:gd name="connsiteY31" fmla="*/ 468923 h 1113692"/>
                  <a:gd name="connsiteX32" fmla="*/ 410308 w 1570893"/>
                  <a:gd name="connsiteY32" fmla="*/ 457200 h 1113692"/>
                  <a:gd name="connsiteX33" fmla="*/ 457200 w 1570893"/>
                  <a:gd name="connsiteY33" fmla="*/ 433754 h 1113692"/>
                  <a:gd name="connsiteX34" fmla="*/ 539262 w 1570893"/>
                  <a:gd name="connsiteY34" fmla="*/ 422031 h 1113692"/>
                  <a:gd name="connsiteX35" fmla="*/ 586154 w 1570893"/>
                  <a:gd name="connsiteY35" fmla="*/ 410307 h 1113692"/>
                  <a:gd name="connsiteX36" fmla="*/ 668216 w 1570893"/>
                  <a:gd name="connsiteY36" fmla="*/ 398584 h 1113692"/>
                  <a:gd name="connsiteX37" fmla="*/ 715108 w 1570893"/>
                  <a:gd name="connsiteY37" fmla="*/ 375138 h 1113692"/>
                  <a:gd name="connsiteX38" fmla="*/ 773723 w 1570893"/>
                  <a:gd name="connsiteY38" fmla="*/ 363415 h 1113692"/>
                  <a:gd name="connsiteX39" fmla="*/ 844062 w 1570893"/>
                  <a:gd name="connsiteY39" fmla="*/ 316523 h 1113692"/>
                  <a:gd name="connsiteX40" fmla="*/ 879231 w 1570893"/>
                  <a:gd name="connsiteY40" fmla="*/ 293077 h 1113692"/>
                  <a:gd name="connsiteX41" fmla="*/ 914400 w 1570893"/>
                  <a:gd name="connsiteY41" fmla="*/ 269631 h 1113692"/>
                  <a:gd name="connsiteX42" fmla="*/ 914400 w 1570893"/>
                  <a:gd name="connsiteY42" fmla="*/ 128954 h 1113692"/>
                  <a:gd name="connsiteX43" fmla="*/ 890954 w 1570893"/>
                  <a:gd name="connsiteY43" fmla="*/ 105507 h 1113692"/>
                  <a:gd name="connsiteX44" fmla="*/ 844062 w 1570893"/>
                  <a:gd name="connsiteY44" fmla="*/ 93784 h 1113692"/>
                  <a:gd name="connsiteX45" fmla="*/ 808893 w 1570893"/>
                  <a:gd name="connsiteY45" fmla="*/ 70338 h 1113692"/>
                  <a:gd name="connsiteX46" fmla="*/ 762000 w 1570893"/>
                  <a:gd name="connsiteY46" fmla="*/ 58615 h 1113692"/>
                  <a:gd name="connsiteX47" fmla="*/ 679939 w 1570893"/>
                  <a:gd name="connsiteY47" fmla="*/ 35169 h 1113692"/>
                  <a:gd name="connsiteX48" fmla="*/ 504093 w 1570893"/>
                  <a:gd name="connsiteY48" fmla="*/ 46892 h 1113692"/>
                  <a:gd name="connsiteX49" fmla="*/ 480646 w 1570893"/>
                  <a:gd name="connsiteY49" fmla="*/ 70338 h 1113692"/>
                  <a:gd name="connsiteX50" fmla="*/ 492369 w 1570893"/>
                  <a:gd name="connsiteY50" fmla="*/ 269631 h 1113692"/>
                  <a:gd name="connsiteX51" fmla="*/ 539262 w 1570893"/>
                  <a:gd name="connsiteY51" fmla="*/ 375138 h 1113692"/>
                  <a:gd name="connsiteX52" fmla="*/ 574431 w 1570893"/>
                  <a:gd name="connsiteY52" fmla="*/ 398584 h 1113692"/>
                  <a:gd name="connsiteX53" fmla="*/ 597877 w 1570893"/>
                  <a:gd name="connsiteY53" fmla="*/ 422031 h 1113692"/>
                  <a:gd name="connsiteX54" fmla="*/ 679939 w 1570893"/>
                  <a:gd name="connsiteY54" fmla="*/ 445477 h 1113692"/>
                  <a:gd name="connsiteX55" fmla="*/ 715108 w 1570893"/>
                  <a:gd name="connsiteY55" fmla="*/ 468923 h 1113692"/>
                  <a:gd name="connsiteX56" fmla="*/ 867508 w 1570893"/>
                  <a:gd name="connsiteY56" fmla="*/ 504092 h 1113692"/>
                  <a:gd name="connsiteX57" fmla="*/ 949569 w 1570893"/>
                  <a:gd name="connsiteY57" fmla="*/ 527538 h 1113692"/>
                  <a:gd name="connsiteX58" fmla="*/ 1430216 w 1570893"/>
                  <a:gd name="connsiteY58" fmla="*/ 527538 h 1113692"/>
                  <a:gd name="connsiteX59" fmla="*/ 1441939 w 1570893"/>
                  <a:gd name="connsiteY59" fmla="*/ 562707 h 1113692"/>
                  <a:gd name="connsiteX60" fmla="*/ 1430216 w 1570893"/>
                  <a:gd name="connsiteY60" fmla="*/ 738554 h 1113692"/>
                  <a:gd name="connsiteX61" fmla="*/ 1406769 w 1570893"/>
                  <a:gd name="connsiteY61" fmla="*/ 773723 h 1113692"/>
                  <a:gd name="connsiteX62" fmla="*/ 1348154 w 1570893"/>
                  <a:gd name="connsiteY62" fmla="*/ 879231 h 1113692"/>
                  <a:gd name="connsiteX63" fmla="*/ 1207477 w 1570893"/>
                  <a:gd name="connsiteY63" fmla="*/ 973015 h 1113692"/>
                  <a:gd name="connsiteX64" fmla="*/ 1172308 w 1570893"/>
                  <a:gd name="connsiteY64" fmla="*/ 996461 h 1113692"/>
                  <a:gd name="connsiteX65" fmla="*/ 1101969 w 1570893"/>
                  <a:gd name="connsiteY65" fmla="*/ 1019907 h 1113692"/>
                  <a:gd name="connsiteX66" fmla="*/ 1019908 w 1570893"/>
                  <a:gd name="connsiteY66" fmla="*/ 1043354 h 1113692"/>
                  <a:gd name="connsiteX67" fmla="*/ 855785 w 1570893"/>
                  <a:gd name="connsiteY67" fmla="*/ 1031631 h 1113692"/>
                  <a:gd name="connsiteX68" fmla="*/ 820616 w 1570893"/>
                  <a:gd name="connsiteY68" fmla="*/ 1019907 h 1113692"/>
                  <a:gd name="connsiteX69" fmla="*/ 808893 w 1570893"/>
                  <a:gd name="connsiteY69" fmla="*/ 984738 h 1113692"/>
                  <a:gd name="connsiteX70" fmla="*/ 844062 w 1570893"/>
                  <a:gd name="connsiteY70" fmla="*/ 867507 h 1113692"/>
                  <a:gd name="connsiteX71" fmla="*/ 890954 w 1570893"/>
                  <a:gd name="connsiteY71" fmla="*/ 797169 h 1113692"/>
                  <a:gd name="connsiteX72" fmla="*/ 902677 w 1570893"/>
                  <a:gd name="connsiteY72" fmla="*/ 750277 h 1113692"/>
                  <a:gd name="connsiteX73" fmla="*/ 961293 w 1570893"/>
                  <a:gd name="connsiteY73" fmla="*/ 668215 h 1113692"/>
                  <a:gd name="connsiteX74" fmla="*/ 1008185 w 1570893"/>
                  <a:gd name="connsiteY74" fmla="*/ 597877 h 1113692"/>
                  <a:gd name="connsiteX75" fmla="*/ 1019908 w 1570893"/>
                  <a:gd name="connsiteY75" fmla="*/ 562707 h 1113692"/>
                  <a:gd name="connsiteX76" fmla="*/ 1055077 w 1570893"/>
                  <a:gd name="connsiteY76" fmla="*/ 492369 h 1113692"/>
                  <a:gd name="connsiteX77" fmla="*/ 1043354 w 1570893"/>
                  <a:gd name="connsiteY77" fmla="*/ 422031 h 1113692"/>
                  <a:gd name="connsiteX78" fmla="*/ 1019908 w 1570893"/>
                  <a:gd name="connsiteY78" fmla="*/ 398584 h 1113692"/>
                  <a:gd name="connsiteX79" fmla="*/ 996462 w 1570893"/>
                  <a:gd name="connsiteY79" fmla="*/ 363415 h 1113692"/>
                  <a:gd name="connsiteX80" fmla="*/ 961293 w 1570893"/>
                  <a:gd name="connsiteY80" fmla="*/ 339969 h 1113692"/>
                  <a:gd name="connsiteX81" fmla="*/ 937846 w 1570893"/>
                  <a:gd name="connsiteY81" fmla="*/ 316523 h 1113692"/>
                  <a:gd name="connsiteX82" fmla="*/ 867508 w 1570893"/>
                  <a:gd name="connsiteY82" fmla="*/ 269631 h 1113692"/>
                  <a:gd name="connsiteX83" fmla="*/ 844062 w 1570893"/>
                  <a:gd name="connsiteY83" fmla="*/ 246184 h 1113692"/>
                  <a:gd name="connsiteX84" fmla="*/ 773723 w 1570893"/>
                  <a:gd name="connsiteY84" fmla="*/ 222738 h 1113692"/>
                  <a:gd name="connsiteX85" fmla="*/ 738554 w 1570893"/>
                  <a:gd name="connsiteY85" fmla="*/ 211015 h 1113692"/>
                  <a:gd name="connsiteX86" fmla="*/ 703385 w 1570893"/>
                  <a:gd name="connsiteY86" fmla="*/ 199292 h 1113692"/>
                  <a:gd name="connsiteX87" fmla="*/ 668216 w 1570893"/>
                  <a:gd name="connsiteY87" fmla="*/ 187569 h 1113692"/>
                  <a:gd name="connsiteX88" fmla="*/ 644769 w 1570893"/>
                  <a:gd name="connsiteY88" fmla="*/ 164123 h 1113692"/>
                  <a:gd name="connsiteX89" fmla="*/ 504093 w 1570893"/>
                  <a:gd name="connsiteY89" fmla="*/ 175846 h 1113692"/>
                  <a:gd name="connsiteX90" fmla="*/ 457200 w 1570893"/>
                  <a:gd name="connsiteY90" fmla="*/ 246184 h 1113692"/>
                  <a:gd name="connsiteX91" fmla="*/ 433754 w 1570893"/>
                  <a:gd name="connsiteY91" fmla="*/ 269631 h 1113692"/>
                  <a:gd name="connsiteX92" fmla="*/ 445477 w 1570893"/>
                  <a:gd name="connsiteY92" fmla="*/ 363415 h 1113692"/>
                  <a:gd name="connsiteX93" fmla="*/ 468923 w 1570893"/>
                  <a:gd name="connsiteY93" fmla="*/ 398584 h 1113692"/>
                  <a:gd name="connsiteX94" fmla="*/ 515816 w 1570893"/>
                  <a:gd name="connsiteY94" fmla="*/ 468923 h 1113692"/>
                  <a:gd name="connsiteX95" fmla="*/ 539262 w 1570893"/>
                  <a:gd name="connsiteY95" fmla="*/ 504092 h 1113692"/>
                  <a:gd name="connsiteX96" fmla="*/ 609600 w 1570893"/>
                  <a:gd name="connsiteY96" fmla="*/ 550984 h 1113692"/>
                  <a:gd name="connsiteX97" fmla="*/ 644769 w 1570893"/>
                  <a:gd name="connsiteY97" fmla="*/ 574431 h 1113692"/>
                  <a:gd name="connsiteX98" fmla="*/ 668216 w 1570893"/>
                  <a:gd name="connsiteY98" fmla="*/ 597877 h 1113692"/>
                  <a:gd name="connsiteX99" fmla="*/ 691662 w 1570893"/>
                  <a:gd name="connsiteY99" fmla="*/ 644769 h 1113692"/>
                  <a:gd name="connsiteX100" fmla="*/ 726831 w 1570893"/>
                  <a:gd name="connsiteY100" fmla="*/ 668215 h 1113692"/>
                  <a:gd name="connsiteX101" fmla="*/ 785446 w 1570893"/>
                  <a:gd name="connsiteY101" fmla="*/ 726831 h 1113692"/>
                  <a:gd name="connsiteX102" fmla="*/ 808893 w 1570893"/>
                  <a:gd name="connsiteY102" fmla="*/ 750277 h 1113692"/>
                  <a:gd name="connsiteX103" fmla="*/ 844062 w 1570893"/>
                  <a:gd name="connsiteY103" fmla="*/ 785446 h 1113692"/>
                  <a:gd name="connsiteX104" fmla="*/ 832339 w 1570893"/>
                  <a:gd name="connsiteY104" fmla="*/ 1008184 h 1113692"/>
                  <a:gd name="connsiteX105" fmla="*/ 797169 w 1570893"/>
                  <a:gd name="connsiteY105" fmla="*/ 1031631 h 1113692"/>
                  <a:gd name="connsiteX106" fmla="*/ 726831 w 1570893"/>
                  <a:gd name="connsiteY106" fmla="*/ 1055077 h 1113692"/>
                  <a:gd name="connsiteX107" fmla="*/ 691662 w 1570893"/>
                  <a:gd name="connsiteY107" fmla="*/ 1066800 h 1113692"/>
                  <a:gd name="connsiteX108" fmla="*/ 633046 w 1570893"/>
                  <a:gd name="connsiteY108" fmla="*/ 1078523 h 1113692"/>
                  <a:gd name="connsiteX109" fmla="*/ 562708 w 1570893"/>
                  <a:gd name="connsiteY109" fmla="*/ 1101969 h 1113692"/>
                  <a:gd name="connsiteX110" fmla="*/ 527539 w 1570893"/>
                  <a:gd name="connsiteY110" fmla="*/ 1113692 h 1113692"/>
                  <a:gd name="connsiteX111" fmla="*/ 398585 w 1570893"/>
                  <a:gd name="connsiteY111" fmla="*/ 1101969 h 1113692"/>
                  <a:gd name="connsiteX112" fmla="*/ 386862 w 1570893"/>
                  <a:gd name="connsiteY112" fmla="*/ 1066800 h 1113692"/>
                  <a:gd name="connsiteX113" fmla="*/ 375139 w 1570893"/>
                  <a:gd name="connsiteY113" fmla="*/ 785446 h 1113692"/>
                  <a:gd name="connsiteX114" fmla="*/ 351693 w 1570893"/>
                  <a:gd name="connsiteY114" fmla="*/ 715107 h 1113692"/>
                  <a:gd name="connsiteX115" fmla="*/ 316523 w 1570893"/>
                  <a:gd name="connsiteY115" fmla="*/ 586154 h 1113692"/>
                  <a:gd name="connsiteX116" fmla="*/ 293077 w 1570893"/>
                  <a:gd name="connsiteY116" fmla="*/ 550984 h 1113692"/>
                  <a:gd name="connsiteX117" fmla="*/ 281354 w 1570893"/>
                  <a:gd name="connsiteY117" fmla="*/ 515815 h 1113692"/>
                  <a:gd name="connsiteX118" fmla="*/ 246185 w 1570893"/>
                  <a:gd name="connsiteY118" fmla="*/ 480646 h 1113692"/>
                  <a:gd name="connsiteX119" fmla="*/ 187569 w 1570893"/>
                  <a:gd name="connsiteY119" fmla="*/ 422031 h 1113692"/>
                  <a:gd name="connsiteX120" fmla="*/ 11723 w 1570893"/>
                  <a:gd name="connsiteY120" fmla="*/ 468923 h 1113692"/>
                  <a:gd name="connsiteX121" fmla="*/ 0 w 1570893"/>
                  <a:gd name="connsiteY121" fmla="*/ 504092 h 1113692"/>
                  <a:gd name="connsiteX122" fmla="*/ 11723 w 1570893"/>
                  <a:gd name="connsiteY122" fmla="*/ 797169 h 1113692"/>
                  <a:gd name="connsiteX123" fmla="*/ 23446 w 1570893"/>
                  <a:gd name="connsiteY123" fmla="*/ 832338 h 1113692"/>
                  <a:gd name="connsiteX124" fmla="*/ 46893 w 1570893"/>
                  <a:gd name="connsiteY124" fmla="*/ 867507 h 1113692"/>
                  <a:gd name="connsiteX125" fmla="*/ 58616 w 1570893"/>
                  <a:gd name="connsiteY125" fmla="*/ 902677 h 1113692"/>
                  <a:gd name="connsiteX126" fmla="*/ 93785 w 1570893"/>
                  <a:gd name="connsiteY126" fmla="*/ 926123 h 1113692"/>
                  <a:gd name="connsiteX127" fmla="*/ 175846 w 1570893"/>
                  <a:gd name="connsiteY127" fmla="*/ 973015 h 1113692"/>
                  <a:gd name="connsiteX128" fmla="*/ 211016 w 1570893"/>
                  <a:gd name="connsiteY128" fmla="*/ 996461 h 1113692"/>
                  <a:gd name="connsiteX129" fmla="*/ 281354 w 1570893"/>
                  <a:gd name="connsiteY129" fmla="*/ 1019907 h 1113692"/>
                  <a:gd name="connsiteX130" fmla="*/ 386862 w 1570893"/>
                  <a:gd name="connsiteY130" fmla="*/ 1043354 h 1113692"/>
                  <a:gd name="connsiteX131" fmla="*/ 621323 w 1570893"/>
                  <a:gd name="connsiteY131" fmla="*/ 1031631 h 1113692"/>
                  <a:gd name="connsiteX132" fmla="*/ 656493 w 1570893"/>
                  <a:gd name="connsiteY132" fmla="*/ 1019907 h 1113692"/>
                  <a:gd name="connsiteX133" fmla="*/ 726831 w 1570893"/>
                  <a:gd name="connsiteY133" fmla="*/ 973015 h 1113692"/>
                  <a:gd name="connsiteX134" fmla="*/ 738554 w 1570893"/>
                  <a:gd name="connsiteY134" fmla="*/ 937846 h 1113692"/>
                  <a:gd name="connsiteX135" fmla="*/ 726831 w 1570893"/>
                  <a:gd name="connsiteY135" fmla="*/ 832338 h 1113692"/>
                  <a:gd name="connsiteX136" fmla="*/ 691662 w 1570893"/>
                  <a:gd name="connsiteY136" fmla="*/ 797169 h 1113692"/>
                  <a:gd name="connsiteX137" fmla="*/ 621323 w 1570893"/>
                  <a:gd name="connsiteY137" fmla="*/ 762000 h 1113692"/>
                  <a:gd name="connsiteX138" fmla="*/ 586154 w 1570893"/>
                  <a:gd name="connsiteY138" fmla="*/ 738554 h 1113692"/>
                  <a:gd name="connsiteX139" fmla="*/ 539262 w 1570893"/>
                  <a:gd name="connsiteY139" fmla="*/ 679938 h 1113692"/>
                  <a:gd name="connsiteX140" fmla="*/ 914400 w 1570893"/>
                  <a:gd name="connsiteY140" fmla="*/ 656492 h 1113692"/>
                  <a:gd name="connsiteX141" fmla="*/ 1090246 w 1570893"/>
                  <a:gd name="connsiteY141" fmla="*/ 679938 h 1113692"/>
                  <a:gd name="connsiteX142" fmla="*/ 1160585 w 1570893"/>
                  <a:gd name="connsiteY142" fmla="*/ 703384 h 1113692"/>
                  <a:gd name="connsiteX143" fmla="*/ 1195754 w 1570893"/>
                  <a:gd name="connsiteY143" fmla="*/ 715107 h 1113692"/>
                  <a:gd name="connsiteX144" fmla="*/ 1219200 w 1570893"/>
                  <a:gd name="connsiteY144" fmla="*/ 738554 h 1113692"/>
                  <a:gd name="connsiteX145" fmla="*/ 1254369 w 1570893"/>
                  <a:gd name="connsiteY145" fmla="*/ 762000 h 1113692"/>
                  <a:gd name="connsiteX146" fmla="*/ 1266093 w 1570893"/>
                  <a:gd name="connsiteY146" fmla="*/ 797169 h 1113692"/>
                  <a:gd name="connsiteX147" fmla="*/ 1348154 w 1570893"/>
                  <a:gd name="connsiteY147" fmla="*/ 890954 h 1113692"/>
                  <a:gd name="connsiteX148" fmla="*/ 1371600 w 1570893"/>
                  <a:gd name="connsiteY148" fmla="*/ 926123 h 1113692"/>
                  <a:gd name="connsiteX149" fmla="*/ 1406769 w 1570893"/>
                  <a:gd name="connsiteY149" fmla="*/ 949569 h 1113692"/>
                  <a:gd name="connsiteX150" fmla="*/ 1477108 w 1570893"/>
                  <a:gd name="connsiteY150" fmla="*/ 973015 h 1113692"/>
                  <a:gd name="connsiteX151" fmla="*/ 1559169 w 1570893"/>
                  <a:gd name="connsiteY151" fmla="*/ 961292 h 1113692"/>
                  <a:gd name="connsiteX152" fmla="*/ 1570893 w 1570893"/>
                  <a:gd name="connsiteY152" fmla="*/ 926123 h 1113692"/>
                  <a:gd name="connsiteX153" fmla="*/ 1559169 w 1570893"/>
                  <a:gd name="connsiteY153" fmla="*/ 750277 h 1113692"/>
                  <a:gd name="connsiteX154" fmla="*/ 1547446 w 1570893"/>
                  <a:gd name="connsiteY154" fmla="*/ 703384 h 1113692"/>
                  <a:gd name="connsiteX155" fmla="*/ 1488831 w 1570893"/>
                  <a:gd name="connsiteY155" fmla="*/ 597877 h 1113692"/>
                  <a:gd name="connsiteX156" fmla="*/ 1418493 w 1570893"/>
                  <a:gd name="connsiteY156" fmla="*/ 527538 h 1113692"/>
                  <a:gd name="connsiteX157" fmla="*/ 1336431 w 1570893"/>
                  <a:gd name="connsiteY157" fmla="*/ 504092 h 1113692"/>
                  <a:gd name="connsiteX158" fmla="*/ 902677 w 1570893"/>
                  <a:gd name="connsiteY158" fmla="*/ 468923 h 1113692"/>
                  <a:gd name="connsiteX159" fmla="*/ 879231 w 1570893"/>
                  <a:gd name="connsiteY159" fmla="*/ 433754 h 1113692"/>
                  <a:gd name="connsiteX160" fmla="*/ 890954 w 1570893"/>
                  <a:gd name="connsiteY160" fmla="*/ 398584 h 1113692"/>
                  <a:gd name="connsiteX161" fmla="*/ 961293 w 1570893"/>
                  <a:gd name="connsiteY161" fmla="*/ 386861 h 1113692"/>
                  <a:gd name="connsiteX162" fmla="*/ 1043354 w 1570893"/>
                  <a:gd name="connsiteY162" fmla="*/ 375138 h 1113692"/>
                  <a:gd name="connsiteX163" fmla="*/ 1078523 w 1570893"/>
                  <a:gd name="connsiteY163" fmla="*/ 363415 h 1113692"/>
                  <a:gd name="connsiteX164" fmla="*/ 1090246 w 1570893"/>
                  <a:gd name="connsiteY164" fmla="*/ 269631 h 1113692"/>
                  <a:gd name="connsiteX165" fmla="*/ 1055077 w 1570893"/>
                  <a:gd name="connsiteY165" fmla="*/ 257907 h 1113692"/>
                  <a:gd name="connsiteX166" fmla="*/ 1019908 w 1570893"/>
                  <a:gd name="connsiteY166" fmla="*/ 234461 h 1113692"/>
                  <a:gd name="connsiteX167" fmla="*/ 902677 w 1570893"/>
                  <a:gd name="connsiteY167" fmla="*/ 199292 h 1113692"/>
                  <a:gd name="connsiteX168" fmla="*/ 867508 w 1570893"/>
                  <a:gd name="connsiteY168" fmla="*/ 187569 h 1113692"/>
                  <a:gd name="connsiteX169" fmla="*/ 832339 w 1570893"/>
                  <a:gd name="connsiteY169" fmla="*/ 164123 h 1113692"/>
                  <a:gd name="connsiteX170" fmla="*/ 738554 w 1570893"/>
                  <a:gd name="connsiteY170" fmla="*/ 140677 h 1113692"/>
                  <a:gd name="connsiteX171" fmla="*/ 644769 w 1570893"/>
                  <a:gd name="connsiteY171" fmla="*/ 117231 h 1113692"/>
                  <a:gd name="connsiteX172" fmla="*/ 550985 w 1570893"/>
                  <a:gd name="connsiteY172" fmla="*/ 93784 h 1113692"/>
                  <a:gd name="connsiteX173" fmla="*/ 468923 w 1570893"/>
                  <a:gd name="connsiteY173" fmla="*/ 70338 h 1113692"/>
                  <a:gd name="connsiteX174" fmla="*/ 269631 w 1570893"/>
                  <a:gd name="connsiteY174" fmla="*/ 82061 h 1113692"/>
                  <a:gd name="connsiteX175" fmla="*/ 234462 w 1570893"/>
                  <a:gd name="connsiteY175" fmla="*/ 93784 h 1113692"/>
                  <a:gd name="connsiteX176" fmla="*/ 222739 w 1570893"/>
                  <a:gd name="connsiteY176" fmla="*/ 128954 h 1113692"/>
                  <a:gd name="connsiteX177" fmla="*/ 234462 w 1570893"/>
                  <a:gd name="connsiteY177" fmla="*/ 199292 h 1113692"/>
                  <a:gd name="connsiteX178" fmla="*/ 293077 w 1570893"/>
                  <a:gd name="connsiteY178" fmla="*/ 269631 h 1113692"/>
                  <a:gd name="connsiteX179" fmla="*/ 339969 w 1570893"/>
                  <a:gd name="connsiteY179" fmla="*/ 293077 h 1113692"/>
                  <a:gd name="connsiteX180" fmla="*/ 457200 w 1570893"/>
                  <a:gd name="connsiteY180" fmla="*/ 281354 h 1113692"/>
                  <a:gd name="connsiteX181" fmla="*/ 515816 w 1570893"/>
                  <a:gd name="connsiteY181" fmla="*/ 234461 h 1113692"/>
                  <a:gd name="connsiteX182" fmla="*/ 550985 w 1570893"/>
                  <a:gd name="connsiteY182" fmla="*/ 222738 h 1113692"/>
                  <a:gd name="connsiteX183" fmla="*/ 621323 w 1570893"/>
                  <a:gd name="connsiteY183" fmla="*/ 187569 h 1113692"/>
                  <a:gd name="connsiteX184" fmla="*/ 668216 w 1570893"/>
                  <a:gd name="connsiteY184" fmla="*/ 152400 h 1113692"/>
                  <a:gd name="connsiteX185" fmla="*/ 703385 w 1570893"/>
                  <a:gd name="connsiteY185" fmla="*/ 128954 h 1113692"/>
                  <a:gd name="connsiteX186" fmla="*/ 726831 w 1570893"/>
                  <a:gd name="connsiteY186" fmla="*/ 105507 h 1113692"/>
                  <a:gd name="connsiteX187" fmla="*/ 762000 w 1570893"/>
                  <a:gd name="connsiteY187" fmla="*/ 93784 h 1113692"/>
                  <a:gd name="connsiteX188" fmla="*/ 808893 w 1570893"/>
                  <a:gd name="connsiteY188" fmla="*/ 70338 h 1113692"/>
                  <a:gd name="connsiteX189" fmla="*/ 844062 w 1570893"/>
                  <a:gd name="connsiteY189" fmla="*/ 58615 h 1113692"/>
                  <a:gd name="connsiteX190" fmla="*/ 879231 w 1570893"/>
                  <a:gd name="connsiteY190" fmla="*/ 35169 h 1113692"/>
                  <a:gd name="connsiteX191" fmla="*/ 949569 w 1570893"/>
                  <a:gd name="connsiteY191" fmla="*/ 11723 h 1113692"/>
                  <a:gd name="connsiteX192" fmla="*/ 984739 w 1570893"/>
                  <a:gd name="connsiteY192" fmla="*/ 0 h 1113692"/>
                  <a:gd name="connsiteX193" fmla="*/ 1230923 w 1570893"/>
                  <a:gd name="connsiteY193" fmla="*/ 11723 h 1113692"/>
                  <a:gd name="connsiteX194" fmla="*/ 1301262 w 1570893"/>
                  <a:gd name="connsiteY194" fmla="*/ 35169 h 1113692"/>
                  <a:gd name="connsiteX195" fmla="*/ 1336431 w 1570893"/>
                  <a:gd name="connsiteY195" fmla="*/ 70338 h 1113692"/>
                  <a:gd name="connsiteX196" fmla="*/ 1336431 w 1570893"/>
                  <a:gd name="connsiteY196" fmla="*/ 246184 h 1113692"/>
                  <a:gd name="connsiteX197" fmla="*/ 1289539 w 1570893"/>
                  <a:gd name="connsiteY197" fmla="*/ 316523 h 1113692"/>
                  <a:gd name="connsiteX198" fmla="*/ 1266093 w 1570893"/>
                  <a:gd name="connsiteY198" fmla="*/ 351692 h 1113692"/>
                  <a:gd name="connsiteX199" fmla="*/ 1242646 w 1570893"/>
                  <a:gd name="connsiteY199" fmla="*/ 422031 h 1113692"/>
                  <a:gd name="connsiteX200" fmla="*/ 1230923 w 1570893"/>
                  <a:gd name="connsiteY200" fmla="*/ 457200 h 1113692"/>
                  <a:gd name="connsiteX201" fmla="*/ 1266093 w 1570893"/>
                  <a:gd name="connsiteY201" fmla="*/ 597877 h 1113692"/>
                  <a:gd name="connsiteX202" fmla="*/ 1336431 w 1570893"/>
                  <a:gd name="connsiteY202" fmla="*/ 644769 h 1113692"/>
                  <a:gd name="connsiteX203" fmla="*/ 1395046 w 1570893"/>
                  <a:gd name="connsiteY203" fmla="*/ 633046 h 1113692"/>
                  <a:gd name="connsiteX204" fmla="*/ 1430216 w 1570893"/>
                  <a:gd name="connsiteY204" fmla="*/ 562707 h 1113692"/>
                  <a:gd name="connsiteX205" fmla="*/ 1418493 w 1570893"/>
                  <a:gd name="connsiteY205" fmla="*/ 468923 h 1113692"/>
                  <a:gd name="connsiteX206" fmla="*/ 1395046 w 1570893"/>
                  <a:gd name="connsiteY206" fmla="*/ 445477 h 1113692"/>
                  <a:gd name="connsiteX207" fmla="*/ 1383323 w 1570893"/>
                  <a:gd name="connsiteY207" fmla="*/ 410307 h 1113692"/>
                  <a:gd name="connsiteX208" fmla="*/ 1348154 w 1570893"/>
                  <a:gd name="connsiteY208" fmla="*/ 398584 h 1113692"/>
                  <a:gd name="connsiteX209" fmla="*/ 1266093 w 1570893"/>
                  <a:gd name="connsiteY209" fmla="*/ 363415 h 1113692"/>
                  <a:gd name="connsiteX210" fmla="*/ 1078523 w 1570893"/>
                  <a:gd name="connsiteY210" fmla="*/ 375138 h 1113692"/>
                  <a:gd name="connsiteX211" fmla="*/ 984739 w 1570893"/>
                  <a:gd name="connsiteY211" fmla="*/ 398584 h 1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</a:cxnLst>
                <a:rect l="l" t="t" r="r" b="b"/>
                <a:pathLst>
                  <a:path w="1570893" h="1113692">
                    <a:moveTo>
                      <a:pt x="480646" y="586154"/>
                    </a:moveTo>
                    <a:cubicBezTo>
                      <a:pt x="496277" y="605692"/>
                      <a:pt x="509846" y="627076"/>
                      <a:pt x="527539" y="644769"/>
                    </a:cubicBezTo>
                    <a:cubicBezTo>
                      <a:pt x="537502" y="654732"/>
                      <a:pt x="552745" y="658252"/>
                      <a:pt x="562708" y="668215"/>
                    </a:cubicBezTo>
                    <a:cubicBezTo>
                      <a:pt x="572671" y="678178"/>
                      <a:pt x="575551" y="694106"/>
                      <a:pt x="586154" y="703384"/>
                    </a:cubicBezTo>
                    <a:cubicBezTo>
                      <a:pt x="607361" y="721940"/>
                      <a:pt x="636567" y="730351"/>
                      <a:pt x="656493" y="750277"/>
                    </a:cubicBezTo>
                    <a:cubicBezTo>
                      <a:pt x="677618" y="771402"/>
                      <a:pt x="698269" y="796651"/>
                      <a:pt x="726831" y="808892"/>
                    </a:cubicBezTo>
                    <a:cubicBezTo>
                      <a:pt x="741640" y="815239"/>
                      <a:pt x="758092" y="816707"/>
                      <a:pt x="773723" y="820615"/>
                    </a:cubicBezTo>
                    <a:cubicBezTo>
                      <a:pt x="833303" y="817305"/>
                      <a:pt x="959224" y="846130"/>
                      <a:pt x="1019908" y="785446"/>
                    </a:cubicBezTo>
                    <a:cubicBezTo>
                      <a:pt x="1029871" y="775483"/>
                      <a:pt x="1035539" y="762000"/>
                      <a:pt x="1043354" y="750277"/>
                    </a:cubicBezTo>
                    <a:cubicBezTo>
                      <a:pt x="1039446" y="707292"/>
                      <a:pt x="1037735" y="664051"/>
                      <a:pt x="1031631" y="621323"/>
                    </a:cubicBezTo>
                    <a:cubicBezTo>
                      <a:pt x="1025435" y="577952"/>
                      <a:pt x="1020576" y="592850"/>
                      <a:pt x="996462" y="562707"/>
                    </a:cubicBezTo>
                    <a:cubicBezTo>
                      <a:pt x="981716" y="544274"/>
                      <a:pt x="971344" y="517157"/>
                      <a:pt x="949569" y="504092"/>
                    </a:cubicBezTo>
                    <a:cubicBezTo>
                      <a:pt x="938973" y="497734"/>
                      <a:pt x="926123" y="496277"/>
                      <a:pt x="914400" y="492369"/>
                    </a:cubicBezTo>
                    <a:cubicBezTo>
                      <a:pt x="894862" y="496277"/>
                      <a:pt x="874442" y="497096"/>
                      <a:pt x="855785" y="504092"/>
                    </a:cubicBezTo>
                    <a:cubicBezTo>
                      <a:pt x="842593" y="509039"/>
                      <a:pt x="831313" y="518369"/>
                      <a:pt x="820616" y="527538"/>
                    </a:cubicBezTo>
                    <a:lnTo>
                      <a:pt x="738554" y="609600"/>
                    </a:lnTo>
                    <a:cubicBezTo>
                      <a:pt x="726831" y="621323"/>
                      <a:pt x="717179" y="635573"/>
                      <a:pt x="703385" y="644769"/>
                    </a:cubicBezTo>
                    <a:cubicBezTo>
                      <a:pt x="653378" y="678106"/>
                      <a:pt x="636623" y="693477"/>
                      <a:pt x="586154" y="715107"/>
                    </a:cubicBezTo>
                    <a:cubicBezTo>
                      <a:pt x="574796" y="719975"/>
                      <a:pt x="562038" y="721305"/>
                      <a:pt x="550985" y="726831"/>
                    </a:cubicBezTo>
                    <a:cubicBezTo>
                      <a:pt x="538383" y="733132"/>
                      <a:pt x="528691" y="744555"/>
                      <a:pt x="515816" y="750277"/>
                    </a:cubicBezTo>
                    <a:cubicBezTo>
                      <a:pt x="493232" y="760314"/>
                      <a:pt x="468923" y="765908"/>
                      <a:pt x="445477" y="773723"/>
                    </a:cubicBezTo>
                    <a:lnTo>
                      <a:pt x="410308" y="785446"/>
                    </a:lnTo>
                    <a:lnTo>
                      <a:pt x="375139" y="797169"/>
                    </a:lnTo>
                    <a:lnTo>
                      <a:pt x="339969" y="808892"/>
                    </a:lnTo>
                    <a:cubicBezTo>
                      <a:pt x="317999" y="807427"/>
                      <a:pt x="184892" y="813415"/>
                      <a:pt x="128954" y="785446"/>
                    </a:cubicBezTo>
                    <a:cubicBezTo>
                      <a:pt x="116352" y="779145"/>
                      <a:pt x="105508" y="769815"/>
                      <a:pt x="93785" y="762000"/>
                    </a:cubicBezTo>
                    <a:cubicBezTo>
                      <a:pt x="97693" y="707292"/>
                      <a:pt x="92946" y="651266"/>
                      <a:pt x="105508" y="597877"/>
                    </a:cubicBezTo>
                    <a:cubicBezTo>
                      <a:pt x="109305" y="581739"/>
                      <a:pt x="127941" y="573321"/>
                      <a:pt x="140677" y="562707"/>
                    </a:cubicBezTo>
                    <a:cubicBezTo>
                      <a:pt x="160199" y="546438"/>
                      <a:pt x="200688" y="524635"/>
                      <a:pt x="222739" y="515815"/>
                    </a:cubicBezTo>
                    <a:cubicBezTo>
                      <a:pt x="245686" y="506636"/>
                      <a:pt x="269631" y="500184"/>
                      <a:pt x="293077" y="492369"/>
                    </a:cubicBezTo>
                    <a:cubicBezTo>
                      <a:pt x="304800" y="488461"/>
                      <a:pt x="316258" y="483643"/>
                      <a:pt x="328246" y="480646"/>
                    </a:cubicBezTo>
                    <a:cubicBezTo>
                      <a:pt x="343877" y="476738"/>
                      <a:pt x="359647" y="473349"/>
                      <a:pt x="375139" y="468923"/>
                    </a:cubicBezTo>
                    <a:cubicBezTo>
                      <a:pt x="387021" y="465528"/>
                      <a:pt x="398950" y="462068"/>
                      <a:pt x="410308" y="457200"/>
                    </a:cubicBezTo>
                    <a:cubicBezTo>
                      <a:pt x="426371" y="450316"/>
                      <a:pt x="440340" y="438352"/>
                      <a:pt x="457200" y="433754"/>
                    </a:cubicBezTo>
                    <a:cubicBezTo>
                      <a:pt x="483858" y="426484"/>
                      <a:pt x="512076" y="426974"/>
                      <a:pt x="539262" y="422031"/>
                    </a:cubicBezTo>
                    <a:cubicBezTo>
                      <a:pt x="555114" y="419149"/>
                      <a:pt x="570302" y="413189"/>
                      <a:pt x="586154" y="410307"/>
                    </a:cubicBezTo>
                    <a:cubicBezTo>
                      <a:pt x="613340" y="405364"/>
                      <a:pt x="640862" y="402492"/>
                      <a:pt x="668216" y="398584"/>
                    </a:cubicBezTo>
                    <a:cubicBezTo>
                      <a:pt x="683847" y="390769"/>
                      <a:pt x="698529" y="380664"/>
                      <a:pt x="715108" y="375138"/>
                    </a:cubicBezTo>
                    <a:cubicBezTo>
                      <a:pt x="734011" y="368837"/>
                      <a:pt x="755584" y="371660"/>
                      <a:pt x="773723" y="363415"/>
                    </a:cubicBezTo>
                    <a:cubicBezTo>
                      <a:pt x="799376" y="351755"/>
                      <a:pt x="820616" y="332154"/>
                      <a:pt x="844062" y="316523"/>
                    </a:cubicBezTo>
                    <a:lnTo>
                      <a:pt x="879231" y="293077"/>
                    </a:lnTo>
                    <a:lnTo>
                      <a:pt x="914400" y="269631"/>
                    </a:lnTo>
                    <a:cubicBezTo>
                      <a:pt x="933656" y="211861"/>
                      <a:pt x="937958" y="215332"/>
                      <a:pt x="914400" y="128954"/>
                    </a:cubicBezTo>
                    <a:cubicBezTo>
                      <a:pt x="911492" y="118291"/>
                      <a:pt x="900840" y="110450"/>
                      <a:pt x="890954" y="105507"/>
                    </a:cubicBezTo>
                    <a:cubicBezTo>
                      <a:pt x="876543" y="98301"/>
                      <a:pt x="859693" y="97692"/>
                      <a:pt x="844062" y="93784"/>
                    </a:cubicBezTo>
                    <a:cubicBezTo>
                      <a:pt x="832339" y="85969"/>
                      <a:pt x="821843" y="75888"/>
                      <a:pt x="808893" y="70338"/>
                    </a:cubicBezTo>
                    <a:cubicBezTo>
                      <a:pt x="794084" y="63991"/>
                      <a:pt x="777492" y="63041"/>
                      <a:pt x="762000" y="58615"/>
                    </a:cubicBezTo>
                    <a:cubicBezTo>
                      <a:pt x="644263" y="24976"/>
                      <a:pt x="826546" y="71821"/>
                      <a:pt x="679939" y="35169"/>
                    </a:cubicBezTo>
                    <a:cubicBezTo>
                      <a:pt x="621324" y="39077"/>
                      <a:pt x="561945" y="36683"/>
                      <a:pt x="504093" y="46892"/>
                    </a:cubicBezTo>
                    <a:cubicBezTo>
                      <a:pt x="493208" y="48813"/>
                      <a:pt x="481227" y="59300"/>
                      <a:pt x="480646" y="70338"/>
                    </a:cubicBezTo>
                    <a:cubicBezTo>
                      <a:pt x="477148" y="136792"/>
                      <a:pt x="483762" y="203644"/>
                      <a:pt x="492369" y="269631"/>
                    </a:cubicBezTo>
                    <a:cubicBezTo>
                      <a:pt x="495851" y="296328"/>
                      <a:pt x="516029" y="351905"/>
                      <a:pt x="539262" y="375138"/>
                    </a:cubicBezTo>
                    <a:cubicBezTo>
                      <a:pt x="549225" y="385101"/>
                      <a:pt x="563429" y="389782"/>
                      <a:pt x="574431" y="398584"/>
                    </a:cubicBezTo>
                    <a:cubicBezTo>
                      <a:pt x="583062" y="405489"/>
                      <a:pt x="588399" y="416344"/>
                      <a:pt x="597877" y="422031"/>
                    </a:cubicBezTo>
                    <a:cubicBezTo>
                      <a:pt x="609890" y="429239"/>
                      <a:pt x="671180" y="443287"/>
                      <a:pt x="679939" y="445477"/>
                    </a:cubicBezTo>
                    <a:cubicBezTo>
                      <a:pt x="691662" y="453292"/>
                      <a:pt x="701867" y="464108"/>
                      <a:pt x="715108" y="468923"/>
                    </a:cubicBezTo>
                    <a:cubicBezTo>
                      <a:pt x="760252" y="485339"/>
                      <a:pt x="819324" y="493385"/>
                      <a:pt x="867508" y="504092"/>
                    </a:cubicBezTo>
                    <a:cubicBezTo>
                      <a:pt x="911668" y="513905"/>
                      <a:pt x="910405" y="514483"/>
                      <a:pt x="949569" y="527538"/>
                    </a:cubicBezTo>
                    <a:cubicBezTo>
                      <a:pt x="1041506" y="523707"/>
                      <a:pt x="1318641" y="502744"/>
                      <a:pt x="1430216" y="527538"/>
                    </a:cubicBezTo>
                    <a:cubicBezTo>
                      <a:pt x="1442279" y="530219"/>
                      <a:pt x="1438031" y="550984"/>
                      <a:pt x="1441939" y="562707"/>
                    </a:cubicBezTo>
                    <a:cubicBezTo>
                      <a:pt x="1438031" y="621323"/>
                      <a:pt x="1439874" y="680608"/>
                      <a:pt x="1430216" y="738554"/>
                    </a:cubicBezTo>
                    <a:cubicBezTo>
                      <a:pt x="1427900" y="752452"/>
                      <a:pt x="1413070" y="761121"/>
                      <a:pt x="1406769" y="773723"/>
                    </a:cubicBezTo>
                    <a:cubicBezTo>
                      <a:pt x="1385390" y="816480"/>
                      <a:pt x="1403600" y="842267"/>
                      <a:pt x="1348154" y="879231"/>
                    </a:cubicBezTo>
                    <a:lnTo>
                      <a:pt x="1207477" y="973015"/>
                    </a:lnTo>
                    <a:cubicBezTo>
                      <a:pt x="1195754" y="980830"/>
                      <a:pt x="1185674" y="992006"/>
                      <a:pt x="1172308" y="996461"/>
                    </a:cubicBezTo>
                    <a:cubicBezTo>
                      <a:pt x="1148862" y="1004276"/>
                      <a:pt x="1125946" y="1013912"/>
                      <a:pt x="1101969" y="1019907"/>
                    </a:cubicBezTo>
                    <a:cubicBezTo>
                      <a:pt x="1043089" y="1034628"/>
                      <a:pt x="1070362" y="1026536"/>
                      <a:pt x="1019908" y="1043354"/>
                    </a:cubicBezTo>
                    <a:cubicBezTo>
                      <a:pt x="965200" y="1039446"/>
                      <a:pt x="910256" y="1038040"/>
                      <a:pt x="855785" y="1031631"/>
                    </a:cubicBezTo>
                    <a:cubicBezTo>
                      <a:pt x="843512" y="1030187"/>
                      <a:pt x="829354" y="1028645"/>
                      <a:pt x="820616" y="1019907"/>
                    </a:cubicBezTo>
                    <a:cubicBezTo>
                      <a:pt x="811878" y="1011169"/>
                      <a:pt x="812801" y="996461"/>
                      <a:pt x="808893" y="984738"/>
                    </a:cubicBezTo>
                    <a:cubicBezTo>
                      <a:pt x="828503" y="827860"/>
                      <a:pt x="796053" y="931519"/>
                      <a:pt x="844062" y="867507"/>
                    </a:cubicBezTo>
                    <a:cubicBezTo>
                      <a:pt x="860969" y="844964"/>
                      <a:pt x="890954" y="797169"/>
                      <a:pt x="890954" y="797169"/>
                    </a:cubicBezTo>
                    <a:cubicBezTo>
                      <a:pt x="894862" y="781538"/>
                      <a:pt x="896133" y="765000"/>
                      <a:pt x="902677" y="750277"/>
                    </a:cubicBezTo>
                    <a:cubicBezTo>
                      <a:pt x="924468" y="701247"/>
                      <a:pt x="930982" y="698525"/>
                      <a:pt x="961293" y="668215"/>
                    </a:cubicBezTo>
                    <a:cubicBezTo>
                      <a:pt x="988216" y="560521"/>
                      <a:pt x="949306" y="671477"/>
                      <a:pt x="1008185" y="597877"/>
                    </a:cubicBezTo>
                    <a:cubicBezTo>
                      <a:pt x="1015905" y="588227"/>
                      <a:pt x="1014382" y="573760"/>
                      <a:pt x="1019908" y="562707"/>
                    </a:cubicBezTo>
                    <a:cubicBezTo>
                      <a:pt x="1065360" y="471802"/>
                      <a:pt x="1025610" y="580771"/>
                      <a:pt x="1055077" y="492369"/>
                    </a:cubicBezTo>
                    <a:cubicBezTo>
                      <a:pt x="1051169" y="468923"/>
                      <a:pt x="1051700" y="444287"/>
                      <a:pt x="1043354" y="422031"/>
                    </a:cubicBezTo>
                    <a:cubicBezTo>
                      <a:pt x="1039473" y="411682"/>
                      <a:pt x="1026813" y="407215"/>
                      <a:pt x="1019908" y="398584"/>
                    </a:cubicBezTo>
                    <a:cubicBezTo>
                      <a:pt x="1011107" y="387582"/>
                      <a:pt x="1006425" y="373378"/>
                      <a:pt x="996462" y="363415"/>
                    </a:cubicBezTo>
                    <a:cubicBezTo>
                      <a:pt x="986499" y="353452"/>
                      <a:pt x="972295" y="348770"/>
                      <a:pt x="961293" y="339969"/>
                    </a:cubicBezTo>
                    <a:cubicBezTo>
                      <a:pt x="952662" y="333064"/>
                      <a:pt x="946688" y="323155"/>
                      <a:pt x="937846" y="316523"/>
                    </a:cubicBezTo>
                    <a:cubicBezTo>
                      <a:pt x="915303" y="299616"/>
                      <a:pt x="887433" y="289557"/>
                      <a:pt x="867508" y="269631"/>
                    </a:cubicBezTo>
                    <a:cubicBezTo>
                      <a:pt x="859693" y="261815"/>
                      <a:pt x="853948" y="251127"/>
                      <a:pt x="844062" y="246184"/>
                    </a:cubicBezTo>
                    <a:cubicBezTo>
                      <a:pt x="821957" y="235131"/>
                      <a:pt x="797169" y="230553"/>
                      <a:pt x="773723" y="222738"/>
                    </a:cubicBezTo>
                    <a:lnTo>
                      <a:pt x="738554" y="211015"/>
                    </a:lnTo>
                    <a:lnTo>
                      <a:pt x="703385" y="199292"/>
                    </a:lnTo>
                    <a:lnTo>
                      <a:pt x="668216" y="187569"/>
                    </a:lnTo>
                    <a:cubicBezTo>
                      <a:pt x="660400" y="179754"/>
                      <a:pt x="655794" y="164910"/>
                      <a:pt x="644769" y="164123"/>
                    </a:cubicBezTo>
                    <a:cubicBezTo>
                      <a:pt x="597834" y="160771"/>
                      <a:pt x="547202" y="156986"/>
                      <a:pt x="504093" y="175846"/>
                    </a:cubicBezTo>
                    <a:cubicBezTo>
                      <a:pt x="478277" y="187141"/>
                      <a:pt x="477125" y="226258"/>
                      <a:pt x="457200" y="246184"/>
                    </a:cubicBezTo>
                    <a:lnTo>
                      <a:pt x="433754" y="269631"/>
                    </a:lnTo>
                    <a:cubicBezTo>
                      <a:pt x="437662" y="300892"/>
                      <a:pt x="437188" y="333020"/>
                      <a:pt x="445477" y="363415"/>
                    </a:cubicBezTo>
                    <a:cubicBezTo>
                      <a:pt x="449184" y="377008"/>
                      <a:pt x="462622" y="385982"/>
                      <a:pt x="468923" y="398584"/>
                    </a:cubicBezTo>
                    <a:cubicBezTo>
                      <a:pt x="515277" y="491294"/>
                      <a:pt x="432479" y="368921"/>
                      <a:pt x="515816" y="468923"/>
                    </a:cubicBezTo>
                    <a:cubicBezTo>
                      <a:pt x="524836" y="479747"/>
                      <a:pt x="528659" y="494814"/>
                      <a:pt x="539262" y="504092"/>
                    </a:cubicBezTo>
                    <a:cubicBezTo>
                      <a:pt x="560469" y="522648"/>
                      <a:pt x="586154" y="535353"/>
                      <a:pt x="609600" y="550984"/>
                    </a:cubicBezTo>
                    <a:cubicBezTo>
                      <a:pt x="621323" y="558800"/>
                      <a:pt x="634806" y="564468"/>
                      <a:pt x="644769" y="574431"/>
                    </a:cubicBezTo>
                    <a:lnTo>
                      <a:pt x="668216" y="597877"/>
                    </a:lnTo>
                    <a:cubicBezTo>
                      <a:pt x="676031" y="613508"/>
                      <a:pt x="680474" y="631344"/>
                      <a:pt x="691662" y="644769"/>
                    </a:cubicBezTo>
                    <a:cubicBezTo>
                      <a:pt x="700682" y="655593"/>
                      <a:pt x="716228" y="658937"/>
                      <a:pt x="726831" y="668215"/>
                    </a:cubicBezTo>
                    <a:cubicBezTo>
                      <a:pt x="747626" y="686411"/>
                      <a:pt x="765907" y="707292"/>
                      <a:pt x="785446" y="726831"/>
                    </a:cubicBezTo>
                    <a:lnTo>
                      <a:pt x="808893" y="750277"/>
                    </a:lnTo>
                    <a:lnTo>
                      <a:pt x="844062" y="785446"/>
                    </a:lnTo>
                    <a:cubicBezTo>
                      <a:pt x="872445" y="870594"/>
                      <a:pt x="873971" y="858312"/>
                      <a:pt x="832339" y="1008184"/>
                    </a:cubicBezTo>
                    <a:cubicBezTo>
                      <a:pt x="828568" y="1021760"/>
                      <a:pt x="810044" y="1025909"/>
                      <a:pt x="797169" y="1031631"/>
                    </a:cubicBezTo>
                    <a:cubicBezTo>
                      <a:pt x="774585" y="1041669"/>
                      <a:pt x="750277" y="1047262"/>
                      <a:pt x="726831" y="1055077"/>
                    </a:cubicBezTo>
                    <a:cubicBezTo>
                      <a:pt x="715108" y="1058985"/>
                      <a:pt x="703779" y="1064377"/>
                      <a:pt x="691662" y="1066800"/>
                    </a:cubicBezTo>
                    <a:cubicBezTo>
                      <a:pt x="672123" y="1070708"/>
                      <a:pt x="652270" y="1073280"/>
                      <a:pt x="633046" y="1078523"/>
                    </a:cubicBezTo>
                    <a:cubicBezTo>
                      <a:pt x="609203" y="1085026"/>
                      <a:pt x="586154" y="1094154"/>
                      <a:pt x="562708" y="1101969"/>
                    </a:cubicBezTo>
                    <a:lnTo>
                      <a:pt x="527539" y="1113692"/>
                    </a:lnTo>
                    <a:cubicBezTo>
                      <a:pt x="484554" y="1109784"/>
                      <a:pt x="439532" y="1115618"/>
                      <a:pt x="398585" y="1101969"/>
                    </a:cubicBezTo>
                    <a:cubicBezTo>
                      <a:pt x="386862" y="1098061"/>
                      <a:pt x="387775" y="1079123"/>
                      <a:pt x="386862" y="1066800"/>
                    </a:cubicBezTo>
                    <a:cubicBezTo>
                      <a:pt x="379928" y="973190"/>
                      <a:pt x="384479" y="878846"/>
                      <a:pt x="375139" y="785446"/>
                    </a:cubicBezTo>
                    <a:cubicBezTo>
                      <a:pt x="372680" y="760854"/>
                      <a:pt x="356540" y="739342"/>
                      <a:pt x="351693" y="715107"/>
                    </a:cubicBezTo>
                    <a:cubicBezTo>
                      <a:pt x="345401" y="683651"/>
                      <a:pt x="333520" y="611650"/>
                      <a:pt x="316523" y="586154"/>
                    </a:cubicBezTo>
                    <a:cubicBezTo>
                      <a:pt x="308708" y="574431"/>
                      <a:pt x="299378" y="563586"/>
                      <a:pt x="293077" y="550984"/>
                    </a:cubicBezTo>
                    <a:cubicBezTo>
                      <a:pt x="287551" y="539931"/>
                      <a:pt x="288209" y="526097"/>
                      <a:pt x="281354" y="515815"/>
                    </a:cubicBezTo>
                    <a:cubicBezTo>
                      <a:pt x="272158" y="502021"/>
                      <a:pt x="256799" y="493382"/>
                      <a:pt x="246185" y="480646"/>
                    </a:cubicBezTo>
                    <a:cubicBezTo>
                      <a:pt x="197340" y="422031"/>
                      <a:pt x="252046" y="465015"/>
                      <a:pt x="187569" y="422031"/>
                    </a:cubicBezTo>
                    <a:cubicBezTo>
                      <a:pt x="69738" y="431095"/>
                      <a:pt x="49987" y="392395"/>
                      <a:pt x="11723" y="468923"/>
                    </a:cubicBezTo>
                    <a:cubicBezTo>
                      <a:pt x="6197" y="479976"/>
                      <a:pt x="3908" y="492369"/>
                      <a:pt x="0" y="504092"/>
                    </a:cubicBezTo>
                    <a:cubicBezTo>
                      <a:pt x="3908" y="601784"/>
                      <a:pt x="4757" y="699647"/>
                      <a:pt x="11723" y="797169"/>
                    </a:cubicBezTo>
                    <a:cubicBezTo>
                      <a:pt x="12603" y="809495"/>
                      <a:pt x="17920" y="821286"/>
                      <a:pt x="23446" y="832338"/>
                    </a:cubicBezTo>
                    <a:cubicBezTo>
                      <a:pt x="29747" y="844940"/>
                      <a:pt x="39077" y="855784"/>
                      <a:pt x="46893" y="867507"/>
                    </a:cubicBezTo>
                    <a:cubicBezTo>
                      <a:pt x="50801" y="879230"/>
                      <a:pt x="50896" y="893027"/>
                      <a:pt x="58616" y="902677"/>
                    </a:cubicBezTo>
                    <a:cubicBezTo>
                      <a:pt x="67417" y="913679"/>
                      <a:pt x="82320" y="917934"/>
                      <a:pt x="93785" y="926123"/>
                    </a:cubicBezTo>
                    <a:cubicBezTo>
                      <a:pt x="226065" y="1020609"/>
                      <a:pt x="74389" y="922287"/>
                      <a:pt x="175846" y="973015"/>
                    </a:cubicBezTo>
                    <a:cubicBezTo>
                      <a:pt x="188448" y="979316"/>
                      <a:pt x="198141" y="990739"/>
                      <a:pt x="211016" y="996461"/>
                    </a:cubicBezTo>
                    <a:cubicBezTo>
                      <a:pt x="233600" y="1006498"/>
                      <a:pt x="257908" y="1012091"/>
                      <a:pt x="281354" y="1019907"/>
                    </a:cubicBezTo>
                    <a:cubicBezTo>
                      <a:pt x="339079" y="1039149"/>
                      <a:pt x="304321" y="1029597"/>
                      <a:pt x="386862" y="1043354"/>
                    </a:cubicBezTo>
                    <a:cubicBezTo>
                      <a:pt x="465016" y="1039446"/>
                      <a:pt x="543366" y="1038410"/>
                      <a:pt x="621323" y="1031631"/>
                    </a:cubicBezTo>
                    <a:cubicBezTo>
                      <a:pt x="633634" y="1030560"/>
                      <a:pt x="645691" y="1025908"/>
                      <a:pt x="656493" y="1019907"/>
                    </a:cubicBezTo>
                    <a:cubicBezTo>
                      <a:pt x="681125" y="1006222"/>
                      <a:pt x="726831" y="973015"/>
                      <a:pt x="726831" y="973015"/>
                    </a:cubicBezTo>
                    <a:cubicBezTo>
                      <a:pt x="730739" y="961292"/>
                      <a:pt x="738554" y="950203"/>
                      <a:pt x="738554" y="937846"/>
                    </a:cubicBezTo>
                    <a:cubicBezTo>
                      <a:pt x="738554" y="902460"/>
                      <a:pt x="738021" y="865908"/>
                      <a:pt x="726831" y="832338"/>
                    </a:cubicBezTo>
                    <a:cubicBezTo>
                      <a:pt x="721588" y="816610"/>
                      <a:pt x="704398" y="807783"/>
                      <a:pt x="691662" y="797169"/>
                    </a:cubicBezTo>
                    <a:cubicBezTo>
                      <a:pt x="661361" y="771918"/>
                      <a:pt x="656572" y="773749"/>
                      <a:pt x="621323" y="762000"/>
                    </a:cubicBezTo>
                    <a:cubicBezTo>
                      <a:pt x="609600" y="754185"/>
                      <a:pt x="597156" y="747356"/>
                      <a:pt x="586154" y="738554"/>
                    </a:cubicBezTo>
                    <a:cubicBezTo>
                      <a:pt x="562292" y="719464"/>
                      <a:pt x="556670" y="706049"/>
                      <a:pt x="539262" y="679938"/>
                    </a:cubicBezTo>
                    <a:cubicBezTo>
                      <a:pt x="653642" y="565558"/>
                      <a:pt x="564482" y="637578"/>
                      <a:pt x="914400" y="656492"/>
                    </a:cubicBezTo>
                    <a:cubicBezTo>
                      <a:pt x="938774" y="657810"/>
                      <a:pt x="1061920" y="675891"/>
                      <a:pt x="1090246" y="679938"/>
                    </a:cubicBezTo>
                    <a:lnTo>
                      <a:pt x="1160585" y="703384"/>
                    </a:lnTo>
                    <a:lnTo>
                      <a:pt x="1195754" y="715107"/>
                    </a:lnTo>
                    <a:cubicBezTo>
                      <a:pt x="1203569" y="722923"/>
                      <a:pt x="1210569" y="731649"/>
                      <a:pt x="1219200" y="738554"/>
                    </a:cubicBezTo>
                    <a:cubicBezTo>
                      <a:pt x="1230202" y="747356"/>
                      <a:pt x="1245567" y="750998"/>
                      <a:pt x="1254369" y="762000"/>
                    </a:cubicBezTo>
                    <a:cubicBezTo>
                      <a:pt x="1262089" y="771649"/>
                      <a:pt x="1260567" y="786116"/>
                      <a:pt x="1266093" y="797169"/>
                    </a:cubicBezTo>
                    <a:cubicBezTo>
                      <a:pt x="1301063" y="867108"/>
                      <a:pt x="1287035" y="799275"/>
                      <a:pt x="1348154" y="890954"/>
                    </a:cubicBezTo>
                    <a:cubicBezTo>
                      <a:pt x="1355969" y="902677"/>
                      <a:pt x="1361637" y="916160"/>
                      <a:pt x="1371600" y="926123"/>
                    </a:cubicBezTo>
                    <a:cubicBezTo>
                      <a:pt x="1381563" y="936086"/>
                      <a:pt x="1393894" y="943847"/>
                      <a:pt x="1406769" y="949569"/>
                    </a:cubicBezTo>
                    <a:cubicBezTo>
                      <a:pt x="1429353" y="959606"/>
                      <a:pt x="1477108" y="973015"/>
                      <a:pt x="1477108" y="973015"/>
                    </a:cubicBezTo>
                    <a:cubicBezTo>
                      <a:pt x="1504462" y="969107"/>
                      <a:pt x="1534455" y="973649"/>
                      <a:pt x="1559169" y="961292"/>
                    </a:cubicBezTo>
                    <a:cubicBezTo>
                      <a:pt x="1570222" y="955766"/>
                      <a:pt x="1570893" y="938480"/>
                      <a:pt x="1570893" y="926123"/>
                    </a:cubicBezTo>
                    <a:cubicBezTo>
                      <a:pt x="1570893" y="867378"/>
                      <a:pt x="1565319" y="808700"/>
                      <a:pt x="1559169" y="750277"/>
                    </a:cubicBezTo>
                    <a:cubicBezTo>
                      <a:pt x="1557482" y="734253"/>
                      <a:pt x="1551872" y="718876"/>
                      <a:pt x="1547446" y="703384"/>
                    </a:cubicBezTo>
                    <a:cubicBezTo>
                      <a:pt x="1535653" y="662108"/>
                      <a:pt x="1522417" y="631464"/>
                      <a:pt x="1488831" y="597877"/>
                    </a:cubicBezTo>
                    <a:cubicBezTo>
                      <a:pt x="1465385" y="574431"/>
                      <a:pt x="1449949" y="538023"/>
                      <a:pt x="1418493" y="527538"/>
                    </a:cubicBezTo>
                    <a:cubicBezTo>
                      <a:pt x="1368038" y="510720"/>
                      <a:pt x="1395311" y="518812"/>
                      <a:pt x="1336431" y="504092"/>
                    </a:cubicBezTo>
                    <a:cubicBezTo>
                      <a:pt x="1184234" y="402627"/>
                      <a:pt x="1376031" y="521518"/>
                      <a:pt x="902677" y="468923"/>
                    </a:cubicBezTo>
                    <a:cubicBezTo>
                      <a:pt x="888674" y="467367"/>
                      <a:pt x="887046" y="445477"/>
                      <a:pt x="879231" y="433754"/>
                    </a:cubicBezTo>
                    <a:cubicBezTo>
                      <a:pt x="883139" y="422031"/>
                      <a:pt x="880225" y="404715"/>
                      <a:pt x="890954" y="398584"/>
                    </a:cubicBezTo>
                    <a:cubicBezTo>
                      <a:pt x="911592" y="386791"/>
                      <a:pt x="937800" y="390475"/>
                      <a:pt x="961293" y="386861"/>
                    </a:cubicBezTo>
                    <a:cubicBezTo>
                      <a:pt x="988603" y="382659"/>
                      <a:pt x="1016000" y="379046"/>
                      <a:pt x="1043354" y="375138"/>
                    </a:cubicBezTo>
                    <a:cubicBezTo>
                      <a:pt x="1055077" y="371230"/>
                      <a:pt x="1068874" y="371134"/>
                      <a:pt x="1078523" y="363415"/>
                    </a:cubicBezTo>
                    <a:cubicBezTo>
                      <a:pt x="1107934" y="339886"/>
                      <a:pt x="1111927" y="302154"/>
                      <a:pt x="1090246" y="269631"/>
                    </a:cubicBezTo>
                    <a:cubicBezTo>
                      <a:pt x="1083392" y="259349"/>
                      <a:pt x="1066130" y="263433"/>
                      <a:pt x="1055077" y="257907"/>
                    </a:cubicBezTo>
                    <a:cubicBezTo>
                      <a:pt x="1042475" y="251606"/>
                      <a:pt x="1032783" y="240183"/>
                      <a:pt x="1019908" y="234461"/>
                    </a:cubicBezTo>
                    <a:cubicBezTo>
                      <a:pt x="969763" y="212174"/>
                      <a:pt x="950417" y="212932"/>
                      <a:pt x="902677" y="199292"/>
                    </a:cubicBezTo>
                    <a:cubicBezTo>
                      <a:pt x="890795" y="195897"/>
                      <a:pt x="878561" y="193095"/>
                      <a:pt x="867508" y="187569"/>
                    </a:cubicBezTo>
                    <a:cubicBezTo>
                      <a:pt x="854906" y="181268"/>
                      <a:pt x="845580" y="168938"/>
                      <a:pt x="832339" y="164123"/>
                    </a:cubicBezTo>
                    <a:cubicBezTo>
                      <a:pt x="802055" y="153111"/>
                      <a:pt x="769124" y="150867"/>
                      <a:pt x="738554" y="140677"/>
                    </a:cubicBezTo>
                    <a:cubicBezTo>
                      <a:pt x="671318" y="118265"/>
                      <a:pt x="736729" y="138453"/>
                      <a:pt x="644769" y="117231"/>
                    </a:cubicBezTo>
                    <a:cubicBezTo>
                      <a:pt x="613371" y="109985"/>
                      <a:pt x="582246" y="101600"/>
                      <a:pt x="550985" y="93784"/>
                    </a:cubicBezTo>
                    <a:cubicBezTo>
                      <a:pt x="492099" y="79062"/>
                      <a:pt x="519382" y="87157"/>
                      <a:pt x="468923" y="70338"/>
                    </a:cubicBezTo>
                    <a:cubicBezTo>
                      <a:pt x="402492" y="74246"/>
                      <a:pt x="335846" y="75440"/>
                      <a:pt x="269631" y="82061"/>
                    </a:cubicBezTo>
                    <a:cubicBezTo>
                      <a:pt x="257335" y="83291"/>
                      <a:pt x="243200" y="85046"/>
                      <a:pt x="234462" y="93784"/>
                    </a:cubicBezTo>
                    <a:cubicBezTo>
                      <a:pt x="225724" y="102522"/>
                      <a:pt x="226647" y="117231"/>
                      <a:pt x="222739" y="128954"/>
                    </a:cubicBezTo>
                    <a:cubicBezTo>
                      <a:pt x="226647" y="152400"/>
                      <a:pt x="225634" y="177223"/>
                      <a:pt x="234462" y="199292"/>
                    </a:cubicBezTo>
                    <a:cubicBezTo>
                      <a:pt x="237685" y="207349"/>
                      <a:pt x="277639" y="259339"/>
                      <a:pt x="293077" y="269631"/>
                    </a:cubicBezTo>
                    <a:cubicBezTo>
                      <a:pt x="307617" y="279325"/>
                      <a:pt x="324338" y="285262"/>
                      <a:pt x="339969" y="293077"/>
                    </a:cubicBezTo>
                    <a:cubicBezTo>
                      <a:pt x="379046" y="289169"/>
                      <a:pt x="418934" y="290185"/>
                      <a:pt x="457200" y="281354"/>
                    </a:cubicBezTo>
                    <a:cubicBezTo>
                      <a:pt x="495321" y="272557"/>
                      <a:pt x="487304" y="251568"/>
                      <a:pt x="515816" y="234461"/>
                    </a:cubicBezTo>
                    <a:cubicBezTo>
                      <a:pt x="526412" y="228103"/>
                      <a:pt x="539932" y="228264"/>
                      <a:pt x="550985" y="222738"/>
                    </a:cubicBezTo>
                    <a:cubicBezTo>
                      <a:pt x="641887" y="177287"/>
                      <a:pt x="532925" y="217035"/>
                      <a:pt x="621323" y="187569"/>
                    </a:cubicBezTo>
                    <a:cubicBezTo>
                      <a:pt x="636954" y="175846"/>
                      <a:pt x="652317" y="163756"/>
                      <a:pt x="668216" y="152400"/>
                    </a:cubicBezTo>
                    <a:cubicBezTo>
                      <a:pt x="679681" y="144211"/>
                      <a:pt x="692383" y="137756"/>
                      <a:pt x="703385" y="128954"/>
                    </a:cubicBezTo>
                    <a:cubicBezTo>
                      <a:pt x="712016" y="122049"/>
                      <a:pt x="717353" y="111194"/>
                      <a:pt x="726831" y="105507"/>
                    </a:cubicBezTo>
                    <a:cubicBezTo>
                      <a:pt x="737427" y="99149"/>
                      <a:pt x="750642" y="98652"/>
                      <a:pt x="762000" y="93784"/>
                    </a:cubicBezTo>
                    <a:cubicBezTo>
                      <a:pt x="778063" y="86900"/>
                      <a:pt x="792830" y="77222"/>
                      <a:pt x="808893" y="70338"/>
                    </a:cubicBezTo>
                    <a:cubicBezTo>
                      <a:pt x="820251" y="65470"/>
                      <a:pt x="833009" y="64141"/>
                      <a:pt x="844062" y="58615"/>
                    </a:cubicBezTo>
                    <a:cubicBezTo>
                      <a:pt x="856664" y="52314"/>
                      <a:pt x="866356" y="40891"/>
                      <a:pt x="879231" y="35169"/>
                    </a:cubicBezTo>
                    <a:cubicBezTo>
                      <a:pt x="901815" y="25132"/>
                      <a:pt x="926123" y="19538"/>
                      <a:pt x="949569" y="11723"/>
                    </a:cubicBezTo>
                    <a:lnTo>
                      <a:pt x="984739" y="0"/>
                    </a:lnTo>
                    <a:cubicBezTo>
                      <a:pt x="1066800" y="3908"/>
                      <a:pt x="1149271" y="2651"/>
                      <a:pt x="1230923" y="11723"/>
                    </a:cubicBezTo>
                    <a:cubicBezTo>
                      <a:pt x="1255486" y="14452"/>
                      <a:pt x="1301262" y="35169"/>
                      <a:pt x="1301262" y="35169"/>
                    </a:cubicBezTo>
                    <a:cubicBezTo>
                      <a:pt x="1312985" y="46892"/>
                      <a:pt x="1327235" y="56544"/>
                      <a:pt x="1336431" y="70338"/>
                    </a:cubicBezTo>
                    <a:cubicBezTo>
                      <a:pt x="1365344" y="113707"/>
                      <a:pt x="1340384" y="231952"/>
                      <a:pt x="1336431" y="246184"/>
                    </a:cubicBezTo>
                    <a:cubicBezTo>
                      <a:pt x="1328889" y="273335"/>
                      <a:pt x="1305170" y="293077"/>
                      <a:pt x="1289539" y="316523"/>
                    </a:cubicBezTo>
                    <a:cubicBezTo>
                      <a:pt x="1281724" y="328246"/>
                      <a:pt x="1270549" y="338326"/>
                      <a:pt x="1266093" y="351692"/>
                    </a:cubicBezTo>
                    <a:lnTo>
                      <a:pt x="1242646" y="422031"/>
                    </a:lnTo>
                    <a:lnTo>
                      <a:pt x="1230923" y="457200"/>
                    </a:lnTo>
                    <a:cubicBezTo>
                      <a:pt x="1235881" y="501819"/>
                      <a:pt x="1226331" y="563085"/>
                      <a:pt x="1266093" y="597877"/>
                    </a:cubicBezTo>
                    <a:cubicBezTo>
                      <a:pt x="1287300" y="616433"/>
                      <a:pt x="1336431" y="644769"/>
                      <a:pt x="1336431" y="644769"/>
                    </a:cubicBezTo>
                    <a:cubicBezTo>
                      <a:pt x="1355969" y="640861"/>
                      <a:pt x="1377746" y="642932"/>
                      <a:pt x="1395046" y="633046"/>
                    </a:cubicBezTo>
                    <a:cubicBezTo>
                      <a:pt x="1413763" y="622351"/>
                      <a:pt x="1424198" y="580760"/>
                      <a:pt x="1430216" y="562707"/>
                    </a:cubicBezTo>
                    <a:cubicBezTo>
                      <a:pt x="1426308" y="531446"/>
                      <a:pt x="1427546" y="499099"/>
                      <a:pt x="1418493" y="468923"/>
                    </a:cubicBezTo>
                    <a:cubicBezTo>
                      <a:pt x="1415317" y="458336"/>
                      <a:pt x="1400733" y="454955"/>
                      <a:pt x="1395046" y="445477"/>
                    </a:cubicBezTo>
                    <a:cubicBezTo>
                      <a:pt x="1388688" y="434881"/>
                      <a:pt x="1392061" y="419045"/>
                      <a:pt x="1383323" y="410307"/>
                    </a:cubicBezTo>
                    <a:cubicBezTo>
                      <a:pt x="1374585" y="401569"/>
                      <a:pt x="1359207" y="404110"/>
                      <a:pt x="1348154" y="398584"/>
                    </a:cubicBezTo>
                    <a:cubicBezTo>
                      <a:pt x="1267196" y="358105"/>
                      <a:pt x="1363685" y="387813"/>
                      <a:pt x="1266093" y="363415"/>
                    </a:cubicBezTo>
                    <a:cubicBezTo>
                      <a:pt x="1203570" y="367323"/>
                      <a:pt x="1140475" y="365845"/>
                      <a:pt x="1078523" y="375138"/>
                    </a:cubicBezTo>
                    <a:cubicBezTo>
                      <a:pt x="875613" y="405574"/>
                      <a:pt x="1176149" y="398584"/>
                      <a:pt x="984739" y="398584"/>
                    </a:cubicBez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8" name="Vrije vorm 16"/>
              <p:cNvSpPr/>
              <p:nvPr/>
            </p:nvSpPr>
            <p:spPr>
              <a:xfrm>
                <a:off x="827161" y="2430435"/>
                <a:ext cx="1301719" cy="995095"/>
              </a:xfrm>
              <a:custGeom>
                <a:avLst/>
                <a:gdLst>
                  <a:gd name="connsiteX0" fmla="*/ 480646 w 1570893"/>
                  <a:gd name="connsiteY0" fmla="*/ 586154 h 1113692"/>
                  <a:gd name="connsiteX1" fmla="*/ 527539 w 1570893"/>
                  <a:gd name="connsiteY1" fmla="*/ 644769 h 1113692"/>
                  <a:gd name="connsiteX2" fmla="*/ 562708 w 1570893"/>
                  <a:gd name="connsiteY2" fmla="*/ 668215 h 1113692"/>
                  <a:gd name="connsiteX3" fmla="*/ 586154 w 1570893"/>
                  <a:gd name="connsiteY3" fmla="*/ 703384 h 1113692"/>
                  <a:gd name="connsiteX4" fmla="*/ 656493 w 1570893"/>
                  <a:gd name="connsiteY4" fmla="*/ 750277 h 1113692"/>
                  <a:gd name="connsiteX5" fmla="*/ 726831 w 1570893"/>
                  <a:gd name="connsiteY5" fmla="*/ 808892 h 1113692"/>
                  <a:gd name="connsiteX6" fmla="*/ 773723 w 1570893"/>
                  <a:gd name="connsiteY6" fmla="*/ 820615 h 1113692"/>
                  <a:gd name="connsiteX7" fmla="*/ 1019908 w 1570893"/>
                  <a:gd name="connsiteY7" fmla="*/ 785446 h 1113692"/>
                  <a:gd name="connsiteX8" fmla="*/ 1043354 w 1570893"/>
                  <a:gd name="connsiteY8" fmla="*/ 750277 h 1113692"/>
                  <a:gd name="connsiteX9" fmla="*/ 1031631 w 1570893"/>
                  <a:gd name="connsiteY9" fmla="*/ 621323 h 1113692"/>
                  <a:gd name="connsiteX10" fmla="*/ 996462 w 1570893"/>
                  <a:gd name="connsiteY10" fmla="*/ 562707 h 1113692"/>
                  <a:gd name="connsiteX11" fmla="*/ 949569 w 1570893"/>
                  <a:gd name="connsiteY11" fmla="*/ 504092 h 1113692"/>
                  <a:gd name="connsiteX12" fmla="*/ 914400 w 1570893"/>
                  <a:gd name="connsiteY12" fmla="*/ 492369 h 1113692"/>
                  <a:gd name="connsiteX13" fmla="*/ 855785 w 1570893"/>
                  <a:gd name="connsiteY13" fmla="*/ 504092 h 1113692"/>
                  <a:gd name="connsiteX14" fmla="*/ 820616 w 1570893"/>
                  <a:gd name="connsiteY14" fmla="*/ 527538 h 1113692"/>
                  <a:gd name="connsiteX15" fmla="*/ 738554 w 1570893"/>
                  <a:gd name="connsiteY15" fmla="*/ 609600 h 1113692"/>
                  <a:gd name="connsiteX16" fmla="*/ 703385 w 1570893"/>
                  <a:gd name="connsiteY16" fmla="*/ 644769 h 1113692"/>
                  <a:gd name="connsiteX17" fmla="*/ 586154 w 1570893"/>
                  <a:gd name="connsiteY17" fmla="*/ 715107 h 1113692"/>
                  <a:gd name="connsiteX18" fmla="*/ 550985 w 1570893"/>
                  <a:gd name="connsiteY18" fmla="*/ 726831 h 1113692"/>
                  <a:gd name="connsiteX19" fmla="*/ 515816 w 1570893"/>
                  <a:gd name="connsiteY19" fmla="*/ 750277 h 1113692"/>
                  <a:gd name="connsiteX20" fmla="*/ 445477 w 1570893"/>
                  <a:gd name="connsiteY20" fmla="*/ 773723 h 1113692"/>
                  <a:gd name="connsiteX21" fmla="*/ 410308 w 1570893"/>
                  <a:gd name="connsiteY21" fmla="*/ 785446 h 1113692"/>
                  <a:gd name="connsiteX22" fmla="*/ 375139 w 1570893"/>
                  <a:gd name="connsiteY22" fmla="*/ 797169 h 1113692"/>
                  <a:gd name="connsiteX23" fmla="*/ 339969 w 1570893"/>
                  <a:gd name="connsiteY23" fmla="*/ 808892 h 1113692"/>
                  <a:gd name="connsiteX24" fmla="*/ 128954 w 1570893"/>
                  <a:gd name="connsiteY24" fmla="*/ 785446 h 1113692"/>
                  <a:gd name="connsiteX25" fmla="*/ 93785 w 1570893"/>
                  <a:gd name="connsiteY25" fmla="*/ 762000 h 1113692"/>
                  <a:gd name="connsiteX26" fmla="*/ 105508 w 1570893"/>
                  <a:gd name="connsiteY26" fmla="*/ 597877 h 1113692"/>
                  <a:gd name="connsiteX27" fmla="*/ 140677 w 1570893"/>
                  <a:gd name="connsiteY27" fmla="*/ 562707 h 1113692"/>
                  <a:gd name="connsiteX28" fmla="*/ 222739 w 1570893"/>
                  <a:gd name="connsiteY28" fmla="*/ 515815 h 1113692"/>
                  <a:gd name="connsiteX29" fmla="*/ 293077 w 1570893"/>
                  <a:gd name="connsiteY29" fmla="*/ 492369 h 1113692"/>
                  <a:gd name="connsiteX30" fmla="*/ 328246 w 1570893"/>
                  <a:gd name="connsiteY30" fmla="*/ 480646 h 1113692"/>
                  <a:gd name="connsiteX31" fmla="*/ 375139 w 1570893"/>
                  <a:gd name="connsiteY31" fmla="*/ 468923 h 1113692"/>
                  <a:gd name="connsiteX32" fmla="*/ 410308 w 1570893"/>
                  <a:gd name="connsiteY32" fmla="*/ 457200 h 1113692"/>
                  <a:gd name="connsiteX33" fmla="*/ 457200 w 1570893"/>
                  <a:gd name="connsiteY33" fmla="*/ 433754 h 1113692"/>
                  <a:gd name="connsiteX34" fmla="*/ 539262 w 1570893"/>
                  <a:gd name="connsiteY34" fmla="*/ 422031 h 1113692"/>
                  <a:gd name="connsiteX35" fmla="*/ 586154 w 1570893"/>
                  <a:gd name="connsiteY35" fmla="*/ 410307 h 1113692"/>
                  <a:gd name="connsiteX36" fmla="*/ 668216 w 1570893"/>
                  <a:gd name="connsiteY36" fmla="*/ 398584 h 1113692"/>
                  <a:gd name="connsiteX37" fmla="*/ 715108 w 1570893"/>
                  <a:gd name="connsiteY37" fmla="*/ 375138 h 1113692"/>
                  <a:gd name="connsiteX38" fmla="*/ 773723 w 1570893"/>
                  <a:gd name="connsiteY38" fmla="*/ 363415 h 1113692"/>
                  <a:gd name="connsiteX39" fmla="*/ 844062 w 1570893"/>
                  <a:gd name="connsiteY39" fmla="*/ 316523 h 1113692"/>
                  <a:gd name="connsiteX40" fmla="*/ 879231 w 1570893"/>
                  <a:gd name="connsiteY40" fmla="*/ 293077 h 1113692"/>
                  <a:gd name="connsiteX41" fmla="*/ 914400 w 1570893"/>
                  <a:gd name="connsiteY41" fmla="*/ 269631 h 1113692"/>
                  <a:gd name="connsiteX42" fmla="*/ 914400 w 1570893"/>
                  <a:gd name="connsiteY42" fmla="*/ 128954 h 1113692"/>
                  <a:gd name="connsiteX43" fmla="*/ 890954 w 1570893"/>
                  <a:gd name="connsiteY43" fmla="*/ 105507 h 1113692"/>
                  <a:gd name="connsiteX44" fmla="*/ 844062 w 1570893"/>
                  <a:gd name="connsiteY44" fmla="*/ 93784 h 1113692"/>
                  <a:gd name="connsiteX45" fmla="*/ 808893 w 1570893"/>
                  <a:gd name="connsiteY45" fmla="*/ 70338 h 1113692"/>
                  <a:gd name="connsiteX46" fmla="*/ 762000 w 1570893"/>
                  <a:gd name="connsiteY46" fmla="*/ 58615 h 1113692"/>
                  <a:gd name="connsiteX47" fmla="*/ 679939 w 1570893"/>
                  <a:gd name="connsiteY47" fmla="*/ 35169 h 1113692"/>
                  <a:gd name="connsiteX48" fmla="*/ 504093 w 1570893"/>
                  <a:gd name="connsiteY48" fmla="*/ 46892 h 1113692"/>
                  <a:gd name="connsiteX49" fmla="*/ 480646 w 1570893"/>
                  <a:gd name="connsiteY49" fmla="*/ 70338 h 1113692"/>
                  <a:gd name="connsiteX50" fmla="*/ 492369 w 1570893"/>
                  <a:gd name="connsiteY50" fmla="*/ 269631 h 1113692"/>
                  <a:gd name="connsiteX51" fmla="*/ 539262 w 1570893"/>
                  <a:gd name="connsiteY51" fmla="*/ 375138 h 1113692"/>
                  <a:gd name="connsiteX52" fmla="*/ 574431 w 1570893"/>
                  <a:gd name="connsiteY52" fmla="*/ 398584 h 1113692"/>
                  <a:gd name="connsiteX53" fmla="*/ 597877 w 1570893"/>
                  <a:gd name="connsiteY53" fmla="*/ 422031 h 1113692"/>
                  <a:gd name="connsiteX54" fmla="*/ 679939 w 1570893"/>
                  <a:gd name="connsiteY54" fmla="*/ 445477 h 1113692"/>
                  <a:gd name="connsiteX55" fmla="*/ 715108 w 1570893"/>
                  <a:gd name="connsiteY55" fmla="*/ 468923 h 1113692"/>
                  <a:gd name="connsiteX56" fmla="*/ 867508 w 1570893"/>
                  <a:gd name="connsiteY56" fmla="*/ 504092 h 1113692"/>
                  <a:gd name="connsiteX57" fmla="*/ 949569 w 1570893"/>
                  <a:gd name="connsiteY57" fmla="*/ 527538 h 1113692"/>
                  <a:gd name="connsiteX58" fmla="*/ 1430216 w 1570893"/>
                  <a:gd name="connsiteY58" fmla="*/ 527538 h 1113692"/>
                  <a:gd name="connsiteX59" fmla="*/ 1441939 w 1570893"/>
                  <a:gd name="connsiteY59" fmla="*/ 562707 h 1113692"/>
                  <a:gd name="connsiteX60" fmla="*/ 1430216 w 1570893"/>
                  <a:gd name="connsiteY60" fmla="*/ 738554 h 1113692"/>
                  <a:gd name="connsiteX61" fmla="*/ 1406769 w 1570893"/>
                  <a:gd name="connsiteY61" fmla="*/ 773723 h 1113692"/>
                  <a:gd name="connsiteX62" fmla="*/ 1348154 w 1570893"/>
                  <a:gd name="connsiteY62" fmla="*/ 879231 h 1113692"/>
                  <a:gd name="connsiteX63" fmla="*/ 1207477 w 1570893"/>
                  <a:gd name="connsiteY63" fmla="*/ 973015 h 1113692"/>
                  <a:gd name="connsiteX64" fmla="*/ 1172308 w 1570893"/>
                  <a:gd name="connsiteY64" fmla="*/ 996461 h 1113692"/>
                  <a:gd name="connsiteX65" fmla="*/ 1101969 w 1570893"/>
                  <a:gd name="connsiteY65" fmla="*/ 1019907 h 1113692"/>
                  <a:gd name="connsiteX66" fmla="*/ 1019908 w 1570893"/>
                  <a:gd name="connsiteY66" fmla="*/ 1043354 h 1113692"/>
                  <a:gd name="connsiteX67" fmla="*/ 855785 w 1570893"/>
                  <a:gd name="connsiteY67" fmla="*/ 1031631 h 1113692"/>
                  <a:gd name="connsiteX68" fmla="*/ 820616 w 1570893"/>
                  <a:gd name="connsiteY68" fmla="*/ 1019907 h 1113692"/>
                  <a:gd name="connsiteX69" fmla="*/ 808893 w 1570893"/>
                  <a:gd name="connsiteY69" fmla="*/ 984738 h 1113692"/>
                  <a:gd name="connsiteX70" fmla="*/ 844062 w 1570893"/>
                  <a:gd name="connsiteY70" fmla="*/ 867507 h 1113692"/>
                  <a:gd name="connsiteX71" fmla="*/ 890954 w 1570893"/>
                  <a:gd name="connsiteY71" fmla="*/ 797169 h 1113692"/>
                  <a:gd name="connsiteX72" fmla="*/ 902677 w 1570893"/>
                  <a:gd name="connsiteY72" fmla="*/ 750277 h 1113692"/>
                  <a:gd name="connsiteX73" fmla="*/ 961293 w 1570893"/>
                  <a:gd name="connsiteY73" fmla="*/ 668215 h 1113692"/>
                  <a:gd name="connsiteX74" fmla="*/ 1008185 w 1570893"/>
                  <a:gd name="connsiteY74" fmla="*/ 597877 h 1113692"/>
                  <a:gd name="connsiteX75" fmla="*/ 1019908 w 1570893"/>
                  <a:gd name="connsiteY75" fmla="*/ 562707 h 1113692"/>
                  <a:gd name="connsiteX76" fmla="*/ 1055077 w 1570893"/>
                  <a:gd name="connsiteY76" fmla="*/ 492369 h 1113692"/>
                  <a:gd name="connsiteX77" fmla="*/ 1043354 w 1570893"/>
                  <a:gd name="connsiteY77" fmla="*/ 422031 h 1113692"/>
                  <a:gd name="connsiteX78" fmla="*/ 1019908 w 1570893"/>
                  <a:gd name="connsiteY78" fmla="*/ 398584 h 1113692"/>
                  <a:gd name="connsiteX79" fmla="*/ 996462 w 1570893"/>
                  <a:gd name="connsiteY79" fmla="*/ 363415 h 1113692"/>
                  <a:gd name="connsiteX80" fmla="*/ 961293 w 1570893"/>
                  <a:gd name="connsiteY80" fmla="*/ 339969 h 1113692"/>
                  <a:gd name="connsiteX81" fmla="*/ 937846 w 1570893"/>
                  <a:gd name="connsiteY81" fmla="*/ 316523 h 1113692"/>
                  <a:gd name="connsiteX82" fmla="*/ 867508 w 1570893"/>
                  <a:gd name="connsiteY82" fmla="*/ 269631 h 1113692"/>
                  <a:gd name="connsiteX83" fmla="*/ 844062 w 1570893"/>
                  <a:gd name="connsiteY83" fmla="*/ 246184 h 1113692"/>
                  <a:gd name="connsiteX84" fmla="*/ 773723 w 1570893"/>
                  <a:gd name="connsiteY84" fmla="*/ 222738 h 1113692"/>
                  <a:gd name="connsiteX85" fmla="*/ 738554 w 1570893"/>
                  <a:gd name="connsiteY85" fmla="*/ 211015 h 1113692"/>
                  <a:gd name="connsiteX86" fmla="*/ 703385 w 1570893"/>
                  <a:gd name="connsiteY86" fmla="*/ 199292 h 1113692"/>
                  <a:gd name="connsiteX87" fmla="*/ 668216 w 1570893"/>
                  <a:gd name="connsiteY87" fmla="*/ 187569 h 1113692"/>
                  <a:gd name="connsiteX88" fmla="*/ 644769 w 1570893"/>
                  <a:gd name="connsiteY88" fmla="*/ 164123 h 1113692"/>
                  <a:gd name="connsiteX89" fmla="*/ 504093 w 1570893"/>
                  <a:gd name="connsiteY89" fmla="*/ 175846 h 1113692"/>
                  <a:gd name="connsiteX90" fmla="*/ 457200 w 1570893"/>
                  <a:gd name="connsiteY90" fmla="*/ 246184 h 1113692"/>
                  <a:gd name="connsiteX91" fmla="*/ 433754 w 1570893"/>
                  <a:gd name="connsiteY91" fmla="*/ 269631 h 1113692"/>
                  <a:gd name="connsiteX92" fmla="*/ 445477 w 1570893"/>
                  <a:gd name="connsiteY92" fmla="*/ 363415 h 1113692"/>
                  <a:gd name="connsiteX93" fmla="*/ 468923 w 1570893"/>
                  <a:gd name="connsiteY93" fmla="*/ 398584 h 1113692"/>
                  <a:gd name="connsiteX94" fmla="*/ 515816 w 1570893"/>
                  <a:gd name="connsiteY94" fmla="*/ 468923 h 1113692"/>
                  <a:gd name="connsiteX95" fmla="*/ 539262 w 1570893"/>
                  <a:gd name="connsiteY95" fmla="*/ 504092 h 1113692"/>
                  <a:gd name="connsiteX96" fmla="*/ 609600 w 1570893"/>
                  <a:gd name="connsiteY96" fmla="*/ 550984 h 1113692"/>
                  <a:gd name="connsiteX97" fmla="*/ 644769 w 1570893"/>
                  <a:gd name="connsiteY97" fmla="*/ 574431 h 1113692"/>
                  <a:gd name="connsiteX98" fmla="*/ 668216 w 1570893"/>
                  <a:gd name="connsiteY98" fmla="*/ 597877 h 1113692"/>
                  <a:gd name="connsiteX99" fmla="*/ 691662 w 1570893"/>
                  <a:gd name="connsiteY99" fmla="*/ 644769 h 1113692"/>
                  <a:gd name="connsiteX100" fmla="*/ 726831 w 1570893"/>
                  <a:gd name="connsiteY100" fmla="*/ 668215 h 1113692"/>
                  <a:gd name="connsiteX101" fmla="*/ 785446 w 1570893"/>
                  <a:gd name="connsiteY101" fmla="*/ 726831 h 1113692"/>
                  <a:gd name="connsiteX102" fmla="*/ 808893 w 1570893"/>
                  <a:gd name="connsiteY102" fmla="*/ 750277 h 1113692"/>
                  <a:gd name="connsiteX103" fmla="*/ 844062 w 1570893"/>
                  <a:gd name="connsiteY103" fmla="*/ 785446 h 1113692"/>
                  <a:gd name="connsiteX104" fmla="*/ 832339 w 1570893"/>
                  <a:gd name="connsiteY104" fmla="*/ 1008184 h 1113692"/>
                  <a:gd name="connsiteX105" fmla="*/ 797169 w 1570893"/>
                  <a:gd name="connsiteY105" fmla="*/ 1031631 h 1113692"/>
                  <a:gd name="connsiteX106" fmla="*/ 726831 w 1570893"/>
                  <a:gd name="connsiteY106" fmla="*/ 1055077 h 1113692"/>
                  <a:gd name="connsiteX107" fmla="*/ 691662 w 1570893"/>
                  <a:gd name="connsiteY107" fmla="*/ 1066800 h 1113692"/>
                  <a:gd name="connsiteX108" fmla="*/ 633046 w 1570893"/>
                  <a:gd name="connsiteY108" fmla="*/ 1078523 h 1113692"/>
                  <a:gd name="connsiteX109" fmla="*/ 562708 w 1570893"/>
                  <a:gd name="connsiteY109" fmla="*/ 1101969 h 1113692"/>
                  <a:gd name="connsiteX110" fmla="*/ 527539 w 1570893"/>
                  <a:gd name="connsiteY110" fmla="*/ 1113692 h 1113692"/>
                  <a:gd name="connsiteX111" fmla="*/ 398585 w 1570893"/>
                  <a:gd name="connsiteY111" fmla="*/ 1101969 h 1113692"/>
                  <a:gd name="connsiteX112" fmla="*/ 386862 w 1570893"/>
                  <a:gd name="connsiteY112" fmla="*/ 1066800 h 1113692"/>
                  <a:gd name="connsiteX113" fmla="*/ 375139 w 1570893"/>
                  <a:gd name="connsiteY113" fmla="*/ 785446 h 1113692"/>
                  <a:gd name="connsiteX114" fmla="*/ 351693 w 1570893"/>
                  <a:gd name="connsiteY114" fmla="*/ 715107 h 1113692"/>
                  <a:gd name="connsiteX115" fmla="*/ 316523 w 1570893"/>
                  <a:gd name="connsiteY115" fmla="*/ 586154 h 1113692"/>
                  <a:gd name="connsiteX116" fmla="*/ 293077 w 1570893"/>
                  <a:gd name="connsiteY116" fmla="*/ 550984 h 1113692"/>
                  <a:gd name="connsiteX117" fmla="*/ 281354 w 1570893"/>
                  <a:gd name="connsiteY117" fmla="*/ 515815 h 1113692"/>
                  <a:gd name="connsiteX118" fmla="*/ 246185 w 1570893"/>
                  <a:gd name="connsiteY118" fmla="*/ 480646 h 1113692"/>
                  <a:gd name="connsiteX119" fmla="*/ 187569 w 1570893"/>
                  <a:gd name="connsiteY119" fmla="*/ 422031 h 1113692"/>
                  <a:gd name="connsiteX120" fmla="*/ 11723 w 1570893"/>
                  <a:gd name="connsiteY120" fmla="*/ 468923 h 1113692"/>
                  <a:gd name="connsiteX121" fmla="*/ 0 w 1570893"/>
                  <a:gd name="connsiteY121" fmla="*/ 504092 h 1113692"/>
                  <a:gd name="connsiteX122" fmla="*/ 11723 w 1570893"/>
                  <a:gd name="connsiteY122" fmla="*/ 797169 h 1113692"/>
                  <a:gd name="connsiteX123" fmla="*/ 23446 w 1570893"/>
                  <a:gd name="connsiteY123" fmla="*/ 832338 h 1113692"/>
                  <a:gd name="connsiteX124" fmla="*/ 46893 w 1570893"/>
                  <a:gd name="connsiteY124" fmla="*/ 867507 h 1113692"/>
                  <a:gd name="connsiteX125" fmla="*/ 58616 w 1570893"/>
                  <a:gd name="connsiteY125" fmla="*/ 902677 h 1113692"/>
                  <a:gd name="connsiteX126" fmla="*/ 93785 w 1570893"/>
                  <a:gd name="connsiteY126" fmla="*/ 926123 h 1113692"/>
                  <a:gd name="connsiteX127" fmla="*/ 175846 w 1570893"/>
                  <a:gd name="connsiteY127" fmla="*/ 973015 h 1113692"/>
                  <a:gd name="connsiteX128" fmla="*/ 211016 w 1570893"/>
                  <a:gd name="connsiteY128" fmla="*/ 996461 h 1113692"/>
                  <a:gd name="connsiteX129" fmla="*/ 281354 w 1570893"/>
                  <a:gd name="connsiteY129" fmla="*/ 1019907 h 1113692"/>
                  <a:gd name="connsiteX130" fmla="*/ 386862 w 1570893"/>
                  <a:gd name="connsiteY130" fmla="*/ 1043354 h 1113692"/>
                  <a:gd name="connsiteX131" fmla="*/ 621323 w 1570893"/>
                  <a:gd name="connsiteY131" fmla="*/ 1031631 h 1113692"/>
                  <a:gd name="connsiteX132" fmla="*/ 656493 w 1570893"/>
                  <a:gd name="connsiteY132" fmla="*/ 1019907 h 1113692"/>
                  <a:gd name="connsiteX133" fmla="*/ 726831 w 1570893"/>
                  <a:gd name="connsiteY133" fmla="*/ 973015 h 1113692"/>
                  <a:gd name="connsiteX134" fmla="*/ 738554 w 1570893"/>
                  <a:gd name="connsiteY134" fmla="*/ 937846 h 1113692"/>
                  <a:gd name="connsiteX135" fmla="*/ 726831 w 1570893"/>
                  <a:gd name="connsiteY135" fmla="*/ 832338 h 1113692"/>
                  <a:gd name="connsiteX136" fmla="*/ 691662 w 1570893"/>
                  <a:gd name="connsiteY136" fmla="*/ 797169 h 1113692"/>
                  <a:gd name="connsiteX137" fmla="*/ 621323 w 1570893"/>
                  <a:gd name="connsiteY137" fmla="*/ 762000 h 1113692"/>
                  <a:gd name="connsiteX138" fmla="*/ 586154 w 1570893"/>
                  <a:gd name="connsiteY138" fmla="*/ 738554 h 1113692"/>
                  <a:gd name="connsiteX139" fmla="*/ 539262 w 1570893"/>
                  <a:gd name="connsiteY139" fmla="*/ 679938 h 1113692"/>
                  <a:gd name="connsiteX140" fmla="*/ 914400 w 1570893"/>
                  <a:gd name="connsiteY140" fmla="*/ 656492 h 1113692"/>
                  <a:gd name="connsiteX141" fmla="*/ 1090246 w 1570893"/>
                  <a:gd name="connsiteY141" fmla="*/ 679938 h 1113692"/>
                  <a:gd name="connsiteX142" fmla="*/ 1160585 w 1570893"/>
                  <a:gd name="connsiteY142" fmla="*/ 703384 h 1113692"/>
                  <a:gd name="connsiteX143" fmla="*/ 1195754 w 1570893"/>
                  <a:gd name="connsiteY143" fmla="*/ 715107 h 1113692"/>
                  <a:gd name="connsiteX144" fmla="*/ 1219200 w 1570893"/>
                  <a:gd name="connsiteY144" fmla="*/ 738554 h 1113692"/>
                  <a:gd name="connsiteX145" fmla="*/ 1254369 w 1570893"/>
                  <a:gd name="connsiteY145" fmla="*/ 762000 h 1113692"/>
                  <a:gd name="connsiteX146" fmla="*/ 1266093 w 1570893"/>
                  <a:gd name="connsiteY146" fmla="*/ 797169 h 1113692"/>
                  <a:gd name="connsiteX147" fmla="*/ 1348154 w 1570893"/>
                  <a:gd name="connsiteY147" fmla="*/ 890954 h 1113692"/>
                  <a:gd name="connsiteX148" fmla="*/ 1371600 w 1570893"/>
                  <a:gd name="connsiteY148" fmla="*/ 926123 h 1113692"/>
                  <a:gd name="connsiteX149" fmla="*/ 1406769 w 1570893"/>
                  <a:gd name="connsiteY149" fmla="*/ 949569 h 1113692"/>
                  <a:gd name="connsiteX150" fmla="*/ 1477108 w 1570893"/>
                  <a:gd name="connsiteY150" fmla="*/ 973015 h 1113692"/>
                  <a:gd name="connsiteX151" fmla="*/ 1559169 w 1570893"/>
                  <a:gd name="connsiteY151" fmla="*/ 961292 h 1113692"/>
                  <a:gd name="connsiteX152" fmla="*/ 1570893 w 1570893"/>
                  <a:gd name="connsiteY152" fmla="*/ 926123 h 1113692"/>
                  <a:gd name="connsiteX153" fmla="*/ 1559169 w 1570893"/>
                  <a:gd name="connsiteY153" fmla="*/ 750277 h 1113692"/>
                  <a:gd name="connsiteX154" fmla="*/ 1547446 w 1570893"/>
                  <a:gd name="connsiteY154" fmla="*/ 703384 h 1113692"/>
                  <a:gd name="connsiteX155" fmla="*/ 1488831 w 1570893"/>
                  <a:gd name="connsiteY155" fmla="*/ 597877 h 1113692"/>
                  <a:gd name="connsiteX156" fmla="*/ 1418493 w 1570893"/>
                  <a:gd name="connsiteY156" fmla="*/ 527538 h 1113692"/>
                  <a:gd name="connsiteX157" fmla="*/ 1336431 w 1570893"/>
                  <a:gd name="connsiteY157" fmla="*/ 504092 h 1113692"/>
                  <a:gd name="connsiteX158" fmla="*/ 902677 w 1570893"/>
                  <a:gd name="connsiteY158" fmla="*/ 468923 h 1113692"/>
                  <a:gd name="connsiteX159" fmla="*/ 879231 w 1570893"/>
                  <a:gd name="connsiteY159" fmla="*/ 433754 h 1113692"/>
                  <a:gd name="connsiteX160" fmla="*/ 890954 w 1570893"/>
                  <a:gd name="connsiteY160" fmla="*/ 398584 h 1113692"/>
                  <a:gd name="connsiteX161" fmla="*/ 961293 w 1570893"/>
                  <a:gd name="connsiteY161" fmla="*/ 386861 h 1113692"/>
                  <a:gd name="connsiteX162" fmla="*/ 1043354 w 1570893"/>
                  <a:gd name="connsiteY162" fmla="*/ 375138 h 1113692"/>
                  <a:gd name="connsiteX163" fmla="*/ 1078523 w 1570893"/>
                  <a:gd name="connsiteY163" fmla="*/ 363415 h 1113692"/>
                  <a:gd name="connsiteX164" fmla="*/ 1090246 w 1570893"/>
                  <a:gd name="connsiteY164" fmla="*/ 269631 h 1113692"/>
                  <a:gd name="connsiteX165" fmla="*/ 1055077 w 1570893"/>
                  <a:gd name="connsiteY165" fmla="*/ 257907 h 1113692"/>
                  <a:gd name="connsiteX166" fmla="*/ 1019908 w 1570893"/>
                  <a:gd name="connsiteY166" fmla="*/ 234461 h 1113692"/>
                  <a:gd name="connsiteX167" fmla="*/ 902677 w 1570893"/>
                  <a:gd name="connsiteY167" fmla="*/ 199292 h 1113692"/>
                  <a:gd name="connsiteX168" fmla="*/ 867508 w 1570893"/>
                  <a:gd name="connsiteY168" fmla="*/ 187569 h 1113692"/>
                  <a:gd name="connsiteX169" fmla="*/ 832339 w 1570893"/>
                  <a:gd name="connsiteY169" fmla="*/ 164123 h 1113692"/>
                  <a:gd name="connsiteX170" fmla="*/ 738554 w 1570893"/>
                  <a:gd name="connsiteY170" fmla="*/ 140677 h 1113692"/>
                  <a:gd name="connsiteX171" fmla="*/ 644769 w 1570893"/>
                  <a:gd name="connsiteY171" fmla="*/ 117231 h 1113692"/>
                  <a:gd name="connsiteX172" fmla="*/ 550985 w 1570893"/>
                  <a:gd name="connsiteY172" fmla="*/ 93784 h 1113692"/>
                  <a:gd name="connsiteX173" fmla="*/ 468923 w 1570893"/>
                  <a:gd name="connsiteY173" fmla="*/ 70338 h 1113692"/>
                  <a:gd name="connsiteX174" fmla="*/ 269631 w 1570893"/>
                  <a:gd name="connsiteY174" fmla="*/ 82061 h 1113692"/>
                  <a:gd name="connsiteX175" fmla="*/ 234462 w 1570893"/>
                  <a:gd name="connsiteY175" fmla="*/ 93784 h 1113692"/>
                  <a:gd name="connsiteX176" fmla="*/ 222739 w 1570893"/>
                  <a:gd name="connsiteY176" fmla="*/ 128954 h 1113692"/>
                  <a:gd name="connsiteX177" fmla="*/ 234462 w 1570893"/>
                  <a:gd name="connsiteY177" fmla="*/ 199292 h 1113692"/>
                  <a:gd name="connsiteX178" fmla="*/ 293077 w 1570893"/>
                  <a:gd name="connsiteY178" fmla="*/ 269631 h 1113692"/>
                  <a:gd name="connsiteX179" fmla="*/ 339969 w 1570893"/>
                  <a:gd name="connsiteY179" fmla="*/ 293077 h 1113692"/>
                  <a:gd name="connsiteX180" fmla="*/ 457200 w 1570893"/>
                  <a:gd name="connsiteY180" fmla="*/ 281354 h 1113692"/>
                  <a:gd name="connsiteX181" fmla="*/ 515816 w 1570893"/>
                  <a:gd name="connsiteY181" fmla="*/ 234461 h 1113692"/>
                  <a:gd name="connsiteX182" fmla="*/ 550985 w 1570893"/>
                  <a:gd name="connsiteY182" fmla="*/ 222738 h 1113692"/>
                  <a:gd name="connsiteX183" fmla="*/ 621323 w 1570893"/>
                  <a:gd name="connsiteY183" fmla="*/ 187569 h 1113692"/>
                  <a:gd name="connsiteX184" fmla="*/ 668216 w 1570893"/>
                  <a:gd name="connsiteY184" fmla="*/ 152400 h 1113692"/>
                  <a:gd name="connsiteX185" fmla="*/ 703385 w 1570893"/>
                  <a:gd name="connsiteY185" fmla="*/ 128954 h 1113692"/>
                  <a:gd name="connsiteX186" fmla="*/ 726831 w 1570893"/>
                  <a:gd name="connsiteY186" fmla="*/ 105507 h 1113692"/>
                  <a:gd name="connsiteX187" fmla="*/ 762000 w 1570893"/>
                  <a:gd name="connsiteY187" fmla="*/ 93784 h 1113692"/>
                  <a:gd name="connsiteX188" fmla="*/ 808893 w 1570893"/>
                  <a:gd name="connsiteY188" fmla="*/ 70338 h 1113692"/>
                  <a:gd name="connsiteX189" fmla="*/ 844062 w 1570893"/>
                  <a:gd name="connsiteY189" fmla="*/ 58615 h 1113692"/>
                  <a:gd name="connsiteX190" fmla="*/ 879231 w 1570893"/>
                  <a:gd name="connsiteY190" fmla="*/ 35169 h 1113692"/>
                  <a:gd name="connsiteX191" fmla="*/ 949569 w 1570893"/>
                  <a:gd name="connsiteY191" fmla="*/ 11723 h 1113692"/>
                  <a:gd name="connsiteX192" fmla="*/ 984739 w 1570893"/>
                  <a:gd name="connsiteY192" fmla="*/ 0 h 1113692"/>
                  <a:gd name="connsiteX193" fmla="*/ 1230923 w 1570893"/>
                  <a:gd name="connsiteY193" fmla="*/ 11723 h 1113692"/>
                  <a:gd name="connsiteX194" fmla="*/ 1301262 w 1570893"/>
                  <a:gd name="connsiteY194" fmla="*/ 35169 h 1113692"/>
                  <a:gd name="connsiteX195" fmla="*/ 1336431 w 1570893"/>
                  <a:gd name="connsiteY195" fmla="*/ 70338 h 1113692"/>
                  <a:gd name="connsiteX196" fmla="*/ 1336431 w 1570893"/>
                  <a:gd name="connsiteY196" fmla="*/ 246184 h 1113692"/>
                  <a:gd name="connsiteX197" fmla="*/ 1289539 w 1570893"/>
                  <a:gd name="connsiteY197" fmla="*/ 316523 h 1113692"/>
                  <a:gd name="connsiteX198" fmla="*/ 1266093 w 1570893"/>
                  <a:gd name="connsiteY198" fmla="*/ 351692 h 1113692"/>
                  <a:gd name="connsiteX199" fmla="*/ 1242646 w 1570893"/>
                  <a:gd name="connsiteY199" fmla="*/ 422031 h 1113692"/>
                  <a:gd name="connsiteX200" fmla="*/ 1230923 w 1570893"/>
                  <a:gd name="connsiteY200" fmla="*/ 457200 h 1113692"/>
                  <a:gd name="connsiteX201" fmla="*/ 1266093 w 1570893"/>
                  <a:gd name="connsiteY201" fmla="*/ 597877 h 1113692"/>
                  <a:gd name="connsiteX202" fmla="*/ 1336431 w 1570893"/>
                  <a:gd name="connsiteY202" fmla="*/ 644769 h 1113692"/>
                  <a:gd name="connsiteX203" fmla="*/ 1395046 w 1570893"/>
                  <a:gd name="connsiteY203" fmla="*/ 633046 h 1113692"/>
                  <a:gd name="connsiteX204" fmla="*/ 1430216 w 1570893"/>
                  <a:gd name="connsiteY204" fmla="*/ 562707 h 1113692"/>
                  <a:gd name="connsiteX205" fmla="*/ 1418493 w 1570893"/>
                  <a:gd name="connsiteY205" fmla="*/ 468923 h 1113692"/>
                  <a:gd name="connsiteX206" fmla="*/ 1395046 w 1570893"/>
                  <a:gd name="connsiteY206" fmla="*/ 445477 h 1113692"/>
                  <a:gd name="connsiteX207" fmla="*/ 1383323 w 1570893"/>
                  <a:gd name="connsiteY207" fmla="*/ 410307 h 1113692"/>
                  <a:gd name="connsiteX208" fmla="*/ 1348154 w 1570893"/>
                  <a:gd name="connsiteY208" fmla="*/ 398584 h 1113692"/>
                  <a:gd name="connsiteX209" fmla="*/ 1266093 w 1570893"/>
                  <a:gd name="connsiteY209" fmla="*/ 363415 h 1113692"/>
                  <a:gd name="connsiteX210" fmla="*/ 1078523 w 1570893"/>
                  <a:gd name="connsiteY210" fmla="*/ 375138 h 1113692"/>
                  <a:gd name="connsiteX211" fmla="*/ 984739 w 1570893"/>
                  <a:gd name="connsiteY211" fmla="*/ 398584 h 1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</a:cxnLst>
                <a:rect l="l" t="t" r="r" b="b"/>
                <a:pathLst>
                  <a:path w="1570893" h="1113692">
                    <a:moveTo>
                      <a:pt x="480646" y="586154"/>
                    </a:moveTo>
                    <a:cubicBezTo>
                      <a:pt x="496277" y="605692"/>
                      <a:pt x="509846" y="627076"/>
                      <a:pt x="527539" y="644769"/>
                    </a:cubicBezTo>
                    <a:cubicBezTo>
                      <a:pt x="537502" y="654732"/>
                      <a:pt x="552745" y="658252"/>
                      <a:pt x="562708" y="668215"/>
                    </a:cubicBezTo>
                    <a:cubicBezTo>
                      <a:pt x="572671" y="678178"/>
                      <a:pt x="575551" y="694106"/>
                      <a:pt x="586154" y="703384"/>
                    </a:cubicBezTo>
                    <a:cubicBezTo>
                      <a:pt x="607361" y="721940"/>
                      <a:pt x="636567" y="730351"/>
                      <a:pt x="656493" y="750277"/>
                    </a:cubicBezTo>
                    <a:cubicBezTo>
                      <a:pt x="677618" y="771402"/>
                      <a:pt x="698269" y="796651"/>
                      <a:pt x="726831" y="808892"/>
                    </a:cubicBezTo>
                    <a:cubicBezTo>
                      <a:pt x="741640" y="815239"/>
                      <a:pt x="758092" y="816707"/>
                      <a:pt x="773723" y="820615"/>
                    </a:cubicBezTo>
                    <a:cubicBezTo>
                      <a:pt x="833303" y="817305"/>
                      <a:pt x="959224" y="846130"/>
                      <a:pt x="1019908" y="785446"/>
                    </a:cubicBezTo>
                    <a:cubicBezTo>
                      <a:pt x="1029871" y="775483"/>
                      <a:pt x="1035539" y="762000"/>
                      <a:pt x="1043354" y="750277"/>
                    </a:cubicBezTo>
                    <a:cubicBezTo>
                      <a:pt x="1039446" y="707292"/>
                      <a:pt x="1037735" y="664051"/>
                      <a:pt x="1031631" y="621323"/>
                    </a:cubicBezTo>
                    <a:cubicBezTo>
                      <a:pt x="1025435" y="577952"/>
                      <a:pt x="1020576" y="592850"/>
                      <a:pt x="996462" y="562707"/>
                    </a:cubicBezTo>
                    <a:cubicBezTo>
                      <a:pt x="981716" y="544274"/>
                      <a:pt x="971344" y="517157"/>
                      <a:pt x="949569" y="504092"/>
                    </a:cubicBezTo>
                    <a:cubicBezTo>
                      <a:pt x="938973" y="497734"/>
                      <a:pt x="926123" y="496277"/>
                      <a:pt x="914400" y="492369"/>
                    </a:cubicBezTo>
                    <a:cubicBezTo>
                      <a:pt x="894862" y="496277"/>
                      <a:pt x="874442" y="497096"/>
                      <a:pt x="855785" y="504092"/>
                    </a:cubicBezTo>
                    <a:cubicBezTo>
                      <a:pt x="842593" y="509039"/>
                      <a:pt x="831313" y="518369"/>
                      <a:pt x="820616" y="527538"/>
                    </a:cubicBezTo>
                    <a:lnTo>
                      <a:pt x="738554" y="609600"/>
                    </a:lnTo>
                    <a:cubicBezTo>
                      <a:pt x="726831" y="621323"/>
                      <a:pt x="717179" y="635573"/>
                      <a:pt x="703385" y="644769"/>
                    </a:cubicBezTo>
                    <a:cubicBezTo>
                      <a:pt x="653378" y="678106"/>
                      <a:pt x="636623" y="693477"/>
                      <a:pt x="586154" y="715107"/>
                    </a:cubicBezTo>
                    <a:cubicBezTo>
                      <a:pt x="574796" y="719975"/>
                      <a:pt x="562038" y="721305"/>
                      <a:pt x="550985" y="726831"/>
                    </a:cubicBezTo>
                    <a:cubicBezTo>
                      <a:pt x="538383" y="733132"/>
                      <a:pt x="528691" y="744555"/>
                      <a:pt x="515816" y="750277"/>
                    </a:cubicBezTo>
                    <a:cubicBezTo>
                      <a:pt x="493232" y="760314"/>
                      <a:pt x="468923" y="765908"/>
                      <a:pt x="445477" y="773723"/>
                    </a:cubicBezTo>
                    <a:lnTo>
                      <a:pt x="410308" y="785446"/>
                    </a:lnTo>
                    <a:lnTo>
                      <a:pt x="375139" y="797169"/>
                    </a:lnTo>
                    <a:lnTo>
                      <a:pt x="339969" y="808892"/>
                    </a:lnTo>
                    <a:cubicBezTo>
                      <a:pt x="317999" y="807427"/>
                      <a:pt x="184892" y="813415"/>
                      <a:pt x="128954" y="785446"/>
                    </a:cubicBezTo>
                    <a:cubicBezTo>
                      <a:pt x="116352" y="779145"/>
                      <a:pt x="105508" y="769815"/>
                      <a:pt x="93785" y="762000"/>
                    </a:cubicBezTo>
                    <a:cubicBezTo>
                      <a:pt x="97693" y="707292"/>
                      <a:pt x="92946" y="651266"/>
                      <a:pt x="105508" y="597877"/>
                    </a:cubicBezTo>
                    <a:cubicBezTo>
                      <a:pt x="109305" y="581739"/>
                      <a:pt x="127941" y="573321"/>
                      <a:pt x="140677" y="562707"/>
                    </a:cubicBezTo>
                    <a:cubicBezTo>
                      <a:pt x="160199" y="546438"/>
                      <a:pt x="200688" y="524635"/>
                      <a:pt x="222739" y="515815"/>
                    </a:cubicBezTo>
                    <a:cubicBezTo>
                      <a:pt x="245686" y="506636"/>
                      <a:pt x="269631" y="500184"/>
                      <a:pt x="293077" y="492369"/>
                    </a:cubicBezTo>
                    <a:cubicBezTo>
                      <a:pt x="304800" y="488461"/>
                      <a:pt x="316258" y="483643"/>
                      <a:pt x="328246" y="480646"/>
                    </a:cubicBezTo>
                    <a:cubicBezTo>
                      <a:pt x="343877" y="476738"/>
                      <a:pt x="359647" y="473349"/>
                      <a:pt x="375139" y="468923"/>
                    </a:cubicBezTo>
                    <a:cubicBezTo>
                      <a:pt x="387021" y="465528"/>
                      <a:pt x="398950" y="462068"/>
                      <a:pt x="410308" y="457200"/>
                    </a:cubicBezTo>
                    <a:cubicBezTo>
                      <a:pt x="426371" y="450316"/>
                      <a:pt x="440340" y="438352"/>
                      <a:pt x="457200" y="433754"/>
                    </a:cubicBezTo>
                    <a:cubicBezTo>
                      <a:pt x="483858" y="426484"/>
                      <a:pt x="512076" y="426974"/>
                      <a:pt x="539262" y="422031"/>
                    </a:cubicBezTo>
                    <a:cubicBezTo>
                      <a:pt x="555114" y="419149"/>
                      <a:pt x="570302" y="413189"/>
                      <a:pt x="586154" y="410307"/>
                    </a:cubicBezTo>
                    <a:cubicBezTo>
                      <a:pt x="613340" y="405364"/>
                      <a:pt x="640862" y="402492"/>
                      <a:pt x="668216" y="398584"/>
                    </a:cubicBezTo>
                    <a:cubicBezTo>
                      <a:pt x="683847" y="390769"/>
                      <a:pt x="698529" y="380664"/>
                      <a:pt x="715108" y="375138"/>
                    </a:cubicBezTo>
                    <a:cubicBezTo>
                      <a:pt x="734011" y="368837"/>
                      <a:pt x="755584" y="371660"/>
                      <a:pt x="773723" y="363415"/>
                    </a:cubicBezTo>
                    <a:cubicBezTo>
                      <a:pt x="799376" y="351755"/>
                      <a:pt x="820616" y="332154"/>
                      <a:pt x="844062" y="316523"/>
                    </a:cubicBezTo>
                    <a:lnTo>
                      <a:pt x="879231" y="293077"/>
                    </a:lnTo>
                    <a:lnTo>
                      <a:pt x="914400" y="269631"/>
                    </a:lnTo>
                    <a:cubicBezTo>
                      <a:pt x="933656" y="211861"/>
                      <a:pt x="937958" y="215332"/>
                      <a:pt x="914400" y="128954"/>
                    </a:cubicBezTo>
                    <a:cubicBezTo>
                      <a:pt x="911492" y="118291"/>
                      <a:pt x="900840" y="110450"/>
                      <a:pt x="890954" y="105507"/>
                    </a:cubicBezTo>
                    <a:cubicBezTo>
                      <a:pt x="876543" y="98301"/>
                      <a:pt x="859693" y="97692"/>
                      <a:pt x="844062" y="93784"/>
                    </a:cubicBezTo>
                    <a:cubicBezTo>
                      <a:pt x="832339" y="85969"/>
                      <a:pt x="821843" y="75888"/>
                      <a:pt x="808893" y="70338"/>
                    </a:cubicBezTo>
                    <a:cubicBezTo>
                      <a:pt x="794084" y="63991"/>
                      <a:pt x="777492" y="63041"/>
                      <a:pt x="762000" y="58615"/>
                    </a:cubicBezTo>
                    <a:cubicBezTo>
                      <a:pt x="644263" y="24976"/>
                      <a:pt x="826546" y="71821"/>
                      <a:pt x="679939" y="35169"/>
                    </a:cubicBezTo>
                    <a:cubicBezTo>
                      <a:pt x="621324" y="39077"/>
                      <a:pt x="561945" y="36683"/>
                      <a:pt x="504093" y="46892"/>
                    </a:cubicBezTo>
                    <a:cubicBezTo>
                      <a:pt x="493208" y="48813"/>
                      <a:pt x="481227" y="59300"/>
                      <a:pt x="480646" y="70338"/>
                    </a:cubicBezTo>
                    <a:cubicBezTo>
                      <a:pt x="477148" y="136792"/>
                      <a:pt x="483762" y="203644"/>
                      <a:pt x="492369" y="269631"/>
                    </a:cubicBezTo>
                    <a:cubicBezTo>
                      <a:pt x="495851" y="296328"/>
                      <a:pt x="516029" y="351905"/>
                      <a:pt x="539262" y="375138"/>
                    </a:cubicBezTo>
                    <a:cubicBezTo>
                      <a:pt x="549225" y="385101"/>
                      <a:pt x="563429" y="389782"/>
                      <a:pt x="574431" y="398584"/>
                    </a:cubicBezTo>
                    <a:cubicBezTo>
                      <a:pt x="583062" y="405489"/>
                      <a:pt x="588399" y="416344"/>
                      <a:pt x="597877" y="422031"/>
                    </a:cubicBezTo>
                    <a:cubicBezTo>
                      <a:pt x="609890" y="429239"/>
                      <a:pt x="671180" y="443287"/>
                      <a:pt x="679939" y="445477"/>
                    </a:cubicBezTo>
                    <a:cubicBezTo>
                      <a:pt x="691662" y="453292"/>
                      <a:pt x="701867" y="464108"/>
                      <a:pt x="715108" y="468923"/>
                    </a:cubicBezTo>
                    <a:cubicBezTo>
                      <a:pt x="760252" y="485339"/>
                      <a:pt x="819324" y="493385"/>
                      <a:pt x="867508" y="504092"/>
                    </a:cubicBezTo>
                    <a:cubicBezTo>
                      <a:pt x="911668" y="513905"/>
                      <a:pt x="910405" y="514483"/>
                      <a:pt x="949569" y="527538"/>
                    </a:cubicBezTo>
                    <a:cubicBezTo>
                      <a:pt x="1041506" y="523707"/>
                      <a:pt x="1318641" y="502744"/>
                      <a:pt x="1430216" y="527538"/>
                    </a:cubicBezTo>
                    <a:cubicBezTo>
                      <a:pt x="1442279" y="530219"/>
                      <a:pt x="1438031" y="550984"/>
                      <a:pt x="1441939" y="562707"/>
                    </a:cubicBezTo>
                    <a:cubicBezTo>
                      <a:pt x="1438031" y="621323"/>
                      <a:pt x="1439874" y="680608"/>
                      <a:pt x="1430216" y="738554"/>
                    </a:cubicBezTo>
                    <a:cubicBezTo>
                      <a:pt x="1427900" y="752452"/>
                      <a:pt x="1413070" y="761121"/>
                      <a:pt x="1406769" y="773723"/>
                    </a:cubicBezTo>
                    <a:cubicBezTo>
                      <a:pt x="1385390" y="816480"/>
                      <a:pt x="1403600" y="842267"/>
                      <a:pt x="1348154" y="879231"/>
                    </a:cubicBezTo>
                    <a:lnTo>
                      <a:pt x="1207477" y="973015"/>
                    </a:lnTo>
                    <a:cubicBezTo>
                      <a:pt x="1195754" y="980830"/>
                      <a:pt x="1185674" y="992006"/>
                      <a:pt x="1172308" y="996461"/>
                    </a:cubicBezTo>
                    <a:cubicBezTo>
                      <a:pt x="1148862" y="1004276"/>
                      <a:pt x="1125946" y="1013912"/>
                      <a:pt x="1101969" y="1019907"/>
                    </a:cubicBezTo>
                    <a:cubicBezTo>
                      <a:pt x="1043089" y="1034628"/>
                      <a:pt x="1070362" y="1026536"/>
                      <a:pt x="1019908" y="1043354"/>
                    </a:cubicBezTo>
                    <a:cubicBezTo>
                      <a:pt x="965200" y="1039446"/>
                      <a:pt x="910256" y="1038040"/>
                      <a:pt x="855785" y="1031631"/>
                    </a:cubicBezTo>
                    <a:cubicBezTo>
                      <a:pt x="843512" y="1030187"/>
                      <a:pt x="829354" y="1028645"/>
                      <a:pt x="820616" y="1019907"/>
                    </a:cubicBezTo>
                    <a:cubicBezTo>
                      <a:pt x="811878" y="1011169"/>
                      <a:pt x="812801" y="996461"/>
                      <a:pt x="808893" y="984738"/>
                    </a:cubicBezTo>
                    <a:cubicBezTo>
                      <a:pt x="828503" y="827860"/>
                      <a:pt x="796053" y="931519"/>
                      <a:pt x="844062" y="867507"/>
                    </a:cubicBezTo>
                    <a:cubicBezTo>
                      <a:pt x="860969" y="844964"/>
                      <a:pt x="890954" y="797169"/>
                      <a:pt x="890954" y="797169"/>
                    </a:cubicBezTo>
                    <a:cubicBezTo>
                      <a:pt x="894862" y="781538"/>
                      <a:pt x="896133" y="765000"/>
                      <a:pt x="902677" y="750277"/>
                    </a:cubicBezTo>
                    <a:cubicBezTo>
                      <a:pt x="924468" y="701247"/>
                      <a:pt x="930982" y="698525"/>
                      <a:pt x="961293" y="668215"/>
                    </a:cubicBezTo>
                    <a:cubicBezTo>
                      <a:pt x="988216" y="560521"/>
                      <a:pt x="949306" y="671477"/>
                      <a:pt x="1008185" y="597877"/>
                    </a:cubicBezTo>
                    <a:cubicBezTo>
                      <a:pt x="1015905" y="588227"/>
                      <a:pt x="1014382" y="573760"/>
                      <a:pt x="1019908" y="562707"/>
                    </a:cubicBezTo>
                    <a:cubicBezTo>
                      <a:pt x="1065360" y="471802"/>
                      <a:pt x="1025610" y="580771"/>
                      <a:pt x="1055077" y="492369"/>
                    </a:cubicBezTo>
                    <a:cubicBezTo>
                      <a:pt x="1051169" y="468923"/>
                      <a:pt x="1051700" y="444287"/>
                      <a:pt x="1043354" y="422031"/>
                    </a:cubicBezTo>
                    <a:cubicBezTo>
                      <a:pt x="1039473" y="411682"/>
                      <a:pt x="1026813" y="407215"/>
                      <a:pt x="1019908" y="398584"/>
                    </a:cubicBezTo>
                    <a:cubicBezTo>
                      <a:pt x="1011107" y="387582"/>
                      <a:pt x="1006425" y="373378"/>
                      <a:pt x="996462" y="363415"/>
                    </a:cubicBezTo>
                    <a:cubicBezTo>
                      <a:pt x="986499" y="353452"/>
                      <a:pt x="972295" y="348770"/>
                      <a:pt x="961293" y="339969"/>
                    </a:cubicBezTo>
                    <a:cubicBezTo>
                      <a:pt x="952662" y="333064"/>
                      <a:pt x="946688" y="323155"/>
                      <a:pt x="937846" y="316523"/>
                    </a:cubicBezTo>
                    <a:cubicBezTo>
                      <a:pt x="915303" y="299616"/>
                      <a:pt x="887433" y="289557"/>
                      <a:pt x="867508" y="269631"/>
                    </a:cubicBezTo>
                    <a:cubicBezTo>
                      <a:pt x="859693" y="261815"/>
                      <a:pt x="853948" y="251127"/>
                      <a:pt x="844062" y="246184"/>
                    </a:cubicBezTo>
                    <a:cubicBezTo>
                      <a:pt x="821957" y="235131"/>
                      <a:pt x="797169" y="230553"/>
                      <a:pt x="773723" y="222738"/>
                    </a:cubicBezTo>
                    <a:lnTo>
                      <a:pt x="738554" y="211015"/>
                    </a:lnTo>
                    <a:lnTo>
                      <a:pt x="703385" y="199292"/>
                    </a:lnTo>
                    <a:lnTo>
                      <a:pt x="668216" y="187569"/>
                    </a:lnTo>
                    <a:cubicBezTo>
                      <a:pt x="660400" y="179754"/>
                      <a:pt x="655794" y="164910"/>
                      <a:pt x="644769" y="164123"/>
                    </a:cubicBezTo>
                    <a:cubicBezTo>
                      <a:pt x="597834" y="160771"/>
                      <a:pt x="547202" y="156986"/>
                      <a:pt x="504093" y="175846"/>
                    </a:cubicBezTo>
                    <a:cubicBezTo>
                      <a:pt x="478277" y="187141"/>
                      <a:pt x="477125" y="226258"/>
                      <a:pt x="457200" y="246184"/>
                    </a:cubicBezTo>
                    <a:lnTo>
                      <a:pt x="433754" y="269631"/>
                    </a:lnTo>
                    <a:cubicBezTo>
                      <a:pt x="437662" y="300892"/>
                      <a:pt x="437188" y="333020"/>
                      <a:pt x="445477" y="363415"/>
                    </a:cubicBezTo>
                    <a:cubicBezTo>
                      <a:pt x="449184" y="377008"/>
                      <a:pt x="462622" y="385982"/>
                      <a:pt x="468923" y="398584"/>
                    </a:cubicBezTo>
                    <a:cubicBezTo>
                      <a:pt x="515277" y="491294"/>
                      <a:pt x="432479" y="368921"/>
                      <a:pt x="515816" y="468923"/>
                    </a:cubicBezTo>
                    <a:cubicBezTo>
                      <a:pt x="524836" y="479747"/>
                      <a:pt x="528659" y="494814"/>
                      <a:pt x="539262" y="504092"/>
                    </a:cubicBezTo>
                    <a:cubicBezTo>
                      <a:pt x="560469" y="522648"/>
                      <a:pt x="586154" y="535353"/>
                      <a:pt x="609600" y="550984"/>
                    </a:cubicBezTo>
                    <a:cubicBezTo>
                      <a:pt x="621323" y="558800"/>
                      <a:pt x="634806" y="564468"/>
                      <a:pt x="644769" y="574431"/>
                    </a:cubicBezTo>
                    <a:lnTo>
                      <a:pt x="668216" y="597877"/>
                    </a:lnTo>
                    <a:cubicBezTo>
                      <a:pt x="676031" y="613508"/>
                      <a:pt x="680474" y="631344"/>
                      <a:pt x="691662" y="644769"/>
                    </a:cubicBezTo>
                    <a:cubicBezTo>
                      <a:pt x="700682" y="655593"/>
                      <a:pt x="716228" y="658937"/>
                      <a:pt x="726831" y="668215"/>
                    </a:cubicBezTo>
                    <a:cubicBezTo>
                      <a:pt x="747626" y="686411"/>
                      <a:pt x="765907" y="707292"/>
                      <a:pt x="785446" y="726831"/>
                    </a:cubicBezTo>
                    <a:lnTo>
                      <a:pt x="808893" y="750277"/>
                    </a:lnTo>
                    <a:lnTo>
                      <a:pt x="844062" y="785446"/>
                    </a:lnTo>
                    <a:cubicBezTo>
                      <a:pt x="872445" y="870594"/>
                      <a:pt x="873971" y="858312"/>
                      <a:pt x="832339" y="1008184"/>
                    </a:cubicBezTo>
                    <a:cubicBezTo>
                      <a:pt x="828568" y="1021760"/>
                      <a:pt x="810044" y="1025909"/>
                      <a:pt x="797169" y="1031631"/>
                    </a:cubicBezTo>
                    <a:cubicBezTo>
                      <a:pt x="774585" y="1041669"/>
                      <a:pt x="750277" y="1047262"/>
                      <a:pt x="726831" y="1055077"/>
                    </a:cubicBezTo>
                    <a:cubicBezTo>
                      <a:pt x="715108" y="1058985"/>
                      <a:pt x="703779" y="1064377"/>
                      <a:pt x="691662" y="1066800"/>
                    </a:cubicBezTo>
                    <a:cubicBezTo>
                      <a:pt x="672123" y="1070708"/>
                      <a:pt x="652270" y="1073280"/>
                      <a:pt x="633046" y="1078523"/>
                    </a:cubicBezTo>
                    <a:cubicBezTo>
                      <a:pt x="609203" y="1085026"/>
                      <a:pt x="586154" y="1094154"/>
                      <a:pt x="562708" y="1101969"/>
                    </a:cubicBezTo>
                    <a:lnTo>
                      <a:pt x="527539" y="1113692"/>
                    </a:lnTo>
                    <a:cubicBezTo>
                      <a:pt x="484554" y="1109784"/>
                      <a:pt x="439532" y="1115618"/>
                      <a:pt x="398585" y="1101969"/>
                    </a:cubicBezTo>
                    <a:cubicBezTo>
                      <a:pt x="386862" y="1098061"/>
                      <a:pt x="387775" y="1079123"/>
                      <a:pt x="386862" y="1066800"/>
                    </a:cubicBezTo>
                    <a:cubicBezTo>
                      <a:pt x="379928" y="973190"/>
                      <a:pt x="384479" y="878846"/>
                      <a:pt x="375139" y="785446"/>
                    </a:cubicBezTo>
                    <a:cubicBezTo>
                      <a:pt x="372680" y="760854"/>
                      <a:pt x="356540" y="739342"/>
                      <a:pt x="351693" y="715107"/>
                    </a:cubicBezTo>
                    <a:cubicBezTo>
                      <a:pt x="345401" y="683651"/>
                      <a:pt x="333520" y="611650"/>
                      <a:pt x="316523" y="586154"/>
                    </a:cubicBezTo>
                    <a:cubicBezTo>
                      <a:pt x="308708" y="574431"/>
                      <a:pt x="299378" y="563586"/>
                      <a:pt x="293077" y="550984"/>
                    </a:cubicBezTo>
                    <a:cubicBezTo>
                      <a:pt x="287551" y="539931"/>
                      <a:pt x="288209" y="526097"/>
                      <a:pt x="281354" y="515815"/>
                    </a:cubicBezTo>
                    <a:cubicBezTo>
                      <a:pt x="272158" y="502021"/>
                      <a:pt x="256799" y="493382"/>
                      <a:pt x="246185" y="480646"/>
                    </a:cubicBezTo>
                    <a:cubicBezTo>
                      <a:pt x="197340" y="422031"/>
                      <a:pt x="252046" y="465015"/>
                      <a:pt x="187569" y="422031"/>
                    </a:cubicBezTo>
                    <a:cubicBezTo>
                      <a:pt x="69738" y="431095"/>
                      <a:pt x="49987" y="392395"/>
                      <a:pt x="11723" y="468923"/>
                    </a:cubicBezTo>
                    <a:cubicBezTo>
                      <a:pt x="6197" y="479976"/>
                      <a:pt x="3908" y="492369"/>
                      <a:pt x="0" y="504092"/>
                    </a:cubicBezTo>
                    <a:cubicBezTo>
                      <a:pt x="3908" y="601784"/>
                      <a:pt x="4757" y="699647"/>
                      <a:pt x="11723" y="797169"/>
                    </a:cubicBezTo>
                    <a:cubicBezTo>
                      <a:pt x="12603" y="809495"/>
                      <a:pt x="17920" y="821286"/>
                      <a:pt x="23446" y="832338"/>
                    </a:cubicBezTo>
                    <a:cubicBezTo>
                      <a:pt x="29747" y="844940"/>
                      <a:pt x="39077" y="855784"/>
                      <a:pt x="46893" y="867507"/>
                    </a:cubicBezTo>
                    <a:cubicBezTo>
                      <a:pt x="50801" y="879230"/>
                      <a:pt x="50896" y="893027"/>
                      <a:pt x="58616" y="902677"/>
                    </a:cubicBezTo>
                    <a:cubicBezTo>
                      <a:pt x="67417" y="913679"/>
                      <a:pt x="82320" y="917934"/>
                      <a:pt x="93785" y="926123"/>
                    </a:cubicBezTo>
                    <a:cubicBezTo>
                      <a:pt x="226065" y="1020609"/>
                      <a:pt x="74389" y="922287"/>
                      <a:pt x="175846" y="973015"/>
                    </a:cubicBezTo>
                    <a:cubicBezTo>
                      <a:pt x="188448" y="979316"/>
                      <a:pt x="198141" y="990739"/>
                      <a:pt x="211016" y="996461"/>
                    </a:cubicBezTo>
                    <a:cubicBezTo>
                      <a:pt x="233600" y="1006498"/>
                      <a:pt x="257908" y="1012091"/>
                      <a:pt x="281354" y="1019907"/>
                    </a:cubicBezTo>
                    <a:cubicBezTo>
                      <a:pt x="339079" y="1039149"/>
                      <a:pt x="304321" y="1029597"/>
                      <a:pt x="386862" y="1043354"/>
                    </a:cubicBezTo>
                    <a:cubicBezTo>
                      <a:pt x="465016" y="1039446"/>
                      <a:pt x="543366" y="1038410"/>
                      <a:pt x="621323" y="1031631"/>
                    </a:cubicBezTo>
                    <a:cubicBezTo>
                      <a:pt x="633634" y="1030560"/>
                      <a:pt x="645691" y="1025908"/>
                      <a:pt x="656493" y="1019907"/>
                    </a:cubicBezTo>
                    <a:cubicBezTo>
                      <a:pt x="681125" y="1006222"/>
                      <a:pt x="726831" y="973015"/>
                      <a:pt x="726831" y="973015"/>
                    </a:cubicBezTo>
                    <a:cubicBezTo>
                      <a:pt x="730739" y="961292"/>
                      <a:pt x="738554" y="950203"/>
                      <a:pt x="738554" y="937846"/>
                    </a:cubicBezTo>
                    <a:cubicBezTo>
                      <a:pt x="738554" y="902460"/>
                      <a:pt x="738021" y="865908"/>
                      <a:pt x="726831" y="832338"/>
                    </a:cubicBezTo>
                    <a:cubicBezTo>
                      <a:pt x="721588" y="816610"/>
                      <a:pt x="704398" y="807783"/>
                      <a:pt x="691662" y="797169"/>
                    </a:cubicBezTo>
                    <a:cubicBezTo>
                      <a:pt x="661361" y="771918"/>
                      <a:pt x="656572" y="773749"/>
                      <a:pt x="621323" y="762000"/>
                    </a:cubicBezTo>
                    <a:cubicBezTo>
                      <a:pt x="609600" y="754185"/>
                      <a:pt x="597156" y="747356"/>
                      <a:pt x="586154" y="738554"/>
                    </a:cubicBezTo>
                    <a:cubicBezTo>
                      <a:pt x="562292" y="719464"/>
                      <a:pt x="556670" y="706049"/>
                      <a:pt x="539262" y="679938"/>
                    </a:cubicBezTo>
                    <a:cubicBezTo>
                      <a:pt x="653642" y="565558"/>
                      <a:pt x="564482" y="637578"/>
                      <a:pt x="914400" y="656492"/>
                    </a:cubicBezTo>
                    <a:cubicBezTo>
                      <a:pt x="938774" y="657810"/>
                      <a:pt x="1061920" y="675891"/>
                      <a:pt x="1090246" y="679938"/>
                    </a:cubicBezTo>
                    <a:lnTo>
                      <a:pt x="1160585" y="703384"/>
                    </a:lnTo>
                    <a:lnTo>
                      <a:pt x="1195754" y="715107"/>
                    </a:lnTo>
                    <a:cubicBezTo>
                      <a:pt x="1203569" y="722923"/>
                      <a:pt x="1210569" y="731649"/>
                      <a:pt x="1219200" y="738554"/>
                    </a:cubicBezTo>
                    <a:cubicBezTo>
                      <a:pt x="1230202" y="747356"/>
                      <a:pt x="1245567" y="750998"/>
                      <a:pt x="1254369" y="762000"/>
                    </a:cubicBezTo>
                    <a:cubicBezTo>
                      <a:pt x="1262089" y="771649"/>
                      <a:pt x="1260567" y="786116"/>
                      <a:pt x="1266093" y="797169"/>
                    </a:cubicBezTo>
                    <a:cubicBezTo>
                      <a:pt x="1301063" y="867108"/>
                      <a:pt x="1287035" y="799275"/>
                      <a:pt x="1348154" y="890954"/>
                    </a:cubicBezTo>
                    <a:cubicBezTo>
                      <a:pt x="1355969" y="902677"/>
                      <a:pt x="1361637" y="916160"/>
                      <a:pt x="1371600" y="926123"/>
                    </a:cubicBezTo>
                    <a:cubicBezTo>
                      <a:pt x="1381563" y="936086"/>
                      <a:pt x="1393894" y="943847"/>
                      <a:pt x="1406769" y="949569"/>
                    </a:cubicBezTo>
                    <a:cubicBezTo>
                      <a:pt x="1429353" y="959606"/>
                      <a:pt x="1477108" y="973015"/>
                      <a:pt x="1477108" y="973015"/>
                    </a:cubicBezTo>
                    <a:cubicBezTo>
                      <a:pt x="1504462" y="969107"/>
                      <a:pt x="1534455" y="973649"/>
                      <a:pt x="1559169" y="961292"/>
                    </a:cubicBezTo>
                    <a:cubicBezTo>
                      <a:pt x="1570222" y="955766"/>
                      <a:pt x="1570893" y="938480"/>
                      <a:pt x="1570893" y="926123"/>
                    </a:cubicBezTo>
                    <a:cubicBezTo>
                      <a:pt x="1570893" y="867378"/>
                      <a:pt x="1565319" y="808700"/>
                      <a:pt x="1559169" y="750277"/>
                    </a:cubicBezTo>
                    <a:cubicBezTo>
                      <a:pt x="1557482" y="734253"/>
                      <a:pt x="1551872" y="718876"/>
                      <a:pt x="1547446" y="703384"/>
                    </a:cubicBezTo>
                    <a:cubicBezTo>
                      <a:pt x="1535653" y="662108"/>
                      <a:pt x="1522417" y="631464"/>
                      <a:pt x="1488831" y="597877"/>
                    </a:cubicBezTo>
                    <a:cubicBezTo>
                      <a:pt x="1465385" y="574431"/>
                      <a:pt x="1449949" y="538023"/>
                      <a:pt x="1418493" y="527538"/>
                    </a:cubicBezTo>
                    <a:cubicBezTo>
                      <a:pt x="1368038" y="510720"/>
                      <a:pt x="1395311" y="518812"/>
                      <a:pt x="1336431" y="504092"/>
                    </a:cubicBezTo>
                    <a:cubicBezTo>
                      <a:pt x="1184234" y="402627"/>
                      <a:pt x="1376031" y="521518"/>
                      <a:pt x="902677" y="468923"/>
                    </a:cubicBezTo>
                    <a:cubicBezTo>
                      <a:pt x="888674" y="467367"/>
                      <a:pt x="887046" y="445477"/>
                      <a:pt x="879231" y="433754"/>
                    </a:cubicBezTo>
                    <a:cubicBezTo>
                      <a:pt x="883139" y="422031"/>
                      <a:pt x="880225" y="404715"/>
                      <a:pt x="890954" y="398584"/>
                    </a:cubicBezTo>
                    <a:cubicBezTo>
                      <a:pt x="911592" y="386791"/>
                      <a:pt x="937800" y="390475"/>
                      <a:pt x="961293" y="386861"/>
                    </a:cubicBezTo>
                    <a:cubicBezTo>
                      <a:pt x="988603" y="382659"/>
                      <a:pt x="1016000" y="379046"/>
                      <a:pt x="1043354" y="375138"/>
                    </a:cubicBezTo>
                    <a:cubicBezTo>
                      <a:pt x="1055077" y="371230"/>
                      <a:pt x="1068874" y="371134"/>
                      <a:pt x="1078523" y="363415"/>
                    </a:cubicBezTo>
                    <a:cubicBezTo>
                      <a:pt x="1107934" y="339886"/>
                      <a:pt x="1111927" y="302154"/>
                      <a:pt x="1090246" y="269631"/>
                    </a:cubicBezTo>
                    <a:cubicBezTo>
                      <a:pt x="1083392" y="259349"/>
                      <a:pt x="1066130" y="263433"/>
                      <a:pt x="1055077" y="257907"/>
                    </a:cubicBezTo>
                    <a:cubicBezTo>
                      <a:pt x="1042475" y="251606"/>
                      <a:pt x="1032783" y="240183"/>
                      <a:pt x="1019908" y="234461"/>
                    </a:cubicBezTo>
                    <a:cubicBezTo>
                      <a:pt x="969763" y="212174"/>
                      <a:pt x="950417" y="212932"/>
                      <a:pt x="902677" y="199292"/>
                    </a:cubicBezTo>
                    <a:cubicBezTo>
                      <a:pt x="890795" y="195897"/>
                      <a:pt x="878561" y="193095"/>
                      <a:pt x="867508" y="187569"/>
                    </a:cubicBezTo>
                    <a:cubicBezTo>
                      <a:pt x="854906" y="181268"/>
                      <a:pt x="845580" y="168938"/>
                      <a:pt x="832339" y="164123"/>
                    </a:cubicBezTo>
                    <a:cubicBezTo>
                      <a:pt x="802055" y="153111"/>
                      <a:pt x="769124" y="150867"/>
                      <a:pt x="738554" y="140677"/>
                    </a:cubicBezTo>
                    <a:cubicBezTo>
                      <a:pt x="671318" y="118265"/>
                      <a:pt x="736729" y="138453"/>
                      <a:pt x="644769" y="117231"/>
                    </a:cubicBezTo>
                    <a:cubicBezTo>
                      <a:pt x="613371" y="109985"/>
                      <a:pt x="582246" y="101600"/>
                      <a:pt x="550985" y="93784"/>
                    </a:cubicBezTo>
                    <a:cubicBezTo>
                      <a:pt x="492099" y="79062"/>
                      <a:pt x="519382" y="87157"/>
                      <a:pt x="468923" y="70338"/>
                    </a:cubicBezTo>
                    <a:cubicBezTo>
                      <a:pt x="402492" y="74246"/>
                      <a:pt x="335846" y="75440"/>
                      <a:pt x="269631" y="82061"/>
                    </a:cubicBezTo>
                    <a:cubicBezTo>
                      <a:pt x="257335" y="83291"/>
                      <a:pt x="243200" y="85046"/>
                      <a:pt x="234462" y="93784"/>
                    </a:cubicBezTo>
                    <a:cubicBezTo>
                      <a:pt x="225724" y="102522"/>
                      <a:pt x="226647" y="117231"/>
                      <a:pt x="222739" y="128954"/>
                    </a:cubicBezTo>
                    <a:cubicBezTo>
                      <a:pt x="226647" y="152400"/>
                      <a:pt x="225634" y="177223"/>
                      <a:pt x="234462" y="199292"/>
                    </a:cubicBezTo>
                    <a:cubicBezTo>
                      <a:pt x="237685" y="207349"/>
                      <a:pt x="277639" y="259339"/>
                      <a:pt x="293077" y="269631"/>
                    </a:cubicBezTo>
                    <a:cubicBezTo>
                      <a:pt x="307617" y="279325"/>
                      <a:pt x="324338" y="285262"/>
                      <a:pt x="339969" y="293077"/>
                    </a:cubicBezTo>
                    <a:cubicBezTo>
                      <a:pt x="379046" y="289169"/>
                      <a:pt x="418934" y="290185"/>
                      <a:pt x="457200" y="281354"/>
                    </a:cubicBezTo>
                    <a:cubicBezTo>
                      <a:pt x="495321" y="272557"/>
                      <a:pt x="487304" y="251568"/>
                      <a:pt x="515816" y="234461"/>
                    </a:cubicBezTo>
                    <a:cubicBezTo>
                      <a:pt x="526412" y="228103"/>
                      <a:pt x="539932" y="228264"/>
                      <a:pt x="550985" y="222738"/>
                    </a:cubicBezTo>
                    <a:cubicBezTo>
                      <a:pt x="641887" y="177287"/>
                      <a:pt x="532925" y="217035"/>
                      <a:pt x="621323" y="187569"/>
                    </a:cubicBezTo>
                    <a:cubicBezTo>
                      <a:pt x="636954" y="175846"/>
                      <a:pt x="652317" y="163756"/>
                      <a:pt x="668216" y="152400"/>
                    </a:cubicBezTo>
                    <a:cubicBezTo>
                      <a:pt x="679681" y="144211"/>
                      <a:pt x="692383" y="137756"/>
                      <a:pt x="703385" y="128954"/>
                    </a:cubicBezTo>
                    <a:cubicBezTo>
                      <a:pt x="712016" y="122049"/>
                      <a:pt x="717353" y="111194"/>
                      <a:pt x="726831" y="105507"/>
                    </a:cubicBezTo>
                    <a:cubicBezTo>
                      <a:pt x="737427" y="99149"/>
                      <a:pt x="750642" y="98652"/>
                      <a:pt x="762000" y="93784"/>
                    </a:cubicBezTo>
                    <a:cubicBezTo>
                      <a:pt x="778063" y="86900"/>
                      <a:pt x="792830" y="77222"/>
                      <a:pt x="808893" y="70338"/>
                    </a:cubicBezTo>
                    <a:cubicBezTo>
                      <a:pt x="820251" y="65470"/>
                      <a:pt x="833009" y="64141"/>
                      <a:pt x="844062" y="58615"/>
                    </a:cubicBezTo>
                    <a:cubicBezTo>
                      <a:pt x="856664" y="52314"/>
                      <a:pt x="866356" y="40891"/>
                      <a:pt x="879231" y="35169"/>
                    </a:cubicBezTo>
                    <a:cubicBezTo>
                      <a:pt x="901815" y="25132"/>
                      <a:pt x="926123" y="19538"/>
                      <a:pt x="949569" y="11723"/>
                    </a:cubicBezTo>
                    <a:lnTo>
                      <a:pt x="984739" y="0"/>
                    </a:lnTo>
                    <a:cubicBezTo>
                      <a:pt x="1066800" y="3908"/>
                      <a:pt x="1149271" y="2651"/>
                      <a:pt x="1230923" y="11723"/>
                    </a:cubicBezTo>
                    <a:cubicBezTo>
                      <a:pt x="1255486" y="14452"/>
                      <a:pt x="1301262" y="35169"/>
                      <a:pt x="1301262" y="35169"/>
                    </a:cubicBezTo>
                    <a:cubicBezTo>
                      <a:pt x="1312985" y="46892"/>
                      <a:pt x="1327235" y="56544"/>
                      <a:pt x="1336431" y="70338"/>
                    </a:cubicBezTo>
                    <a:cubicBezTo>
                      <a:pt x="1365344" y="113707"/>
                      <a:pt x="1340384" y="231952"/>
                      <a:pt x="1336431" y="246184"/>
                    </a:cubicBezTo>
                    <a:cubicBezTo>
                      <a:pt x="1328889" y="273335"/>
                      <a:pt x="1305170" y="293077"/>
                      <a:pt x="1289539" y="316523"/>
                    </a:cubicBezTo>
                    <a:cubicBezTo>
                      <a:pt x="1281724" y="328246"/>
                      <a:pt x="1270549" y="338326"/>
                      <a:pt x="1266093" y="351692"/>
                    </a:cubicBezTo>
                    <a:lnTo>
                      <a:pt x="1242646" y="422031"/>
                    </a:lnTo>
                    <a:lnTo>
                      <a:pt x="1230923" y="457200"/>
                    </a:lnTo>
                    <a:cubicBezTo>
                      <a:pt x="1235881" y="501819"/>
                      <a:pt x="1226331" y="563085"/>
                      <a:pt x="1266093" y="597877"/>
                    </a:cubicBezTo>
                    <a:cubicBezTo>
                      <a:pt x="1287300" y="616433"/>
                      <a:pt x="1336431" y="644769"/>
                      <a:pt x="1336431" y="644769"/>
                    </a:cubicBezTo>
                    <a:cubicBezTo>
                      <a:pt x="1355969" y="640861"/>
                      <a:pt x="1377746" y="642932"/>
                      <a:pt x="1395046" y="633046"/>
                    </a:cubicBezTo>
                    <a:cubicBezTo>
                      <a:pt x="1413763" y="622351"/>
                      <a:pt x="1424198" y="580760"/>
                      <a:pt x="1430216" y="562707"/>
                    </a:cubicBezTo>
                    <a:cubicBezTo>
                      <a:pt x="1426308" y="531446"/>
                      <a:pt x="1427546" y="499099"/>
                      <a:pt x="1418493" y="468923"/>
                    </a:cubicBezTo>
                    <a:cubicBezTo>
                      <a:pt x="1415317" y="458336"/>
                      <a:pt x="1400733" y="454955"/>
                      <a:pt x="1395046" y="445477"/>
                    </a:cubicBezTo>
                    <a:cubicBezTo>
                      <a:pt x="1388688" y="434881"/>
                      <a:pt x="1392061" y="419045"/>
                      <a:pt x="1383323" y="410307"/>
                    </a:cubicBezTo>
                    <a:cubicBezTo>
                      <a:pt x="1374585" y="401569"/>
                      <a:pt x="1359207" y="404110"/>
                      <a:pt x="1348154" y="398584"/>
                    </a:cubicBezTo>
                    <a:cubicBezTo>
                      <a:pt x="1267196" y="358105"/>
                      <a:pt x="1363685" y="387813"/>
                      <a:pt x="1266093" y="363415"/>
                    </a:cubicBezTo>
                    <a:cubicBezTo>
                      <a:pt x="1203570" y="367323"/>
                      <a:pt x="1140475" y="365845"/>
                      <a:pt x="1078523" y="375138"/>
                    </a:cubicBezTo>
                    <a:cubicBezTo>
                      <a:pt x="875613" y="405574"/>
                      <a:pt x="1176149" y="398584"/>
                      <a:pt x="984739" y="398584"/>
                    </a:cubicBez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Vrije vorm 17"/>
              <p:cNvSpPr/>
              <p:nvPr/>
            </p:nvSpPr>
            <p:spPr>
              <a:xfrm>
                <a:off x="1838389" y="2179498"/>
                <a:ext cx="1301719" cy="995095"/>
              </a:xfrm>
              <a:custGeom>
                <a:avLst/>
                <a:gdLst>
                  <a:gd name="connsiteX0" fmla="*/ 480646 w 1570893"/>
                  <a:gd name="connsiteY0" fmla="*/ 586154 h 1113692"/>
                  <a:gd name="connsiteX1" fmla="*/ 527539 w 1570893"/>
                  <a:gd name="connsiteY1" fmla="*/ 644769 h 1113692"/>
                  <a:gd name="connsiteX2" fmla="*/ 562708 w 1570893"/>
                  <a:gd name="connsiteY2" fmla="*/ 668215 h 1113692"/>
                  <a:gd name="connsiteX3" fmla="*/ 586154 w 1570893"/>
                  <a:gd name="connsiteY3" fmla="*/ 703384 h 1113692"/>
                  <a:gd name="connsiteX4" fmla="*/ 656493 w 1570893"/>
                  <a:gd name="connsiteY4" fmla="*/ 750277 h 1113692"/>
                  <a:gd name="connsiteX5" fmla="*/ 726831 w 1570893"/>
                  <a:gd name="connsiteY5" fmla="*/ 808892 h 1113692"/>
                  <a:gd name="connsiteX6" fmla="*/ 773723 w 1570893"/>
                  <a:gd name="connsiteY6" fmla="*/ 820615 h 1113692"/>
                  <a:gd name="connsiteX7" fmla="*/ 1019908 w 1570893"/>
                  <a:gd name="connsiteY7" fmla="*/ 785446 h 1113692"/>
                  <a:gd name="connsiteX8" fmla="*/ 1043354 w 1570893"/>
                  <a:gd name="connsiteY8" fmla="*/ 750277 h 1113692"/>
                  <a:gd name="connsiteX9" fmla="*/ 1031631 w 1570893"/>
                  <a:gd name="connsiteY9" fmla="*/ 621323 h 1113692"/>
                  <a:gd name="connsiteX10" fmla="*/ 996462 w 1570893"/>
                  <a:gd name="connsiteY10" fmla="*/ 562707 h 1113692"/>
                  <a:gd name="connsiteX11" fmla="*/ 949569 w 1570893"/>
                  <a:gd name="connsiteY11" fmla="*/ 504092 h 1113692"/>
                  <a:gd name="connsiteX12" fmla="*/ 914400 w 1570893"/>
                  <a:gd name="connsiteY12" fmla="*/ 492369 h 1113692"/>
                  <a:gd name="connsiteX13" fmla="*/ 855785 w 1570893"/>
                  <a:gd name="connsiteY13" fmla="*/ 504092 h 1113692"/>
                  <a:gd name="connsiteX14" fmla="*/ 820616 w 1570893"/>
                  <a:gd name="connsiteY14" fmla="*/ 527538 h 1113692"/>
                  <a:gd name="connsiteX15" fmla="*/ 738554 w 1570893"/>
                  <a:gd name="connsiteY15" fmla="*/ 609600 h 1113692"/>
                  <a:gd name="connsiteX16" fmla="*/ 703385 w 1570893"/>
                  <a:gd name="connsiteY16" fmla="*/ 644769 h 1113692"/>
                  <a:gd name="connsiteX17" fmla="*/ 586154 w 1570893"/>
                  <a:gd name="connsiteY17" fmla="*/ 715107 h 1113692"/>
                  <a:gd name="connsiteX18" fmla="*/ 550985 w 1570893"/>
                  <a:gd name="connsiteY18" fmla="*/ 726831 h 1113692"/>
                  <a:gd name="connsiteX19" fmla="*/ 515816 w 1570893"/>
                  <a:gd name="connsiteY19" fmla="*/ 750277 h 1113692"/>
                  <a:gd name="connsiteX20" fmla="*/ 445477 w 1570893"/>
                  <a:gd name="connsiteY20" fmla="*/ 773723 h 1113692"/>
                  <a:gd name="connsiteX21" fmla="*/ 410308 w 1570893"/>
                  <a:gd name="connsiteY21" fmla="*/ 785446 h 1113692"/>
                  <a:gd name="connsiteX22" fmla="*/ 375139 w 1570893"/>
                  <a:gd name="connsiteY22" fmla="*/ 797169 h 1113692"/>
                  <a:gd name="connsiteX23" fmla="*/ 339969 w 1570893"/>
                  <a:gd name="connsiteY23" fmla="*/ 808892 h 1113692"/>
                  <a:gd name="connsiteX24" fmla="*/ 128954 w 1570893"/>
                  <a:gd name="connsiteY24" fmla="*/ 785446 h 1113692"/>
                  <a:gd name="connsiteX25" fmla="*/ 93785 w 1570893"/>
                  <a:gd name="connsiteY25" fmla="*/ 762000 h 1113692"/>
                  <a:gd name="connsiteX26" fmla="*/ 105508 w 1570893"/>
                  <a:gd name="connsiteY26" fmla="*/ 597877 h 1113692"/>
                  <a:gd name="connsiteX27" fmla="*/ 140677 w 1570893"/>
                  <a:gd name="connsiteY27" fmla="*/ 562707 h 1113692"/>
                  <a:gd name="connsiteX28" fmla="*/ 222739 w 1570893"/>
                  <a:gd name="connsiteY28" fmla="*/ 515815 h 1113692"/>
                  <a:gd name="connsiteX29" fmla="*/ 293077 w 1570893"/>
                  <a:gd name="connsiteY29" fmla="*/ 492369 h 1113692"/>
                  <a:gd name="connsiteX30" fmla="*/ 328246 w 1570893"/>
                  <a:gd name="connsiteY30" fmla="*/ 480646 h 1113692"/>
                  <a:gd name="connsiteX31" fmla="*/ 375139 w 1570893"/>
                  <a:gd name="connsiteY31" fmla="*/ 468923 h 1113692"/>
                  <a:gd name="connsiteX32" fmla="*/ 410308 w 1570893"/>
                  <a:gd name="connsiteY32" fmla="*/ 457200 h 1113692"/>
                  <a:gd name="connsiteX33" fmla="*/ 457200 w 1570893"/>
                  <a:gd name="connsiteY33" fmla="*/ 433754 h 1113692"/>
                  <a:gd name="connsiteX34" fmla="*/ 539262 w 1570893"/>
                  <a:gd name="connsiteY34" fmla="*/ 422031 h 1113692"/>
                  <a:gd name="connsiteX35" fmla="*/ 586154 w 1570893"/>
                  <a:gd name="connsiteY35" fmla="*/ 410307 h 1113692"/>
                  <a:gd name="connsiteX36" fmla="*/ 668216 w 1570893"/>
                  <a:gd name="connsiteY36" fmla="*/ 398584 h 1113692"/>
                  <a:gd name="connsiteX37" fmla="*/ 715108 w 1570893"/>
                  <a:gd name="connsiteY37" fmla="*/ 375138 h 1113692"/>
                  <a:gd name="connsiteX38" fmla="*/ 773723 w 1570893"/>
                  <a:gd name="connsiteY38" fmla="*/ 363415 h 1113692"/>
                  <a:gd name="connsiteX39" fmla="*/ 844062 w 1570893"/>
                  <a:gd name="connsiteY39" fmla="*/ 316523 h 1113692"/>
                  <a:gd name="connsiteX40" fmla="*/ 879231 w 1570893"/>
                  <a:gd name="connsiteY40" fmla="*/ 293077 h 1113692"/>
                  <a:gd name="connsiteX41" fmla="*/ 914400 w 1570893"/>
                  <a:gd name="connsiteY41" fmla="*/ 269631 h 1113692"/>
                  <a:gd name="connsiteX42" fmla="*/ 914400 w 1570893"/>
                  <a:gd name="connsiteY42" fmla="*/ 128954 h 1113692"/>
                  <a:gd name="connsiteX43" fmla="*/ 890954 w 1570893"/>
                  <a:gd name="connsiteY43" fmla="*/ 105507 h 1113692"/>
                  <a:gd name="connsiteX44" fmla="*/ 844062 w 1570893"/>
                  <a:gd name="connsiteY44" fmla="*/ 93784 h 1113692"/>
                  <a:gd name="connsiteX45" fmla="*/ 808893 w 1570893"/>
                  <a:gd name="connsiteY45" fmla="*/ 70338 h 1113692"/>
                  <a:gd name="connsiteX46" fmla="*/ 762000 w 1570893"/>
                  <a:gd name="connsiteY46" fmla="*/ 58615 h 1113692"/>
                  <a:gd name="connsiteX47" fmla="*/ 679939 w 1570893"/>
                  <a:gd name="connsiteY47" fmla="*/ 35169 h 1113692"/>
                  <a:gd name="connsiteX48" fmla="*/ 504093 w 1570893"/>
                  <a:gd name="connsiteY48" fmla="*/ 46892 h 1113692"/>
                  <a:gd name="connsiteX49" fmla="*/ 480646 w 1570893"/>
                  <a:gd name="connsiteY49" fmla="*/ 70338 h 1113692"/>
                  <a:gd name="connsiteX50" fmla="*/ 492369 w 1570893"/>
                  <a:gd name="connsiteY50" fmla="*/ 269631 h 1113692"/>
                  <a:gd name="connsiteX51" fmla="*/ 539262 w 1570893"/>
                  <a:gd name="connsiteY51" fmla="*/ 375138 h 1113692"/>
                  <a:gd name="connsiteX52" fmla="*/ 574431 w 1570893"/>
                  <a:gd name="connsiteY52" fmla="*/ 398584 h 1113692"/>
                  <a:gd name="connsiteX53" fmla="*/ 597877 w 1570893"/>
                  <a:gd name="connsiteY53" fmla="*/ 422031 h 1113692"/>
                  <a:gd name="connsiteX54" fmla="*/ 679939 w 1570893"/>
                  <a:gd name="connsiteY54" fmla="*/ 445477 h 1113692"/>
                  <a:gd name="connsiteX55" fmla="*/ 715108 w 1570893"/>
                  <a:gd name="connsiteY55" fmla="*/ 468923 h 1113692"/>
                  <a:gd name="connsiteX56" fmla="*/ 867508 w 1570893"/>
                  <a:gd name="connsiteY56" fmla="*/ 504092 h 1113692"/>
                  <a:gd name="connsiteX57" fmla="*/ 949569 w 1570893"/>
                  <a:gd name="connsiteY57" fmla="*/ 527538 h 1113692"/>
                  <a:gd name="connsiteX58" fmla="*/ 1430216 w 1570893"/>
                  <a:gd name="connsiteY58" fmla="*/ 527538 h 1113692"/>
                  <a:gd name="connsiteX59" fmla="*/ 1441939 w 1570893"/>
                  <a:gd name="connsiteY59" fmla="*/ 562707 h 1113692"/>
                  <a:gd name="connsiteX60" fmla="*/ 1430216 w 1570893"/>
                  <a:gd name="connsiteY60" fmla="*/ 738554 h 1113692"/>
                  <a:gd name="connsiteX61" fmla="*/ 1406769 w 1570893"/>
                  <a:gd name="connsiteY61" fmla="*/ 773723 h 1113692"/>
                  <a:gd name="connsiteX62" fmla="*/ 1348154 w 1570893"/>
                  <a:gd name="connsiteY62" fmla="*/ 879231 h 1113692"/>
                  <a:gd name="connsiteX63" fmla="*/ 1207477 w 1570893"/>
                  <a:gd name="connsiteY63" fmla="*/ 973015 h 1113692"/>
                  <a:gd name="connsiteX64" fmla="*/ 1172308 w 1570893"/>
                  <a:gd name="connsiteY64" fmla="*/ 996461 h 1113692"/>
                  <a:gd name="connsiteX65" fmla="*/ 1101969 w 1570893"/>
                  <a:gd name="connsiteY65" fmla="*/ 1019907 h 1113692"/>
                  <a:gd name="connsiteX66" fmla="*/ 1019908 w 1570893"/>
                  <a:gd name="connsiteY66" fmla="*/ 1043354 h 1113692"/>
                  <a:gd name="connsiteX67" fmla="*/ 855785 w 1570893"/>
                  <a:gd name="connsiteY67" fmla="*/ 1031631 h 1113692"/>
                  <a:gd name="connsiteX68" fmla="*/ 820616 w 1570893"/>
                  <a:gd name="connsiteY68" fmla="*/ 1019907 h 1113692"/>
                  <a:gd name="connsiteX69" fmla="*/ 808893 w 1570893"/>
                  <a:gd name="connsiteY69" fmla="*/ 984738 h 1113692"/>
                  <a:gd name="connsiteX70" fmla="*/ 844062 w 1570893"/>
                  <a:gd name="connsiteY70" fmla="*/ 867507 h 1113692"/>
                  <a:gd name="connsiteX71" fmla="*/ 890954 w 1570893"/>
                  <a:gd name="connsiteY71" fmla="*/ 797169 h 1113692"/>
                  <a:gd name="connsiteX72" fmla="*/ 902677 w 1570893"/>
                  <a:gd name="connsiteY72" fmla="*/ 750277 h 1113692"/>
                  <a:gd name="connsiteX73" fmla="*/ 961293 w 1570893"/>
                  <a:gd name="connsiteY73" fmla="*/ 668215 h 1113692"/>
                  <a:gd name="connsiteX74" fmla="*/ 1008185 w 1570893"/>
                  <a:gd name="connsiteY74" fmla="*/ 597877 h 1113692"/>
                  <a:gd name="connsiteX75" fmla="*/ 1019908 w 1570893"/>
                  <a:gd name="connsiteY75" fmla="*/ 562707 h 1113692"/>
                  <a:gd name="connsiteX76" fmla="*/ 1055077 w 1570893"/>
                  <a:gd name="connsiteY76" fmla="*/ 492369 h 1113692"/>
                  <a:gd name="connsiteX77" fmla="*/ 1043354 w 1570893"/>
                  <a:gd name="connsiteY77" fmla="*/ 422031 h 1113692"/>
                  <a:gd name="connsiteX78" fmla="*/ 1019908 w 1570893"/>
                  <a:gd name="connsiteY78" fmla="*/ 398584 h 1113692"/>
                  <a:gd name="connsiteX79" fmla="*/ 996462 w 1570893"/>
                  <a:gd name="connsiteY79" fmla="*/ 363415 h 1113692"/>
                  <a:gd name="connsiteX80" fmla="*/ 961293 w 1570893"/>
                  <a:gd name="connsiteY80" fmla="*/ 339969 h 1113692"/>
                  <a:gd name="connsiteX81" fmla="*/ 937846 w 1570893"/>
                  <a:gd name="connsiteY81" fmla="*/ 316523 h 1113692"/>
                  <a:gd name="connsiteX82" fmla="*/ 867508 w 1570893"/>
                  <a:gd name="connsiteY82" fmla="*/ 269631 h 1113692"/>
                  <a:gd name="connsiteX83" fmla="*/ 844062 w 1570893"/>
                  <a:gd name="connsiteY83" fmla="*/ 246184 h 1113692"/>
                  <a:gd name="connsiteX84" fmla="*/ 773723 w 1570893"/>
                  <a:gd name="connsiteY84" fmla="*/ 222738 h 1113692"/>
                  <a:gd name="connsiteX85" fmla="*/ 738554 w 1570893"/>
                  <a:gd name="connsiteY85" fmla="*/ 211015 h 1113692"/>
                  <a:gd name="connsiteX86" fmla="*/ 703385 w 1570893"/>
                  <a:gd name="connsiteY86" fmla="*/ 199292 h 1113692"/>
                  <a:gd name="connsiteX87" fmla="*/ 668216 w 1570893"/>
                  <a:gd name="connsiteY87" fmla="*/ 187569 h 1113692"/>
                  <a:gd name="connsiteX88" fmla="*/ 644769 w 1570893"/>
                  <a:gd name="connsiteY88" fmla="*/ 164123 h 1113692"/>
                  <a:gd name="connsiteX89" fmla="*/ 504093 w 1570893"/>
                  <a:gd name="connsiteY89" fmla="*/ 175846 h 1113692"/>
                  <a:gd name="connsiteX90" fmla="*/ 457200 w 1570893"/>
                  <a:gd name="connsiteY90" fmla="*/ 246184 h 1113692"/>
                  <a:gd name="connsiteX91" fmla="*/ 433754 w 1570893"/>
                  <a:gd name="connsiteY91" fmla="*/ 269631 h 1113692"/>
                  <a:gd name="connsiteX92" fmla="*/ 445477 w 1570893"/>
                  <a:gd name="connsiteY92" fmla="*/ 363415 h 1113692"/>
                  <a:gd name="connsiteX93" fmla="*/ 468923 w 1570893"/>
                  <a:gd name="connsiteY93" fmla="*/ 398584 h 1113692"/>
                  <a:gd name="connsiteX94" fmla="*/ 515816 w 1570893"/>
                  <a:gd name="connsiteY94" fmla="*/ 468923 h 1113692"/>
                  <a:gd name="connsiteX95" fmla="*/ 539262 w 1570893"/>
                  <a:gd name="connsiteY95" fmla="*/ 504092 h 1113692"/>
                  <a:gd name="connsiteX96" fmla="*/ 609600 w 1570893"/>
                  <a:gd name="connsiteY96" fmla="*/ 550984 h 1113692"/>
                  <a:gd name="connsiteX97" fmla="*/ 644769 w 1570893"/>
                  <a:gd name="connsiteY97" fmla="*/ 574431 h 1113692"/>
                  <a:gd name="connsiteX98" fmla="*/ 668216 w 1570893"/>
                  <a:gd name="connsiteY98" fmla="*/ 597877 h 1113692"/>
                  <a:gd name="connsiteX99" fmla="*/ 691662 w 1570893"/>
                  <a:gd name="connsiteY99" fmla="*/ 644769 h 1113692"/>
                  <a:gd name="connsiteX100" fmla="*/ 726831 w 1570893"/>
                  <a:gd name="connsiteY100" fmla="*/ 668215 h 1113692"/>
                  <a:gd name="connsiteX101" fmla="*/ 785446 w 1570893"/>
                  <a:gd name="connsiteY101" fmla="*/ 726831 h 1113692"/>
                  <a:gd name="connsiteX102" fmla="*/ 808893 w 1570893"/>
                  <a:gd name="connsiteY102" fmla="*/ 750277 h 1113692"/>
                  <a:gd name="connsiteX103" fmla="*/ 844062 w 1570893"/>
                  <a:gd name="connsiteY103" fmla="*/ 785446 h 1113692"/>
                  <a:gd name="connsiteX104" fmla="*/ 832339 w 1570893"/>
                  <a:gd name="connsiteY104" fmla="*/ 1008184 h 1113692"/>
                  <a:gd name="connsiteX105" fmla="*/ 797169 w 1570893"/>
                  <a:gd name="connsiteY105" fmla="*/ 1031631 h 1113692"/>
                  <a:gd name="connsiteX106" fmla="*/ 726831 w 1570893"/>
                  <a:gd name="connsiteY106" fmla="*/ 1055077 h 1113692"/>
                  <a:gd name="connsiteX107" fmla="*/ 691662 w 1570893"/>
                  <a:gd name="connsiteY107" fmla="*/ 1066800 h 1113692"/>
                  <a:gd name="connsiteX108" fmla="*/ 633046 w 1570893"/>
                  <a:gd name="connsiteY108" fmla="*/ 1078523 h 1113692"/>
                  <a:gd name="connsiteX109" fmla="*/ 562708 w 1570893"/>
                  <a:gd name="connsiteY109" fmla="*/ 1101969 h 1113692"/>
                  <a:gd name="connsiteX110" fmla="*/ 527539 w 1570893"/>
                  <a:gd name="connsiteY110" fmla="*/ 1113692 h 1113692"/>
                  <a:gd name="connsiteX111" fmla="*/ 398585 w 1570893"/>
                  <a:gd name="connsiteY111" fmla="*/ 1101969 h 1113692"/>
                  <a:gd name="connsiteX112" fmla="*/ 386862 w 1570893"/>
                  <a:gd name="connsiteY112" fmla="*/ 1066800 h 1113692"/>
                  <a:gd name="connsiteX113" fmla="*/ 375139 w 1570893"/>
                  <a:gd name="connsiteY113" fmla="*/ 785446 h 1113692"/>
                  <a:gd name="connsiteX114" fmla="*/ 351693 w 1570893"/>
                  <a:gd name="connsiteY114" fmla="*/ 715107 h 1113692"/>
                  <a:gd name="connsiteX115" fmla="*/ 316523 w 1570893"/>
                  <a:gd name="connsiteY115" fmla="*/ 586154 h 1113692"/>
                  <a:gd name="connsiteX116" fmla="*/ 293077 w 1570893"/>
                  <a:gd name="connsiteY116" fmla="*/ 550984 h 1113692"/>
                  <a:gd name="connsiteX117" fmla="*/ 281354 w 1570893"/>
                  <a:gd name="connsiteY117" fmla="*/ 515815 h 1113692"/>
                  <a:gd name="connsiteX118" fmla="*/ 246185 w 1570893"/>
                  <a:gd name="connsiteY118" fmla="*/ 480646 h 1113692"/>
                  <a:gd name="connsiteX119" fmla="*/ 187569 w 1570893"/>
                  <a:gd name="connsiteY119" fmla="*/ 422031 h 1113692"/>
                  <a:gd name="connsiteX120" fmla="*/ 11723 w 1570893"/>
                  <a:gd name="connsiteY120" fmla="*/ 468923 h 1113692"/>
                  <a:gd name="connsiteX121" fmla="*/ 0 w 1570893"/>
                  <a:gd name="connsiteY121" fmla="*/ 504092 h 1113692"/>
                  <a:gd name="connsiteX122" fmla="*/ 11723 w 1570893"/>
                  <a:gd name="connsiteY122" fmla="*/ 797169 h 1113692"/>
                  <a:gd name="connsiteX123" fmla="*/ 23446 w 1570893"/>
                  <a:gd name="connsiteY123" fmla="*/ 832338 h 1113692"/>
                  <a:gd name="connsiteX124" fmla="*/ 46893 w 1570893"/>
                  <a:gd name="connsiteY124" fmla="*/ 867507 h 1113692"/>
                  <a:gd name="connsiteX125" fmla="*/ 58616 w 1570893"/>
                  <a:gd name="connsiteY125" fmla="*/ 902677 h 1113692"/>
                  <a:gd name="connsiteX126" fmla="*/ 93785 w 1570893"/>
                  <a:gd name="connsiteY126" fmla="*/ 926123 h 1113692"/>
                  <a:gd name="connsiteX127" fmla="*/ 175846 w 1570893"/>
                  <a:gd name="connsiteY127" fmla="*/ 973015 h 1113692"/>
                  <a:gd name="connsiteX128" fmla="*/ 211016 w 1570893"/>
                  <a:gd name="connsiteY128" fmla="*/ 996461 h 1113692"/>
                  <a:gd name="connsiteX129" fmla="*/ 281354 w 1570893"/>
                  <a:gd name="connsiteY129" fmla="*/ 1019907 h 1113692"/>
                  <a:gd name="connsiteX130" fmla="*/ 386862 w 1570893"/>
                  <a:gd name="connsiteY130" fmla="*/ 1043354 h 1113692"/>
                  <a:gd name="connsiteX131" fmla="*/ 621323 w 1570893"/>
                  <a:gd name="connsiteY131" fmla="*/ 1031631 h 1113692"/>
                  <a:gd name="connsiteX132" fmla="*/ 656493 w 1570893"/>
                  <a:gd name="connsiteY132" fmla="*/ 1019907 h 1113692"/>
                  <a:gd name="connsiteX133" fmla="*/ 726831 w 1570893"/>
                  <a:gd name="connsiteY133" fmla="*/ 973015 h 1113692"/>
                  <a:gd name="connsiteX134" fmla="*/ 738554 w 1570893"/>
                  <a:gd name="connsiteY134" fmla="*/ 937846 h 1113692"/>
                  <a:gd name="connsiteX135" fmla="*/ 726831 w 1570893"/>
                  <a:gd name="connsiteY135" fmla="*/ 832338 h 1113692"/>
                  <a:gd name="connsiteX136" fmla="*/ 691662 w 1570893"/>
                  <a:gd name="connsiteY136" fmla="*/ 797169 h 1113692"/>
                  <a:gd name="connsiteX137" fmla="*/ 621323 w 1570893"/>
                  <a:gd name="connsiteY137" fmla="*/ 762000 h 1113692"/>
                  <a:gd name="connsiteX138" fmla="*/ 586154 w 1570893"/>
                  <a:gd name="connsiteY138" fmla="*/ 738554 h 1113692"/>
                  <a:gd name="connsiteX139" fmla="*/ 539262 w 1570893"/>
                  <a:gd name="connsiteY139" fmla="*/ 679938 h 1113692"/>
                  <a:gd name="connsiteX140" fmla="*/ 914400 w 1570893"/>
                  <a:gd name="connsiteY140" fmla="*/ 656492 h 1113692"/>
                  <a:gd name="connsiteX141" fmla="*/ 1090246 w 1570893"/>
                  <a:gd name="connsiteY141" fmla="*/ 679938 h 1113692"/>
                  <a:gd name="connsiteX142" fmla="*/ 1160585 w 1570893"/>
                  <a:gd name="connsiteY142" fmla="*/ 703384 h 1113692"/>
                  <a:gd name="connsiteX143" fmla="*/ 1195754 w 1570893"/>
                  <a:gd name="connsiteY143" fmla="*/ 715107 h 1113692"/>
                  <a:gd name="connsiteX144" fmla="*/ 1219200 w 1570893"/>
                  <a:gd name="connsiteY144" fmla="*/ 738554 h 1113692"/>
                  <a:gd name="connsiteX145" fmla="*/ 1254369 w 1570893"/>
                  <a:gd name="connsiteY145" fmla="*/ 762000 h 1113692"/>
                  <a:gd name="connsiteX146" fmla="*/ 1266093 w 1570893"/>
                  <a:gd name="connsiteY146" fmla="*/ 797169 h 1113692"/>
                  <a:gd name="connsiteX147" fmla="*/ 1348154 w 1570893"/>
                  <a:gd name="connsiteY147" fmla="*/ 890954 h 1113692"/>
                  <a:gd name="connsiteX148" fmla="*/ 1371600 w 1570893"/>
                  <a:gd name="connsiteY148" fmla="*/ 926123 h 1113692"/>
                  <a:gd name="connsiteX149" fmla="*/ 1406769 w 1570893"/>
                  <a:gd name="connsiteY149" fmla="*/ 949569 h 1113692"/>
                  <a:gd name="connsiteX150" fmla="*/ 1477108 w 1570893"/>
                  <a:gd name="connsiteY150" fmla="*/ 973015 h 1113692"/>
                  <a:gd name="connsiteX151" fmla="*/ 1559169 w 1570893"/>
                  <a:gd name="connsiteY151" fmla="*/ 961292 h 1113692"/>
                  <a:gd name="connsiteX152" fmla="*/ 1570893 w 1570893"/>
                  <a:gd name="connsiteY152" fmla="*/ 926123 h 1113692"/>
                  <a:gd name="connsiteX153" fmla="*/ 1559169 w 1570893"/>
                  <a:gd name="connsiteY153" fmla="*/ 750277 h 1113692"/>
                  <a:gd name="connsiteX154" fmla="*/ 1547446 w 1570893"/>
                  <a:gd name="connsiteY154" fmla="*/ 703384 h 1113692"/>
                  <a:gd name="connsiteX155" fmla="*/ 1488831 w 1570893"/>
                  <a:gd name="connsiteY155" fmla="*/ 597877 h 1113692"/>
                  <a:gd name="connsiteX156" fmla="*/ 1418493 w 1570893"/>
                  <a:gd name="connsiteY156" fmla="*/ 527538 h 1113692"/>
                  <a:gd name="connsiteX157" fmla="*/ 1336431 w 1570893"/>
                  <a:gd name="connsiteY157" fmla="*/ 504092 h 1113692"/>
                  <a:gd name="connsiteX158" fmla="*/ 902677 w 1570893"/>
                  <a:gd name="connsiteY158" fmla="*/ 468923 h 1113692"/>
                  <a:gd name="connsiteX159" fmla="*/ 879231 w 1570893"/>
                  <a:gd name="connsiteY159" fmla="*/ 433754 h 1113692"/>
                  <a:gd name="connsiteX160" fmla="*/ 890954 w 1570893"/>
                  <a:gd name="connsiteY160" fmla="*/ 398584 h 1113692"/>
                  <a:gd name="connsiteX161" fmla="*/ 961293 w 1570893"/>
                  <a:gd name="connsiteY161" fmla="*/ 386861 h 1113692"/>
                  <a:gd name="connsiteX162" fmla="*/ 1043354 w 1570893"/>
                  <a:gd name="connsiteY162" fmla="*/ 375138 h 1113692"/>
                  <a:gd name="connsiteX163" fmla="*/ 1078523 w 1570893"/>
                  <a:gd name="connsiteY163" fmla="*/ 363415 h 1113692"/>
                  <a:gd name="connsiteX164" fmla="*/ 1090246 w 1570893"/>
                  <a:gd name="connsiteY164" fmla="*/ 269631 h 1113692"/>
                  <a:gd name="connsiteX165" fmla="*/ 1055077 w 1570893"/>
                  <a:gd name="connsiteY165" fmla="*/ 257907 h 1113692"/>
                  <a:gd name="connsiteX166" fmla="*/ 1019908 w 1570893"/>
                  <a:gd name="connsiteY166" fmla="*/ 234461 h 1113692"/>
                  <a:gd name="connsiteX167" fmla="*/ 902677 w 1570893"/>
                  <a:gd name="connsiteY167" fmla="*/ 199292 h 1113692"/>
                  <a:gd name="connsiteX168" fmla="*/ 867508 w 1570893"/>
                  <a:gd name="connsiteY168" fmla="*/ 187569 h 1113692"/>
                  <a:gd name="connsiteX169" fmla="*/ 832339 w 1570893"/>
                  <a:gd name="connsiteY169" fmla="*/ 164123 h 1113692"/>
                  <a:gd name="connsiteX170" fmla="*/ 738554 w 1570893"/>
                  <a:gd name="connsiteY170" fmla="*/ 140677 h 1113692"/>
                  <a:gd name="connsiteX171" fmla="*/ 644769 w 1570893"/>
                  <a:gd name="connsiteY171" fmla="*/ 117231 h 1113692"/>
                  <a:gd name="connsiteX172" fmla="*/ 550985 w 1570893"/>
                  <a:gd name="connsiteY172" fmla="*/ 93784 h 1113692"/>
                  <a:gd name="connsiteX173" fmla="*/ 468923 w 1570893"/>
                  <a:gd name="connsiteY173" fmla="*/ 70338 h 1113692"/>
                  <a:gd name="connsiteX174" fmla="*/ 269631 w 1570893"/>
                  <a:gd name="connsiteY174" fmla="*/ 82061 h 1113692"/>
                  <a:gd name="connsiteX175" fmla="*/ 234462 w 1570893"/>
                  <a:gd name="connsiteY175" fmla="*/ 93784 h 1113692"/>
                  <a:gd name="connsiteX176" fmla="*/ 222739 w 1570893"/>
                  <a:gd name="connsiteY176" fmla="*/ 128954 h 1113692"/>
                  <a:gd name="connsiteX177" fmla="*/ 234462 w 1570893"/>
                  <a:gd name="connsiteY177" fmla="*/ 199292 h 1113692"/>
                  <a:gd name="connsiteX178" fmla="*/ 293077 w 1570893"/>
                  <a:gd name="connsiteY178" fmla="*/ 269631 h 1113692"/>
                  <a:gd name="connsiteX179" fmla="*/ 339969 w 1570893"/>
                  <a:gd name="connsiteY179" fmla="*/ 293077 h 1113692"/>
                  <a:gd name="connsiteX180" fmla="*/ 457200 w 1570893"/>
                  <a:gd name="connsiteY180" fmla="*/ 281354 h 1113692"/>
                  <a:gd name="connsiteX181" fmla="*/ 515816 w 1570893"/>
                  <a:gd name="connsiteY181" fmla="*/ 234461 h 1113692"/>
                  <a:gd name="connsiteX182" fmla="*/ 550985 w 1570893"/>
                  <a:gd name="connsiteY182" fmla="*/ 222738 h 1113692"/>
                  <a:gd name="connsiteX183" fmla="*/ 621323 w 1570893"/>
                  <a:gd name="connsiteY183" fmla="*/ 187569 h 1113692"/>
                  <a:gd name="connsiteX184" fmla="*/ 668216 w 1570893"/>
                  <a:gd name="connsiteY184" fmla="*/ 152400 h 1113692"/>
                  <a:gd name="connsiteX185" fmla="*/ 703385 w 1570893"/>
                  <a:gd name="connsiteY185" fmla="*/ 128954 h 1113692"/>
                  <a:gd name="connsiteX186" fmla="*/ 726831 w 1570893"/>
                  <a:gd name="connsiteY186" fmla="*/ 105507 h 1113692"/>
                  <a:gd name="connsiteX187" fmla="*/ 762000 w 1570893"/>
                  <a:gd name="connsiteY187" fmla="*/ 93784 h 1113692"/>
                  <a:gd name="connsiteX188" fmla="*/ 808893 w 1570893"/>
                  <a:gd name="connsiteY188" fmla="*/ 70338 h 1113692"/>
                  <a:gd name="connsiteX189" fmla="*/ 844062 w 1570893"/>
                  <a:gd name="connsiteY189" fmla="*/ 58615 h 1113692"/>
                  <a:gd name="connsiteX190" fmla="*/ 879231 w 1570893"/>
                  <a:gd name="connsiteY190" fmla="*/ 35169 h 1113692"/>
                  <a:gd name="connsiteX191" fmla="*/ 949569 w 1570893"/>
                  <a:gd name="connsiteY191" fmla="*/ 11723 h 1113692"/>
                  <a:gd name="connsiteX192" fmla="*/ 984739 w 1570893"/>
                  <a:gd name="connsiteY192" fmla="*/ 0 h 1113692"/>
                  <a:gd name="connsiteX193" fmla="*/ 1230923 w 1570893"/>
                  <a:gd name="connsiteY193" fmla="*/ 11723 h 1113692"/>
                  <a:gd name="connsiteX194" fmla="*/ 1301262 w 1570893"/>
                  <a:gd name="connsiteY194" fmla="*/ 35169 h 1113692"/>
                  <a:gd name="connsiteX195" fmla="*/ 1336431 w 1570893"/>
                  <a:gd name="connsiteY195" fmla="*/ 70338 h 1113692"/>
                  <a:gd name="connsiteX196" fmla="*/ 1336431 w 1570893"/>
                  <a:gd name="connsiteY196" fmla="*/ 246184 h 1113692"/>
                  <a:gd name="connsiteX197" fmla="*/ 1289539 w 1570893"/>
                  <a:gd name="connsiteY197" fmla="*/ 316523 h 1113692"/>
                  <a:gd name="connsiteX198" fmla="*/ 1266093 w 1570893"/>
                  <a:gd name="connsiteY198" fmla="*/ 351692 h 1113692"/>
                  <a:gd name="connsiteX199" fmla="*/ 1242646 w 1570893"/>
                  <a:gd name="connsiteY199" fmla="*/ 422031 h 1113692"/>
                  <a:gd name="connsiteX200" fmla="*/ 1230923 w 1570893"/>
                  <a:gd name="connsiteY200" fmla="*/ 457200 h 1113692"/>
                  <a:gd name="connsiteX201" fmla="*/ 1266093 w 1570893"/>
                  <a:gd name="connsiteY201" fmla="*/ 597877 h 1113692"/>
                  <a:gd name="connsiteX202" fmla="*/ 1336431 w 1570893"/>
                  <a:gd name="connsiteY202" fmla="*/ 644769 h 1113692"/>
                  <a:gd name="connsiteX203" fmla="*/ 1395046 w 1570893"/>
                  <a:gd name="connsiteY203" fmla="*/ 633046 h 1113692"/>
                  <a:gd name="connsiteX204" fmla="*/ 1430216 w 1570893"/>
                  <a:gd name="connsiteY204" fmla="*/ 562707 h 1113692"/>
                  <a:gd name="connsiteX205" fmla="*/ 1418493 w 1570893"/>
                  <a:gd name="connsiteY205" fmla="*/ 468923 h 1113692"/>
                  <a:gd name="connsiteX206" fmla="*/ 1395046 w 1570893"/>
                  <a:gd name="connsiteY206" fmla="*/ 445477 h 1113692"/>
                  <a:gd name="connsiteX207" fmla="*/ 1383323 w 1570893"/>
                  <a:gd name="connsiteY207" fmla="*/ 410307 h 1113692"/>
                  <a:gd name="connsiteX208" fmla="*/ 1348154 w 1570893"/>
                  <a:gd name="connsiteY208" fmla="*/ 398584 h 1113692"/>
                  <a:gd name="connsiteX209" fmla="*/ 1266093 w 1570893"/>
                  <a:gd name="connsiteY209" fmla="*/ 363415 h 1113692"/>
                  <a:gd name="connsiteX210" fmla="*/ 1078523 w 1570893"/>
                  <a:gd name="connsiteY210" fmla="*/ 375138 h 1113692"/>
                  <a:gd name="connsiteX211" fmla="*/ 984739 w 1570893"/>
                  <a:gd name="connsiteY211" fmla="*/ 398584 h 1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</a:cxnLst>
                <a:rect l="l" t="t" r="r" b="b"/>
                <a:pathLst>
                  <a:path w="1570893" h="1113692">
                    <a:moveTo>
                      <a:pt x="480646" y="586154"/>
                    </a:moveTo>
                    <a:cubicBezTo>
                      <a:pt x="496277" y="605692"/>
                      <a:pt x="509846" y="627076"/>
                      <a:pt x="527539" y="644769"/>
                    </a:cubicBezTo>
                    <a:cubicBezTo>
                      <a:pt x="537502" y="654732"/>
                      <a:pt x="552745" y="658252"/>
                      <a:pt x="562708" y="668215"/>
                    </a:cubicBezTo>
                    <a:cubicBezTo>
                      <a:pt x="572671" y="678178"/>
                      <a:pt x="575551" y="694106"/>
                      <a:pt x="586154" y="703384"/>
                    </a:cubicBezTo>
                    <a:cubicBezTo>
                      <a:pt x="607361" y="721940"/>
                      <a:pt x="636567" y="730351"/>
                      <a:pt x="656493" y="750277"/>
                    </a:cubicBezTo>
                    <a:cubicBezTo>
                      <a:pt x="677618" y="771402"/>
                      <a:pt x="698269" y="796651"/>
                      <a:pt x="726831" y="808892"/>
                    </a:cubicBezTo>
                    <a:cubicBezTo>
                      <a:pt x="741640" y="815239"/>
                      <a:pt x="758092" y="816707"/>
                      <a:pt x="773723" y="820615"/>
                    </a:cubicBezTo>
                    <a:cubicBezTo>
                      <a:pt x="833303" y="817305"/>
                      <a:pt x="959224" y="846130"/>
                      <a:pt x="1019908" y="785446"/>
                    </a:cubicBezTo>
                    <a:cubicBezTo>
                      <a:pt x="1029871" y="775483"/>
                      <a:pt x="1035539" y="762000"/>
                      <a:pt x="1043354" y="750277"/>
                    </a:cubicBezTo>
                    <a:cubicBezTo>
                      <a:pt x="1039446" y="707292"/>
                      <a:pt x="1037735" y="664051"/>
                      <a:pt x="1031631" y="621323"/>
                    </a:cubicBezTo>
                    <a:cubicBezTo>
                      <a:pt x="1025435" y="577952"/>
                      <a:pt x="1020576" y="592850"/>
                      <a:pt x="996462" y="562707"/>
                    </a:cubicBezTo>
                    <a:cubicBezTo>
                      <a:pt x="981716" y="544274"/>
                      <a:pt x="971344" y="517157"/>
                      <a:pt x="949569" y="504092"/>
                    </a:cubicBezTo>
                    <a:cubicBezTo>
                      <a:pt x="938973" y="497734"/>
                      <a:pt x="926123" y="496277"/>
                      <a:pt x="914400" y="492369"/>
                    </a:cubicBezTo>
                    <a:cubicBezTo>
                      <a:pt x="894862" y="496277"/>
                      <a:pt x="874442" y="497096"/>
                      <a:pt x="855785" y="504092"/>
                    </a:cubicBezTo>
                    <a:cubicBezTo>
                      <a:pt x="842593" y="509039"/>
                      <a:pt x="831313" y="518369"/>
                      <a:pt x="820616" y="527538"/>
                    </a:cubicBezTo>
                    <a:lnTo>
                      <a:pt x="738554" y="609600"/>
                    </a:lnTo>
                    <a:cubicBezTo>
                      <a:pt x="726831" y="621323"/>
                      <a:pt x="717179" y="635573"/>
                      <a:pt x="703385" y="644769"/>
                    </a:cubicBezTo>
                    <a:cubicBezTo>
                      <a:pt x="653378" y="678106"/>
                      <a:pt x="636623" y="693477"/>
                      <a:pt x="586154" y="715107"/>
                    </a:cubicBezTo>
                    <a:cubicBezTo>
                      <a:pt x="574796" y="719975"/>
                      <a:pt x="562038" y="721305"/>
                      <a:pt x="550985" y="726831"/>
                    </a:cubicBezTo>
                    <a:cubicBezTo>
                      <a:pt x="538383" y="733132"/>
                      <a:pt x="528691" y="744555"/>
                      <a:pt x="515816" y="750277"/>
                    </a:cubicBezTo>
                    <a:cubicBezTo>
                      <a:pt x="493232" y="760314"/>
                      <a:pt x="468923" y="765908"/>
                      <a:pt x="445477" y="773723"/>
                    </a:cubicBezTo>
                    <a:lnTo>
                      <a:pt x="410308" y="785446"/>
                    </a:lnTo>
                    <a:lnTo>
                      <a:pt x="375139" y="797169"/>
                    </a:lnTo>
                    <a:lnTo>
                      <a:pt x="339969" y="808892"/>
                    </a:lnTo>
                    <a:cubicBezTo>
                      <a:pt x="317999" y="807427"/>
                      <a:pt x="184892" y="813415"/>
                      <a:pt x="128954" y="785446"/>
                    </a:cubicBezTo>
                    <a:cubicBezTo>
                      <a:pt x="116352" y="779145"/>
                      <a:pt x="105508" y="769815"/>
                      <a:pt x="93785" y="762000"/>
                    </a:cubicBezTo>
                    <a:cubicBezTo>
                      <a:pt x="97693" y="707292"/>
                      <a:pt x="92946" y="651266"/>
                      <a:pt x="105508" y="597877"/>
                    </a:cubicBezTo>
                    <a:cubicBezTo>
                      <a:pt x="109305" y="581739"/>
                      <a:pt x="127941" y="573321"/>
                      <a:pt x="140677" y="562707"/>
                    </a:cubicBezTo>
                    <a:cubicBezTo>
                      <a:pt x="160199" y="546438"/>
                      <a:pt x="200688" y="524635"/>
                      <a:pt x="222739" y="515815"/>
                    </a:cubicBezTo>
                    <a:cubicBezTo>
                      <a:pt x="245686" y="506636"/>
                      <a:pt x="269631" y="500184"/>
                      <a:pt x="293077" y="492369"/>
                    </a:cubicBezTo>
                    <a:cubicBezTo>
                      <a:pt x="304800" y="488461"/>
                      <a:pt x="316258" y="483643"/>
                      <a:pt x="328246" y="480646"/>
                    </a:cubicBezTo>
                    <a:cubicBezTo>
                      <a:pt x="343877" y="476738"/>
                      <a:pt x="359647" y="473349"/>
                      <a:pt x="375139" y="468923"/>
                    </a:cubicBezTo>
                    <a:cubicBezTo>
                      <a:pt x="387021" y="465528"/>
                      <a:pt x="398950" y="462068"/>
                      <a:pt x="410308" y="457200"/>
                    </a:cubicBezTo>
                    <a:cubicBezTo>
                      <a:pt x="426371" y="450316"/>
                      <a:pt x="440340" y="438352"/>
                      <a:pt x="457200" y="433754"/>
                    </a:cubicBezTo>
                    <a:cubicBezTo>
                      <a:pt x="483858" y="426484"/>
                      <a:pt x="512076" y="426974"/>
                      <a:pt x="539262" y="422031"/>
                    </a:cubicBezTo>
                    <a:cubicBezTo>
                      <a:pt x="555114" y="419149"/>
                      <a:pt x="570302" y="413189"/>
                      <a:pt x="586154" y="410307"/>
                    </a:cubicBezTo>
                    <a:cubicBezTo>
                      <a:pt x="613340" y="405364"/>
                      <a:pt x="640862" y="402492"/>
                      <a:pt x="668216" y="398584"/>
                    </a:cubicBezTo>
                    <a:cubicBezTo>
                      <a:pt x="683847" y="390769"/>
                      <a:pt x="698529" y="380664"/>
                      <a:pt x="715108" y="375138"/>
                    </a:cubicBezTo>
                    <a:cubicBezTo>
                      <a:pt x="734011" y="368837"/>
                      <a:pt x="755584" y="371660"/>
                      <a:pt x="773723" y="363415"/>
                    </a:cubicBezTo>
                    <a:cubicBezTo>
                      <a:pt x="799376" y="351755"/>
                      <a:pt x="820616" y="332154"/>
                      <a:pt x="844062" y="316523"/>
                    </a:cubicBezTo>
                    <a:lnTo>
                      <a:pt x="879231" y="293077"/>
                    </a:lnTo>
                    <a:lnTo>
                      <a:pt x="914400" y="269631"/>
                    </a:lnTo>
                    <a:cubicBezTo>
                      <a:pt x="933656" y="211861"/>
                      <a:pt x="937958" y="215332"/>
                      <a:pt x="914400" y="128954"/>
                    </a:cubicBezTo>
                    <a:cubicBezTo>
                      <a:pt x="911492" y="118291"/>
                      <a:pt x="900840" y="110450"/>
                      <a:pt x="890954" y="105507"/>
                    </a:cubicBezTo>
                    <a:cubicBezTo>
                      <a:pt x="876543" y="98301"/>
                      <a:pt x="859693" y="97692"/>
                      <a:pt x="844062" y="93784"/>
                    </a:cubicBezTo>
                    <a:cubicBezTo>
                      <a:pt x="832339" y="85969"/>
                      <a:pt x="821843" y="75888"/>
                      <a:pt x="808893" y="70338"/>
                    </a:cubicBezTo>
                    <a:cubicBezTo>
                      <a:pt x="794084" y="63991"/>
                      <a:pt x="777492" y="63041"/>
                      <a:pt x="762000" y="58615"/>
                    </a:cubicBezTo>
                    <a:cubicBezTo>
                      <a:pt x="644263" y="24976"/>
                      <a:pt x="826546" y="71821"/>
                      <a:pt x="679939" y="35169"/>
                    </a:cubicBezTo>
                    <a:cubicBezTo>
                      <a:pt x="621324" y="39077"/>
                      <a:pt x="561945" y="36683"/>
                      <a:pt x="504093" y="46892"/>
                    </a:cubicBezTo>
                    <a:cubicBezTo>
                      <a:pt x="493208" y="48813"/>
                      <a:pt x="481227" y="59300"/>
                      <a:pt x="480646" y="70338"/>
                    </a:cubicBezTo>
                    <a:cubicBezTo>
                      <a:pt x="477148" y="136792"/>
                      <a:pt x="483762" y="203644"/>
                      <a:pt x="492369" y="269631"/>
                    </a:cubicBezTo>
                    <a:cubicBezTo>
                      <a:pt x="495851" y="296328"/>
                      <a:pt x="516029" y="351905"/>
                      <a:pt x="539262" y="375138"/>
                    </a:cubicBezTo>
                    <a:cubicBezTo>
                      <a:pt x="549225" y="385101"/>
                      <a:pt x="563429" y="389782"/>
                      <a:pt x="574431" y="398584"/>
                    </a:cubicBezTo>
                    <a:cubicBezTo>
                      <a:pt x="583062" y="405489"/>
                      <a:pt x="588399" y="416344"/>
                      <a:pt x="597877" y="422031"/>
                    </a:cubicBezTo>
                    <a:cubicBezTo>
                      <a:pt x="609890" y="429239"/>
                      <a:pt x="671180" y="443287"/>
                      <a:pt x="679939" y="445477"/>
                    </a:cubicBezTo>
                    <a:cubicBezTo>
                      <a:pt x="691662" y="453292"/>
                      <a:pt x="701867" y="464108"/>
                      <a:pt x="715108" y="468923"/>
                    </a:cubicBezTo>
                    <a:cubicBezTo>
                      <a:pt x="760252" y="485339"/>
                      <a:pt x="819324" y="493385"/>
                      <a:pt x="867508" y="504092"/>
                    </a:cubicBezTo>
                    <a:cubicBezTo>
                      <a:pt x="911668" y="513905"/>
                      <a:pt x="910405" y="514483"/>
                      <a:pt x="949569" y="527538"/>
                    </a:cubicBezTo>
                    <a:cubicBezTo>
                      <a:pt x="1041506" y="523707"/>
                      <a:pt x="1318641" y="502744"/>
                      <a:pt x="1430216" y="527538"/>
                    </a:cubicBezTo>
                    <a:cubicBezTo>
                      <a:pt x="1442279" y="530219"/>
                      <a:pt x="1438031" y="550984"/>
                      <a:pt x="1441939" y="562707"/>
                    </a:cubicBezTo>
                    <a:cubicBezTo>
                      <a:pt x="1438031" y="621323"/>
                      <a:pt x="1439874" y="680608"/>
                      <a:pt x="1430216" y="738554"/>
                    </a:cubicBezTo>
                    <a:cubicBezTo>
                      <a:pt x="1427900" y="752452"/>
                      <a:pt x="1413070" y="761121"/>
                      <a:pt x="1406769" y="773723"/>
                    </a:cubicBezTo>
                    <a:cubicBezTo>
                      <a:pt x="1385390" y="816480"/>
                      <a:pt x="1403600" y="842267"/>
                      <a:pt x="1348154" y="879231"/>
                    </a:cubicBezTo>
                    <a:lnTo>
                      <a:pt x="1207477" y="973015"/>
                    </a:lnTo>
                    <a:cubicBezTo>
                      <a:pt x="1195754" y="980830"/>
                      <a:pt x="1185674" y="992006"/>
                      <a:pt x="1172308" y="996461"/>
                    </a:cubicBezTo>
                    <a:cubicBezTo>
                      <a:pt x="1148862" y="1004276"/>
                      <a:pt x="1125946" y="1013912"/>
                      <a:pt x="1101969" y="1019907"/>
                    </a:cubicBezTo>
                    <a:cubicBezTo>
                      <a:pt x="1043089" y="1034628"/>
                      <a:pt x="1070362" y="1026536"/>
                      <a:pt x="1019908" y="1043354"/>
                    </a:cubicBezTo>
                    <a:cubicBezTo>
                      <a:pt x="965200" y="1039446"/>
                      <a:pt x="910256" y="1038040"/>
                      <a:pt x="855785" y="1031631"/>
                    </a:cubicBezTo>
                    <a:cubicBezTo>
                      <a:pt x="843512" y="1030187"/>
                      <a:pt x="829354" y="1028645"/>
                      <a:pt x="820616" y="1019907"/>
                    </a:cubicBezTo>
                    <a:cubicBezTo>
                      <a:pt x="811878" y="1011169"/>
                      <a:pt x="812801" y="996461"/>
                      <a:pt x="808893" y="984738"/>
                    </a:cubicBezTo>
                    <a:cubicBezTo>
                      <a:pt x="828503" y="827860"/>
                      <a:pt x="796053" y="931519"/>
                      <a:pt x="844062" y="867507"/>
                    </a:cubicBezTo>
                    <a:cubicBezTo>
                      <a:pt x="860969" y="844964"/>
                      <a:pt x="890954" y="797169"/>
                      <a:pt x="890954" y="797169"/>
                    </a:cubicBezTo>
                    <a:cubicBezTo>
                      <a:pt x="894862" y="781538"/>
                      <a:pt x="896133" y="765000"/>
                      <a:pt x="902677" y="750277"/>
                    </a:cubicBezTo>
                    <a:cubicBezTo>
                      <a:pt x="924468" y="701247"/>
                      <a:pt x="930982" y="698525"/>
                      <a:pt x="961293" y="668215"/>
                    </a:cubicBezTo>
                    <a:cubicBezTo>
                      <a:pt x="988216" y="560521"/>
                      <a:pt x="949306" y="671477"/>
                      <a:pt x="1008185" y="597877"/>
                    </a:cubicBezTo>
                    <a:cubicBezTo>
                      <a:pt x="1015905" y="588227"/>
                      <a:pt x="1014382" y="573760"/>
                      <a:pt x="1019908" y="562707"/>
                    </a:cubicBezTo>
                    <a:cubicBezTo>
                      <a:pt x="1065360" y="471802"/>
                      <a:pt x="1025610" y="580771"/>
                      <a:pt x="1055077" y="492369"/>
                    </a:cubicBezTo>
                    <a:cubicBezTo>
                      <a:pt x="1051169" y="468923"/>
                      <a:pt x="1051700" y="444287"/>
                      <a:pt x="1043354" y="422031"/>
                    </a:cubicBezTo>
                    <a:cubicBezTo>
                      <a:pt x="1039473" y="411682"/>
                      <a:pt x="1026813" y="407215"/>
                      <a:pt x="1019908" y="398584"/>
                    </a:cubicBezTo>
                    <a:cubicBezTo>
                      <a:pt x="1011107" y="387582"/>
                      <a:pt x="1006425" y="373378"/>
                      <a:pt x="996462" y="363415"/>
                    </a:cubicBezTo>
                    <a:cubicBezTo>
                      <a:pt x="986499" y="353452"/>
                      <a:pt x="972295" y="348770"/>
                      <a:pt x="961293" y="339969"/>
                    </a:cubicBezTo>
                    <a:cubicBezTo>
                      <a:pt x="952662" y="333064"/>
                      <a:pt x="946688" y="323155"/>
                      <a:pt x="937846" y="316523"/>
                    </a:cubicBezTo>
                    <a:cubicBezTo>
                      <a:pt x="915303" y="299616"/>
                      <a:pt x="887433" y="289557"/>
                      <a:pt x="867508" y="269631"/>
                    </a:cubicBezTo>
                    <a:cubicBezTo>
                      <a:pt x="859693" y="261815"/>
                      <a:pt x="853948" y="251127"/>
                      <a:pt x="844062" y="246184"/>
                    </a:cubicBezTo>
                    <a:cubicBezTo>
                      <a:pt x="821957" y="235131"/>
                      <a:pt x="797169" y="230553"/>
                      <a:pt x="773723" y="222738"/>
                    </a:cubicBezTo>
                    <a:lnTo>
                      <a:pt x="738554" y="211015"/>
                    </a:lnTo>
                    <a:lnTo>
                      <a:pt x="703385" y="199292"/>
                    </a:lnTo>
                    <a:lnTo>
                      <a:pt x="668216" y="187569"/>
                    </a:lnTo>
                    <a:cubicBezTo>
                      <a:pt x="660400" y="179754"/>
                      <a:pt x="655794" y="164910"/>
                      <a:pt x="644769" y="164123"/>
                    </a:cubicBezTo>
                    <a:cubicBezTo>
                      <a:pt x="597834" y="160771"/>
                      <a:pt x="547202" y="156986"/>
                      <a:pt x="504093" y="175846"/>
                    </a:cubicBezTo>
                    <a:cubicBezTo>
                      <a:pt x="478277" y="187141"/>
                      <a:pt x="477125" y="226258"/>
                      <a:pt x="457200" y="246184"/>
                    </a:cubicBezTo>
                    <a:lnTo>
                      <a:pt x="433754" y="269631"/>
                    </a:lnTo>
                    <a:cubicBezTo>
                      <a:pt x="437662" y="300892"/>
                      <a:pt x="437188" y="333020"/>
                      <a:pt x="445477" y="363415"/>
                    </a:cubicBezTo>
                    <a:cubicBezTo>
                      <a:pt x="449184" y="377008"/>
                      <a:pt x="462622" y="385982"/>
                      <a:pt x="468923" y="398584"/>
                    </a:cubicBezTo>
                    <a:cubicBezTo>
                      <a:pt x="515277" y="491294"/>
                      <a:pt x="432479" y="368921"/>
                      <a:pt x="515816" y="468923"/>
                    </a:cubicBezTo>
                    <a:cubicBezTo>
                      <a:pt x="524836" y="479747"/>
                      <a:pt x="528659" y="494814"/>
                      <a:pt x="539262" y="504092"/>
                    </a:cubicBezTo>
                    <a:cubicBezTo>
                      <a:pt x="560469" y="522648"/>
                      <a:pt x="586154" y="535353"/>
                      <a:pt x="609600" y="550984"/>
                    </a:cubicBezTo>
                    <a:cubicBezTo>
                      <a:pt x="621323" y="558800"/>
                      <a:pt x="634806" y="564468"/>
                      <a:pt x="644769" y="574431"/>
                    </a:cubicBezTo>
                    <a:lnTo>
                      <a:pt x="668216" y="597877"/>
                    </a:lnTo>
                    <a:cubicBezTo>
                      <a:pt x="676031" y="613508"/>
                      <a:pt x="680474" y="631344"/>
                      <a:pt x="691662" y="644769"/>
                    </a:cubicBezTo>
                    <a:cubicBezTo>
                      <a:pt x="700682" y="655593"/>
                      <a:pt x="716228" y="658937"/>
                      <a:pt x="726831" y="668215"/>
                    </a:cubicBezTo>
                    <a:cubicBezTo>
                      <a:pt x="747626" y="686411"/>
                      <a:pt x="765907" y="707292"/>
                      <a:pt x="785446" y="726831"/>
                    </a:cubicBezTo>
                    <a:lnTo>
                      <a:pt x="808893" y="750277"/>
                    </a:lnTo>
                    <a:lnTo>
                      <a:pt x="844062" y="785446"/>
                    </a:lnTo>
                    <a:cubicBezTo>
                      <a:pt x="872445" y="870594"/>
                      <a:pt x="873971" y="858312"/>
                      <a:pt x="832339" y="1008184"/>
                    </a:cubicBezTo>
                    <a:cubicBezTo>
                      <a:pt x="828568" y="1021760"/>
                      <a:pt x="810044" y="1025909"/>
                      <a:pt x="797169" y="1031631"/>
                    </a:cubicBezTo>
                    <a:cubicBezTo>
                      <a:pt x="774585" y="1041669"/>
                      <a:pt x="750277" y="1047262"/>
                      <a:pt x="726831" y="1055077"/>
                    </a:cubicBezTo>
                    <a:cubicBezTo>
                      <a:pt x="715108" y="1058985"/>
                      <a:pt x="703779" y="1064377"/>
                      <a:pt x="691662" y="1066800"/>
                    </a:cubicBezTo>
                    <a:cubicBezTo>
                      <a:pt x="672123" y="1070708"/>
                      <a:pt x="652270" y="1073280"/>
                      <a:pt x="633046" y="1078523"/>
                    </a:cubicBezTo>
                    <a:cubicBezTo>
                      <a:pt x="609203" y="1085026"/>
                      <a:pt x="586154" y="1094154"/>
                      <a:pt x="562708" y="1101969"/>
                    </a:cubicBezTo>
                    <a:lnTo>
                      <a:pt x="527539" y="1113692"/>
                    </a:lnTo>
                    <a:cubicBezTo>
                      <a:pt x="484554" y="1109784"/>
                      <a:pt x="439532" y="1115618"/>
                      <a:pt x="398585" y="1101969"/>
                    </a:cubicBezTo>
                    <a:cubicBezTo>
                      <a:pt x="386862" y="1098061"/>
                      <a:pt x="387775" y="1079123"/>
                      <a:pt x="386862" y="1066800"/>
                    </a:cubicBezTo>
                    <a:cubicBezTo>
                      <a:pt x="379928" y="973190"/>
                      <a:pt x="384479" y="878846"/>
                      <a:pt x="375139" y="785446"/>
                    </a:cubicBezTo>
                    <a:cubicBezTo>
                      <a:pt x="372680" y="760854"/>
                      <a:pt x="356540" y="739342"/>
                      <a:pt x="351693" y="715107"/>
                    </a:cubicBezTo>
                    <a:cubicBezTo>
                      <a:pt x="345401" y="683651"/>
                      <a:pt x="333520" y="611650"/>
                      <a:pt x="316523" y="586154"/>
                    </a:cubicBezTo>
                    <a:cubicBezTo>
                      <a:pt x="308708" y="574431"/>
                      <a:pt x="299378" y="563586"/>
                      <a:pt x="293077" y="550984"/>
                    </a:cubicBezTo>
                    <a:cubicBezTo>
                      <a:pt x="287551" y="539931"/>
                      <a:pt x="288209" y="526097"/>
                      <a:pt x="281354" y="515815"/>
                    </a:cubicBezTo>
                    <a:cubicBezTo>
                      <a:pt x="272158" y="502021"/>
                      <a:pt x="256799" y="493382"/>
                      <a:pt x="246185" y="480646"/>
                    </a:cubicBezTo>
                    <a:cubicBezTo>
                      <a:pt x="197340" y="422031"/>
                      <a:pt x="252046" y="465015"/>
                      <a:pt x="187569" y="422031"/>
                    </a:cubicBezTo>
                    <a:cubicBezTo>
                      <a:pt x="69738" y="431095"/>
                      <a:pt x="49987" y="392395"/>
                      <a:pt x="11723" y="468923"/>
                    </a:cubicBezTo>
                    <a:cubicBezTo>
                      <a:pt x="6197" y="479976"/>
                      <a:pt x="3908" y="492369"/>
                      <a:pt x="0" y="504092"/>
                    </a:cubicBezTo>
                    <a:cubicBezTo>
                      <a:pt x="3908" y="601784"/>
                      <a:pt x="4757" y="699647"/>
                      <a:pt x="11723" y="797169"/>
                    </a:cubicBezTo>
                    <a:cubicBezTo>
                      <a:pt x="12603" y="809495"/>
                      <a:pt x="17920" y="821286"/>
                      <a:pt x="23446" y="832338"/>
                    </a:cubicBezTo>
                    <a:cubicBezTo>
                      <a:pt x="29747" y="844940"/>
                      <a:pt x="39077" y="855784"/>
                      <a:pt x="46893" y="867507"/>
                    </a:cubicBezTo>
                    <a:cubicBezTo>
                      <a:pt x="50801" y="879230"/>
                      <a:pt x="50896" y="893027"/>
                      <a:pt x="58616" y="902677"/>
                    </a:cubicBezTo>
                    <a:cubicBezTo>
                      <a:pt x="67417" y="913679"/>
                      <a:pt x="82320" y="917934"/>
                      <a:pt x="93785" y="926123"/>
                    </a:cubicBezTo>
                    <a:cubicBezTo>
                      <a:pt x="226065" y="1020609"/>
                      <a:pt x="74389" y="922287"/>
                      <a:pt x="175846" y="973015"/>
                    </a:cubicBezTo>
                    <a:cubicBezTo>
                      <a:pt x="188448" y="979316"/>
                      <a:pt x="198141" y="990739"/>
                      <a:pt x="211016" y="996461"/>
                    </a:cubicBezTo>
                    <a:cubicBezTo>
                      <a:pt x="233600" y="1006498"/>
                      <a:pt x="257908" y="1012091"/>
                      <a:pt x="281354" y="1019907"/>
                    </a:cubicBezTo>
                    <a:cubicBezTo>
                      <a:pt x="339079" y="1039149"/>
                      <a:pt x="304321" y="1029597"/>
                      <a:pt x="386862" y="1043354"/>
                    </a:cubicBezTo>
                    <a:cubicBezTo>
                      <a:pt x="465016" y="1039446"/>
                      <a:pt x="543366" y="1038410"/>
                      <a:pt x="621323" y="1031631"/>
                    </a:cubicBezTo>
                    <a:cubicBezTo>
                      <a:pt x="633634" y="1030560"/>
                      <a:pt x="645691" y="1025908"/>
                      <a:pt x="656493" y="1019907"/>
                    </a:cubicBezTo>
                    <a:cubicBezTo>
                      <a:pt x="681125" y="1006222"/>
                      <a:pt x="726831" y="973015"/>
                      <a:pt x="726831" y="973015"/>
                    </a:cubicBezTo>
                    <a:cubicBezTo>
                      <a:pt x="730739" y="961292"/>
                      <a:pt x="738554" y="950203"/>
                      <a:pt x="738554" y="937846"/>
                    </a:cubicBezTo>
                    <a:cubicBezTo>
                      <a:pt x="738554" y="902460"/>
                      <a:pt x="738021" y="865908"/>
                      <a:pt x="726831" y="832338"/>
                    </a:cubicBezTo>
                    <a:cubicBezTo>
                      <a:pt x="721588" y="816610"/>
                      <a:pt x="704398" y="807783"/>
                      <a:pt x="691662" y="797169"/>
                    </a:cubicBezTo>
                    <a:cubicBezTo>
                      <a:pt x="661361" y="771918"/>
                      <a:pt x="656572" y="773749"/>
                      <a:pt x="621323" y="762000"/>
                    </a:cubicBezTo>
                    <a:cubicBezTo>
                      <a:pt x="609600" y="754185"/>
                      <a:pt x="597156" y="747356"/>
                      <a:pt x="586154" y="738554"/>
                    </a:cubicBezTo>
                    <a:cubicBezTo>
                      <a:pt x="562292" y="719464"/>
                      <a:pt x="556670" y="706049"/>
                      <a:pt x="539262" y="679938"/>
                    </a:cubicBezTo>
                    <a:cubicBezTo>
                      <a:pt x="653642" y="565558"/>
                      <a:pt x="564482" y="637578"/>
                      <a:pt x="914400" y="656492"/>
                    </a:cubicBezTo>
                    <a:cubicBezTo>
                      <a:pt x="938774" y="657810"/>
                      <a:pt x="1061920" y="675891"/>
                      <a:pt x="1090246" y="679938"/>
                    </a:cubicBezTo>
                    <a:lnTo>
                      <a:pt x="1160585" y="703384"/>
                    </a:lnTo>
                    <a:lnTo>
                      <a:pt x="1195754" y="715107"/>
                    </a:lnTo>
                    <a:cubicBezTo>
                      <a:pt x="1203569" y="722923"/>
                      <a:pt x="1210569" y="731649"/>
                      <a:pt x="1219200" y="738554"/>
                    </a:cubicBezTo>
                    <a:cubicBezTo>
                      <a:pt x="1230202" y="747356"/>
                      <a:pt x="1245567" y="750998"/>
                      <a:pt x="1254369" y="762000"/>
                    </a:cubicBezTo>
                    <a:cubicBezTo>
                      <a:pt x="1262089" y="771649"/>
                      <a:pt x="1260567" y="786116"/>
                      <a:pt x="1266093" y="797169"/>
                    </a:cubicBezTo>
                    <a:cubicBezTo>
                      <a:pt x="1301063" y="867108"/>
                      <a:pt x="1287035" y="799275"/>
                      <a:pt x="1348154" y="890954"/>
                    </a:cubicBezTo>
                    <a:cubicBezTo>
                      <a:pt x="1355969" y="902677"/>
                      <a:pt x="1361637" y="916160"/>
                      <a:pt x="1371600" y="926123"/>
                    </a:cubicBezTo>
                    <a:cubicBezTo>
                      <a:pt x="1381563" y="936086"/>
                      <a:pt x="1393894" y="943847"/>
                      <a:pt x="1406769" y="949569"/>
                    </a:cubicBezTo>
                    <a:cubicBezTo>
                      <a:pt x="1429353" y="959606"/>
                      <a:pt x="1477108" y="973015"/>
                      <a:pt x="1477108" y="973015"/>
                    </a:cubicBezTo>
                    <a:cubicBezTo>
                      <a:pt x="1504462" y="969107"/>
                      <a:pt x="1534455" y="973649"/>
                      <a:pt x="1559169" y="961292"/>
                    </a:cubicBezTo>
                    <a:cubicBezTo>
                      <a:pt x="1570222" y="955766"/>
                      <a:pt x="1570893" y="938480"/>
                      <a:pt x="1570893" y="926123"/>
                    </a:cubicBezTo>
                    <a:cubicBezTo>
                      <a:pt x="1570893" y="867378"/>
                      <a:pt x="1565319" y="808700"/>
                      <a:pt x="1559169" y="750277"/>
                    </a:cubicBezTo>
                    <a:cubicBezTo>
                      <a:pt x="1557482" y="734253"/>
                      <a:pt x="1551872" y="718876"/>
                      <a:pt x="1547446" y="703384"/>
                    </a:cubicBezTo>
                    <a:cubicBezTo>
                      <a:pt x="1535653" y="662108"/>
                      <a:pt x="1522417" y="631464"/>
                      <a:pt x="1488831" y="597877"/>
                    </a:cubicBezTo>
                    <a:cubicBezTo>
                      <a:pt x="1465385" y="574431"/>
                      <a:pt x="1449949" y="538023"/>
                      <a:pt x="1418493" y="527538"/>
                    </a:cubicBezTo>
                    <a:cubicBezTo>
                      <a:pt x="1368038" y="510720"/>
                      <a:pt x="1395311" y="518812"/>
                      <a:pt x="1336431" y="504092"/>
                    </a:cubicBezTo>
                    <a:cubicBezTo>
                      <a:pt x="1184234" y="402627"/>
                      <a:pt x="1376031" y="521518"/>
                      <a:pt x="902677" y="468923"/>
                    </a:cubicBezTo>
                    <a:cubicBezTo>
                      <a:pt x="888674" y="467367"/>
                      <a:pt x="887046" y="445477"/>
                      <a:pt x="879231" y="433754"/>
                    </a:cubicBezTo>
                    <a:cubicBezTo>
                      <a:pt x="883139" y="422031"/>
                      <a:pt x="880225" y="404715"/>
                      <a:pt x="890954" y="398584"/>
                    </a:cubicBezTo>
                    <a:cubicBezTo>
                      <a:pt x="911592" y="386791"/>
                      <a:pt x="937800" y="390475"/>
                      <a:pt x="961293" y="386861"/>
                    </a:cubicBezTo>
                    <a:cubicBezTo>
                      <a:pt x="988603" y="382659"/>
                      <a:pt x="1016000" y="379046"/>
                      <a:pt x="1043354" y="375138"/>
                    </a:cubicBezTo>
                    <a:cubicBezTo>
                      <a:pt x="1055077" y="371230"/>
                      <a:pt x="1068874" y="371134"/>
                      <a:pt x="1078523" y="363415"/>
                    </a:cubicBezTo>
                    <a:cubicBezTo>
                      <a:pt x="1107934" y="339886"/>
                      <a:pt x="1111927" y="302154"/>
                      <a:pt x="1090246" y="269631"/>
                    </a:cubicBezTo>
                    <a:cubicBezTo>
                      <a:pt x="1083392" y="259349"/>
                      <a:pt x="1066130" y="263433"/>
                      <a:pt x="1055077" y="257907"/>
                    </a:cubicBezTo>
                    <a:cubicBezTo>
                      <a:pt x="1042475" y="251606"/>
                      <a:pt x="1032783" y="240183"/>
                      <a:pt x="1019908" y="234461"/>
                    </a:cubicBezTo>
                    <a:cubicBezTo>
                      <a:pt x="969763" y="212174"/>
                      <a:pt x="950417" y="212932"/>
                      <a:pt x="902677" y="199292"/>
                    </a:cubicBezTo>
                    <a:cubicBezTo>
                      <a:pt x="890795" y="195897"/>
                      <a:pt x="878561" y="193095"/>
                      <a:pt x="867508" y="187569"/>
                    </a:cubicBezTo>
                    <a:cubicBezTo>
                      <a:pt x="854906" y="181268"/>
                      <a:pt x="845580" y="168938"/>
                      <a:pt x="832339" y="164123"/>
                    </a:cubicBezTo>
                    <a:cubicBezTo>
                      <a:pt x="802055" y="153111"/>
                      <a:pt x="769124" y="150867"/>
                      <a:pt x="738554" y="140677"/>
                    </a:cubicBezTo>
                    <a:cubicBezTo>
                      <a:pt x="671318" y="118265"/>
                      <a:pt x="736729" y="138453"/>
                      <a:pt x="644769" y="117231"/>
                    </a:cubicBezTo>
                    <a:cubicBezTo>
                      <a:pt x="613371" y="109985"/>
                      <a:pt x="582246" y="101600"/>
                      <a:pt x="550985" y="93784"/>
                    </a:cubicBezTo>
                    <a:cubicBezTo>
                      <a:pt x="492099" y="79062"/>
                      <a:pt x="519382" y="87157"/>
                      <a:pt x="468923" y="70338"/>
                    </a:cubicBezTo>
                    <a:cubicBezTo>
                      <a:pt x="402492" y="74246"/>
                      <a:pt x="335846" y="75440"/>
                      <a:pt x="269631" y="82061"/>
                    </a:cubicBezTo>
                    <a:cubicBezTo>
                      <a:pt x="257335" y="83291"/>
                      <a:pt x="243200" y="85046"/>
                      <a:pt x="234462" y="93784"/>
                    </a:cubicBezTo>
                    <a:cubicBezTo>
                      <a:pt x="225724" y="102522"/>
                      <a:pt x="226647" y="117231"/>
                      <a:pt x="222739" y="128954"/>
                    </a:cubicBezTo>
                    <a:cubicBezTo>
                      <a:pt x="226647" y="152400"/>
                      <a:pt x="225634" y="177223"/>
                      <a:pt x="234462" y="199292"/>
                    </a:cubicBezTo>
                    <a:cubicBezTo>
                      <a:pt x="237685" y="207349"/>
                      <a:pt x="277639" y="259339"/>
                      <a:pt x="293077" y="269631"/>
                    </a:cubicBezTo>
                    <a:cubicBezTo>
                      <a:pt x="307617" y="279325"/>
                      <a:pt x="324338" y="285262"/>
                      <a:pt x="339969" y="293077"/>
                    </a:cubicBezTo>
                    <a:cubicBezTo>
                      <a:pt x="379046" y="289169"/>
                      <a:pt x="418934" y="290185"/>
                      <a:pt x="457200" y="281354"/>
                    </a:cubicBezTo>
                    <a:cubicBezTo>
                      <a:pt x="495321" y="272557"/>
                      <a:pt x="487304" y="251568"/>
                      <a:pt x="515816" y="234461"/>
                    </a:cubicBezTo>
                    <a:cubicBezTo>
                      <a:pt x="526412" y="228103"/>
                      <a:pt x="539932" y="228264"/>
                      <a:pt x="550985" y="222738"/>
                    </a:cubicBezTo>
                    <a:cubicBezTo>
                      <a:pt x="641887" y="177287"/>
                      <a:pt x="532925" y="217035"/>
                      <a:pt x="621323" y="187569"/>
                    </a:cubicBezTo>
                    <a:cubicBezTo>
                      <a:pt x="636954" y="175846"/>
                      <a:pt x="652317" y="163756"/>
                      <a:pt x="668216" y="152400"/>
                    </a:cubicBezTo>
                    <a:cubicBezTo>
                      <a:pt x="679681" y="144211"/>
                      <a:pt x="692383" y="137756"/>
                      <a:pt x="703385" y="128954"/>
                    </a:cubicBezTo>
                    <a:cubicBezTo>
                      <a:pt x="712016" y="122049"/>
                      <a:pt x="717353" y="111194"/>
                      <a:pt x="726831" y="105507"/>
                    </a:cubicBezTo>
                    <a:cubicBezTo>
                      <a:pt x="737427" y="99149"/>
                      <a:pt x="750642" y="98652"/>
                      <a:pt x="762000" y="93784"/>
                    </a:cubicBezTo>
                    <a:cubicBezTo>
                      <a:pt x="778063" y="86900"/>
                      <a:pt x="792830" y="77222"/>
                      <a:pt x="808893" y="70338"/>
                    </a:cubicBezTo>
                    <a:cubicBezTo>
                      <a:pt x="820251" y="65470"/>
                      <a:pt x="833009" y="64141"/>
                      <a:pt x="844062" y="58615"/>
                    </a:cubicBezTo>
                    <a:cubicBezTo>
                      <a:pt x="856664" y="52314"/>
                      <a:pt x="866356" y="40891"/>
                      <a:pt x="879231" y="35169"/>
                    </a:cubicBezTo>
                    <a:cubicBezTo>
                      <a:pt x="901815" y="25132"/>
                      <a:pt x="926123" y="19538"/>
                      <a:pt x="949569" y="11723"/>
                    </a:cubicBezTo>
                    <a:lnTo>
                      <a:pt x="984739" y="0"/>
                    </a:lnTo>
                    <a:cubicBezTo>
                      <a:pt x="1066800" y="3908"/>
                      <a:pt x="1149271" y="2651"/>
                      <a:pt x="1230923" y="11723"/>
                    </a:cubicBezTo>
                    <a:cubicBezTo>
                      <a:pt x="1255486" y="14452"/>
                      <a:pt x="1301262" y="35169"/>
                      <a:pt x="1301262" y="35169"/>
                    </a:cubicBezTo>
                    <a:cubicBezTo>
                      <a:pt x="1312985" y="46892"/>
                      <a:pt x="1327235" y="56544"/>
                      <a:pt x="1336431" y="70338"/>
                    </a:cubicBezTo>
                    <a:cubicBezTo>
                      <a:pt x="1365344" y="113707"/>
                      <a:pt x="1340384" y="231952"/>
                      <a:pt x="1336431" y="246184"/>
                    </a:cubicBezTo>
                    <a:cubicBezTo>
                      <a:pt x="1328889" y="273335"/>
                      <a:pt x="1305170" y="293077"/>
                      <a:pt x="1289539" y="316523"/>
                    </a:cubicBezTo>
                    <a:cubicBezTo>
                      <a:pt x="1281724" y="328246"/>
                      <a:pt x="1270549" y="338326"/>
                      <a:pt x="1266093" y="351692"/>
                    </a:cubicBezTo>
                    <a:lnTo>
                      <a:pt x="1242646" y="422031"/>
                    </a:lnTo>
                    <a:lnTo>
                      <a:pt x="1230923" y="457200"/>
                    </a:lnTo>
                    <a:cubicBezTo>
                      <a:pt x="1235881" y="501819"/>
                      <a:pt x="1226331" y="563085"/>
                      <a:pt x="1266093" y="597877"/>
                    </a:cubicBezTo>
                    <a:cubicBezTo>
                      <a:pt x="1287300" y="616433"/>
                      <a:pt x="1336431" y="644769"/>
                      <a:pt x="1336431" y="644769"/>
                    </a:cubicBezTo>
                    <a:cubicBezTo>
                      <a:pt x="1355969" y="640861"/>
                      <a:pt x="1377746" y="642932"/>
                      <a:pt x="1395046" y="633046"/>
                    </a:cubicBezTo>
                    <a:cubicBezTo>
                      <a:pt x="1413763" y="622351"/>
                      <a:pt x="1424198" y="580760"/>
                      <a:pt x="1430216" y="562707"/>
                    </a:cubicBezTo>
                    <a:cubicBezTo>
                      <a:pt x="1426308" y="531446"/>
                      <a:pt x="1427546" y="499099"/>
                      <a:pt x="1418493" y="468923"/>
                    </a:cubicBezTo>
                    <a:cubicBezTo>
                      <a:pt x="1415317" y="458336"/>
                      <a:pt x="1400733" y="454955"/>
                      <a:pt x="1395046" y="445477"/>
                    </a:cubicBezTo>
                    <a:cubicBezTo>
                      <a:pt x="1388688" y="434881"/>
                      <a:pt x="1392061" y="419045"/>
                      <a:pt x="1383323" y="410307"/>
                    </a:cubicBezTo>
                    <a:cubicBezTo>
                      <a:pt x="1374585" y="401569"/>
                      <a:pt x="1359207" y="404110"/>
                      <a:pt x="1348154" y="398584"/>
                    </a:cubicBezTo>
                    <a:cubicBezTo>
                      <a:pt x="1267196" y="358105"/>
                      <a:pt x="1363685" y="387813"/>
                      <a:pt x="1266093" y="363415"/>
                    </a:cubicBezTo>
                    <a:cubicBezTo>
                      <a:pt x="1203570" y="367323"/>
                      <a:pt x="1140475" y="365845"/>
                      <a:pt x="1078523" y="375138"/>
                    </a:cubicBezTo>
                    <a:cubicBezTo>
                      <a:pt x="875613" y="405574"/>
                      <a:pt x="1176149" y="398584"/>
                      <a:pt x="984739" y="398584"/>
                    </a:cubicBez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Ovaal 20"/>
              <p:cNvSpPr/>
              <p:nvPr/>
            </p:nvSpPr>
            <p:spPr>
              <a:xfrm>
                <a:off x="2032506" y="2590616"/>
                <a:ext cx="96374" cy="8361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1" name="Ovaal 21"/>
              <p:cNvSpPr/>
              <p:nvPr/>
            </p:nvSpPr>
            <p:spPr>
              <a:xfrm>
                <a:off x="2489249" y="2948506"/>
                <a:ext cx="96374" cy="8361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2" name="Ovaal 22"/>
              <p:cNvSpPr/>
              <p:nvPr/>
            </p:nvSpPr>
            <p:spPr>
              <a:xfrm>
                <a:off x="1167129" y="3392525"/>
                <a:ext cx="96374" cy="8361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3" name="Ovaal 23"/>
              <p:cNvSpPr/>
              <p:nvPr/>
            </p:nvSpPr>
            <p:spPr>
              <a:xfrm>
                <a:off x="1406773" y="2864895"/>
                <a:ext cx="96374" cy="8361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4" name="Ovaal 24"/>
              <p:cNvSpPr/>
              <p:nvPr/>
            </p:nvSpPr>
            <p:spPr>
              <a:xfrm>
                <a:off x="1920525" y="3446053"/>
                <a:ext cx="96374" cy="8361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5" name="Ovaal 25"/>
              <p:cNvSpPr/>
              <p:nvPr/>
            </p:nvSpPr>
            <p:spPr>
              <a:xfrm>
                <a:off x="2065086" y="3002034"/>
                <a:ext cx="96374" cy="8361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6" name="Ovaal 26"/>
              <p:cNvSpPr/>
              <p:nvPr/>
            </p:nvSpPr>
            <p:spPr>
              <a:xfrm>
                <a:off x="2481481" y="2593434"/>
                <a:ext cx="96374" cy="8361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7" name="Ovaal 27"/>
              <p:cNvSpPr/>
              <p:nvPr/>
            </p:nvSpPr>
            <p:spPr>
              <a:xfrm>
                <a:off x="1503147" y="3627515"/>
                <a:ext cx="96374" cy="8361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995261" y="1280151"/>
              <a:ext cx="1064088" cy="974665"/>
            </a:xfrm>
            <a:prstGeom prst="ellipse">
              <a:avLst/>
            </a:prstGeom>
            <a:solidFill>
              <a:srgbClr val="00B0F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Vrije vorm 7"/>
            <p:cNvSpPr/>
            <p:nvPr/>
          </p:nvSpPr>
          <p:spPr>
            <a:xfrm>
              <a:off x="1292010" y="1305641"/>
              <a:ext cx="314191" cy="239011"/>
            </a:xfrm>
            <a:custGeom>
              <a:avLst/>
              <a:gdLst>
                <a:gd name="connsiteX0" fmla="*/ 480646 w 1570893"/>
                <a:gd name="connsiteY0" fmla="*/ 586154 h 1113692"/>
                <a:gd name="connsiteX1" fmla="*/ 527539 w 1570893"/>
                <a:gd name="connsiteY1" fmla="*/ 644769 h 1113692"/>
                <a:gd name="connsiteX2" fmla="*/ 562708 w 1570893"/>
                <a:gd name="connsiteY2" fmla="*/ 668215 h 1113692"/>
                <a:gd name="connsiteX3" fmla="*/ 586154 w 1570893"/>
                <a:gd name="connsiteY3" fmla="*/ 703384 h 1113692"/>
                <a:gd name="connsiteX4" fmla="*/ 656493 w 1570893"/>
                <a:gd name="connsiteY4" fmla="*/ 750277 h 1113692"/>
                <a:gd name="connsiteX5" fmla="*/ 726831 w 1570893"/>
                <a:gd name="connsiteY5" fmla="*/ 808892 h 1113692"/>
                <a:gd name="connsiteX6" fmla="*/ 773723 w 1570893"/>
                <a:gd name="connsiteY6" fmla="*/ 820615 h 1113692"/>
                <a:gd name="connsiteX7" fmla="*/ 1019908 w 1570893"/>
                <a:gd name="connsiteY7" fmla="*/ 785446 h 1113692"/>
                <a:gd name="connsiteX8" fmla="*/ 1043354 w 1570893"/>
                <a:gd name="connsiteY8" fmla="*/ 750277 h 1113692"/>
                <a:gd name="connsiteX9" fmla="*/ 1031631 w 1570893"/>
                <a:gd name="connsiteY9" fmla="*/ 621323 h 1113692"/>
                <a:gd name="connsiteX10" fmla="*/ 996462 w 1570893"/>
                <a:gd name="connsiteY10" fmla="*/ 562707 h 1113692"/>
                <a:gd name="connsiteX11" fmla="*/ 949569 w 1570893"/>
                <a:gd name="connsiteY11" fmla="*/ 504092 h 1113692"/>
                <a:gd name="connsiteX12" fmla="*/ 914400 w 1570893"/>
                <a:gd name="connsiteY12" fmla="*/ 492369 h 1113692"/>
                <a:gd name="connsiteX13" fmla="*/ 855785 w 1570893"/>
                <a:gd name="connsiteY13" fmla="*/ 504092 h 1113692"/>
                <a:gd name="connsiteX14" fmla="*/ 820616 w 1570893"/>
                <a:gd name="connsiteY14" fmla="*/ 527538 h 1113692"/>
                <a:gd name="connsiteX15" fmla="*/ 738554 w 1570893"/>
                <a:gd name="connsiteY15" fmla="*/ 609600 h 1113692"/>
                <a:gd name="connsiteX16" fmla="*/ 703385 w 1570893"/>
                <a:gd name="connsiteY16" fmla="*/ 644769 h 1113692"/>
                <a:gd name="connsiteX17" fmla="*/ 586154 w 1570893"/>
                <a:gd name="connsiteY17" fmla="*/ 715107 h 1113692"/>
                <a:gd name="connsiteX18" fmla="*/ 550985 w 1570893"/>
                <a:gd name="connsiteY18" fmla="*/ 726831 h 1113692"/>
                <a:gd name="connsiteX19" fmla="*/ 515816 w 1570893"/>
                <a:gd name="connsiteY19" fmla="*/ 750277 h 1113692"/>
                <a:gd name="connsiteX20" fmla="*/ 445477 w 1570893"/>
                <a:gd name="connsiteY20" fmla="*/ 773723 h 1113692"/>
                <a:gd name="connsiteX21" fmla="*/ 410308 w 1570893"/>
                <a:gd name="connsiteY21" fmla="*/ 785446 h 1113692"/>
                <a:gd name="connsiteX22" fmla="*/ 375139 w 1570893"/>
                <a:gd name="connsiteY22" fmla="*/ 797169 h 1113692"/>
                <a:gd name="connsiteX23" fmla="*/ 339969 w 1570893"/>
                <a:gd name="connsiteY23" fmla="*/ 808892 h 1113692"/>
                <a:gd name="connsiteX24" fmla="*/ 128954 w 1570893"/>
                <a:gd name="connsiteY24" fmla="*/ 785446 h 1113692"/>
                <a:gd name="connsiteX25" fmla="*/ 93785 w 1570893"/>
                <a:gd name="connsiteY25" fmla="*/ 762000 h 1113692"/>
                <a:gd name="connsiteX26" fmla="*/ 105508 w 1570893"/>
                <a:gd name="connsiteY26" fmla="*/ 597877 h 1113692"/>
                <a:gd name="connsiteX27" fmla="*/ 140677 w 1570893"/>
                <a:gd name="connsiteY27" fmla="*/ 562707 h 1113692"/>
                <a:gd name="connsiteX28" fmla="*/ 222739 w 1570893"/>
                <a:gd name="connsiteY28" fmla="*/ 515815 h 1113692"/>
                <a:gd name="connsiteX29" fmla="*/ 293077 w 1570893"/>
                <a:gd name="connsiteY29" fmla="*/ 492369 h 1113692"/>
                <a:gd name="connsiteX30" fmla="*/ 328246 w 1570893"/>
                <a:gd name="connsiteY30" fmla="*/ 480646 h 1113692"/>
                <a:gd name="connsiteX31" fmla="*/ 375139 w 1570893"/>
                <a:gd name="connsiteY31" fmla="*/ 468923 h 1113692"/>
                <a:gd name="connsiteX32" fmla="*/ 410308 w 1570893"/>
                <a:gd name="connsiteY32" fmla="*/ 457200 h 1113692"/>
                <a:gd name="connsiteX33" fmla="*/ 457200 w 1570893"/>
                <a:gd name="connsiteY33" fmla="*/ 433754 h 1113692"/>
                <a:gd name="connsiteX34" fmla="*/ 539262 w 1570893"/>
                <a:gd name="connsiteY34" fmla="*/ 422031 h 1113692"/>
                <a:gd name="connsiteX35" fmla="*/ 586154 w 1570893"/>
                <a:gd name="connsiteY35" fmla="*/ 410307 h 1113692"/>
                <a:gd name="connsiteX36" fmla="*/ 668216 w 1570893"/>
                <a:gd name="connsiteY36" fmla="*/ 398584 h 1113692"/>
                <a:gd name="connsiteX37" fmla="*/ 715108 w 1570893"/>
                <a:gd name="connsiteY37" fmla="*/ 375138 h 1113692"/>
                <a:gd name="connsiteX38" fmla="*/ 773723 w 1570893"/>
                <a:gd name="connsiteY38" fmla="*/ 363415 h 1113692"/>
                <a:gd name="connsiteX39" fmla="*/ 844062 w 1570893"/>
                <a:gd name="connsiteY39" fmla="*/ 316523 h 1113692"/>
                <a:gd name="connsiteX40" fmla="*/ 879231 w 1570893"/>
                <a:gd name="connsiteY40" fmla="*/ 293077 h 1113692"/>
                <a:gd name="connsiteX41" fmla="*/ 914400 w 1570893"/>
                <a:gd name="connsiteY41" fmla="*/ 269631 h 1113692"/>
                <a:gd name="connsiteX42" fmla="*/ 914400 w 1570893"/>
                <a:gd name="connsiteY42" fmla="*/ 128954 h 1113692"/>
                <a:gd name="connsiteX43" fmla="*/ 890954 w 1570893"/>
                <a:gd name="connsiteY43" fmla="*/ 105507 h 1113692"/>
                <a:gd name="connsiteX44" fmla="*/ 844062 w 1570893"/>
                <a:gd name="connsiteY44" fmla="*/ 93784 h 1113692"/>
                <a:gd name="connsiteX45" fmla="*/ 808893 w 1570893"/>
                <a:gd name="connsiteY45" fmla="*/ 70338 h 1113692"/>
                <a:gd name="connsiteX46" fmla="*/ 762000 w 1570893"/>
                <a:gd name="connsiteY46" fmla="*/ 58615 h 1113692"/>
                <a:gd name="connsiteX47" fmla="*/ 679939 w 1570893"/>
                <a:gd name="connsiteY47" fmla="*/ 35169 h 1113692"/>
                <a:gd name="connsiteX48" fmla="*/ 504093 w 1570893"/>
                <a:gd name="connsiteY48" fmla="*/ 46892 h 1113692"/>
                <a:gd name="connsiteX49" fmla="*/ 480646 w 1570893"/>
                <a:gd name="connsiteY49" fmla="*/ 70338 h 1113692"/>
                <a:gd name="connsiteX50" fmla="*/ 492369 w 1570893"/>
                <a:gd name="connsiteY50" fmla="*/ 269631 h 1113692"/>
                <a:gd name="connsiteX51" fmla="*/ 539262 w 1570893"/>
                <a:gd name="connsiteY51" fmla="*/ 375138 h 1113692"/>
                <a:gd name="connsiteX52" fmla="*/ 574431 w 1570893"/>
                <a:gd name="connsiteY52" fmla="*/ 398584 h 1113692"/>
                <a:gd name="connsiteX53" fmla="*/ 597877 w 1570893"/>
                <a:gd name="connsiteY53" fmla="*/ 422031 h 1113692"/>
                <a:gd name="connsiteX54" fmla="*/ 679939 w 1570893"/>
                <a:gd name="connsiteY54" fmla="*/ 445477 h 1113692"/>
                <a:gd name="connsiteX55" fmla="*/ 715108 w 1570893"/>
                <a:gd name="connsiteY55" fmla="*/ 468923 h 1113692"/>
                <a:gd name="connsiteX56" fmla="*/ 867508 w 1570893"/>
                <a:gd name="connsiteY56" fmla="*/ 504092 h 1113692"/>
                <a:gd name="connsiteX57" fmla="*/ 949569 w 1570893"/>
                <a:gd name="connsiteY57" fmla="*/ 527538 h 1113692"/>
                <a:gd name="connsiteX58" fmla="*/ 1430216 w 1570893"/>
                <a:gd name="connsiteY58" fmla="*/ 527538 h 1113692"/>
                <a:gd name="connsiteX59" fmla="*/ 1441939 w 1570893"/>
                <a:gd name="connsiteY59" fmla="*/ 562707 h 1113692"/>
                <a:gd name="connsiteX60" fmla="*/ 1430216 w 1570893"/>
                <a:gd name="connsiteY60" fmla="*/ 738554 h 1113692"/>
                <a:gd name="connsiteX61" fmla="*/ 1406769 w 1570893"/>
                <a:gd name="connsiteY61" fmla="*/ 773723 h 1113692"/>
                <a:gd name="connsiteX62" fmla="*/ 1348154 w 1570893"/>
                <a:gd name="connsiteY62" fmla="*/ 879231 h 1113692"/>
                <a:gd name="connsiteX63" fmla="*/ 1207477 w 1570893"/>
                <a:gd name="connsiteY63" fmla="*/ 973015 h 1113692"/>
                <a:gd name="connsiteX64" fmla="*/ 1172308 w 1570893"/>
                <a:gd name="connsiteY64" fmla="*/ 996461 h 1113692"/>
                <a:gd name="connsiteX65" fmla="*/ 1101969 w 1570893"/>
                <a:gd name="connsiteY65" fmla="*/ 1019907 h 1113692"/>
                <a:gd name="connsiteX66" fmla="*/ 1019908 w 1570893"/>
                <a:gd name="connsiteY66" fmla="*/ 1043354 h 1113692"/>
                <a:gd name="connsiteX67" fmla="*/ 855785 w 1570893"/>
                <a:gd name="connsiteY67" fmla="*/ 1031631 h 1113692"/>
                <a:gd name="connsiteX68" fmla="*/ 820616 w 1570893"/>
                <a:gd name="connsiteY68" fmla="*/ 1019907 h 1113692"/>
                <a:gd name="connsiteX69" fmla="*/ 808893 w 1570893"/>
                <a:gd name="connsiteY69" fmla="*/ 984738 h 1113692"/>
                <a:gd name="connsiteX70" fmla="*/ 844062 w 1570893"/>
                <a:gd name="connsiteY70" fmla="*/ 867507 h 1113692"/>
                <a:gd name="connsiteX71" fmla="*/ 890954 w 1570893"/>
                <a:gd name="connsiteY71" fmla="*/ 797169 h 1113692"/>
                <a:gd name="connsiteX72" fmla="*/ 902677 w 1570893"/>
                <a:gd name="connsiteY72" fmla="*/ 750277 h 1113692"/>
                <a:gd name="connsiteX73" fmla="*/ 961293 w 1570893"/>
                <a:gd name="connsiteY73" fmla="*/ 668215 h 1113692"/>
                <a:gd name="connsiteX74" fmla="*/ 1008185 w 1570893"/>
                <a:gd name="connsiteY74" fmla="*/ 597877 h 1113692"/>
                <a:gd name="connsiteX75" fmla="*/ 1019908 w 1570893"/>
                <a:gd name="connsiteY75" fmla="*/ 562707 h 1113692"/>
                <a:gd name="connsiteX76" fmla="*/ 1055077 w 1570893"/>
                <a:gd name="connsiteY76" fmla="*/ 492369 h 1113692"/>
                <a:gd name="connsiteX77" fmla="*/ 1043354 w 1570893"/>
                <a:gd name="connsiteY77" fmla="*/ 422031 h 1113692"/>
                <a:gd name="connsiteX78" fmla="*/ 1019908 w 1570893"/>
                <a:gd name="connsiteY78" fmla="*/ 398584 h 1113692"/>
                <a:gd name="connsiteX79" fmla="*/ 996462 w 1570893"/>
                <a:gd name="connsiteY79" fmla="*/ 363415 h 1113692"/>
                <a:gd name="connsiteX80" fmla="*/ 961293 w 1570893"/>
                <a:gd name="connsiteY80" fmla="*/ 339969 h 1113692"/>
                <a:gd name="connsiteX81" fmla="*/ 937846 w 1570893"/>
                <a:gd name="connsiteY81" fmla="*/ 316523 h 1113692"/>
                <a:gd name="connsiteX82" fmla="*/ 867508 w 1570893"/>
                <a:gd name="connsiteY82" fmla="*/ 269631 h 1113692"/>
                <a:gd name="connsiteX83" fmla="*/ 844062 w 1570893"/>
                <a:gd name="connsiteY83" fmla="*/ 246184 h 1113692"/>
                <a:gd name="connsiteX84" fmla="*/ 773723 w 1570893"/>
                <a:gd name="connsiteY84" fmla="*/ 222738 h 1113692"/>
                <a:gd name="connsiteX85" fmla="*/ 738554 w 1570893"/>
                <a:gd name="connsiteY85" fmla="*/ 211015 h 1113692"/>
                <a:gd name="connsiteX86" fmla="*/ 703385 w 1570893"/>
                <a:gd name="connsiteY86" fmla="*/ 199292 h 1113692"/>
                <a:gd name="connsiteX87" fmla="*/ 668216 w 1570893"/>
                <a:gd name="connsiteY87" fmla="*/ 187569 h 1113692"/>
                <a:gd name="connsiteX88" fmla="*/ 644769 w 1570893"/>
                <a:gd name="connsiteY88" fmla="*/ 164123 h 1113692"/>
                <a:gd name="connsiteX89" fmla="*/ 504093 w 1570893"/>
                <a:gd name="connsiteY89" fmla="*/ 175846 h 1113692"/>
                <a:gd name="connsiteX90" fmla="*/ 457200 w 1570893"/>
                <a:gd name="connsiteY90" fmla="*/ 246184 h 1113692"/>
                <a:gd name="connsiteX91" fmla="*/ 433754 w 1570893"/>
                <a:gd name="connsiteY91" fmla="*/ 269631 h 1113692"/>
                <a:gd name="connsiteX92" fmla="*/ 445477 w 1570893"/>
                <a:gd name="connsiteY92" fmla="*/ 363415 h 1113692"/>
                <a:gd name="connsiteX93" fmla="*/ 468923 w 1570893"/>
                <a:gd name="connsiteY93" fmla="*/ 398584 h 1113692"/>
                <a:gd name="connsiteX94" fmla="*/ 515816 w 1570893"/>
                <a:gd name="connsiteY94" fmla="*/ 468923 h 1113692"/>
                <a:gd name="connsiteX95" fmla="*/ 539262 w 1570893"/>
                <a:gd name="connsiteY95" fmla="*/ 504092 h 1113692"/>
                <a:gd name="connsiteX96" fmla="*/ 609600 w 1570893"/>
                <a:gd name="connsiteY96" fmla="*/ 550984 h 1113692"/>
                <a:gd name="connsiteX97" fmla="*/ 644769 w 1570893"/>
                <a:gd name="connsiteY97" fmla="*/ 574431 h 1113692"/>
                <a:gd name="connsiteX98" fmla="*/ 668216 w 1570893"/>
                <a:gd name="connsiteY98" fmla="*/ 597877 h 1113692"/>
                <a:gd name="connsiteX99" fmla="*/ 691662 w 1570893"/>
                <a:gd name="connsiteY99" fmla="*/ 644769 h 1113692"/>
                <a:gd name="connsiteX100" fmla="*/ 726831 w 1570893"/>
                <a:gd name="connsiteY100" fmla="*/ 668215 h 1113692"/>
                <a:gd name="connsiteX101" fmla="*/ 785446 w 1570893"/>
                <a:gd name="connsiteY101" fmla="*/ 726831 h 1113692"/>
                <a:gd name="connsiteX102" fmla="*/ 808893 w 1570893"/>
                <a:gd name="connsiteY102" fmla="*/ 750277 h 1113692"/>
                <a:gd name="connsiteX103" fmla="*/ 844062 w 1570893"/>
                <a:gd name="connsiteY103" fmla="*/ 785446 h 1113692"/>
                <a:gd name="connsiteX104" fmla="*/ 832339 w 1570893"/>
                <a:gd name="connsiteY104" fmla="*/ 1008184 h 1113692"/>
                <a:gd name="connsiteX105" fmla="*/ 797169 w 1570893"/>
                <a:gd name="connsiteY105" fmla="*/ 1031631 h 1113692"/>
                <a:gd name="connsiteX106" fmla="*/ 726831 w 1570893"/>
                <a:gd name="connsiteY106" fmla="*/ 1055077 h 1113692"/>
                <a:gd name="connsiteX107" fmla="*/ 691662 w 1570893"/>
                <a:gd name="connsiteY107" fmla="*/ 1066800 h 1113692"/>
                <a:gd name="connsiteX108" fmla="*/ 633046 w 1570893"/>
                <a:gd name="connsiteY108" fmla="*/ 1078523 h 1113692"/>
                <a:gd name="connsiteX109" fmla="*/ 562708 w 1570893"/>
                <a:gd name="connsiteY109" fmla="*/ 1101969 h 1113692"/>
                <a:gd name="connsiteX110" fmla="*/ 527539 w 1570893"/>
                <a:gd name="connsiteY110" fmla="*/ 1113692 h 1113692"/>
                <a:gd name="connsiteX111" fmla="*/ 398585 w 1570893"/>
                <a:gd name="connsiteY111" fmla="*/ 1101969 h 1113692"/>
                <a:gd name="connsiteX112" fmla="*/ 386862 w 1570893"/>
                <a:gd name="connsiteY112" fmla="*/ 1066800 h 1113692"/>
                <a:gd name="connsiteX113" fmla="*/ 375139 w 1570893"/>
                <a:gd name="connsiteY113" fmla="*/ 785446 h 1113692"/>
                <a:gd name="connsiteX114" fmla="*/ 351693 w 1570893"/>
                <a:gd name="connsiteY114" fmla="*/ 715107 h 1113692"/>
                <a:gd name="connsiteX115" fmla="*/ 316523 w 1570893"/>
                <a:gd name="connsiteY115" fmla="*/ 586154 h 1113692"/>
                <a:gd name="connsiteX116" fmla="*/ 293077 w 1570893"/>
                <a:gd name="connsiteY116" fmla="*/ 550984 h 1113692"/>
                <a:gd name="connsiteX117" fmla="*/ 281354 w 1570893"/>
                <a:gd name="connsiteY117" fmla="*/ 515815 h 1113692"/>
                <a:gd name="connsiteX118" fmla="*/ 246185 w 1570893"/>
                <a:gd name="connsiteY118" fmla="*/ 480646 h 1113692"/>
                <a:gd name="connsiteX119" fmla="*/ 187569 w 1570893"/>
                <a:gd name="connsiteY119" fmla="*/ 422031 h 1113692"/>
                <a:gd name="connsiteX120" fmla="*/ 11723 w 1570893"/>
                <a:gd name="connsiteY120" fmla="*/ 468923 h 1113692"/>
                <a:gd name="connsiteX121" fmla="*/ 0 w 1570893"/>
                <a:gd name="connsiteY121" fmla="*/ 504092 h 1113692"/>
                <a:gd name="connsiteX122" fmla="*/ 11723 w 1570893"/>
                <a:gd name="connsiteY122" fmla="*/ 797169 h 1113692"/>
                <a:gd name="connsiteX123" fmla="*/ 23446 w 1570893"/>
                <a:gd name="connsiteY123" fmla="*/ 832338 h 1113692"/>
                <a:gd name="connsiteX124" fmla="*/ 46893 w 1570893"/>
                <a:gd name="connsiteY124" fmla="*/ 867507 h 1113692"/>
                <a:gd name="connsiteX125" fmla="*/ 58616 w 1570893"/>
                <a:gd name="connsiteY125" fmla="*/ 902677 h 1113692"/>
                <a:gd name="connsiteX126" fmla="*/ 93785 w 1570893"/>
                <a:gd name="connsiteY126" fmla="*/ 926123 h 1113692"/>
                <a:gd name="connsiteX127" fmla="*/ 175846 w 1570893"/>
                <a:gd name="connsiteY127" fmla="*/ 973015 h 1113692"/>
                <a:gd name="connsiteX128" fmla="*/ 211016 w 1570893"/>
                <a:gd name="connsiteY128" fmla="*/ 996461 h 1113692"/>
                <a:gd name="connsiteX129" fmla="*/ 281354 w 1570893"/>
                <a:gd name="connsiteY129" fmla="*/ 1019907 h 1113692"/>
                <a:gd name="connsiteX130" fmla="*/ 386862 w 1570893"/>
                <a:gd name="connsiteY130" fmla="*/ 1043354 h 1113692"/>
                <a:gd name="connsiteX131" fmla="*/ 621323 w 1570893"/>
                <a:gd name="connsiteY131" fmla="*/ 1031631 h 1113692"/>
                <a:gd name="connsiteX132" fmla="*/ 656493 w 1570893"/>
                <a:gd name="connsiteY132" fmla="*/ 1019907 h 1113692"/>
                <a:gd name="connsiteX133" fmla="*/ 726831 w 1570893"/>
                <a:gd name="connsiteY133" fmla="*/ 973015 h 1113692"/>
                <a:gd name="connsiteX134" fmla="*/ 738554 w 1570893"/>
                <a:gd name="connsiteY134" fmla="*/ 937846 h 1113692"/>
                <a:gd name="connsiteX135" fmla="*/ 726831 w 1570893"/>
                <a:gd name="connsiteY135" fmla="*/ 832338 h 1113692"/>
                <a:gd name="connsiteX136" fmla="*/ 691662 w 1570893"/>
                <a:gd name="connsiteY136" fmla="*/ 797169 h 1113692"/>
                <a:gd name="connsiteX137" fmla="*/ 621323 w 1570893"/>
                <a:gd name="connsiteY137" fmla="*/ 762000 h 1113692"/>
                <a:gd name="connsiteX138" fmla="*/ 586154 w 1570893"/>
                <a:gd name="connsiteY138" fmla="*/ 738554 h 1113692"/>
                <a:gd name="connsiteX139" fmla="*/ 539262 w 1570893"/>
                <a:gd name="connsiteY139" fmla="*/ 679938 h 1113692"/>
                <a:gd name="connsiteX140" fmla="*/ 914400 w 1570893"/>
                <a:gd name="connsiteY140" fmla="*/ 656492 h 1113692"/>
                <a:gd name="connsiteX141" fmla="*/ 1090246 w 1570893"/>
                <a:gd name="connsiteY141" fmla="*/ 679938 h 1113692"/>
                <a:gd name="connsiteX142" fmla="*/ 1160585 w 1570893"/>
                <a:gd name="connsiteY142" fmla="*/ 703384 h 1113692"/>
                <a:gd name="connsiteX143" fmla="*/ 1195754 w 1570893"/>
                <a:gd name="connsiteY143" fmla="*/ 715107 h 1113692"/>
                <a:gd name="connsiteX144" fmla="*/ 1219200 w 1570893"/>
                <a:gd name="connsiteY144" fmla="*/ 738554 h 1113692"/>
                <a:gd name="connsiteX145" fmla="*/ 1254369 w 1570893"/>
                <a:gd name="connsiteY145" fmla="*/ 762000 h 1113692"/>
                <a:gd name="connsiteX146" fmla="*/ 1266093 w 1570893"/>
                <a:gd name="connsiteY146" fmla="*/ 797169 h 1113692"/>
                <a:gd name="connsiteX147" fmla="*/ 1348154 w 1570893"/>
                <a:gd name="connsiteY147" fmla="*/ 890954 h 1113692"/>
                <a:gd name="connsiteX148" fmla="*/ 1371600 w 1570893"/>
                <a:gd name="connsiteY148" fmla="*/ 926123 h 1113692"/>
                <a:gd name="connsiteX149" fmla="*/ 1406769 w 1570893"/>
                <a:gd name="connsiteY149" fmla="*/ 949569 h 1113692"/>
                <a:gd name="connsiteX150" fmla="*/ 1477108 w 1570893"/>
                <a:gd name="connsiteY150" fmla="*/ 973015 h 1113692"/>
                <a:gd name="connsiteX151" fmla="*/ 1559169 w 1570893"/>
                <a:gd name="connsiteY151" fmla="*/ 961292 h 1113692"/>
                <a:gd name="connsiteX152" fmla="*/ 1570893 w 1570893"/>
                <a:gd name="connsiteY152" fmla="*/ 926123 h 1113692"/>
                <a:gd name="connsiteX153" fmla="*/ 1559169 w 1570893"/>
                <a:gd name="connsiteY153" fmla="*/ 750277 h 1113692"/>
                <a:gd name="connsiteX154" fmla="*/ 1547446 w 1570893"/>
                <a:gd name="connsiteY154" fmla="*/ 703384 h 1113692"/>
                <a:gd name="connsiteX155" fmla="*/ 1488831 w 1570893"/>
                <a:gd name="connsiteY155" fmla="*/ 597877 h 1113692"/>
                <a:gd name="connsiteX156" fmla="*/ 1418493 w 1570893"/>
                <a:gd name="connsiteY156" fmla="*/ 527538 h 1113692"/>
                <a:gd name="connsiteX157" fmla="*/ 1336431 w 1570893"/>
                <a:gd name="connsiteY157" fmla="*/ 504092 h 1113692"/>
                <a:gd name="connsiteX158" fmla="*/ 902677 w 1570893"/>
                <a:gd name="connsiteY158" fmla="*/ 468923 h 1113692"/>
                <a:gd name="connsiteX159" fmla="*/ 879231 w 1570893"/>
                <a:gd name="connsiteY159" fmla="*/ 433754 h 1113692"/>
                <a:gd name="connsiteX160" fmla="*/ 890954 w 1570893"/>
                <a:gd name="connsiteY160" fmla="*/ 398584 h 1113692"/>
                <a:gd name="connsiteX161" fmla="*/ 961293 w 1570893"/>
                <a:gd name="connsiteY161" fmla="*/ 386861 h 1113692"/>
                <a:gd name="connsiteX162" fmla="*/ 1043354 w 1570893"/>
                <a:gd name="connsiteY162" fmla="*/ 375138 h 1113692"/>
                <a:gd name="connsiteX163" fmla="*/ 1078523 w 1570893"/>
                <a:gd name="connsiteY163" fmla="*/ 363415 h 1113692"/>
                <a:gd name="connsiteX164" fmla="*/ 1090246 w 1570893"/>
                <a:gd name="connsiteY164" fmla="*/ 269631 h 1113692"/>
                <a:gd name="connsiteX165" fmla="*/ 1055077 w 1570893"/>
                <a:gd name="connsiteY165" fmla="*/ 257907 h 1113692"/>
                <a:gd name="connsiteX166" fmla="*/ 1019908 w 1570893"/>
                <a:gd name="connsiteY166" fmla="*/ 234461 h 1113692"/>
                <a:gd name="connsiteX167" fmla="*/ 902677 w 1570893"/>
                <a:gd name="connsiteY167" fmla="*/ 199292 h 1113692"/>
                <a:gd name="connsiteX168" fmla="*/ 867508 w 1570893"/>
                <a:gd name="connsiteY168" fmla="*/ 187569 h 1113692"/>
                <a:gd name="connsiteX169" fmla="*/ 832339 w 1570893"/>
                <a:gd name="connsiteY169" fmla="*/ 164123 h 1113692"/>
                <a:gd name="connsiteX170" fmla="*/ 738554 w 1570893"/>
                <a:gd name="connsiteY170" fmla="*/ 140677 h 1113692"/>
                <a:gd name="connsiteX171" fmla="*/ 644769 w 1570893"/>
                <a:gd name="connsiteY171" fmla="*/ 117231 h 1113692"/>
                <a:gd name="connsiteX172" fmla="*/ 550985 w 1570893"/>
                <a:gd name="connsiteY172" fmla="*/ 93784 h 1113692"/>
                <a:gd name="connsiteX173" fmla="*/ 468923 w 1570893"/>
                <a:gd name="connsiteY173" fmla="*/ 70338 h 1113692"/>
                <a:gd name="connsiteX174" fmla="*/ 269631 w 1570893"/>
                <a:gd name="connsiteY174" fmla="*/ 82061 h 1113692"/>
                <a:gd name="connsiteX175" fmla="*/ 234462 w 1570893"/>
                <a:gd name="connsiteY175" fmla="*/ 93784 h 1113692"/>
                <a:gd name="connsiteX176" fmla="*/ 222739 w 1570893"/>
                <a:gd name="connsiteY176" fmla="*/ 128954 h 1113692"/>
                <a:gd name="connsiteX177" fmla="*/ 234462 w 1570893"/>
                <a:gd name="connsiteY177" fmla="*/ 199292 h 1113692"/>
                <a:gd name="connsiteX178" fmla="*/ 293077 w 1570893"/>
                <a:gd name="connsiteY178" fmla="*/ 269631 h 1113692"/>
                <a:gd name="connsiteX179" fmla="*/ 339969 w 1570893"/>
                <a:gd name="connsiteY179" fmla="*/ 293077 h 1113692"/>
                <a:gd name="connsiteX180" fmla="*/ 457200 w 1570893"/>
                <a:gd name="connsiteY180" fmla="*/ 281354 h 1113692"/>
                <a:gd name="connsiteX181" fmla="*/ 515816 w 1570893"/>
                <a:gd name="connsiteY181" fmla="*/ 234461 h 1113692"/>
                <a:gd name="connsiteX182" fmla="*/ 550985 w 1570893"/>
                <a:gd name="connsiteY182" fmla="*/ 222738 h 1113692"/>
                <a:gd name="connsiteX183" fmla="*/ 621323 w 1570893"/>
                <a:gd name="connsiteY183" fmla="*/ 187569 h 1113692"/>
                <a:gd name="connsiteX184" fmla="*/ 668216 w 1570893"/>
                <a:gd name="connsiteY184" fmla="*/ 152400 h 1113692"/>
                <a:gd name="connsiteX185" fmla="*/ 703385 w 1570893"/>
                <a:gd name="connsiteY185" fmla="*/ 128954 h 1113692"/>
                <a:gd name="connsiteX186" fmla="*/ 726831 w 1570893"/>
                <a:gd name="connsiteY186" fmla="*/ 105507 h 1113692"/>
                <a:gd name="connsiteX187" fmla="*/ 762000 w 1570893"/>
                <a:gd name="connsiteY187" fmla="*/ 93784 h 1113692"/>
                <a:gd name="connsiteX188" fmla="*/ 808893 w 1570893"/>
                <a:gd name="connsiteY188" fmla="*/ 70338 h 1113692"/>
                <a:gd name="connsiteX189" fmla="*/ 844062 w 1570893"/>
                <a:gd name="connsiteY189" fmla="*/ 58615 h 1113692"/>
                <a:gd name="connsiteX190" fmla="*/ 879231 w 1570893"/>
                <a:gd name="connsiteY190" fmla="*/ 35169 h 1113692"/>
                <a:gd name="connsiteX191" fmla="*/ 949569 w 1570893"/>
                <a:gd name="connsiteY191" fmla="*/ 11723 h 1113692"/>
                <a:gd name="connsiteX192" fmla="*/ 984739 w 1570893"/>
                <a:gd name="connsiteY192" fmla="*/ 0 h 1113692"/>
                <a:gd name="connsiteX193" fmla="*/ 1230923 w 1570893"/>
                <a:gd name="connsiteY193" fmla="*/ 11723 h 1113692"/>
                <a:gd name="connsiteX194" fmla="*/ 1301262 w 1570893"/>
                <a:gd name="connsiteY194" fmla="*/ 35169 h 1113692"/>
                <a:gd name="connsiteX195" fmla="*/ 1336431 w 1570893"/>
                <a:gd name="connsiteY195" fmla="*/ 70338 h 1113692"/>
                <a:gd name="connsiteX196" fmla="*/ 1336431 w 1570893"/>
                <a:gd name="connsiteY196" fmla="*/ 246184 h 1113692"/>
                <a:gd name="connsiteX197" fmla="*/ 1289539 w 1570893"/>
                <a:gd name="connsiteY197" fmla="*/ 316523 h 1113692"/>
                <a:gd name="connsiteX198" fmla="*/ 1266093 w 1570893"/>
                <a:gd name="connsiteY198" fmla="*/ 351692 h 1113692"/>
                <a:gd name="connsiteX199" fmla="*/ 1242646 w 1570893"/>
                <a:gd name="connsiteY199" fmla="*/ 422031 h 1113692"/>
                <a:gd name="connsiteX200" fmla="*/ 1230923 w 1570893"/>
                <a:gd name="connsiteY200" fmla="*/ 457200 h 1113692"/>
                <a:gd name="connsiteX201" fmla="*/ 1266093 w 1570893"/>
                <a:gd name="connsiteY201" fmla="*/ 597877 h 1113692"/>
                <a:gd name="connsiteX202" fmla="*/ 1336431 w 1570893"/>
                <a:gd name="connsiteY202" fmla="*/ 644769 h 1113692"/>
                <a:gd name="connsiteX203" fmla="*/ 1395046 w 1570893"/>
                <a:gd name="connsiteY203" fmla="*/ 633046 h 1113692"/>
                <a:gd name="connsiteX204" fmla="*/ 1430216 w 1570893"/>
                <a:gd name="connsiteY204" fmla="*/ 562707 h 1113692"/>
                <a:gd name="connsiteX205" fmla="*/ 1418493 w 1570893"/>
                <a:gd name="connsiteY205" fmla="*/ 468923 h 1113692"/>
                <a:gd name="connsiteX206" fmla="*/ 1395046 w 1570893"/>
                <a:gd name="connsiteY206" fmla="*/ 445477 h 1113692"/>
                <a:gd name="connsiteX207" fmla="*/ 1383323 w 1570893"/>
                <a:gd name="connsiteY207" fmla="*/ 410307 h 1113692"/>
                <a:gd name="connsiteX208" fmla="*/ 1348154 w 1570893"/>
                <a:gd name="connsiteY208" fmla="*/ 398584 h 1113692"/>
                <a:gd name="connsiteX209" fmla="*/ 1266093 w 1570893"/>
                <a:gd name="connsiteY209" fmla="*/ 363415 h 1113692"/>
                <a:gd name="connsiteX210" fmla="*/ 1078523 w 1570893"/>
                <a:gd name="connsiteY210" fmla="*/ 375138 h 1113692"/>
                <a:gd name="connsiteX211" fmla="*/ 984739 w 1570893"/>
                <a:gd name="connsiteY211" fmla="*/ 398584 h 1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1570893" h="1113692">
                  <a:moveTo>
                    <a:pt x="480646" y="586154"/>
                  </a:moveTo>
                  <a:cubicBezTo>
                    <a:pt x="496277" y="605692"/>
                    <a:pt x="509846" y="627076"/>
                    <a:pt x="527539" y="644769"/>
                  </a:cubicBezTo>
                  <a:cubicBezTo>
                    <a:pt x="537502" y="654732"/>
                    <a:pt x="552745" y="658252"/>
                    <a:pt x="562708" y="668215"/>
                  </a:cubicBezTo>
                  <a:cubicBezTo>
                    <a:pt x="572671" y="678178"/>
                    <a:pt x="575551" y="694106"/>
                    <a:pt x="586154" y="703384"/>
                  </a:cubicBezTo>
                  <a:cubicBezTo>
                    <a:pt x="607361" y="721940"/>
                    <a:pt x="636567" y="730351"/>
                    <a:pt x="656493" y="750277"/>
                  </a:cubicBezTo>
                  <a:cubicBezTo>
                    <a:pt x="677618" y="771402"/>
                    <a:pt x="698269" y="796651"/>
                    <a:pt x="726831" y="808892"/>
                  </a:cubicBezTo>
                  <a:cubicBezTo>
                    <a:pt x="741640" y="815239"/>
                    <a:pt x="758092" y="816707"/>
                    <a:pt x="773723" y="820615"/>
                  </a:cubicBezTo>
                  <a:cubicBezTo>
                    <a:pt x="833303" y="817305"/>
                    <a:pt x="959224" y="846130"/>
                    <a:pt x="1019908" y="785446"/>
                  </a:cubicBezTo>
                  <a:cubicBezTo>
                    <a:pt x="1029871" y="775483"/>
                    <a:pt x="1035539" y="762000"/>
                    <a:pt x="1043354" y="750277"/>
                  </a:cubicBezTo>
                  <a:cubicBezTo>
                    <a:pt x="1039446" y="707292"/>
                    <a:pt x="1037735" y="664051"/>
                    <a:pt x="1031631" y="621323"/>
                  </a:cubicBezTo>
                  <a:cubicBezTo>
                    <a:pt x="1025435" y="577952"/>
                    <a:pt x="1020576" y="592850"/>
                    <a:pt x="996462" y="562707"/>
                  </a:cubicBezTo>
                  <a:cubicBezTo>
                    <a:pt x="981716" y="544274"/>
                    <a:pt x="971344" y="517157"/>
                    <a:pt x="949569" y="504092"/>
                  </a:cubicBezTo>
                  <a:cubicBezTo>
                    <a:pt x="938973" y="497734"/>
                    <a:pt x="926123" y="496277"/>
                    <a:pt x="914400" y="492369"/>
                  </a:cubicBezTo>
                  <a:cubicBezTo>
                    <a:pt x="894862" y="496277"/>
                    <a:pt x="874442" y="497096"/>
                    <a:pt x="855785" y="504092"/>
                  </a:cubicBezTo>
                  <a:cubicBezTo>
                    <a:pt x="842593" y="509039"/>
                    <a:pt x="831313" y="518369"/>
                    <a:pt x="820616" y="527538"/>
                  </a:cubicBezTo>
                  <a:lnTo>
                    <a:pt x="738554" y="609600"/>
                  </a:lnTo>
                  <a:cubicBezTo>
                    <a:pt x="726831" y="621323"/>
                    <a:pt x="717179" y="635573"/>
                    <a:pt x="703385" y="644769"/>
                  </a:cubicBezTo>
                  <a:cubicBezTo>
                    <a:pt x="653378" y="678106"/>
                    <a:pt x="636623" y="693477"/>
                    <a:pt x="586154" y="715107"/>
                  </a:cubicBezTo>
                  <a:cubicBezTo>
                    <a:pt x="574796" y="719975"/>
                    <a:pt x="562038" y="721305"/>
                    <a:pt x="550985" y="726831"/>
                  </a:cubicBezTo>
                  <a:cubicBezTo>
                    <a:pt x="538383" y="733132"/>
                    <a:pt x="528691" y="744555"/>
                    <a:pt x="515816" y="750277"/>
                  </a:cubicBezTo>
                  <a:cubicBezTo>
                    <a:pt x="493232" y="760314"/>
                    <a:pt x="468923" y="765908"/>
                    <a:pt x="445477" y="773723"/>
                  </a:cubicBezTo>
                  <a:lnTo>
                    <a:pt x="410308" y="785446"/>
                  </a:lnTo>
                  <a:lnTo>
                    <a:pt x="375139" y="797169"/>
                  </a:lnTo>
                  <a:lnTo>
                    <a:pt x="339969" y="808892"/>
                  </a:lnTo>
                  <a:cubicBezTo>
                    <a:pt x="317999" y="807427"/>
                    <a:pt x="184892" y="813415"/>
                    <a:pt x="128954" y="785446"/>
                  </a:cubicBezTo>
                  <a:cubicBezTo>
                    <a:pt x="116352" y="779145"/>
                    <a:pt x="105508" y="769815"/>
                    <a:pt x="93785" y="762000"/>
                  </a:cubicBezTo>
                  <a:cubicBezTo>
                    <a:pt x="97693" y="707292"/>
                    <a:pt x="92946" y="651266"/>
                    <a:pt x="105508" y="597877"/>
                  </a:cubicBezTo>
                  <a:cubicBezTo>
                    <a:pt x="109305" y="581739"/>
                    <a:pt x="127941" y="573321"/>
                    <a:pt x="140677" y="562707"/>
                  </a:cubicBezTo>
                  <a:cubicBezTo>
                    <a:pt x="160199" y="546438"/>
                    <a:pt x="200688" y="524635"/>
                    <a:pt x="222739" y="515815"/>
                  </a:cubicBezTo>
                  <a:cubicBezTo>
                    <a:pt x="245686" y="506636"/>
                    <a:pt x="269631" y="500184"/>
                    <a:pt x="293077" y="492369"/>
                  </a:cubicBezTo>
                  <a:cubicBezTo>
                    <a:pt x="304800" y="488461"/>
                    <a:pt x="316258" y="483643"/>
                    <a:pt x="328246" y="480646"/>
                  </a:cubicBezTo>
                  <a:cubicBezTo>
                    <a:pt x="343877" y="476738"/>
                    <a:pt x="359647" y="473349"/>
                    <a:pt x="375139" y="468923"/>
                  </a:cubicBezTo>
                  <a:cubicBezTo>
                    <a:pt x="387021" y="465528"/>
                    <a:pt x="398950" y="462068"/>
                    <a:pt x="410308" y="457200"/>
                  </a:cubicBezTo>
                  <a:cubicBezTo>
                    <a:pt x="426371" y="450316"/>
                    <a:pt x="440340" y="438352"/>
                    <a:pt x="457200" y="433754"/>
                  </a:cubicBezTo>
                  <a:cubicBezTo>
                    <a:pt x="483858" y="426484"/>
                    <a:pt x="512076" y="426974"/>
                    <a:pt x="539262" y="422031"/>
                  </a:cubicBezTo>
                  <a:cubicBezTo>
                    <a:pt x="555114" y="419149"/>
                    <a:pt x="570302" y="413189"/>
                    <a:pt x="586154" y="410307"/>
                  </a:cubicBezTo>
                  <a:cubicBezTo>
                    <a:pt x="613340" y="405364"/>
                    <a:pt x="640862" y="402492"/>
                    <a:pt x="668216" y="398584"/>
                  </a:cubicBezTo>
                  <a:cubicBezTo>
                    <a:pt x="683847" y="390769"/>
                    <a:pt x="698529" y="380664"/>
                    <a:pt x="715108" y="375138"/>
                  </a:cubicBezTo>
                  <a:cubicBezTo>
                    <a:pt x="734011" y="368837"/>
                    <a:pt x="755584" y="371660"/>
                    <a:pt x="773723" y="363415"/>
                  </a:cubicBezTo>
                  <a:cubicBezTo>
                    <a:pt x="799376" y="351755"/>
                    <a:pt x="820616" y="332154"/>
                    <a:pt x="844062" y="316523"/>
                  </a:cubicBezTo>
                  <a:lnTo>
                    <a:pt x="879231" y="293077"/>
                  </a:lnTo>
                  <a:lnTo>
                    <a:pt x="914400" y="269631"/>
                  </a:lnTo>
                  <a:cubicBezTo>
                    <a:pt x="933656" y="211861"/>
                    <a:pt x="937958" y="215332"/>
                    <a:pt x="914400" y="128954"/>
                  </a:cubicBezTo>
                  <a:cubicBezTo>
                    <a:pt x="911492" y="118291"/>
                    <a:pt x="900840" y="110450"/>
                    <a:pt x="890954" y="105507"/>
                  </a:cubicBezTo>
                  <a:cubicBezTo>
                    <a:pt x="876543" y="98301"/>
                    <a:pt x="859693" y="97692"/>
                    <a:pt x="844062" y="93784"/>
                  </a:cubicBezTo>
                  <a:cubicBezTo>
                    <a:pt x="832339" y="85969"/>
                    <a:pt x="821843" y="75888"/>
                    <a:pt x="808893" y="70338"/>
                  </a:cubicBezTo>
                  <a:cubicBezTo>
                    <a:pt x="794084" y="63991"/>
                    <a:pt x="777492" y="63041"/>
                    <a:pt x="762000" y="58615"/>
                  </a:cubicBezTo>
                  <a:cubicBezTo>
                    <a:pt x="644263" y="24976"/>
                    <a:pt x="826546" y="71821"/>
                    <a:pt x="679939" y="35169"/>
                  </a:cubicBezTo>
                  <a:cubicBezTo>
                    <a:pt x="621324" y="39077"/>
                    <a:pt x="561945" y="36683"/>
                    <a:pt x="504093" y="46892"/>
                  </a:cubicBezTo>
                  <a:cubicBezTo>
                    <a:pt x="493208" y="48813"/>
                    <a:pt x="481227" y="59300"/>
                    <a:pt x="480646" y="70338"/>
                  </a:cubicBezTo>
                  <a:cubicBezTo>
                    <a:pt x="477148" y="136792"/>
                    <a:pt x="483762" y="203644"/>
                    <a:pt x="492369" y="269631"/>
                  </a:cubicBezTo>
                  <a:cubicBezTo>
                    <a:pt x="495851" y="296328"/>
                    <a:pt x="516029" y="351905"/>
                    <a:pt x="539262" y="375138"/>
                  </a:cubicBezTo>
                  <a:cubicBezTo>
                    <a:pt x="549225" y="385101"/>
                    <a:pt x="563429" y="389782"/>
                    <a:pt x="574431" y="398584"/>
                  </a:cubicBezTo>
                  <a:cubicBezTo>
                    <a:pt x="583062" y="405489"/>
                    <a:pt x="588399" y="416344"/>
                    <a:pt x="597877" y="422031"/>
                  </a:cubicBezTo>
                  <a:cubicBezTo>
                    <a:pt x="609890" y="429239"/>
                    <a:pt x="671180" y="443287"/>
                    <a:pt x="679939" y="445477"/>
                  </a:cubicBezTo>
                  <a:cubicBezTo>
                    <a:pt x="691662" y="453292"/>
                    <a:pt x="701867" y="464108"/>
                    <a:pt x="715108" y="468923"/>
                  </a:cubicBezTo>
                  <a:cubicBezTo>
                    <a:pt x="760252" y="485339"/>
                    <a:pt x="819324" y="493385"/>
                    <a:pt x="867508" y="504092"/>
                  </a:cubicBezTo>
                  <a:cubicBezTo>
                    <a:pt x="911668" y="513905"/>
                    <a:pt x="910405" y="514483"/>
                    <a:pt x="949569" y="527538"/>
                  </a:cubicBezTo>
                  <a:cubicBezTo>
                    <a:pt x="1041506" y="523707"/>
                    <a:pt x="1318641" y="502744"/>
                    <a:pt x="1430216" y="527538"/>
                  </a:cubicBezTo>
                  <a:cubicBezTo>
                    <a:pt x="1442279" y="530219"/>
                    <a:pt x="1438031" y="550984"/>
                    <a:pt x="1441939" y="562707"/>
                  </a:cubicBezTo>
                  <a:cubicBezTo>
                    <a:pt x="1438031" y="621323"/>
                    <a:pt x="1439874" y="680608"/>
                    <a:pt x="1430216" y="738554"/>
                  </a:cubicBezTo>
                  <a:cubicBezTo>
                    <a:pt x="1427900" y="752452"/>
                    <a:pt x="1413070" y="761121"/>
                    <a:pt x="1406769" y="773723"/>
                  </a:cubicBezTo>
                  <a:cubicBezTo>
                    <a:pt x="1385390" y="816480"/>
                    <a:pt x="1403600" y="842267"/>
                    <a:pt x="1348154" y="879231"/>
                  </a:cubicBezTo>
                  <a:lnTo>
                    <a:pt x="1207477" y="973015"/>
                  </a:lnTo>
                  <a:cubicBezTo>
                    <a:pt x="1195754" y="980830"/>
                    <a:pt x="1185674" y="992006"/>
                    <a:pt x="1172308" y="996461"/>
                  </a:cubicBezTo>
                  <a:cubicBezTo>
                    <a:pt x="1148862" y="1004276"/>
                    <a:pt x="1125946" y="1013912"/>
                    <a:pt x="1101969" y="1019907"/>
                  </a:cubicBezTo>
                  <a:cubicBezTo>
                    <a:pt x="1043089" y="1034628"/>
                    <a:pt x="1070362" y="1026536"/>
                    <a:pt x="1019908" y="1043354"/>
                  </a:cubicBezTo>
                  <a:cubicBezTo>
                    <a:pt x="965200" y="1039446"/>
                    <a:pt x="910256" y="1038040"/>
                    <a:pt x="855785" y="1031631"/>
                  </a:cubicBezTo>
                  <a:cubicBezTo>
                    <a:pt x="843512" y="1030187"/>
                    <a:pt x="829354" y="1028645"/>
                    <a:pt x="820616" y="1019907"/>
                  </a:cubicBezTo>
                  <a:cubicBezTo>
                    <a:pt x="811878" y="1011169"/>
                    <a:pt x="812801" y="996461"/>
                    <a:pt x="808893" y="984738"/>
                  </a:cubicBezTo>
                  <a:cubicBezTo>
                    <a:pt x="828503" y="827860"/>
                    <a:pt x="796053" y="931519"/>
                    <a:pt x="844062" y="867507"/>
                  </a:cubicBezTo>
                  <a:cubicBezTo>
                    <a:pt x="860969" y="844964"/>
                    <a:pt x="890954" y="797169"/>
                    <a:pt x="890954" y="797169"/>
                  </a:cubicBezTo>
                  <a:cubicBezTo>
                    <a:pt x="894862" y="781538"/>
                    <a:pt x="896133" y="765000"/>
                    <a:pt x="902677" y="750277"/>
                  </a:cubicBezTo>
                  <a:cubicBezTo>
                    <a:pt x="924468" y="701247"/>
                    <a:pt x="930982" y="698525"/>
                    <a:pt x="961293" y="668215"/>
                  </a:cubicBezTo>
                  <a:cubicBezTo>
                    <a:pt x="988216" y="560521"/>
                    <a:pt x="949306" y="671477"/>
                    <a:pt x="1008185" y="597877"/>
                  </a:cubicBezTo>
                  <a:cubicBezTo>
                    <a:pt x="1015905" y="588227"/>
                    <a:pt x="1014382" y="573760"/>
                    <a:pt x="1019908" y="562707"/>
                  </a:cubicBezTo>
                  <a:cubicBezTo>
                    <a:pt x="1065360" y="471802"/>
                    <a:pt x="1025610" y="580771"/>
                    <a:pt x="1055077" y="492369"/>
                  </a:cubicBezTo>
                  <a:cubicBezTo>
                    <a:pt x="1051169" y="468923"/>
                    <a:pt x="1051700" y="444287"/>
                    <a:pt x="1043354" y="422031"/>
                  </a:cubicBezTo>
                  <a:cubicBezTo>
                    <a:pt x="1039473" y="411682"/>
                    <a:pt x="1026813" y="407215"/>
                    <a:pt x="1019908" y="398584"/>
                  </a:cubicBezTo>
                  <a:cubicBezTo>
                    <a:pt x="1011107" y="387582"/>
                    <a:pt x="1006425" y="373378"/>
                    <a:pt x="996462" y="363415"/>
                  </a:cubicBezTo>
                  <a:cubicBezTo>
                    <a:pt x="986499" y="353452"/>
                    <a:pt x="972295" y="348770"/>
                    <a:pt x="961293" y="339969"/>
                  </a:cubicBezTo>
                  <a:cubicBezTo>
                    <a:pt x="952662" y="333064"/>
                    <a:pt x="946688" y="323155"/>
                    <a:pt x="937846" y="316523"/>
                  </a:cubicBezTo>
                  <a:cubicBezTo>
                    <a:pt x="915303" y="299616"/>
                    <a:pt x="887433" y="289557"/>
                    <a:pt x="867508" y="269631"/>
                  </a:cubicBezTo>
                  <a:cubicBezTo>
                    <a:pt x="859693" y="261815"/>
                    <a:pt x="853948" y="251127"/>
                    <a:pt x="844062" y="246184"/>
                  </a:cubicBezTo>
                  <a:cubicBezTo>
                    <a:pt x="821957" y="235131"/>
                    <a:pt x="797169" y="230553"/>
                    <a:pt x="773723" y="222738"/>
                  </a:cubicBezTo>
                  <a:lnTo>
                    <a:pt x="738554" y="211015"/>
                  </a:lnTo>
                  <a:lnTo>
                    <a:pt x="703385" y="199292"/>
                  </a:lnTo>
                  <a:lnTo>
                    <a:pt x="668216" y="187569"/>
                  </a:lnTo>
                  <a:cubicBezTo>
                    <a:pt x="660400" y="179754"/>
                    <a:pt x="655794" y="164910"/>
                    <a:pt x="644769" y="164123"/>
                  </a:cubicBezTo>
                  <a:cubicBezTo>
                    <a:pt x="597834" y="160771"/>
                    <a:pt x="547202" y="156986"/>
                    <a:pt x="504093" y="175846"/>
                  </a:cubicBezTo>
                  <a:cubicBezTo>
                    <a:pt x="478277" y="187141"/>
                    <a:pt x="477125" y="226258"/>
                    <a:pt x="457200" y="246184"/>
                  </a:cubicBezTo>
                  <a:lnTo>
                    <a:pt x="433754" y="269631"/>
                  </a:lnTo>
                  <a:cubicBezTo>
                    <a:pt x="437662" y="300892"/>
                    <a:pt x="437188" y="333020"/>
                    <a:pt x="445477" y="363415"/>
                  </a:cubicBezTo>
                  <a:cubicBezTo>
                    <a:pt x="449184" y="377008"/>
                    <a:pt x="462622" y="385982"/>
                    <a:pt x="468923" y="398584"/>
                  </a:cubicBezTo>
                  <a:cubicBezTo>
                    <a:pt x="515277" y="491294"/>
                    <a:pt x="432479" y="368921"/>
                    <a:pt x="515816" y="468923"/>
                  </a:cubicBezTo>
                  <a:cubicBezTo>
                    <a:pt x="524836" y="479747"/>
                    <a:pt x="528659" y="494814"/>
                    <a:pt x="539262" y="504092"/>
                  </a:cubicBezTo>
                  <a:cubicBezTo>
                    <a:pt x="560469" y="522648"/>
                    <a:pt x="586154" y="535353"/>
                    <a:pt x="609600" y="550984"/>
                  </a:cubicBezTo>
                  <a:cubicBezTo>
                    <a:pt x="621323" y="558800"/>
                    <a:pt x="634806" y="564468"/>
                    <a:pt x="644769" y="574431"/>
                  </a:cubicBezTo>
                  <a:lnTo>
                    <a:pt x="668216" y="597877"/>
                  </a:lnTo>
                  <a:cubicBezTo>
                    <a:pt x="676031" y="613508"/>
                    <a:pt x="680474" y="631344"/>
                    <a:pt x="691662" y="644769"/>
                  </a:cubicBezTo>
                  <a:cubicBezTo>
                    <a:pt x="700682" y="655593"/>
                    <a:pt x="716228" y="658937"/>
                    <a:pt x="726831" y="668215"/>
                  </a:cubicBezTo>
                  <a:cubicBezTo>
                    <a:pt x="747626" y="686411"/>
                    <a:pt x="765907" y="707292"/>
                    <a:pt x="785446" y="726831"/>
                  </a:cubicBezTo>
                  <a:lnTo>
                    <a:pt x="808893" y="750277"/>
                  </a:lnTo>
                  <a:lnTo>
                    <a:pt x="844062" y="785446"/>
                  </a:lnTo>
                  <a:cubicBezTo>
                    <a:pt x="872445" y="870594"/>
                    <a:pt x="873971" y="858312"/>
                    <a:pt x="832339" y="1008184"/>
                  </a:cubicBezTo>
                  <a:cubicBezTo>
                    <a:pt x="828568" y="1021760"/>
                    <a:pt x="810044" y="1025909"/>
                    <a:pt x="797169" y="1031631"/>
                  </a:cubicBezTo>
                  <a:cubicBezTo>
                    <a:pt x="774585" y="1041669"/>
                    <a:pt x="750277" y="1047262"/>
                    <a:pt x="726831" y="1055077"/>
                  </a:cubicBezTo>
                  <a:cubicBezTo>
                    <a:pt x="715108" y="1058985"/>
                    <a:pt x="703779" y="1064377"/>
                    <a:pt x="691662" y="1066800"/>
                  </a:cubicBezTo>
                  <a:cubicBezTo>
                    <a:pt x="672123" y="1070708"/>
                    <a:pt x="652270" y="1073280"/>
                    <a:pt x="633046" y="1078523"/>
                  </a:cubicBezTo>
                  <a:cubicBezTo>
                    <a:pt x="609203" y="1085026"/>
                    <a:pt x="586154" y="1094154"/>
                    <a:pt x="562708" y="1101969"/>
                  </a:cubicBezTo>
                  <a:lnTo>
                    <a:pt x="527539" y="1113692"/>
                  </a:lnTo>
                  <a:cubicBezTo>
                    <a:pt x="484554" y="1109784"/>
                    <a:pt x="439532" y="1115618"/>
                    <a:pt x="398585" y="1101969"/>
                  </a:cubicBezTo>
                  <a:cubicBezTo>
                    <a:pt x="386862" y="1098061"/>
                    <a:pt x="387775" y="1079123"/>
                    <a:pt x="386862" y="1066800"/>
                  </a:cubicBezTo>
                  <a:cubicBezTo>
                    <a:pt x="379928" y="973190"/>
                    <a:pt x="384479" y="878846"/>
                    <a:pt x="375139" y="785446"/>
                  </a:cubicBezTo>
                  <a:cubicBezTo>
                    <a:pt x="372680" y="760854"/>
                    <a:pt x="356540" y="739342"/>
                    <a:pt x="351693" y="715107"/>
                  </a:cubicBezTo>
                  <a:cubicBezTo>
                    <a:pt x="345401" y="683651"/>
                    <a:pt x="333520" y="611650"/>
                    <a:pt x="316523" y="586154"/>
                  </a:cubicBezTo>
                  <a:cubicBezTo>
                    <a:pt x="308708" y="574431"/>
                    <a:pt x="299378" y="563586"/>
                    <a:pt x="293077" y="550984"/>
                  </a:cubicBezTo>
                  <a:cubicBezTo>
                    <a:pt x="287551" y="539931"/>
                    <a:pt x="288209" y="526097"/>
                    <a:pt x="281354" y="515815"/>
                  </a:cubicBezTo>
                  <a:cubicBezTo>
                    <a:pt x="272158" y="502021"/>
                    <a:pt x="256799" y="493382"/>
                    <a:pt x="246185" y="480646"/>
                  </a:cubicBezTo>
                  <a:cubicBezTo>
                    <a:pt x="197340" y="422031"/>
                    <a:pt x="252046" y="465015"/>
                    <a:pt x="187569" y="422031"/>
                  </a:cubicBezTo>
                  <a:cubicBezTo>
                    <a:pt x="69738" y="431095"/>
                    <a:pt x="49987" y="392395"/>
                    <a:pt x="11723" y="468923"/>
                  </a:cubicBezTo>
                  <a:cubicBezTo>
                    <a:pt x="6197" y="479976"/>
                    <a:pt x="3908" y="492369"/>
                    <a:pt x="0" y="504092"/>
                  </a:cubicBezTo>
                  <a:cubicBezTo>
                    <a:pt x="3908" y="601784"/>
                    <a:pt x="4757" y="699647"/>
                    <a:pt x="11723" y="797169"/>
                  </a:cubicBezTo>
                  <a:cubicBezTo>
                    <a:pt x="12603" y="809495"/>
                    <a:pt x="17920" y="821286"/>
                    <a:pt x="23446" y="832338"/>
                  </a:cubicBezTo>
                  <a:cubicBezTo>
                    <a:pt x="29747" y="844940"/>
                    <a:pt x="39077" y="855784"/>
                    <a:pt x="46893" y="867507"/>
                  </a:cubicBezTo>
                  <a:cubicBezTo>
                    <a:pt x="50801" y="879230"/>
                    <a:pt x="50896" y="893027"/>
                    <a:pt x="58616" y="902677"/>
                  </a:cubicBezTo>
                  <a:cubicBezTo>
                    <a:pt x="67417" y="913679"/>
                    <a:pt x="82320" y="917934"/>
                    <a:pt x="93785" y="926123"/>
                  </a:cubicBezTo>
                  <a:cubicBezTo>
                    <a:pt x="226065" y="1020609"/>
                    <a:pt x="74389" y="922287"/>
                    <a:pt x="175846" y="973015"/>
                  </a:cubicBezTo>
                  <a:cubicBezTo>
                    <a:pt x="188448" y="979316"/>
                    <a:pt x="198141" y="990739"/>
                    <a:pt x="211016" y="996461"/>
                  </a:cubicBezTo>
                  <a:cubicBezTo>
                    <a:pt x="233600" y="1006498"/>
                    <a:pt x="257908" y="1012091"/>
                    <a:pt x="281354" y="1019907"/>
                  </a:cubicBezTo>
                  <a:cubicBezTo>
                    <a:pt x="339079" y="1039149"/>
                    <a:pt x="304321" y="1029597"/>
                    <a:pt x="386862" y="1043354"/>
                  </a:cubicBezTo>
                  <a:cubicBezTo>
                    <a:pt x="465016" y="1039446"/>
                    <a:pt x="543366" y="1038410"/>
                    <a:pt x="621323" y="1031631"/>
                  </a:cubicBezTo>
                  <a:cubicBezTo>
                    <a:pt x="633634" y="1030560"/>
                    <a:pt x="645691" y="1025908"/>
                    <a:pt x="656493" y="1019907"/>
                  </a:cubicBezTo>
                  <a:cubicBezTo>
                    <a:pt x="681125" y="1006222"/>
                    <a:pt x="726831" y="973015"/>
                    <a:pt x="726831" y="973015"/>
                  </a:cubicBezTo>
                  <a:cubicBezTo>
                    <a:pt x="730739" y="961292"/>
                    <a:pt x="738554" y="950203"/>
                    <a:pt x="738554" y="937846"/>
                  </a:cubicBezTo>
                  <a:cubicBezTo>
                    <a:pt x="738554" y="902460"/>
                    <a:pt x="738021" y="865908"/>
                    <a:pt x="726831" y="832338"/>
                  </a:cubicBezTo>
                  <a:cubicBezTo>
                    <a:pt x="721588" y="816610"/>
                    <a:pt x="704398" y="807783"/>
                    <a:pt x="691662" y="797169"/>
                  </a:cubicBezTo>
                  <a:cubicBezTo>
                    <a:pt x="661361" y="771918"/>
                    <a:pt x="656572" y="773749"/>
                    <a:pt x="621323" y="762000"/>
                  </a:cubicBezTo>
                  <a:cubicBezTo>
                    <a:pt x="609600" y="754185"/>
                    <a:pt x="597156" y="747356"/>
                    <a:pt x="586154" y="738554"/>
                  </a:cubicBezTo>
                  <a:cubicBezTo>
                    <a:pt x="562292" y="719464"/>
                    <a:pt x="556670" y="706049"/>
                    <a:pt x="539262" y="679938"/>
                  </a:cubicBezTo>
                  <a:cubicBezTo>
                    <a:pt x="653642" y="565558"/>
                    <a:pt x="564482" y="637578"/>
                    <a:pt x="914400" y="656492"/>
                  </a:cubicBezTo>
                  <a:cubicBezTo>
                    <a:pt x="938774" y="657810"/>
                    <a:pt x="1061920" y="675891"/>
                    <a:pt x="1090246" y="679938"/>
                  </a:cubicBezTo>
                  <a:lnTo>
                    <a:pt x="1160585" y="703384"/>
                  </a:lnTo>
                  <a:lnTo>
                    <a:pt x="1195754" y="715107"/>
                  </a:lnTo>
                  <a:cubicBezTo>
                    <a:pt x="1203569" y="722923"/>
                    <a:pt x="1210569" y="731649"/>
                    <a:pt x="1219200" y="738554"/>
                  </a:cubicBezTo>
                  <a:cubicBezTo>
                    <a:pt x="1230202" y="747356"/>
                    <a:pt x="1245567" y="750998"/>
                    <a:pt x="1254369" y="762000"/>
                  </a:cubicBezTo>
                  <a:cubicBezTo>
                    <a:pt x="1262089" y="771649"/>
                    <a:pt x="1260567" y="786116"/>
                    <a:pt x="1266093" y="797169"/>
                  </a:cubicBezTo>
                  <a:cubicBezTo>
                    <a:pt x="1301063" y="867108"/>
                    <a:pt x="1287035" y="799275"/>
                    <a:pt x="1348154" y="890954"/>
                  </a:cubicBezTo>
                  <a:cubicBezTo>
                    <a:pt x="1355969" y="902677"/>
                    <a:pt x="1361637" y="916160"/>
                    <a:pt x="1371600" y="926123"/>
                  </a:cubicBezTo>
                  <a:cubicBezTo>
                    <a:pt x="1381563" y="936086"/>
                    <a:pt x="1393894" y="943847"/>
                    <a:pt x="1406769" y="949569"/>
                  </a:cubicBezTo>
                  <a:cubicBezTo>
                    <a:pt x="1429353" y="959606"/>
                    <a:pt x="1477108" y="973015"/>
                    <a:pt x="1477108" y="973015"/>
                  </a:cubicBezTo>
                  <a:cubicBezTo>
                    <a:pt x="1504462" y="969107"/>
                    <a:pt x="1534455" y="973649"/>
                    <a:pt x="1559169" y="961292"/>
                  </a:cubicBezTo>
                  <a:cubicBezTo>
                    <a:pt x="1570222" y="955766"/>
                    <a:pt x="1570893" y="938480"/>
                    <a:pt x="1570893" y="926123"/>
                  </a:cubicBezTo>
                  <a:cubicBezTo>
                    <a:pt x="1570893" y="867378"/>
                    <a:pt x="1565319" y="808700"/>
                    <a:pt x="1559169" y="750277"/>
                  </a:cubicBezTo>
                  <a:cubicBezTo>
                    <a:pt x="1557482" y="734253"/>
                    <a:pt x="1551872" y="718876"/>
                    <a:pt x="1547446" y="703384"/>
                  </a:cubicBezTo>
                  <a:cubicBezTo>
                    <a:pt x="1535653" y="662108"/>
                    <a:pt x="1522417" y="631464"/>
                    <a:pt x="1488831" y="597877"/>
                  </a:cubicBezTo>
                  <a:cubicBezTo>
                    <a:pt x="1465385" y="574431"/>
                    <a:pt x="1449949" y="538023"/>
                    <a:pt x="1418493" y="527538"/>
                  </a:cubicBezTo>
                  <a:cubicBezTo>
                    <a:pt x="1368038" y="510720"/>
                    <a:pt x="1395311" y="518812"/>
                    <a:pt x="1336431" y="504092"/>
                  </a:cubicBezTo>
                  <a:cubicBezTo>
                    <a:pt x="1184234" y="402627"/>
                    <a:pt x="1376031" y="521518"/>
                    <a:pt x="902677" y="468923"/>
                  </a:cubicBezTo>
                  <a:cubicBezTo>
                    <a:pt x="888674" y="467367"/>
                    <a:pt x="887046" y="445477"/>
                    <a:pt x="879231" y="433754"/>
                  </a:cubicBezTo>
                  <a:cubicBezTo>
                    <a:pt x="883139" y="422031"/>
                    <a:pt x="880225" y="404715"/>
                    <a:pt x="890954" y="398584"/>
                  </a:cubicBezTo>
                  <a:cubicBezTo>
                    <a:pt x="911592" y="386791"/>
                    <a:pt x="937800" y="390475"/>
                    <a:pt x="961293" y="386861"/>
                  </a:cubicBezTo>
                  <a:cubicBezTo>
                    <a:pt x="988603" y="382659"/>
                    <a:pt x="1016000" y="379046"/>
                    <a:pt x="1043354" y="375138"/>
                  </a:cubicBezTo>
                  <a:cubicBezTo>
                    <a:pt x="1055077" y="371230"/>
                    <a:pt x="1068874" y="371134"/>
                    <a:pt x="1078523" y="363415"/>
                  </a:cubicBezTo>
                  <a:cubicBezTo>
                    <a:pt x="1107934" y="339886"/>
                    <a:pt x="1111927" y="302154"/>
                    <a:pt x="1090246" y="269631"/>
                  </a:cubicBezTo>
                  <a:cubicBezTo>
                    <a:pt x="1083392" y="259349"/>
                    <a:pt x="1066130" y="263433"/>
                    <a:pt x="1055077" y="257907"/>
                  </a:cubicBezTo>
                  <a:cubicBezTo>
                    <a:pt x="1042475" y="251606"/>
                    <a:pt x="1032783" y="240183"/>
                    <a:pt x="1019908" y="234461"/>
                  </a:cubicBezTo>
                  <a:cubicBezTo>
                    <a:pt x="969763" y="212174"/>
                    <a:pt x="950417" y="212932"/>
                    <a:pt x="902677" y="199292"/>
                  </a:cubicBezTo>
                  <a:cubicBezTo>
                    <a:pt x="890795" y="195897"/>
                    <a:pt x="878561" y="193095"/>
                    <a:pt x="867508" y="187569"/>
                  </a:cubicBezTo>
                  <a:cubicBezTo>
                    <a:pt x="854906" y="181268"/>
                    <a:pt x="845580" y="168938"/>
                    <a:pt x="832339" y="164123"/>
                  </a:cubicBezTo>
                  <a:cubicBezTo>
                    <a:pt x="802055" y="153111"/>
                    <a:pt x="769124" y="150867"/>
                    <a:pt x="738554" y="140677"/>
                  </a:cubicBezTo>
                  <a:cubicBezTo>
                    <a:pt x="671318" y="118265"/>
                    <a:pt x="736729" y="138453"/>
                    <a:pt x="644769" y="117231"/>
                  </a:cubicBezTo>
                  <a:cubicBezTo>
                    <a:pt x="613371" y="109985"/>
                    <a:pt x="582246" y="101600"/>
                    <a:pt x="550985" y="93784"/>
                  </a:cubicBezTo>
                  <a:cubicBezTo>
                    <a:pt x="492099" y="79062"/>
                    <a:pt x="519382" y="87157"/>
                    <a:pt x="468923" y="70338"/>
                  </a:cubicBezTo>
                  <a:cubicBezTo>
                    <a:pt x="402492" y="74246"/>
                    <a:pt x="335846" y="75440"/>
                    <a:pt x="269631" y="82061"/>
                  </a:cubicBezTo>
                  <a:cubicBezTo>
                    <a:pt x="257335" y="83291"/>
                    <a:pt x="243200" y="85046"/>
                    <a:pt x="234462" y="93784"/>
                  </a:cubicBezTo>
                  <a:cubicBezTo>
                    <a:pt x="225724" y="102522"/>
                    <a:pt x="226647" y="117231"/>
                    <a:pt x="222739" y="128954"/>
                  </a:cubicBezTo>
                  <a:cubicBezTo>
                    <a:pt x="226647" y="152400"/>
                    <a:pt x="225634" y="177223"/>
                    <a:pt x="234462" y="199292"/>
                  </a:cubicBezTo>
                  <a:cubicBezTo>
                    <a:pt x="237685" y="207349"/>
                    <a:pt x="277639" y="259339"/>
                    <a:pt x="293077" y="269631"/>
                  </a:cubicBezTo>
                  <a:cubicBezTo>
                    <a:pt x="307617" y="279325"/>
                    <a:pt x="324338" y="285262"/>
                    <a:pt x="339969" y="293077"/>
                  </a:cubicBezTo>
                  <a:cubicBezTo>
                    <a:pt x="379046" y="289169"/>
                    <a:pt x="418934" y="290185"/>
                    <a:pt x="457200" y="281354"/>
                  </a:cubicBezTo>
                  <a:cubicBezTo>
                    <a:pt x="495321" y="272557"/>
                    <a:pt x="487304" y="251568"/>
                    <a:pt x="515816" y="234461"/>
                  </a:cubicBezTo>
                  <a:cubicBezTo>
                    <a:pt x="526412" y="228103"/>
                    <a:pt x="539932" y="228264"/>
                    <a:pt x="550985" y="222738"/>
                  </a:cubicBezTo>
                  <a:cubicBezTo>
                    <a:pt x="641887" y="177287"/>
                    <a:pt x="532925" y="217035"/>
                    <a:pt x="621323" y="187569"/>
                  </a:cubicBezTo>
                  <a:cubicBezTo>
                    <a:pt x="636954" y="175846"/>
                    <a:pt x="652317" y="163756"/>
                    <a:pt x="668216" y="152400"/>
                  </a:cubicBezTo>
                  <a:cubicBezTo>
                    <a:pt x="679681" y="144211"/>
                    <a:pt x="692383" y="137756"/>
                    <a:pt x="703385" y="128954"/>
                  </a:cubicBezTo>
                  <a:cubicBezTo>
                    <a:pt x="712016" y="122049"/>
                    <a:pt x="717353" y="111194"/>
                    <a:pt x="726831" y="105507"/>
                  </a:cubicBezTo>
                  <a:cubicBezTo>
                    <a:pt x="737427" y="99149"/>
                    <a:pt x="750642" y="98652"/>
                    <a:pt x="762000" y="93784"/>
                  </a:cubicBezTo>
                  <a:cubicBezTo>
                    <a:pt x="778063" y="86900"/>
                    <a:pt x="792830" y="77222"/>
                    <a:pt x="808893" y="70338"/>
                  </a:cubicBezTo>
                  <a:cubicBezTo>
                    <a:pt x="820251" y="65470"/>
                    <a:pt x="833009" y="64141"/>
                    <a:pt x="844062" y="58615"/>
                  </a:cubicBezTo>
                  <a:cubicBezTo>
                    <a:pt x="856664" y="52314"/>
                    <a:pt x="866356" y="40891"/>
                    <a:pt x="879231" y="35169"/>
                  </a:cubicBezTo>
                  <a:cubicBezTo>
                    <a:pt x="901815" y="25132"/>
                    <a:pt x="926123" y="19538"/>
                    <a:pt x="949569" y="11723"/>
                  </a:cubicBezTo>
                  <a:lnTo>
                    <a:pt x="984739" y="0"/>
                  </a:lnTo>
                  <a:cubicBezTo>
                    <a:pt x="1066800" y="3908"/>
                    <a:pt x="1149271" y="2651"/>
                    <a:pt x="1230923" y="11723"/>
                  </a:cubicBezTo>
                  <a:cubicBezTo>
                    <a:pt x="1255486" y="14452"/>
                    <a:pt x="1301262" y="35169"/>
                    <a:pt x="1301262" y="35169"/>
                  </a:cubicBezTo>
                  <a:cubicBezTo>
                    <a:pt x="1312985" y="46892"/>
                    <a:pt x="1327235" y="56544"/>
                    <a:pt x="1336431" y="70338"/>
                  </a:cubicBezTo>
                  <a:cubicBezTo>
                    <a:pt x="1365344" y="113707"/>
                    <a:pt x="1340384" y="231952"/>
                    <a:pt x="1336431" y="246184"/>
                  </a:cubicBezTo>
                  <a:cubicBezTo>
                    <a:pt x="1328889" y="273335"/>
                    <a:pt x="1305170" y="293077"/>
                    <a:pt x="1289539" y="316523"/>
                  </a:cubicBezTo>
                  <a:cubicBezTo>
                    <a:pt x="1281724" y="328246"/>
                    <a:pt x="1270549" y="338326"/>
                    <a:pt x="1266093" y="351692"/>
                  </a:cubicBezTo>
                  <a:lnTo>
                    <a:pt x="1242646" y="422031"/>
                  </a:lnTo>
                  <a:lnTo>
                    <a:pt x="1230923" y="457200"/>
                  </a:lnTo>
                  <a:cubicBezTo>
                    <a:pt x="1235881" y="501819"/>
                    <a:pt x="1226331" y="563085"/>
                    <a:pt x="1266093" y="597877"/>
                  </a:cubicBezTo>
                  <a:cubicBezTo>
                    <a:pt x="1287300" y="616433"/>
                    <a:pt x="1336431" y="644769"/>
                    <a:pt x="1336431" y="644769"/>
                  </a:cubicBezTo>
                  <a:cubicBezTo>
                    <a:pt x="1355969" y="640861"/>
                    <a:pt x="1377746" y="642932"/>
                    <a:pt x="1395046" y="633046"/>
                  </a:cubicBezTo>
                  <a:cubicBezTo>
                    <a:pt x="1413763" y="622351"/>
                    <a:pt x="1424198" y="580760"/>
                    <a:pt x="1430216" y="562707"/>
                  </a:cubicBezTo>
                  <a:cubicBezTo>
                    <a:pt x="1426308" y="531446"/>
                    <a:pt x="1427546" y="499099"/>
                    <a:pt x="1418493" y="468923"/>
                  </a:cubicBezTo>
                  <a:cubicBezTo>
                    <a:pt x="1415317" y="458336"/>
                    <a:pt x="1400733" y="454955"/>
                    <a:pt x="1395046" y="445477"/>
                  </a:cubicBezTo>
                  <a:cubicBezTo>
                    <a:pt x="1388688" y="434881"/>
                    <a:pt x="1392061" y="419045"/>
                    <a:pt x="1383323" y="410307"/>
                  </a:cubicBezTo>
                  <a:cubicBezTo>
                    <a:pt x="1374585" y="401569"/>
                    <a:pt x="1359207" y="404110"/>
                    <a:pt x="1348154" y="398584"/>
                  </a:cubicBezTo>
                  <a:cubicBezTo>
                    <a:pt x="1267196" y="358105"/>
                    <a:pt x="1363685" y="387813"/>
                    <a:pt x="1266093" y="363415"/>
                  </a:cubicBezTo>
                  <a:cubicBezTo>
                    <a:pt x="1203570" y="367323"/>
                    <a:pt x="1140475" y="365845"/>
                    <a:pt x="1078523" y="375138"/>
                  </a:cubicBezTo>
                  <a:cubicBezTo>
                    <a:pt x="875613" y="405574"/>
                    <a:pt x="1176149" y="398584"/>
                    <a:pt x="984739" y="398584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Vrije vorm 7"/>
            <p:cNvSpPr/>
            <p:nvPr/>
          </p:nvSpPr>
          <p:spPr>
            <a:xfrm>
              <a:off x="1630857" y="1822636"/>
              <a:ext cx="297301" cy="226162"/>
            </a:xfrm>
            <a:custGeom>
              <a:avLst/>
              <a:gdLst>
                <a:gd name="connsiteX0" fmla="*/ 480646 w 1570893"/>
                <a:gd name="connsiteY0" fmla="*/ 586154 h 1113692"/>
                <a:gd name="connsiteX1" fmla="*/ 527539 w 1570893"/>
                <a:gd name="connsiteY1" fmla="*/ 644769 h 1113692"/>
                <a:gd name="connsiteX2" fmla="*/ 562708 w 1570893"/>
                <a:gd name="connsiteY2" fmla="*/ 668215 h 1113692"/>
                <a:gd name="connsiteX3" fmla="*/ 586154 w 1570893"/>
                <a:gd name="connsiteY3" fmla="*/ 703384 h 1113692"/>
                <a:gd name="connsiteX4" fmla="*/ 656493 w 1570893"/>
                <a:gd name="connsiteY4" fmla="*/ 750277 h 1113692"/>
                <a:gd name="connsiteX5" fmla="*/ 726831 w 1570893"/>
                <a:gd name="connsiteY5" fmla="*/ 808892 h 1113692"/>
                <a:gd name="connsiteX6" fmla="*/ 773723 w 1570893"/>
                <a:gd name="connsiteY6" fmla="*/ 820615 h 1113692"/>
                <a:gd name="connsiteX7" fmla="*/ 1019908 w 1570893"/>
                <a:gd name="connsiteY7" fmla="*/ 785446 h 1113692"/>
                <a:gd name="connsiteX8" fmla="*/ 1043354 w 1570893"/>
                <a:gd name="connsiteY8" fmla="*/ 750277 h 1113692"/>
                <a:gd name="connsiteX9" fmla="*/ 1031631 w 1570893"/>
                <a:gd name="connsiteY9" fmla="*/ 621323 h 1113692"/>
                <a:gd name="connsiteX10" fmla="*/ 996462 w 1570893"/>
                <a:gd name="connsiteY10" fmla="*/ 562707 h 1113692"/>
                <a:gd name="connsiteX11" fmla="*/ 949569 w 1570893"/>
                <a:gd name="connsiteY11" fmla="*/ 504092 h 1113692"/>
                <a:gd name="connsiteX12" fmla="*/ 914400 w 1570893"/>
                <a:gd name="connsiteY12" fmla="*/ 492369 h 1113692"/>
                <a:gd name="connsiteX13" fmla="*/ 855785 w 1570893"/>
                <a:gd name="connsiteY13" fmla="*/ 504092 h 1113692"/>
                <a:gd name="connsiteX14" fmla="*/ 820616 w 1570893"/>
                <a:gd name="connsiteY14" fmla="*/ 527538 h 1113692"/>
                <a:gd name="connsiteX15" fmla="*/ 738554 w 1570893"/>
                <a:gd name="connsiteY15" fmla="*/ 609600 h 1113692"/>
                <a:gd name="connsiteX16" fmla="*/ 703385 w 1570893"/>
                <a:gd name="connsiteY16" fmla="*/ 644769 h 1113692"/>
                <a:gd name="connsiteX17" fmla="*/ 586154 w 1570893"/>
                <a:gd name="connsiteY17" fmla="*/ 715107 h 1113692"/>
                <a:gd name="connsiteX18" fmla="*/ 550985 w 1570893"/>
                <a:gd name="connsiteY18" fmla="*/ 726831 h 1113692"/>
                <a:gd name="connsiteX19" fmla="*/ 515816 w 1570893"/>
                <a:gd name="connsiteY19" fmla="*/ 750277 h 1113692"/>
                <a:gd name="connsiteX20" fmla="*/ 445477 w 1570893"/>
                <a:gd name="connsiteY20" fmla="*/ 773723 h 1113692"/>
                <a:gd name="connsiteX21" fmla="*/ 410308 w 1570893"/>
                <a:gd name="connsiteY21" fmla="*/ 785446 h 1113692"/>
                <a:gd name="connsiteX22" fmla="*/ 375139 w 1570893"/>
                <a:gd name="connsiteY22" fmla="*/ 797169 h 1113692"/>
                <a:gd name="connsiteX23" fmla="*/ 339969 w 1570893"/>
                <a:gd name="connsiteY23" fmla="*/ 808892 h 1113692"/>
                <a:gd name="connsiteX24" fmla="*/ 128954 w 1570893"/>
                <a:gd name="connsiteY24" fmla="*/ 785446 h 1113692"/>
                <a:gd name="connsiteX25" fmla="*/ 93785 w 1570893"/>
                <a:gd name="connsiteY25" fmla="*/ 762000 h 1113692"/>
                <a:gd name="connsiteX26" fmla="*/ 105508 w 1570893"/>
                <a:gd name="connsiteY26" fmla="*/ 597877 h 1113692"/>
                <a:gd name="connsiteX27" fmla="*/ 140677 w 1570893"/>
                <a:gd name="connsiteY27" fmla="*/ 562707 h 1113692"/>
                <a:gd name="connsiteX28" fmla="*/ 222739 w 1570893"/>
                <a:gd name="connsiteY28" fmla="*/ 515815 h 1113692"/>
                <a:gd name="connsiteX29" fmla="*/ 293077 w 1570893"/>
                <a:gd name="connsiteY29" fmla="*/ 492369 h 1113692"/>
                <a:gd name="connsiteX30" fmla="*/ 328246 w 1570893"/>
                <a:gd name="connsiteY30" fmla="*/ 480646 h 1113692"/>
                <a:gd name="connsiteX31" fmla="*/ 375139 w 1570893"/>
                <a:gd name="connsiteY31" fmla="*/ 468923 h 1113692"/>
                <a:gd name="connsiteX32" fmla="*/ 410308 w 1570893"/>
                <a:gd name="connsiteY32" fmla="*/ 457200 h 1113692"/>
                <a:gd name="connsiteX33" fmla="*/ 457200 w 1570893"/>
                <a:gd name="connsiteY33" fmla="*/ 433754 h 1113692"/>
                <a:gd name="connsiteX34" fmla="*/ 539262 w 1570893"/>
                <a:gd name="connsiteY34" fmla="*/ 422031 h 1113692"/>
                <a:gd name="connsiteX35" fmla="*/ 586154 w 1570893"/>
                <a:gd name="connsiteY35" fmla="*/ 410307 h 1113692"/>
                <a:gd name="connsiteX36" fmla="*/ 668216 w 1570893"/>
                <a:gd name="connsiteY36" fmla="*/ 398584 h 1113692"/>
                <a:gd name="connsiteX37" fmla="*/ 715108 w 1570893"/>
                <a:gd name="connsiteY37" fmla="*/ 375138 h 1113692"/>
                <a:gd name="connsiteX38" fmla="*/ 773723 w 1570893"/>
                <a:gd name="connsiteY38" fmla="*/ 363415 h 1113692"/>
                <a:gd name="connsiteX39" fmla="*/ 844062 w 1570893"/>
                <a:gd name="connsiteY39" fmla="*/ 316523 h 1113692"/>
                <a:gd name="connsiteX40" fmla="*/ 879231 w 1570893"/>
                <a:gd name="connsiteY40" fmla="*/ 293077 h 1113692"/>
                <a:gd name="connsiteX41" fmla="*/ 914400 w 1570893"/>
                <a:gd name="connsiteY41" fmla="*/ 269631 h 1113692"/>
                <a:gd name="connsiteX42" fmla="*/ 914400 w 1570893"/>
                <a:gd name="connsiteY42" fmla="*/ 128954 h 1113692"/>
                <a:gd name="connsiteX43" fmla="*/ 890954 w 1570893"/>
                <a:gd name="connsiteY43" fmla="*/ 105507 h 1113692"/>
                <a:gd name="connsiteX44" fmla="*/ 844062 w 1570893"/>
                <a:gd name="connsiteY44" fmla="*/ 93784 h 1113692"/>
                <a:gd name="connsiteX45" fmla="*/ 808893 w 1570893"/>
                <a:gd name="connsiteY45" fmla="*/ 70338 h 1113692"/>
                <a:gd name="connsiteX46" fmla="*/ 762000 w 1570893"/>
                <a:gd name="connsiteY46" fmla="*/ 58615 h 1113692"/>
                <a:gd name="connsiteX47" fmla="*/ 679939 w 1570893"/>
                <a:gd name="connsiteY47" fmla="*/ 35169 h 1113692"/>
                <a:gd name="connsiteX48" fmla="*/ 504093 w 1570893"/>
                <a:gd name="connsiteY48" fmla="*/ 46892 h 1113692"/>
                <a:gd name="connsiteX49" fmla="*/ 480646 w 1570893"/>
                <a:gd name="connsiteY49" fmla="*/ 70338 h 1113692"/>
                <a:gd name="connsiteX50" fmla="*/ 492369 w 1570893"/>
                <a:gd name="connsiteY50" fmla="*/ 269631 h 1113692"/>
                <a:gd name="connsiteX51" fmla="*/ 539262 w 1570893"/>
                <a:gd name="connsiteY51" fmla="*/ 375138 h 1113692"/>
                <a:gd name="connsiteX52" fmla="*/ 574431 w 1570893"/>
                <a:gd name="connsiteY52" fmla="*/ 398584 h 1113692"/>
                <a:gd name="connsiteX53" fmla="*/ 597877 w 1570893"/>
                <a:gd name="connsiteY53" fmla="*/ 422031 h 1113692"/>
                <a:gd name="connsiteX54" fmla="*/ 679939 w 1570893"/>
                <a:gd name="connsiteY54" fmla="*/ 445477 h 1113692"/>
                <a:gd name="connsiteX55" fmla="*/ 715108 w 1570893"/>
                <a:gd name="connsiteY55" fmla="*/ 468923 h 1113692"/>
                <a:gd name="connsiteX56" fmla="*/ 867508 w 1570893"/>
                <a:gd name="connsiteY56" fmla="*/ 504092 h 1113692"/>
                <a:gd name="connsiteX57" fmla="*/ 949569 w 1570893"/>
                <a:gd name="connsiteY57" fmla="*/ 527538 h 1113692"/>
                <a:gd name="connsiteX58" fmla="*/ 1430216 w 1570893"/>
                <a:gd name="connsiteY58" fmla="*/ 527538 h 1113692"/>
                <a:gd name="connsiteX59" fmla="*/ 1441939 w 1570893"/>
                <a:gd name="connsiteY59" fmla="*/ 562707 h 1113692"/>
                <a:gd name="connsiteX60" fmla="*/ 1430216 w 1570893"/>
                <a:gd name="connsiteY60" fmla="*/ 738554 h 1113692"/>
                <a:gd name="connsiteX61" fmla="*/ 1406769 w 1570893"/>
                <a:gd name="connsiteY61" fmla="*/ 773723 h 1113692"/>
                <a:gd name="connsiteX62" fmla="*/ 1348154 w 1570893"/>
                <a:gd name="connsiteY62" fmla="*/ 879231 h 1113692"/>
                <a:gd name="connsiteX63" fmla="*/ 1207477 w 1570893"/>
                <a:gd name="connsiteY63" fmla="*/ 973015 h 1113692"/>
                <a:gd name="connsiteX64" fmla="*/ 1172308 w 1570893"/>
                <a:gd name="connsiteY64" fmla="*/ 996461 h 1113692"/>
                <a:gd name="connsiteX65" fmla="*/ 1101969 w 1570893"/>
                <a:gd name="connsiteY65" fmla="*/ 1019907 h 1113692"/>
                <a:gd name="connsiteX66" fmla="*/ 1019908 w 1570893"/>
                <a:gd name="connsiteY66" fmla="*/ 1043354 h 1113692"/>
                <a:gd name="connsiteX67" fmla="*/ 855785 w 1570893"/>
                <a:gd name="connsiteY67" fmla="*/ 1031631 h 1113692"/>
                <a:gd name="connsiteX68" fmla="*/ 820616 w 1570893"/>
                <a:gd name="connsiteY68" fmla="*/ 1019907 h 1113692"/>
                <a:gd name="connsiteX69" fmla="*/ 808893 w 1570893"/>
                <a:gd name="connsiteY69" fmla="*/ 984738 h 1113692"/>
                <a:gd name="connsiteX70" fmla="*/ 844062 w 1570893"/>
                <a:gd name="connsiteY70" fmla="*/ 867507 h 1113692"/>
                <a:gd name="connsiteX71" fmla="*/ 890954 w 1570893"/>
                <a:gd name="connsiteY71" fmla="*/ 797169 h 1113692"/>
                <a:gd name="connsiteX72" fmla="*/ 902677 w 1570893"/>
                <a:gd name="connsiteY72" fmla="*/ 750277 h 1113692"/>
                <a:gd name="connsiteX73" fmla="*/ 961293 w 1570893"/>
                <a:gd name="connsiteY73" fmla="*/ 668215 h 1113692"/>
                <a:gd name="connsiteX74" fmla="*/ 1008185 w 1570893"/>
                <a:gd name="connsiteY74" fmla="*/ 597877 h 1113692"/>
                <a:gd name="connsiteX75" fmla="*/ 1019908 w 1570893"/>
                <a:gd name="connsiteY75" fmla="*/ 562707 h 1113692"/>
                <a:gd name="connsiteX76" fmla="*/ 1055077 w 1570893"/>
                <a:gd name="connsiteY76" fmla="*/ 492369 h 1113692"/>
                <a:gd name="connsiteX77" fmla="*/ 1043354 w 1570893"/>
                <a:gd name="connsiteY77" fmla="*/ 422031 h 1113692"/>
                <a:gd name="connsiteX78" fmla="*/ 1019908 w 1570893"/>
                <a:gd name="connsiteY78" fmla="*/ 398584 h 1113692"/>
                <a:gd name="connsiteX79" fmla="*/ 996462 w 1570893"/>
                <a:gd name="connsiteY79" fmla="*/ 363415 h 1113692"/>
                <a:gd name="connsiteX80" fmla="*/ 961293 w 1570893"/>
                <a:gd name="connsiteY80" fmla="*/ 339969 h 1113692"/>
                <a:gd name="connsiteX81" fmla="*/ 937846 w 1570893"/>
                <a:gd name="connsiteY81" fmla="*/ 316523 h 1113692"/>
                <a:gd name="connsiteX82" fmla="*/ 867508 w 1570893"/>
                <a:gd name="connsiteY82" fmla="*/ 269631 h 1113692"/>
                <a:gd name="connsiteX83" fmla="*/ 844062 w 1570893"/>
                <a:gd name="connsiteY83" fmla="*/ 246184 h 1113692"/>
                <a:gd name="connsiteX84" fmla="*/ 773723 w 1570893"/>
                <a:gd name="connsiteY84" fmla="*/ 222738 h 1113692"/>
                <a:gd name="connsiteX85" fmla="*/ 738554 w 1570893"/>
                <a:gd name="connsiteY85" fmla="*/ 211015 h 1113692"/>
                <a:gd name="connsiteX86" fmla="*/ 703385 w 1570893"/>
                <a:gd name="connsiteY86" fmla="*/ 199292 h 1113692"/>
                <a:gd name="connsiteX87" fmla="*/ 668216 w 1570893"/>
                <a:gd name="connsiteY87" fmla="*/ 187569 h 1113692"/>
                <a:gd name="connsiteX88" fmla="*/ 644769 w 1570893"/>
                <a:gd name="connsiteY88" fmla="*/ 164123 h 1113692"/>
                <a:gd name="connsiteX89" fmla="*/ 504093 w 1570893"/>
                <a:gd name="connsiteY89" fmla="*/ 175846 h 1113692"/>
                <a:gd name="connsiteX90" fmla="*/ 457200 w 1570893"/>
                <a:gd name="connsiteY90" fmla="*/ 246184 h 1113692"/>
                <a:gd name="connsiteX91" fmla="*/ 433754 w 1570893"/>
                <a:gd name="connsiteY91" fmla="*/ 269631 h 1113692"/>
                <a:gd name="connsiteX92" fmla="*/ 445477 w 1570893"/>
                <a:gd name="connsiteY92" fmla="*/ 363415 h 1113692"/>
                <a:gd name="connsiteX93" fmla="*/ 468923 w 1570893"/>
                <a:gd name="connsiteY93" fmla="*/ 398584 h 1113692"/>
                <a:gd name="connsiteX94" fmla="*/ 515816 w 1570893"/>
                <a:gd name="connsiteY94" fmla="*/ 468923 h 1113692"/>
                <a:gd name="connsiteX95" fmla="*/ 539262 w 1570893"/>
                <a:gd name="connsiteY95" fmla="*/ 504092 h 1113692"/>
                <a:gd name="connsiteX96" fmla="*/ 609600 w 1570893"/>
                <a:gd name="connsiteY96" fmla="*/ 550984 h 1113692"/>
                <a:gd name="connsiteX97" fmla="*/ 644769 w 1570893"/>
                <a:gd name="connsiteY97" fmla="*/ 574431 h 1113692"/>
                <a:gd name="connsiteX98" fmla="*/ 668216 w 1570893"/>
                <a:gd name="connsiteY98" fmla="*/ 597877 h 1113692"/>
                <a:gd name="connsiteX99" fmla="*/ 691662 w 1570893"/>
                <a:gd name="connsiteY99" fmla="*/ 644769 h 1113692"/>
                <a:gd name="connsiteX100" fmla="*/ 726831 w 1570893"/>
                <a:gd name="connsiteY100" fmla="*/ 668215 h 1113692"/>
                <a:gd name="connsiteX101" fmla="*/ 785446 w 1570893"/>
                <a:gd name="connsiteY101" fmla="*/ 726831 h 1113692"/>
                <a:gd name="connsiteX102" fmla="*/ 808893 w 1570893"/>
                <a:gd name="connsiteY102" fmla="*/ 750277 h 1113692"/>
                <a:gd name="connsiteX103" fmla="*/ 844062 w 1570893"/>
                <a:gd name="connsiteY103" fmla="*/ 785446 h 1113692"/>
                <a:gd name="connsiteX104" fmla="*/ 832339 w 1570893"/>
                <a:gd name="connsiteY104" fmla="*/ 1008184 h 1113692"/>
                <a:gd name="connsiteX105" fmla="*/ 797169 w 1570893"/>
                <a:gd name="connsiteY105" fmla="*/ 1031631 h 1113692"/>
                <a:gd name="connsiteX106" fmla="*/ 726831 w 1570893"/>
                <a:gd name="connsiteY106" fmla="*/ 1055077 h 1113692"/>
                <a:gd name="connsiteX107" fmla="*/ 691662 w 1570893"/>
                <a:gd name="connsiteY107" fmla="*/ 1066800 h 1113692"/>
                <a:gd name="connsiteX108" fmla="*/ 633046 w 1570893"/>
                <a:gd name="connsiteY108" fmla="*/ 1078523 h 1113692"/>
                <a:gd name="connsiteX109" fmla="*/ 562708 w 1570893"/>
                <a:gd name="connsiteY109" fmla="*/ 1101969 h 1113692"/>
                <a:gd name="connsiteX110" fmla="*/ 527539 w 1570893"/>
                <a:gd name="connsiteY110" fmla="*/ 1113692 h 1113692"/>
                <a:gd name="connsiteX111" fmla="*/ 398585 w 1570893"/>
                <a:gd name="connsiteY111" fmla="*/ 1101969 h 1113692"/>
                <a:gd name="connsiteX112" fmla="*/ 386862 w 1570893"/>
                <a:gd name="connsiteY112" fmla="*/ 1066800 h 1113692"/>
                <a:gd name="connsiteX113" fmla="*/ 375139 w 1570893"/>
                <a:gd name="connsiteY113" fmla="*/ 785446 h 1113692"/>
                <a:gd name="connsiteX114" fmla="*/ 351693 w 1570893"/>
                <a:gd name="connsiteY114" fmla="*/ 715107 h 1113692"/>
                <a:gd name="connsiteX115" fmla="*/ 316523 w 1570893"/>
                <a:gd name="connsiteY115" fmla="*/ 586154 h 1113692"/>
                <a:gd name="connsiteX116" fmla="*/ 293077 w 1570893"/>
                <a:gd name="connsiteY116" fmla="*/ 550984 h 1113692"/>
                <a:gd name="connsiteX117" fmla="*/ 281354 w 1570893"/>
                <a:gd name="connsiteY117" fmla="*/ 515815 h 1113692"/>
                <a:gd name="connsiteX118" fmla="*/ 246185 w 1570893"/>
                <a:gd name="connsiteY118" fmla="*/ 480646 h 1113692"/>
                <a:gd name="connsiteX119" fmla="*/ 187569 w 1570893"/>
                <a:gd name="connsiteY119" fmla="*/ 422031 h 1113692"/>
                <a:gd name="connsiteX120" fmla="*/ 11723 w 1570893"/>
                <a:gd name="connsiteY120" fmla="*/ 468923 h 1113692"/>
                <a:gd name="connsiteX121" fmla="*/ 0 w 1570893"/>
                <a:gd name="connsiteY121" fmla="*/ 504092 h 1113692"/>
                <a:gd name="connsiteX122" fmla="*/ 11723 w 1570893"/>
                <a:gd name="connsiteY122" fmla="*/ 797169 h 1113692"/>
                <a:gd name="connsiteX123" fmla="*/ 23446 w 1570893"/>
                <a:gd name="connsiteY123" fmla="*/ 832338 h 1113692"/>
                <a:gd name="connsiteX124" fmla="*/ 46893 w 1570893"/>
                <a:gd name="connsiteY124" fmla="*/ 867507 h 1113692"/>
                <a:gd name="connsiteX125" fmla="*/ 58616 w 1570893"/>
                <a:gd name="connsiteY125" fmla="*/ 902677 h 1113692"/>
                <a:gd name="connsiteX126" fmla="*/ 93785 w 1570893"/>
                <a:gd name="connsiteY126" fmla="*/ 926123 h 1113692"/>
                <a:gd name="connsiteX127" fmla="*/ 175846 w 1570893"/>
                <a:gd name="connsiteY127" fmla="*/ 973015 h 1113692"/>
                <a:gd name="connsiteX128" fmla="*/ 211016 w 1570893"/>
                <a:gd name="connsiteY128" fmla="*/ 996461 h 1113692"/>
                <a:gd name="connsiteX129" fmla="*/ 281354 w 1570893"/>
                <a:gd name="connsiteY129" fmla="*/ 1019907 h 1113692"/>
                <a:gd name="connsiteX130" fmla="*/ 386862 w 1570893"/>
                <a:gd name="connsiteY130" fmla="*/ 1043354 h 1113692"/>
                <a:gd name="connsiteX131" fmla="*/ 621323 w 1570893"/>
                <a:gd name="connsiteY131" fmla="*/ 1031631 h 1113692"/>
                <a:gd name="connsiteX132" fmla="*/ 656493 w 1570893"/>
                <a:gd name="connsiteY132" fmla="*/ 1019907 h 1113692"/>
                <a:gd name="connsiteX133" fmla="*/ 726831 w 1570893"/>
                <a:gd name="connsiteY133" fmla="*/ 973015 h 1113692"/>
                <a:gd name="connsiteX134" fmla="*/ 738554 w 1570893"/>
                <a:gd name="connsiteY134" fmla="*/ 937846 h 1113692"/>
                <a:gd name="connsiteX135" fmla="*/ 726831 w 1570893"/>
                <a:gd name="connsiteY135" fmla="*/ 832338 h 1113692"/>
                <a:gd name="connsiteX136" fmla="*/ 691662 w 1570893"/>
                <a:gd name="connsiteY136" fmla="*/ 797169 h 1113692"/>
                <a:gd name="connsiteX137" fmla="*/ 621323 w 1570893"/>
                <a:gd name="connsiteY137" fmla="*/ 762000 h 1113692"/>
                <a:gd name="connsiteX138" fmla="*/ 586154 w 1570893"/>
                <a:gd name="connsiteY138" fmla="*/ 738554 h 1113692"/>
                <a:gd name="connsiteX139" fmla="*/ 539262 w 1570893"/>
                <a:gd name="connsiteY139" fmla="*/ 679938 h 1113692"/>
                <a:gd name="connsiteX140" fmla="*/ 914400 w 1570893"/>
                <a:gd name="connsiteY140" fmla="*/ 656492 h 1113692"/>
                <a:gd name="connsiteX141" fmla="*/ 1090246 w 1570893"/>
                <a:gd name="connsiteY141" fmla="*/ 679938 h 1113692"/>
                <a:gd name="connsiteX142" fmla="*/ 1160585 w 1570893"/>
                <a:gd name="connsiteY142" fmla="*/ 703384 h 1113692"/>
                <a:gd name="connsiteX143" fmla="*/ 1195754 w 1570893"/>
                <a:gd name="connsiteY143" fmla="*/ 715107 h 1113692"/>
                <a:gd name="connsiteX144" fmla="*/ 1219200 w 1570893"/>
                <a:gd name="connsiteY144" fmla="*/ 738554 h 1113692"/>
                <a:gd name="connsiteX145" fmla="*/ 1254369 w 1570893"/>
                <a:gd name="connsiteY145" fmla="*/ 762000 h 1113692"/>
                <a:gd name="connsiteX146" fmla="*/ 1266093 w 1570893"/>
                <a:gd name="connsiteY146" fmla="*/ 797169 h 1113692"/>
                <a:gd name="connsiteX147" fmla="*/ 1348154 w 1570893"/>
                <a:gd name="connsiteY147" fmla="*/ 890954 h 1113692"/>
                <a:gd name="connsiteX148" fmla="*/ 1371600 w 1570893"/>
                <a:gd name="connsiteY148" fmla="*/ 926123 h 1113692"/>
                <a:gd name="connsiteX149" fmla="*/ 1406769 w 1570893"/>
                <a:gd name="connsiteY149" fmla="*/ 949569 h 1113692"/>
                <a:gd name="connsiteX150" fmla="*/ 1477108 w 1570893"/>
                <a:gd name="connsiteY150" fmla="*/ 973015 h 1113692"/>
                <a:gd name="connsiteX151" fmla="*/ 1559169 w 1570893"/>
                <a:gd name="connsiteY151" fmla="*/ 961292 h 1113692"/>
                <a:gd name="connsiteX152" fmla="*/ 1570893 w 1570893"/>
                <a:gd name="connsiteY152" fmla="*/ 926123 h 1113692"/>
                <a:gd name="connsiteX153" fmla="*/ 1559169 w 1570893"/>
                <a:gd name="connsiteY153" fmla="*/ 750277 h 1113692"/>
                <a:gd name="connsiteX154" fmla="*/ 1547446 w 1570893"/>
                <a:gd name="connsiteY154" fmla="*/ 703384 h 1113692"/>
                <a:gd name="connsiteX155" fmla="*/ 1488831 w 1570893"/>
                <a:gd name="connsiteY155" fmla="*/ 597877 h 1113692"/>
                <a:gd name="connsiteX156" fmla="*/ 1418493 w 1570893"/>
                <a:gd name="connsiteY156" fmla="*/ 527538 h 1113692"/>
                <a:gd name="connsiteX157" fmla="*/ 1336431 w 1570893"/>
                <a:gd name="connsiteY157" fmla="*/ 504092 h 1113692"/>
                <a:gd name="connsiteX158" fmla="*/ 902677 w 1570893"/>
                <a:gd name="connsiteY158" fmla="*/ 468923 h 1113692"/>
                <a:gd name="connsiteX159" fmla="*/ 879231 w 1570893"/>
                <a:gd name="connsiteY159" fmla="*/ 433754 h 1113692"/>
                <a:gd name="connsiteX160" fmla="*/ 890954 w 1570893"/>
                <a:gd name="connsiteY160" fmla="*/ 398584 h 1113692"/>
                <a:gd name="connsiteX161" fmla="*/ 961293 w 1570893"/>
                <a:gd name="connsiteY161" fmla="*/ 386861 h 1113692"/>
                <a:gd name="connsiteX162" fmla="*/ 1043354 w 1570893"/>
                <a:gd name="connsiteY162" fmla="*/ 375138 h 1113692"/>
                <a:gd name="connsiteX163" fmla="*/ 1078523 w 1570893"/>
                <a:gd name="connsiteY163" fmla="*/ 363415 h 1113692"/>
                <a:gd name="connsiteX164" fmla="*/ 1090246 w 1570893"/>
                <a:gd name="connsiteY164" fmla="*/ 269631 h 1113692"/>
                <a:gd name="connsiteX165" fmla="*/ 1055077 w 1570893"/>
                <a:gd name="connsiteY165" fmla="*/ 257907 h 1113692"/>
                <a:gd name="connsiteX166" fmla="*/ 1019908 w 1570893"/>
                <a:gd name="connsiteY166" fmla="*/ 234461 h 1113692"/>
                <a:gd name="connsiteX167" fmla="*/ 902677 w 1570893"/>
                <a:gd name="connsiteY167" fmla="*/ 199292 h 1113692"/>
                <a:gd name="connsiteX168" fmla="*/ 867508 w 1570893"/>
                <a:gd name="connsiteY168" fmla="*/ 187569 h 1113692"/>
                <a:gd name="connsiteX169" fmla="*/ 832339 w 1570893"/>
                <a:gd name="connsiteY169" fmla="*/ 164123 h 1113692"/>
                <a:gd name="connsiteX170" fmla="*/ 738554 w 1570893"/>
                <a:gd name="connsiteY170" fmla="*/ 140677 h 1113692"/>
                <a:gd name="connsiteX171" fmla="*/ 644769 w 1570893"/>
                <a:gd name="connsiteY171" fmla="*/ 117231 h 1113692"/>
                <a:gd name="connsiteX172" fmla="*/ 550985 w 1570893"/>
                <a:gd name="connsiteY172" fmla="*/ 93784 h 1113692"/>
                <a:gd name="connsiteX173" fmla="*/ 468923 w 1570893"/>
                <a:gd name="connsiteY173" fmla="*/ 70338 h 1113692"/>
                <a:gd name="connsiteX174" fmla="*/ 269631 w 1570893"/>
                <a:gd name="connsiteY174" fmla="*/ 82061 h 1113692"/>
                <a:gd name="connsiteX175" fmla="*/ 234462 w 1570893"/>
                <a:gd name="connsiteY175" fmla="*/ 93784 h 1113692"/>
                <a:gd name="connsiteX176" fmla="*/ 222739 w 1570893"/>
                <a:gd name="connsiteY176" fmla="*/ 128954 h 1113692"/>
                <a:gd name="connsiteX177" fmla="*/ 234462 w 1570893"/>
                <a:gd name="connsiteY177" fmla="*/ 199292 h 1113692"/>
                <a:gd name="connsiteX178" fmla="*/ 293077 w 1570893"/>
                <a:gd name="connsiteY178" fmla="*/ 269631 h 1113692"/>
                <a:gd name="connsiteX179" fmla="*/ 339969 w 1570893"/>
                <a:gd name="connsiteY179" fmla="*/ 293077 h 1113692"/>
                <a:gd name="connsiteX180" fmla="*/ 457200 w 1570893"/>
                <a:gd name="connsiteY180" fmla="*/ 281354 h 1113692"/>
                <a:gd name="connsiteX181" fmla="*/ 515816 w 1570893"/>
                <a:gd name="connsiteY181" fmla="*/ 234461 h 1113692"/>
                <a:gd name="connsiteX182" fmla="*/ 550985 w 1570893"/>
                <a:gd name="connsiteY182" fmla="*/ 222738 h 1113692"/>
                <a:gd name="connsiteX183" fmla="*/ 621323 w 1570893"/>
                <a:gd name="connsiteY183" fmla="*/ 187569 h 1113692"/>
                <a:gd name="connsiteX184" fmla="*/ 668216 w 1570893"/>
                <a:gd name="connsiteY184" fmla="*/ 152400 h 1113692"/>
                <a:gd name="connsiteX185" fmla="*/ 703385 w 1570893"/>
                <a:gd name="connsiteY185" fmla="*/ 128954 h 1113692"/>
                <a:gd name="connsiteX186" fmla="*/ 726831 w 1570893"/>
                <a:gd name="connsiteY186" fmla="*/ 105507 h 1113692"/>
                <a:gd name="connsiteX187" fmla="*/ 762000 w 1570893"/>
                <a:gd name="connsiteY187" fmla="*/ 93784 h 1113692"/>
                <a:gd name="connsiteX188" fmla="*/ 808893 w 1570893"/>
                <a:gd name="connsiteY188" fmla="*/ 70338 h 1113692"/>
                <a:gd name="connsiteX189" fmla="*/ 844062 w 1570893"/>
                <a:gd name="connsiteY189" fmla="*/ 58615 h 1113692"/>
                <a:gd name="connsiteX190" fmla="*/ 879231 w 1570893"/>
                <a:gd name="connsiteY190" fmla="*/ 35169 h 1113692"/>
                <a:gd name="connsiteX191" fmla="*/ 949569 w 1570893"/>
                <a:gd name="connsiteY191" fmla="*/ 11723 h 1113692"/>
                <a:gd name="connsiteX192" fmla="*/ 984739 w 1570893"/>
                <a:gd name="connsiteY192" fmla="*/ 0 h 1113692"/>
                <a:gd name="connsiteX193" fmla="*/ 1230923 w 1570893"/>
                <a:gd name="connsiteY193" fmla="*/ 11723 h 1113692"/>
                <a:gd name="connsiteX194" fmla="*/ 1301262 w 1570893"/>
                <a:gd name="connsiteY194" fmla="*/ 35169 h 1113692"/>
                <a:gd name="connsiteX195" fmla="*/ 1336431 w 1570893"/>
                <a:gd name="connsiteY195" fmla="*/ 70338 h 1113692"/>
                <a:gd name="connsiteX196" fmla="*/ 1336431 w 1570893"/>
                <a:gd name="connsiteY196" fmla="*/ 246184 h 1113692"/>
                <a:gd name="connsiteX197" fmla="*/ 1289539 w 1570893"/>
                <a:gd name="connsiteY197" fmla="*/ 316523 h 1113692"/>
                <a:gd name="connsiteX198" fmla="*/ 1266093 w 1570893"/>
                <a:gd name="connsiteY198" fmla="*/ 351692 h 1113692"/>
                <a:gd name="connsiteX199" fmla="*/ 1242646 w 1570893"/>
                <a:gd name="connsiteY199" fmla="*/ 422031 h 1113692"/>
                <a:gd name="connsiteX200" fmla="*/ 1230923 w 1570893"/>
                <a:gd name="connsiteY200" fmla="*/ 457200 h 1113692"/>
                <a:gd name="connsiteX201" fmla="*/ 1266093 w 1570893"/>
                <a:gd name="connsiteY201" fmla="*/ 597877 h 1113692"/>
                <a:gd name="connsiteX202" fmla="*/ 1336431 w 1570893"/>
                <a:gd name="connsiteY202" fmla="*/ 644769 h 1113692"/>
                <a:gd name="connsiteX203" fmla="*/ 1395046 w 1570893"/>
                <a:gd name="connsiteY203" fmla="*/ 633046 h 1113692"/>
                <a:gd name="connsiteX204" fmla="*/ 1430216 w 1570893"/>
                <a:gd name="connsiteY204" fmla="*/ 562707 h 1113692"/>
                <a:gd name="connsiteX205" fmla="*/ 1418493 w 1570893"/>
                <a:gd name="connsiteY205" fmla="*/ 468923 h 1113692"/>
                <a:gd name="connsiteX206" fmla="*/ 1395046 w 1570893"/>
                <a:gd name="connsiteY206" fmla="*/ 445477 h 1113692"/>
                <a:gd name="connsiteX207" fmla="*/ 1383323 w 1570893"/>
                <a:gd name="connsiteY207" fmla="*/ 410307 h 1113692"/>
                <a:gd name="connsiteX208" fmla="*/ 1348154 w 1570893"/>
                <a:gd name="connsiteY208" fmla="*/ 398584 h 1113692"/>
                <a:gd name="connsiteX209" fmla="*/ 1266093 w 1570893"/>
                <a:gd name="connsiteY209" fmla="*/ 363415 h 1113692"/>
                <a:gd name="connsiteX210" fmla="*/ 1078523 w 1570893"/>
                <a:gd name="connsiteY210" fmla="*/ 375138 h 1113692"/>
                <a:gd name="connsiteX211" fmla="*/ 984739 w 1570893"/>
                <a:gd name="connsiteY211" fmla="*/ 398584 h 1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1570893" h="1113692">
                  <a:moveTo>
                    <a:pt x="480646" y="586154"/>
                  </a:moveTo>
                  <a:cubicBezTo>
                    <a:pt x="496277" y="605692"/>
                    <a:pt x="509846" y="627076"/>
                    <a:pt x="527539" y="644769"/>
                  </a:cubicBezTo>
                  <a:cubicBezTo>
                    <a:pt x="537502" y="654732"/>
                    <a:pt x="552745" y="658252"/>
                    <a:pt x="562708" y="668215"/>
                  </a:cubicBezTo>
                  <a:cubicBezTo>
                    <a:pt x="572671" y="678178"/>
                    <a:pt x="575551" y="694106"/>
                    <a:pt x="586154" y="703384"/>
                  </a:cubicBezTo>
                  <a:cubicBezTo>
                    <a:pt x="607361" y="721940"/>
                    <a:pt x="636567" y="730351"/>
                    <a:pt x="656493" y="750277"/>
                  </a:cubicBezTo>
                  <a:cubicBezTo>
                    <a:pt x="677618" y="771402"/>
                    <a:pt x="698269" y="796651"/>
                    <a:pt x="726831" y="808892"/>
                  </a:cubicBezTo>
                  <a:cubicBezTo>
                    <a:pt x="741640" y="815239"/>
                    <a:pt x="758092" y="816707"/>
                    <a:pt x="773723" y="820615"/>
                  </a:cubicBezTo>
                  <a:cubicBezTo>
                    <a:pt x="833303" y="817305"/>
                    <a:pt x="959224" y="846130"/>
                    <a:pt x="1019908" y="785446"/>
                  </a:cubicBezTo>
                  <a:cubicBezTo>
                    <a:pt x="1029871" y="775483"/>
                    <a:pt x="1035539" y="762000"/>
                    <a:pt x="1043354" y="750277"/>
                  </a:cubicBezTo>
                  <a:cubicBezTo>
                    <a:pt x="1039446" y="707292"/>
                    <a:pt x="1037735" y="664051"/>
                    <a:pt x="1031631" y="621323"/>
                  </a:cubicBezTo>
                  <a:cubicBezTo>
                    <a:pt x="1025435" y="577952"/>
                    <a:pt x="1020576" y="592850"/>
                    <a:pt x="996462" y="562707"/>
                  </a:cubicBezTo>
                  <a:cubicBezTo>
                    <a:pt x="981716" y="544274"/>
                    <a:pt x="971344" y="517157"/>
                    <a:pt x="949569" y="504092"/>
                  </a:cubicBezTo>
                  <a:cubicBezTo>
                    <a:pt x="938973" y="497734"/>
                    <a:pt x="926123" y="496277"/>
                    <a:pt x="914400" y="492369"/>
                  </a:cubicBezTo>
                  <a:cubicBezTo>
                    <a:pt x="894862" y="496277"/>
                    <a:pt x="874442" y="497096"/>
                    <a:pt x="855785" y="504092"/>
                  </a:cubicBezTo>
                  <a:cubicBezTo>
                    <a:pt x="842593" y="509039"/>
                    <a:pt x="831313" y="518369"/>
                    <a:pt x="820616" y="527538"/>
                  </a:cubicBezTo>
                  <a:lnTo>
                    <a:pt x="738554" y="609600"/>
                  </a:lnTo>
                  <a:cubicBezTo>
                    <a:pt x="726831" y="621323"/>
                    <a:pt x="717179" y="635573"/>
                    <a:pt x="703385" y="644769"/>
                  </a:cubicBezTo>
                  <a:cubicBezTo>
                    <a:pt x="653378" y="678106"/>
                    <a:pt x="636623" y="693477"/>
                    <a:pt x="586154" y="715107"/>
                  </a:cubicBezTo>
                  <a:cubicBezTo>
                    <a:pt x="574796" y="719975"/>
                    <a:pt x="562038" y="721305"/>
                    <a:pt x="550985" y="726831"/>
                  </a:cubicBezTo>
                  <a:cubicBezTo>
                    <a:pt x="538383" y="733132"/>
                    <a:pt x="528691" y="744555"/>
                    <a:pt x="515816" y="750277"/>
                  </a:cubicBezTo>
                  <a:cubicBezTo>
                    <a:pt x="493232" y="760314"/>
                    <a:pt x="468923" y="765908"/>
                    <a:pt x="445477" y="773723"/>
                  </a:cubicBezTo>
                  <a:lnTo>
                    <a:pt x="410308" y="785446"/>
                  </a:lnTo>
                  <a:lnTo>
                    <a:pt x="375139" y="797169"/>
                  </a:lnTo>
                  <a:lnTo>
                    <a:pt x="339969" y="808892"/>
                  </a:lnTo>
                  <a:cubicBezTo>
                    <a:pt x="317999" y="807427"/>
                    <a:pt x="184892" y="813415"/>
                    <a:pt x="128954" y="785446"/>
                  </a:cubicBezTo>
                  <a:cubicBezTo>
                    <a:pt x="116352" y="779145"/>
                    <a:pt x="105508" y="769815"/>
                    <a:pt x="93785" y="762000"/>
                  </a:cubicBezTo>
                  <a:cubicBezTo>
                    <a:pt x="97693" y="707292"/>
                    <a:pt x="92946" y="651266"/>
                    <a:pt x="105508" y="597877"/>
                  </a:cubicBezTo>
                  <a:cubicBezTo>
                    <a:pt x="109305" y="581739"/>
                    <a:pt x="127941" y="573321"/>
                    <a:pt x="140677" y="562707"/>
                  </a:cubicBezTo>
                  <a:cubicBezTo>
                    <a:pt x="160199" y="546438"/>
                    <a:pt x="200688" y="524635"/>
                    <a:pt x="222739" y="515815"/>
                  </a:cubicBezTo>
                  <a:cubicBezTo>
                    <a:pt x="245686" y="506636"/>
                    <a:pt x="269631" y="500184"/>
                    <a:pt x="293077" y="492369"/>
                  </a:cubicBezTo>
                  <a:cubicBezTo>
                    <a:pt x="304800" y="488461"/>
                    <a:pt x="316258" y="483643"/>
                    <a:pt x="328246" y="480646"/>
                  </a:cubicBezTo>
                  <a:cubicBezTo>
                    <a:pt x="343877" y="476738"/>
                    <a:pt x="359647" y="473349"/>
                    <a:pt x="375139" y="468923"/>
                  </a:cubicBezTo>
                  <a:cubicBezTo>
                    <a:pt x="387021" y="465528"/>
                    <a:pt x="398950" y="462068"/>
                    <a:pt x="410308" y="457200"/>
                  </a:cubicBezTo>
                  <a:cubicBezTo>
                    <a:pt x="426371" y="450316"/>
                    <a:pt x="440340" y="438352"/>
                    <a:pt x="457200" y="433754"/>
                  </a:cubicBezTo>
                  <a:cubicBezTo>
                    <a:pt x="483858" y="426484"/>
                    <a:pt x="512076" y="426974"/>
                    <a:pt x="539262" y="422031"/>
                  </a:cubicBezTo>
                  <a:cubicBezTo>
                    <a:pt x="555114" y="419149"/>
                    <a:pt x="570302" y="413189"/>
                    <a:pt x="586154" y="410307"/>
                  </a:cubicBezTo>
                  <a:cubicBezTo>
                    <a:pt x="613340" y="405364"/>
                    <a:pt x="640862" y="402492"/>
                    <a:pt x="668216" y="398584"/>
                  </a:cubicBezTo>
                  <a:cubicBezTo>
                    <a:pt x="683847" y="390769"/>
                    <a:pt x="698529" y="380664"/>
                    <a:pt x="715108" y="375138"/>
                  </a:cubicBezTo>
                  <a:cubicBezTo>
                    <a:pt x="734011" y="368837"/>
                    <a:pt x="755584" y="371660"/>
                    <a:pt x="773723" y="363415"/>
                  </a:cubicBezTo>
                  <a:cubicBezTo>
                    <a:pt x="799376" y="351755"/>
                    <a:pt x="820616" y="332154"/>
                    <a:pt x="844062" y="316523"/>
                  </a:cubicBezTo>
                  <a:lnTo>
                    <a:pt x="879231" y="293077"/>
                  </a:lnTo>
                  <a:lnTo>
                    <a:pt x="914400" y="269631"/>
                  </a:lnTo>
                  <a:cubicBezTo>
                    <a:pt x="933656" y="211861"/>
                    <a:pt x="937958" y="215332"/>
                    <a:pt x="914400" y="128954"/>
                  </a:cubicBezTo>
                  <a:cubicBezTo>
                    <a:pt x="911492" y="118291"/>
                    <a:pt x="900840" y="110450"/>
                    <a:pt x="890954" y="105507"/>
                  </a:cubicBezTo>
                  <a:cubicBezTo>
                    <a:pt x="876543" y="98301"/>
                    <a:pt x="859693" y="97692"/>
                    <a:pt x="844062" y="93784"/>
                  </a:cubicBezTo>
                  <a:cubicBezTo>
                    <a:pt x="832339" y="85969"/>
                    <a:pt x="821843" y="75888"/>
                    <a:pt x="808893" y="70338"/>
                  </a:cubicBezTo>
                  <a:cubicBezTo>
                    <a:pt x="794084" y="63991"/>
                    <a:pt x="777492" y="63041"/>
                    <a:pt x="762000" y="58615"/>
                  </a:cubicBezTo>
                  <a:cubicBezTo>
                    <a:pt x="644263" y="24976"/>
                    <a:pt x="826546" y="71821"/>
                    <a:pt x="679939" y="35169"/>
                  </a:cubicBezTo>
                  <a:cubicBezTo>
                    <a:pt x="621324" y="39077"/>
                    <a:pt x="561945" y="36683"/>
                    <a:pt x="504093" y="46892"/>
                  </a:cubicBezTo>
                  <a:cubicBezTo>
                    <a:pt x="493208" y="48813"/>
                    <a:pt x="481227" y="59300"/>
                    <a:pt x="480646" y="70338"/>
                  </a:cubicBezTo>
                  <a:cubicBezTo>
                    <a:pt x="477148" y="136792"/>
                    <a:pt x="483762" y="203644"/>
                    <a:pt x="492369" y="269631"/>
                  </a:cubicBezTo>
                  <a:cubicBezTo>
                    <a:pt x="495851" y="296328"/>
                    <a:pt x="516029" y="351905"/>
                    <a:pt x="539262" y="375138"/>
                  </a:cubicBezTo>
                  <a:cubicBezTo>
                    <a:pt x="549225" y="385101"/>
                    <a:pt x="563429" y="389782"/>
                    <a:pt x="574431" y="398584"/>
                  </a:cubicBezTo>
                  <a:cubicBezTo>
                    <a:pt x="583062" y="405489"/>
                    <a:pt x="588399" y="416344"/>
                    <a:pt x="597877" y="422031"/>
                  </a:cubicBezTo>
                  <a:cubicBezTo>
                    <a:pt x="609890" y="429239"/>
                    <a:pt x="671180" y="443287"/>
                    <a:pt x="679939" y="445477"/>
                  </a:cubicBezTo>
                  <a:cubicBezTo>
                    <a:pt x="691662" y="453292"/>
                    <a:pt x="701867" y="464108"/>
                    <a:pt x="715108" y="468923"/>
                  </a:cubicBezTo>
                  <a:cubicBezTo>
                    <a:pt x="760252" y="485339"/>
                    <a:pt x="819324" y="493385"/>
                    <a:pt x="867508" y="504092"/>
                  </a:cubicBezTo>
                  <a:cubicBezTo>
                    <a:pt x="911668" y="513905"/>
                    <a:pt x="910405" y="514483"/>
                    <a:pt x="949569" y="527538"/>
                  </a:cubicBezTo>
                  <a:cubicBezTo>
                    <a:pt x="1041506" y="523707"/>
                    <a:pt x="1318641" y="502744"/>
                    <a:pt x="1430216" y="527538"/>
                  </a:cubicBezTo>
                  <a:cubicBezTo>
                    <a:pt x="1442279" y="530219"/>
                    <a:pt x="1438031" y="550984"/>
                    <a:pt x="1441939" y="562707"/>
                  </a:cubicBezTo>
                  <a:cubicBezTo>
                    <a:pt x="1438031" y="621323"/>
                    <a:pt x="1439874" y="680608"/>
                    <a:pt x="1430216" y="738554"/>
                  </a:cubicBezTo>
                  <a:cubicBezTo>
                    <a:pt x="1427900" y="752452"/>
                    <a:pt x="1413070" y="761121"/>
                    <a:pt x="1406769" y="773723"/>
                  </a:cubicBezTo>
                  <a:cubicBezTo>
                    <a:pt x="1385390" y="816480"/>
                    <a:pt x="1403600" y="842267"/>
                    <a:pt x="1348154" y="879231"/>
                  </a:cubicBezTo>
                  <a:lnTo>
                    <a:pt x="1207477" y="973015"/>
                  </a:lnTo>
                  <a:cubicBezTo>
                    <a:pt x="1195754" y="980830"/>
                    <a:pt x="1185674" y="992006"/>
                    <a:pt x="1172308" y="996461"/>
                  </a:cubicBezTo>
                  <a:cubicBezTo>
                    <a:pt x="1148862" y="1004276"/>
                    <a:pt x="1125946" y="1013912"/>
                    <a:pt x="1101969" y="1019907"/>
                  </a:cubicBezTo>
                  <a:cubicBezTo>
                    <a:pt x="1043089" y="1034628"/>
                    <a:pt x="1070362" y="1026536"/>
                    <a:pt x="1019908" y="1043354"/>
                  </a:cubicBezTo>
                  <a:cubicBezTo>
                    <a:pt x="965200" y="1039446"/>
                    <a:pt x="910256" y="1038040"/>
                    <a:pt x="855785" y="1031631"/>
                  </a:cubicBezTo>
                  <a:cubicBezTo>
                    <a:pt x="843512" y="1030187"/>
                    <a:pt x="829354" y="1028645"/>
                    <a:pt x="820616" y="1019907"/>
                  </a:cubicBezTo>
                  <a:cubicBezTo>
                    <a:pt x="811878" y="1011169"/>
                    <a:pt x="812801" y="996461"/>
                    <a:pt x="808893" y="984738"/>
                  </a:cubicBezTo>
                  <a:cubicBezTo>
                    <a:pt x="828503" y="827860"/>
                    <a:pt x="796053" y="931519"/>
                    <a:pt x="844062" y="867507"/>
                  </a:cubicBezTo>
                  <a:cubicBezTo>
                    <a:pt x="860969" y="844964"/>
                    <a:pt x="890954" y="797169"/>
                    <a:pt x="890954" y="797169"/>
                  </a:cubicBezTo>
                  <a:cubicBezTo>
                    <a:pt x="894862" y="781538"/>
                    <a:pt x="896133" y="765000"/>
                    <a:pt x="902677" y="750277"/>
                  </a:cubicBezTo>
                  <a:cubicBezTo>
                    <a:pt x="924468" y="701247"/>
                    <a:pt x="930982" y="698525"/>
                    <a:pt x="961293" y="668215"/>
                  </a:cubicBezTo>
                  <a:cubicBezTo>
                    <a:pt x="988216" y="560521"/>
                    <a:pt x="949306" y="671477"/>
                    <a:pt x="1008185" y="597877"/>
                  </a:cubicBezTo>
                  <a:cubicBezTo>
                    <a:pt x="1015905" y="588227"/>
                    <a:pt x="1014382" y="573760"/>
                    <a:pt x="1019908" y="562707"/>
                  </a:cubicBezTo>
                  <a:cubicBezTo>
                    <a:pt x="1065360" y="471802"/>
                    <a:pt x="1025610" y="580771"/>
                    <a:pt x="1055077" y="492369"/>
                  </a:cubicBezTo>
                  <a:cubicBezTo>
                    <a:pt x="1051169" y="468923"/>
                    <a:pt x="1051700" y="444287"/>
                    <a:pt x="1043354" y="422031"/>
                  </a:cubicBezTo>
                  <a:cubicBezTo>
                    <a:pt x="1039473" y="411682"/>
                    <a:pt x="1026813" y="407215"/>
                    <a:pt x="1019908" y="398584"/>
                  </a:cubicBezTo>
                  <a:cubicBezTo>
                    <a:pt x="1011107" y="387582"/>
                    <a:pt x="1006425" y="373378"/>
                    <a:pt x="996462" y="363415"/>
                  </a:cubicBezTo>
                  <a:cubicBezTo>
                    <a:pt x="986499" y="353452"/>
                    <a:pt x="972295" y="348770"/>
                    <a:pt x="961293" y="339969"/>
                  </a:cubicBezTo>
                  <a:cubicBezTo>
                    <a:pt x="952662" y="333064"/>
                    <a:pt x="946688" y="323155"/>
                    <a:pt x="937846" y="316523"/>
                  </a:cubicBezTo>
                  <a:cubicBezTo>
                    <a:pt x="915303" y="299616"/>
                    <a:pt x="887433" y="289557"/>
                    <a:pt x="867508" y="269631"/>
                  </a:cubicBezTo>
                  <a:cubicBezTo>
                    <a:pt x="859693" y="261815"/>
                    <a:pt x="853948" y="251127"/>
                    <a:pt x="844062" y="246184"/>
                  </a:cubicBezTo>
                  <a:cubicBezTo>
                    <a:pt x="821957" y="235131"/>
                    <a:pt x="797169" y="230553"/>
                    <a:pt x="773723" y="222738"/>
                  </a:cubicBezTo>
                  <a:lnTo>
                    <a:pt x="738554" y="211015"/>
                  </a:lnTo>
                  <a:lnTo>
                    <a:pt x="703385" y="199292"/>
                  </a:lnTo>
                  <a:lnTo>
                    <a:pt x="668216" y="187569"/>
                  </a:lnTo>
                  <a:cubicBezTo>
                    <a:pt x="660400" y="179754"/>
                    <a:pt x="655794" y="164910"/>
                    <a:pt x="644769" y="164123"/>
                  </a:cubicBezTo>
                  <a:cubicBezTo>
                    <a:pt x="597834" y="160771"/>
                    <a:pt x="547202" y="156986"/>
                    <a:pt x="504093" y="175846"/>
                  </a:cubicBezTo>
                  <a:cubicBezTo>
                    <a:pt x="478277" y="187141"/>
                    <a:pt x="477125" y="226258"/>
                    <a:pt x="457200" y="246184"/>
                  </a:cubicBezTo>
                  <a:lnTo>
                    <a:pt x="433754" y="269631"/>
                  </a:lnTo>
                  <a:cubicBezTo>
                    <a:pt x="437662" y="300892"/>
                    <a:pt x="437188" y="333020"/>
                    <a:pt x="445477" y="363415"/>
                  </a:cubicBezTo>
                  <a:cubicBezTo>
                    <a:pt x="449184" y="377008"/>
                    <a:pt x="462622" y="385982"/>
                    <a:pt x="468923" y="398584"/>
                  </a:cubicBezTo>
                  <a:cubicBezTo>
                    <a:pt x="515277" y="491294"/>
                    <a:pt x="432479" y="368921"/>
                    <a:pt x="515816" y="468923"/>
                  </a:cubicBezTo>
                  <a:cubicBezTo>
                    <a:pt x="524836" y="479747"/>
                    <a:pt x="528659" y="494814"/>
                    <a:pt x="539262" y="504092"/>
                  </a:cubicBezTo>
                  <a:cubicBezTo>
                    <a:pt x="560469" y="522648"/>
                    <a:pt x="586154" y="535353"/>
                    <a:pt x="609600" y="550984"/>
                  </a:cubicBezTo>
                  <a:cubicBezTo>
                    <a:pt x="621323" y="558800"/>
                    <a:pt x="634806" y="564468"/>
                    <a:pt x="644769" y="574431"/>
                  </a:cubicBezTo>
                  <a:lnTo>
                    <a:pt x="668216" y="597877"/>
                  </a:lnTo>
                  <a:cubicBezTo>
                    <a:pt x="676031" y="613508"/>
                    <a:pt x="680474" y="631344"/>
                    <a:pt x="691662" y="644769"/>
                  </a:cubicBezTo>
                  <a:cubicBezTo>
                    <a:pt x="700682" y="655593"/>
                    <a:pt x="716228" y="658937"/>
                    <a:pt x="726831" y="668215"/>
                  </a:cubicBezTo>
                  <a:cubicBezTo>
                    <a:pt x="747626" y="686411"/>
                    <a:pt x="765907" y="707292"/>
                    <a:pt x="785446" y="726831"/>
                  </a:cubicBezTo>
                  <a:lnTo>
                    <a:pt x="808893" y="750277"/>
                  </a:lnTo>
                  <a:lnTo>
                    <a:pt x="844062" y="785446"/>
                  </a:lnTo>
                  <a:cubicBezTo>
                    <a:pt x="872445" y="870594"/>
                    <a:pt x="873971" y="858312"/>
                    <a:pt x="832339" y="1008184"/>
                  </a:cubicBezTo>
                  <a:cubicBezTo>
                    <a:pt x="828568" y="1021760"/>
                    <a:pt x="810044" y="1025909"/>
                    <a:pt x="797169" y="1031631"/>
                  </a:cubicBezTo>
                  <a:cubicBezTo>
                    <a:pt x="774585" y="1041669"/>
                    <a:pt x="750277" y="1047262"/>
                    <a:pt x="726831" y="1055077"/>
                  </a:cubicBezTo>
                  <a:cubicBezTo>
                    <a:pt x="715108" y="1058985"/>
                    <a:pt x="703779" y="1064377"/>
                    <a:pt x="691662" y="1066800"/>
                  </a:cubicBezTo>
                  <a:cubicBezTo>
                    <a:pt x="672123" y="1070708"/>
                    <a:pt x="652270" y="1073280"/>
                    <a:pt x="633046" y="1078523"/>
                  </a:cubicBezTo>
                  <a:cubicBezTo>
                    <a:pt x="609203" y="1085026"/>
                    <a:pt x="586154" y="1094154"/>
                    <a:pt x="562708" y="1101969"/>
                  </a:cubicBezTo>
                  <a:lnTo>
                    <a:pt x="527539" y="1113692"/>
                  </a:lnTo>
                  <a:cubicBezTo>
                    <a:pt x="484554" y="1109784"/>
                    <a:pt x="439532" y="1115618"/>
                    <a:pt x="398585" y="1101969"/>
                  </a:cubicBezTo>
                  <a:cubicBezTo>
                    <a:pt x="386862" y="1098061"/>
                    <a:pt x="387775" y="1079123"/>
                    <a:pt x="386862" y="1066800"/>
                  </a:cubicBezTo>
                  <a:cubicBezTo>
                    <a:pt x="379928" y="973190"/>
                    <a:pt x="384479" y="878846"/>
                    <a:pt x="375139" y="785446"/>
                  </a:cubicBezTo>
                  <a:cubicBezTo>
                    <a:pt x="372680" y="760854"/>
                    <a:pt x="356540" y="739342"/>
                    <a:pt x="351693" y="715107"/>
                  </a:cubicBezTo>
                  <a:cubicBezTo>
                    <a:pt x="345401" y="683651"/>
                    <a:pt x="333520" y="611650"/>
                    <a:pt x="316523" y="586154"/>
                  </a:cubicBezTo>
                  <a:cubicBezTo>
                    <a:pt x="308708" y="574431"/>
                    <a:pt x="299378" y="563586"/>
                    <a:pt x="293077" y="550984"/>
                  </a:cubicBezTo>
                  <a:cubicBezTo>
                    <a:pt x="287551" y="539931"/>
                    <a:pt x="288209" y="526097"/>
                    <a:pt x="281354" y="515815"/>
                  </a:cubicBezTo>
                  <a:cubicBezTo>
                    <a:pt x="272158" y="502021"/>
                    <a:pt x="256799" y="493382"/>
                    <a:pt x="246185" y="480646"/>
                  </a:cubicBezTo>
                  <a:cubicBezTo>
                    <a:pt x="197340" y="422031"/>
                    <a:pt x="252046" y="465015"/>
                    <a:pt x="187569" y="422031"/>
                  </a:cubicBezTo>
                  <a:cubicBezTo>
                    <a:pt x="69738" y="431095"/>
                    <a:pt x="49987" y="392395"/>
                    <a:pt x="11723" y="468923"/>
                  </a:cubicBezTo>
                  <a:cubicBezTo>
                    <a:pt x="6197" y="479976"/>
                    <a:pt x="3908" y="492369"/>
                    <a:pt x="0" y="504092"/>
                  </a:cubicBezTo>
                  <a:cubicBezTo>
                    <a:pt x="3908" y="601784"/>
                    <a:pt x="4757" y="699647"/>
                    <a:pt x="11723" y="797169"/>
                  </a:cubicBezTo>
                  <a:cubicBezTo>
                    <a:pt x="12603" y="809495"/>
                    <a:pt x="17920" y="821286"/>
                    <a:pt x="23446" y="832338"/>
                  </a:cubicBezTo>
                  <a:cubicBezTo>
                    <a:pt x="29747" y="844940"/>
                    <a:pt x="39077" y="855784"/>
                    <a:pt x="46893" y="867507"/>
                  </a:cubicBezTo>
                  <a:cubicBezTo>
                    <a:pt x="50801" y="879230"/>
                    <a:pt x="50896" y="893027"/>
                    <a:pt x="58616" y="902677"/>
                  </a:cubicBezTo>
                  <a:cubicBezTo>
                    <a:pt x="67417" y="913679"/>
                    <a:pt x="82320" y="917934"/>
                    <a:pt x="93785" y="926123"/>
                  </a:cubicBezTo>
                  <a:cubicBezTo>
                    <a:pt x="226065" y="1020609"/>
                    <a:pt x="74389" y="922287"/>
                    <a:pt x="175846" y="973015"/>
                  </a:cubicBezTo>
                  <a:cubicBezTo>
                    <a:pt x="188448" y="979316"/>
                    <a:pt x="198141" y="990739"/>
                    <a:pt x="211016" y="996461"/>
                  </a:cubicBezTo>
                  <a:cubicBezTo>
                    <a:pt x="233600" y="1006498"/>
                    <a:pt x="257908" y="1012091"/>
                    <a:pt x="281354" y="1019907"/>
                  </a:cubicBezTo>
                  <a:cubicBezTo>
                    <a:pt x="339079" y="1039149"/>
                    <a:pt x="304321" y="1029597"/>
                    <a:pt x="386862" y="1043354"/>
                  </a:cubicBezTo>
                  <a:cubicBezTo>
                    <a:pt x="465016" y="1039446"/>
                    <a:pt x="543366" y="1038410"/>
                    <a:pt x="621323" y="1031631"/>
                  </a:cubicBezTo>
                  <a:cubicBezTo>
                    <a:pt x="633634" y="1030560"/>
                    <a:pt x="645691" y="1025908"/>
                    <a:pt x="656493" y="1019907"/>
                  </a:cubicBezTo>
                  <a:cubicBezTo>
                    <a:pt x="681125" y="1006222"/>
                    <a:pt x="726831" y="973015"/>
                    <a:pt x="726831" y="973015"/>
                  </a:cubicBezTo>
                  <a:cubicBezTo>
                    <a:pt x="730739" y="961292"/>
                    <a:pt x="738554" y="950203"/>
                    <a:pt x="738554" y="937846"/>
                  </a:cubicBezTo>
                  <a:cubicBezTo>
                    <a:pt x="738554" y="902460"/>
                    <a:pt x="738021" y="865908"/>
                    <a:pt x="726831" y="832338"/>
                  </a:cubicBezTo>
                  <a:cubicBezTo>
                    <a:pt x="721588" y="816610"/>
                    <a:pt x="704398" y="807783"/>
                    <a:pt x="691662" y="797169"/>
                  </a:cubicBezTo>
                  <a:cubicBezTo>
                    <a:pt x="661361" y="771918"/>
                    <a:pt x="656572" y="773749"/>
                    <a:pt x="621323" y="762000"/>
                  </a:cubicBezTo>
                  <a:cubicBezTo>
                    <a:pt x="609600" y="754185"/>
                    <a:pt x="597156" y="747356"/>
                    <a:pt x="586154" y="738554"/>
                  </a:cubicBezTo>
                  <a:cubicBezTo>
                    <a:pt x="562292" y="719464"/>
                    <a:pt x="556670" y="706049"/>
                    <a:pt x="539262" y="679938"/>
                  </a:cubicBezTo>
                  <a:cubicBezTo>
                    <a:pt x="653642" y="565558"/>
                    <a:pt x="564482" y="637578"/>
                    <a:pt x="914400" y="656492"/>
                  </a:cubicBezTo>
                  <a:cubicBezTo>
                    <a:pt x="938774" y="657810"/>
                    <a:pt x="1061920" y="675891"/>
                    <a:pt x="1090246" y="679938"/>
                  </a:cubicBezTo>
                  <a:lnTo>
                    <a:pt x="1160585" y="703384"/>
                  </a:lnTo>
                  <a:lnTo>
                    <a:pt x="1195754" y="715107"/>
                  </a:lnTo>
                  <a:cubicBezTo>
                    <a:pt x="1203569" y="722923"/>
                    <a:pt x="1210569" y="731649"/>
                    <a:pt x="1219200" y="738554"/>
                  </a:cubicBezTo>
                  <a:cubicBezTo>
                    <a:pt x="1230202" y="747356"/>
                    <a:pt x="1245567" y="750998"/>
                    <a:pt x="1254369" y="762000"/>
                  </a:cubicBezTo>
                  <a:cubicBezTo>
                    <a:pt x="1262089" y="771649"/>
                    <a:pt x="1260567" y="786116"/>
                    <a:pt x="1266093" y="797169"/>
                  </a:cubicBezTo>
                  <a:cubicBezTo>
                    <a:pt x="1301063" y="867108"/>
                    <a:pt x="1287035" y="799275"/>
                    <a:pt x="1348154" y="890954"/>
                  </a:cubicBezTo>
                  <a:cubicBezTo>
                    <a:pt x="1355969" y="902677"/>
                    <a:pt x="1361637" y="916160"/>
                    <a:pt x="1371600" y="926123"/>
                  </a:cubicBezTo>
                  <a:cubicBezTo>
                    <a:pt x="1381563" y="936086"/>
                    <a:pt x="1393894" y="943847"/>
                    <a:pt x="1406769" y="949569"/>
                  </a:cubicBezTo>
                  <a:cubicBezTo>
                    <a:pt x="1429353" y="959606"/>
                    <a:pt x="1477108" y="973015"/>
                    <a:pt x="1477108" y="973015"/>
                  </a:cubicBezTo>
                  <a:cubicBezTo>
                    <a:pt x="1504462" y="969107"/>
                    <a:pt x="1534455" y="973649"/>
                    <a:pt x="1559169" y="961292"/>
                  </a:cubicBezTo>
                  <a:cubicBezTo>
                    <a:pt x="1570222" y="955766"/>
                    <a:pt x="1570893" y="938480"/>
                    <a:pt x="1570893" y="926123"/>
                  </a:cubicBezTo>
                  <a:cubicBezTo>
                    <a:pt x="1570893" y="867378"/>
                    <a:pt x="1565319" y="808700"/>
                    <a:pt x="1559169" y="750277"/>
                  </a:cubicBezTo>
                  <a:cubicBezTo>
                    <a:pt x="1557482" y="734253"/>
                    <a:pt x="1551872" y="718876"/>
                    <a:pt x="1547446" y="703384"/>
                  </a:cubicBezTo>
                  <a:cubicBezTo>
                    <a:pt x="1535653" y="662108"/>
                    <a:pt x="1522417" y="631464"/>
                    <a:pt x="1488831" y="597877"/>
                  </a:cubicBezTo>
                  <a:cubicBezTo>
                    <a:pt x="1465385" y="574431"/>
                    <a:pt x="1449949" y="538023"/>
                    <a:pt x="1418493" y="527538"/>
                  </a:cubicBezTo>
                  <a:cubicBezTo>
                    <a:pt x="1368038" y="510720"/>
                    <a:pt x="1395311" y="518812"/>
                    <a:pt x="1336431" y="504092"/>
                  </a:cubicBezTo>
                  <a:cubicBezTo>
                    <a:pt x="1184234" y="402627"/>
                    <a:pt x="1376031" y="521518"/>
                    <a:pt x="902677" y="468923"/>
                  </a:cubicBezTo>
                  <a:cubicBezTo>
                    <a:pt x="888674" y="467367"/>
                    <a:pt x="887046" y="445477"/>
                    <a:pt x="879231" y="433754"/>
                  </a:cubicBezTo>
                  <a:cubicBezTo>
                    <a:pt x="883139" y="422031"/>
                    <a:pt x="880225" y="404715"/>
                    <a:pt x="890954" y="398584"/>
                  </a:cubicBezTo>
                  <a:cubicBezTo>
                    <a:pt x="911592" y="386791"/>
                    <a:pt x="937800" y="390475"/>
                    <a:pt x="961293" y="386861"/>
                  </a:cubicBezTo>
                  <a:cubicBezTo>
                    <a:pt x="988603" y="382659"/>
                    <a:pt x="1016000" y="379046"/>
                    <a:pt x="1043354" y="375138"/>
                  </a:cubicBezTo>
                  <a:cubicBezTo>
                    <a:pt x="1055077" y="371230"/>
                    <a:pt x="1068874" y="371134"/>
                    <a:pt x="1078523" y="363415"/>
                  </a:cubicBezTo>
                  <a:cubicBezTo>
                    <a:pt x="1107934" y="339886"/>
                    <a:pt x="1111927" y="302154"/>
                    <a:pt x="1090246" y="269631"/>
                  </a:cubicBezTo>
                  <a:cubicBezTo>
                    <a:pt x="1083392" y="259349"/>
                    <a:pt x="1066130" y="263433"/>
                    <a:pt x="1055077" y="257907"/>
                  </a:cubicBezTo>
                  <a:cubicBezTo>
                    <a:pt x="1042475" y="251606"/>
                    <a:pt x="1032783" y="240183"/>
                    <a:pt x="1019908" y="234461"/>
                  </a:cubicBezTo>
                  <a:cubicBezTo>
                    <a:pt x="969763" y="212174"/>
                    <a:pt x="950417" y="212932"/>
                    <a:pt x="902677" y="199292"/>
                  </a:cubicBezTo>
                  <a:cubicBezTo>
                    <a:pt x="890795" y="195897"/>
                    <a:pt x="878561" y="193095"/>
                    <a:pt x="867508" y="187569"/>
                  </a:cubicBezTo>
                  <a:cubicBezTo>
                    <a:pt x="854906" y="181268"/>
                    <a:pt x="845580" y="168938"/>
                    <a:pt x="832339" y="164123"/>
                  </a:cubicBezTo>
                  <a:cubicBezTo>
                    <a:pt x="802055" y="153111"/>
                    <a:pt x="769124" y="150867"/>
                    <a:pt x="738554" y="140677"/>
                  </a:cubicBezTo>
                  <a:cubicBezTo>
                    <a:pt x="671318" y="118265"/>
                    <a:pt x="736729" y="138453"/>
                    <a:pt x="644769" y="117231"/>
                  </a:cubicBezTo>
                  <a:cubicBezTo>
                    <a:pt x="613371" y="109985"/>
                    <a:pt x="582246" y="101600"/>
                    <a:pt x="550985" y="93784"/>
                  </a:cubicBezTo>
                  <a:cubicBezTo>
                    <a:pt x="492099" y="79062"/>
                    <a:pt x="519382" y="87157"/>
                    <a:pt x="468923" y="70338"/>
                  </a:cubicBezTo>
                  <a:cubicBezTo>
                    <a:pt x="402492" y="74246"/>
                    <a:pt x="335846" y="75440"/>
                    <a:pt x="269631" y="82061"/>
                  </a:cubicBezTo>
                  <a:cubicBezTo>
                    <a:pt x="257335" y="83291"/>
                    <a:pt x="243200" y="85046"/>
                    <a:pt x="234462" y="93784"/>
                  </a:cubicBezTo>
                  <a:cubicBezTo>
                    <a:pt x="225724" y="102522"/>
                    <a:pt x="226647" y="117231"/>
                    <a:pt x="222739" y="128954"/>
                  </a:cubicBezTo>
                  <a:cubicBezTo>
                    <a:pt x="226647" y="152400"/>
                    <a:pt x="225634" y="177223"/>
                    <a:pt x="234462" y="199292"/>
                  </a:cubicBezTo>
                  <a:cubicBezTo>
                    <a:pt x="237685" y="207349"/>
                    <a:pt x="277639" y="259339"/>
                    <a:pt x="293077" y="269631"/>
                  </a:cubicBezTo>
                  <a:cubicBezTo>
                    <a:pt x="307617" y="279325"/>
                    <a:pt x="324338" y="285262"/>
                    <a:pt x="339969" y="293077"/>
                  </a:cubicBezTo>
                  <a:cubicBezTo>
                    <a:pt x="379046" y="289169"/>
                    <a:pt x="418934" y="290185"/>
                    <a:pt x="457200" y="281354"/>
                  </a:cubicBezTo>
                  <a:cubicBezTo>
                    <a:pt x="495321" y="272557"/>
                    <a:pt x="487304" y="251568"/>
                    <a:pt x="515816" y="234461"/>
                  </a:cubicBezTo>
                  <a:cubicBezTo>
                    <a:pt x="526412" y="228103"/>
                    <a:pt x="539932" y="228264"/>
                    <a:pt x="550985" y="222738"/>
                  </a:cubicBezTo>
                  <a:cubicBezTo>
                    <a:pt x="641887" y="177287"/>
                    <a:pt x="532925" y="217035"/>
                    <a:pt x="621323" y="187569"/>
                  </a:cubicBezTo>
                  <a:cubicBezTo>
                    <a:pt x="636954" y="175846"/>
                    <a:pt x="652317" y="163756"/>
                    <a:pt x="668216" y="152400"/>
                  </a:cubicBezTo>
                  <a:cubicBezTo>
                    <a:pt x="679681" y="144211"/>
                    <a:pt x="692383" y="137756"/>
                    <a:pt x="703385" y="128954"/>
                  </a:cubicBezTo>
                  <a:cubicBezTo>
                    <a:pt x="712016" y="122049"/>
                    <a:pt x="717353" y="111194"/>
                    <a:pt x="726831" y="105507"/>
                  </a:cubicBezTo>
                  <a:cubicBezTo>
                    <a:pt x="737427" y="99149"/>
                    <a:pt x="750642" y="98652"/>
                    <a:pt x="762000" y="93784"/>
                  </a:cubicBezTo>
                  <a:cubicBezTo>
                    <a:pt x="778063" y="86900"/>
                    <a:pt x="792830" y="77222"/>
                    <a:pt x="808893" y="70338"/>
                  </a:cubicBezTo>
                  <a:cubicBezTo>
                    <a:pt x="820251" y="65470"/>
                    <a:pt x="833009" y="64141"/>
                    <a:pt x="844062" y="58615"/>
                  </a:cubicBezTo>
                  <a:cubicBezTo>
                    <a:pt x="856664" y="52314"/>
                    <a:pt x="866356" y="40891"/>
                    <a:pt x="879231" y="35169"/>
                  </a:cubicBezTo>
                  <a:cubicBezTo>
                    <a:pt x="901815" y="25132"/>
                    <a:pt x="926123" y="19538"/>
                    <a:pt x="949569" y="11723"/>
                  </a:cubicBezTo>
                  <a:lnTo>
                    <a:pt x="984739" y="0"/>
                  </a:lnTo>
                  <a:cubicBezTo>
                    <a:pt x="1066800" y="3908"/>
                    <a:pt x="1149271" y="2651"/>
                    <a:pt x="1230923" y="11723"/>
                  </a:cubicBezTo>
                  <a:cubicBezTo>
                    <a:pt x="1255486" y="14452"/>
                    <a:pt x="1301262" y="35169"/>
                    <a:pt x="1301262" y="35169"/>
                  </a:cubicBezTo>
                  <a:cubicBezTo>
                    <a:pt x="1312985" y="46892"/>
                    <a:pt x="1327235" y="56544"/>
                    <a:pt x="1336431" y="70338"/>
                  </a:cubicBezTo>
                  <a:cubicBezTo>
                    <a:pt x="1365344" y="113707"/>
                    <a:pt x="1340384" y="231952"/>
                    <a:pt x="1336431" y="246184"/>
                  </a:cubicBezTo>
                  <a:cubicBezTo>
                    <a:pt x="1328889" y="273335"/>
                    <a:pt x="1305170" y="293077"/>
                    <a:pt x="1289539" y="316523"/>
                  </a:cubicBezTo>
                  <a:cubicBezTo>
                    <a:pt x="1281724" y="328246"/>
                    <a:pt x="1270549" y="338326"/>
                    <a:pt x="1266093" y="351692"/>
                  </a:cubicBezTo>
                  <a:lnTo>
                    <a:pt x="1242646" y="422031"/>
                  </a:lnTo>
                  <a:lnTo>
                    <a:pt x="1230923" y="457200"/>
                  </a:lnTo>
                  <a:cubicBezTo>
                    <a:pt x="1235881" y="501819"/>
                    <a:pt x="1226331" y="563085"/>
                    <a:pt x="1266093" y="597877"/>
                  </a:cubicBezTo>
                  <a:cubicBezTo>
                    <a:pt x="1287300" y="616433"/>
                    <a:pt x="1336431" y="644769"/>
                    <a:pt x="1336431" y="644769"/>
                  </a:cubicBezTo>
                  <a:cubicBezTo>
                    <a:pt x="1355969" y="640861"/>
                    <a:pt x="1377746" y="642932"/>
                    <a:pt x="1395046" y="633046"/>
                  </a:cubicBezTo>
                  <a:cubicBezTo>
                    <a:pt x="1413763" y="622351"/>
                    <a:pt x="1424198" y="580760"/>
                    <a:pt x="1430216" y="562707"/>
                  </a:cubicBezTo>
                  <a:cubicBezTo>
                    <a:pt x="1426308" y="531446"/>
                    <a:pt x="1427546" y="499099"/>
                    <a:pt x="1418493" y="468923"/>
                  </a:cubicBezTo>
                  <a:cubicBezTo>
                    <a:pt x="1415317" y="458336"/>
                    <a:pt x="1400733" y="454955"/>
                    <a:pt x="1395046" y="445477"/>
                  </a:cubicBezTo>
                  <a:cubicBezTo>
                    <a:pt x="1388688" y="434881"/>
                    <a:pt x="1392061" y="419045"/>
                    <a:pt x="1383323" y="410307"/>
                  </a:cubicBezTo>
                  <a:cubicBezTo>
                    <a:pt x="1374585" y="401569"/>
                    <a:pt x="1359207" y="404110"/>
                    <a:pt x="1348154" y="398584"/>
                  </a:cubicBezTo>
                  <a:cubicBezTo>
                    <a:pt x="1267196" y="358105"/>
                    <a:pt x="1363685" y="387813"/>
                    <a:pt x="1266093" y="363415"/>
                  </a:cubicBezTo>
                  <a:cubicBezTo>
                    <a:pt x="1203570" y="367323"/>
                    <a:pt x="1140475" y="365845"/>
                    <a:pt x="1078523" y="375138"/>
                  </a:cubicBezTo>
                  <a:cubicBezTo>
                    <a:pt x="875613" y="405574"/>
                    <a:pt x="1176149" y="398584"/>
                    <a:pt x="984739" y="398584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Vrije vorm 7"/>
            <p:cNvSpPr/>
            <p:nvPr/>
          </p:nvSpPr>
          <p:spPr>
            <a:xfrm>
              <a:off x="1342000" y="1899537"/>
              <a:ext cx="318927" cy="242614"/>
            </a:xfrm>
            <a:custGeom>
              <a:avLst/>
              <a:gdLst>
                <a:gd name="connsiteX0" fmla="*/ 480646 w 1570893"/>
                <a:gd name="connsiteY0" fmla="*/ 586154 h 1113692"/>
                <a:gd name="connsiteX1" fmla="*/ 527539 w 1570893"/>
                <a:gd name="connsiteY1" fmla="*/ 644769 h 1113692"/>
                <a:gd name="connsiteX2" fmla="*/ 562708 w 1570893"/>
                <a:gd name="connsiteY2" fmla="*/ 668215 h 1113692"/>
                <a:gd name="connsiteX3" fmla="*/ 586154 w 1570893"/>
                <a:gd name="connsiteY3" fmla="*/ 703384 h 1113692"/>
                <a:gd name="connsiteX4" fmla="*/ 656493 w 1570893"/>
                <a:gd name="connsiteY4" fmla="*/ 750277 h 1113692"/>
                <a:gd name="connsiteX5" fmla="*/ 726831 w 1570893"/>
                <a:gd name="connsiteY5" fmla="*/ 808892 h 1113692"/>
                <a:gd name="connsiteX6" fmla="*/ 773723 w 1570893"/>
                <a:gd name="connsiteY6" fmla="*/ 820615 h 1113692"/>
                <a:gd name="connsiteX7" fmla="*/ 1019908 w 1570893"/>
                <a:gd name="connsiteY7" fmla="*/ 785446 h 1113692"/>
                <a:gd name="connsiteX8" fmla="*/ 1043354 w 1570893"/>
                <a:gd name="connsiteY8" fmla="*/ 750277 h 1113692"/>
                <a:gd name="connsiteX9" fmla="*/ 1031631 w 1570893"/>
                <a:gd name="connsiteY9" fmla="*/ 621323 h 1113692"/>
                <a:gd name="connsiteX10" fmla="*/ 996462 w 1570893"/>
                <a:gd name="connsiteY10" fmla="*/ 562707 h 1113692"/>
                <a:gd name="connsiteX11" fmla="*/ 949569 w 1570893"/>
                <a:gd name="connsiteY11" fmla="*/ 504092 h 1113692"/>
                <a:gd name="connsiteX12" fmla="*/ 914400 w 1570893"/>
                <a:gd name="connsiteY12" fmla="*/ 492369 h 1113692"/>
                <a:gd name="connsiteX13" fmla="*/ 855785 w 1570893"/>
                <a:gd name="connsiteY13" fmla="*/ 504092 h 1113692"/>
                <a:gd name="connsiteX14" fmla="*/ 820616 w 1570893"/>
                <a:gd name="connsiteY14" fmla="*/ 527538 h 1113692"/>
                <a:gd name="connsiteX15" fmla="*/ 738554 w 1570893"/>
                <a:gd name="connsiteY15" fmla="*/ 609600 h 1113692"/>
                <a:gd name="connsiteX16" fmla="*/ 703385 w 1570893"/>
                <a:gd name="connsiteY16" fmla="*/ 644769 h 1113692"/>
                <a:gd name="connsiteX17" fmla="*/ 586154 w 1570893"/>
                <a:gd name="connsiteY17" fmla="*/ 715107 h 1113692"/>
                <a:gd name="connsiteX18" fmla="*/ 550985 w 1570893"/>
                <a:gd name="connsiteY18" fmla="*/ 726831 h 1113692"/>
                <a:gd name="connsiteX19" fmla="*/ 515816 w 1570893"/>
                <a:gd name="connsiteY19" fmla="*/ 750277 h 1113692"/>
                <a:gd name="connsiteX20" fmla="*/ 445477 w 1570893"/>
                <a:gd name="connsiteY20" fmla="*/ 773723 h 1113692"/>
                <a:gd name="connsiteX21" fmla="*/ 410308 w 1570893"/>
                <a:gd name="connsiteY21" fmla="*/ 785446 h 1113692"/>
                <a:gd name="connsiteX22" fmla="*/ 375139 w 1570893"/>
                <a:gd name="connsiteY22" fmla="*/ 797169 h 1113692"/>
                <a:gd name="connsiteX23" fmla="*/ 339969 w 1570893"/>
                <a:gd name="connsiteY23" fmla="*/ 808892 h 1113692"/>
                <a:gd name="connsiteX24" fmla="*/ 128954 w 1570893"/>
                <a:gd name="connsiteY24" fmla="*/ 785446 h 1113692"/>
                <a:gd name="connsiteX25" fmla="*/ 93785 w 1570893"/>
                <a:gd name="connsiteY25" fmla="*/ 762000 h 1113692"/>
                <a:gd name="connsiteX26" fmla="*/ 105508 w 1570893"/>
                <a:gd name="connsiteY26" fmla="*/ 597877 h 1113692"/>
                <a:gd name="connsiteX27" fmla="*/ 140677 w 1570893"/>
                <a:gd name="connsiteY27" fmla="*/ 562707 h 1113692"/>
                <a:gd name="connsiteX28" fmla="*/ 222739 w 1570893"/>
                <a:gd name="connsiteY28" fmla="*/ 515815 h 1113692"/>
                <a:gd name="connsiteX29" fmla="*/ 293077 w 1570893"/>
                <a:gd name="connsiteY29" fmla="*/ 492369 h 1113692"/>
                <a:gd name="connsiteX30" fmla="*/ 328246 w 1570893"/>
                <a:gd name="connsiteY30" fmla="*/ 480646 h 1113692"/>
                <a:gd name="connsiteX31" fmla="*/ 375139 w 1570893"/>
                <a:gd name="connsiteY31" fmla="*/ 468923 h 1113692"/>
                <a:gd name="connsiteX32" fmla="*/ 410308 w 1570893"/>
                <a:gd name="connsiteY32" fmla="*/ 457200 h 1113692"/>
                <a:gd name="connsiteX33" fmla="*/ 457200 w 1570893"/>
                <a:gd name="connsiteY33" fmla="*/ 433754 h 1113692"/>
                <a:gd name="connsiteX34" fmla="*/ 539262 w 1570893"/>
                <a:gd name="connsiteY34" fmla="*/ 422031 h 1113692"/>
                <a:gd name="connsiteX35" fmla="*/ 586154 w 1570893"/>
                <a:gd name="connsiteY35" fmla="*/ 410307 h 1113692"/>
                <a:gd name="connsiteX36" fmla="*/ 668216 w 1570893"/>
                <a:gd name="connsiteY36" fmla="*/ 398584 h 1113692"/>
                <a:gd name="connsiteX37" fmla="*/ 715108 w 1570893"/>
                <a:gd name="connsiteY37" fmla="*/ 375138 h 1113692"/>
                <a:gd name="connsiteX38" fmla="*/ 773723 w 1570893"/>
                <a:gd name="connsiteY38" fmla="*/ 363415 h 1113692"/>
                <a:gd name="connsiteX39" fmla="*/ 844062 w 1570893"/>
                <a:gd name="connsiteY39" fmla="*/ 316523 h 1113692"/>
                <a:gd name="connsiteX40" fmla="*/ 879231 w 1570893"/>
                <a:gd name="connsiteY40" fmla="*/ 293077 h 1113692"/>
                <a:gd name="connsiteX41" fmla="*/ 914400 w 1570893"/>
                <a:gd name="connsiteY41" fmla="*/ 269631 h 1113692"/>
                <a:gd name="connsiteX42" fmla="*/ 914400 w 1570893"/>
                <a:gd name="connsiteY42" fmla="*/ 128954 h 1113692"/>
                <a:gd name="connsiteX43" fmla="*/ 890954 w 1570893"/>
                <a:gd name="connsiteY43" fmla="*/ 105507 h 1113692"/>
                <a:gd name="connsiteX44" fmla="*/ 844062 w 1570893"/>
                <a:gd name="connsiteY44" fmla="*/ 93784 h 1113692"/>
                <a:gd name="connsiteX45" fmla="*/ 808893 w 1570893"/>
                <a:gd name="connsiteY45" fmla="*/ 70338 h 1113692"/>
                <a:gd name="connsiteX46" fmla="*/ 762000 w 1570893"/>
                <a:gd name="connsiteY46" fmla="*/ 58615 h 1113692"/>
                <a:gd name="connsiteX47" fmla="*/ 679939 w 1570893"/>
                <a:gd name="connsiteY47" fmla="*/ 35169 h 1113692"/>
                <a:gd name="connsiteX48" fmla="*/ 504093 w 1570893"/>
                <a:gd name="connsiteY48" fmla="*/ 46892 h 1113692"/>
                <a:gd name="connsiteX49" fmla="*/ 480646 w 1570893"/>
                <a:gd name="connsiteY49" fmla="*/ 70338 h 1113692"/>
                <a:gd name="connsiteX50" fmla="*/ 492369 w 1570893"/>
                <a:gd name="connsiteY50" fmla="*/ 269631 h 1113692"/>
                <a:gd name="connsiteX51" fmla="*/ 539262 w 1570893"/>
                <a:gd name="connsiteY51" fmla="*/ 375138 h 1113692"/>
                <a:gd name="connsiteX52" fmla="*/ 574431 w 1570893"/>
                <a:gd name="connsiteY52" fmla="*/ 398584 h 1113692"/>
                <a:gd name="connsiteX53" fmla="*/ 597877 w 1570893"/>
                <a:gd name="connsiteY53" fmla="*/ 422031 h 1113692"/>
                <a:gd name="connsiteX54" fmla="*/ 679939 w 1570893"/>
                <a:gd name="connsiteY54" fmla="*/ 445477 h 1113692"/>
                <a:gd name="connsiteX55" fmla="*/ 715108 w 1570893"/>
                <a:gd name="connsiteY55" fmla="*/ 468923 h 1113692"/>
                <a:gd name="connsiteX56" fmla="*/ 867508 w 1570893"/>
                <a:gd name="connsiteY56" fmla="*/ 504092 h 1113692"/>
                <a:gd name="connsiteX57" fmla="*/ 949569 w 1570893"/>
                <a:gd name="connsiteY57" fmla="*/ 527538 h 1113692"/>
                <a:gd name="connsiteX58" fmla="*/ 1430216 w 1570893"/>
                <a:gd name="connsiteY58" fmla="*/ 527538 h 1113692"/>
                <a:gd name="connsiteX59" fmla="*/ 1441939 w 1570893"/>
                <a:gd name="connsiteY59" fmla="*/ 562707 h 1113692"/>
                <a:gd name="connsiteX60" fmla="*/ 1430216 w 1570893"/>
                <a:gd name="connsiteY60" fmla="*/ 738554 h 1113692"/>
                <a:gd name="connsiteX61" fmla="*/ 1406769 w 1570893"/>
                <a:gd name="connsiteY61" fmla="*/ 773723 h 1113692"/>
                <a:gd name="connsiteX62" fmla="*/ 1348154 w 1570893"/>
                <a:gd name="connsiteY62" fmla="*/ 879231 h 1113692"/>
                <a:gd name="connsiteX63" fmla="*/ 1207477 w 1570893"/>
                <a:gd name="connsiteY63" fmla="*/ 973015 h 1113692"/>
                <a:gd name="connsiteX64" fmla="*/ 1172308 w 1570893"/>
                <a:gd name="connsiteY64" fmla="*/ 996461 h 1113692"/>
                <a:gd name="connsiteX65" fmla="*/ 1101969 w 1570893"/>
                <a:gd name="connsiteY65" fmla="*/ 1019907 h 1113692"/>
                <a:gd name="connsiteX66" fmla="*/ 1019908 w 1570893"/>
                <a:gd name="connsiteY66" fmla="*/ 1043354 h 1113692"/>
                <a:gd name="connsiteX67" fmla="*/ 855785 w 1570893"/>
                <a:gd name="connsiteY67" fmla="*/ 1031631 h 1113692"/>
                <a:gd name="connsiteX68" fmla="*/ 820616 w 1570893"/>
                <a:gd name="connsiteY68" fmla="*/ 1019907 h 1113692"/>
                <a:gd name="connsiteX69" fmla="*/ 808893 w 1570893"/>
                <a:gd name="connsiteY69" fmla="*/ 984738 h 1113692"/>
                <a:gd name="connsiteX70" fmla="*/ 844062 w 1570893"/>
                <a:gd name="connsiteY70" fmla="*/ 867507 h 1113692"/>
                <a:gd name="connsiteX71" fmla="*/ 890954 w 1570893"/>
                <a:gd name="connsiteY71" fmla="*/ 797169 h 1113692"/>
                <a:gd name="connsiteX72" fmla="*/ 902677 w 1570893"/>
                <a:gd name="connsiteY72" fmla="*/ 750277 h 1113692"/>
                <a:gd name="connsiteX73" fmla="*/ 961293 w 1570893"/>
                <a:gd name="connsiteY73" fmla="*/ 668215 h 1113692"/>
                <a:gd name="connsiteX74" fmla="*/ 1008185 w 1570893"/>
                <a:gd name="connsiteY74" fmla="*/ 597877 h 1113692"/>
                <a:gd name="connsiteX75" fmla="*/ 1019908 w 1570893"/>
                <a:gd name="connsiteY75" fmla="*/ 562707 h 1113692"/>
                <a:gd name="connsiteX76" fmla="*/ 1055077 w 1570893"/>
                <a:gd name="connsiteY76" fmla="*/ 492369 h 1113692"/>
                <a:gd name="connsiteX77" fmla="*/ 1043354 w 1570893"/>
                <a:gd name="connsiteY77" fmla="*/ 422031 h 1113692"/>
                <a:gd name="connsiteX78" fmla="*/ 1019908 w 1570893"/>
                <a:gd name="connsiteY78" fmla="*/ 398584 h 1113692"/>
                <a:gd name="connsiteX79" fmla="*/ 996462 w 1570893"/>
                <a:gd name="connsiteY79" fmla="*/ 363415 h 1113692"/>
                <a:gd name="connsiteX80" fmla="*/ 961293 w 1570893"/>
                <a:gd name="connsiteY80" fmla="*/ 339969 h 1113692"/>
                <a:gd name="connsiteX81" fmla="*/ 937846 w 1570893"/>
                <a:gd name="connsiteY81" fmla="*/ 316523 h 1113692"/>
                <a:gd name="connsiteX82" fmla="*/ 867508 w 1570893"/>
                <a:gd name="connsiteY82" fmla="*/ 269631 h 1113692"/>
                <a:gd name="connsiteX83" fmla="*/ 844062 w 1570893"/>
                <a:gd name="connsiteY83" fmla="*/ 246184 h 1113692"/>
                <a:gd name="connsiteX84" fmla="*/ 773723 w 1570893"/>
                <a:gd name="connsiteY84" fmla="*/ 222738 h 1113692"/>
                <a:gd name="connsiteX85" fmla="*/ 738554 w 1570893"/>
                <a:gd name="connsiteY85" fmla="*/ 211015 h 1113692"/>
                <a:gd name="connsiteX86" fmla="*/ 703385 w 1570893"/>
                <a:gd name="connsiteY86" fmla="*/ 199292 h 1113692"/>
                <a:gd name="connsiteX87" fmla="*/ 668216 w 1570893"/>
                <a:gd name="connsiteY87" fmla="*/ 187569 h 1113692"/>
                <a:gd name="connsiteX88" fmla="*/ 644769 w 1570893"/>
                <a:gd name="connsiteY88" fmla="*/ 164123 h 1113692"/>
                <a:gd name="connsiteX89" fmla="*/ 504093 w 1570893"/>
                <a:gd name="connsiteY89" fmla="*/ 175846 h 1113692"/>
                <a:gd name="connsiteX90" fmla="*/ 457200 w 1570893"/>
                <a:gd name="connsiteY90" fmla="*/ 246184 h 1113692"/>
                <a:gd name="connsiteX91" fmla="*/ 433754 w 1570893"/>
                <a:gd name="connsiteY91" fmla="*/ 269631 h 1113692"/>
                <a:gd name="connsiteX92" fmla="*/ 445477 w 1570893"/>
                <a:gd name="connsiteY92" fmla="*/ 363415 h 1113692"/>
                <a:gd name="connsiteX93" fmla="*/ 468923 w 1570893"/>
                <a:gd name="connsiteY93" fmla="*/ 398584 h 1113692"/>
                <a:gd name="connsiteX94" fmla="*/ 515816 w 1570893"/>
                <a:gd name="connsiteY94" fmla="*/ 468923 h 1113692"/>
                <a:gd name="connsiteX95" fmla="*/ 539262 w 1570893"/>
                <a:gd name="connsiteY95" fmla="*/ 504092 h 1113692"/>
                <a:gd name="connsiteX96" fmla="*/ 609600 w 1570893"/>
                <a:gd name="connsiteY96" fmla="*/ 550984 h 1113692"/>
                <a:gd name="connsiteX97" fmla="*/ 644769 w 1570893"/>
                <a:gd name="connsiteY97" fmla="*/ 574431 h 1113692"/>
                <a:gd name="connsiteX98" fmla="*/ 668216 w 1570893"/>
                <a:gd name="connsiteY98" fmla="*/ 597877 h 1113692"/>
                <a:gd name="connsiteX99" fmla="*/ 691662 w 1570893"/>
                <a:gd name="connsiteY99" fmla="*/ 644769 h 1113692"/>
                <a:gd name="connsiteX100" fmla="*/ 726831 w 1570893"/>
                <a:gd name="connsiteY100" fmla="*/ 668215 h 1113692"/>
                <a:gd name="connsiteX101" fmla="*/ 785446 w 1570893"/>
                <a:gd name="connsiteY101" fmla="*/ 726831 h 1113692"/>
                <a:gd name="connsiteX102" fmla="*/ 808893 w 1570893"/>
                <a:gd name="connsiteY102" fmla="*/ 750277 h 1113692"/>
                <a:gd name="connsiteX103" fmla="*/ 844062 w 1570893"/>
                <a:gd name="connsiteY103" fmla="*/ 785446 h 1113692"/>
                <a:gd name="connsiteX104" fmla="*/ 832339 w 1570893"/>
                <a:gd name="connsiteY104" fmla="*/ 1008184 h 1113692"/>
                <a:gd name="connsiteX105" fmla="*/ 797169 w 1570893"/>
                <a:gd name="connsiteY105" fmla="*/ 1031631 h 1113692"/>
                <a:gd name="connsiteX106" fmla="*/ 726831 w 1570893"/>
                <a:gd name="connsiteY106" fmla="*/ 1055077 h 1113692"/>
                <a:gd name="connsiteX107" fmla="*/ 691662 w 1570893"/>
                <a:gd name="connsiteY107" fmla="*/ 1066800 h 1113692"/>
                <a:gd name="connsiteX108" fmla="*/ 633046 w 1570893"/>
                <a:gd name="connsiteY108" fmla="*/ 1078523 h 1113692"/>
                <a:gd name="connsiteX109" fmla="*/ 562708 w 1570893"/>
                <a:gd name="connsiteY109" fmla="*/ 1101969 h 1113692"/>
                <a:gd name="connsiteX110" fmla="*/ 527539 w 1570893"/>
                <a:gd name="connsiteY110" fmla="*/ 1113692 h 1113692"/>
                <a:gd name="connsiteX111" fmla="*/ 398585 w 1570893"/>
                <a:gd name="connsiteY111" fmla="*/ 1101969 h 1113692"/>
                <a:gd name="connsiteX112" fmla="*/ 386862 w 1570893"/>
                <a:gd name="connsiteY112" fmla="*/ 1066800 h 1113692"/>
                <a:gd name="connsiteX113" fmla="*/ 375139 w 1570893"/>
                <a:gd name="connsiteY113" fmla="*/ 785446 h 1113692"/>
                <a:gd name="connsiteX114" fmla="*/ 351693 w 1570893"/>
                <a:gd name="connsiteY114" fmla="*/ 715107 h 1113692"/>
                <a:gd name="connsiteX115" fmla="*/ 316523 w 1570893"/>
                <a:gd name="connsiteY115" fmla="*/ 586154 h 1113692"/>
                <a:gd name="connsiteX116" fmla="*/ 293077 w 1570893"/>
                <a:gd name="connsiteY116" fmla="*/ 550984 h 1113692"/>
                <a:gd name="connsiteX117" fmla="*/ 281354 w 1570893"/>
                <a:gd name="connsiteY117" fmla="*/ 515815 h 1113692"/>
                <a:gd name="connsiteX118" fmla="*/ 246185 w 1570893"/>
                <a:gd name="connsiteY118" fmla="*/ 480646 h 1113692"/>
                <a:gd name="connsiteX119" fmla="*/ 187569 w 1570893"/>
                <a:gd name="connsiteY119" fmla="*/ 422031 h 1113692"/>
                <a:gd name="connsiteX120" fmla="*/ 11723 w 1570893"/>
                <a:gd name="connsiteY120" fmla="*/ 468923 h 1113692"/>
                <a:gd name="connsiteX121" fmla="*/ 0 w 1570893"/>
                <a:gd name="connsiteY121" fmla="*/ 504092 h 1113692"/>
                <a:gd name="connsiteX122" fmla="*/ 11723 w 1570893"/>
                <a:gd name="connsiteY122" fmla="*/ 797169 h 1113692"/>
                <a:gd name="connsiteX123" fmla="*/ 23446 w 1570893"/>
                <a:gd name="connsiteY123" fmla="*/ 832338 h 1113692"/>
                <a:gd name="connsiteX124" fmla="*/ 46893 w 1570893"/>
                <a:gd name="connsiteY124" fmla="*/ 867507 h 1113692"/>
                <a:gd name="connsiteX125" fmla="*/ 58616 w 1570893"/>
                <a:gd name="connsiteY125" fmla="*/ 902677 h 1113692"/>
                <a:gd name="connsiteX126" fmla="*/ 93785 w 1570893"/>
                <a:gd name="connsiteY126" fmla="*/ 926123 h 1113692"/>
                <a:gd name="connsiteX127" fmla="*/ 175846 w 1570893"/>
                <a:gd name="connsiteY127" fmla="*/ 973015 h 1113692"/>
                <a:gd name="connsiteX128" fmla="*/ 211016 w 1570893"/>
                <a:gd name="connsiteY128" fmla="*/ 996461 h 1113692"/>
                <a:gd name="connsiteX129" fmla="*/ 281354 w 1570893"/>
                <a:gd name="connsiteY129" fmla="*/ 1019907 h 1113692"/>
                <a:gd name="connsiteX130" fmla="*/ 386862 w 1570893"/>
                <a:gd name="connsiteY130" fmla="*/ 1043354 h 1113692"/>
                <a:gd name="connsiteX131" fmla="*/ 621323 w 1570893"/>
                <a:gd name="connsiteY131" fmla="*/ 1031631 h 1113692"/>
                <a:gd name="connsiteX132" fmla="*/ 656493 w 1570893"/>
                <a:gd name="connsiteY132" fmla="*/ 1019907 h 1113692"/>
                <a:gd name="connsiteX133" fmla="*/ 726831 w 1570893"/>
                <a:gd name="connsiteY133" fmla="*/ 973015 h 1113692"/>
                <a:gd name="connsiteX134" fmla="*/ 738554 w 1570893"/>
                <a:gd name="connsiteY134" fmla="*/ 937846 h 1113692"/>
                <a:gd name="connsiteX135" fmla="*/ 726831 w 1570893"/>
                <a:gd name="connsiteY135" fmla="*/ 832338 h 1113692"/>
                <a:gd name="connsiteX136" fmla="*/ 691662 w 1570893"/>
                <a:gd name="connsiteY136" fmla="*/ 797169 h 1113692"/>
                <a:gd name="connsiteX137" fmla="*/ 621323 w 1570893"/>
                <a:gd name="connsiteY137" fmla="*/ 762000 h 1113692"/>
                <a:gd name="connsiteX138" fmla="*/ 586154 w 1570893"/>
                <a:gd name="connsiteY138" fmla="*/ 738554 h 1113692"/>
                <a:gd name="connsiteX139" fmla="*/ 539262 w 1570893"/>
                <a:gd name="connsiteY139" fmla="*/ 679938 h 1113692"/>
                <a:gd name="connsiteX140" fmla="*/ 914400 w 1570893"/>
                <a:gd name="connsiteY140" fmla="*/ 656492 h 1113692"/>
                <a:gd name="connsiteX141" fmla="*/ 1090246 w 1570893"/>
                <a:gd name="connsiteY141" fmla="*/ 679938 h 1113692"/>
                <a:gd name="connsiteX142" fmla="*/ 1160585 w 1570893"/>
                <a:gd name="connsiteY142" fmla="*/ 703384 h 1113692"/>
                <a:gd name="connsiteX143" fmla="*/ 1195754 w 1570893"/>
                <a:gd name="connsiteY143" fmla="*/ 715107 h 1113692"/>
                <a:gd name="connsiteX144" fmla="*/ 1219200 w 1570893"/>
                <a:gd name="connsiteY144" fmla="*/ 738554 h 1113692"/>
                <a:gd name="connsiteX145" fmla="*/ 1254369 w 1570893"/>
                <a:gd name="connsiteY145" fmla="*/ 762000 h 1113692"/>
                <a:gd name="connsiteX146" fmla="*/ 1266093 w 1570893"/>
                <a:gd name="connsiteY146" fmla="*/ 797169 h 1113692"/>
                <a:gd name="connsiteX147" fmla="*/ 1348154 w 1570893"/>
                <a:gd name="connsiteY147" fmla="*/ 890954 h 1113692"/>
                <a:gd name="connsiteX148" fmla="*/ 1371600 w 1570893"/>
                <a:gd name="connsiteY148" fmla="*/ 926123 h 1113692"/>
                <a:gd name="connsiteX149" fmla="*/ 1406769 w 1570893"/>
                <a:gd name="connsiteY149" fmla="*/ 949569 h 1113692"/>
                <a:gd name="connsiteX150" fmla="*/ 1477108 w 1570893"/>
                <a:gd name="connsiteY150" fmla="*/ 973015 h 1113692"/>
                <a:gd name="connsiteX151" fmla="*/ 1559169 w 1570893"/>
                <a:gd name="connsiteY151" fmla="*/ 961292 h 1113692"/>
                <a:gd name="connsiteX152" fmla="*/ 1570893 w 1570893"/>
                <a:gd name="connsiteY152" fmla="*/ 926123 h 1113692"/>
                <a:gd name="connsiteX153" fmla="*/ 1559169 w 1570893"/>
                <a:gd name="connsiteY153" fmla="*/ 750277 h 1113692"/>
                <a:gd name="connsiteX154" fmla="*/ 1547446 w 1570893"/>
                <a:gd name="connsiteY154" fmla="*/ 703384 h 1113692"/>
                <a:gd name="connsiteX155" fmla="*/ 1488831 w 1570893"/>
                <a:gd name="connsiteY155" fmla="*/ 597877 h 1113692"/>
                <a:gd name="connsiteX156" fmla="*/ 1418493 w 1570893"/>
                <a:gd name="connsiteY156" fmla="*/ 527538 h 1113692"/>
                <a:gd name="connsiteX157" fmla="*/ 1336431 w 1570893"/>
                <a:gd name="connsiteY157" fmla="*/ 504092 h 1113692"/>
                <a:gd name="connsiteX158" fmla="*/ 902677 w 1570893"/>
                <a:gd name="connsiteY158" fmla="*/ 468923 h 1113692"/>
                <a:gd name="connsiteX159" fmla="*/ 879231 w 1570893"/>
                <a:gd name="connsiteY159" fmla="*/ 433754 h 1113692"/>
                <a:gd name="connsiteX160" fmla="*/ 890954 w 1570893"/>
                <a:gd name="connsiteY160" fmla="*/ 398584 h 1113692"/>
                <a:gd name="connsiteX161" fmla="*/ 961293 w 1570893"/>
                <a:gd name="connsiteY161" fmla="*/ 386861 h 1113692"/>
                <a:gd name="connsiteX162" fmla="*/ 1043354 w 1570893"/>
                <a:gd name="connsiteY162" fmla="*/ 375138 h 1113692"/>
                <a:gd name="connsiteX163" fmla="*/ 1078523 w 1570893"/>
                <a:gd name="connsiteY163" fmla="*/ 363415 h 1113692"/>
                <a:gd name="connsiteX164" fmla="*/ 1090246 w 1570893"/>
                <a:gd name="connsiteY164" fmla="*/ 269631 h 1113692"/>
                <a:gd name="connsiteX165" fmla="*/ 1055077 w 1570893"/>
                <a:gd name="connsiteY165" fmla="*/ 257907 h 1113692"/>
                <a:gd name="connsiteX166" fmla="*/ 1019908 w 1570893"/>
                <a:gd name="connsiteY166" fmla="*/ 234461 h 1113692"/>
                <a:gd name="connsiteX167" fmla="*/ 902677 w 1570893"/>
                <a:gd name="connsiteY167" fmla="*/ 199292 h 1113692"/>
                <a:gd name="connsiteX168" fmla="*/ 867508 w 1570893"/>
                <a:gd name="connsiteY168" fmla="*/ 187569 h 1113692"/>
                <a:gd name="connsiteX169" fmla="*/ 832339 w 1570893"/>
                <a:gd name="connsiteY169" fmla="*/ 164123 h 1113692"/>
                <a:gd name="connsiteX170" fmla="*/ 738554 w 1570893"/>
                <a:gd name="connsiteY170" fmla="*/ 140677 h 1113692"/>
                <a:gd name="connsiteX171" fmla="*/ 644769 w 1570893"/>
                <a:gd name="connsiteY171" fmla="*/ 117231 h 1113692"/>
                <a:gd name="connsiteX172" fmla="*/ 550985 w 1570893"/>
                <a:gd name="connsiteY172" fmla="*/ 93784 h 1113692"/>
                <a:gd name="connsiteX173" fmla="*/ 468923 w 1570893"/>
                <a:gd name="connsiteY173" fmla="*/ 70338 h 1113692"/>
                <a:gd name="connsiteX174" fmla="*/ 269631 w 1570893"/>
                <a:gd name="connsiteY174" fmla="*/ 82061 h 1113692"/>
                <a:gd name="connsiteX175" fmla="*/ 234462 w 1570893"/>
                <a:gd name="connsiteY175" fmla="*/ 93784 h 1113692"/>
                <a:gd name="connsiteX176" fmla="*/ 222739 w 1570893"/>
                <a:gd name="connsiteY176" fmla="*/ 128954 h 1113692"/>
                <a:gd name="connsiteX177" fmla="*/ 234462 w 1570893"/>
                <a:gd name="connsiteY177" fmla="*/ 199292 h 1113692"/>
                <a:gd name="connsiteX178" fmla="*/ 293077 w 1570893"/>
                <a:gd name="connsiteY178" fmla="*/ 269631 h 1113692"/>
                <a:gd name="connsiteX179" fmla="*/ 339969 w 1570893"/>
                <a:gd name="connsiteY179" fmla="*/ 293077 h 1113692"/>
                <a:gd name="connsiteX180" fmla="*/ 457200 w 1570893"/>
                <a:gd name="connsiteY180" fmla="*/ 281354 h 1113692"/>
                <a:gd name="connsiteX181" fmla="*/ 515816 w 1570893"/>
                <a:gd name="connsiteY181" fmla="*/ 234461 h 1113692"/>
                <a:gd name="connsiteX182" fmla="*/ 550985 w 1570893"/>
                <a:gd name="connsiteY182" fmla="*/ 222738 h 1113692"/>
                <a:gd name="connsiteX183" fmla="*/ 621323 w 1570893"/>
                <a:gd name="connsiteY183" fmla="*/ 187569 h 1113692"/>
                <a:gd name="connsiteX184" fmla="*/ 668216 w 1570893"/>
                <a:gd name="connsiteY184" fmla="*/ 152400 h 1113692"/>
                <a:gd name="connsiteX185" fmla="*/ 703385 w 1570893"/>
                <a:gd name="connsiteY185" fmla="*/ 128954 h 1113692"/>
                <a:gd name="connsiteX186" fmla="*/ 726831 w 1570893"/>
                <a:gd name="connsiteY186" fmla="*/ 105507 h 1113692"/>
                <a:gd name="connsiteX187" fmla="*/ 762000 w 1570893"/>
                <a:gd name="connsiteY187" fmla="*/ 93784 h 1113692"/>
                <a:gd name="connsiteX188" fmla="*/ 808893 w 1570893"/>
                <a:gd name="connsiteY188" fmla="*/ 70338 h 1113692"/>
                <a:gd name="connsiteX189" fmla="*/ 844062 w 1570893"/>
                <a:gd name="connsiteY189" fmla="*/ 58615 h 1113692"/>
                <a:gd name="connsiteX190" fmla="*/ 879231 w 1570893"/>
                <a:gd name="connsiteY190" fmla="*/ 35169 h 1113692"/>
                <a:gd name="connsiteX191" fmla="*/ 949569 w 1570893"/>
                <a:gd name="connsiteY191" fmla="*/ 11723 h 1113692"/>
                <a:gd name="connsiteX192" fmla="*/ 984739 w 1570893"/>
                <a:gd name="connsiteY192" fmla="*/ 0 h 1113692"/>
                <a:gd name="connsiteX193" fmla="*/ 1230923 w 1570893"/>
                <a:gd name="connsiteY193" fmla="*/ 11723 h 1113692"/>
                <a:gd name="connsiteX194" fmla="*/ 1301262 w 1570893"/>
                <a:gd name="connsiteY194" fmla="*/ 35169 h 1113692"/>
                <a:gd name="connsiteX195" fmla="*/ 1336431 w 1570893"/>
                <a:gd name="connsiteY195" fmla="*/ 70338 h 1113692"/>
                <a:gd name="connsiteX196" fmla="*/ 1336431 w 1570893"/>
                <a:gd name="connsiteY196" fmla="*/ 246184 h 1113692"/>
                <a:gd name="connsiteX197" fmla="*/ 1289539 w 1570893"/>
                <a:gd name="connsiteY197" fmla="*/ 316523 h 1113692"/>
                <a:gd name="connsiteX198" fmla="*/ 1266093 w 1570893"/>
                <a:gd name="connsiteY198" fmla="*/ 351692 h 1113692"/>
                <a:gd name="connsiteX199" fmla="*/ 1242646 w 1570893"/>
                <a:gd name="connsiteY199" fmla="*/ 422031 h 1113692"/>
                <a:gd name="connsiteX200" fmla="*/ 1230923 w 1570893"/>
                <a:gd name="connsiteY200" fmla="*/ 457200 h 1113692"/>
                <a:gd name="connsiteX201" fmla="*/ 1266093 w 1570893"/>
                <a:gd name="connsiteY201" fmla="*/ 597877 h 1113692"/>
                <a:gd name="connsiteX202" fmla="*/ 1336431 w 1570893"/>
                <a:gd name="connsiteY202" fmla="*/ 644769 h 1113692"/>
                <a:gd name="connsiteX203" fmla="*/ 1395046 w 1570893"/>
                <a:gd name="connsiteY203" fmla="*/ 633046 h 1113692"/>
                <a:gd name="connsiteX204" fmla="*/ 1430216 w 1570893"/>
                <a:gd name="connsiteY204" fmla="*/ 562707 h 1113692"/>
                <a:gd name="connsiteX205" fmla="*/ 1418493 w 1570893"/>
                <a:gd name="connsiteY205" fmla="*/ 468923 h 1113692"/>
                <a:gd name="connsiteX206" fmla="*/ 1395046 w 1570893"/>
                <a:gd name="connsiteY206" fmla="*/ 445477 h 1113692"/>
                <a:gd name="connsiteX207" fmla="*/ 1383323 w 1570893"/>
                <a:gd name="connsiteY207" fmla="*/ 410307 h 1113692"/>
                <a:gd name="connsiteX208" fmla="*/ 1348154 w 1570893"/>
                <a:gd name="connsiteY208" fmla="*/ 398584 h 1113692"/>
                <a:gd name="connsiteX209" fmla="*/ 1266093 w 1570893"/>
                <a:gd name="connsiteY209" fmla="*/ 363415 h 1113692"/>
                <a:gd name="connsiteX210" fmla="*/ 1078523 w 1570893"/>
                <a:gd name="connsiteY210" fmla="*/ 375138 h 1113692"/>
                <a:gd name="connsiteX211" fmla="*/ 984739 w 1570893"/>
                <a:gd name="connsiteY211" fmla="*/ 398584 h 1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1570893" h="1113692">
                  <a:moveTo>
                    <a:pt x="480646" y="586154"/>
                  </a:moveTo>
                  <a:cubicBezTo>
                    <a:pt x="496277" y="605692"/>
                    <a:pt x="509846" y="627076"/>
                    <a:pt x="527539" y="644769"/>
                  </a:cubicBezTo>
                  <a:cubicBezTo>
                    <a:pt x="537502" y="654732"/>
                    <a:pt x="552745" y="658252"/>
                    <a:pt x="562708" y="668215"/>
                  </a:cubicBezTo>
                  <a:cubicBezTo>
                    <a:pt x="572671" y="678178"/>
                    <a:pt x="575551" y="694106"/>
                    <a:pt x="586154" y="703384"/>
                  </a:cubicBezTo>
                  <a:cubicBezTo>
                    <a:pt x="607361" y="721940"/>
                    <a:pt x="636567" y="730351"/>
                    <a:pt x="656493" y="750277"/>
                  </a:cubicBezTo>
                  <a:cubicBezTo>
                    <a:pt x="677618" y="771402"/>
                    <a:pt x="698269" y="796651"/>
                    <a:pt x="726831" y="808892"/>
                  </a:cubicBezTo>
                  <a:cubicBezTo>
                    <a:pt x="741640" y="815239"/>
                    <a:pt x="758092" y="816707"/>
                    <a:pt x="773723" y="820615"/>
                  </a:cubicBezTo>
                  <a:cubicBezTo>
                    <a:pt x="833303" y="817305"/>
                    <a:pt x="959224" y="846130"/>
                    <a:pt x="1019908" y="785446"/>
                  </a:cubicBezTo>
                  <a:cubicBezTo>
                    <a:pt x="1029871" y="775483"/>
                    <a:pt x="1035539" y="762000"/>
                    <a:pt x="1043354" y="750277"/>
                  </a:cubicBezTo>
                  <a:cubicBezTo>
                    <a:pt x="1039446" y="707292"/>
                    <a:pt x="1037735" y="664051"/>
                    <a:pt x="1031631" y="621323"/>
                  </a:cubicBezTo>
                  <a:cubicBezTo>
                    <a:pt x="1025435" y="577952"/>
                    <a:pt x="1020576" y="592850"/>
                    <a:pt x="996462" y="562707"/>
                  </a:cubicBezTo>
                  <a:cubicBezTo>
                    <a:pt x="981716" y="544274"/>
                    <a:pt x="971344" y="517157"/>
                    <a:pt x="949569" y="504092"/>
                  </a:cubicBezTo>
                  <a:cubicBezTo>
                    <a:pt x="938973" y="497734"/>
                    <a:pt x="926123" y="496277"/>
                    <a:pt x="914400" y="492369"/>
                  </a:cubicBezTo>
                  <a:cubicBezTo>
                    <a:pt x="894862" y="496277"/>
                    <a:pt x="874442" y="497096"/>
                    <a:pt x="855785" y="504092"/>
                  </a:cubicBezTo>
                  <a:cubicBezTo>
                    <a:pt x="842593" y="509039"/>
                    <a:pt x="831313" y="518369"/>
                    <a:pt x="820616" y="527538"/>
                  </a:cubicBezTo>
                  <a:lnTo>
                    <a:pt x="738554" y="609600"/>
                  </a:lnTo>
                  <a:cubicBezTo>
                    <a:pt x="726831" y="621323"/>
                    <a:pt x="717179" y="635573"/>
                    <a:pt x="703385" y="644769"/>
                  </a:cubicBezTo>
                  <a:cubicBezTo>
                    <a:pt x="653378" y="678106"/>
                    <a:pt x="636623" y="693477"/>
                    <a:pt x="586154" y="715107"/>
                  </a:cubicBezTo>
                  <a:cubicBezTo>
                    <a:pt x="574796" y="719975"/>
                    <a:pt x="562038" y="721305"/>
                    <a:pt x="550985" y="726831"/>
                  </a:cubicBezTo>
                  <a:cubicBezTo>
                    <a:pt x="538383" y="733132"/>
                    <a:pt x="528691" y="744555"/>
                    <a:pt x="515816" y="750277"/>
                  </a:cubicBezTo>
                  <a:cubicBezTo>
                    <a:pt x="493232" y="760314"/>
                    <a:pt x="468923" y="765908"/>
                    <a:pt x="445477" y="773723"/>
                  </a:cubicBezTo>
                  <a:lnTo>
                    <a:pt x="410308" y="785446"/>
                  </a:lnTo>
                  <a:lnTo>
                    <a:pt x="375139" y="797169"/>
                  </a:lnTo>
                  <a:lnTo>
                    <a:pt x="339969" y="808892"/>
                  </a:lnTo>
                  <a:cubicBezTo>
                    <a:pt x="317999" y="807427"/>
                    <a:pt x="184892" y="813415"/>
                    <a:pt x="128954" y="785446"/>
                  </a:cubicBezTo>
                  <a:cubicBezTo>
                    <a:pt x="116352" y="779145"/>
                    <a:pt x="105508" y="769815"/>
                    <a:pt x="93785" y="762000"/>
                  </a:cubicBezTo>
                  <a:cubicBezTo>
                    <a:pt x="97693" y="707292"/>
                    <a:pt x="92946" y="651266"/>
                    <a:pt x="105508" y="597877"/>
                  </a:cubicBezTo>
                  <a:cubicBezTo>
                    <a:pt x="109305" y="581739"/>
                    <a:pt x="127941" y="573321"/>
                    <a:pt x="140677" y="562707"/>
                  </a:cubicBezTo>
                  <a:cubicBezTo>
                    <a:pt x="160199" y="546438"/>
                    <a:pt x="200688" y="524635"/>
                    <a:pt x="222739" y="515815"/>
                  </a:cubicBezTo>
                  <a:cubicBezTo>
                    <a:pt x="245686" y="506636"/>
                    <a:pt x="269631" y="500184"/>
                    <a:pt x="293077" y="492369"/>
                  </a:cubicBezTo>
                  <a:cubicBezTo>
                    <a:pt x="304800" y="488461"/>
                    <a:pt x="316258" y="483643"/>
                    <a:pt x="328246" y="480646"/>
                  </a:cubicBezTo>
                  <a:cubicBezTo>
                    <a:pt x="343877" y="476738"/>
                    <a:pt x="359647" y="473349"/>
                    <a:pt x="375139" y="468923"/>
                  </a:cubicBezTo>
                  <a:cubicBezTo>
                    <a:pt x="387021" y="465528"/>
                    <a:pt x="398950" y="462068"/>
                    <a:pt x="410308" y="457200"/>
                  </a:cubicBezTo>
                  <a:cubicBezTo>
                    <a:pt x="426371" y="450316"/>
                    <a:pt x="440340" y="438352"/>
                    <a:pt x="457200" y="433754"/>
                  </a:cubicBezTo>
                  <a:cubicBezTo>
                    <a:pt x="483858" y="426484"/>
                    <a:pt x="512076" y="426974"/>
                    <a:pt x="539262" y="422031"/>
                  </a:cubicBezTo>
                  <a:cubicBezTo>
                    <a:pt x="555114" y="419149"/>
                    <a:pt x="570302" y="413189"/>
                    <a:pt x="586154" y="410307"/>
                  </a:cubicBezTo>
                  <a:cubicBezTo>
                    <a:pt x="613340" y="405364"/>
                    <a:pt x="640862" y="402492"/>
                    <a:pt x="668216" y="398584"/>
                  </a:cubicBezTo>
                  <a:cubicBezTo>
                    <a:pt x="683847" y="390769"/>
                    <a:pt x="698529" y="380664"/>
                    <a:pt x="715108" y="375138"/>
                  </a:cubicBezTo>
                  <a:cubicBezTo>
                    <a:pt x="734011" y="368837"/>
                    <a:pt x="755584" y="371660"/>
                    <a:pt x="773723" y="363415"/>
                  </a:cubicBezTo>
                  <a:cubicBezTo>
                    <a:pt x="799376" y="351755"/>
                    <a:pt x="820616" y="332154"/>
                    <a:pt x="844062" y="316523"/>
                  </a:cubicBezTo>
                  <a:lnTo>
                    <a:pt x="879231" y="293077"/>
                  </a:lnTo>
                  <a:lnTo>
                    <a:pt x="914400" y="269631"/>
                  </a:lnTo>
                  <a:cubicBezTo>
                    <a:pt x="933656" y="211861"/>
                    <a:pt x="937958" y="215332"/>
                    <a:pt x="914400" y="128954"/>
                  </a:cubicBezTo>
                  <a:cubicBezTo>
                    <a:pt x="911492" y="118291"/>
                    <a:pt x="900840" y="110450"/>
                    <a:pt x="890954" y="105507"/>
                  </a:cubicBezTo>
                  <a:cubicBezTo>
                    <a:pt x="876543" y="98301"/>
                    <a:pt x="859693" y="97692"/>
                    <a:pt x="844062" y="93784"/>
                  </a:cubicBezTo>
                  <a:cubicBezTo>
                    <a:pt x="832339" y="85969"/>
                    <a:pt x="821843" y="75888"/>
                    <a:pt x="808893" y="70338"/>
                  </a:cubicBezTo>
                  <a:cubicBezTo>
                    <a:pt x="794084" y="63991"/>
                    <a:pt x="777492" y="63041"/>
                    <a:pt x="762000" y="58615"/>
                  </a:cubicBezTo>
                  <a:cubicBezTo>
                    <a:pt x="644263" y="24976"/>
                    <a:pt x="826546" y="71821"/>
                    <a:pt x="679939" y="35169"/>
                  </a:cubicBezTo>
                  <a:cubicBezTo>
                    <a:pt x="621324" y="39077"/>
                    <a:pt x="561945" y="36683"/>
                    <a:pt x="504093" y="46892"/>
                  </a:cubicBezTo>
                  <a:cubicBezTo>
                    <a:pt x="493208" y="48813"/>
                    <a:pt x="481227" y="59300"/>
                    <a:pt x="480646" y="70338"/>
                  </a:cubicBezTo>
                  <a:cubicBezTo>
                    <a:pt x="477148" y="136792"/>
                    <a:pt x="483762" y="203644"/>
                    <a:pt x="492369" y="269631"/>
                  </a:cubicBezTo>
                  <a:cubicBezTo>
                    <a:pt x="495851" y="296328"/>
                    <a:pt x="516029" y="351905"/>
                    <a:pt x="539262" y="375138"/>
                  </a:cubicBezTo>
                  <a:cubicBezTo>
                    <a:pt x="549225" y="385101"/>
                    <a:pt x="563429" y="389782"/>
                    <a:pt x="574431" y="398584"/>
                  </a:cubicBezTo>
                  <a:cubicBezTo>
                    <a:pt x="583062" y="405489"/>
                    <a:pt x="588399" y="416344"/>
                    <a:pt x="597877" y="422031"/>
                  </a:cubicBezTo>
                  <a:cubicBezTo>
                    <a:pt x="609890" y="429239"/>
                    <a:pt x="671180" y="443287"/>
                    <a:pt x="679939" y="445477"/>
                  </a:cubicBezTo>
                  <a:cubicBezTo>
                    <a:pt x="691662" y="453292"/>
                    <a:pt x="701867" y="464108"/>
                    <a:pt x="715108" y="468923"/>
                  </a:cubicBezTo>
                  <a:cubicBezTo>
                    <a:pt x="760252" y="485339"/>
                    <a:pt x="819324" y="493385"/>
                    <a:pt x="867508" y="504092"/>
                  </a:cubicBezTo>
                  <a:cubicBezTo>
                    <a:pt x="911668" y="513905"/>
                    <a:pt x="910405" y="514483"/>
                    <a:pt x="949569" y="527538"/>
                  </a:cubicBezTo>
                  <a:cubicBezTo>
                    <a:pt x="1041506" y="523707"/>
                    <a:pt x="1318641" y="502744"/>
                    <a:pt x="1430216" y="527538"/>
                  </a:cubicBezTo>
                  <a:cubicBezTo>
                    <a:pt x="1442279" y="530219"/>
                    <a:pt x="1438031" y="550984"/>
                    <a:pt x="1441939" y="562707"/>
                  </a:cubicBezTo>
                  <a:cubicBezTo>
                    <a:pt x="1438031" y="621323"/>
                    <a:pt x="1439874" y="680608"/>
                    <a:pt x="1430216" y="738554"/>
                  </a:cubicBezTo>
                  <a:cubicBezTo>
                    <a:pt x="1427900" y="752452"/>
                    <a:pt x="1413070" y="761121"/>
                    <a:pt x="1406769" y="773723"/>
                  </a:cubicBezTo>
                  <a:cubicBezTo>
                    <a:pt x="1385390" y="816480"/>
                    <a:pt x="1403600" y="842267"/>
                    <a:pt x="1348154" y="879231"/>
                  </a:cubicBezTo>
                  <a:lnTo>
                    <a:pt x="1207477" y="973015"/>
                  </a:lnTo>
                  <a:cubicBezTo>
                    <a:pt x="1195754" y="980830"/>
                    <a:pt x="1185674" y="992006"/>
                    <a:pt x="1172308" y="996461"/>
                  </a:cubicBezTo>
                  <a:cubicBezTo>
                    <a:pt x="1148862" y="1004276"/>
                    <a:pt x="1125946" y="1013912"/>
                    <a:pt x="1101969" y="1019907"/>
                  </a:cubicBezTo>
                  <a:cubicBezTo>
                    <a:pt x="1043089" y="1034628"/>
                    <a:pt x="1070362" y="1026536"/>
                    <a:pt x="1019908" y="1043354"/>
                  </a:cubicBezTo>
                  <a:cubicBezTo>
                    <a:pt x="965200" y="1039446"/>
                    <a:pt x="910256" y="1038040"/>
                    <a:pt x="855785" y="1031631"/>
                  </a:cubicBezTo>
                  <a:cubicBezTo>
                    <a:pt x="843512" y="1030187"/>
                    <a:pt x="829354" y="1028645"/>
                    <a:pt x="820616" y="1019907"/>
                  </a:cubicBezTo>
                  <a:cubicBezTo>
                    <a:pt x="811878" y="1011169"/>
                    <a:pt x="812801" y="996461"/>
                    <a:pt x="808893" y="984738"/>
                  </a:cubicBezTo>
                  <a:cubicBezTo>
                    <a:pt x="828503" y="827860"/>
                    <a:pt x="796053" y="931519"/>
                    <a:pt x="844062" y="867507"/>
                  </a:cubicBezTo>
                  <a:cubicBezTo>
                    <a:pt x="860969" y="844964"/>
                    <a:pt x="890954" y="797169"/>
                    <a:pt x="890954" y="797169"/>
                  </a:cubicBezTo>
                  <a:cubicBezTo>
                    <a:pt x="894862" y="781538"/>
                    <a:pt x="896133" y="765000"/>
                    <a:pt x="902677" y="750277"/>
                  </a:cubicBezTo>
                  <a:cubicBezTo>
                    <a:pt x="924468" y="701247"/>
                    <a:pt x="930982" y="698525"/>
                    <a:pt x="961293" y="668215"/>
                  </a:cubicBezTo>
                  <a:cubicBezTo>
                    <a:pt x="988216" y="560521"/>
                    <a:pt x="949306" y="671477"/>
                    <a:pt x="1008185" y="597877"/>
                  </a:cubicBezTo>
                  <a:cubicBezTo>
                    <a:pt x="1015905" y="588227"/>
                    <a:pt x="1014382" y="573760"/>
                    <a:pt x="1019908" y="562707"/>
                  </a:cubicBezTo>
                  <a:cubicBezTo>
                    <a:pt x="1065360" y="471802"/>
                    <a:pt x="1025610" y="580771"/>
                    <a:pt x="1055077" y="492369"/>
                  </a:cubicBezTo>
                  <a:cubicBezTo>
                    <a:pt x="1051169" y="468923"/>
                    <a:pt x="1051700" y="444287"/>
                    <a:pt x="1043354" y="422031"/>
                  </a:cubicBezTo>
                  <a:cubicBezTo>
                    <a:pt x="1039473" y="411682"/>
                    <a:pt x="1026813" y="407215"/>
                    <a:pt x="1019908" y="398584"/>
                  </a:cubicBezTo>
                  <a:cubicBezTo>
                    <a:pt x="1011107" y="387582"/>
                    <a:pt x="1006425" y="373378"/>
                    <a:pt x="996462" y="363415"/>
                  </a:cubicBezTo>
                  <a:cubicBezTo>
                    <a:pt x="986499" y="353452"/>
                    <a:pt x="972295" y="348770"/>
                    <a:pt x="961293" y="339969"/>
                  </a:cubicBezTo>
                  <a:cubicBezTo>
                    <a:pt x="952662" y="333064"/>
                    <a:pt x="946688" y="323155"/>
                    <a:pt x="937846" y="316523"/>
                  </a:cubicBezTo>
                  <a:cubicBezTo>
                    <a:pt x="915303" y="299616"/>
                    <a:pt x="887433" y="289557"/>
                    <a:pt x="867508" y="269631"/>
                  </a:cubicBezTo>
                  <a:cubicBezTo>
                    <a:pt x="859693" y="261815"/>
                    <a:pt x="853948" y="251127"/>
                    <a:pt x="844062" y="246184"/>
                  </a:cubicBezTo>
                  <a:cubicBezTo>
                    <a:pt x="821957" y="235131"/>
                    <a:pt x="797169" y="230553"/>
                    <a:pt x="773723" y="222738"/>
                  </a:cubicBezTo>
                  <a:lnTo>
                    <a:pt x="738554" y="211015"/>
                  </a:lnTo>
                  <a:lnTo>
                    <a:pt x="703385" y="199292"/>
                  </a:lnTo>
                  <a:lnTo>
                    <a:pt x="668216" y="187569"/>
                  </a:lnTo>
                  <a:cubicBezTo>
                    <a:pt x="660400" y="179754"/>
                    <a:pt x="655794" y="164910"/>
                    <a:pt x="644769" y="164123"/>
                  </a:cubicBezTo>
                  <a:cubicBezTo>
                    <a:pt x="597834" y="160771"/>
                    <a:pt x="547202" y="156986"/>
                    <a:pt x="504093" y="175846"/>
                  </a:cubicBezTo>
                  <a:cubicBezTo>
                    <a:pt x="478277" y="187141"/>
                    <a:pt x="477125" y="226258"/>
                    <a:pt x="457200" y="246184"/>
                  </a:cubicBezTo>
                  <a:lnTo>
                    <a:pt x="433754" y="269631"/>
                  </a:lnTo>
                  <a:cubicBezTo>
                    <a:pt x="437662" y="300892"/>
                    <a:pt x="437188" y="333020"/>
                    <a:pt x="445477" y="363415"/>
                  </a:cubicBezTo>
                  <a:cubicBezTo>
                    <a:pt x="449184" y="377008"/>
                    <a:pt x="462622" y="385982"/>
                    <a:pt x="468923" y="398584"/>
                  </a:cubicBezTo>
                  <a:cubicBezTo>
                    <a:pt x="515277" y="491294"/>
                    <a:pt x="432479" y="368921"/>
                    <a:pt x="515816" y="468923"/>
                  </a:cubicBezTo>
                  <a:cubicBezTo>
                    <a:pt x="524836" y="479747"/>
                    <a:pt x="528659" y="494814"/>
                    <a:pt x="539262" y="504092"/>
                  </a:cubicBezTo>
                  <a:cubicBezTo>
                    <a:pt x="560469" y="522648"/>
                    <a:pt x="586154" y="535353"/>
                    <a:pt x="609600" y="550984"/>
                  </a:cubicBezTo>
                  <a:cubicBezTo>
                    <a:pt x="621323" y="558800"/>
                    <a:pt x="634806" y="564468"/>
                    <a:pt x="644769" y="574431"/>
                  </a:cubicBezTo>
                  <a:lnTo>
                    <a:pt x="668216" y="597877"/>
                  </a:lnTo>
                  <a:cubicBezTo>
                    <a:pt x="676031" y="613508"/>
                    <a:pt x="680474" y="631344"/>
                    <a:pt x="691662" y="644769"/>
                  </a:cubicBezTo>
                  <a:cubicBezTo>
                    <a:pt x="700682" y="655593"/>
                    <a:pt x="716228" y="658937"/>
                    <a:pt x="726831" y="668215"/>
                  </a:cubicBezTo>
                  <a:cubicBezTo>
                    <a:pt x="747626" y="686411"/>
                    <a:pt x="765907" y="707292"/>
                    <a:pt x="785446" y="726831"/>
                  </a:cubicBezTo>
                  <a:lnTo>
                    <a:pt x="808893" y="750277"/>
                  </a:lnTo>
                  <a:lnTo>
                    <a:pt x="844062" y="785446"/>
                  </a:lnTo>
                  <a:cubicBezTo>
                    <a:pt x="872445" y="870594"/>
                    <a:pt x="873971" y="858312"/>
                    <a:pt x="832339" y="1008184"/>
                  </a:cubicBezTo>
                  <a:cubicBezTo>
                    <a:pt x="828568" y="1021760"/>
                    <a:pt x="810044" y="1025909"/>
                    <a:pt x="797169" y="1031631"/>
                  </a:cubicBezTo>
                  <a:cubicBezTo>
                    <a:pt x="774585" y="1041669"/>
                    <a:pt x="750277" y="1047262"/>
                    <a:pt x="726831" y="1055077"/>
                  </a:cubicBezTo>
                  <a:cubicBezTo>
                    <a:pt x="715108" y="1058985"/>
                    <a:pt x="703779" y="1064377"/>
                    <a:pt x="691662" y="1066800"/>
                  </a:cubicBezTo>
                  <a:cubicBezTo>
                    <a:pt x="672123" y="1070708"/>
                    <a:pt x="652270" y="1073280"/>
                    <a:pt x="633046" y="1078523"/>
                  </a:cubicBezTo>
                  <a:cubicBezTo>
                    <a:pt x="609203" y="1085026"/>
                    <a:pt x="586154" y="1094154"/>
                    <a:pt x="562708" y="1101969"/>
                  </a:cubicBezTo>
                  <a:lnTo>
                    <a:pt x="527539" y="1113692"/>
                  </a:lnTo>
                  <a:cubicBezTo>
                    <a:pt x="484554" y="1109784"/>
                    <a:pt x="439532" y="1115618"/>
                    <a:pt x="398585" y="1101969"/>
                  </a:cubicBezTo>
                  <a:cubicBezTo>
                    <a:pt x="386862" y="1098061"/>
                    <a:pt x="387775" y="1079123"/>
                    <a:pt x="386862" y="1066800"/>
                  </a:cubicBezTo>
                  <a:cubicBezTo>
                    <a:pt x="379928" y="973190"/>
                    <a:pt x="384479" y="878846"/>
                    <a:pt x="375139" y="785446"/>
                  </a:cubicBezTo>
                  <a:cubicBezTo>
                    <a:pt x="372680" y="760854"/>
                    <a:pt x="356540" y="739342"/>
                    <a:pt x="351693" y="715107"/>
                  </a:cubicBezTo>
                  <a:cubicBezTo>
                    <a:pt x="345401" y="683651"/>
                    <a:pt x="333520" y="611650"/>
                    <a:pt x="316523" y="586154"/>
                  </a:cubicBezTo>
                  <a:cubicBezTo>
                    <a:pt x="308708" y="574431"/>
                    <a:pt x="299378" y="563586"/>
                    <a:pt x="293077" y="550984"/>
                  </a:cubicBezTo>
                  <a:cubicBezTo>
                    <a:pt x="287551" y="539931"/>
                    <a:pt x="288209" y="526097"/>
                    <a:pt x="281354" y="515815"/>
                  </a:cubicBezTo>
                  <a:cubicBezTo>
                    <a:pt x="272158" y="502021"/>
                    <a:pt x="256799" y="493382"/>
                    <a:pt x="246185" y="480646"/>
                  </a:cubicBezTo>
                  <a:cubicBezTo>
                    <a:pt x="197340" y="422031"/>
                    <a:pt x="252046" y="465015"/>
                    <a:pt x="187569" y="422031"/>
                  </a:cubicBezTo>
                  <a:cubicBezTo>
                    <a:pt x="69738" y="431095"/>
                    <a:pt x="49987" y="392395"/>
                    <a:pt x="11723" y="468923"/>
                  </a:cubicBezTo>
                  <a:cubicBezTo>
                    <a:pt x="6197" y="479976"/>
                    <a:pt x="3908" y="492369"/>
                    <a:pt x="0" y="504092"/>
                  </a:cubicBezTo>
                  <a:cubicBezTo>
                    <a:pt x="3908" y="601784"/>
                    <a:pt x="4757" y="699647"/>
                    <a:pt x="11723" y="797169"/>
                  </a:cubicBezTo>
                  <a:cubicBezTo>
                    <a:pt x="12603" y="809495"/>
                    <a:pt x="17920" y="821286"/>
                    <a:pt x="23446" y="832338"/>
                  </a:cubicBezTo>
                  <a:cubicBezTo>
                    <a:pt x="29747" y="844940"/>
                    <a:pt x="39077" y="855784"/>
                    <a:pt x="46893" y="867507"/>
                  </a:cubicBezTo>
                  <a:cubicBezTo>
                    <a:pt x="50801" y="879230"/>
                    <a:pt x="50896" y="893027"/>
                    <a:pt x="58616" y="902677"/>
                  </a:cubicBezTo>
                  <a:cubicBezTo>
                    <a:pt x="67417" y="913679"/>
                    <a:pt x="82320" y="917934"/>
                    <a:pt x="93785" y="926123"/>
                  </a:cubicBezTo>
                  <a:cubicBezTo>
                    <a:pt x="226065" y="1020609"/>
                    <a:pt x="74389" y="922287"/>
                    <a:pt x="175846" y="973015"/>
                  </a:cubicBezTo>
                  <a:cubicBezTo>
                    <a:pt x="188448" y="979316"/>
                    <a:pt x="198141" y="990739"/>
                    <a:pt x="211016" y="996461"/>
                  </a:cubicBezTo>
                  <a:cubicBezTo>
                    <a:pt x="233600" y="1006498"/>
                    <a:pt x="257908" y="1012091"/>
                    <a:pt x="281354" y="1019907"/>
                  </a:cubicBezTo>
                  <a:cubicBezTo>
                    <a:pt x="339079" y="1039149"/>
                    <a:pt x="304321" y="1029597"/>
                    <a:pt x="386862" y="1043354"/>
                  </a:cubicBezTo>
                  <a:cubicBezTo>
                    <a:pt x="465016" y="1039446"/>
                    <a:pt x="543366" y="1038410"/>
                    <a:pt x="621323" y="1031631"/>
                  </a:cubicBezTo>
                  <a:cubicBezTo>
                    <a:pt x="633634" y="1030560"/>
                    <a:pt x="645691" y="1025908"/>
                    <a:pt x="656493" y="1019907"/>
                  </a:cubicBezTo>
                  <a:cubicBezTo>
                    <a:pt x="681125" y="1006222"/>
                    <a:pt x="726831" y="973015"/>
                    <a:pt x="726831" y="973015"/>
                  </a:cubicBezTo>
                  <a:cubicBezTo>
                    <a:pt x="730739" y="961292"/>
                    <a:pt x="738554" y="950203"/>
                    <a:pt x="738554" y="937846"/>
                  </a:cubicBezTo>
                  <a:cubicBezTo>
                    <a:pt x="738554" y="902460"/>
                    <a:pt x="738021" y="865908"/>
                    <a:pt x="726831" y="832338"/>
                  </a:cubicBezTo>
                  <a:cubicBezTo>
                    <a:pt x="721588" y="816610"/>
                    <a:pt x="704398" y="807783"/>
                    <a:pt x="691662" y="797169"/>
                  </a:cubicBezTo>
                  <a:cubicBezTo>
                    <a:pt x="661361" y="771918"/>
                    <a:pt x="656572" y="773749"/>
                    <a:pt x="621323" y="762000"/>
                  </a:cubicBezTo>
                  <a:cubicBezTo>
                    <a:pt x="609600" y="754185"/>
                    <a:pt x="597156" y="747356"/>
                    <a:pt x="586154" y="738554"/>
                  </a:cubicBezTo>
                  <a:cubicBezTo>
                    <a:pt x="562292" y="719464"/>
                    <a:pt x="556670" y="706049"/>
                    <a:pt x="539262" y="679938"/>
                  </a:cubicBezTo>
                  <a:cubicBezTo>
                    <a:pt x="653642" y="565558"/>
                    <a:pt x="564482" y="637578"/>
                    <a:pt x="914400" y="656492"/>
                  </a:cubicBezTo>
                  <a:cubicBezTo>
                    <a:pt x="938774" y="657810"/>
                    <a:pt x="1061920" y="675891"/>
                    <a:pt x="1090246" y="679938"/>
                  </a:cubicBezTo>
                  <a:lnTo>
                    <a:pt x="1160585" y="703384"/>
                  </a:lnTo>
                  <a:lnTo>
                    <a:pt x="1195754" y="715107"/>
                  </a:lnTo>
                  <a:cubicBezTo>
                    <a:pt x="1203569" y="722923"/>
                    <a:pt x="1210569" y="731649"/>
                    <a:pt x="1219200" y="738554"/>
                  </a:cubicBezTo>
                  <a:cubicBezTo>
                    <a:pt x="1230202" y="747356"/>
                    <a:pt x="1245567" y="750998"/>
                    <a:pt x="1254369" y="762000"/>
                  </a:cubicBezTo>
                  <a:cubicBezTo>
                    <a:pt x="1262089" y="771649"/>
                    <a:pt x="1260567" y="786116"/>
                    <a:pt x="1266093" y="797169"/>
                  </a:cubicBezTo>
                  <a:cubicBezTo>
                    <a:pt x="1301063" y="867108"/>
                    <a:pt x="1287035" y="799275"/>
                    <a:pt x="1348154" y="890954"/>
                  </a:cubicBezTo>
                  <a:cubicBezTo>
                    <a:pt x="1355969" y="902677"/>
                    <a:pt x="1361637" y="916160"/>
                    <a:pt x="1371600" y="926123"/>
                  </a:cubicBezTo>
                  <a:cubicBezTo>
                    <a:pt x="1381563" y="936086"/>
                    <a:pt x="1393894" y="943847"/>
                    <a:pt x="1406769" y="949569"/>
                  </a:cubicBezTo>
                  <a:cubicBezTo>
                    <a:pt x="1429353" y="959606"/>
                    <a:pt x="1477108" y="973015"/>
                    <a:pt x="1477108" y="973015"/>
                  </a:cubicBezTo>
                  <a:cubicBezTo>
                    <a:pt x="1504462" y="969107"/>
                    <a:pt x="1534455" y="973649"/>
                    <a:pt x="1559169" y="961292"/>
                  </a:cubicBezTo>
                  <a:cubicBezTo>
                    <a:pt x="1570222" y="955766"/>
                    <a:pt x="1570893" y="938480"/>
                    <a:pt x="1570893" y="926123"/>
                  </a:cubicBezTo>
                  <a:cubicBezTo>
                    <a:pt x="1570893" y="867378"/>
                    <a:pt x="1565319" y="808700"/>
                    <a:pt x="1559169" y="750277"/>
                  </a:cubicBezTo>
                  <a:cubicBezTo>
                    <a:pt x="1557482" y="734253"/>
                    <a:pt x="1551872" y="718876"/>
                    <a:pt x="1547446" y="703384"/>
                  </a:cubicBezTo>
                  <a:cubicBezTo>
                    <a:pt x="1535653" y="662108"/>
                    <a:pt x="1522417" y="631464"/>
                    <a:pt x="1488831" y="597877"/>
                  </a:cubicBezTo>
                  <a:cubicBezTo>
                    <a:pt x="1465385" y="574431"/>
                    <a:pt x="1449949" y="538023"/>
                    <a:pt x="1418493" y="527538"/>
                  </a:cubicBezTo>
                  <a:cubicBezTo>
                    <a:pt x="1368038" y="510720"/>
                    <a:pt x="1395311" y="518812"/>
                    <a:pt x="1336431" y="504092"/>
                  </a:cubicBezTo>
                  <a:cubicBezTo>
                    <a:pt x="1184234" y="402627"/>
                    <a:pt x="1376031" y="521518"/>
                    <a:pt x="902677" y="468923"/>
                  </a:cubicBezTo>
                  <a:cubicBezTo>
                    <a:pt x="888674" y="467367"/>
                    <a:pt x="887046" y="445477"/>
                    <a:pt x="879231" y="433754"/>
                  </a:cubicBezTo>
                  <a:cubicBezTo>
                    <a:pt x="883139" y="422031"/>
                    <a:pt x="880225" y="404715"/>
                    <a:pt x="890954" y="398584"/>
                  </a:cubicBezTo>
                  <a:cubicBezTo>
                    <a:pt x="911592" y="386791"/>
                    <a:pt x="937800" y="390475"/>
                    <a:pt x="961293" y="386861"/>
                  </a:cubicBezTo>
                  <a:cubicBezTo>
                    <a:pt x="988603" y="382659"/>
                    <a:pt x="1016000" y="379046"/>
                    <a:pt x="1043354" y="375138"/>
                  </a:cubicBezTo>
                  <a:cubicBezTo>
                    <a:pt x="1055077" y="371230"/>
                    <a:pt x="1068874" y="371134"/>
                    <a:pt x="1078523" y="363415"/>
                  </a:cubicBezTo>
                  <a:cubicBezTo>
                    <a:pt x="1107934" y="339886"/>
                    <a:pt x="1111927" y="302154"/>
                    <a:pt x="1090246" y="269631"/>
                  </a:cubicBezTo>
                  <a:cubicBezTo>
                    <a:pt x="1083392" y="259349"/>
                    <a:pt x="1066130" y="263433"/>
                    <a:pt x="1055077" y="257907"/>
                  </a:cubicBezTo>
                  <a:cubicBezTo>
                    <a:pt x="1042475" y="251606"/>
                    <a:pt x="1032783" y="240183"/>
                    <a:pt x="1019908" y="234461"/>
                  </a:cubicBezTo>
                  <a:cubicBezTo>
                    <a:pt x="969763" y="212174"/>
                    <a:pt x="950417" y="212932"/>
                    <a:pt x="902677" y="199292"/>
                  </a:cubicBezTo>
                  <a:cubicBezTo>
                    <a:pt x="890795" y="195897"/>
                    <a:pt x="878561" y="193095"/>
                    <a:pt x="867508" y="187569"/>
                  </a:cubicBezTo>
                  <a:cubicBezTo>
                    <a:pt x="854906" y="181268"/>
                    <a:pt x="845580" y="168938"/>
                    <a:pt x="832339" y="164123"/>
                  </a:cubicBezTo>
                  <a:cubicBezTo>
                    <a:pt x="802055" y="153111"/>
                    <a:pt x="769124" y="150867"/>
                    <a:pt x="738554" y="140677"/>
                  </a:cubicBezTo>
                  <a:cubicBezTo>
                    <a:pt x="671318" y="118265"/>
                    <a:pt x="736729" y="138453"/>
                    <a:pt x="644769" y="117231"/>
                  </a:cubicBezTo>
                  <a:cubicBezTo>
                    <a:pt x="613371" y="109985"/>
                    <a:pt x="582246" y="101600"/>
                    <a:pt x="550985" y="93784"/>
                  </a:cubicBezTo>
                  <a:cubicBezTo>
                    <a:pt x="492099" y="79062"/>
                    <a:pt x="519382" y="87157"/>
                    <a:pt x="468923" y="70338"/>
                  </a:cubicBezTo>
                  <a:cubicBezTo>
                    <a:pt x="402492" y="74246"/>
                    <a:pt x="335846" y="75440"/>
                    <a:pt x="269631" y="82061"/>
                  </a:cubicBezTo>
                  <a:cubicBezTo>
                    <a:pt x="257335" y="83291"/>
                    <a:pt x="243200" y="85046"/>
                    <a:pt x="234462" y="93784"/>
                  </a:cubicBezTo>
                  <a:cubicBezTo>
                    <a:pt x="225724" y="102522"/>
                    <a:pt x="226647" y="117231"/>
                    <a:pt x="222739" y="128954"/>
                  </a:cubicBezTo>
                  <a:cubicBezTo>
                    <a:pt x="226647" y="152400"/>
                    <a:pt x="225634" y="177223"/>
                    <a:pt x="234462" y="199292"/>
                  </a:cubicBezTo>
                  <a:cubicBezTo>
                    <a:pt x="237685" y="207349"/>
                    <a:pt x="277639" y="259339"/>
                    <a:pt x="293077" y="269631"/>
                  </a:cubicBezTo>
                  <a:cubicBezTo>
                    <a:pt x="307617" y="279325"/>
                    <a:pt x="324338" y="285262"/>
                    <a:pt x="339969" y="293077"/>
                  </a:cubicBezTo>
                  <a:cubicBezTo>
                    <a:pt x="379046" y="289169"/>
                    <a:pt x="418934" y="290185"/>
                    <a:pt x="457200" y="281354"/>
                  </a:cubicBezTo>
                  <a:cubicBezTo>
                    <a:pt x="495321" y="272557"/>
                    <a:pt x="487304" y="251568"/>
                    <a:pt x="515816" y="234461"/>
                  </a:cubicBezTo>
                  <a:cubicBezTo>
                    <a:pt x="526412" y="228103"/>
                    <a:pt x="539932" y="228264"/>
                    <a:pt x="550985" y="222738"/>
                  </a:cubicBezTo>
                  <a:cubicBezTo>
                    <a:pt x="641887" y="177287"/>
                    <a:pt x="532925" y="217035"/>
                    <a:pt x="621323" y="187569"/>
                  </a:cubicBezTo>
                  <a:cubicBezTo>
                    <a:pt x="636954" y="175846"/>
                    <a:pt x="652317" y="163756"/>
                    <a:pt x="668216" y="152400"/>
                  </a:cubicBezTo>
                  <a:cubicBezTo>
                    <a:pt x="679681" y="144211"/>
                    <a:pt x="692383" y="137756"/>
                    <a:pt x="703385" y="128954"/>
                  </a:cubicBezTo>
                  <a:cubicBezTo>
                    <a:pt x="712016" y="122049"/>
                    <a:pt x="717353" y="111194"/>
                    <a:pt x="726831" y="105507"/>
                  </a:cubicBezTo>
                  <a:cubicBezTo>
                    <a:pt x="737427" y="99149"/>
                    <a:pt x="750642" y="98652"/>
                    <a:pt x="762000" y="93784"/>
                  </a:cubicBezTo>
                  <a:cubicBezTo>
                    <a:pt x="778063" y="86900"/>
                    <a:pt x="792830" y="77222"/>
                    <a:pt x="808893" y="70338"/>
                  </a:cubicBezTo>
                  <a:cubicBezTo>
                    <a:pt x="820251" y="65470"/>
                    <a:pt x="833009" y="64141"/>
                    <a:pt x="844062" y="58615"/>
                  </a:cubicBezTo>
                  <a:cubicBezTo>
                    <a:pt x="856664" y="52314"/>
                    <a:pt x="866356" y="40891"/>
                    <a:pt x="879231" y="35169"/>
                  </a:cubicBezTo>
                  <a:cubicBezTo>
                    <a:pt x="901815" y="25132"/>
                    <a:pt x="926123" y="19538"/>
                    <a:pt x="949569" y="11723"/>
                  </a:cubicBezTo>
                  <a:lnTo>
                    <a:pt x="984739" y="0"/>
                  </a:lnTo>
                  <a:cubicBezTo>
                    <a:pt x="1066800" y="3908"/>
                    <a:pt x="1149271" y="2651"/>
                    <a:pt x="1230923" y="11723"/>
                  </a:cubicBezTo>
                  <a:cubicBezTo>
                    <a:pt x="1255486" y="14452"/>
                    <a:pt x="1301262" y="35169"/>
                    <a:pt x="1301262" y="35169"/>
                  </a:cubicBezTo>
                  <a:cubicBezTo>
                    <a:pt x="1312985" y="46892"/>
                    <a:pt x="1327235" y="56544"/>
                    <a:pt x="1336431" y="70338"/>
                  </a:cubicBezTo>
                  <a:cubicBezTo>
                    <a:pt x="1365344" y="113707"/>
                    <a:pt x="1340384" y="231952"/>
                    <a:pt x="1336431" y="246184"/>
                  </a:cubicBezTo>
                  <a:cubicBezTo>
                    <a:pt x="1328889" y="273335"/>
                    <a:pt x="1305170" y="293077"/>
                    <a:pt x="1289539" y="316523"/>
                  </a:cubicBezTo>
                  <a:cubicBezTo>
                    <a:pt x="1281724" y="328246"/>
                    <a:pt x="1270549" y="338326"/>
                    <a:pt x="1266093" y="351692"/>
                  </a:cubicBezTo>
                  <a:lnTo>
                    <a:pt x="1242646" y="422031"/>
                  </a:lnTo>
                  <a:lnTo>
                    <a:pt x="1230923" y="457200"/>
                  </a:lnTo>
                  <a:cubicBezTo>
                    <a:pt x="1235881" y="501819"/>
                    <a:pt x="1226331" y="563085"/>
                    <a:pt x="1266093" y="597877"/>
                  </a:cubicBezTo>
                  <a:cubicBezTo>
                    <a:pt x="1287300" y="616433"/>
                    <a:pt x="1336431" y="644769"/>
                    <a:pt x="1336431" y="644769"/>
                  </a:cubicBezTo>
                  <a:cubicBezTo>
                    <a:pt x="1355969" y="640861"/>
                    <a:pt x="1377746" y="642932"/>
                    <a:pt x="1395046" y="633046"/>
                  </a:cubicBezTo>
                  <a:cubicBezTo>
                    <a:pt x="1413763" y="622351"/>
                    <a:pt x="1424198" y="580760"/>
                    <a:pt x="1430216" y="562707"/>
                  </a:cubicBezTo>
                  <a:cubicBezTo>
                    <a:pt x="1426308" y="531446"/>
                    <a:pt x="1427546" y="499099"/>
                    <a:pt x="1418493" y="468923"/>
                  </a:cubicBezTo>
                  <a:cubicBezTo>
                    <a:pt x="1415317" y="458336"/>
                    <a:pt x="1400733" y="454955"/>
                    <a:pt x="1395046" y="445477"/>
                  </a:cubicBezTo>
                  <a:cubicBezTo>
                    <a:pt x="1388688" y="434881"/>
                    <a:pt x="1392061" y="419045"/>
                    <a:pt x="1383323" y="410307"/>
                  </a:cubicBezTo>
                  <a:cubicBezTo>
                    <a:pt x="1374585" y="401569"/>
                    <a:pt x="1359207" y="404110"/>
                    <a:pt x="1348154" y="398584"/>
                  </a:cubicBezTo>
                  <a:cubicBezTo>
                    <a:pt x="1267196" y="358105"/>
                    <a:pt x="1363685" y="387813"/>
                    <a:pt x="1266093" y="363415"/>
                  </a:cubicBezTo>
                  <a:cubicBezTo>
                    <a:pt x="1203570" y="367323"/>
                    <a:pt x="1140475" y="365845"/>
                    <a:pt x="1078523" y="375138"/>
                  </a:cubicBezTo>
                  <a:cubicBezTo>
                    <a:pt x="875613" y="405574"/>
                    <a:pt x="1176149" y="398584"/>
                    <a:pt x="984739" y="398584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Ovaal 21"/>
            <p:cNvSpPr/>
            <p:nvPr/>
          </p:nvSpPr>
          <p:spPr>
            <a:xfrm>
              <a:off x="1376831" y="1923311"/>
              <a:ext cx="31824" cy="24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Ovaal 21"/>
            <p:cNvSpPr/>
            <p:nvPr/>
          </p:nvSpPr>
          <p:spPr>
            <a:xfrm>
              <a:off x="1511393" y="1504058"/>
              <a:ext cx="31824" cy="24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Ovaal 21"/>
            <p:cNvSpPr/>
            <p:nvPr/>
          </p:nvSpPr>
          <p:spPr>
            <a:xfrm>
              <a:off x="1689592" y="1854025"/>
              <a:ext cx="31824" cy="24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Ovaal 21"/>
            <p:cNvSpPr/>
            <p:nvPr/>
          </p:nvSpPr>
          <p:spPr>
            <a:xfrm>
              <a:off x="1564916" y="1891568"/>
              <a:ext cx="31824" cy="24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2298428" y="1171543"/>
            <a:ext cx="426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00FF"/>
                </a:solidFill>
              </a:rPr>
              <a:t>NPs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709811" y="1213342"/>
            <a:ext cx="1229026" cy="612733"/>
            <a:chOff x="6077822" y="474785"/>
            <a:chExt cx="1781143" cy="931983"/>
          </a:xfrm>
        </p:grpSpPr>
        <p:grpSp>
          <p:nvGrpSpPr>
            <p:cNvPr id="107" name="Group 106"/>
            <p:cNvGrpSpPr/>
            <p:nvPr/>
          </p:nvGrpSpPr>
          <p:grpSpPr>
            <a:xfrm>
              <a:off x="6077822" y="474785"/>
              <a:ext cx="1781143" cy="931983"/>
              <a:chOff x="6222586" y="2734408"/>
              <a:chExt cx="2745568" cy="1783456"/>
            </a:xfrm>
          </p:grpSpPr>
          <p:sp>
            <p:nvSpPr>
              <p:cNvPr id="120" name="Freeform 119"/>
              <p:cNvSpPr/>
              <p:nvPr/>
            </p:nvSpPr>
            <p:spPr>
              <a:xfrm>
                <a:off x="6488723" y="2734408"/>
                <a:ext cx="2329962" cy="861645"/>
              </a:xfrm>
              <a:custGeom>
                <a:avLst/>
                <a:gdLst>
                  <a:gd name="connsiteX0" fmla="*/ 0 w 2329962"/>
                  <a:gd name="connsiteY0" fmla="*/ 52754 h 861646"/>
                  <a:gd name="connsiteX1" fmla="*/ 17585 w 2329962"/>
                  <a:gd name="connsiteY1" fmla="*/ 96715 h 861646"/>
                  <a:gd name="connsiteX2" fmla="*/ 43962 w 2329962"/>
                  <a:gd name="connsiteY2" fmla="*/ 123092 h 861646"/>
                  <a:gd name="connsiteX3" fmla="*/ 87923 w 2329962"/>
                  <a:gd name="connsiteY3" fmla="*/ 167054 h 861646"/>
                  <a:gd name="connsiteX4" fmla="*/ 123092 w 2329962"/>
                  <a:gd name="connsiteY4" fmla="*/ 228600 h 861646"/>
                  <a:gd name="connsiteX5" fmla="*/ 149469 w 2329962"/>
                  <a:gd name="connsiteY5" fmla="*/ 246184 h 861646"/>
                  <a:gd name="connsiteX6" fmla="*/ 175846 w 2329962"/>
                  <a:gd name="connsiteY6" fmla="*/ 272561 h 861646"/>
                  <a:gd name="connsiteX7" fmla="*/ 202223 w 2329962"/>
                  <a:gd name="connsiteY7" fmla="*/ 281354 h 861646"/>
                  <a:gd name="connsiteX8" fmla="*/ 228600 w 2329962"/>
                  <a:gd name="connsiteY8" fmla="*/ 298938 h 861646"/>
                  <a:gd name="connsiteX9" fmla="*/ 290146 w 2329962"/>
                  <a:gd name="connsiteY9" fmla="*/ 307730 h 861646"/>
                  <a:gd name="connsiteX10" fmla="*/ 351692 w 2329962"/>
                  <a:gd name="connsiteY10" fmla="*/ 325315 h 861646"/>
                  <a:gd name="connsiteX11" fmla="*/ 378069 w 2329962"/>
                  <a:gd name="connsiteY11" fmla="*/ 342900 h 861646"/>
                  <a:gd name="connsiteX12" fmla="*/ 386862 w 2329962"/>
                  <a:gd name="connsiteY12" fmla="*/ 369277 h 861646"/>
                  <a:gd name="connsiteX13" fmla="*/ 395654 w 2329962"/>
                  <a:gd name="connsiteY13" fmla="*/ 483577 h 861646"/>
                  <a:gd name="connsiteX14" fmla="*/ 413239 w 2329962"/>
                  <a:gd name="connsiteY14" fmla="*/ 518746 h 861646"/>
                  <a:gd name="connsiteX15" fmla="*/ 457200 w 2329962"/>
                  <a:gd name="connsiteY15" fmla="*/ 571500 h 861646"/>
                  <a:gd name="connsiteX16" fmla="*/ 474785 w 2329962"/>
                  <a:gd name="connsiteY16" fmla="*/ 597877 h 861646"/>
                  <a:gd name="connsiteX17" fmla="*/ 501162 w 2329962"/>
                  <a:gd name="connsiteY17" fmla="*/ 624254 h 861646"/>
                  <a:gd name="connsiteX18" fmla="*/ 527539 w 2329962"/>
                  <a:gd name="connsiteY18" fmla="*/ 659423 h 861646"/>
                  <a:gd name="connsiteX19" fmla="*/ 553915 w 2329962"/>
                  <a:gd name="connsiteY19" fmla="*/ 668215 h 861646"/>
                  <a:gd name="connsiteX20" fmla="*/ 633046 w 2329962"/>
                  <a:gd name="connsiteY20" fmla="*/ 720969 h 861646"/>
                  <a:gd name="connsiteX21" fmla="*/ 659423 w 2329962"/>
                  <a:gd name="connsiteY21" fmla="*/ 738554 h 861646"/>
                  <a:gd name="connsiteX22" fmla="*/ 738554 w 2329962"/>
                  <a:gd name="connsiteY22" fmla="*/ 764930 h 861646"/>
                  <a:gd name="connsiteX23" fmla="*/ 764931 w 2329962"/>
                  <a:gd name="connsiteY23" fmla="*/ 773723 h 861646"/>
                  <a:gd name="connsiteX24" fmla="*/ 888023 w 2329962"/>
                  <a:gd name="connsiteY24" fmla="*/ 764930 h 861646"/>
                  <a:gd name="connsiteX25" fmla="*/ 896815 w 2329962"/>
                  <a:gd name="connsiteY25" fmla="*/ 738554 h 861646"/>
                  <a:gd name="connsiteX26" fmla="*/ 905608 w 2329962"/>
                  <a:gd name="connsiteY26" fmla="*/ 439615 h 861646"/>
                  <a:gd name="connsiteX27" fmla="*/ 914400 w 2329962"/>
                  <a:gd name="connsiteY27" fmla="*/ 413238 h 861646"/>
                  <a:gd name="connsiteX28" fmla="*/ 923192 w 2329962"/>
                  <a:gd name="connsiteY28" fmla="*/ 272561 h 861646"/>
                  <a:gd name="connsiteX29" fmla="*/ 949569 w 2329962"/>
                  <a:gd name="connsiteY29" fmla="*/ 254977 h 861646"/>
                  <a:gd name="connsiteX30" fmla="*/ 1028700 w 2329962"/>
                  <a:gd name="connsiteY30" fmla="*/ 263769 h 861646"/>
                  <a:gd name="connsiteX31" fmla="*/ 1046285 w 2329962"/>
                  <a:gd name="connsiteY31" fmla="*/ 342900 h 861646"/>
                  <a:gd name="connsiteX32" fmla="*/ 1055077 w 2329962"/>
                  <a:gd name="connsiteY32" fmla="*/ 395654 h 861646"/>
                  <a:gd name="connsiteX33" fmla="*/ 1063869 w 2329962"/>
                  <a:gd name="connsiteY33" fmla="*/ 430823 h 861646"/>
                  <a:gd name="connsiteX34" fmla="*/ 1081454 w 2329962"/>
                  <a:gd name="connsiteY34" fmla="*/ 518746 h 861646"/>
                  <a:gd name="connsiteX35" fmla="*/ 1116623 w 2329962"/>
                  <a:gd name="connsiteY35" fmla="*/ 589084 h 861646"/>
                  <a:gd name="connsiteX36" fmla="*/ 1169377 w 2329962"/>
                  <a:gd name="connsiteY36" fmla="*/ 606669 h 861646"/>
                  <a:gd name="connsiteX37" fmla="*/ 1186962 w 2329962"/>
                  <a:gd name="connsiteY37" fmla="*/ 571500 h 861646"/>
                  <a:gd name="connsiteX38" fmla="*/ 1222131 w 2329962"/>
                  <a:gd name="connsiteY38" fmla="*/ 492369 h 861646"/>
                  <a:gd name="connsiteX39" fmla="*/ 1301262 w 2329962"/>
                  <a:gd name="connsiteY39" fmla="*/ 448407 h 861646"/>
                  <a:gd name="connsiteX40" fmla="*/ 1354015 w 2329962"/>
                  <a:gd name="connsiteY40" fmla="*/ 457200 h 861646"/>
                  <a:gd name="connsiteX41" fmla="*/ 1397977 w 2329962"/>
                  <a:gd name="connsiteY41" fmla="*/ 509954 h 861646"/>
                  <a:gd name="connsiteX42" fmla="*/ 1424354 w 2329962"/>
                  <a:gd name="connsiteY42" fmla="*/ 536330 h 861646"/>
                  <a:gd name="connsiteX43" fmla="*/ 1441939 w 2329962"/>
                  <a:gd name="connsiteY43" fmla="*/ 562707 h 861646"/>
                  <a:gd name="connsiteX44" fmla="*/ 1450731 w 2329962"/>
                  <a:gd name="connsiteY44" fmla="*/ 589084 h 861646"/>
                  <a:gd name="connsiteX45" fmla="*/ 1494692 w 2329962"/>
                  <a:gd name="connsiteY45" fmla="*/ 641838 h 861646"/>
                  <a:gd name="connsiteX46" fmla="*/ 1521069 w 2329962"/>
                  <a:gd name="connsiteY46" fmla="*/ 703384 h 861646"/>
                  <a:gd name="connsiteX47" fmla="*/ 1538654 w 2329962"/>
                  <a:gd name="connsiteY47" fmla="*/ 729761 h 861646"/>
                  <a:gd name="connsiteX48" fmla="*/ 1565031 w 2329962"/>
                  <a:gd name="connsiteY48" fmla="*/ 747346 h 861646"/>
                  <a:gd name="connsiteX49" fmla="*/ 1582615 w 2329962"/>
                  <a:gd name="connsiteY49" fmla="*/ 773723 h 861646"/>
                  <a:gd name="connsiteX50" fmla="*/ 1635369 w 2329962"/>
                  <a:gd name="connsiteY50" fmla="*/ 808892 h 861646"/>
                  <a:gd name="connsiteX51" fmla="*/ 1705708 w 2329962"/>
                  <a:gd name="connsiteY51" fmla="*/ 826477 h 861646"/>
                  <a:gd name="connsiteX52" fmla="*/ 1740877 w 2329962"/>
                  <a:gd name="connsiteY52" fmla="*/ 844061 h 861646"/>
                  <a:gd name="connsiteX53" fmla="*/ 1793631 w 2329962"/>
                  <a:gd name="connsiteY53" fmla="*/ 861646 h 861646"/>
                  <a:gd name="connsiteX54" fmla="*/ 1890346 w 2329962"/>
                  <a:gd name="connsiteY54" fmla="*/ 826477 h 861646"/>
                  <a:gd name="connsiteX55" fmla="*/ 1907931 w 2329962"/>
                  <a:gd name="connsiteY55" fmla="*/ 791307 h 861646"/>
                  <a:gd name="connsiteX56" fmla="*/ 1943100 w 2329962"/>
                  <a:gd name="connsiteY56" fmla="*/ 738554 h 861646"/>
                  <a:gd name="connsiteX57" fmla="*/ 1969477 w 2329962"/>
                  <a:gd name="connsiteY57" fmla="*/ 685800 h 861646"/>
                  <a:gd name="connsiteX58" fmla="*/ 2022231 w 2329962"/>
                  <a:gd name="connsiteY58" fmla="*/ 606669 h 861646"/>
                  <a:gd name="connsiteX59" fmla="*/ 2031023 w 2329962"/>
                  <a:gd name="connsiteY59" fmla="*/ 580292 h 861646"/>
                  <a:gd name="connsiteX60" fmla="*/ 2066192 w 2329962"/>
                  <a:gd name="connsiteY60" fmla="*/ 527538 h 861646"/>
                  <a:gd name="connsiteX61" fmla="*/ 2101362 w 2329962"/>
                  <a:gd name="connsiteY61" fmla="*/ 448407 h 861646"/>
                  <a:gd name="connsiteX62" fmla="*/ 2118946 w 2329962"/>
                  <a:gd name="connsiteY62" fmla="*/ 378069 h 861646"/>
                  <a:gd name="connsiteX63" fmla="*/ 2154115 w 2329962"/>
                  <a:gd name="connsiteY63" fmla="*/ 325315 h 861646"/>
                  <a:gd name="connsiteX64" fmla="*/ 2171700 w 2329962"/>
                  <a:gd name="connsiteY64" fmla="*/ 298938 h 861646"/>
                  <a:gd name="connsiteX65" fmla="*/ 2189285 w 2329962"/>
                  <a:gd name="connsiteY65" fmla="*/ 272561 h 861646"/>
                  <a:gd name="connsiteX66" fmla="*/ 2215662 w 2329962"/>
                  <a:gd name="connsiteY66" fmla="*/ 254977 h 861646"/>
                  <a:gd name="connsiteX67" fmla="*/ 2250831 w 2329962"/>
                  <a:gd name="connsiteY67" fmla="*/ 202223 h 861646"/>
                  <a:gd name="connsiteX68" fmla="*/ 2268415 w 2329962"/>
                  <a:gd name="connsiteY68" fmla="*/ 149469 h 861646"/>
                  <a:gd name="connsiteX69" fmla="*/ 2286000 w 2329962"/>
                  <a:gd name="connsiteY69" fmla="*/ 96715 h 861646"/>
                  <a:gd name="connsiteX70" fmla="*/ 2294792 w 2329962"/>
                  <a:gd name="connsiteY70" fmla="*/ 61546 h 861646"/>
                  <a:gd name="connsiteX71" fmla="*/ 2303585 w 2329962"/>
                  <a:gd name="connsiteY71" fmla="*/ 17584 h 861646"/>
                  <a:gd name="connsiteX72" fmla="*/ 2329962 w 2329962"/>
                  <a:gd name="connsiteY72" fmla="*/ 0 h 86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2329962" h="861646">
                    <a:moveTo>
                      <a:pt x="0" y="52754"/>
                    </a:moveTo>
                    <a:cubicBezTo>
                      <a:pt x="5862" y="67408"/>
                      <a:pt x="9220" y="83331"/>
                      <a:pt x="17585" y="96715"/>
                    </a:cubicBezTo>
                    <a:cubicBezTo>
                      <a:pt x="24175" y="107259"/>
                      <a:pt x="36002" y="113540"/>
                      <a:pt x="43962" y="123092"/>
                    </a:cubicBezTo>
                    <a:cubicBezTo>
                      <a:pt x="80597" y="167055"/>
                      <a:pt x="39564" y="134814"/>
                      <a:pt x="87923" y="167054"/>
                    </a:cubicBezTo>
                    <a:cubicBezTo>
                      <a:pt x="94817" y="180842"/>
                      <a:pt x="110667" y="216175"/>
                      <a:pt x="123092" y="228600"/>
                    </a:cubicBezTo>
                    <a:cubicBezTo>
                      <a:pt x="130564" y="236072"/>
                      <a:pt x="141351" y="239419"/>
                      <a:pt x="149469" y="246184"/>
                    </a:cubicBezTo>
                    <a:cubicBezTo>
                      <a:pt x="159021" y="254144"/>
                      <a:pt x="165500" y="265664"/>
                      <a:pt x="175846" y="272561"/>
                    </a:cubicBezTo>
                    <a:cubicBezTo>
                      <a:pt x="183557" y="277702"/>
                      <a:pt x="193933" y="277209"/>
                      <a:pt x="202223" y="281354"/>
                    </a:cubicBezTo>
                    <a:cubicBezTo>
                      <a:pt x="211674" y="286080"/>
                      <a:pt x="218479" y="295902"/>
                      <a:pt x="228600" y="298938"/>
                    </a:cubicBezTo>
                    <a:cubicBezTo>
                      <a:pt x="248450" y="304893"/>
                      <a:pt x="269757" y="304023"/>
                      <a:pt x="290146" y="307730"/>
                    </a:cubicBezTo>
                    <a:cubicBezTo>
                      <a:pt x="314427" y="312145"/>
                      <a:pt x="329098" y="317784"/>
                      <a:pt x="351692" y="325315"/>
                    </a:cubicBezTo>
                    <a:cubicBezTo>
                      <a:pt x="360484" y="331177"/>
                      <a:pt x="371468" y="334648"/>
                      <a:pt x="378069" y="342900"/>
                    </a:cubicBezTo>
                    <a:cubicBezTo>
                      <a:pt x="383859" y="350137"/>
                      <a:pt x="385712" y="360081"/>
                      <a:pt x="386862" y="369277"/>
                    </a:cubicBezTo>
                    <a:cubicBezTo>
                      <a:pt x="391602" y="407194"/>
                      <a:pt x="389013" y="445946"/>
                      <a:pt x="395654" y="483577"/>
                    </a:cubicBezTo>
                    <a:cubicBezTo>
                      <a:pt x="397932" y="496484"/>
                      <a:pt x="406736" y="507366"/>
                      <a:pt x="413239" y="518746"/>
                    </a:cubicBezTo>
                    <a:cubicBezTo>
                      <a:pt x="437054" y="560423"/>
                      <a:pt x="424134" y="531822"/>
                      <a:pt x="457200" y="571500"/>
                    </a:cubicBezTo>
                    <a:cubicBezTo>
                      <a:pt x="463965" y="579618"/>
                      <a:pt x="468020" y="589759"/>
                      <a:pt x="474785" y="597877"/>
                    </a:cubicBezTo>
                    <a:cubicBezTo>
                      <a:pt x="482745" y="607429"/>
                      <a:pt x="493070" y="614813"/>
                      <a:pt x="501162" y="624254"/>
                    </a:cubicBezTo>
                    <a:cubicBezTo>
                      <a:pt x="510699" y="635380"/>
                      <a:pt x="516282" y="650042"/>
                      <a:pt x="527539" y="659423"/>
                    </a:cubicBezTo>
                    <a:cubicBezTo>
                      <a:pt x="534659" y="665356"/>
                      <a:pt x="545123" y="665284"/>
                      <a:pt x="553915" y="668215"/>
                    </a:cubicBezTo>
                    <a:lnTo>
                      <a:pt x="633046" y="720969"/>
                    </a:lnTo>
                    <a:cubicBezTo>
                      <a:pt x="641838" y="726831"/>
                      <a:pt x="649398" y="735212"/>
                      <a:pt x="659423" y="738554"/>
                    </a:cubicBezTo>
                    <a:lnTo>
                      <a:pt x="738554" y="764930"/>
                    </a:lnTo>
                    <a:lnTo>
                      <a:pt x="764931" y="773723"/>
                    </a:lnTo>
                    <a:cubicBezTo>
                      <a:pt x="805962" y="770792"/>
                      <a:pt x="848277" y="775529"/>
                      <a:pt x="888023" y="764930"/>
                    </a:cubicBezTo>
                    <a:cubicBezTo>
                      <a:pt x="896978" y="762542"/>
                      <a:pt x="896315" y="747808"/>
                      <a:pt x="896815" y="738554"/>
                    </a:cubicBezTo>
                    <a:cubicBezTo>
                      <a:pt x="902196" y="639010"/>
                      <a:pt x="900227" y="539159"/>
                      <a:pt x="905608" y="439615"/>
                    </a:cubicBezTo>
                    <a:cubicBezTo>
                      <a:pt x="906108" y="430361"/>
                      <a:pt x="911469" y="422030"/>
                      <a:pt x="914400" y="413238"/>
                    </a:cubicBezTo>
                    <a:cubicBezTo>
                      <a:pt x="917331" y="366346"/>
                      <a:pt x="913000" y="318426"/>
                      <a:pt x="923192" y="272561"/>
                    </a:cubicBezTo>
                    <a:cubicBezTo>
                      <a:pt x="925484" y="262246"/>
                      <a:pt x="939039" y="255855"/>
                      <a:pt x="949569" y="254977"/>
                    </a:cubicBezTo>
                    <a:cubicBezTo>
                      <a:pt x="976017" y="252773"/>
                      <a:pt x="1002323" y="260838"/>
                      <a:pt x="1028700" y="263769"/>
                    </a:cubicBezTo>
                    <a:cubicBezTo>
                      <a:pt x="1038106" y="301393"/>
                      <a:pt x="1038845" y="301983"/>
                      <a:pt x="1046285" y="342900"/>
                    </a:cubicBezTo>
                    <a:cubicBezTo>
                      <a:pt x="1049474" y="360440"/>
                      <a:pt x="1051581" y="378173"/>
                      <a:pt x="1055077" y="395654"/>
                    </a:cubicBezTo>
                    <a:cubicBezTo>
                      <a:pt x="1057447" y="407503"/>
                      <a:pt x="1061707" y="418934"/>
                      <a:pt x="1063869" y="430823"/>
                    </a:cubicBezTo>
                    <a:cubicBezTo>
                      <a:pt x="1075282" y="493592"/>
                      <a:pt x="1065523" y="476265"/>
                      <a:pt x="1081454" y="518746"/>
                    </a:cubicBezTo>
                    <a:cubicBezTo>
                      <a:pt x="1084347" y="526459"/>
                      <a:pt x="1102749" y="580413"/>
                      <a:pt x="1116623" y="589084"/>
                    </a:cubicBezTo>
                    <a:cubicBezTo>
                      <a:pt x="1132341" y="598908"/>
                      <a:pt x="1169377" y="606669"/>
                      <a:pt x="1169377" y="606669"/>
                    </a:cubicBezTo>
                    <a:cubicBezTo>
                      <a:pt x="1175239" y="594946"/>
                      <a:pt x="1182094" y="583669"/>
                      <a:pt x="1186962" y="571500"/>
                    </a:cubicBezTo>
                    <a:cubicBezTo>
                      <a:pt x="1195528" y="550086"/>
                      <a:pt x="1201310" y="510587"/>
                      <a:pt x="1222131" y="492369"/>
                    </a:cubicBezTo>
                    <a:cubicBezTo>
                      <a:pt x="1259339" y="459812"/>
                      <a:pt x="1265035" y="460484"/>
                      <a:pt x="1301262" y="448407"/>
                    </a:cubicBezTo>
                    <a:cubicBezTo>
                      <a:pt x="1318846" y="451338"/>
                      <a:pt x="1337463" y="450579"/>
                      <a:pt x="1354015" y="457200"/>
                    </a:cubicBezTo>
                    <a:cubicBezTo>
                      <a:pt x="1412001" y="480395"/>
                      <a:pt x="1374810" y="475204"/>
                      <a:pt x="1397977" y="509954"/>
                    </a:cubicBezTo>
                    <a:cubicBezTo>
                      <a:pt x="1404874" y="520300"/>
                      <a:pt x="1416394" y="526778"/>
                      <a:pt x="1424354" y="536330"/>
                    </a:cubicBezTo>
                    <a:cubicBezTo>
                      <a:pt x="1431119" y="544448"/>
                      <a:pt x="1436077" y="553915"/>
                      <a:pt x="1441939" y="562707"/>
                    </a:cubicBezTo>
                    <a:cubicBezTo>
                      <a:pt x="1444870" y="571499"/>
                      <a:pt x="1446586" y="580794"/>
                      <a:pt x="1450731" y="589084"/>
                    </a:cubicBezTo>
                    <a:cubicBezTo>
                      <a:pt x="1462972" y="613567"/>
                      <a:pt x="1475246" y="622392"/>
                      <a:pt x="1494692" y="641838"/>
                    </a:cubicBezTo>
                    <a:cubicBezTo>
                      <a:pt x="1504556" y="671427"/>
                      <a:pt x="1503688" y="672967"/>
                      <a:pt x="1521069" y="703384"/>
                    </a:cubicBezTo>
                    <a:cubicBezTo>
                      <a:pt x="1526312" y="712559"/>
                      <a:pt x="1531182" y="722289"/>
                      <a:pt x="1538654" y="729761"/>
                    </a:cubicBezTo>
                    <a:cubicBezTo>
                      <a:pt x="1546126" y="737233"/>
                      <a:pt x="1556239" y="741484"/>
                      <a:pt x="1565031" y="747346"/>
                    </a:cubicBezTo>
                    <a:cubicBezTo>
                      <a:pt x="1570892" y="756138"/>
                      <a:pt x="1574663" y="766765"/>
                      <a:pt x="1582615" y="773723"/>
                    </a:cubicBezTo>
                    <a:cubicBezTo>
                      <a:pt x="1598520" y="787640"/>
                      <a:pt x="1614645" y="804747"/>
                      <a:pt x="1635369" y="808892"/>
                    </a:cubicBezTo>
                    <a:cubicBezTo>
                      <a:pt x="1661180" y="814054"/>
                      <a:pt x="1682046" y="816336"/>
                      <a:pt x="1705708" y="826477"/>
                    </a:cubicBezTo>
                    <a:cubicBezTo>
                      <a:pt x="1717755" y="831640"/>
                      <a:pt x="1728708" y="839193"/>
                      <a:pt x="1740877" y="844061"/>
                    </a:cubicBezTo>
                    <a:cubicBezTo>
                      <a:pt x="1758087" y="850945"/>
                      <a:pt x="1793631" y="861646"/>
                      <a:pt x="1793631" y="861646"/>
                    </a:cubicBezTo>
                    <a:cubicBezTo>
                      <a:pt x="1850621" y="854522"/>
                      <a:pt x="1860778" y="867872"/>
                      <a:pt x="1890346" y="826477"/>
                    </a:cubicBezTo>
                    <a:cubicBezTo>
                      <a:pt x="1897964" y="815811"/>
                      <a:pt x="1901187" y="802546"/>
                      <a:pt x="1907931" y="791307"/>
                    </a:cubicBezTo>
                    <a:cubicBezTo>
                      <a:pt x="1918804" y="773185"/>
                      <a:pt x="1943100" y="738554"/>
                      <a:pt x="1943100" y="738554"/>
                    </a:cubicBezTo>
                    <a:cubicBezTo>
                      <a:pt x="1975161" y="642368"/>
                      <a:pt x="1924030" y="788053"/>
                      <a:pt x="1969477" y="685800"/>
                    </a:cubicBezTo>
                    <a:cubicBezTo>
                      <a:pt x="2002806" y="610812"/>
                      <a:pt x="1963450" y="650755"/>
                      <a:pt x="2022231" y="606669"/>
                    </a:cubicBezTo>
                    <a:cubicBezTo>
                      <a:pt x="2025162" y="597877"/>
                      <a:pt x="2026522" y="588394"/>
                      <a:pt x="2031023" y="580292"/>
                    </a:cubicBezTo>
                    <a:cubicBezTo>
                      <a:pt x="2041286" y="561817"/>
                      <a:pt x="2059509" y="547588"/>
                      <a:pt x="2066192" y="527538"/>
                    </a:cubicBezTo>
                    <a:cubicBezTo>
                      <a:pt x="2087119" y="464759"/>
                      <a:pt x="2073495" y="490207"/>
                      <a:pt x="2101362" y="448407"/>
                    </a:cubicBezTo>
                    <a:cubicBezTo>
                      <a:pt x="2103798" y="436228"/>
                      <a:pt x="2110498" y="393276"/>
                      <a:pt x="2118946" y="378069"/>
                    </a:cubicBezTo>
                    <a:cubicBezTo>
                      <a:pt x="2129209" y="359594"/>
                      <a:pt x="2142392" y="342900"/>
                      <a:pt x="2154115" y="325315"/>
                    </a:cubicBezTo>
                    <a:lnTo>
                      <a:pt x="2171700" y="298938"/>
                    </a:lnTo>
                    <a:cubicBezTo>
                      <a:pt x="2177562" y="290146"/>
                      <a:pt x="2180493" y="278422"/>
                      <a:pt x="2189285" y="272561"/>
                    </a:cubicBezTo>
                    <a:lnTo>
                      <a:pt x="2215662" y="254977"/>
                    </a:lnTo>
                    <a:cubicBezTo>
                      <a:pt x="2227385" y="237392"/>
                      <a:pt x="2244148" y="222273"/>
                      <a:pt x="2250831" y="202223"/>
                    </a:cubicBezTo>
                    <a:lnTo>
                      <a:pt x="2268415" y="149469"/>
                    </a:lnTo>
                    <a:lnTo>
                      <a:pt x="2286000" y="96715"/>
                    </a:lnTo>
                    <a:cubicBezTo>
                      <a:pt x="2288931" y="84992"/>
                      <a:pt x="2292171" y="73342"/>
                      <a:pt x="2294792" y="61546"/>
                    </a:cubicBezTo>
                    <a:cubicBezTo>
                      <a:pt x="2298034" y="46958"/>
                      <a:pt x="2296170" y="30559"/>
                      <a:pt x="2303585" y="17584"/>
                    </a:cubicBezTo>
                    <a:cubicBezTo>
                      <a:pt x="2308828" y="8409"/>
                      <a:pt x="2329962" y="0"/>
                      <a:pt x="2329962" y="0"/>
                    </a:cubicBezTo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6222586" y="3771897"/>
                <a:ext cx="2745568" cy="745967"/>
              </a:xfrm>
              <a:custGeom>
                <a:avLst/>
                <a:gdLst>
                  <a:gd name="connsiteX0" fmla="*/ 2734408 w 2734408"/>
                  <a:gd name="connsiteY0" fmla="*/ 527538 h 694592"/>
                  <a:gd name="connsiteX1" fmla="*/ 2690446 w 2734408"/>
                  <a:gd name="connsiteY1" fmla="*/ 483577 h 694592"/>
                  <a:gd name="connsiteX2" fmla="*/ 2672862 w 2734408"/>
                  <a:gd name="connsiteY2" fmla="*/ 430823 h 694592"/>
                  <a:gd name="connsiteX3" fmla="*/ 2664069 w 2734408"/>
                  <a:gd name="connsiteY3" fmla="*/ 369277 h 694592"/>
                  <a:gd name="connsiteX4" fmla="*/ 2655277 w 2734408"/>
                  <a:gd name="connsiteY4" fmla="*/ 342900 h 694592"/>
                  <a:gd name="connsiteX5" fmla="*/ 2646485 w 2734408"/>
                  <a:gd name="connsiteY5" fmla="*/ 307731 h 694592"/>
                  <a:gd name="connsiteX6" fmla="*/ 2620108 w 2734408"/>
                  <a:gd name="connsiteY6" fmla="*/ 228600 h 694592"/>
                  <a:gd name="connsiteX7" fmla="*/ 2593731 w 2734408"/>
                  <a:gd name="connsiteY7" fmla="*/ 211015 h 694592"/>
                  <a:gd name="connsiteX8" fmla="*/ 2540977 w 2734408"/>
                  <a:gd name="connsiteY8" fmla="*/ 158262 h 694592"/>
                  <a:gd name="connsiteX9" fmla="*/ 2488223 w 2734408"/>
                  <a:gd name="connsiteY9" fmla="*/ 105508 h 694592"/>
                  <a:gd name="connsiteX10" fmla="*/ 2426677 w 2734408"/>
                  <a:gd name="connsiteY10" fmla="*/ 61546 h 694592"/>
                  <a:gd name="connsiteX11" fmla="*/ 2417885 w 2734408"/>
                  <a:gd name="connsiteY11" fmla="*/ 35169 h 694592"/>
                  <a:gd name="connsiteX12" fmla="*/ 2382716 w 2734408"/>
                  <a:gd name="connsiteY12" fmla="*/ 26377 h 694592"/>
                  <a:gd name="connsiteX13" fmla="*/ 2356339 w 2734408"/>
                  <a:gd name="connsiteY13" fmla="*/ 8792 h 694592"/>
                  <a:gd name="connsiteX14" fmla="*/ 2329962 w 2734408"/>
                  <a:gd name="connsiteY14" fmla="*/ 0 h 694592"/>
                  <a:gd name="connsiteX15" fmla="*/ 2057400 w 2734408"/>
                  <a:gd name="connsiteY15" fmla="*/ 8792 h 694592"/>
                  <a:gd name="connsiteX16" fmla="*/ 2031023 w 2734408"/>
                  <a:gd name="connsiteY16" fmla="*/ 17585 h 694592"/>
                  <a:gd name="connsiteX17" fmla="*/ 1960685 w 2734408"/>
                  <a:gd name="connsiteY17" fmla="*/ 35169 h 694592"/>
                  <a:gd name="connsiteX18" fmla="*/ 1934308 w 2734408"/>
                  <a:gd name="connsiteY18" fmla="*/ 61546 h 694592"/>
                  <a:gd name="connsiteX19" fmla="*/ 1916723 w 2734408"/>
                  <a:gd name="connsiteY19" fmla="*/ 114300 h 694592"/>
                  <a:gd name="connsiteX20" fmla="*/ 1863969 w 2734408"/>
                  <a:gd name="connsiteY20" fmla="*/ 131885 h 694592"/>
                  <a:gd name="connsiteX21" fmla="*/ 1732085 w 2734408"/>
                  <a:gd name="connsiteY21" fmla="*/ 123092 h 694592"/>
                  <a:gd name="connsiteX22" fmla="*/ 1696916 w 2734408"/>
                  <a:gd name="connsiteY22" fmla="*/ 79131 h 694592"/>
                  <a:gd name="connsiteX23" fmla="*/ 1661746 w 2734408"/>
                  <a:gd name="connsiteY23" fmla="*/ 26377 h 694592"/>
                  <a:gd name="connsiteX24" fmla="*/ 1573823 w 2734408"/>
                  <a:gd name="connsiteY24" fmla="*/ 0 h 694592"/>
                  <a:gd name="connsiteX25" fmla="*/ 1538654 w 2734408"/>
                  <a:gd name="connsiteY25" fmla="*/ 8792 h 694592"/>
                  <a:gd name="connsiteX26" fmla="*/ 1477108 w 2734408"/>
                  <a:gd name="connsiteY26" fmla="*/ 61546 h 694592"/>
                  <a:gd name="connsiteX27" fmla="*/ 1459523 w 2734408"/>
                  <a:gd name="connsiteY27" fmla="*/ 87923 h 694592"/>
                  <a:gd name="connsiteX28" fmla="*/ 1406769 w 2734408"/>
                  <a:gd name="connsiteY28" fmla="*/ 114300 h 694592"/>
                  <a:gd name="connsiteX29" fmla="*/ 1362808 w 2734408"/>
                  <a:gd name="connsiteY29" fmla="*/ 105508 h 694592"/>
                  <a:gd name="connsiteX30" fmla="*/ 1327639 w 2734408"/>
                  <a:gd name="connsiteY30" fmla="*/ 87923 h 694592"/>
                  <a:gd name="connsiteX31" fmla="*/ 1301262 w 2734408"/>
                  <a:gd name="connsiteY31" fmla="*/ 79131 h 694592"/>
                  <a:gd name="connsiteX32" fmla="*/ 1239716 w 2734408"/>
                  <a:gd name="connsiteY32" fmla="*/ 87923 h 694592"/>
                  <a:gd name="connsiteX33" fmla="*/ 1213339 w 2734408"/>
                  <a:gd name="connsiteY33" fmla="*/ 96715 h 694592"/>
                  <a:gd name="connsiteX34" fmla="*/ 1178169 w 2734408"/>
                  <a:gd name="connsiteY34" fmla="*/ 105508 h 694592"/>
                  <a:gd name="connsiteX35" fmla="*/ 1116623 w 2734408"/>
                  <a:gd name="connsiteY35" fmla="*/ 131885 h 694592"/>
                  <a:gd name="connsiteX36" fmla="*/ 1063869 w 2734408"/>
                  <a:gd name="connsiteY36" fmla="*/ 149469 h 694592"/>
                  <a:gd name="connsiteX37" fmla="*/ 931985 w 2734408"/>
                  <a:gd name="connsiteY37" fmla="*/ 140677 h 694592"/>
                  <a:gd name="connsiteX38" fmla="*/ 870439 w 2734408"/>
                  <a:gd name="connsiteY38" fmla="*/ 123092 h 694592"/>
                  <a:gd name="connsiteX39" fmla="*/ 844062 w 2734408"/>
                  <a:gd name="connsiteY39" fmla="*/ 96715 h 694592"/>
                  <a:gd name="connsiteX40" fmla="*/ 817685 w 2734408"/>
                  <a:gd name="connsiteY40" fmla="*/ 79131 h 694592"/>
                  <a:gd name="connsiteX41" fmla="*/ 800100 w 2734408"/>
                  <a:gd name="connsiteY41" fmla="*/ 52754 h 694592"/>
                  <a:gd name="connsiteX42" fmla="*/ 764931 w 2734408"/>
                  <a:gd name="connsiteY42" fmla="*/ 43962 h 694592"/>
                  <a:gd name="connsiteX43" fmla="*/ 756139 w 2734408"/>
                  <a:gd name="connsiteY43" fmla="*/ 17585 h 694592"/>
                  <a:gd name="connsiteX44" fmla="*/ 729762 w 2734408"/>
                  <a:gd name="connsiteY44" fmla="*/ 0 h 694592"/>
                  <a:gd name="connsiteX45" fmla="*/ 492369 w 2734408"/>
                  <a:gd name="connsiteY45" fmla="*/ 8792 h 694592"/>
                  <a:gd name="connsiteX46" fmla="*/ 439616 w 2734408"/>
                  <a:gd name="connsiteY46" fmla="*/ 35169 h 694592"/>
                  <a:gd name="connsiteX47" fmla="*/ 386862 w 2734408"/>
                  <a:gd name="connsiteY47" fmla="*/ 79131 h 694592"/>
                  <a:gd name="connsiteX48" fmla="*/ 351692 w 2734408"/>
                  <a:gd name="connsiteY48" fmla="*/ 131885 h 694592"/>
                  <a:gd name="connsiteX49" fmla="*/ 325316 w 2734408"/>
                  <a:gd name="connsiteY49" fmla="*/ 184638 h 694592"/>
                  <a:gd name="connsiteX50" fmla="*/ 316523 w 2734408"/>
                  <a:gd name="connsiteY50" fmla="*/ 211015 h 694592"/>
                  <a:gd name="connsiteX51" fmla="*/ 290146 w 2734408"/>
                  <a:gd name="connsiteY51" fmla="*/ 228600 h 694592"/>
                  <a:gd name="connsiteX52" fmla="*/ 281354 w 2734408"/>
                  <a:gd name="connsiteY52" fmla="*/ 263769 h 694592"/>
                  <a:gd name="connsiteX53" fmla="*/ 254977 w 2734408"/>
                  <a:gd name="connsiteY53" fmla="*/ 290146 h 694592"/>
                  <a:gd name="connsiteX54" fmla="*/ 237392 w 2734408"/>
                  <a:gd name="connsiteY54" fmla="*/ 316523 h 694592"/>
                  <a:gd name="connsiteX55" fmla="*/ 202223 w 2734408"/>
                  <a:gd name="connsiteY55" fmla="*/ 369277 h 694592"/>
                  <a:gd name="connsiteX56" fmla="*/ 175846 w 2734408"/>
                  <a:gd name="connsiteY56" fmla="*/ 422031 h 694592"/>
                  <a:gd name="connsiteX57" fmla="*/ 149469 w 2734408"/>
                  <a:gd name="connsiteY57" fmla="*/ 448408 h 694592"/>
                  <a:gd name="connsiteX58" fmla="*/ 140677 w 2734408"/>
                  <a:gd name="connsiteY58" fmla="*/ 474785 h 694592"/>
                  <a:gd name="connsiteX59" fmla="*/ 123092 w 2734408"/>
                  <a:gd name="connsiteY59" fmla="*/ 501162 h 694592"/>
                  <a:gd name="connsiteX60" fmla="*/ 96716 w 2734408"/>
                  <a:gd name="connsiteY60" fmla="*/ 545123 h 694592"/>
                  <a:gd name="connsiteX61" fmla="*/ 43962 w 2734408"/>
                  <a:gd name="connsiteY61" fmla="*/ 633046 h 694592"/>
                  <a:gd name="connsiteX62" fmla="*/ 26377 w 2734408"/>
                  <a:gd name="connsiteY62" fmla="*/ 659423 h 694592"/>
                  <a:gd name="connsiteX63" fmla="*/ 0 w 2734408"/>
                  <a:gd name="connsiteY63" fmla="*/ 694592 h 69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734408" h="694592">
                    <a:moveTo>
                      <a:pt x="2734408" y="527538"/>
                    </a:moveTo>
                    <a:cubicBezTo>
                      <a:pt x="2719754" y="512884"/>
                      <a:pt x="2701572" y="501061"/>
                      <a:pt x="2690446" y="483577"/>
                    </a:cubicBezTo>
                    <a:cubicBezTo>
                      <a:pt x="2680495" y="467939"/>
                      <a:pt x="2672862" y="430823"/>
                      <a:pt x="2672862" y="430823"/>
                    </a:cubicBezTo>
                    <a:cubicBezTo>
                      <a:pt x="2669931" y="410308"/>
                      <a:pt x="2668133" y="389598"/>
                      <a:pt x="2664069" y="369277"/>
                    </a:cubicBezTo>
                    <a:cubicBezTo>
                      <a:pt x="2662251" y="360189"/>
                      <a:pt x="2657823" y="351811"/>
                      <a:pt x="2655277" y="342900"/>
                    </a:cubicBezTo>
                    <a:cubicBezTo>
                      <a:pt x="2651957" y="331281"/>
                      <a:pt x="2649106" y="319527"/>
                      <a:pt x="2646485" y="307731"/>
                    </a:cubicBezTo>
                    <a:cubicBezTo>
                      <a:pt x="2640109" y="279038"/>
                      <a:pt x="2640001" y="252472"/>
                      <a:pt x="2620108" y="228600"/>
                    </a:cubicBezTo>
                    <a:cubicBezTo>
                      <a:pt x="2613343" y="220482"/>
                      <a:pt x="2602523" y="216877"/>
                      <a:pt x="2593731" y="211015"/>
                    </a:cubicBezTo>
                    <a:cubicBezTo>
                      <a:pt x="2558560" y="140676"/>
                      <a:pt x="2599593" y="205155"/>
                      <a:pt x="2540977" y="158262"/>
                    </a:cubicBezTo>
                    <a:cubicBezTo>
                      <a:pt x="2521558" y="142727"/>
                      <a:pt x="2508915" y="119303"/>
                      <a:pt x="2488223" y="105508"/>
                    </a:cubicBezTo>
                    <a:cubicBezTo>
                      <a:pt x="2449653" y="79794"/>
                      <a:pt x="2470300" y="94263"/>
                      <a:pt x="2426677" y="61546"/>
                    </a:cubicBezTo>
                    <a:cubicBezTo>
                      <a:pt x="2423746" y="52754"/>
                      <a:pt x="2425122" y="40959"/>
                      <a:pt x="2417885" y="35169"/>
                    </a:cubicBezTo>
                    <a:cubicBezTo>
                      <a:pt x="2408449" y="27620"/>
                      <a:pt x="2393823" y="31137"/>
                      <a:pt x="2382716" y="26377"/>
                    </a:cubicBezTo>
                    <a:cubicBezTo>
                      <a:pt x="2373003" y="22214"/>
                      <a:pt x="2365791" y="13518"/>
                      <a:pt x="2356339" y="8792"/>
                    </a:cubicBezTo>
                    <a:cubicBezTo>
                      <a:pt x="2348050" y="4647"/>
                      <a:pt x="2338754" y="2931"/>
                      <a:pt x="2329962" y="0"/>
                    </a:cubicBezTo>
                    <a:cubicBezTo>
                      <a:pt x="2239108" y="2931"/>
                      <a:pt x="2148144" y="3454"/>
                      <a:pt x="2057400" y="8792"/>
                    </a:cubicBezTo>
                    <a:cubicBezTo>
                      <a:pt x="2048148" y="9336"/>
                      <a:pt x="2040014" y="15337"/>
                      <a:pt x="2031023" y="17585"/>
                    </a:cubicBezTo>
                    <a:lnTo>
                      <a:pt x="1960685" y="35169"/>
                    </a:lnTo>
                    <a:cubicBezTo>
                      <a:pt x="1951893" y="43961"/>
                      <a:pt x="1940347" y="50677"/>
                      <a:pt x="1934308" y="61546"/>
                    </a:cubicBezTo>
                    <a:cubicBezTo>
                      <a:pt x="1925306" y="77749"/>
                      <a:pt x="1934308" y="108438"/>
                      <a:pt x="1916723" y="114300"/>
                    </a:cubicBezTo>
                    <a:lnTo>
                      <a:pt x="1863969" y="131885"/>
                    </a:lnTo>
                    <a:cubicBezTo>
                      <a:pt x="1820008" y="128954"/>
                      <a:pt x="1775544" y="130335"/>
                      <a:pt x="1732085" y="123092"/>
                    </a:cubicBezTo>
                    <a:cubicBezTo>
                      <a:pt x="1698266" y="117456"/>
                      <a:pt x="1708813" y="100545"/>
                      <a:pt x="1696916" y="79131"/>
                    </a:cubicBezTo>
                    <a:cubicBezTo>
                      <a:pt x="1686652" y="60656"/>
                      <a:pt x="1679331" y="38100"/>
                      <a:pt x="1661746" y="26377"/>
                    </a:cubicBezTo>
                    <a:cubicBezTo>
                      <a:pt x="1618126" y="-2704"/>
                      <a:pt x="1645830" y="10286"/>
                      <a:pt x="1573823" y="0"/>
                    </a:cubicBezTo>
                    <a:cubicBezTo>
                      <a:pt x="1562100" y="2931"/>
                      <a:pt x="1549462" y="3388"/>
                      <a:pt x="1538654" y="8792"/>
                    </a:cubicBezTo>
                    <a:cubicBezTo>
                      <a:pt x="1522021" y="17108"/>
                      <a:pt x="1489677" y="46463"/>
                      <a:pt x="1477108" y="61546"/>
                    </a:cubicBezTo>
                    <a:cubicBezTo>
                      <a:pt x="1470343" y="69664"/>
                      <a:pt x="1466995" y="80451"/>
                      <a:pt x="1459523" y="87923"/>
                    </a:cubicBezTo>
                    <a:cubicBezTo>
                      <a:pt x="1442478" y="104968"/>
                      <a:pt x="1428223" y="107149"/>
                      <a:pt x="1406769" y="114300"/>
                    </a:cubicBezTo>
                    <a:cubicBezTo>
                      <a:pt x="1392115" y="111369"/>
                      <a:pt x="1376985" y="110234"/>
                      <a:pt x="1362808" y="105508"/>
                    </a:cubicBezTo>
                    <a:cubicBezTo>
                      <a:pt x="1350374" y="101363"/>
                      <a:pt x="1339686" y="93086"/>
                      <a:pt x="1327639" y="87923"/>
                    </a:cubicBezTo>
                    <a:cubicBezTo>
                      <a:pt x="1319120" y="84272"/>
                      <a:pt x="1310054" y="82062"/>
                      <a:pt x="1301262" y="79131"/>
                    </a:cubicBezTo>
                    <a:cubicBezTo>
                      <a:pt x="1280747" y="82062"/>
                      <a:pt x="1260037" y="83859"/>
                      <a:pt x="1239716" y="87923"/>
                    </a:cubicBezTo>
                    <a:cubicBezTo>
                      <a:pt x="1230628" y="89741"/>
                      <a:pt x="1222250" y="94169"/>
                      <a:pt x="1213339" y="96715"/>
                    </a:cubicBezTo>
                    <a:cubicBezTo>
                      <a:pt x="1201720" y="100035"/>
                      <a:pt x="1189892" y="102577"/>
                      <a:pt x="1178169" y="105508"/>
                    </a:cubicBezTo>
                    <a:cubicBezTo>
                      <a:pt x="1136323" y="133404"/>
                      <a:pt x="1168235" y="116401"/>
                      <a:pt x="1116623" y="131885"/>
                    </a:cubicBezTo>
                    <a:cubicBezTo>
                      <a:pt x="1098869" y="137211"/>
                      <a:pt x="1063869" y="149469"/>
                      <a:pt x="1063869" y="149469"/>
                    </a:cubicBezTo>
                    <a:cubicBezTo>
                      <a:pt x="1019908" y="146538"/>
                      <a:pt x="975802" y="145289"/>
                      <a:pt x="931985" y="140677"/>
                    </a:cubicBezTo>
                    <a:cubicBezTo>
                      <a:pt x="915845" y="138978"/>
                      <a:pt x="886788" y="128542"/>
                      <a:pt x="870439" y="123092"/>
                    </a:cubicBezTo>
                    <a:cubicBezTo>
                      <a:pt x="861647" y="114300"/>
                      <a:pt x="853614" y="104675"/>
                      <a:pt x="844062" y="96715"/>
                    </a:cubicBezTo>
                    <a:cubicBezTo>
                      <a:pt x="835944" y="89950"/>
                      <a:pt x="825157" y="86603"/>
                      <a:pt x="817685" y="79131"/>
                    </a:cubicBezTo>
                    <a:cubicBezTo>
                      <a:pt x="810213" y="71659"/>
                      <a:pt x="808892" y="58616"/>
                      <a:pt x="800100" y="52754"/>
                    </a:cubicBezTo>
                    <a:cubicBezTo>
                      <a:pt x="790046" y="46051"/>
                      <a:pt x="776654" y="46893"/>
                      <a:pt x="764931" y="43962"/>
                    </a:cubicBezTo>
                    <a:cubicBezTo>
                      <a:pt x="762000" y="35170"/>
                      <a:pt x="761929" y="24822"/>
                      <a:pt x="756139" y="17585"/>
                    </a:cubicBezTo>
                    <a:cubicBezTo>
                      <a:pt x="749538" y="9333"/>
                      <a:pt x="740323" y="352"/>
                      <a:pt x="729762" y="0"/>
                    </a:cubicBezTo>
                    <a:lnTo>
                      <a:pt x="492369" y="8792"/>
                    </a:lnTo>
                    <a:cubicBezTo>
                      <a:pt x="416774" y="59189"/>
                      <a:pt x="512419" y="-1233"/>
                      <a:pt x="439616" y="35169"/>
                    </a:cubicBezTo>
                    <a:cubicBezTo>
                      <a:pt x="421144" y="44405"/>
                      <a:pt x="399236" y="63222"/>
                      <a:pt x="386862" y="79131"/>
                    </a:cubicBezTo>
                    <a:cubicBezTo>
                      <a:pt x="373887" y="95813"/>
                      <a:pt x="351692" y="131885"/>
                      <a:pt x="351692" y="131885"/>
                    </a:cubicBezTo>
                    <a:cubicBezTo>
                      <a:pt x="329595" y="198178"/>
                      <a:pt x="359401" y="116470"/>
                      <a:pt x="325316" y="184638"/>
                    </a:cubicBezTo>
                    <a:cubicBezTo>
                      <a:pt x="321171" y="192928"/>
                      <a:pt x="322313" y="203778"/>
                      <a:pt x="316523" y="211015"/>
                    </a:cubicBezTo>
                    <a:cubicBezTo>
                      <a:pt x="309922" y="219267"/>
                      <a:pt x="298938" y="222738"/>
                      <a:pt x="290146" y="228600"/>
                    </a:cubicBezTo>
                    <a:cubicBezTo>
                      <a:pt x="287215" y="240323"/>
                      <a:pt x="287349" y="253277"/>
                      <a:pt x="281354" y="263769"/>
                    </a:cubicBezTo>
                    <a:cubicBezTo>
                      <a:pt x="275185" y="274565"/>
                      <a:pt x="262937" y="280594"/>
                      <a:pt x="254977" y="290146"/>
                    </a:cubicBezTo>
                    <a:cubicBezTo>
                      <a:pt x="248212" y="298264"/>
                      <a:pt x="243254" y="307731"/>
                      <a:pt x="237392" y="316523"/>
                    </a:cubicBezTo>
                    <a:cubicBezTo>
                      <a:pt x="221941" y="362878"/>
                      <a:pt x="238812" y="325369"/>
                      <a:pt x="202223" y="369277"/>
                    </a:cubicBezTo>
                    <a:cubicBezTo>
                      <a:pt x="133050" y="452286"/>
                      <a:pt x="228719" y="342723"/>
                      <a:pt x="175846" y="422031"/>
                    </a:cubicBezTo>
                    <a:cubicBezTo>
                      <a:pt x="168949" y="432377"/>
                      <a:pt x="158261" y="439616"/>
                      <a:pt x="149469" y="448408"/>
                    </a:cubicBezTo>
                    <a:cubicBezTo>
                      <a:pt x="146538" y="457200"/>
                      <a:pt x="144822" y="466496"/>
                      <a:pt x="140677" y="474785"/>
                    </a:cubicBezTo>
                    <a:cubicBezTo>
                      <a:pt x="135951" y="484237"/>
                      <a:pt x="128693" y="492201"/>
                      <a:pt x="123092" y="501162"/>
                    </a:cubicBezTo>
                    <a:cubicBezTo>
                      <a:pt x="114035" y="515653"/>
                      <a:pt x="105015" y="530185"/>
                      <a:pt x="96716" y="545123"/>
                    </a:cubicBezTo>
                    <a:cubicBezTo>
                      <a:pt x="51662" y="626220"/>
                      <a:pt x="115453" y="525809"/>
                      <a:pt x="43962" y="633046"/>
                    </a:cubicBezTo>
                    <a:lnTo>
                      <a:pt x="26377" y="659423"/>
                    </a:lnTo>
                    <a:cubicBezTo>
                      <a:pt x="6493" y="689248"/>
                      <a:pt x="16264" y="678328"/>
                      <a:pt x="0" y="694592"/>
                    </a:cubicBezTo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8" name="Ovaal 21"/>
            <p:cNvSpPr/>
            <p:nvPr/>
          </p:nvSpPr>
          <p:spPr>
            <a:xfrm rot="16200000">
              <a:off x="6504004" y="831238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" name="Ovaal 21"/>
            <p:cNvSpPr/>
            <p:nvPr/>
          </p:nvSpPr>
          <p:spPr>
            <a:xfrm rot="16200000">
              <a:off x="6503778" y="890589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" name="Ovaal 21"/>
            <p:cNvSpPr/>
            <p:nvPr/>
          </p:nvSpPr>
          <p:spPr>
            <a:xfrm rot="16200000">
              <a:off x="6491755" y="765195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Ovaal 21"/>
            <p:cNvSpPr/>
            <p:nvPr/>
          </p:nvSpPr>
          <p:spPr>
            <a:xfrm rot="16200000">
              <a:off x="6446326" y="798223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Ovaal 21"/>
            <p:cNvSpPr/>
            <p:nvPr/>
          </p:nvSpPr>
          <p:spPr>
            <a:xfrm rot="16200000">
              <a:off x="6451580" y="832521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Ovaal 21"/>
            <p:cNvSpPr/>
            <p:nvPr/>
          </p:nvSpPr>
          <p:spPr>
            <a:xfrm rot="16200000">
              <a:off x="6516806" y="951233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4" name="Ovaal 21"/>
            <p:cNvSpPr/>
            <p:nvPr/>
          </p:nvSpPr>
          <p:spPr>
            <a:xfrm rot="16200000">
              <a:off x="6449264" y="739376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5" name="Ovaal 21"/>
            <p:cNvSpPr/>
            <p:nvPr/>
          </p:nvSpPr>
          <p:spPr>
            <a:xfrm rot="16200000">
              <a:off x="6531814" y="777476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Ovaal 21"/>
            <p:cNvSpPr/>
            <p:nvPr/>
          </p:nvSpPr>
          <p:spPr>
            <a:xfrm rot="16200000">
              <a:off x="6459328" y="890589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7" name="Ovaal 21"/>
            <p:cNvSpPr/>
            <p:nvPr/>
          </p:nvSpPr>
          <p:spPr>
            <a:xfrm rot="16200000">
              <a:off x="6472028" y="954089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8" name="Ovaal 21"/>
            <p:cNvSpPr/>
            <p:nvPr/>
          </p:nvSpPr>
          <p:spPr>
            <a:xfrm rot="16200000">
              <a:off x="6408528" y="915989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9" name="Ovaal 21"/>
            <p:cNvSpPr/>
            <p:nvPr/>
          </p:nvSpPr>
          <p:spPr>
            <a:xfrm rot="16200000">
              <a:off x="6408528" y="852489"/>
              <a:ext cx="46023" cy="3764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0622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55"/>
    </mc:Choice>
    <mc:Fallback xmlns="">
      <p:transition spd="slow" advTm="135255"/>
    </mc:Fallback>
  </mc:AlternateContent>
  <p:extLst>
    <p:ext uri="{3A86A75C-4F4B-4683-9AE1-C65F6400EC91}">
      <p14:laserTraceLst xmlns:p14="http://schemas.microsoft.com/office/powerpoint/2010/main">
        <p14:tracePtLst>
          <p14:tracePt t="10595" x="1362075" y="5124450"/>
          <p14:tracePt t="10605" x="1362075" y="5095875"/>
          <p14:tracePt t="10617" x="1371600" y="5081588"/>
          <p14:tracePt t="10628" x="1381125" y="5053013"/>
          <p14:tracePt t="10641" x="1381125" y="5024438"/>
          <p14:tracePt t="10650" x="1381125" y="5014913"/>
          <p14:tracePt t="10662" x="1381125" y="5000625"/>
          <p14:tracePt t="10674" x="1381125" y="4991100"/>
          <p14:tracePt t="10687" x="1385888" y="4981575"/>
          <p14:tracePt t="10696" x="1385888" y="4972050"/>
          <p14:tracePt t="10718" x="1395413" y="4962525"/>
          <p14:tracePt t="11450" x="1395413" y="4933950"/>
          <p14:tracePt t="11461" x="1395413" y="4914900"/>
          <p14:tracePt t="11475" x="1395413" y="4900613"/>
          <p14:tracePt t="11483" x="1395413" y="4881563"/>
          <p14:tracePt t="11494" x="1404938" y="4852988"/>
          <p14:tracePt t="11505" x="1414463" y="4824413"/>
          <p14:tracePt t="11517" x="1423988" y="4791075"/>
          <p14:tracePt t="11528" x="1433513" y="4762500"/>
          <p14:tracePt t="11541" x="1452563" y="4700588"/>
          <p14:tracePt t="11550" x="1476375" y="4633913"/>
          <p14:tracePt t="11562" x="1485900" y="4581525"/>
          <p14:tracePt t="11574" x="1504950" y="4524375"/>
          <p14:tracePt t="11586" x="1514475" y="4481513"/>
          <p14:tracePt t="11594" x="1524000" y="4429125"/>
          <p14:tracePt t="11608" x="1543050" y="4362450"/>
          <p14:tracePt t="11619" x="1552575" y="4310063"/>
          <p14:tracePt t="11629" x="1552575" y="4252913"/>
          <p14:tracePt t="11641" x="1552575" y="4229100"/>
          <p14:tracePt t="11654" x="1552575" y="4181475"/>
          <p14:tracePt t="11663" x="1552575" y="4143375"/>
          <p14:tracePt t="11674" x="1552575" y="4110038"/>
          <p14:tracePt t="11686" x="1552575" y="4071938"/>
          <p14:tracePt t="11697" x="1552575" y="4052888"/>
          <p14:tracePt t="11708" x="1552575" y="4038600"/>
          <p14:tracePt t="11720" x="1552575" y="4019550"/>
          <p14:tracePt t="11732" x="1543050" y="4010025"/>
          <p14:tracePt t="11753" x="1543050" y="4000500"/>
          <p14:tracePt t="11899" x="1552575" y="4000500"/>
          <p14:tracePt t="11955" x="1552575" y="3990975"/>
          <p14:tracePt t="11966" x="1552575" y="3981450"/>
          <p14:tracePt t="11978" x="1543050" y="3962400"/>
          <p14:tracePt t="11989" x="1543050" y="3948113"/>
          <p14:tracePt t="12000" x="1533525" y="3938588"/>
          <p14:tracePt t="12010" x="1524000" y="3910013"/>
          <p14:tracePt t="12024" x="1514475" y="3881438"/>
          <p14:tracePt t="12034" x="1495425" y="3857625"/>
          <p14:tracePt t="12045" x="1471613" y="3810000"/>
          <p14:tracePt t="12058" x="1452563" y="3781425"/>
          <p14:tracePt t="12066" x="1433513" y="3738563"/>
          <p14:tracePt t="12078" x="1404938" y="3690938"/>
          <p14:tracePt t="12090" x="1395413" y="3638550"/>
          <p14:tracePt t="12103" x="1385888" y="3600450"/>
          <p14:tracePt t="12112" x="1385888" y="3538538"/>
          <p14:tracePt t="12124" x="1381125" y="3476625"/>
          <p14:tracePt t="12136" x="1371600" y="3409950"/>
          <p14:tracePt t="12146" x="1362075" y="3338513"/>
          <p14:tracePt t="12158" x="1362075" y="3286125"/>
          <p14:tracePt t="12171" x="1352550" y="3209925"/>
          <p14:tracePt t="12179" x="1343025" y="3138488"/>
          <p14:tracePt t="12191" x="1343025" y="3057525"/>
          <p14:tracePt t="12204" x="1333500" y="3000375"/>
          <p14:tracePt t="12212" x="1323975" y="2928938"/>
          <p14:tracePt t="12224" x="1314450" y="2867025"/>
          <p14:tracePt t="12236" x="1314450" y="2809875"/>
          <p14:tracePt t="12246" x="1314450" y="2776538"/>
          <p14:tracePt t="12257" x="1314450" y="2747963"/>
          <p14:tracePt t="12270" x="1304925" y="2719388"/>
          <p14:tracePt t="12280" x="1304925" y="2705100"/>
          <p14:tracePt t="12291" x="1304925" y="2695575"/>
          <p14:tracePt t="12303" x="1304925" y="2686050"/>
          <p14:tracePt t="12347" x="1314450" y="2686050"/>
          <p14:tracePt t="12358" x="1314450" y="2695575"/>
          <p14:tracePt t="12381" x="1314450" y="2705100"/>
          <p14:tracePt t="12403" x="1314450" y="2714625"/>
          <p14:tracePt t="12415" x="1314450" y="2719388"/>
          <p14:tracePt t="12426" x="1314450" y="2728913"/>
          <p14:tracePt t="12437" x="1314450" y="2738438"/>
          <p14:tracePt t="12448" x="1314450" y="2747963"/>
          <p14:tracePt t="12460" x="1314450" y="2757488"/>
          <p14:tracePt t="12482" x="1314450" y="2767013"/>
          <p14:tracePt t="12486" x="1314450" y="2786063"/>
          <p14:tracePt t="12493" x="1314450" y="2805113"/>
          <p14:tracePt t="12505" x="1314450" y="2809875"/>
          <p14:tracePt t="12516" x="1314450" y="2828925"/>
          <p14:tracePt t="12527" x="1314450" y="2838450"/>
          <p14:tracePt t="12539" x="1304925" y="2857500"/>
          <p14:tracePt t="12550" x="1304925" y="2867025"/>
          <p14:tracePt t="12561" x="1304925" y="2876550"/>
          <p14:tracePt t="12583" x="1304925" y="2886075"/>
          <p14:tracePt t="12618" x="1304925" y="2895600"/>
          <p14:tracePt t="13383" x="1295400" y="2895600"/>
          <p14:tracePt t="13394" x="1295400" y="2905125"/>
          <p14:tracePt t="13405" x="1285875" y="2905125"/>
          <p14:tracePt t="13461" x="1281113" y="2905125"/>
          <p14:tracePt t="13483" x="1271588" y="2909888"/>
          <p14:tracePt t="13518" x="1262063" y="2909888"/>
          <p14:tracePt t="13540" x="1252538" y="2909888"/>
          <p14:tracePt t="13553" x="1252538" y="2919413"/>
          <p14:tracePt t="13564" x="1243013" y="2919413"/>
          <p14:tracePt t="13575" x="1233488" y="2919413"/>
          <p14:tracePt t="13587" x="1223963" y="2928938"/>
          <p14:tracePt t="13608" x="1214438" y="2928938"/>
          <p14:tracePt t="13620" x="1204913" y="2938463"/>
          <p14:tracePt t="13643" x="1195388" y="2938463"/>
          <p14:tracePt t="13653" x="1195388" y="2947988"/>
          <p14:tracePt t="13665" x="1190625" y="2947988"/>
          <p14:tracePt t="13687" x="1181100" y="2947988"/>
          <p14:tracePt t="13755" x="1171575" y="2947988"/>
          <p14:tracePt t="13968" x="1171575" y="2957513"/>
          <p14:tracePt t="13990" x="1162050" y="2957513"/>
          <p14:tracePt t="15430" x="1162050" y="2938463"/>
          <p14:tracePt t="15441" x="1152525" y="2938463"/>
          <p14:tracePt t="15454" x="1152525" y="2928938"/>
          <p14:tracePt t="15475" x="1143000" y="2919413"/>
          <p14:tracePt t="15487" x="1143000" y="2909888"/>
          <p14:tracePt t="15497" x="1133475" y="2905125"/>
          <p14:tracePt t="15509" x="1133475" y="2895600"/>
          <p14:tracePt t="15520" x="1133475" y="2886075"/>
          <p14:tracePt t="15531" x="1123950" y="2876550"/>
          <p14:tracePt t="15545" x="1123950" y="2857500"/>
          <p14:tracePt t="15555" x="1123950" y="2847975"/>
          <p14:tracePt t="15570" x="1114425" y="2828925"/>
          <p14:tracePt t="15578" x="1114425" y="2809875"/>
          <p14:tracePt t="15591" x="1104900" y="2805113"/>
          <p14:tracePt t="15600" x="1104900" y="2795588"/>
          <p14:tracePt t="15612" x="1104900" y="2786063"/>
          <p14:tracePt t="15624" x="1095375" y="2776538"/>
          <p14:tracePt t="15636" x="1095375" y="2767013"/>
          <p14:tracePt t="15645" x="1095375" y="2757488"/>
          <p14:tracePt t="15657" x="1095375" y="2747963"/>
          <p14:tracePt t="15680" x="1095375" y="2738438"/>
          <p14:tracePt t="15702" x="1104900" y="2728913"/>
          <p14:tracePt t="15735" x="1104900" y="2719388"/>
          <p14:tracePt t="16107" x="1095375" y="2719388"/>
          <p14:tracePt t="16120" x="1095375" y="2714625"/>
          <p14:tracePt t="16140" x="1095375" y="2695575"/>
          <p14:tracePt t="16154" x="1095375" y="2686050"/>
          <p14:tracePt t="16161" x="1095375" y="2676525"/>
          <p14:tracePt t="16174" x="1090613" y="2657475"/>
          <p14:tracePt t="16186" x="1090613" y="2647950"/>
          <p14:tracePt t="16195" x="1090613" y="2628900"/>
          <p14:tracePt t="16207" x="1090613" y="2619375"/>
          <p14:tracePt t="16219" x="1090613" y="2614613"/>
          <p14:tracePt t="16228" x="1095375" y="2605088"/>
          <p14:tracePt t="16241" x="1095375" y="2586038"/>
          <p14:tracePt t="16253" x="1104900" y="2576513"/>
          <p14:tracePt t="16262" x="1114425" y="2557463"/>
          <p14:tracePt t="16274" x="1133475" y="2547938"/>
          <p14:tracePt t="16286" x="1143000" y="2538413"/>
          <p14:tracePt t="16296" x="1162050" y="2528888"/>
          <p14:tracePt t="16307" x="1181100" y="2524125"/>
          <p14:tracePt t="16319" x="1195388" y="2524125"/>
          <p14:tracePt t="16330" x="1204913" y="2514600"/>
          <p14:tracePt t="16341" x="1233488" y="2505075"/>
          <p14:tracePt t="16353" x="1252538" y="2495550"/>
          <p14:tracePt t="16364" x="1271588" y="2495550"/>
          <p14:tracePt t="16375" x="1295400" y="2495550"/>
          <p14:tracePt t="16386" x="1304925" y="2486025"/>
          <p14:tracePt t="16398" x="1323975" y="2486025"/>
          <p14:tracePt t="16408" x="1343025" y="2486025"/>
          <p14:tracePt t="16420" x="1362075" y="2486025"/>
          <p14:tracePt t="16431" x="1381125" y="2486025"/>
          <p14:tracePt t="16442" x="1395413" y="2486025"/>
          <p14:tracePt t="16453" x="1414463" y="2486025"/>
          <p14:tracePt t="16464" x="1433513" y="2495550"/>
          <p14:tracePt t="16477" x="1462088" y="2495550"/>
          <p14:tracePt t="16487" x="1485900" y="2495550"/>
          <p14:tracePt t="16499" x="1514475" y="2495550"/>
          <p14:tracePt t="16510" x="1552575" y="2495550"/>
          <p14:tracePt t="16522" x="1585913" y="2486025"/>
          <p14:tracePt t="16533" x="1643063" y="2486025"/>
          <p14:tracePt t="16545" x="1676400" y="2476500"/>
          <p14:tracePt t="16557" x="1733550" y="2476500"/>
          <p14:tracePt t="16569" x="1795463" y="2457450"/>
          <p14:tracePt t="16581" x="1857375" y="2447925"/>
          <p14:tracePt t="16590" x="1914525" y="2447925"/>
          <p14:tracePt t="16604" x="1985963" y="2428875"/>
          <p14:tracePt t="16611" x="2047875" y="2414588"/>
          <p14:tracePt t="16625" x="2095500" y="2405063"/>
          <p14:tracePt t="16636" x="2143125" y="2386013"/>
          <p14:tracePt t="16648" x="2166938" y="2376488"/>
          <p14:tracePt t="16657" x="2195513" y="2366963"/>
          <p14:tracePt t="16670" x="2224088" y="2347913"/>
          <p14:tracePt t="16680" x="2238375" y="2338388"/>
          <p14:tracePt t="16692" x="2257425" y="2333625"/>
          <p14:tracePt t="16704" x="2276475" y="2324100"/>
          <p14:tracePt t="16712" x="2286000" y="2305050"/>
          <p14:tracePt t="16725" x="2295525" y="2295525"/>
          <p14:tracePt t="16737" x="2305050" y="2286000"/>
          <p14:tracePt t="16748" x="2314575" y="2276475"/>
          <p14:tracePt t="16760" x="2324100" y="2266950"/>
          <p14:tracePt t="16770" x="2338388" y="2247900"/>
          <p14:tracePt t="16783" x="2347913" y="2238375"/>
          <p14:tracePt t="16793" x="2357438" y="2238375"/>
          <p14:tracePt t="16804" x="2357438" y="2233613"/>
          <p14:tracePt t="16815" x="2366963" y="2233613"/>
          <p14:tracePt t="16838" x="2376488" y="2233613"/>
          <p14:tracePt t="16883" x="2386013" y="2233613"/>
          <p14:tracePt t="16895" x="2386013" y="2238375"/>
          <p14:tracePt t="16915" x="2386013" y="2247900"/>
          <p14:tracePt t="16940" x="2386013" y="2257425"/>
          <p14:tracePt t="16950" x="2376488" y="2257425"/>
          <p14:tracePt t="16962" x="2376488" y="2266950"/>
          <p14:tracePt t="16974" x="2366963" y="2276475"/>
          <p14:tracePt t="16996" x="2357438" y="2286000"/>
          <p14:tracePt t="17018" x="2347913" y="2295525"/>
          <p14:tracePt t="17029" x="2338388" y="2305050"/>
          <p14:tracePt t="17142" x="2333625" y="2305050"/>
          <p14:tracePt t="17154" x="2324100" y="2305050"/>
          <p14:tracePt t="17165" x="2324100" y="2295525"/>
          <p14:tracePt t="17175" x="2314575" y="2286000"/>
          <p14:tracePt t="17187" x="2314575" y="2276475"/>
          <p14:tracePt t="17198" x="2305050" y="2257425"/>
          <p14:tracePt t="17207" x="2305050" y="2238375"/>
          <p14:tracePt t="17221" x="2305050" y="2205038"/>
          <p14:tracePt t="17231" x="2314575" y="2166938"/>
          <p14:tracePt t="17242" x="2324100" y="2133600"/>
          <p14:tracePt t="17254" x="2338388" y="2105025"/>
          <p14:tracePt t="17266" x="2347913" y="2076450"/>
          <p14:tracePt t="17276" x="2357438" y="2043113"/>
          <p14:tracePt t="17287" x="2376488" y="2014538"/>
          <p14:tracePt t="17298" x="2386013" y="1985963"/>
          <p14:tracePt t="17309" x="2395538" y="1976438"/>
          <p14:tracePt t="17320" x="2395538" y="1966913"/>
          <p14:tracePt t="17331" x="2395538" y="1957388"/>
          <p14:tracePt t="17342" x="2405063" y="1952625"/>
          <p14:tracePt t="17410" x="2405063" y="1957388"/>
          <p14:tracePt t="17425" x="2405063" y="1966913"/>
          <p14:tracePt t="17432" x="2405063" y="1976438"/>
          <p14:tracePt t="17444" x="2405063" y="1985963"/>
          <p14:tracePt t="17455" x="2405063" y="1995488"/>
          <p14:tracePt t="17466" x="2405063" y="2005013"/>
          <p14:tracePt t="17477" x="2414588" y="2014538"/>
          <p14:tracePt t="17490" x="2414588" y="2033588"/>
          <p14:tracePt t="17512" x="2414588" y="2047875"/>
          <p14:tracePt t="17524" x="2414588" y="2057400"/>
          <p14:tracePt t="17536" x="2414588" y="2066925"/>
          <p14:tracePt t="17545" x="2414588" y="2085975"/>
          <p14:tracePt t="17559" x="2405063" y="2085975"/>
          <p14:tracePt t="17569" x="2405063" y="2095500"/>
          <p14:tracePt t="17581" x="2405063" y="2105025"/>
          <p14:tracePt t="17637" x="2395538" y="2105025"/>
          <p14:tracePt t="17648" x="2395538" y="2095500"/>
          <p14:tracePt t="17660" x="2395538" y="2076450"/>
          <p14:tracePt t="17671" x="2395538" y="2057400"/>
          <p14:tracePt t="17682" x="2395538" y="2033588"/>
          <p14:tracePt t="17694" x="2395538" y="1995488"/>
          <p14:tracePt t="17705" x="2395538" y="1957388"/>
          <p14:tracePt t="17726" x="2414588" y="1905000"/>
          <p14:tracePt t="17739" x="2414588" y="1866900"/>
          <p14:tracePt t="17749" x="2424113" y="1852613"/>
          <p14:tracePt t="17760" x="2428875" y="1824038"/>
          <p14:tracePt t="17772" x="2438400" y="1804988"/>
          <p14:tracePt t="17783" x="2438400" y="1795463"/>
          <p14:tracePt t="17794" x="2447925" y="1785938"/>
          <p14:tracePt t="17807" x="2447925" y="1776413"/>
          <p14:tracePt t="17896" x="2447925" y="1785938"/>
          <p14:tracePt t="17918" x="2447925" y="1795463"/>
          <p14:tracePt t="17986" x="2447925" y="1804988"/>
          <p14:tracePt t="18154" x="2457450" y="1814513"/>
          <p14:tracePt t="18187" x="2457450" y="1824038"/>
          <p14:tracePt t="18220" x="2457450" y="1833563"/>
          <p14:tracePt t="18253" x="2457450" y="1843088"/>
          <p14:tracePt t="18276" x="2457450" y="1852613"/>
          <p14:tracePt t="18297" x="2457450" y="1857375"/>
          <p14:tracePt t="18310" x="2447925" y="1857375"/>
          <p14:tracePt t="18332" x="2447925" y="1866900"/>
          <p14:tracePt t="18402" x="2438400" y="1876425"/>
          <p14:tracePt t="18412" x="2438400" y="1885950"/>
          <p14:tracePt t="18425" x="2428875" y="1885950"/>
          <p14:tracePt t="18437" x="2428875" y="1895475"/>
          <p14:tracePt t="18447" x="2424113" y="1905000"/>
          <p14:tracePt t="18457" x="2414588" y="1914525"/>
          <p14:tracePt t="18470" x="2414588" y="1924050"/>
          <p14:tracePt t="18479" x="2405063" y="1933575"/>
          <p14:tracePt t="18492" x="2405063" y="1943100"/>
          <p14:tracePt t="18503" x="2395538" y="1952625"/>
          <p14:tracePt t="18514" x="2395538" y="1957388"/>
          <p14:tracePt t="18537" x="2395538" y="1966913"/>
          <p14:tracePt t="18546" x="2395538" y="1976438"/>
          <p14:tracePt t="18559" x="2395538" y="1985963"/>
          <p14:tracePt t="18570" x="2395538" y="1995488"/>
          <p14:tracePt t="18582" x="2386013" y="2005013"/>
          <p14:tracePt t="18591" x="2386013" y="2014538"/>
          <p14:tracePt t="18604" x="2386013" y="2024063"/>
          <p14:tracePt t="18614" x="2386013" y="2043113"/>
          <p14:tracePt t="18627" x="2376488" y="2047875"/>
          <p14:tracePt t="18637" x="2376488" y="2057400"/>
          <p14:tracePt t="18650" x="2376488" y="2066925"/>
          <p14:tracePt t="18659" x="2376488" y="2085975"/>
          <p14:tracePt t="18674" x="2376488" y="2095500"/>
          <p14:tracePt t="18694" x="2376488" y="2105025"/>
          <p14:tracePt t="18704" x="2376488" y="2114550"/>
          <p14:tracePt t="18717" x="2376488" y="2124075"/>
          <p14:tracePt t="18727" x="2376488" y="2143125"/>
          <p14:tracePt t="18741" x="2376488" y="2147888"/>
          <p14:tracePt t="18748" x="2386013" y="2176463"/>
          <p14:tracePt t="18762" x="2386013" y="2195513"/>
          <p14:tracePt t="18771" x="2395538" y="2214563"/>
          <p14:tracePt t="18786" x="2395538" y="2238375"/>
          <p14:tracePt t="18794" x="2405063" y="2257425"/>
          <p14:tracePt t="18807" x="2405063" y="2276475"/>
          <p14:tracePt t="18816" x="2405063" y="2295525"/>
          <p14:tracePt t="18829" x="2414588" y="2324100"/>
          <p14:tracePt t="18841" x="2414588" y="2338388"/>
          <p14:tracePt t="18854" x="2414588" y="2366963"/>
          <p14:tracePt t="18861" x="2414588" y="2395538"/>
          <p14:tracePt t="18874" x="2414588" y="2424113"/>
          <p14:tracePt t="18883" x="2414588" y="2438400"/>
          <p14:tracePt t="18896" x="2414588" y="2457450"/>
          <p14:tracePt t="18907" x="2414588" y="2486025"/>
          <p14:tracePt t="18920" x="2414588" y="2505075"/>
          <p14:tracePt t="18929" x="2414588" y="2528888"/>
          <p14:tracePt t="18942" x="2405063" y="2538413"/>
          <p14:tracePt t="18954" x="2395538" y="2576513"/>
          <p14:tracePt t="18962" x="2386013" y="2605088"/>
          <p14:tracePt t="18975" x="2376488" y="2628900"/>
          <p14:tracePt t="18987" x="2366963" y="2667000"/>
          <p14:tracePt t="18997" x="2357438" y="2695575"/>
          <p14:tracePt t="19007" x="2333625" y="2738438"/>
          <p14:tracePt t="19020" x="2305050" y="2786063"/>
          <p14:tracePt t="19032" x="2276475" y="2828925"/>
          <p14:tracePt t="19041" x="2247900" y="2867025"/>
          <p14:tracePt t="19054" x="2224088" y="2909888"/>
          <p14:tracePt t="19064" x="2195513" y="2947988"/>
          <p14:tracePt t="19077" x="2166938" y="2986088"/>
          <p14:tracePt t="19086" x="2147888" y="3019425"/>
          <p14:tracePt t="19099" x="2133600" y="3048000"/>
          <p14:tracePt t="19109" x="2105025" y="3067050"/>
          <p14:tracePt t="19122" x="2085975" y="3095625"/>
          <p14:tracePt t="19131" x="2047875" y="3119438"/>
          <p14:tracePt t="19144" x="2033588" y="3138488"/>
          <p14:tracePt t="19154" x="2014538" y="3157538"/>
          <p14:tracePt t="19167" x="1995488" y="3176588"/>
          <p14:tracePt t="19177" x="1966913" y="3190875"/>
          <p14:tracePt t="19191" x="1952625" y="3200400"/>
          <p14:tracePt t="19199" x="1943100" y="3209925"/>
          <p14:tracePt t="19212" x="1924050" y="3228975"/>
          <p14:tracePt t="19222" x="1895475" y="3238500"/>
          <p14:tracePt t="19237" x="1876425" y="3257550"/>
          <p14:tracePt t="19244" x="1857375" y="3276600"/>
          <p14:tracePt t="19258" x="1833563" y="3290888"/>
          <p14:tracePt t="19266" x="1814513" y="3309938"/>
          <p14:tracePt t="19278" x="1785938" y="3328988"/>
          <p14:tracePt t="19289" x="1766888" y="3348038"/>
          <p14:tracePt t="19300" x="1743075" y="3357563"/>
          <p14:tracePt t="19311" x="1714500" y="3376613"/>
          <p14:tracePt t="19324" x="1685925" y="3390900"/>
          <p14:tracePt t="19333" x="1662113" y="3409950"/>
          <p14:tracePt t="19345" x="1643063" y="3419475"/>
          <p14:tracePt t="19357" x="1604963" y="3438525"/>
          <p14:tracePt t="19367" x="1585913" y="3448050"/>
          <p14:tracePt t="19378" x="1562100" y="3457575"/>
          <p14:tracePt t="19390" x="1543050" y="3457575"/>
          <p14:tracePt t="19402" x="1533525" y="3457575"/>
          <p14:tracePt t="19412" x="1514475" y="3457575"/>
          <p14:tracePt t="19424" x="1504950" y="3457575"/>
          <p14:tracePt t="19436" x="1485900" y="3448050"/>
          <p14:tracePt t="19457" x="1476375" y="3438525"/>
          <p14:tracePt t="19470" x="1471613" y="3429000"/>
          <p14:tracePt t="19480" x="1462088" y="3419475"/>
          <p14:tracePt t="19502" x="1452563" y="3419475"/>
          <p14:tracePt t="19514" x="1452563" y="3409950"/>
          <p14:tracePt t="19525" x="1443038" y="3409950"/>
          <p14:tracePt t="19954" x="1452563" y="3409950"/>
          <p14:tracePt t="19977" x="1462088" y="3409950"/>
          <p14:tracePt t="19999" x="1452563" y="3409950"/>
          <p14:tracePt t="20031" x="1443038" y="3409950"/>
          <p14:tracePt t="20076" x="1433513" y="3419475"/>
          <p14:tracePt t="20122" x="1423988" y="3429000"/>
          <p14:tracePt t="20144" x="1414463" y="3429000"/>
          <p14:tracePt t="20155" x="1414463" y="3438525"/>
          <p14:tracePt t="20167" x="1404938" y="3448050"/>
          <p14:tracePt t="20188" x="1395413" y="3448050"/>
          <p14:tracePt t="20200" x="1395413" y="3457575"/>
          <p14:tracePt t="20212" x="1385888" y="3457575"/>
          <p14:tracePt t="20224" x="1385888" y="3467100"/>
          <p14:tracePt t="20267" x="1381125" y="3467100"/>
          <p14:tracePt t="20279" x="1381125" y="3476625"/>
          <p14:tracePt t="20652" x="1371600" y="3476625"/>
          <p14:tracePt t="20865" x="1362075" y="3476625"/>
          <p14:tracePt t="21270" x="1362075" y="3481388"/>
          <p14:tracePt t="21517" x="1371600" y="3481388"/>
          <p14:tracePt t="21653" x="1371600" y="3490913"/>
          <p14:tracePt t="21788" x="1381125" y="3490913"/>
          <p14:tracePt t="21833" x="1381125" y="3500438"/>
          <p14:tracePt t="26816" x="1371600" y="3509963"/>
          <p14:tracePt t="26828" x="1352550" y="3519488"/>
          <p14:tracePt t="26841" x="1343025" y="3529013"/>
          <p14:tracePt t="26853" x="1314450" y="3538538"/>
          <p14:tracePt t="26861" x="1285875" y="3548063"/>
          <p14:tracePt t="26874" x="1271588" y="3557588"/>
          <p14:tracePt t="26886" x="1243013" y="3567113"/>
          <p14:tracePt t="26895" x="1204913" y="3567113"/>
          <p14:tracePt t="26907" x="1190625" y="3571875"/>
          <p14:tracePt t="26919" x="1162050" y="3571875"/>
          <p14:tracePt t="26928" x="1133475" y="3571875"/>
          <p14:tracePt t="26940" x="1104900" y="3571875"/>
          <p14:tracePt t="26953" x="1081088" y="3571875"/>
          <p14:tracePt t="26963" x="1062038" y="3571875"/>
          <p14:tracePt t="26974" x="1052513" y="3571875"/>
          <p14:tracePt t="26987" x="1042988" y="3571875"/>
          <p14:tracePt t="26996" x="1033463" y="3571875"/>
          <p14:tracePt t="27019" x="1023938" y="3567113"/>
          <p14:tracePt t="27041" x="1014413" y="3557588"/>
          <p14:tracePt t="27445" x="1023938" y="3567113"/>
          <p14:tracePt t="27458" x="1033463" y="3567113"/>
          <p14:tracePt t="27490" x="1023938" y="3567113"/>
          <p14:tracePt t="27503" x="1014413" y="3567113"/>
          <p14:tracePt t="27512" x="1004888" y="3567113"/>
          <p14:tracePt t="27525" x="1000125" y="3567113"/>
          <p14:tracePt t="27537" x="981075" y="3567113"/>
          <p14:tracePt t="27546" x="971550" y="3567113"/>
          <p14:tracePt t="27557" x="962025" y="3567113"/>
          <p14:tracePt t="27569" x="952500" y="3567113"/>
          <p14:tracePt t="27591" x="942975" y="3567113"/>
          <p14:tracePt t="27604" x="933450" y="3567113"/>
          <p14:tracePt t="27615" x="923925" y="3567113"/>
          <p14:tracePt t="27627" x="914400" y="3567113"/>
          <p14:tracePt t="27638" x="904875" y="3567113"/>
          <p14:tracePt t="27650" x="881063" y="3567113"/>
          <p14:tracePt t="27660" x="862013" y="3567113"/>
          <p14:tracePt t="27674" x="842963" y="3567113"/>
          <p14:tracePt t="27682" x="823913" y="3567113"/>
          <p14:tracePt t="27694" x="790575" y="3571875"/>
          <p14:tracePt t="27705" x="752475" y="3571875"/>
          <p14:tracePt t="27719" x="714375" y="3571875"/>
          <p14:tracePt t="27727" x="690563" y="3571875"/>
          <p14:tracePt t="27741" x="642938" y="3571875"/>
          <p14:tracePt t="27750" x="609600" y="3567113"/>
          <p14:tracePt t="27761" x="561975" y="3567113"/>
          <p14:tracePt t="27774" x="519113" y="3567113"/>
          <p14:tracePt t="27782" x="481013" y="3567113"/>
          <p14:tracePt t="27796" x="433388" y="3567113"/>
          <p14:tracePt t="27807" x="390525" y="3567113"/>
          <p14:tracePt t="27817" x="352425" y="3557588"/>
          <p14:tracePt t="27829" x="319088" y="3557588"/>
          <p14:tracePt t="27840" x="290513" y="3557588"/>
          <p14:tracePt t="27853" x="271463" y="3548063"/>
          <p14:tracePt t="27863" x="252413" y="3548063"/>
          <p14:tracePt t="27875" x="238125" y="3548063"/>
          <p14:tracePt t="27886" x="228600" y="3538538"/>
          <p14:tracePt t="27896" x="219075" y="3538538"/>
          <p14:tracePt t="27907" x="209550" y="3529013"/>
          <p14:tracePt t="27920" x="200025" y="3529013"/>
          <p14:tracePt t="27929" x="190500" y="3519488"/>
          <p14:tracePt t="27942" x="180975" y="3519488"/>
          <p14:tracePt t="27952" x="171450" y="3509963"/>
          <p14:tracePt t="27964" x="161925" y="3509963"/>
          <p14:tracePt t="27975" x="152400" y="3509963"/>
          <p14:tracePt t="27987" x="152400" y="3500438"/>
          <p14:tracePt t="27998" x="142875" y="3500438"/>
          <p14:tracePt t="28010" x="138113" y="3500438"/>
          <p14:tracePt t="28020" x="119063" y="3490913"/>
          <p14:tracePt t="28031" x="109538" y="3481388"/>
          <p14:tracePt t="28043" x="100013" y="3481388"/>
          <p14:tracePt t="28055" x="80963" y="3481388"/>
          <p14:tracePt t="28065" x="71438" y="3476625"/>
          <p14:tracePt t="28077" x="61913" y="3476625"/>
          <p14:tracePt t="28087" x="52388" y="3467100"/>
          <p14:tracePt t="28110" x="47625" y="3467100"/>
          <p14:tracePt t="28124" x="47625" y="3457575"/>
          <p14:tracePt t="28133" x="38100" y="3457575"/>
          <p14:tracePt t="36660" x="38100" y="3467100"/>
          <p14:tracePt t="36674" x="38100" y="3476625"/>
          <p14:tracePt t="36682" x="38100" y="3481388"/>
          <p14:tracePt t="36695" x="47625" y="3490913"/>
          <p14:tracePt t="36703" x="47625" y="3500438"/>
          <p14:tracePt t="36720" x="52388" y="3500438"/>
          <p14:tracePt t="36728" x="71438" y="3509963"/>
          <p14:tracePt t="36739" x="109538" y="3519488"/>
          <p14:tracePt t="36750" x="161925" y="3538538"/>
          <p14:tracePt t="36761" x="238125" y="3548063"/>
          <p14:tracePt t="36775" x="319088" y="3567113"/>
          <p14:tracePt t="36782" x="428625" y="3581400"/>
          <p14:tracePt t="36795" x="561975" y="3609975"/>
          <p14:tracePt t="36807" x="690563" y="3638550"/>
          <p14:tracePt t="36820" x="800100" y="3667125"/>
          <p14:tracePt t="36829" x="871538" y="3681413"/>
          <p14:tracePt t="36841" x="952500" y="3700463"/>
          <p14:tracePt t="36853" x="1023938" y="3709988"/>
          <p14:tracePt t="36863" x="1090613" y="3709988"/>
          <p14:tracePt t="36874" x="1133475" y="3709988"/>
          <p14:tracePt t="36886" x="1162050" y="3709988"/>
          <p14:tracePt t="36896" x="1181100" y="3709988"/>
          <p14:tracePt t="36908" x="1190625" y="3719513"/>
          <p14:tracePt t="36931" x="1195388" y="3719513"/>
          <p14:tracePt t="36986" x="1195388" y="3709988"/>
          <p14:tracePt t="37020" x="1195388" y="3700463"/>
          <p14:tracePt t="37031" x="1195388" y="3690938"/>
          <p14:tracePt t="37042" x="1214438" y="3667125"/>
          <p14:tracePt t="37054" x="1252538" y="3629025"/>
          <p14:tracePt t="37065" x="1304925" y="3581400"/>
          <p14:tracePt t="37076" x="1381125" y="3529013"/>
          <p14:tracePt t="37087" x="1452563" y="3490913"/>
          <p14:tracePt t="37099" x="1571625" y="3429000"/>
          <p14:tracePt t="37110" x="1695450" y="3357563"/>
          <p14:tracePt t="37121" x="1857375" y="3286125"/>
          <p14:tracePt t="37136" x="2043113" y="3200400"/>
          <p14:tracePt t="37143" x="2185988" y="3138488"/>
          <p14:tracePt t="37155" x="2395538" y="3067050"/>
          <p14:tracePt t="37166" x="2576513" y="2995613"/>
          <p14:tracePt t="37177" x="2719388" y="2928938"/>
          <p14:tracePt t="37188" x="2809875" y="2895600"/>
          <p14:tracePt t="37200" x="2895600" y="2857500"/>
          <p14:tracePt t="37211" x="2919413" y="2838450"/>
          <p14:tracePt t="37225" x="2909888" y="2828925"/>
          <p14:tracePt t="37234" x="2905125" y="2819400"/>
          <p14:tracePt t="37549" x="2909888" y="2819400"/>
          <p14:tracePt t="37560" x="2938463" y="2819400"/>
          <p14:tracePt t="37571" x="2947988" y="2819400"/>
          <p14:tracePt t="37584" x="2976563" y="2828925"/>
          <p14:tracePt t="37594" x="3000375" y="2828925"/>
          <p14:tracePt t="37604" x="3067050" y="2828925"/>
          <p14:tracePt t="37616" x="3148013" y="2828925"/>
          <p14:tracePt t="37628" x="3219450" y="2828925"/>
          <p14:tracePt t="37640" x="3319463" y="2828925"/>
          <p14:tracePt t="37650" x="3400425" y="2828925"/>
          <p14:tracePt t="37661" x="3448050" y="2828925"/>
          <p14:tracePt t="37674" x="3500438" y="2828925"/>
          <p14:tracePt t="37684" x="3509963" y="2828925"/>
          <p14:tracePt t="37920" x="3548063" y="2828925"/>
          <p14:tracePt t="37931" x="3571875" y="2819400"/>
          <p14:tracePt t="37943" x="3600450" y="2805113"/>
          <p14:tracePt t="37953" x="3619500" y="2795588"/>
          <p14:tracePt t="37965" x="3667125" y="2767013"/>
          <p14:tracePt t="37976" x="3729038" y="2719388"/>
          <p14:tracePt t="37987" x="3781425" y="2686050"/>
          <p14:tracePt t="37998" x="3881438" y="2619375"/>
          <p14:tracePt t="38011" x="3952875" y="2566988"/>
          <p14:tracePt t="38021" x="4081463" y="2476500"/>
          <p14:tracePt t="38033" x="4200525" y="2386013"/>
          <p14:tracePt t="38043" x="4281488" y="2324100"/>
          <p14:tracePt t="38057" x="4391025" y="2238375"/>
          <p14:tracePt t="38066" x="4481513" y="2166938"/>
          <p14:tracePt t="38077" x="4543425" y="2124075"/>
          <p14:tracePt t="38088" x="4619625" y="2076450"/>
          <p14:tracePt t="38103" x="4662488" y="2043113"/>
          <p14:tracePt t="38111" x="4710113" y="2005013"/>
          <p14:tracePt t="38121" x="4752975" y="1976438"/>
          <p14:tracePt t="38133" x="4781550" y="1957388"/>
          <p14:tracePt t="38145" x="4814888" y="1933575"/>
          <p14:tracePt t="38157" x="4843463" y="1914525"/>
          <p14:tracePt t="38167" x="4872038" y="1895475"/>
          <p14:tracePt t="38178" x="4900613" y="1876425"/>
          <p14:tracePt t="38190" x="4914900" y="1857375"/>
          <p14:tracePt t="38200" x="4953000" y="1833563"/>
          <p14:tracePt t="38211" x="4991100" y="1804988"/>
          <p14:tracePt t="38224" x="5014913" y="1785938"/>
          <p14:tracePt t="38233" x="5053013" y="1762125"/>
          <p14:tracePt t="38245" x="5081588" y="1743075"/>
          <p14:tracePt t="38257" x="5091113" y="1733550"/>
          <p14:tracePt t="38269" x="5095875" y="1724025"/>
          <p14:tracePt t="38279" x="5081588" y="1724025"/>
          <p14:tracePt t="38290" x="5062538" y="1724025"/>
          <p14:tracePt t="38303" x="5043488" y="1724025"/>
          <p14:tracePt t="38483" x="5072063" y="1724025"/>
          <p14:tracePt t="38494" x="5095875" y="1724025"/>
          <p14:tracePt t="38507" x="5114925" y="1714500"/>
          <p14:tracePt t="38516" x="5133975" y="1704975"/>
          <p14:tracePt t="38528" x="5172075" y="1695450"/>
          <p14:tracePt t="38540" x="5195888" y="1685925"/>
          <p14:tracePt t="38550" x="5253038" y="1676400"/>
          <p14:tracePt t="38561" x="5314950" y="1662113"/>
          <p14:tracePt t="38574" x="5362575" y="1652588"/>
          <p14:tracePt t="38583" x="5434013" y="1633538"/>
          <p14:tracePt t="38595" x="5505450" y="1614488"/>
          <p14:tracePt t="38607" x="5562600" y="1604963"/>
          <p14:tracePt t="38616" x="5643563" y="1585913"/>
          <p14:tracePt t="38629" x="5715000" y="1576388"/>
          <p14:tracePt t="38640" x="5762625" y="1571625"/>
          <p14:tracePt t="38654" x="5815013" y="1562100"/>
          <p14:tracePt t="38663" x="5857875" y="1552575"/>
          <p14:tracePt t="38675" x="5905500" y="1552575"/>
          <p14:tracePt t="38686" x="5943600" y="1543050"/>
          <p14:tracePt t="38696" x="5967413" y="1543050"/>
          <p14:tracePt t="38707" x="5986463" y="1543050"/>
          <p14:tracePt t="38720" x="5995988" y="1543050"/>
          <p14:tracePt t="38730" x="6005513" y="1543050"/>
          <p14:tracePt t="38763" x="6005513" y="1552575"/>
          <p14:tracePt t="38786" x="5995988" y="1552575"/>
          <p14:tracePt t="38798" x="5995988" y="1562100"/>
          <p14:tracePt t="38933" x="5995988" y="1552575"/>
          <p14:tracePt t="38944" x="5995988" y="1543050"/>
          <p14:tracePt t="38957" x="6005513" y="1524000"/>
          <p14:tracePt t="38966" x="6015038" y="1514475"/>
          <p14:tracePt t="38978" x="6043613" y="1495425"/>
          <p14:tracePt t="38988" x="6067425" y="1471613"/>
          <p14:tracePt t="39000" x="6105525" y="1433513"/>
          <p14:tracePt t="39011" x="6148388" y="1404938"/>
          <p14:tracePt t="39024" x="6176963" y="1385888"/>
          <p14:tracePt t="39034" x="6224588" y="1362075"/>
          <p14:tracePt t="39045" x="6257925" y="1343025"/>
          <p14:tracePt t="39057" x="6286500" y="1333500"/>
          <p14:tracePt t="39070" x="6315075" y="1323975"/>
          <p14:tracePt t="39079" x="6324600" y="1323975"/>
          <p14:tracePt t="39113" x="6324600" y="1333500"/>
          <p14:tracePt t="39135" x="6315075" y="1343025"/>
          <p14:tracePt t="39146" x="6305550" y="1352550"/>
          <p14:tracePt t="39158" x="6296025" y="1362075"/>
          <p14:tracePt t="39170" x="6267450" y="1381125"/>
          <p14:tracePt t="39181" x="6238875" y="1385888"/>
          <p14:tracePt t="39191" x="6196013" y="1395413"/>
          <p14:tracePt t="39203" x="6148388" y="1414463"/>
          <p14:tracePt t="39213" x="6096000" y="1414463"/>
          <p14:tracePt t="39225" x="6048375" y="1423988"/>
          <p14:tracePt t="39236" x="5986463" y="1423988"/>
          <p14:tracePt t="39248" x="5924550" y="1414463"/>
          <p14:tracePt t="39258" x="5857875" y="1395413"/>
          <p14:tracePt t="39269" x="5815013" y="1381125"/>
          <p14:tracePt t="39281" x="5786438" y="1362075"/>
          <p14:tracePt t="39292" x="5776913" y="1343025"/>
          <p14:tracePt t="39304" x="5776913" y="1323975"/>
          <p14:tracePt t="39315" x="5786438" y="1295400"/>
          <p14:tracePt t="39326" x="5795963" y="1285875"/>
          <p14:tracePt t="39338" x="5815013" y="1271588"/>
          <p14:tracePt t="39349" x="5834063" y="1262063"/>
          <p14:tracePt t="39360" x="5853113" y="1252538"/>
          <p14:tracePt t="39371" x="5867400" y="1252538"/>
          <p14:tracePt t="39381" x="5886450" y="1252538"/>
          <p14:tracePt t="39394" x="5905500" y="1262063"/>
          <p14:tracePt t="39405" x="5934075" y="1271588"/>
          <p14:tracePt t="39416" x="5976938" y="1285875"/>
          <p14:tracePt t="39427" x="6024563" y="1314450"/>
          <p14:tracePt t="39438" x="6048375" y="1333500"/>
          <p14:tracePt t="39450" x="6076950" y="1352550"/>
          <p14:tracePt t="39461" x="6086475" y="1381125"/>
          <p14:tracePt t="39474" x="6096000" y="1395413"/>
          <p14:tracePt t="39484" x="6096000" y="1404938"/>
          <p14:tracePt t="39495" x="6086475" y="1423988"/>
          <p14:tracePt t="39507" x="6057900" y="1452563"/>
          <p14:tracePt t="39520" x="6024563" y="1462088"/>
          <p14:tracePt t="39528" x="5976938" y="1471613"/>
          <p14:tracePt t="39541" x="5943600" y="1476375"/>
          <p14:tracePt t="39553" x="5895975" y="1476375"/>
          <p14:tracePt t="39561" x="5853113" y="1471613"/>
          <p14:tracePt t="39574" x="5824538" y="1462088"/>
          <p14:tracePt t="39583" x="5805488" y="1452563"/>
          <p14:tracePt t="39596" x="5805488" y="1443038"/>
          <p14:tracePt t="39607" x="5805488" y="1433513"/>
          <p14:tracePt t="39620" x="5815013" y="1423988"/>
          <p14:tracePt t="39630" x="5824538" y="1414463"/>
          <p14:tracePt t="39641" x="5843588" y="1414463"/>
          <p14:tracePt t="39653" x="5857875" y="1414463"/>
          <p14:tracePt t="39664" x="5886450" y="1414463"/>
          <p14:tracePt t="39675" x="5905500" y="1423988"/>
          <p14:tracePt t="39686" x="5924550" y="1433513"/>
          <p14:tracePt t="39698" x="5943600" y="1452563"/>
          <p14:tracePt t="39709" x="5953125" y="1462088"/>
          <p14:tracePt t="39720" x="5953125" y="1476375"/>
          <p14:tracePt t="39730" x="5953125" y="1495425"/>
          <p14:tracePt t="39741" x="5943600" y="1514475"/>
          <p14:tracePt t="39753" x="5934075" y="1524000"/>
          <p14:tracePt t="39763" x="5924550" y="1543050"/>
          <p14:tracePt t="39775" x="5915025" y="1552575"/>
          <p14:tracePt t="39786" x="5895975" y="1571625"/>
          <p14:tracePt t="39797" x="5886450" y="1576388"/>
          <p14:tracePt t="39808" x="5867400" y="1585913"/>
          <p14:tracePt t="39820" x="5853113" y="1595438"/>
          <p14:tracePt t="39831" x="5843588" y="1595438"/>
          <p14:tracePt t="39843" x="5834063" y="1604963"/>
          <p14:tracePt t="39853" x="5824538" y="1604963"/>
          <p14:tracePt t="39865" x="5815013" y="1614488"/>
          <p14:tracePt t="39876" x="5805488" y="1614488"/>
          <p14:tracePt t="39888" x="5795963" y="1624013"/>
          <p14:tracePt t="39898" x="5786438" y="1624013"/>
          <p14:tracePt t="39910" x="5767388" y="1633538"/>
          <p14:tracePt t="39921" x="5753100" y="1643063"/>
          <p14:tracePt t="39932" x="5724525" y="1652588"/>
          <p14:tracePt t="39955" x="5662613" y="1676400"/>
          <p14:tracePt t="39966" x="5624513" y="1685925"/>
          <p14:tracePt t="39978" x="5576888" y="1704975"/>
          <p14:tracePt t="39989" x="5534025" y="1724025"/>
          <p14:tracePt t="40000" x="5486400" y="1733550"/>
          <p14:tracePt t="40011" x="5424488" y="1743075"/>
          <p14:tracePt t="40034" x="5343525" y="1762125"/>
          <p14:tracePt t="40036" x="5262563" y="1766888"/>
          <p14:tracePt t="40044" x="5195888" y="1776413"/>
          <p14:tracePt t="40058" x="5114925" y="1795463"/>
          <p14:tracePt t="40070" x="5024438" y="1804988"/>
          <p14:tracePt t="40078" x="4933950" y="1814513"/>
          <p14:tracePt t="40092" x="4824413" y="1824038"/>
          <p14:tracePt t="40103" x="4733925" y="1833563"/>
          <p14:tracePt t="40112" x="4600575" y="1843088"/>
          <p14:tracePt t="40124" x="4462463" y="1852613"/>
          <p14:tracePt t="40136" x="4329113" y="1857375"/>
          <p14:tracePt t="40146" x="4238625" y="1866900"/>
          <p14:tracePt t="40157" x="4152900" y="1876425"/>
          <p14:tracePt t="40170" x="4081463" y="1885950"/>
          <p14:tracePt t="40180" x="4019550" y="1895475"/>
          <p14:tracePt t="40191" x="3962400" y="1905000"/>
          <p14:tracePt t="40203" x="3929063" y="1905000"/>
          <p14:tracePt t="40214" x="3881438" y="1914525"/>
          <p14:tracePt t="40225" x="3848100" y="1914525"/>
          <p14:tracePt t="40236" x="3810000" y="1914525"/>
          <p14:tracePt t="40247" x="3757613" y="1914525"/>
          <p14:tracePt t="40258" x="3719513" y="1914525"/>
          <p14:tracePt t="40271" x="3681413" y="1914525"/>
          <p14:tracePt t="40281" x="3648075" y="1914525"/>
          <p14:tracePt t="40292" x="3609975" y="1914525"/>
          <p14:tracePt t="40305" x="3581400" y="1924050"/>
          <p14:tracePt t="40315" x="3557588" y="1924050"/>
          <p14:tracePt t="40326" x="3529013" y="1924050"/>
          <p14:tracePt t="40337" x="3509963" y="1933575"/>
          <p14:tracePt t="40348" x="3490913" y="1933575"/>
          <p14:tracePt t="40360" x="3476625" y="1933575"/>
          <p14:tracePt t="40371" x="3467100" y="1943100"/>
          <p14:tracePt t="40382" x="3448050" y="1943100"/>
          <p14:tracePt t="40394" x="3429000" y="1943100"/>
          <p14:tracePt t="40405" x="3419475" y="1943100"/>
          <p14:tracePt t="40416" x="3409950" y="1943100"/>
          <p14:tracePt t="40427" x="3400425" y="1943100"/>
          <p14:tracePt t="40438" x="3390900" y="1943100"/>
          <p14:tracePt t="40483" x="3390900" y="1933575"/>
          <p14:tracePt t="40520" x="3400425" y="1933575"/>
          <p14:tracePt t="40530" x="3400425" y="1924050"/>
          <p14:tracePt t="40542" x="3409950" y="1924050"/>
          <p14:tracePt t="40553" x="3409950" y="1914525"/>
          <p14:tracePt t="40565" x="3419475" y="1914525"/>
          <p14:tracePt t="40575" x="3419475" y="1905000"/>
          <p14:tracePt t="40587" x="3429000" y="1905000"/>
          <p14:tracePt t="40620" x="3429000" y="1895475"/>
          <p14:tracePt t="40655" x="3438525" y="1895475"/>
          <p14:tracePt t="40688" x="3438525" y="1885950"/>
          <p14:tracePt t="40888" x="3438525" y="1876425"/>
          <p14:tracePt t="40900" x="3448050" y="1876425"/>
          <p14:tracePt t="40923" x="3448050" y="1866900"/>
          <p14:tracePt t="40959" x="3448050" y="1857375"/>
          <p14:tracePt t="40970" x="3457575" y="1857375"/>
          <p14:tracePt t="40981" x="3457575" y="1852613"/>
          <p14:tracePt t="40993" x="3467100" y="1852613"/>
          <p14:tracePt t="41013" x="3467100" y="1843088"/>
          <p14:tracePt t="41182" x="3467100" y="1833563"/>
          <p14:tracePt t="41205" x="3467100" y="1824038"/>
          <p14:tracePt t="41227" x="3476625" y="1814513"/>
          <p14:tracePt t="41250" x="3476625" y="1804988"/>
          <p14:tracePt t="41273" x="3476625" y="1795463"/>
          <p14:tracePt t="41295" x="3481388" y="1785938"/>
          <p14:tracePt t="41317" x="3481388" y="1776413"/>
          <p14:tracePt t="41340" x="3490913" y="1766888"/>
          <p14:tracePt t="41354" x="3490913" y="1762125"/>
          <p14:tracePt t="41362" x="3500438" y="1762125"/>
          <p14:tracePt t="41375" x="3500438" y="1752600"/>
          <p14:tracePt t="41387" x="3509963" y="1743075"/>
          <p14:tracePt t="41409" x="3509963" y="1733550"/>
          <p14:tracePt t="41421" x="3519488" y="1733550"/>
          <p14:tracePt t="41429" x="3519488" y="1724025"/>
          <p14:tracePt t="41442" x="3519488" y="1714500"/>
          <p14:tracePt t="41455" x="3529013" y="1714500"/>
          <p14:tracePt t="41465" x="3529013" y="1704975"/>
          <p14:tracePt t="41487" x="3529013" y="1695450"/>
          <p14:tracePt t="41511" x="3538538" y="1685925"/>
          <p14:tracePt t="41520" x="3538538" y="1676400"/>
          <p14:tracePt t="41530" x="3548063" y="1676400"/>
          <p14:tracePt t="41542" x="3548063" y="1666875"/>
          <p14:tracePt t="41553" x="3548063" y="1662113"/>
          <p14:tracePt t="41563" x="3557588" y="1662113"/>
          <p14:tracePt t="41574" x="3557588" y="1652588"/>
          <p14:tracePt t="41587" x="3557588" y="1643063"/>
          <p14:tracePt t="41608" x="3567113" y="1633538"/>
          <p14:tracePt t="41632" x="3571875" y="1624013"/>
          <p14:tracePt t="41642" x="3571875" y="1614488"/>
          <p14:tracePt t="41653" x="3581400" y="1614488"/>
          <p14:tracePt t="41665" x="3581400" y="1604963"/>
          <p14:tracePt t="41677" x="3581400" y="1595438"/>
          <p14:tracePt t="41699" x="3590925" y="1585913"/>
          <p14:tracePt t="41710" x="3590925" y="1576388"/>
          <p14:tracePt t="41732" x="3590925" y="1571625"/>
          <p14:tracePt t="41768" x="3590925" y="1562100"/>
          <p14:tracePt t="41777" x="3590925" y="1552575"/>
          <p14:tracePt t="41790" x="3590925" y="1543050"/>
          <p14:tracePt t="41835" x="3590925" y="1533525"/>
          <p14:tracePt t="41858" x="3590925" y="1524000"/>
          <p14:tracePt t="41880" x="3590925" y="1514475"/>
          <p14:tracePt t="41903" x="3590925" y="1504950"/>
          <p14:tracePt t="41925" x="3590925" y="1495425"/>
          <p14:tracePt t="41959" x="3590925" y="1485900"/>
          <p14:tracePt t="42005" x="3590925" y="1476375"/>
          <p14:tracePt t="42026" x="3600450" y="1476375"/>
          <p14:tracePt t="42060" x="3600450" y="1471613"/>
          <p14:tracePt t="42072" x="3609975" y="1471613"/>
          <p14:tracePt t="42117" x="3609975" y="1462088"/>
          <p14:tracePt t="42140" x="3619500" y="1462088"/>
          <p14:tracePt t="42161" x="3619500" y="1452563"/>
          <p14:tracePt t="42172" x="3629025" y="1452563"/>
          <p14:tracePt t="42205" x="3629025" y="1443038"/>
          <p14:tracePt t="42217" x="3638550" y="1443038"/>
          <p14:tracePt t="42249" x="3638550" y="1433513"/>
          <p14:tracePt t="42273" x="3648075" y="1433513"/>
          <p14:tracePt t="42307" x="3648075" y="1423988"/>
          <p14:tracePt t="42329" x="3657600" y="1423988"/>
          <p14:tracePt t="42341" x="3657600" y="1414463"/>
          <p14:tracePt t="42385" x="3667125" y="1414463"/>
          <p14:tracePt t="42419" x="3671888" y="1404938"/>
          <p14:tracePt t="42443" x="3681413" y="1404938"/>
          <p14:tracePt t="42454" x="3690938" y="1395413"/>
          <p14:tracePt t="42477" x="3700463" y="1395413"/>
          <p14:tracePt t="42499" x="3700463" y="1385888"/>
          <p14:tracePt t="42510" x="3709988" y="1385888"/>
          <p14:tracePt t="42555" x="3719513" y="1385888"/>
          <p14:tracePt t="42600" x="3729038" y="1385888"/>
          <p14:tracePt t="42645" x="3738563" y="1381125"/>
          <p14:tracePt t="42677" x="3748088" y="1381125"/>
          <p14:tracePt t="42712" x="3757613" y="1381125"/>
          <p14:tracePt t="42724" x="3762375" y="1381125"/>
          <p14:tracePt t="42736" x="3771900" y="1381125"/>
          <p14:tracePt t="42758" x="3781425" y="1381125"/>
          <p14:tracePt t="42781" x="3790950" y="1371600"/>
          <p14:tracePt t="42803" x="3800475" y="1371600"/>
          <p14:tracePt t="42857" x="3800475" y="1381125"/>
          <p14:tracePt t="42892" x="3800475" y="1385888"/>
          <p14:tracePt t="42925" x="3800475" y="1395413"/>
          <p14:tracePt t="43289" x="3810000" y="1395413"/>
          <p14:tracePt t="43341" x="3819525" y="1395413"/>
          <p14:tracePt t="43444" x="3829050" y="1395413"/>
          <p14:tracePt t="43477" x="3838575" y="1395413"/>
          <p14:tracePt t="43511" x="3848100" y="1395413"/>
          <p14:tracePt t="43544" x="3857625" y="1404938"/>
          <p14:tracePt t="43555" x="3862388" y="1404938"/>
          <p14:tracePt t="43565" x="3871913" y="1404938"/>
          <p14:tracePt t="43577" x="3881438" y="1404938"/>
          <p14:tracePt t="43600" x="3890963" y="1404938"/>
          <p14:tracePt t="43611" x="3910013" y="1404938"/>
          <p14:tracePt t="43625" x="3919538" y="1404938"/>
          <p14:tracePt t="43636" x="3929063" y="1404938"/>
          <p14:tracePt t="43644" x="3938588" y="1404938"/>
          <p14:tracePt t="43655" x="3948113" y="1414463"/>
          <p14:tracePt t="43691" x="3952875" y="1414463"/>
          <p14:tracePt t="43723" x="3962400" y="1414463"/>
          <p14:tracePt t="43747" x="3971925" y="1414463"/>
          <p14:tracePt t="43760" x="3990975" y="1414463"/>
          <p14:tracePt t="43770" x="4019550" y="1423988"/>
          <p14:tracePt t="43781" x="4048125" y="1423988"/>
          <p14:tracePt t="43792" x="4081463" y="1423988"/>
          <p14:tracePt t="43804" x="4100513" y="1423988"/>
          <p14:tracePt t="43814" x="4110038" y="1423988"/>
          <p14:tracePt t="43836" x="4100513" y="1423988"/>
          <p14:tracePt t="43847" x="4071938" y="1423988"/>
          <p14:tracePt t="44120" x="4071938" y="1433513"/>
          <p14:tracePt t="44196" x="4081463" y="1433513"/>
          <p14:tracePt t="44208" x="4081463" y="1423988"/>
          <p14:tracePt t="44221" x="4090988" y="1423988"/>
          <p14:tracePt t="44230" x="4100513" y="1423988"/>
          <p14:tracePt t="44241" x="4110038" y="1423988"/>
          <p14:tracePt t="44253" x="4129088" y="1423988"/>
          <p14:tracePt t="44263" x="4138613" y="1423988"/>
          <p14:tracePt t="44275" x="4152900" y="1423988"/>
          <p14:tracePt t="44286" x="4171950" y="1414463"/>
          <p14:tracePt t="44297" x="4191000" y="1414463"/>
          <p14:tracePt t="44308" x="4200525" y="1414463"/>
          <p14:tracePt t="44320" x="4219575" y="1414463"/>
          <p14:tracePt t="44331" x="4238625" y="1414463"/>
          <p14:tracePt t="44342" x="4252913" y="1414463"/>
          <p14:tracePt t="44353" x="4281488" y="1404938"/>
          <p14:tracePt t="44365" x="4291013" y="1404938"/>
          <p14:tracePt t="44376" x="4319588" y="1404938"/>
          <p14:tracePt t="44387" x="4352925" y="1404938"/>
          <p14:tracePt t="44399" x="4381500" y="1404938"/>
          <p14:tracePt t="44412" x="4410075" y="1404938"/>
          <p14:tracePt t="44421" x="4429125" y="1395413"/>
          <p14:tracePt t="44436" x="4443413" y="1395413"/>
          <p14:tracePt t="44445" x="4462463" y="1395413"/>
          <p14:tracePt t="44457" x="4481513" y="1395413"/>
          <p14:tracePt t="44466" x="4491038" y="1395413"/>
          <p14:tracePt t="44479" x="4500563" y="1395413"/>
          <p14:tracePt t="44491" x="4510088" y="1395413"/>
          <p14:tracePt t="44503" x="4519613" y="1395413"/>
          <p14:tracePt t="44511" x="4524375" y="1395413"/>
          <p14:tracePt t="44524" x="4533900" y="1395413"/>
          <p14:tracePt t="44533" x="4552950" y="1395413"/>
          <p14:tracePt t="44545" x="4562475" y="1395413"/>
          <p14:tracePt t="44557" x="4581525" y="1395413"/>
          <p14:tracePt t="44569" x="4600575" y="1395413"/>
          <p14:tracePt t="44579" x="4619625" y="1395413"/>
          <p14:tracePt t="44591" x="4633913" y="1395413"/>
          <p14:tracePt t="44603" x="4662488" y="1395413"/>
          <p14:tracePt t="44612" x="4691063" y="1395413"/>
          <p14:tracePt t="44624" x="4710113" y="1395413"/>
          <p14:tracePt t="44636" x="4743450" y="1395413"/>
          <p14:tracePt t="44646" x="4772025" y="1395413"/>
          <p14:tracePt t="44658" x="4800600" y="1395413"/>
          <p14:tracePt t="44670" x="4814888" y="1385888"/>
          <p14:tracePt t="44680" x="4852988" y="1385888"/>
          <p14:tracePt t="44692" x="4891088" y="1385888"/>
          <p14:tracePt t="44703" x="4914900" y="1385888"/>
          <p14:tracePt t="44713" x="4953000" y="1385888"/>
          <p14:tracePt t="44725" x="4981575" y="1385888"/>
          <p14:tracePt t="44736" x="5014913" y="1385888"/>
          <p14:tracePt t="44749" x="5053013" y="1385888"/>
          <p14:tracePt t="44759" x="5081588" y="1385888"/>
          <p14:tracePt t="44774" x="5095875" y="1385888"/>
          <p14:tracePt t="44781" x="5105400" y="1381125"/>
          <p14:tracePt t="44794" x="5124450" y="1381125"/>
          <p14:tracePt t="44827" x="5124450" y="1385888"/>
          <p14:tracePt t="44841" x="5105400" y="1385888"/>
          <p14:tracePt t="44848" x="5091113" y="1385888"/>
          <p14:tracePt t="44862" x="5053013" y="1385888"/>
          <p14:tracePt t="44871" x="5014913" y="1385888"/>
          <p14:tracePt t="44887" x="4962525" y="1385888"/>
          <p14:tracePt t="45120" x="4972050" y="1385888"/>
          <p14:tracePt t="45132" x="4981575" y="1385888"/>
          <p14:tracePt t="45141" x="5000625" y="1385888"/>
          <p14:tracePt t="45164" x="5005388" y="1385888"/>
          <p14:tracePt t="45177" x="5014913" y="1381125"/>
          <p14:tracePt t="45198" x="5024438" y="1381125"/>
          <p14:tracePt t="45209" x="5033963" y="1381125"/>
          <p14:tracePt t="45220" x="5043488" y="1381125"/>
          <p14:tracePt t="45231" x="5053013" y="1381125"/>
          <p14:tracePt t="45242" x="5062538" y="1381125"/>
          <p14:tracePt t="45254" x="5072063" y="1381125"/>
          <p14:tracePt t="45265" x="5081588" y="1381125"/>
          <p14:tracePt t="45276" x="5091113" y="1381125"/>
          <p14:tracePt t="45287" x="5105400" y="1381125"/>
          <p14:tracePt t="45298" x="5124450" y="1381125"/>
          <p14:tracePt t="45309" x="5143500" y="1381125"/>
          <p14:tracePt t="45321" x="5153025" y="1381125"/>
          <p14:tracePt t="45332" x="5181600" y="1381125"/>
          <p14:tracePt t="45344" x="5195888" y="1381125"/>
          <p14:tracePt t="45355" x="5214938" y="1381125"/>
          <p14:tracePt t="45366" x="5224463" y="1381125"/>
          <p14:tracePt t="45377" x="5243513" y="1381125"/>
          <p14:tracePt t="45391" x="5253038" y="1381125"/>
          <p14:tracePt t="45400" x="5272088" y="1381125"/>
          <p14:tracePt t="45411" x="5281613" y="1381125"/>
          <p14:tracePt t="45424" x="5295900" y="1385888"/>
          <p14:tracePt t="45433" x="5305425" y="1385888"/>
          <p14:tracePt t="45447" x="5324475" y="1385888"/>
          <p14:tracePt t="45457" x="5334000" y="1385888"/>
          <p14:tracePt t="45470" x="5343525" y="1385888"/>
          <p14:tracePt t="45480" x="5353050" y="1385888"/>
          <p14:tracePt t="45492" x="5372100" y="1385888"/>
          <p14:tracePt t="45514" x="5395913" y="1385888"/>
          <p14:tracePt t="45524" x="5405438" y="1385888"/>
          <p14:tracePt t="45536" x="5424488" y="1385888"/>
          <p14:tracePt t="45546" x="5443538" y="1385888"/>
          <p14:tracePt t="45557" x="5453063" y="1385888"/>
          <p14:tracePt t="45569" x="5472113" y="1385888"/>
          <p14:tracePt t="45580" x="5486400" y="1385888"/>
          <p14:tracePt t="45591" x="5505450" y="1385888"/>
          <p14:tracePt t="45603" x="5514975" y="1395413"/>
          <p14:tracePt t="45624" x="5524500" y="1395413"/>
          <p14:tracePt t="45636" x="5534025" y="1395413"/>
          <p14:tracePt t="45648" x="5543550" y="1395413"/>
          <p14:tracePt t="45670" x="5553075" y="1395413"/>
          <p14:tracePt t="45681" x="5562600" y="1395413"/>
          <p14:tracePt t="45692" x="5572125" y="1395413"/>
          <p14:tracePt t="45704" x="5576888" y="1395413"/>
          <p14:tracePt t="45715" x="5586413" y="1395413"/>
          <p14:tracePt t="45726" x="5595938" y="1395413"/>
          <p14:tracePt t="45749" x="5605463" y="1395413"/>
          <p14:tracePt t="45762" x="5614988" y="1395413"/>
          <p14:tracePt t="45772" x="5624513" y="1395413"/>
          <p14:tracePt t="45795" x="5634038" y="1395413"/>
          <p14:tracePt t="45830" x="5643563" y="1395413"/>
          <p14:tracePt t="45873" x="5653088" y="1395413"/>
          <p14:tracePt t="45985" x="5662613" y="1395413"/>
          <p14:tracePt t="46007" x="5667375" y="1395413"/>
          <p14:tracePt t="46030" x="5676900" y="1395413"/>
          <p14:tracePt t="46052" x="5686425" y="1395413"/>
          <p14:tracePt t="46064" x="5695950" y="1395413"/>
          <p14:tracePt t="46075" x="5705475" y="1395413"/>
          <p14:tracePt t="46087" x="5715000" y="1395413"/>
          <p14:tracePt t="46110" x="5724525" y="1395413"/>
          <p14:tracePt t="46133" x="5734050" y="1395413"/>
          <p14:tracePt t="46156" x="5743575" y="1395413"/>
          <p14:tracePt t="46176" x="5753100" y="1395413"/>
          <p14:tracePt t="48719" x="5734050" y="1395413"/>
          <p14:tracePt t="48732" x="5686425" y="1404938"/>
          <p14:tracePt t="48742" x="5643563" y="1404938"/>
          <p14:tracePt t="48755" x="5572125" y="1414463"/>
          <p14:tracePt t="48766" x="5524500" y="1423988"/>
          <p14:tracePt t="48776" x="5443538" y="1433513"/>
          <p14:tracePt t="48788" x="5372100" y="1443038"/>
          <p14:tracePt t="48800" x="5314950" y="1452563"/>
          <p14:tracePt t="48811" x="5253038" y="1462088"/>
          <p14:tracePt t="48824" x="5195888" y="1471613"/>
          <p14:tracePt t="48833" x="5162550" y="1476375"/>
          <p14:tracePt t="48845" x="5114925" y="1485900"/>
          <p14:tracePt t="48855" x="5091113" y="1495425"/>
          <p14:tracePt t="48870" x="5062538" y="1504950"/>
          <p14:tracePt t="48878" x="5043488" y="1514475"/>
          <p14:tracePt t="48891" x="5024438" y="1514475"/>
          <p14:tracePt t="48900" x="5000625" y="1524000"/>
          <p14:tracePt t="48913" x="4981575" y="1524000"/>
          <p14:tracePt t="48924" x="4972050" y="1533525"/>
          <p14:tracePt t="48936" x="4953000" y="1533525"/>
          <p14:tracePt t="48945" x="4933950" y="1543050"/>
          <p14:tracePt t="48957" x="4914900" y="1543050"/>
          <p14:tracePt t="48970" x="4900613" y="1552575"/>
          <p14:tracePt t="48980" x="4881563" y="1562100"/>
          <p14:tracePt t="48991" x="4862513" y="1571625"/>
          <p14:tracePt t="49003" x="4833938" y="1571625"/>
          <p14:tracePt t="49013" x="4814888" y="1576388"/>
          <p14:tracePt t="49024" x="4810125" y="1585913"/>
          <p14:tracePt t="49037" x="4791075" y="1595438"/>
          <p14:tracePt t="49047" x="4772025" y="1595438"/>
          <p14:tracePt t="49058" x="4752975" y="1604963"/>
          <p14:tracePt t="49070" x="4733925" y="1614488"/>
          <p14:tracePt t="49080" x="4714875" y="1624013"/>
          <p14:tracePt t="49091" x="4700588" y="1633538"/>
          <p14:tracePt t="49103" x="4681538" y="1643063"/>
          <p14:tracePt t="49114" x="4652963" y="1652588"/>
          <p14:tracePt t="49126" x="4633913" y="1662113"/>
          <p14:tracePt t="49137" x="4619625" y="1662113"/>
          <p14:tracePt t="49148" x="4581525" y="1676400"/>
          <p14:tracePt t="49160" x="4562475" y="1685925"/>
          <p14:tracePt t="49171" x="4533900" y="1695450"/>
          <p14:tracePt t="49181" x="4519613" y="1704975"/>
          <p14:tracePt t="49192" x="4500563" y="1714500"/>
          <p14:tracePt t="49203" x="4471988" y="1724025"/>
          <p14:tracePt t="49215" x="4443413" y="1733550"/>
          <p14:tracePt t="49227" x="4429125" y="1743075"/>
          <p14:tracePt t="49238" x="4400550" y="1743075"/>
          <p14:tracePt t="49249" x="4381500" y="1752600"/>
          <p14:tracePt t="49261" x="4362450" y="1762125"/>
          <p14:tracePt t="49271" x="4333875" y="1762125"/>
          <p14:tracePt t="49283" x="4329113" y="1766888"/>
          <p14:tracePt t="49294" x="4310063" y="1766888"/>
          <p14:tracePt t="49307" x="4291013" y="1766888"/>
          <p14:tracePt t="49316" x="4271963" y="1766888"/>
          <p14:tracePt t="49327" x="4252913" y="1766888"/>
          <p14:tracePt t="49338" x="4243388" y="1766888"/>
          <p14:tracePt t="49350" x="4229100" y="1776413"/>
          <p14:tracePt t="49361" x="4210050" y="1776413"/>
          <p14:tracePt t="49374" x="4191000" y="1776413"/>
          <p14:tracePt t="49383" x="4171950" y="1776413"/>
          <p14:tracePt t="49395" x="4152900" y="1776413"/>
          <p14:tracePt t="49404" x="4138613" y="1776413"/>
          <p14:tracePt t="49420" x="4119563" y="1776413"/>
          <p14:tracePt t="49429" x="4110038" y="1776413"/>
          <p14:tracePt t="49441" x="4090988" y="1776413"/>
          <p14:tracePt t="49453" x="4071938" y="1776413"/>
          <p14:tracePt t="49462" x="4062413" y="1776413"/>
          <p14:tracePt t="49474" x="4048125" y="1785938"/>
          <p14:tracePt t="49486" x="4038600" y="1785938"/>
          <p14:tracePt t="49496" x="4029075" y="1785938"/>
          <p14:tracePt t="49507" x="4019550" y="1785938"/>
          <p14:tracePt t="49520" x="4010025" y="1785938"/>
          <p14:tracePt t="49531" x="4000500" y="1785938"/>
          <p14:tracePt t="49541" x="3990975" y="1785938"/>
          <p14:tracePt t="49564" x="3981450" y="1785938"/>
          <p14:tracePt t="49576" x="3971925" y="1785938"/>
          <p14:tracePt t="49598" x="3962400" y="1785938"/>
          <p14:tracePt t="49621" x="3952875" y="1795463"/>
          <p14:tracePt t="49631" x="3948113" y="1795463"/>
          <p14:tracePt t="49653" x="3938588" y="1795463"/>
          <p14:tracePt t="49676" x="3929063" y="1795463"/>
          <p14:tracePt t="49688" x="3919538" y="1795463"/>
          <p14:tracePt t="49698" x="3910013" y="1804988"/>
          <p14:tracePt t="49711" x="3900488" y="1804988"/>
          <p14:tracePt t="49733" x="3890963" y="1804988"/>
          <p14:tracePt t="49756" x="3881438" y="1804988"/>
          <p14:tracePt t="49779" x="3871913" y="1804988"/>
          <p14:tracePt t="49800" x="3862388" y="1804988"/>
          <p14:tracePt t="49845" x="3857625" y="1804988"/>
          <p14:tracePt t="51510" x="3857625" y="1795463"/>
          <p14:tracePt t="51566" x="3857625" y="1785938"/>
          <p14:tracePt t="51578" x="3862388" y="1785938"/>
          <p14:tracePt t="51591" x="3862388" y="1776413"/>
          <p14:tracePt t="51611" x="3862388" y="1766888"/>
          <p14:tracePt t="51634" x="3871913" y="1762125"/>
          <p14:tracePt t="51656" x="3881438" y="1752600"/>
          <p14:tracePt t="51670" x="3890963" y="1743075"/>
          <p14:tracePt t="51678" x="3900488" y="1733550"/>
          <p14:tracePt t="51690" x="3910013" y="1724025"/>
          <p14:tracePt t="51700" x="3929063" y="1714500"/>
          <p14:tracePt t="51713" x="3948113" y="1704975"/>
          <p14:tracePt t="51724" x="3971925" y="1685925"/>
          <p14:tracePt t="51737" x="4000500" y="1666875"/>
          <p14:tracePt t="51746" x="4048125" y="1652588"/>
          <p14:tracePt t="51758" x="4081463" y="1633538"/>
          <p14:tracePt t="51769" x="4119563" y="1624013"/>
          <p14:tracePt t="51780" x="4143375" y="1604963"/>
          <p14:tracePt t="51791" x="4171950" y="1595438"/>
          <p14:tracePt t="51803" x="4210050" y="1585913"/>
          <p14:tracePt t="51813" x="4238625" y="1576388"/>
          <p14:tracePt t="51825" x="4262438" y="1571625"/>
          <p14:tracePt t="51836" x="4300538" y="1562100"/>
          <p14:tracePt t="51847" x="4333875" y="1543050"/>
          <p14:tracePt t="51858" x="4391025" y="1533525"/>
          <p14:tracePt t="51870" x="4429125" y="1524000"/>
          <p14:tracePt t="51881" x="4491038" y="1514475"/>
          <p14:tracePt t="51893" x="4552950" y="1495425"/>
          <p14:tracePt t="51904" x="4624388" y="1485900"/>
          <p14:tracePt t="51913" x="4710113" y="1471613"/>
          <p14:tracePt t="51926" x="4772025" y="1462088"/>
          <p14:tracePt t="51937" x="4852988" y="1452563"/>
          <p14:tracePt t="51948" x="4943475" y="1433513"/>
          <p14:tracePt t="51958" x="5033963" y="1414463"/>
          <p14:tracePt t="51971" x="5105400" y="1404938"/>
          <p14:tracePt t="51981" x="5191125" y="1381125"/>
          <p14:tracePt t="51993" x="5281613" y="1362075"/>
          <p14:tracePt t="52003" x="5381625" y="1352550"/>
          <p14:tracePt t="52016" x="5462588" y="1333500"/>
          <p14:tracePt t="52026" x="5524500" y="1314450"/>
          <p14:tracePt t="52038" x="5595938" y="1304925"/>
          <p14:tracePt t="52049" x="5662613" y="1295400"/>
          <p14:tracePt t="52060" x="5715000" y="1285875"/>
          <p14:tracePt t="52071" x="5753100" y="1281113"/>
          <p14:tracePt t="52085" x="5795963" y="1271588"/>
          <p14:tracePt t="52094" x="5834063" y="1262063"/>
          <p14:tracePt t="52105" x="5867400" y="1252538"/>
          <p14:tracePt t="52116" x="5895975" y="1243013"/>
          <p14:tracePt t="52128" x="5924550" y="1233488"/>
          <p14:tracePt t="52141" x="5943600" y="1233488"/>
          <p14:tracePt t="52154" x="5957888" y="1223963"/>
          <p14:tracePt t="52161" x="5986463" y="1214438"/>
          <p14:tracePt t="52174" x="5995988" y="1214438"/>
          <p14:tracePt t="52184" x="6015038" y="1204913"/>
          <p14:tracePt t="52195" x="6024563" y="1204913"/>
          <p14:tracePt t="52207" x="6034088" y="1204913"/>
          <p14:tracePt t="52217" x="6043613" y="1204913"/>
          <p14:tracePt t="52228" x="6048375" y="1195388"/>
          <p14:tracePt t="52241" x="6057900" y="1195388"/>
          <p14:tracePt t="52262" x="6076950" y="1195388"/>
          <p14:tracePt t="52274" x="6086475" y="1190625"/>
          <p14:tracePt t="52287" x="6096000" y="1190625"/>
          <p14:tracePt t="52307" x="6105525" y="1190625"/>
          <p14:tracePt t="52320" x="6115050" y="1181100"/>
          <p14:tracePt t="52330" x="6124575" y="1181100"/>
          <p14:tracePt t="52352" x="6134100" y="1181100"/>
          <p14:tracePt t="52386" x="6143625" y="1181100"/>
          <p14:tracePt t="52465" x="6148388" y="1181100"/>
          <p14:tracePt t="52477" x="6157913" y="1181100"/>
          <p14:tracePt t="52491" x="6176963" y="1181100"/>
          <p14:tracePt t="52500" x="6196013" y="1181100"/>
          <p14:tracePt t="52511" x="6215063" y="1181100"/>
          <p14:tracePt t="52524" x="6234113" y="1181100"/>
          <p14:tracePt t="52536" x="6238875" y="1171575"/>
          <p14:tracePt t="52545" x="6257925" y="1171575"/>
          <p14:tracePt t="52557" x="6276975" y="1171575"/>
          <p14:tracePt t="52569" x="6296025" y="1171575"/>
          <p14:tracePt t="52580" x="6315075" y="1171575"/>
          <p14:tracePt t="52590" x="6324600" y="1171575"/>
          <p14:tracePt t="52603" x="6334125" y="1171575"/>
          <p14:tracePt t="52613" x="6338888" y="1171575"/>
          <p14:tracePt t="52625" x="6348413" y="1171575"/>
          <p14:tracePt t="52637" x="6357938" y="1171575"/>
          <p14:tracePt t="52658" x="6367463" y="1171575"/>
          <p14:tracePt t="52680" x="6376988" y="1171575"/>
          <p14:tracePt t="52715" x="6386513" y="1171575"/>
          <p14:tracePt t="53288" x="6396038" y="1171575"/>
          <p14:tracePt t="53410" x="6405563" y="1171575"/>
          <p14:tracePt t="53457" x="6415088" y="1171575"/>
          <p14:tracePt t="53615" x="6405563" y="1171575"/>
          <p14:tracePt t="53625" x="6386513" y="1181100"/>
          <p14:tracePt t="53637" x="6376988" y="1181100"/>
          <p14:tracePt t="53648" x="6367463" y="1190625"/>
          <p14:tracePt t="53660" x="6348413" y="1195388"/>
          <p14:tracePt t="53670" x="6334125" y="1204913"/>
          <p14:tracePt t="53681" x="6296025" y="1214438"/>
          <p14:tracePt t="53692" x="6257925" y="1233488"/>
          <p14:tracePt t="53705" x="6224588" y="1243013"/>
          <p14:tracePt t="53716" x="6167438" y="1262063"/>
          <p14:tracePt t="53727" x="6086475" y="1285875"/>
          <p14:tracePt t="53738" x="5986463" y="1314450"/>
          <p14:tracePt t="53749" x="5867400" y="1362075"/>
          <p14:tracePt t="53760" x="5762625" y="1385888"/>
          <p14:tracePt t="53774" x="5634038" y="1433513"/>
          <p14:tracePt t="53783" x="5505450" y="1471613"/>
          <p14:tracePt t="53795" x="5381625" y="1504950"/>
          <p14:tracePt t="53805" x="5253038" y="1543050"/>
          <p14:tracePt t="53816" x="5162550" y="1562100"/>
          <p14:tracePt t="53827" x="5033963" y="1585913"/>
          <p14:tracePt t="53840" x="4900613" y="1614488"/>
          <p14:tracePt t="53853" x="4772025" y="1643063"/>
          <p14:tracePt t="53862" x="4681538" y="1662113"/>
          <p14:tracePt t="53874" x="4572000" y="1676400"/>
          <p14:tracePt t="53886" x="4471988" y="1695450"/>
          <p14:tracePt t="53893" x="4381500" y="1704975"/>
          <p14:tracePt t="53905" x="4300538" y="1724025"/>
          <p14:tracePt t="53916" x="4252913" y="1733550"/>
          <p14:tracePt t="53927" x="4191000" y="1752600"/>
          <p14:tracePt t="53938" x="4129088" y="1762125"/>
          <p14:tracePt t="53950" x="4071938" y="1776413"/>
          <p14:tracePt t="53961" x="4038600" y="1785938"/>
          <p14:tracePt t="53974" x="4000500" y="1795463"/>
          <p14:tracePt t="53983" x="3952875" y="1804988"/>
          <p14:tracePt t="53995" x="3919538" y="1814513"/>
          <p14:tracePt t="54007" x="3881438" y="1824038"/>
          <p14:tracePt t="54019" x="3862388" y="1824038"/>
          <p14:tracePt t="54029" x="3838575" y="1833563"/>
          <p14:tracePt t="54040" x="3810000" y="1843088"/>
          <p14:tracePt t="54053" x="3771900" y="1852613"/>
          <p14:tracePt t="54062" x="3748088" y="1857375"/>
          <p14:tracePt t="54074" x="3719513" y="1857375"/>
          <p14:tracePt t="54087" x="3690938" y="1857375"/>
          <p14:tracePt t="54097" x="3667125" y="1866900"/>
          <p14:tracePt t="54108" x="3638550" y="1866900"/>
          <p14:tracePt t="54120" x="3619500" y="1866900"/>
          <p14:tracePt t="54132" x="3590925" y="1866900"/>
          <p14:tracePt t="54143" x="3567113" y="1866900"/>
          <p14:tracePt t="54154" x="3538538" y="1866900"/>
          <p14:tracePt t="54165" x="3529013" y="1866900"/>
          <p14:tracePt t="54175" x="3509963" y="1866900"/>
          <p14:tracePt t="54186" x="3500438" y="1866900"/>
          <p14:tracePt t="54196" x="3490913" y="1866900"/>
          <p14:tracePt t="54209" x="3481388" y="1866900"/>
          <p14:tracePt t="54221" x="3481388" y="1857375"/>
          <p14:tracePt t="54232" x="3476625" y="1857375"/>
          <p14:tracePt t="54276" x="3467100" y="1857375"/>
          <p14:tracePt t="54310" x="3457575" y="1857375"/>
          <p14:tracePt t="54332" x="3448050" y="1857375"/>
          <p14:tracePt t="54355" x="3438525" y="1857375"/>
          <p14:tracePt t="54594" x="3438525" y="1852613"/>
          <p14:tracePt t="54604" x="3448050" y="1843088"/>
          <p14:tracePt t="54615" x="3457575" y="1833563"/>
          <p14:tracePt t="54625" x="3467100" y="1833563"/>
          <p14:tracePt t="54638" x="3476625" y="1814513"/>
          <p14:tracePt t="54649" x="3481388" y="1814513"/>
          <p14:tracePt t="54661" x="3490913" y="1804988"/>
          <p14:tracePt t="54672" x="3500438" y="1795463"/>
          <p14:tracePt t="54684" x="3500438" y="1785938"/>
          <p14:tracePt t="54694" x="3509963" y="1776413"/>
          <p14:tracePt t="54707" x="3529013" y="1766888"/>
          <p14:tracePt t="54728" x="3548063" y="1752600"/>
          <p14:tracePt t="54741" x="3557588" y="1733550"/>
          <p14:tracePt t="54753" x="3567113" y="1724025"/>
          <p14:tracePt t="54762" x="3567113" y="1714500"/>
          <p14:tracePt t="54774" x="3571875" y="1704975"/>
          <p14:tracePt t="54786" x="3571875" y="1695450"/>
          <p14:tracePt t="54795" x="3581400" y="1685925"/>
          <p14:tracePt t="54819" x="3590925" y="1676400"/>
          <p14:tracePt t="54829" x="3590925" y="1666875"/>
          <p14:tracePt t="54841" x="3600450" y="1662113"/>
          <p14:tracePt t="54863" x="3600450" y="1652588"/>
          <p14:tracePt t="54874" x="3600450" y="1643063"/>
          <p14:tracePt t="54898" x="3600450" y="1633538"/>
          <p14:tracePt t="54919" x="3600450" y="1624013"/>
          <p14:tracePt t="54941" x="3600450" y="1614488"/>
          <p14:tracePt t="54953" x="3609975" y="1614488"/>
          <p14:tracePt t="54965" x="3609975" y="1604963"/>
          <p14:tracePt t="54987" x="3609975" y="1595438"/>
          <p14:tracePt t="55010" x="3619500" y="1585913"/>
          <p14:tracePt t="55032" x="3619500" y="1576388"/>
          <p14:tracePt t="55042" x="3629025" y="1576388"/>
          <p14:tracePt t="55077" x="3629025" y="1571625"/>
          <p14:tracePt t="55212" x="3619500" y="1576388"/>
          <p14:tracePt t="55225" x="3609975" y="1585913"/>
          <p14:tracePt t="55237" x="3609975" y="1595438"/>
          <p14:tracePt t="55246" x="3600450" y="1604963"/>
          <p14:tracePt t="55257" x="3590925" y="1624013"/>
          <p14:tracePt t="55269" x="3590925" y="1643063"/>
          <p14:tracePt t="55280" x="3590925" y="1652588"/>
          <p14:tracePt t="55291" x="3590925" y="1666875"/>
          <p14:tracePt t="55303" x="3590925" y="1685925"/>
          <p14:tracePt t="55314" x="3590925" y="1704975"/>
          <p14:tracePt t="55325" x="3590925" y="1724025"/>
          <p14:tracePt t="55337" x="3590925" y="1743075"/>
          <p14:tracePt t="55345" x="3590925" y="1766888"/>
          <p14:tracePt t="55358" x="3581400" y="1776413"/>
          <p14:tracePt t="55370" x="3581400" y="1795463"/>
          <p14:tracePt t="55381" x="3581400" y="1804988"/>
          <p14:tracePt t="55392" x="3581400" y="1814513"/>
          <p14:tracePt t="55415" x="3581400" y="1824038"/>
          <p14:tracePt t="55629" x="3581400" y="1814513"/>
          <p14:tracePt t="55662" x="3581400" y="1804988"/>
          <p14:tracePt t="55685" x="3581400" y="1795463"/>
          <p14:tracePt t="55694" x="3581400" y="1785938"/>
          <p14:tracePt t="55708" x="3581400" y="1776413"/>
          <p14:tracePt t="55716" x="3590925" y="1766888"/>
          <p14:tracePt t="55730" x="3590925" y="1762125"/>
          <p14:tracePt t="55752" x="3600450" y="1752600"/>
          <p14:tracePt t="55762" x="3600450" y="1743075"/>
          <p14:tracePt t="55774" x="3600450" y="1733550"/>
          <p14:tracePt t="55787" x="3600450" y="1724025"/>
          <p14:tracePt t="55797" x="3600450" y="1714500"/>
          <p14:tracePt t="55808" x="3600450" y="1704975"/>
          <p14:tracePt t="55820" x="3600450" y="1695450"/>
          <p14:tracePt t="55829" x="3600450" y="1685925"/>
          <p14:tracePt t="55852" x="3600450" y="1676400"/>
          <p14:tracePt t="55852" x="3600450" y="1666875"/>
          <p14:tracePt t="55865" x="3600450" y="1662113"/>
          <p14:tracePt t="55874" x="3600450" y="1652588"/>
          <p14:tracePt t="55888" x="3600450" y="1633538"/>
          <p14:tracePt t="55909" x="3600450" y="1614488"/>
          <p14:tracePt t="55920" x="3600450" y="1604963"/>
          <p14:tracePt t="55932" x="3600450" y="1595438"/>
          <p14:tracePt t="55942" x="3600450" y="1585913"/>
          <p14:tracePt t="55964" x="3600450" y="1576388"/>
          <p14:tracePt t="55977" x="3600450" y="1571625"/>
          <p14:tracePt t="55986" x="3609975" y="1562100"/>
          <p14:tracePt t="56000" x="3609975" y="1552575"/>
          <p14:tracePt t="56009" x="3619500" y="1543050"/>
          <p14:tracePt t="56022" x="3619500" y="1533525"/>
          <p14:tracePt t="56032" x="3629025" y="1524000"/>
          <p14:tracePt t="56044" x="3629025" y="1514475"/>
          <p14:tracePt t="56054" x="3638550" y="1504950"/>
          <p14:tracePt t="56076" x="3648075" y="1495425"/>
          <p14:tracePt t="56087" x="3657600" y="1485900"/>
          <p14:tracePt t="56112" x="3667125" y="1476375"/>
          <p14:tracePt t="56121" x="3671888" y="1471613"/>
          <p14:tracePt t="56137" x="3681413" y="1462088"/>
          <p14:tracePt t="56144" x="3690938" y="1462088"/>
          <p14:tracePt t="56157" x="3700463" y="1452563"/>
          <p14:tracePt t="56167" x="3709988" y="1443038"/>
          <p14:tracePt t="56177" x="3719513" y="1443038"/>
          <p14:tracePt t="56189" x="3729038" y="1433513"/>
          <p14:tracePt t="56211" x="3729038" y="1423988"/>
          <p14:tracePt t="56223" x="3738563" y="1423988"/>
          <p14:tracePt t="56233" x="3738563" y="1414463"/>
          <p14:tracePt t="56268" x="3738563" y="1404938"/>
          <p14:tracePt t="56289" x="3748088" y="1395413"/>
          <p14:tracePt t="56312" x="3757613" y="1385888"/>
          <p14:tracePt t="56324" x="3757613" y="1381125"/>
          <p14:tracePt t="56336" x="3762375" y="1371600"/>
          <p14:tracePt t="56346" x="3771900" y="1362075"/>
          <p14:tracePt t="56357" x="3781425" y="1352550"/>
          <p14:tracePt t="56370" x="3781425" y="1343025"/>
          <p14:tracePt t="56380" x="3781425" y="1333500"/>
          <p14:tracePt t="56391" x="3790950" y="1333500"/>
          <p14:tracePt t="56403" x="3790950" y="1323975"/>
          <p14:tracePt t="56425" x="3790950" y="1314450"/>
          <p14:tracePt t="56447" x="3790950" y="1304925"/>
          <p14:tracePt t="56459" x="3800475" y="1304925"/>
          <p14:tracePt t="56504" x="3800475" y="1295400"/>
          <p14:tracePt t="56515" x="3810000" y="1295400"/>
          <p14:tracePt t="56526" x="3819525" y="1285875"/>
          <p14:tracePt t="56537" x="3829050" y="1285875"/>
          <p14:tracePt t="56548" x="3838575" y="1281113"/>
          <p14:tracePt t="56573" x="3857625" y="1271588"/>
          <p14:tracePt t="56586" x="3862388" y="1271588"/>
          <p14:tracePt t="56594" x="3871913" y="1262063"/>
          <p14:tracePt t="56616" x="3881438" y="1262063"/>
          <p14:tracePt t="56652" x="3890963" y="1262063"/>
          <p14:tracePt t="56661" x="3890963" y="1252538"/>
          <p14:tracePt t="56675" x="3900488" y="1252538"/>
          <p14:tracePt t="56697" x="3910013" y="1252538"/>
          <p14:tracePt t="56707" x="3929063" y="1252538"/>
          <p14:tracePt t="56721" x="3938588" y="1243013"/>
          <p14:tracePt t="56741" x="3981450" y="1243013"/>
          <p14:tracePt t="56754" x="4010025" y="1233488"/>
          <p14:tracePt t="56765" x="4029075" y="1233488"/>
          <p14:tracePt t="56774" x="4052888" y="1223963"/>
          <p14:tracePt t="56787" x="4071938" y="1223963"/>
          <p14:tracePt t="56796" x="4110038" y="1214438"/>
          <p14:tracePt t="56810" x="4143375" y="1214438"/>
          <p14:tracePt t="56819" x="4171950" y="1204913"/>
          <p14:tracePt t="56832" x="4210050" y="1195388"/>
          <p14:tracePt t="56844" x="4243388" y="1195388"/>
          <p14:tracePt t="56854" x="4281488" y="1195388"/>
          <p14:tracePt t="56864" x="4310063" y="1190625"/>
          <p14:tracePt t="56877" x="4333875" y="1190625"/>
          <p14:tracePt t="56886" x="4371975" y="1190625"/>
          <p14:tracePt t="56900" x="4391025" y="1190625"/>
          <p14:tracePt t="56910" x="4419600" y="1190625"/>
          <p14:tracePt t="56921" x="4433888" y="1181100"/>
          <p14:tracePt t="56931" x="4452938" y="1181100"/>
          <p14:tracePt t="56944" x="4481513" y="1181100"/>
          <p14:tracePt t="56954" x="4510088" y="1181100"/>
          <p14:tracePt t="56967" x="4524375" y="1181100"/>
          <p14:tracePt t="56976" x="4543425" y="1181100"/>
          <p14:tracePt t="56990" x="4572000" y="1181100"/>
          <p14:tracePt t="56999" x="4610100" y="1181100"/>
          <p14:tracePt t="57010" x="4633913" y="1171575"/>
          <p14:tracePt t="57021" x="4662488" y="1171575"/>
          <p14:tracePt t="57037" x="4700588" y="1171575"/>
          <p14:tracePt t="57045" x="4743450" y="1171575"/>
          <p14:tracePt t="57059" x="4781550" y="1171575"/>
          <p14:tracePt t="57066" x="4800600" y="1171575"/>
          <p14:tracePt t="57080" x="4833938" y="1171575"/>
          <p14:tracePt t="57092" x="4862513" y="1171575"/>
          <p14:tracePt t="57103" x="4881563" y="1171575"/>
          <p14:tracePt t="57111" x="4905375" y="1171575"/>
          <p14:tracePt t="57124" x="4914900" y="1171575"/>
          <p14:tracePt t="57136" x="4933950" y="1162050"/>
          <p14:tracePt t="57147" x="4953000" y="1162050"/>
          <p14:tracePt t="57157" x="4972050" y="1162050"/>
          <p14:tracePt t="57170" x="4981575" y="1162050"/>
          <p14:tracePt t="57179" x="4991100" y="1162050"/>
          <p14:tracePt t="57192" x="5005388" y="1162050"/>
          <p14:tracePt t="57203" x="5024438" y="1162050"/>
          <p14:tracePt t="57215" x="5033963" y="1162050"/>
          <p14:tracePt t="57224" x="5053013" y="1162050"/>
          <p14:tracePt t="57236" x="5062538" y="1162050"/>
          <p14:tracePt t="57246" x="5081588" y="1162050"/>
          <p14:tracePt t="57259" x="5095875" y="1162050"/>
          <p14:tracePt t="57270" x="5105400" y="1162050"/>
          <p14:tracePt t="57282" x="5114925" y="1162050"/>
          <p14:tracePt t="57291" x="5124450" y="1162050"/>
          <p14:tracePt t="57305" x="5133975" y="1162050"/>
          <p14:tracePt t="57315" x="5143500" y="1162050"/>
          <p14:tracePt t="57327" x="5153025" y="1162050"/>
          <p14:tracePt t="57336" x="5172075" y="1162050"/>
          <p14:tracePt t="57349" x="5181600" y="1162050"/>
          <p14:tracePt t="57359" x="5191125" y="1162050"/>
          <p14:tracePt t="57373" x="5195888" y="1162050"/>
          <p14:tracePt t="57381" x="5205413" y="1162050"/>
          <p14:tracePt t="57404" x="5214938" y="1162050"/>
          <p14:tracePt t="57417" x="5224463" y="1162050"/>
          <p14:tracePt t="57438" x="5233988" y="1162050"/>
          <p14:tracePt t="57449" x="5243513" y="1162050"/>
          <p14:tracePt t="57462" x="5253038" y="1162050"/>
          <p14:tracePt t="57474" x="5262563" y="1162050"/>
          <p14:tracePt t="57486" x="5272088" y="1162050"/>
          <p14:tracePt t="57494" x="5281613" y="1162050"/>
          <p14:tracePt t="57507" x="5286375" y="1162050"/>
          <p14:tracePt t="57516" x="5295900" y="1162050"/>
          <p14:tracePt t="57529" x="5305425" y="1162050"/>
          <p14:tracePt t="57539" x="5314950" y="1162050"/>
          <p14:tracePt t="57550" x="5324475" y="1162050"/>
          <p14:tracePt t="57561" x="5343525" y="1162050"/>
          <p14:tracePt t="57584" x="5353050" y="1162050"/>
          <p14:tracePt t="57597" x="5372100" y="1162050"/>
          <p14:tracePt t="57620" x="5381625" y="1162050"/>
          <p14:tracePt t="57642" x="5386388" y="1162050"/>
          <p14:tracePt t="57665" x="5395913" y="1162050"/>
          <p14:tracePt t="57687" x="5405438" y="1162050"/>
          <p14:tracePt t="57719" x="5414963" y="1162050"/>
          <p14:tracePt t="57764" x="5424488" y="1162050"/>
          <p14:tracePt t="57776" x="5434013" y="1162050"/>
          <p14:tracePt t="57786" x="5443538" y="1162050"/>
          <p14:tracePt t="57799" x="5453063" y="1162050"/>
          <p14:tracePt t="57823" x="5462588" y="1162050"/>
          <p14:tracePt t="57832" x="5472113" y="1162050"/>
          <p14:tracePt t="57845" x="5476875" y="1162050"/>
          <p14:tracePt t="57866" x="5486400" y="1162050"/>
          <p14:tracePt t="57890" x="5495925" y="1162050"/>
          <p14:tracePt t="57912" x="5505450" y="1162050"/>
          <p14:tracePt t="57924" x="5514975" y="1162050"/>
          <p14:tracePt t="57944" x="5524500" y="1162050"/>
          <p14:tracePt t="57957" x="5534025" y="1162050"/>
          <p14:tracePt t="57966" x="5543550" y="1162050"/>
          <p14:tracePt t="57980" x="5553075" y="1162050"/>
          <p14:tracePt t="57990" x="5562600" y="1162050"/>
          <p14:tracePt t="58003" x="5572125" y="1152525"/>
          <p14:tracePt t="58012" x="5576888" y="1152525"/>
          <p14:tracePt t="58024" x="5586413" y="1152525"/>
          <p14:tracePt t="58047" x="5595938" y="1152525"/>
          <p14:tracePt t="58058" x="5605463" y="1152525"/>
          <p14:tracePt t="58070" x="5614988" y="1152525"/>
          <p14:tracePt t="58079" x="5624513" y="1152525"/>
          <p14:tracePt t="58101" x="5634038" y="1152525"/>
          <p14:tracePt t="58360" x="5643563" y="1152525"/>
          <p14:tracePt t="58382" x="5653088" y="1152525"/>
          <p14:tracePt t="58416" x="5662613" y="1152525"/>
          <p14:tracePt t="58452" x="5667375" y="1152525"/>
          <p14:tracePt t="58495" x="5676900" y="1152525"/>
          <p14:tracePt t="58688" x="5686425" y="1152525"/>
          <p14:tracePt t="59361" x="5676900" y="1152525"/>
          <p14:tracePt t="59374" x="5667375" y="1162050"/>
          <p14:tracePt t="59384" x="5662613" y="1162050"/>
          <p14:tracePt t="59395" x="5653088" y="1171575"/>
          <p14:tracePt t="59408" x="5643563" y="1190625"/>
          <p14:tracePt t="59420" x="5634038" y="1195388"/>
          <p14:tracePt t="59429" x="5614988" y="1214438"/>
          <p14:tracePt t="59441" x="5595938" y="1233488"/>
          <p14:tracePt t="59453" x="5576888" y="1262063"/>
          <p14:tracePt t="59462" x="5572125" y="1281113"/>
          <p14:tracePt t="59474" x="5553075" y="1295400"/>
          <p14:tracePt t="59486" x="5534025" y="1314450"/>
          <p14:tracePt t="59496" x="5514975" y="1343025"/>
          <p14:tracePt t="59507" x="5505450" y="1352550"/>
          <p14:tracePt t="59520" x="5486400" y="1362075"/>
          <p14:tracePt t="59530" x="5476875" y="1381125"/>
          <p14:tracePt t="59541" x="5472113" y="1385888"/>
          <p14:tracePt t="59554" x="5453063" y="1395413"/>
          <p14:tracePt t="59566" x="5453063" y="1404938"/>
          <p14:tracePt t="59577" x="5443538" y="1404938"/>
          <p14:tracePt t="59790" x="5434013" y="1395413"/>
          <p14:tracePt t="59803" x="5434013" y="1385888"/>
          <p14:tracePt t="59813" x="5434013" y="1381125"/>
          <p14:tracePt t="59824" x="5443538" y="1362075"/>
          <p14:tracePt t="59836" x="5443538" y="1343025"/>
          <p14:tracePt t="59847" x="5453063" y="1314450"/>
          <p14:tracePt t="59858" x="5462588" y="1295400"/>
          <p14:tracePt t="59870" x="5472113" y="1281113"/>
          <p14:tracePt t="59881" x="5476875" y="1262063"/>
          <p14:tracePt t="59892" x="5476875" y="1243013"/>
          <p14:tracePt t="59903" x="5476875" y="1233488"/>
          <p14:tracePt t="59914" x="5476875" y="1223963"/>
          <p14:tracePt t="59925" x="5476875" y="1214438"/>
          <p14:tracePt t="59937" x="5476875" y="1204913"/>
          <p14:tracePt t="59959" x="5476875" y="1195388"/>
          <p14:tracePt t="60094" x="5476875" y="1204913"/>
          <p14:tracePt t="60105" x="5472113" y="1214438"/>
          <p14:tracePt t="60128" x="5462588" y="1223963"/>
          <p14:tracePt t="60150" x="5462588" y="1233488"/>
          <p14:tracePt t="60161" x="5453063" y="1243013"/>
          <p14:tracePt t="60182" x="5443538" y="1243013"/>
          <p14:tracePt t="60193" x="5443538" y="1252538"/>
          <p14:tracePt t="60421" x="5443538" y="1262063"/>
          <p14:tracePt t="60432" x="5443538" y="1271588"/>
          <p14:tracePt t="60443" x="5443538" y="1281113"/>
          <p14:tracePt t="60455" x="5434013" y="1285875"/>
          <p14:tracePt t="60466" x="5434013" y="1304925"/>
          <p14:tracePt t="60475" x="5434013" y="1314450"/>
          <p14:tracePt t="60488" x="5443538" y="1333500"/>
          <p14:tracePt t="60500" x="5443538" y="1352550"/>
          <p14:tracePt t="60510" x="5453063" y="1371600"/>
          <p14:tracePt t="60524" x="5462588" y="1381125"/>
          <p14:tracePt t="60533" x="5472113" y="1395413"/>
          <p14:tracePt t="60545" x="5486400" y="1404938"/>
          <p14:tracePt t="60557" x="5495925" y="1423988"/>
          <p14:tracePt t="60567" x="5514975" y="1443038"/>
          <p14:tracePt t="60577" x="5524500" y="1452563"/>
          <p14:tracePt t="60590" x="5534025" y="1462088"/>
          <p14:tracePt t="60603" x="5534025" y="1471613"/>
          <p14:tracePt t="60612" x="5543550" y="1476375"/>
          <p14:tracePt t="60624" x="5543550" y="1485900"/>
          <p14:tracePt t="60646" x="5543550" y="1495425"/>
          <p14:tracePt t="60657" x="5543550" y="1504950"/>
          <p14:tracePt t="60725" x="5543550" y="1495425"/>
          <p14:tracePt t="60747" x="5543550" y="1476375"/>
          <p14:tracePt t="60758" x="5543550" y="1452563"/>
          <p14:tracePt t="60770" x="5553075" y="1423988"/>
          <p14:tracePt t="60781" x="5553075" y="1395413"/>
          <p14:tracePt t="60792" x="5553075" y="1362075"/>
          <p14:tracePt t="60803" x="5553075" y="1323975"/>
          <p14:tracePt t="60814" x="5543550" y="1285875"/>
          <p14:tracePt t="60825" x="5543550" y="1271588"/>
          <p14:tracePt t="60837" x="5534025" y="1243013"/>
          <p14:tracePt t="60847" x="5524500" y="1214438"/>
          <p14:tracePt t="60861" x="5514975" y="1195388"/>
          <p14:tracePt t="60871" x="5505450" y="1181100"/>
          <p14:tracePt t="60883" x="5495925" y="1162050"/>
          <p14:tracePt t="60891" x="5486400" y="1152525"/>
          <p14:tracePt t="60907" x="5486400" y="1133475"/>
          <p14:tracePt t="60915" x="5476875" y="1123950"/>
          <p14:tracePt t="60928" x="5476875" y="1114425"/>
          <p14:tracePt t="60973" x="5476875" y="1104900"/>
          <p14:tracePt t="61107" x="5472113" y="1114425"/>
          <p14:tracePt t="61108" x="5472113" y="1123950"/>
          <p14:tracePt t="61120" x="5472113" y="1133475"/>
          <p14:tracePt t="61130" x="5472113" y="1152525"/>
          <p14:tracePt t="61140" x="5472113" y="1162050"/>
          <p14:tracePt t="61153" x="5472113" y="1181100"/>
          <p14:tracePt t="61163" x="5472113" y="1204913"/>
          <p14:tracePt t="61175" x="5472113" y="1223963"/>
          <p14:tracePt t="61186" x="5472113" y="1243013"/>
          <p14:tracePt t="61198" x="5472113" y="1262063"/>
          <p14:tracePt t="61207" x="5472113" y="1285875"/>
          <p14:tracePt t="61219" x="5462588" y="1304925"/>
          <p14:tracePt t="61230" x="5462588" y="1323975"/>
          <p14:tracePt t="61243" x="5453063" y="1343025"/>
          <p14:tracePt t="61253" x="5453063" y="1362075"/>
          <p14:tracePt t="61264" x="5453063" y="1371600"/>
          <p14:tracePt t="61288" x="5443538" y="1395413"/>
          <p14:tracePt t="61298" x="5443538" y="1404938"/>
          <p14:tracePt t="61310" x="5443538" y="1414463"/>
          <p14:tracePt t="61321" x="5443538" y="1433513"/>
          <p14:tracePt t="61332" x="5443538" y="1452563"/>
          <p14:tracePt t="61343" x="5453063" y="1462088"/>
          <p14:tracePt t="61355" x="5453063" y="1471613"/>
          <p14:tracePt t="61365" x="5453063" y="1485900"/>
          <p14:tracePt t="61377" x="5453063" y="1495425"/>
          <p14:tracePt t="61387" x="5453063" y="1504950"/>
          <p14:tracePt t="61400" x="5462588" y="1514475"/>
          <p14:tracePt t="61411" x="5462588" y="1524000"/>
          <p14:tracePt t="61424" x="5472113" y="1533525"/>
          <p14:tracePt t="61432" x="5476875" y="1552575"/>
          <p14:tracePt t="61445" x="5476875" y="1562100"/>
          <p14:tracePt t="61455" x="5486400" y="1562100"/>
          <p14:tracePt t="61470" x="5486400" y="1571625"/>
          <p14:tracePt t="61478" x="5495925" y="1576388"/>
          <p14:tracePt t="61491" x="5505450" y="1576388"/>
          <p14:tracePt t="61513" x="5514975" y="1585913"/>
          <p14:tracePt t="61525" x="5524500" y="1585913"/>
          <p14:tracePt t="61536" x="5534025" y="1585913"/>
          <p14:tracePt t="61545" x="5543550" y="1585913"/>
          <p14:tracePt t="61557" x="5562600" y="1585913"/>
          <p14:tracePt t="61570" x="5576888" y="1585913"/>
          <p14:tracePt t="61580" x="5595938" y="1585913"/>
          <p14:tracePt t="61590" x="5614988" y="1585913"/>
          <p14:tracePt t="61603" x="5624513" y="1585913"/>
          <p14:tracePt t="61612" x="5634038" y="1585913"/>
          <p14:tracePt t="61624" x="5653088" y="1585913"/>
          <p14:tracePt t="61648" x="5662613" y="1585913"/>
          <p14:tracePt t="61670" x="5667375" y="1585913"/>
          <p14:tracePt t="61770" x="5667375" y="1595438"/>
          <p14:tracePt t="61781" x="5662613" y="1595438"/>
          <p14:tracePt t="61894" x="5653088" y="1585913"/>
          <p14:tracePt t="61916" x="5643563" y="1576388"/>
          <p14:tracePt t="61928" x="5634038" y="1562100"/>
          <p14:tracePt t="61938" x="5634038" y="1552575"/>
          <p14:tracePt t="61953" x="5624513" y="1533525"/>
          <p14:tracePt t="61961" x="5614988" y="1514475"/>
          <p14:tracePt t="61974" x="5614988" y="1495425"/>
          <p14:tracePt t="61984" x="5605463" y="1476375"/>
          <p14:tracePt t="61995" x="5605463" y="1462088"/>
          <p14:tracePt t="62007" x="5595938" y="1433513"/>
          <p14:tracePt t="62020" x="5586413" y="1404938"/>
          <p14:tracePt t="62028" x="5576888" y="1381125"/>
          <p14:tracePt t="62040" x="5572125" y="1362075"/>
          <p14:tracePt t="62053" x="5572125" y="1343025"/>
          <p14:tracePt t="62063" x="5562600" y="1323975"/>
          <p14:tracePt t="62074" x="5543550" y="1304925"/>
          <p14:tracePt t="62087" x="5534025" y="1295400"/>
          <p14:tracePt t="62096" x="5534025" y="1281113"/>
          <p14:tracePt t="62108" x="5524500" y="1271588"/>
          <p14:tracePt t="62120" x="5514975" y="1262063"/>
          <p14:tracePt t="62131" x="5505450" y="1252538"/>
          <p14:tracePt t="62141" x="5505450" y="1243013"/>
          <p14:tracePt t="62153" x="5505450" y="1233488"/>
          <p14:tracePt t="62163" x="5505450" y="1223963"/>
          <p14:tracePt t="62174" x="5505450" y="1214438"/>
          <p14:tracePt t="62186" x="5505450" y="1204913"/>
          <p14:tracePt t="62196" x="5505450" y="1195388"/>
          <p14:tracePt t="62207" x="5505450" y="1190625"/>
          <p14:tracePt t="62220" x="5505450" y="1181100"/>
          <p14:tracePt t="62232" x="5505450" y="1171575"/>
          <p14:tracePt t="62264" x="5505450" y="1162050"/>
          <p14:tracePt t="62342" x="5514975" y="1171575"/>
          <p14:tracePt t="62365" x="5524500" y="1181100"/>
          <p14:tracePt t="62376" x="5534025" y="1190625"/>
          <p14:tracePt t="62387" x="5553075" y="1204913"/>
          <p14:tracePt t="62399" x="5562600" y="1214438"/>
          <p14:tracePt t="62410" x="5572125" y="1223963"/>
          <p14:tracePt t="62421" x="5576888" y="1243013"/>
          <p14:tracePt t="62432" x="5586413" y="1262063"/>
          <p14:tracePt t="62443" x="5595938" y="1281113"/>
          <p14:tracePt t="62455" x="5595938" y="1295400"/>
          <p14:tracePt t="62466" x="5595938" y="1314450"/>
          <p14:tracePt t="62477" x="5595938" y="1333500"/>
          <p14:tracePt t="62490" x="5595938" y="1362075"/>
          <p14:tracePt t="62500" x="5595938" y="1371600"/>
          <p14:tracePt t="62511" x="5595938" y="1385888"/>
          <p14:tracePt t="62524" x="5595938" y="1395413"/>
          <p14:tracePt t="62532" x="5595938" y="1414463"/>
          <p14:tracePt t="62545" x="5595938" y="1423988"/>
          <p14:tracePt t="62555" x="5595938" y="1433513"/>
          <p14:tracePt t="62566" x="5595938" y="1443038"/>
          <p14:tracePt t="62579" x="5586413" y="1452563"/>
          <p14:tracePt t="62591" x="5586413" y="1462088"/>
          <p14:tracePt t="62603" x="5586413" y="1471613"/>
          <p14:tracePt t="62624" x="5586413" y="1476375"/>
          <p14:tracePt t="62669" x="5586413" y="1485900"/>
          <p14:tracePt t="62928" x="5586413" y="1495425"/>
          <p14:tracePt t="62974" x="5586413" y="1504950"/>
          <p14:tracePt t="62996" x="5595938" y="1514475"/>
          <p14:tracePt t="63019" x="5595938" y="1524000"/>
          <p14:tracePt t="63052" x="5595938" y="1533525"/>
          <p14:tracePt t="63186" x="5595938" y="1543050"/>
          <p14:tracePt t="66146" x="5576888" y="1514475"/>
          <p14:tracePt t="66158" x="5572125" y="1495425"/>
          <p14:tracePt t="66170" x="5562600" y="1476375"/>
          <p14:tracePt t="66179" x="5553075" y="1462088"/>
          <p14:tracePt t="66191" x="5543550" y="1452563"/>
          <p14:tracePt t="66203" x="5524500" y="1433513"/>
          <p14:tracePt t="66212" x="5524500" y="1423988"/>
          <p14:tracePt t="66224" x="5514975" y="1404938"/>
          <p14:tracePt t="66236" x="5514975" y="1395413"/>
          <p14:tracePt t="66246" x="5514975" y="1385888"/>
          <p14:tracePt t="66257" x="5514975" y="1381125"/>
          <p14:tracePt t="66280" x="5514975" y="1371600"/>
          <p14:tracePt t="66505" x="5514975" y="1381125"/>
          <p14:tracePt t="66527" x="5514975" y="1385888"/>
          <p14:tracePt t="66541" x="5514975" y="1395413"/>
          <p14:tracePt t="66562" x="5514975" y="1404938"/>
          <p14:tracePt t="66583" x="5524500" y="1414463"/>
          <p14:tracePt t="66606" x="5524500" y="1423988"/>
          <p14:tracePt t="66619" x="5524500" y="1433513"/>
          <p14:tracePt t="66629" x="5534025" y="1433513"/>
          <p14:tracePt t="66640" x="5534025" y="1443038"/>
          <p14:tracePt t="66662" x="5534025" y="1452563"/>
          <p14:tracePt t="66675" x="5543550" y="1452563"/>
          <p14:tracePt t="66687" x="5543550" y="1462088"/>
          <p14:tracePt t="66708" x="5553075" y="1471613"/>
          <p14:tracePt t="66730" x="5553075" y="1476375"/>
          <p14:tracePt t="66741" x="5562600" y="1476375"/>
          <p14:tracePt t="66753" x="5562600" y="1485900"/>
          <p14:tracePt t="66764" x="5572125" y="1485900"/>
          <p14:tracePt t="66788" x="5576888" y="1495425"/>
          <p14:tracePt t="66821" x="5586413" y="1504950"/>
          <p14:tracePt t="66833" x="5595938" y="1504950"/>
          <p14:tracePt t="66856" x="5595938" y="1514475"/>
          <p14:tracePt t="71940" x="5576888" y="1543050"/>
          <p14:tracePt t="71954" x="5543550" y="1595438"/>
          <p14:tracePt t="71963" x="5443538" y="1714500"/>
          <p14:tracePt t="71975" x="5343525" y="1814513"/>
          <p14:tracePt t="71986" x="5205413" y="1952625"/>
          <p14:tracePt t="71997" x="5081588" y="2076450"/>
          <p14:tracePt t="72008" x="5005388" y="2147888"/>
          <p14:tracePt t="72020" x="4914900" y="2233613"/>
          <p14:tracePt t="72030" x="4814888" y="2305050"/>
          <p14:tracePt t="72042" x="4743450" y="2347913"/>
          <p14:tracePt t="72054" x="4643438" y="2395538"/>
          <p14:tracePt t="72063" x="4581525" y="2414588"/>
          <p14:tracePt t="72075" x="4519613" y="2428875"/>
          <p14:tracePt t="72087" x="4471988" y="2428875"/>
          <p14:tracePt t="72098" x="4443413" y="2428875"/>
          <p14:tracePt t="72110" x="4410075" y="2414588"/>
          <p14:tracePt t="72121" x="4371975" y="2395538"/>
          <p14:tracePt t="72132" x="4343400" y="2366963"/>
          <p14:tracePt t="72143" x="4319588" y="2324100"/>
          <p14:tracePt t="72155" x="4291013" y="2276475"/>
          <p14:tracePt t="72166" x="4271963" y="2224088"/>
          <p14:tracePt t="72176" x="4262438" y="2176463"/>
          <p14:tracePt t="72186" x="4262438" y="2157413"/>
          <p14:tracePt t="72197" x="4252913" y="2147888"/>
          <p14:tracePt t="72208" x="4262438" y="2147888"/>
          <p14:tracePt t="72220" x="4291013" y="2133600"/>
          <p14:tracePt t="72231" x="4371975" y="2105025"/>
          <p14:tracePt t="72242" x="4491038" y="2095500"/>
          <p14:tracePt t="72253" x="4624388" y="2114550"/>
          <p14:tracePt t="72265" x="4733925" y="2147888"/>
          <p14:tracePt t="72276" x="4810125" y="2176463"/>
          <p14:tracePt t="72287" x="4900613" y="2224088"/>
          <p14:tracePt t="72298" x="5000625" y="2286000"/>
          <p14:tracePt t="72310" x="5081588" y="2347913"/>
          <p14:tracePt t="72321" x="5133975" y="2414588"/>
          <p14:tracePt t="72332" x="5153025" y="2447925"/>
          <p14:tracePt t="72343" x="5153025" y="2486025"/>
          <p14:tracePt t="72355" x="5143500" y="2514600"/>
          <p14:tracePt t="72366" x="5114925" y="2528888"/>
          <p14:tracePt t="72377" x="5095875" y="2538413"/>
          <p14:tracePt t="72388" x="5062538" y="2538413"/>
          <p14:tracePt t="72400" x="5014913" y="2524125"/>
          <p14:tracePt t="72411" x="4962525" y="2495550"/>
          <p14:tracePt t="72424" x="4891088" y="2447925"/>
          <p14:tracePt t="72434" x="4833938" y="2405063"/>
          <p14:tracePt t="72447" x="4762500" y="2333625"/>
          <p14:tracePt t="72457" x="4700588" y="2266950"/>
          <p14:tracePt t="72469" x="4662488" y="2195513"/>
          <p14:tracePt t="72479" x="4643438" y="2147888"/>
          <p14:tracePt t="72490" x="4652963" y="2095500"/>
          <p14:tracePt t="72503" x="4662488" y="2047875"/>
          <p14:tracePt t="72512" x="4681538" y="2024063"/>
          <p14:tracePt t="72524" x="4724400" y="1995488"/>
          <p14:tracePt t="72536" x="4762500" y="1976438"/>
          <p14:tracePt t="72546" x="4833938" y="1952625"/>
          <p14:tracePt t="72557" x="4943475" y="1943100"/>
          <p14:tracePt t="72569" x="5072063" y="1933575"/>
          <p14:tracePt t="72580" x="5191125" y="1943100"/>
          <p14:tracePt t="72591" x="5253038" y="1957388"/>
          <p14:tracePt t="72602" x="5295900" y="1985963"/>
          <p14:tracePt t="72613" x="5324475" y="2014538"/>
          <p14:tracePt t="72625" x="5343525" y="2043113"/>
          <p14:tracePt t="72636" x="5343525" y="2066925"/>
          <p14:tracePt t="72649" x="5334000" y="2095500"/>
          <p14:tracePt t="72670" x="5262563" y="2143125"/>
          <p14:tracePt t="72681" x="5214938" y="2157413"/>
          <p14:tracePt t="72693" x="5133975" y="2157413"/>
          <p14:tracePt t="72704" x="5053013" y="2157413"/>
          <p14:tracePt t="72715" x="4962525" y="2143125"/>
          <p14:tracePt t="72728" x="4881563" y="2105025"/>
          <p14:tracePt t="72740" x="4814888" y="2076450"/>
          <p14:tracePt t="72753" x="4752975" y="2033588"/>
          <p14:tracePt t="72762" x="4714875" y="1995488"/>
          <p14:tracePt t="72774" x="4700588" y="1957388"/>
          <p14:tracePt t="72786" x="4700588" y="1924050"/>
          <p14:tracePt t="72795" x="4700588" y="1905000"/>
          <p14:tracePt t="72807" x="4714875" y="1885950"/>
          <p14:tracePt t="72819" x="4752975" y="1866900"/>
          <p14:tracePt t="72829" x="4800600" y="1857375"/>
          <p14:tracePt t="72838" x="4862513" y="1843088"/>
          <p14:tracePt t="72853" x="4914900" y="1843088"/>
          <p14:tracePt t="72863" x="5005388" y="1843088"/>
          <p14:tracePt t="72875" x="5114925" y="1857375"/>
          <p14:tracePt t="72886" x="5224463" y="1876425"/>
          <p14:tracePt t="72897" x="5305425" y="1905000"/>
          <p14:tracePt t="72908" x="5386388" y="1933575"/>
          <p14:tracePt t="72919" x="5453063" y="1957388"/>
          <p14:tracePt t="72930" x="5476875" y="1985963"/>
          <p14:tracePt t="72942" x="5495925" y="2005013"/>
          <p14:tracePt t="72953" x="5505450" y="2024063"/>
          <p14:tracePt t="72964" x="5514975" y="2033588"/>
          <p14:tracePt t="72975" x="5524500" y="2047875"/>
          <p14:tracePt t="72987" x="5524500" y="2057400"/>
          <p14:tracePt t="73007" x="5514975" y="2066925"/>
          <p14:tracePt t="73020" x="5495925" y="2076450"/>
          <p14:tracePt t="73032" x="5486400" y="2085975"/>
          <p14:tracePt t="73043" x="5472113" y="2085975"/>
          <p14:tracePt t="73055" x="5462588" y="2085975"/>
          <p14:tracePt t="73065" x="5453063" y="2085975"/>
          <p14:tracePt t="73088" x="5443538" y="2085975"/>
          <p14:tracePt t="73110" x="5434013" y="2076450"/>
          <p14:tracePt t="73132" x="5424488" y="2066925"/>
          <p14:tracePt t="73145" x="5424488" y="2057400"/>
          <p14:tracePt t="73157" x="5414963" y="2047875"/>
          <p14:tracePt t="73167" x="5414963" y="2043113"/>
          <p14:tracePt t="73178" x="5414963" y="2033588"/>
          <p14:tracePt t="73191" x="5414963" y="2024063"/>
          <p14:tracePt t="73604" x="5424488" y="2033588"/>
          <p14:tracePt t="73626" x="5434013" y="2043113"/>
          <p14:tracePt t="73641" x="5443538" y="2043113"/>
          <p14:tracePt t="73648" x="5453063" y="2047875"/>
          <p14:tracePt t="73661" x="5462588" y="2047875"/>
          <p14:tracePt t="73671" x="5472113" y="2057400"/>
          <p14:tracePt t="73683" x="5476875" y="2066925"/>
          <p14:tracePt t="73694" x="5495925" y="2066925"/>
          <p14:tracePt t="73707" x="5505450" y="2076450"/>
          <p14:tracePt t="73720" x="5514975" y="2076450"/>
          <p14:tracePt t="73731" x="5524500" y="2085975"/>
          <p14:tracePt t="73740" x="5534025" y="2085975"/>
          <p14:tracePt t="73753" x="5534025" y="2095500"/>
          <p14:tracePt t="73763" x="5543550" y="2095500"/>
          <p14:tracePt t="73785" x="5543550" y="2105025"/>
          <p14:tracePt t="75674" x="5543550" y="2124075"/>
          <p14:tracePt t="75687" x="5534025" y="2157413"/>
          <p14:tracePt t="75696" x="5534025" y="2195513"/>
          <p14:tracePt t="75708" x="5534025" y="2257425"/>
          <p14:tracePt t="75720" x="5534025" y="2314575"/>
          <p14:tracePt t="75730" x="5534025" y="2347913"/>
          <p14:tracePt t="75741" x="5534025" y="2405063"/>
          <p14:tracePt t="75754" x="5534025" y="2447925"/>
          <p14:tracePt t="75764" x="5543550" y="2514600"/>
          <p14:tracePt t="75776" x="5553075" y="2576513"/>
          <p14:tracePt t="75786" x="5553075" y="2614613"/>
          <p14:tracePt t="75799" x="5562600" y="2667000"/>
          <p14:tracePt t="75808" x="5562600" y="2714625"/>
          <p14:tracePt t="75820" x="5562600" y="2747963"/>
          <p14:tracePt t="75831" x="5562600" y="2795588"/>
          <p14:tracePt t="75842" x="5562600" y="2819400"/>
          <p14:tracePt t="75854" x="5562600" y="2867025"/>
          <p14:tracePt t="75865" x="5562600" y="2905125"/>
          <p14:tracePt t="75876" x="5562600" y="2928938"/>
          <p14:tracePt t="75888" x="5562600" y="2976563"/>
          <p14:tracePt t="75898" x="5562600" y="3019425"/>
          <p14:tracePt t="75911" x="5572125" y="3048000"/>
          <p14:tracePt t="75924" x="5572125" y="3095625"/>
          <p14:tracePt t="75933" x="5572125" y="3128963"/>
          <p14:tracePt t="75945" x="5572125" y="3176588"/>
          <p14:tracePt t="75957" x="5572125" y="3219450"/>
          <p14:tracePt t="75969" x="5572125" y="3248025"/>
          <p14:tracePt t="75978" x="5576888" y="3286125"/>
          <p14:tracePt t="75991" x="5576888" y="3309938"/>
          <p14:tracePt t="76003" x="5586413" y="3328988"/>
          <p14:tracePt t="76013" x="5586413" y="3367088"/>
          <p14:tracePt t="76024" x="5595938" y="3381375"/>
          <p14:tracePt t="76036" x="5605463" y="3400425"/>
          <p14:tracePt t="76046" x="5614988" y="3419475"/>
          <p14:tracePt t="76058" x="5614988" y="3438525"/>
          <p14:tracePt t="76070" x="5624513" y="3457575"/>
          <p14:tracePt t="76080" x="5624513" y="3476625"/>
          <p14:tracePt t="76091" x="5624513" y="3481388"/>
          <p14:tracePt t="76114" x="5624513" y="3490913"/>
          <p14:tracePt t="76428" x="5624513" y="3500438"/>
          <p14:tracePt t="76484" x="5624513" y="3509963"/>
          <p14:tracePt t="76495" x="5614988" y="3509963"/>
          <p14:tracePt t="76528" x="5614988" y="3519488"/>
          <p14:tracePt t="76585" x="5614988" y="3529013"/>
          <p14:tracePt t="76641" x="5614988" y="3538538"/>
          <p14:tracePt t="76811" x="5614988" y="3548063"/>
          <p14:tracePt t="76913" x="5614988" y="3557588"/>
          <p14:tracePt t="77003" x="5614988" y="3567113"/>
          <p14:tracePt t="77507" x="5624513" y="3557588"/>
          <p14:tracePt t="77520" x="5624513" y="3548063"/>
          <p14:tracePt t="77530" x="5634038" y="3538538"/>
          <p14:tracePt t="77552" x="5634038" y="3529013"/>
          <p14:tracePt t="77564" x="5643563" y="3519488"/>
          <p14:tracePt t="77575" x="5643563" y="3500438"/>
          <p14:tracePt t="77586" x="5653088" y="3481388"/>
          <p14:tracePt t="77597" x="5653088" y="3467100"/>
          <p14:tracePt t="77608" x="5662613" y="3448050"/>
          <p14:tracePt t="77620" x="5667375" y="3429000"/>
          <p14:tracePt t="77631" x="5676900" y="3400425"/>
          <p14:tracePt t="77642" x="5676900" y="3381375"/>
          <p14:tracePt t="77653" x="5686425" y="3367088"/>
          <p14:tracePt t="77665" x="5695950" y="3348038"/>
          <p14:tracePt t="77677" x="5705475" y="3319463"/>
          <p14:tracePt t="77687" x="5705475" y="3309938"/>
          <p14:tracePt t="77699" x="5715000" y="3290888"/>
          <p14:tracePt t="77710" x="5715000" y="3276600"/>
          <p14:tracePt t="77721" x="5715000" y="3257550"/>
          <p14:tracePt t="77732" x="5724525" y="3248025"/>
          <p14:tracePt t="77744" x="5724525" y="3238500"/>
          <p14:tracePt t="77755" x="5724525" y="3219450"/>
          <p14:tracePt t="77766" x="5724525" y="3209925"/>
          <p14:tracePt t="77778" x="5724525" y="3190875"/>
          <p14:tracePt t="77791" x="5724525" y="3186113"/>
          <p14:tracePt t="77800" x="5724525" y="3176588"/>
          <p14:tracePt t="77811" x="5724525" y="3157538"/>
          <p14:tracePt t="77824" x="5724525" y="3148013"/>
          <p14:tracePt t="77834" x="5724525" y="3138488"/>
          <p14:tracePt t="77845" x="5724525" y="3128963"/>
          <p14:tracePt t="77858" x="5724525" y="3119438"/>
          <p14:tracePt t="77870" x="5724525" y="3109913"/>
          <p14:tracePt t="77879" x="5724525" y="3100388"/>
          <p14:tracePt t="77890" x="5724525" y="3095625"/>
          <p14:tracePt t="77903" x="5724525" y="3086100"/>
          <p14:tracePt t="77912" x="5734050" y="3076575"/>
          <p14:tracePt t="77924" x="5743575" y="3057525"/>
          <p14:tracePt t="77936" x="5753100" y="3048000"/>
          <p14:tracePt t="77946" x="5762625" y="3038475"/>
          <p14:tracePt t="77957" x="5767388" y="3028950"/>
          <p14:tracePt t="77969" x="5776913" y="3028950"/>
          <p14:tracePt t="77980" x="5786438" y="3019425"/>
          <p14:tracePt t="78002" x="5795963" y="3019425"/>
          <p14:tracePt t="96420" x="5853113" y="3028950"/>
          <p14:tracePt t="96430" x="5876925" y="3038475"/>
          <p14:tracePt t="96441" x="5905500" y="3048000"/>
          <p14:tracePt t="96453" x="5934075" y="3067050"/>
          <p14:tracePt t="96464" x="5953125" y="3095625"/>
          <p14:tracePt t="96475" x="5943600" y="3119438"/>
          <p14:tracePt t="96792" x="5953125" y="3119438"/>
          <p14:tracePt t="96804" x="5995988" y="3109913"/>
          <p14:tracePt t="96814" x="6034088" y="3100388"/>
          <p14:tracePt t="96824" x="6096000" y="3086100"/>
          <p14:tracePt t="96837" x="6157913" y="3067050"/>
          <p14:tracePt t="96848" x="6196013" y="3057525"/>
          <p14:tracePt t="96858" x="6248400" y="3038475"/>
          <p14:tracePt t="96870" x="6296025" y="3009900"/>
          <p14:tracePt t="96880" x="6324600" y="3000375"/>
          <p14:tracePt t="96891" x="6357938" y="2986088"/>
          <p14:tracePt t="96902" x="6386513" y="2957513"/>
          <p14:tracePt t="96915" x="6405563" y="2938463"/>
          <p14:tracePt t="96925" x="6424613" y="2919413"/>
          <p14:tracePt t="96938" x="6429375" y="2895600"/>
          <p14:tracePt t="96949" x="6448425" y="2867025"/>
          <p14:tracePt t="96961" x="6457950" y="2828925"/>
          <p14:tracePt t="96971" x="6467475" y="2805113"/>
          <p14:tracePt t="96983" x="6477000" y="2757488"/>
          <p14:tracePt t="96994" x="6486525" y="2719388"/>
          <p14:tracePt t="97007" x="6496050" y="2705100"/>
          <p14:tracePt t="97017" x="6505575" y="2676525"/>
          <p14:tracePt t="97028" x="6505575" y="2667000"/>
          <p14:tracePt t="97040" x="6515100" y="2657475"/>
          <p14:tracePt t="97085" x="6515100" y="2667000"/>
          <p14:tracePt t="97096" x="6524625" y="2676525"/>
          <p14:tracePt t="97107" x="6524625" y="2686050"/>
          <p14:tracePt t="97120" x="6529388" y="2705100"/>
          <p14:tracePt t="97129" x="6538913" y="2719388"/>
          <p14:tracePt t="97141" x="6548438" y="2738438"/>
          <p14:tracePt t="97153" x="6557963" y="2757488"/>
          <p14:tracePt t="97163" x="6567488" y="2786063"/>
          <p14:tracePt t="97174" x="6567488" y="2805113"/>
          <p14:tracePt t="97186" x="6577013" y="2819400"/>
          <p14:tracePt t="97196" x="6586538" y="2828925"/>
          <p14:tracePt t="97208" x="6596063" y="2847975"/>
          <p14:tracePt t="97232" x="6615113" y="2867025"/>
          <p14:tracePt t="97253" x="6619875" y="2876550"/>
          <p14:tracePt t="97276" x="6619875" y="2886075"/>
          <p14:tracePt t="97287" x="6629400" y="2886075"/>
          <p14:tracePt t="97298" x="6629400" y="2895600"/>
          <p14:tracePt t="97321" x="6629400" y="2905125"/>
          <p14:tracePt t="97332" x="6629400" y="2909888"/>
          <p14:tracePt t="97343" x="6638925" y="2919413"/>
          <p14:tracePt t="97354" x="6638925" y="2938463"/>
          <p14:tracePt t="97365" x="6638925" y="2957513"/>
          <p14:tracePt t="97377" x="6638925" y="2976563"/>
          <p14:tracePt t="97388" x="6638925" y="3000375"/>
          <p14:tracePt t="97400" x="6638925" y="3028950"/>
          <p14:tracePt t="97410" x="6648450" y="3048000"/>
          <p14:tracePt t="97422" x="6648450" y="3076575"/>
          <p14:tracePt t="97433" x="6648450" y="3109913"/>
          <p14:tracePt t="97444" x="6648450" y="3138488"/>
          <p14:tracePt t="97457" x="6648450" y="3176588"/>
          <p14:tracePt t="97469" x="6657975" y="3200400"/>
          <p14:tracePt t="97478" x="6667500" y="3228975"/>
          <p14:tracePt t="97490" x="6677025" y="3257550"/>
          <p14:tracePt t="97503" x="6686550" y="3286125"/>
          <p14:tracePt t="97512" x="6686550" y="3300413"/>
          <p14:tracePt t="97524" x="6696075" y="3338513"/>
          <p14:tracePt t="97536" x="6705600" y="3367088"/>
          <p14:tracePt t="97546" x="6719888" y="3381375"/>
          <p14:tracePt t="97557" x="6729413" y="3400425"/>
          <p14:tracePt t="97570" x="6729413" y="3419475"/>
          <p14:tracePt t="97578" x="6748463" y="3438525"/>
          <p14:tracePt t="97591" x="6757988" y="3467100"/>
          <p14:tracePt t="97602" x="6786563" y="3481388"/>
          <p14:tracePt t="97613" x="6796088" y="3500438"/>
          <p14:tracePt t="97625" x="6810375" y="3509963"/>
          <p14:tracePt t="97636" x="6829425" y="3519488"/>
          <p14:tracePt t="97646" x="6838950" y="3529013"/>
          <p14:tracePt t="97657" x="6858000" y="3529013"/>
          <p14:tracePt t="97669" x="6867525" y="3538538"/>
          <p14:tracePt t="97681" x="6886575" y="3538538"/>
          <p14:tracePt t="97692" x="6896100" y="3538538"/>
          <p14:tracePt t="97704" x="6896100" y="3548063"/>
          <p14:tracePt t="97737" x="6867525" y="3548063"/>
          <p14:tracePt t="97747" x="6829425" y="3548063"/>
          <p14:tracePt t="97759" x="6786563" y="3548063"/>
          <p14:tracePt t="97771" x="6757988" y="3548063"/>
          <p14:tracePt t="97940" x="6757988" y="3557588"/>
          <p14:tracePt t="97984" x="6767513" y="3557588"/>
          <p14:tracePt t="97995" x="6777038" y="3567113"/>
          <p14:tracePt t="98018" x="6796088" y="3567113"/>
          <p14:tracePt t="98019" x="6819900" y="3571875"/>
          <p14:tracePt t="98030" x="6858000" y="3581400"/>
          <p14:tracePt t="98041" x="6905625" y="3590925"/>
          <p14:tracePt t="98053" x="6948488" y="3609975"/>
          <p14:tracePt t="98063" x="6996113" y="3619500"/>
          <p14:tracePt t="98074" x="7058025" y="3638550"/>
          <p14:tracePt t="98086" x="7119938" y="3657600"/>
          <p14:tracePt t="98097" x="7191375" y="3671888"/>
          <p14:tracePt t="98108" x="7267575" y="3700463"/>
          <p14:tracePt t="98120" x="7310438" y="3719513"/>
          <p14:tracePt t="98130" x="7377113" y="3738563"/>
          <p14:tracePt t="98142" x="7410450" y="3748088"/>
          <p14:tracePt t="98153" x="7439025" y="3757613"/>
          <p14:tracePt t="98165" x="7458075" y="3762375"/>
          <p14:tracePt t="98175" x="7477125" y="3771900"/>
          <p14:tracePt t="98186" x="7481888" y="3781425"/>
          <p14:tracePt t="98196" x="7491413" y="3781425"/>
          <p14:tracePt t="98207" x="7500938" y="3790950"/>
          <p14:tracePt t="98219" x="7510463" y="3800475"/>
          <p14:tracePt t="98230" x="7519988" y="3810000"/>
          <p14:tracePt t="98241" x="7529513" y="3819525"/>
          <p14:tracePt t="98253" x="7529513" y="3829050"/>
          <p14:tracePt t="98263" x="7539038" y="3838575"/>
          <p14:tracePt t="98274" x="7548563" y="3838575"/>
          <p14:tracePt t="98287" x="7558088" y="3848100"/>
          <p14:tracePt t="98298" x="7567613" y="3848100"/>
          <p14:tracePt t="98308" x="7572375" y="3857625"/>
          <p14:tracePt t="98321" x="7591425" y="3862388"/>
          <p14:tracePt t="98331" x="7610475" y="3862388"/>
          <p14:tracePt t="98343" x="7620000" y="3871913"/>
          <p14:tracePt t="98355" x="7639050" y="3881438"/>
          <p14:tracePt t="98366" x="7648575" y="3881438"/>
          <p14:tracePt t="98376" x="7667625" y="3890963"/>
          <p14:tracePt t="98388" x="7672388" y="3890963"/>
          <p14:tracePt t="98399" x="7691438" y="3890963"/>
          <p14:tracePt t="98411" x="7710488" y="3900488"/>
          <p14:tracePt t="98421" x="7720013" y="3900488"/>
          <p14:tracePt t="98436" x="7739063" y="3900488"/>
          <p14:tracePt t="98445" x="7748588" y="3900488"/>
          <p14:tracePt t="98457" x="7762875" y="3910013"/>
          <p14:tracePt t="98469" x="7772400" y="3910013"/>
          <p14:tracePt t="98490" x="7781925" y="3910013"/>
          <p14:tracePt t="98503" x="7791450" y="3910013"/>
          <p14:tracePt t="98511" x="7810500" y="3910013"/>
          <p14:tracePt t="98525" x="7820025" y="3910013"/>
          <p14:tracePt t="98536" x="7829550" y="3910013"/>
          <p14:tracePt t="98547" x="7848600" y="3910013"/>
          <p14:tracePt t="98558" x="7862888" y="3910013"/>
          <p14:tracePt t="98571" x="7881938" y="3910013"/>
          <p14:tracePt t="98580" x="7900988" y="3910013"/>
          <p14:tracePt t="98593" x="7929563" y="3910013"/>
          <p14:tracePt t="98603" x="7948613" y="3910013"/>
          <p14:tracePt t="98615" x="7962900" y="3910013"/>
          <p14:tracePt t="98626" x="7981950" y="3910013"/>
          <p14:tracePt t="98637" x="8001000" y="3910013"/>
          <p14:tracePt t="98648" x="8010525" y="3910013"/>
          <p14:tracePt t="98660" x="8029575" y="3910013"/>
          <p14:tracePt t="98670" x="8039100" y="3910013"/>
          <p14:tracePt t="98693" x="8048625" y="3900488"/>
          <p14:tracePt t="98795" x="8039100" y="3900488"/>
          <p14:tracePt t="98805" x="8029575" y="3910013"/>
          <p14:tracePt t="98820" x="8020050" y="3910013"/>
          <p14:tracePt t="98828" x="7991475" y="3910013"/>
          <p14:tracePt t="98841" x="7972425" y="3910013"/>
          <p14:tracePt t="98850" x="7920038" y="3910013"/>
          <p14:tracePt t="99301" x="7929563" y="3910013"/>
          <p14:tracePt t="99312" x="7920038" y="3910013"/>
          <p14:tracePt t="99335" x="7900988" y="3910013"/>
          <p14:tracePt t="99345" x="7881938" y="3919538"/>
          <p14:tracePt t="99357" x="7862888" y="3919538"/>
          <p14:tracePt t="99369" x="7858125" y="3929063"/>
          <p14:tracePt t="99379" x="7839075" y="3929063"/>
          <p14:tracePt t="99390" x="7810500" y="3929063"/>
          <p14:tracePt t="99403" x="7800975" y="3929063"/>
          <p14:tracePt t="99412" x="7781925" y="3929063"/>
          <p14:tracePt t="99424" x="7762875" y="3929063"/>
          <p14:tracePt t="99436" x="7748588" y="3929063"/>
          <p14:tracePt t="99446" x="7729538" y="3929063"/>
          <p14:tracePt t="99458" x="7720013" y="3929063"/>
          <p14:tracePt t="99469" x="7700963" y="3929063"/>
          <p14:tracePt t="99480" x="7681913" y="3929063"/>
          <p14:tracePt t="99491" x="7672388" y="3929063"/>
          <p14:tracePt t="99503" x="7658100" y="3929063"/>
          <p14:tracePt t="99514" x="7648575" y="3919538"/>
          <p14:tracePt t="99525" x="7639050" y="3919538"/>
          <p14:tracePt t="99536" x="7620000" y="3900488"/>
          <p14:tracePt t="99548" x="7610475" y="3890963"/>
          <p14:tracePt t="99559" x="7600950" y="3871913"/>
          <p14:tracePt t="99570" x="7600950" y="3857625"/>
          <p14:tracePt t="99581" x="7600950" y="3838575"/>
          <p14:tracePt t="99593" x="7600950" y="3800475"/>
          <p14:tracePt t="99603" x="7600950" y="3781425"/>
          <p14:tracePt t="99615" x="7610475" y="3762375"/>
          <p14:tracePt t="99626" x="7629525" y="3748088"/>
          <p14:tracePt t="99638" x="7648575" y="3738563"/>
          <p14:tracePt t="99649" x="7672388" y="3719513"/>
          <p14:tracePt t="99661" x="7691438" y="3709988"/>
          <p14:tracePt t="99671" x="7710488" y="3700463"/>
          <p14:tracePt t="99683" x="7739063" y="3690938"/>
          <p14:tracePt t="99694" x="7762875" y="3681413"/>
          <p14:tracePt t="99705" x="7781925" y="3671888"/>
          <p14:tracePt t="99716" x="7800975" y="3667125"/>
          <p14:tracePt t="99728" x="7810500" y="3667125"/>
          <p14:tracePt t="99783" x="7800975" y="3667125"/>
          <p14:tracePt t="99795" x="7791450" y="3667125"/>
          <p14:tracePt t="99807" x="7781925" y="3671888"/>
          <p14:tracePt t="99820" x="7772400" y="3671888"/>
          <p14:tracePt t="99829" x="7758113" y="3671888"/>
          <p14:tracePt t="99841" x="7748588" y="3667125"/>
          <p14:tracePt t="99850" x="7729538" y="3667125"/>
          <p14:tracePt t="99863" x="7720013" y="3657600"/>
          <p14:tracePt t="99874" x="7681913" y="3638550"/>
          <p14:tracePt t="99883" x="7658100" y="3619500"/>
          <p14:tracePt t="99896" x="7629525" y="3600450"/>
          <p14:tracePt t="99907" x="7591425" y="3581400"/>
          <p14:tracePt t="99919" x="7572375" y="3567113"/>
          <p14:tracePt t="99931" x="7548563" y="3538538"/>
          <p14:tracePt t="99941" x="7519988" y="3509963"/>
          <p14:tracePt t="99952" x="7500938" y="3481388"/>
          <p14:tracePt t="99964" x="7491413" y="3467100"/>
          <p14:tracePt t="99975" x="7481888" y="3429000"/>
          <p14:tracePt t="99987" x="7481888" y="3400425"/>
          <p14:tracePt t="99998" x="7481888" y="3376613"/>
          <p14:tracePt t="100009" x="7481888" y="3348038"/>
          <p14:tracePt t="100020" x="7481888" y="3328988"/>
          <p14:tracePt t="100031" x="7491413" y="3300413"/>
          <p14:tracePt t="100043" x="7500938" y="3286125"/>
          <p14:tracePt t="100054" x="7500938" y="3276600"/>
          <p14:tracePt t="100066" x="7491413" y="3267075"/>
          <p14:tracePt t="100088" x="7481888" y="3257550"/>
          <p14:tracePt t="100099" x="7477125" y="3257550"/>
          <p14:tracePt t="100111" x="7458075" y="3248025"/>
          <p14:tracePt t="100121" x="7448550" y="3248025"/>
          <p14:tracePt t="100133" x="7429500" y="3248025"/>
          <p14:tracePt t="100143" x="7410450" y="3238500"/>
          <p14:tracePt t="100158" x="7391400" y="3238500"/>
          <p14:tracePt t="100165" x="7381875" y="3238500"/>
          <p14:tracePt t="100177" x="7377113" y="3228975"/>
          <p14:tracePt t="100190" x="7358063" y="3219450"/>
          <p14:tracePt t="100198" x="7348538" y="3219450"/>
          <p14:tracePt t="100210" x="7339013" y="3209925"/>
          <p14:tracePt t="100222" x="7339013" y="3200400"/>
          <p14:tracePt t="100232" x="7329488" y="3186113"/>
          <p14:tracePt t="100244" x="7319963" y="3176588"/>
          <p14:tracePt t="100255" x="7319963" y="3167063"/>
          <p14:tracePt t="100266" x="7310438" y="3148013"/>
          <p14:tracePt t="100277" x="7310438" y="3138488"/>
          <p14:tracePt t="100300" x="7310438" y="3128963"/>
          <p14:tracePt t="100402" x="7319963" y="3128963"/>
          <p14:tracePt t="100458" x="7329488" y="3128963"/>
          <p14:tracePt t="100480" x="7339013" y="3128963"/>
          <p14:tracePt t="100504" x="7348538" y="3138488"/>
          <p14:tracePt t="100515" x="7358063" y="3138488"/>
          <p14:tracePt t="100526" x="7367588" y="3148013"/>
          <p14:tracePt t="100538" x="7377113" y="3157538"/>
          <p14:tracePt t="100549" x="7391400" y="3167063"/>
          <p14:tracePt t="100560" x="7400925" y="3176588"/>
          <p14:tracePt t="100571" x="7419975" y="3186113"/>
          <p14:tracePt t="100581" x="7429500" y="3190875"/>
          <p14:tracePt t="100594" x="7448550" y="3200400"/>
          <p14:tracePt t="100604" x="7458075" y="3200400"/>
          <p14:tracePt t="100616" x="7467600" y="3209925"/>
          <p14:tracePt t="100628" x="7477125" y="3209925"/>
          <p14:tracePt t="100638" x="7477125" y="3219450"/>
          <p14:tracePt t="100648" x="7481888" y="3219450"/>
          <p14:tracePt t="100673" x="7481888" y="3228975"/>
          <p14:tracePt t="100706" x="7481888" y="3238500"/>
          <p14:tracePt t="100719" x="7491413" y="3238500"/>
          <p14:tracePt t="100740" x="7491413" y="3248025"/>
          <p14:tracePt t="100774" x="7491413" y="3257550"/>
          <p14:tracePt t="100787" x="7491413" y="3267075"/>
          <p14:tracePt t="100808" x="7491413" y="3276600"/>
          <p14:tracePt t="100819" x="7491413" y="3286125"/>
          <p14:tracePt t="100831" x="7491413" y="3290888"/>
          <p14:tracePt t="100853" x="7491413" y="3300413"/>
          <p14:tracePt t="100864" x="7500938" y="3319463"/>
          <p14:tracePt t="100886" x="7500938" y="3328988"/>
          <p14:tracePt t="100896" x="7500938" y="3338513"/>
          <p14:tracePt t="100921" x="7500938" y="3348038"/>
          <p14:tracePt t="100931" x="7500938" y="3357563"/>
          <p14:tracePt t="100943" x="7500938" y="3367088"/>
          <p14:tracePt t="100966" x="7500938" y="3376613"/>
          <p14:tracePt t="100998" x="7491413" y="3381375"/>
          <p14:tracePt t="101011" x="7481888" y="3390900"/>
          <p14:tracePt t="101021" x="7477125" y="3390900"/>
          <p14:tracePt t="101033" x="7467600" y="3400425"/>
          <p14:tracePt t="101047" x="7458075" y="3400425"/>
          <p14:tracePt t="101058" x="7448550" y="3409950"/>
          <p14:tracePt t="101066" x="7439025" y="3409950"/>
          <p14:tracePt t="101078" x="7419975" y="3419475"/>
          <p14:tracePt t="101090" x="7410450" y="3419475"/>
          <p14:tracePt t="101102" x="7400925" y="3419475"/>
          <p14:tracePt t="101123" x="7391400" y="3419475"/>
          <p14:tracePt t="101134" x="7381875" y="3419475"/>
          <p14:tracePt t="101145" x="7377113" y="3419475"/>
          <p14:tracePt t="101166" x="7367588" y="3409950"/>
          <p14:tracePt t="101179" x="7358063" y="3400425"/>
          <p14:tracePt t="101190" x="7348538" y="3390900"/>
          <p14:tracePt t="101204" x="7348538" y="3381375"/>
          <p14:tracePt t="101213" x="7339013" y="3367088"/>
          <p14:tracePt t="101224" x="7339013" y="3348038"/>
          <p14:tracePt t="101236" x="7339013" y="3338513"/>
          <p14:tracePt t="101246" x="7339013" y="3328988"/>
          <p14:tracePt t="101258" x="7339013" y="3319463"/>
          <p14:tracePt t="101270" x="7348538" y="3309938"/>
          <p14:tracePt t="101281" x="7348538" y="3300413"/>
          <p14:tracePt t="101291" x="7367588" y="3290888"/>
          <p14:tracePt t="101303" x="7377113" y="3286125"/>
          <p14:tracePt t="101313" x="7381875" y="3286125"/>
          <p14:tracePt t="101326" x="7400925" y="3276600"/>
          <p14:tracePt t="101336" x="7419975" y="3276600"/>
          <p14:tracePt t="101348" x="7429500" y="3267075"/>
          <p14:tracePt t="101359" x="7448550" y="3267075"/>
          <p14:tracePt t="101370" x="7458075" y="3276600"/>
          <p14:tracePt t="101381" x="7477125" y="3276600"/>
          <p14:tracePt t="101393" x="7481888" y="3276600"/>
          <p14:tracePt t="101404" x="7491413" y="3286125"/>
          <p14:tracePt t="101416" x="7500938" y="3286125"/>
          <p14:tracePt t="101426" x="7510463" y="3290888"/>
          <p14:tracePt t="101442" x="7510463" y="3300413"/>
          <p14:tracePt t="101460" x="7510463" y="3309938"/>
          <p14:tracePt t="101471" x="7510463" y="3319463"/>
          <p14:tracePt t="101483" x="7510463" y="3328988"/>
          <p14:tracePt t="101494" x="7510463" y="3338513"/>
          <p14:tracePt t="101505" x="7500938" y="3348038"/>
          <p14:tracePt t="101516" x="7491413" y="3357563"/>
          <p14:tracePt t="101528" x="7481888" y="3357563"/>
          <p14:tracePt t="101541" x="7477125" y="3367088"/>
          <p14:tracePt t="101561" x="7467600" y="3376613"/>
          <p14:tracePt t="101574" x="7458075" y="3381375"/>
          <p14:tracePt t="101596" x="7448550" y="3390900"/>
          <p14:tracePt t="101651" x="7439025" y="3400425"/>
          <p14:tracePt t="101708" x="7439025" y="3409950"/>
          <p14:tracePt t="101729" x="7429500" y="3419475"/>
          <p14:tracePt t="101753" x="7419975" y="3429000"/>
          <p14:tracePt t="101786" x="7410450" y="3438525"/>
          <p14:tracePt t="101798" x="7400925" y="3448050"/>
          <p14:tracePt t="101809" x="7391400" y="3448050"/>
          <p14:tracePt t="101821" x="7381875" y="3457575"/>
          <p14:tracePt t="101831" x="7377113" y="3457575"/>
          <p14:tracePt t="101843" x="7367588" y="3467100"/>
          <p14:tracePt t="101854" x="7358063" y="3476625"/>
          <p14:tracePt t="101865" x="7348538" y="3476625"/>
          <p14:tracePt t="101876" x="7339013" y="3481388"/>
          <p14:tracePt t="101888" x="7329488" y="3490913"/>
          <p14:tracePt t="101909" x="7319963" y="3500438"/>
          <p14:tracePt t="101921" x="7310438" y="3500438"/>
          <p14:tracePt t="101931" x="7310438" y="3509963"/>
          <p14:tracePt t="101943" x="7300913" y="3509963"/>
          <p14:tracePt t="101953" x="7300913" y="3519488"/>
          <p14:tracePt t="101966" x="7291388" y="3519488"/>
          <p14:tracePt t="102011" x="7291388" y="3529013"/>
          <p14:tracePt t="102055" x="7291388" y="3538538"/>
          <p14:tracePt t="102169" x="7300913" y="3538538"/>
          <p14:tracePt t="102191" x="7310438" y="3538538"/>
          <p14:tracePt t="102203" x="7319963" y="3538538"/>
          <p14:tracePt t="102212" x="7329488" y="3538538"/>
          <p14:tracePt t="102224" x="7339013" y="3538538"/>
          <p14:tracePt t="102236" x="7358063" y="3538538"/>
          <p14:tracePt t="102246" x="7367588" y="3538538"/>
          <p14:tracePt t="102257" x="7381875" y="3538538"/>
          <p14:tracePt t="102269" x="7391400" y="3538538"/>
          <p14:tracePt t="102280" x="7400925" y="3538538"/>
          <p14:tracePt t="102291" x="7410450" y="3538538"/>
          <p14:tracePt t="102303" x="7419975" y="3538538"/>
          <p14:tracePt t="102314" x="7439025" y="3538538"/>
          <p14:tracePt t="102336" x="7448550" y="3538538"/>
          <p14:tracePt t="102348" x="7458075" y="3538538"/>
          <p14:tracePt t="102359" x="7467600" y="3538538"/>
          <p14:tracePt t="102415" x="7458075" y="3538538"/>
          <p14:tracePt t="102440" x="7448550" y="3538538"/>
          <p14:tracePt t="102449" x="7439025" y="3548063"/>
          <p14:tracePt t="102461" x="7429500" y="3548063"/>
          <p14:tracePt t="102474" x="7419975" y="3548063"/>
          <p14:tracePt t="102484" x="7410450" y="3548063"/>
          <p14:tracePt t="102495" x="7391400" y="3548063"/>
          <p14:tracePt t="102507" x="7381875" y="3548063"/>
          <p14:tracePt t="102519" x="7377113" y="3548063"/>
          <p14:tracePt t="102530" x="7367588" y="3548063"/>
          <p14:tracePt t="102540" x="7358063" y="3557588"/>
          <p14:tracePt t="102562" x="7348538" y="3557588"/>
          <p14:tracePt t="102575" x="7348538" y="3548063"/>
          <p14:tracePt t="102597" x="7339013" y="3548063"/>
          <p14:tracePt t="102608" x="7339013" y="3538538"/>
          <p14:tracePt t="102630" x="7339013" y="3529013"/>
          <p14:tracePt t="102642" x="7339013" y="3519488"/>
          <p14:tracePt t="102653" x="7348538" y="3500438"/>
          <p14:tracePt t="102665" x="7358063" y="3481388"/>
          <p14:tracePt t="102675" x="7367588" y="3476625"/>
          <p14:tracePt t="102686" x="7381875" y="3457575"/>
          <p14:tracePt t="102697" x="7400925" y="3438525"/>
          <p14:tracePt t="102710" x="7429500" y="3429000"/>
          <p14:tracePt t="102720" x="7448550" y="3419475"/>
          <p14:tracePt t="102732" x="7467600" y="3409950"/>
          <p14:tracePt t="102742" x="7491413" y="3400425"/>
          <p14:tracePt t="102754" x="7510463" y="3400425"/>
          <p14:tracePt t="102765" x="7529513" y="3400425"/>
          <p14:tracePt t="102775" x="7548563" y="3400425"/>
          <p14:tracePt t="102788" x="7558088" y="3400425"/>
          <p14:tracePt t="102800" x="7567613" y="3409950"/>
          <p14:tracePt t="102821" x="7567613" y="3419475"/>
          <p14:tracePt t="102833" x="7558088" y="3419475"/>
          <p14:tracePt t="102845" x="7558088" y="3429000"/>
          <p14:tracePt t="102858" x="7548563" y="3438525"/>
          <p14:tracePt t="102877" x="7519988" y="3457575"/>
          <p14:tracePt t="102890" x="7510463" y="3457575"/>
          <p14:tracePt t="102900" x="7500938" y="3467100"/>
          <p14:tracePt t="102912" x="7491413" y="3467100"/>
          <p14:tracePt t="102924" x="7481888" y="3467100"/>
          <p14:tracePt t="102936" x="7477125" y="3467100"/>
          <p14:tracePt t="102945" x="7467600" y="3467100"/>
          <p14:tracePt t="102957" x="7458075" y="3467100"/>
          <p14:tracePt t="102969" x="7448550" y="3467100"/>
          <p14:tracePt t="102980" x="7439025" y="3457575"/>
          <p14:tracePt t="102990" x="7429500" y="3448050"/>
          <p14:tracePt t="103002" x="7429500" y="3438525"/>
          <p14:tracePt t="103013" x="7429500" y="3429000"/>
          <p14:tracePt t="103024" x="7429500" y="3409950"/>
          <p14:tracePt t="103036" x="7429500" y="3400425"/>
          <p14:tracePt t="103047" x="7439025" y="3390900"/>
          <p14:tracePt t="103058" x="7448550" y="3381375"/>
          <p14:tracePt t="103070" x="7458075" y="3376613"/>
          <p14:tracePt t="103080" x="7477125" y="3367088"/>
          <p14:tracePt t="103090" x="7481888" y="3357563"/>
          <p14:tracePt t="103103" x="7500938" y="3357563"/>
          <p14:tracePt t="103115" x="7510463" y="3357563"/>
          <p14:tracePt t="103125" x="7519988" y="3348038"/>
          <p14:tracePt t="103137" x="7529513" y="3348038"/>
          <p14:tracePt t="103148" x="7539038" y="3357563"/>
          <p14:tracePt t="103170" x="7548563" y="3357563"/>
          <p14:tracePt t="103182" x="7548563" y="3367088"/>
          <p14:tracePt t="103192" x="7548563" y="3376613"/>
          <p14:tracePt t="103214" x="7539038" y="3381375"/>
          <p14:tracePt t="103227" x="7539038" y="3390900"/>
          <p14:tracePt t="103238" x="7529513" y="3400425"/>
          <p14:tracePt t="103260" x="7519988" y="3409950"/>
          <p14:tracePt t="103274" x="7510463" y="3409950"/>
          <p14:tracePt t="103327" x="7500938" y="3409950"/>
          <p14:tracePt t="103440" x="7491413" y="3409950"/>
          <p14:tracePt t="103518" x="7491413" y="3419475"/>
          <p14:tracePt t="103542" x="7481888" y="3419475"/>
          <p14:tracePt t="103575" x="7477125" y="3419475"/>
          <p14:tracePt t="103587" x="7477125" y="3429000"/>
          <p14:tracePt t="103642" x="7467600" y="3429000"/>
          <p14:tracePt t="103677" x="7458075" y="3429000"/>
          <p14:tracePt t="103699" x="7448550" y="3429000"/>
          <p14:tracePt t="103711" x="7439025" y="3429000"/>
          <p14:tracePt t="103724" x="7439025" y="3419475"/>
          <p14:tracePt t="103745" x="7429500" y="3419475"/>
          <p14:tracePt t="103993" x="7429500" y="3429000"/>
          <p14:tracePt t="104575" x="7429500" y="3419475"/>
          <p14:tracePt t="104587" x="7439025" y="3419475"/>
          <p14:tracePt t="104597" x="7448550" y="3409950"/>
          <p14:tracePt t="104824" x="7429500" y="3419475"/>
          <p14:tracePt t="104837" x="7419975" y="3429000"/>
          <p14:tracePt t="104847" x="7391400" y="3438525"/>
          <p14:tracePt t="104859" x="7377113" y="3448050"/>
          <p14:tracePt t="104870" x="7358063" y="3457575"/>
          <p14:tracePt t="104881" x="7339013" y="3457575"/>
          <p14:tracePt t="104892" x="7329488" y="3467100"/>
          <p14:tracePt t="104904" x="7310438" y="3476625"/>
          <p14:tracePt t="104915" x="7291388" y="3476625"/>
          <p14:tracePt t="104926" x="7286625" y="3481388"/>
          <p14:tracePt t="104937" x="7267575" y="3481388"/>
          <p14:tracePt t="104948" x="7258050" y="3481388"/>
          <p14:tracePt t="104960" x="7239000" y="3481388"/>
          <p14:tracePt t="104970" x="7210425" y="3481388"/>
          <p14:tracePt t="104982" x="7191375" y="3481388"/>
          <p14:tracePt t="104994" x="7177088" y="3481388"/>
          <p14:tracePt t="105004" x="7158038" y="3481388"/>
          <p14:tracePt t="105016" x="7138988" y="3481388"/>
          <p14:tracePt t="105027" x="7129463" y="3481388"/>
          <p14:tracePt t="105038" x="7110413" y="3476625"/>
          <p14:tracePt t="105049" x="7096125" y="3467100"/>
          <p14:tracePt t="105061" x="7077075" y="3457575"/>
          <p14:tracePt t="105071" x="7058025" y="3438525"/>
          <p14:tracePt t="105083" x="7038975" y="3419475"/>
          <p14:tracePt t="105094" x="7019925" y="3400425"/>
          <p14:tracePt t="105107" x="7000875" y="3376613"/>
          <p14:tracePt t="105117" x="6977063" y="3338513"/>
          <p14:tracePt t="105129" x="6958013" y="3319463"/>
          <p14:tracePt t="105141" x="6938963" y="3286125"/>
          <p14:tracePt t="105153" x="6919913" y="3257550"/>
          <p14:tracePt t="105162" x="6905625" y="3238500"/>
          <p14:tracePt t="105173" x="6886575" y="3219450"/>
          <p14:tracePt t="105187" x="6877050" y="3209925"/>
          <p14:tracePt t="105196" x="6867525" y="3190875"/>
          <p14:tracePt t="105207" x="6858000" y="3190875"/>
          <p14:tracePt t="105251" x="6858000" y="3200400"/>
          <p14:tracePt t="105263" x="6858000" y="3219450"/>
          <p14:tracePt t="105275" x="6858000" y="3228975"/>
          <p14:tracePt t="105286" x="6858000" y="3238500"/>
          <p14:tracePt t="105297" x="6858000" y="3257550"/>
          <p14:tracePt t="105309" x="6858000" y="3267075"/>
          <p14:tracePt t="105320" x="6867525" y="3276600"/>
          <p14:tracePt t="105342" x="6877050" y="3276600"/>
          <p14:tracePt t="105365" x="6886575" y="3276600"/>
          <p14:tracePt t="105376" x="6896100" y="3267075"/>
          <p14:tracePt t="105387" x="6905625" y="3267075"/>
          <p14:tracePt t="105398" x="6905625" y="3257550"/>
          <p14:tracePt t="105410" x="6905625" y="3248025"/>
          <p14:tracePt t="105421" x="6905625" y="3238500"/>
          <p14:tracePt t="105432" x="6910388" y="3228975"/>
          <p14:tracePt t="105443" x="6919913" y="3209925"/>
          <p14:tracePt t="105453" x="6938963" y="3200400"/>
          <p14:tracePt t="105466" x="6958013" y="3200400"/>
          <p14:tracePt t="105477" x="6996113" y="3190875"/>
          <p14:tracePt t="105490" x="7019925" y="3190875"/>
          <p14:tracePt t="105500" x="7067550" y="3190875"/>
          <p14:tracePt t="105510" x="7119938" y="3200400"/>
          <p14:tracePt t="105521" x="7167563" y="3209925"/>
          <p14:tracePt t="105532" x="7200900" y="3209925"/>
          <p14:tracePt t="105542" x="7219950" y="3219450"/>
          <p14:tracePt t="105555" x="7248525" y="3219450"/>
          <p14:tracePt t="105565" x="7258050" y="3228975"/>
          <p14:tracePt t="105577" x="7267575" y="3228975"/>
          <p14:tracePt t="105655" x="7258050" y="3238500"/>
          <p14:tracePt t="105700" x="7258050" y="3248025"/>
          <p14:tracePt t="105735" x="7267575" y="3248025"/>
          <p14:tracePt t="105745" x="7267575" y="3257550"/>
          <p14:tracePt t="105758" x="7277100" y="3257550"/>
          <p14:tracePt t="105770" x="7286625" y="3257550"/>
          <p14:tracePt t="105778" x="7300913" y="3257550"/>
          <p14:tracePt t="105791" x="7310438" y="3267075"/>
          <p14:tracePt t="105803" x="7329488" y="3267075"/>
          <p14:tracePt t="105812" x="7358063" y="3267075"/>
          <p14:tracePt t="105824" x="7367588" y="3267075"/>
          <p14:tracePt t="105837" x="7377113" y="3267075"/>
          <p14:tracePt t="105869" x="7367588" y="3267075"/>
          <p14:tracePt t="105880" x="7348538" y="3267075"/>
          <p14:tracePt t="105891" x="7329488" y="3267075"/>
          <p14:tracePt t="105903" x="7291388" y="3267075"/>
          <p14:tracePt t="105914" x="7258050" y="3267075"/>
          <p14:tracePt t="105925" x="7210425" y="3267075"/>
          <p14:tracePt t="105936" x="7177088" y="3267075"/>
          <p14:tracePt t="105947" x="7148513" y="3267075"/>
          <p14:tracePt t="105959" x="7110413" y="3267075"/>
          <p14:tracePt t="105970" x="7077075" y="3267075"/>
          <p14:tracePt t="105981" x="7058025" y="3267075"/>
          <p14:tracePt t="105992" x="7048500" y="3257550"/>
          <p14:tracePt t="106004" x="7038975" y="3257550"/>
          <p14:tracePt t="106037" x="7048500" y="3257550"/>
          <p14:tracePt t="106071" x="7058025" y="3257550"/>
          <p14:tracePt t="106116" x="7058025" y="3267075"/>
          <p14:tracePt t="106128" x="7048500" y="3267075"/>
          <p14:tracePt t="106172" x="7048500" y="3276600"/>
          <p14:tracePt t="106183" x="7048500" y="3286125"/>
          <p14:tracePt t="106195" x="7048500" y="3300413"/>
          <p14:tracePt t="106207" x="7058025" y="3328988"/>
          <p14:tracePt t="106221" x="7077075" y="3357563"/>
          <p14:tracePt t="106228" x="7096125" y="3400425"/>
          <p14:tracePt t="106241" x="7119938" y="3448050"/>
          <p14:tracePt t="106253" x="7148513" y="3476625"/>
          <p14:tracePt t="106262" x="7186613" y="3509963"/>
          <p14:tracePt t="106274" x="7219950" y="3548063"/>
          <p14:tracePt t="106286" x="7258050" y="3581400"/>
          <p14:tracePt t="106296" x="7291388" y="3619500"/>
          <p14:tracePt t="106308" x="7329488" y="3648075"/>
          <p14:tracePt t="106320" x="7367588" y="3667125"/>
          <p14:tracePt t="106330" x="7400925" y="3681413"/>
          <p14:tracePt t="106341" x="7429500" y="3690938"/>
          <p14:tracePt t="106353" x="7458075" y="3700463"/>
          <p14:tracePt t="106364" x="7491413" y="3709988"/>
          <p14:tracePt t="106375" x="7510463" y="3709988"/>
          <p14:tracePt t="106386" x="7539038" y="3709988"/>
          <p14:tracePt t="106397" x="7548563" y="3709988"/>
          <p14:tracePt t="106409" x="7558088" y="3709988"/>
          <p14:tracePt t="106420" x="7567613" y="3709988"/>
          <p14:tracePt t="106498" x="7567613" y="3700463"/>
          <p14:tracePt t="106521" x="7567613" y="3690938"/>
          <p14:tracePt t="106532" x="7558088" y="3690938"/>
          <p14:tracePt t="106543" x="7558088" y="3681413"/>
          <p14:tracePt t="106555" x="7548563" y="3681413"/>
          <p14:tracePt t="106566" x="7529513" y="3681413"/>
          <p14:tracePt t="106577" x="7500938" y="3671888"/>
          <p14:tracePt t="106825" x="7510463" y="3671888"/>
          <p14:tracePt t="106847" x="7510463" y="3667125"/>
          <p14:tracePt t="106870" x="7510463" y="3657600"/>
          <p14:tracePt t="106882" x="7510463" y="3648075"/>
          <p14:tracePt t="106892" x="7510463" y="3638550"/>
          <p14:tracePt t="106903" x="7510463" y="3619500"/>
          <p14:tracePt t="106915" x="7510463" y="3590925"/>
          <p14:tracePt t="106938" x="7529513" y="3538538"/>
          <p14:tracePt t="106948" x="7539038" y="3500438"/>
          <p14:tracePt t="106960" x="7558088" y="3467100"/>
          <p14:tracePt t="106971" x="7567613" y="3429000"/>
          <p14:tracePt t="106987" x="7591425" y="3390900"/>
          <p14:tracePt t="106994" x="7620000" y="3357563"/>
          <p14:tracePt t="107007" x="7648575" y="3309938"/>
          <p14:tracePt t="107016" x="7681913" y="3286125"/>
          <p14:tracePt t="107030" x="7729538" y="3248025"/>
          <p14:tracePt t="107040" x="7762875" y="3219450"/>
          <p14:tracePt t="107053" x="7800975" y="3190875"/>
          <p14:tracePt t="107062" x="7839075" y="3186113"/>
          <p14:tracePt t="107075" x="7862888" y="3167063"/>
          <p14:tracePt t="107086" x="7891463" y="3157538"/>
          <p14:tracePt t="107097" x="7920038" y="3148013"/>
          <p14:tracePt t="107107" x="7939088" y="3138488"/>
          <p14:tracePt t="107119" x="7948613" y="3138488"/>
          <p14:tracePt t="107129" x="7953375" y="3138488"/>
          <p14:tracePt t="107142" x="7962900" y="3138488"/>
          <p14:tracePt t="107153" x="7962900" y="3148013"/>
          <p14:tracePt t="107187" x="7962900" y="3157538"/>
          <p14:tracePt t="107196" x="7953375" y="3157538"/>
          <p14:tracePt t="107219" x="7948613" y="3167063"/>
          <p14:tracePt t="107232" x="7939088" y="3167063"/>
          <p14:tracePt t="107254" x="7929563" y="3176588"/>
          <p14:tracePt t="107399" x="7920038" y="3176588"/>
          <p14:tracePt t="107636" x="7910513" y="3176588"/>
          <p14:tracePt t="107860" x="7910513" y="3186113"/>
          <p14:tracePt t="107995" x="7910513" y="3190875"/>
          <p14:tracePt t="108041" x="7910513" y="3200400"/>
          <p14:tracePt t="108209" x="7910513" y="3209925"/>
          <p14:tracePt t="108310" x="7910513" y="3219450"/>
          <p14:tracePt t="108377" x="7900988" y="3228975"/>
          <p14:tracePt t="108423" x="7891463" y="3238500"/>
          <p14:tracePt t="108437" x="7881938" y="3238500"/>
          <p14:tracePt t="108457" x="7872413" y="3248025"/>
          <p14:tracePt t="108470" x="7862888" y="3248025"/>
          <p14:tracePt t="108480" x="7858125" y="3257550"/>
          <p14:tracePt t="108492" x="7839075" y="3257550"/>
          <p14:tracePt t="108503" x="7829550" y="3267075"/>
          <p14:tracePt t="108514" x="7800975" y="3267075"/>
          <p14:tracePt t="108525" x="7772400" y="3267075"/>
          <p14:tracePt t="108536" x="7739063" y="3267075"/>
          <p14:tracePt t="108547" x="7700963" y="3267075"/>
          <p14:tracePt t="108560" x="7667625" y="3276600"/>
          <p14:tracePt t="108570" x="7629525" y="3276600"/>
          <p14:tracePt t="108580" x="7591425" y="3276600"/>
          <p14:tracePt t="108592" x="7567613" y="3276600"/>
          <p14:tracePt t="108603" x="7558088" y="3276600"/>
          <p14:tracePt t="108615" x="7539038" y="3267075"/>
          <p14:tracePt t="108625" x="7519988" y="3257550"/>
          <p14:tracePt t="108638" x="7500938" y="3257550"/>
          <p14:tracePt t="108649" x="7491413" y="3248025"/>
          <p14:tracePt t="108660" x="7481888" y="3228975"/>
          <p14:tracePt t="108674" x="7477125" y="3219450"/>
          <p14:tracePt t="108683" x="7458075" y="3209925"/>
          <p14:tracePt t="108694" x="7448550" y="3200400"/>
          <p14:tracePt t="108707" x="7439025" y="3190875"/>
          <p14:tracePt t="108716" x="7429500" y="3186113"/>
          <p14:tracePt t="108727" x="7419975" y="3186113"/>
          <p14:tracePt t="108738" x="7410450" y="3186113"/>
          <p14:tracePt t="108851" x="7419975" y="3186113"/>
          <p14:tracePt t="108885" x="7419975" y="3190875"/>
          <p14:tracePt t="108895" x="7429500" y="3190875"/>
          <p14:tracePt t="108918" x="7439025" y="3190875"/>
          <p14:tracePt t="108940" x="7448550" y="3190875"/>
          <p14:tracePt t="108953" x="7448550" y="3200400"/>
          <p14:tracePt t="108962" x="7458075" y="3200400"/>
          <p14:tracePt t="108985" x="7467600" y="3200400"/>
          <p14:tracePt t="109075" x="7477125" y="3200400"/>
          <p14:tracePt t="109099" x="7481888" y="3200400"/>
          <p14:tracePt t="109123" x="7491413" y="3200400"/>
          <p14:tracePt t="109133" x="7500938" y="3200400"/>
          <p14:tracePt t="109156" x="7510463" y="3200400"/>
          <p14:tracePt t="109169" x="7519988" y="3200400"/>
          <p14:tracePt t="109202" x="7529513" y="3200400"/>
          <p14:tracePt t="109221" x="7529513" y="3209925"/>
          <p14:tracePt t="109245" x="7539038" y="3209925"/>
          <p14:tracePt t="109268" x="7539038" y="3219450"/>
          <p14:tracePt t="109302" x="7539038" y="3228975"/>
          <p14:tracePt t="109323" x="7529513" y="3228975"/>
          <p14:tracePt t="109346" x="7519988" y="3238500"/>
          <p14:tracePt t="109357" x="7510463" y="3238500"/>
          <p14:tracePt t="109370" x="7500938" y="3248025"/>
          <p14:tracePt t="109380" x="7491413" y="3248025"/>
          <p14:tracePt t="109391" x="7481888" y="3257550"/>
          <p14:tracePt t="109403" x="7477125" y="3257550"/>
          <p14:tracePt t="109415" x="7467600" y="3257550"/>
          <p14:tracePt t="109426" x="7458075" y="3257550"/>
          <p14:tracePt t="109437" x="7448550" y="3257550"/>
          <p14:tracePt t="109449" x="7439025" y="3257550"/>
          <p14:tracePt t="109458" x="7429500" y="3248025"/>
          <p14:tracePt t="109471" x="7410450" y="3248025"/>
          <p14:tracePt t="109482" x="7391400" y="3238500"/>
          <p14:tracePt t="109493" x="7377113" y="3219450"/>
          <p14:tracePt t="109504" x="7358063" y="3209925"/>
          <p14:tracePt t="109516" x="7339013" y="3200400"/>
          <p14:tracePt t="109527" x="7310438" y="3186113"/>
          <p14:tracePt t="109538" x="7291388" y="3167063"/>
          <p14:tracePt t="109550" x="7286625" y="3148013"/>
          <p14:tracePt t="109561" x="7267575" y="3128963"/>
          <p14:tracePt t="109574" x="7267575" y="3119438"/>
          <p14:tracePt t="109583" x="7267575" y="3100388"/>
          <p14:tracePt t="109593" x="7267575" y="3086100"/>
          <p14:tracePt t="109605" x="7277100" y="3067050"/>
          <p14:tracePt t="109617" x="7291388" y="3057525"/>
          <p14:tracePt t="109628" x="7310438" y="3038475"/>
          <p14:tracePt t="109640" x="7329488" y="3019425"/>
          <p14:tracePt t="109653" x="7348538" y="3009900"/>
          <p14:tracePt t="109662" x="7367588" y="3000375"/>
          <p14:tracePt t="109671" x="7377113" y="2995613"/>
          <p14:tracePt t="109686" x="7391400" y="2995613"/>
          <p14:tracePt t="109695" x="7410450" y="2986088"/>
          <p14:tracePt t="109708" x="7419975" y="2986088"/>
          <p14:tracePt t="109720" x="7429500" y="2986088"/>
          <p14:tracePt t="109741" x="7439025" y="2995613"/>
          <p14:tracePt t="109753" x="7448550" y="2995613"/>
          <p14:tracePt t="109763" x="7458075" y="3000375"/>
          <p14:tracePt t="109774" x="7467600" y="3009900"/>
          <p14:tracePt t="109786" x="7467600" y="3019425"/>
          <p14:tracePt t="109797" x="7477125" y="3028950"/>
          <p14:tracePt t="109808" x="7481888" y="3048000"/>
          <p14:tracePt t="109820" x="7481888" y="3057525"/>
          <p14:tracePt t="109831" x="7491413" y="3067050"/>
          <p14:tracePt t="109842" x="7491413" y="3086100"/>
          <p14:tracePt t="109854" x="7491413" y="3095625"/>
          <p14:tracePt t="109865" x="7491413" y="3100388"/>
          <p14:tracePt t="109876" x="7491413" y="3109913"/>
          <p14:tracePt t="109887" x="7491413" y="3119438"/>
          <p14:tracePt t="109898" x="7481888" y="3138488"/>
          <p14:tracePt t="109908" x="7467600" y="3148013"/>
          <p14:tracePt t="109920" x="7448550" y="3157538"/>
          <p14:tracePt t="109930" x="7439025" y="3167063"/>
          <p14:tracePt t="109941" x="7419975" y="3167063"/>
          <p14:tracePt t="109953" x="7400925" y="3176588"/>
          <p14:tracePt t="109964" x="7391400" y="3176588"/>
          <p14:tracePt t="109975" x="7381875" y="3176588"/>
          <p14:tracePt t="109986" x="7367588" y="3167063"/>
          <p14:tracePt t="110009" x="7358063" y="3157538"/>
          <p14:tracePt t="110020" x="7358063" y="3148013"/>
          <p14:tracePt t="110042" x="7358063" y="3138488"/>
          <p14:tracePt t="110054" x="7367588" y="3128963"/>
          <p14:tracePt t="110065" x="7377113" y="3119438"/>
          <p14:tracePt t="110076" x="7381875" y="3109913"/>
          <p14:tracePt t="110087" x="7400925" y="3100388"/>
          <p14:tracePt t="110099" x="7419975" y="3100388"/>
          <p14:tracePt t="110110" x="7439025" y="3100388"/>
          <p14:tracePt t="110124" x="7458075" y="3100388"/>
          <p14:tracePt t="110134" x="7477125" y="3100388"/>
          <p14:tracePt t="110146" x="7491413" y="3100388"/>
          <p14:tracePt t="110157" x="7519988" y="3100388"/>
          <p14:tracePt t="110169" x="7529513" y="3109913"/>
          <p14:tracePt t="110180" x="7529513" y="3119438"/>
          <p14:tracePt t="110200" x="7529513" y="3128963"/>
          <p14:tracePt t="110211" x="7519988" y="3148013"/>
          <p14:tracePt t="110224" x="7500938" y="3157538"/>
          <p14:tracePt t="110234" x="7481888" y="3167063"/>
          <p14:tracePt t="110245" x="7467600" y="3176588"/>
          <p14:tracePt t="110257" x="7448550" y="3176588"/>
          <p14:tracePt t="110270" x="7429500" y="3186113"/>
          <p14:tracePt t="110278" x="7419975" y="3186113"/>
          <p14:tracePt t="110290" x="7400925" y="3186113"/>
          <p14:tracePt t="110302" x="7391400" y="3186113"/>
          <p14:tracePt t="110312" x="7381875" y="3176588"/>
          <p14:tracePt t="110347" x="7381875" y="3167063"/>
          <p14:tracePt t="110369" x="7391400" y="3157538"/>
          <p14:tracePt t="110380" x="7410450" y="3148013"/>
          <p14:tracePt t="110391" x="7419975" y="3138488"/>
          <p14:tracePt t="110403" x="7439025" y="3138488"/>
          <p14:tracePt t="110414" x="7448550" y="3138488"/>
          <p14:tracePt t="110425" x="7458075" y="3138488"/>
          <p14:tracePt t="110438" x="7477125" y="3138488"/>
          <p14:tracePt t="110450" x="7481888" y="3138488"/>
          <p14:tracePt t="110471" x="7491413" y="3148013"/>
          <p14:tracePt t="110495" x="7491413" y="3157538"/>
          <p14:tracePt t="110503" x="7491413" y="3167063"/>
          <p14:tracePt t="110519" x="7481888" y="3176588"/>
          <p14:tracePt t="110528" x="7481888" y="3186113"/>
          <p14:tracePt t="110540" x="7467600" y="3190875"/>
          <p14:tracePt t="110550" x="7458075" y="3200400"/>
          <p14:tracePt t="110562" x="7439025" y="3209925"/>
          <p14:tracePt t="110574" x="7429500" y="3209925"/>
          <p14:tracePt t="110586" x="7419975" y="3209925"/>
          <p14:tracePt t="110596" x="7410450" y="3209925"/>
          <p14:tracePt t="110607" x="7400925" y="3209925"/>
          <p14:tracePt t="110619" x="7381875" y="3209925"/>
          <p14:tracePt t="110628" x="7377113" y="3200400"/>
          <p14:tracePt t="110640" x="7367588" y="3190875"/>
          <p14:tracePt t="110652" x="7367588" y="3176588"/>
          <p14:tracePt t="110663" x="7358063" y="3157538"/>
          <p14:tracePt t="110674" x="7358063" y="3138488"/>
          <p14:tracePt t="110687" x="7367588" y="3109913"/>
          <p14:tracePt t="110697" x="7377113" y="3095625"/>
          <p14:tracePt t="110708" x="7391400" y="3067050"/>
          <p14:tracePt t="110719" x="7410450" y="3048000"/>
          <p14:tracePt t="110731" x="7439025" y="3019425"/>
          <p14:tracePt t="110741" x="7477125" y="3000375"/>
          <p14:tracePt t="110753" x="7510463" y="2986088"/>
          <p14:tracePt t="110765" x="7548563" y="2967038"/>
          <p14:tracePt t="110776" x="7591425" y="2957513"/>
          <p14:tracePt t="110787" x="7629525" y="2947988"/>
          <p14:tracePt t="110798" x="7667625" y="2938463"/>
          <p14:tracePt t="110810" x="7700963" y="2938463"/>
          <p14:tracePt t="110819" x="7720013" y="2938463"/>
          <p14:tracePt t="110831" x="7729538" y="2938463"/>
          <p14:tracePt t="110843" x="7739063" y="2947988"/>
          <p14:tracePt t="110858" x="7739063" y="2957513"/>
          <p14:tracePt t="110865" x="7729538" y="2967038"/>
          <p14:tracePt t="110877" x="7720013" y="2986088"/>
          <p14:tracePt t="110886" x="7681913" y="3000375"/>
          <p14:tracePt t="110900" x="7648575" y="3019425"/>
          <p14:tracePt t="110911" x="7581900" y="3048000"/>
          <p14:tracePt t="110924" x="7539038" y="3067050"/>
          <p14:tracePt t="110933" x="7491413" y="3076575"/>
          <p14:tracePt t="110945" x="7467600" y="3076575"/>
          <p14:tracePt t="110957" x="7429500" y="3086100"/>
          <p14:tracePt t="110969" x="7391400" y="3086100"/>
          <p14:tracePt t="110978" x="7377113" y="3076575"/>
          <p14:tracePt t="110990" x="7358063" y="3076575"/>
          <p14:tracePt t="111035" x="7367588" y="3076575"/>
          <p14:tracePt t="111045" x="7377113" y="3076575"/>
          <p14:tracePt t="111058" x="7391400" y="3067050"/>
          <p14:tracePt t="111069" x="7400925" y="3067050"/>
          <p14:tracePt t="111080" x="7419975" y="3076575"/>
          <p14:tracePt t="111091" x="7439025" y="3076575"/>
          <p14:tracePt t="111103" x="7458075" y="3086100"/>
          <p14:tracePt t="111113" x="7467600" y="3086100"/>
          <p14:tracePt t="111125" x="7467600" y="3095625"/>
          <p14:tracePt t="111136" x="7477125" y="3100388"/>
          <p14:tracePt t="111158" x="7477125" y="3109913"/>
          <p14:tracePt t="111170" x="7467600" y="3119438"/>
          <p14:tracePt t="111180" x="7458075" y="3119438"/>
          <p14:tracePt t="111193" x="7448550" y="3128963"/>
          <p14:tracePt t="111203" x="7439025" y="3138488"/>
          <p14:tracePt t="111223" x="7429500" y="3138488"/>
          <p14:tracePt t="111372" x="7439025" y="3138488"/>
          <p14:tracePt t="111395" x="7439025" y="3128963"/>
          <p14:tracePt t="111418" x="7448550" y="3128963"/>
          <p14:tracePt t="111440" x="7458075" y="3128963"/>
          <p14:tracePt t="111462" x="7467600" y="3128963"/>
          <p14:tracePt t="111485" x="7477125" y="3128963"/>
          <p14:tracePt t="114027" x="7467600" y="3167063"/>
          <p14:tracePt t="114027" x="7439025" y="3190875"/>
          <p14:tracePt t="114038" x="7419975" y="3228975"/>
          <p14:tracePt t="114049" x="7400925" y="3248025"/>
          <p14:tracePt t="114060" x="7391400" y="3276600"/>
          <p14:tracePt t="114071" x="7377113" y="3290888"/>
          <p14:tracePt t="114083" x="7367588" y="3309938"/>
          <p14:tracePt t="114094" x="7358063" y="3328988"/>
          <p14:tracePt t="114104" x="7348538" y="3348038"/>
          <p14:tracePt t="114115" x="7339013" y="3376613"/>
          <p14:tracePt t="114126" x="7329488" y="3390900"/>
          <p14:tracePt t="114138" x="7329488" y="3409950"/>
          <p14:tracePt t="114149" x="7319963" y="3438525"/>
          <p14:tracePt t="114160" x="7310438" y="3467100"/>
          <p14:tracePt t="114171" x="7300913" y="3481388"/>
          <p14:tracePt t="114183" x="7291388" y="3509963"/>
          <p14:tracePt t="114194" x="7286625" y="3529013"/>
          <p14:tracePt t="114207" x="7277100" y="3557588"/>
          <p14:tracePt t="114216" x="7277100" y="3581400"/>
          <p14:tracePt t="114228" x="7277100" y="3609975"/>
          <p14:tracePt t="114238" x="7277100" y="3638550"/>
          <p14:tracePt t="114250" x="7277100" y="3667125"/>
          <p14:tracePt t="114260" x="7277100" y="3681413"/>
          <p14:tracePt t="114286" x="7277100" y="3700463"/>
          <p14:tracePt t="114286" x="7277100" y="3719513"/>
          <p14:tracePt t="114295" x="7277100" y="3738563"/>
          <p14:tracePt t="114307" x="7277100" y="3762375"/>
          <p14:tracePt t="114320" x="7277100" y="3781425"/>
          <p14:tracePt t="114328" x="7277100" y="3810000"/>
          <p14:tracePt t="114341" x="7277100" y="3857625"/>
          <p14:tracePt t="114353" x="7277100" y="3881438"/>
          <p14:tracePt t="114364" x="7277100" y="3929063"/>
          <p14:tracePt t="114374" x="7286625" y="3962400"/>
          <p14:tracePt t="114386" x="7286625" y="4019550"/>
          <p14:tracePt t="114397" x="7291388" y="4062413"/>
          <p14:tracePt t="114408" x="7291388" y="4090988"/>
          <p14:tracePt t="114419" x="7291388" y="4129088"/>
          <p14:tracePt t="114431" x="7300913" y="4152900"/>
          <p14:tracePt t="114441" x="7300913" y="4171950"/>
          <p14:tracePt t="114454" x="7300913" y="4200525"/>
          <p14:tracePt t="114465" x="7310438" y="4210050"/>
          <p14:tracePt t="114476" x="7310438" y="4219575"/>
          <p14:tracePt t="114488" x="7310438" y="4229100"/>
          <p14:tracePt t="114499" x="7310438" y="4238625"/>
          <p14:tracePt t="130856" x="7310438" y="4229100"/>
          <p14:tracePt t="130867" x="7339013" y="4119563"/>
          <p14:tracePt t="130879" x="7367588" y="4038600"/>
          <p14:tracePt t="130891" x="7381875" y="3971925"/>
          <p14:tracePt t="130904" x="7419975" y="3862388"/>
          <p14:tracePt t="130911" x="7448550" y="3762375"/>
          <p14:tracePt t="130925" x="7477125" y="3690938"/>
          <p14:tracePt t="130936" x="7500938" y="3571875"/>
          <p14:tracePt t="130946" x="7548563" y="3457575"/>
          <p14:tracePt t="130957" x="7572375" y="3367088"/>
          <p14:tracePt t="130971" x="7610475" y="3219450"/>
          <p14:tracePt t="130978" x="7629525" y="3128963"/>
          <p14:tracePt t="130992" x="7658100" y="2995613"/>
          <p14:tracePt t="131003" x="7672388" y="2847975"/>
          <p14:tracePt t="131014" x="7681913" y="2738438"/>
          <p14:tracePt t="131024" x="7691438" y="2586038"/>
          <p14:tracePt t="131036" x="7691438" y="2424113"/>
          <p14:tracePt t="131047" x="7691438" y="2314575"/>
          <p14:tracePt t="131061" x="7681913" y="2147888"/>
          <p14:tracePt t="131069" x="7681913" y="1985963"/>
          <p14:tracePt t="131081" x="7681913" y="1876425"/>
          <p14:tracePt t="131092" x="7681913" y="1724025"/>
          <p14:tracePt t="131105" x="7681913" y="1633538"/>
          <p14:tracePt t="131114" x="7681913" y="1504950"/>
          <p14:tracePt t="131127" x="7681913" y="1385888"/>
          <p14:tracePt t="131137" x="7672388" y="1314450"/>
          <p14:tracePt t="131150" x="7672388" y="1223963"/>
          <p14:tracePt t="131160" x="7672388" y="1143000"/>
          <p14:tracePt t="131173" x="7672388" y="1090613"/>
          <p14:tracePt t="131181" x="7672388" y="1023938"/>
          <p14:tracePt t="131194" x="7672388" y="990600"/>
          <p14:tracePt t="131204" x="7681913" y="942975"/>
          <p14:tracePt t="131216" x="7681913" y="900113"/>
          <p14:tracePt t="131227" x="7681913" y="871538"/>
          <p14:tracePt t="131241" x="7681913" y="833438"/>
          <p14:tracePt t="131249" x="7691438" y="809625"/>
          <p14:tracePt t="131262" x="7691438" y="790575"/>
          <p14:tracePt t="131271" x="7700963" y="762000"/>
          <p14:tracePt t="131285" x="7710488" y="742950"/>
          <p14:tracePt t="131294" x="7729538" y="714375"/>
          <p14:tracePt t="131307" x="7739063" y="700088"/>
          <p14:tracePt t="131316" x="7748588" y="681038"/>
          <p14:tracePt t="131339" x="7758113" y="642938"/>
          <p14:tracePt t="131340" x="7762875" y="619125"/>
          <p14:tracePt t="131354" x="7772400" y="590550"/>
          <p14:tracePt t="131362" x="7791450" y="552450"/>
          <p14:tracePt t="131375" x="7800975" y="523875"/>
          <p14:tracePt t="131386" x="7820025" y="490538"/>
          <p14:tracePt t="131395" x="7839075" y="442913"/>
          <p14:tracePt t="131408" x="7858125" y="419100"/>
          <p14:tracePt t="131420" x="7862888" y="381000"/>
          <p14:tracePt t="131429" x="7881938" y="342900"/>
          <p14:tracePt t="131442" x="7891463" y="319088"/>
          <p14:tracePt t="131454" x="7891463" y="290513"/>
          <p14:tracePt t="131465" x="7900988" y="261938"/>
          <p14:tracePt t="131474" x="7910513" y="252413"/>
          <p14:tracePt t="131488" x="7900988" y="252413"/>
          <p14:tracePt t="131496" x="7881938" y="252413"/>
          <p14:tracePt t="131789" x="7891463" y="252413"/>
          <p14:tracePt t="131811" x="7920038" y="252413"/>
          <p14:tracePt t="131824" x="7929563" y="242888"/>
          <p14:tracePt t="131836" x="7948613" y="228600"/>
          <p14:tracePt t="131847" x="7972425" y="219075"/>
          <p14:tracePt t="131857" x="7991475" y="209550"/>
          <p14:tracePt t="131870" x="8010525" y="190500"/>
          <p14:tracePt t="131879" x="8020050" y="180975"/>
          <p14:tracePt t="131891" x="8039100" y="171450"/>
          <p14:tracePt t="131902" x="8053388" y="152400"/>
          <p14:tracePt t="131914" x="8062913" y="142875"/>
          <p14:tracePt t="131924" x="8081963" y="138113"/>
          <p14:tracePt t="131937" x="8091488" y="119063"/>
          <p14:tracePt t="131947" x="8110538" y="100013"/>
          <p14:tracePt t="131959" x="8120063" y="71438"/>
          <p14:tracePt t="131970" x="8139113" y="52388"/>
          <p14:tracePt t="131982" x="8143875" y="38100"/>
          <p14:tracePt t="131992" x="8162925" y="9525"/>
          <p14:tracePt t="132635" x="8129588" y="9525"/>
          <p14:tracePt t="132644" x="8120063" y="100013"/>
          <p14:tracePt t="132657" x="8120063" y="180975"/>
          <p14:tracePt t="132666" x="8101013" y="300038"/>
          <p14:tracePt t="132679" x="8081963" y="452438"/>
          <p14:tracePt t="132690" x="8039100" y="633413"/>
          <p14:tracePt t="132702" x="7962900" y="852488"/>
          <p14:tracePt t="132712" x="7900988" y="1023938"/>
          <p14:tracePt t="132725" x="7791450" y="1252538"/>
          <p14:tracePt t="132736" x="7672388" y="1485900"/>
          <p14:tracePt t="132747" x="7529513" y="1724025"/>
          <p14:tracePt t="132757" x="7419975" y="1905000"/>
          <p14:tracePt t="132769" x="7239000" y="2166938"/>
          <p14:tracePt t="132779" x="7029450" y="2447925"/>
          <p14:tracePt t="132792" x="6805613" y="2728913"/>
          <p14:tracePt t="132803" x="6567488" y="2995613"/>
          <p14:tracePt t="132815" x="6405563" y="3186113"/>
          <p14:tracePt t="132824" x="6157913" y="3438525"/>
          <p14:tracePt t="132836" x="5915025" y="3690938"/>
          <p14:tracePt t="132847" x="5676900" y="3929063"/>
          <p14:tracePt t="132858" x="5514975" y="4100513"/>
          <p14:tracePt t="132870" x="5324475" y="4310063"/>
          <p14:tracePt t="132882" x="5191125" y="4481513"/>
          <p14:tracePt t="132892" x="5072063" y="4624388"/>
          <p14:tracePt t="132903" x="4981575" y="4733925"/>
          <p14:tracePt t="132915" x="4933950" y="4791075"/>
          <p14:tracePt t="132927" x="4900613" y="4833938"/>
          <p14:tracePt t="132936" x="4891088" y="4833938"/>
          <p14:tracePt t="133197" x="4891088" y="4843463"/>
          <p14:tracePt t="133207" x="4881563" y="4843463"/>
          <p14:tracePt t="133220" x="4843463" y="4862513"/>
          <p14:tracePt t="133229" x="4743450" y="4891088"/>
          <p14:tracePt t="133242" x="4581525" y="4933950"/>
          <p14:tracePt t="133253" x="4443413" y="4981575"/>
          <p14:tracePt t="133265" x="4219575" y="5053013"/>
          <p14:tracePt t="133274" x="4048125" y="50958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73" y="-126609"/>
            <a:ext cx="7090513" cy="857250"/>
          </a:xfrm>
        </p:spPr>
        <p:txBody>
          <a:bodyPr/>
          <a:lstStyle/>
          <a:p>
            <a:r>
              <a:rPr lang="en-GB" dirty="0"/>
              <a:t>Conclusions 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147974" y="788221"/>
            <a:ext cx="8649439" cy="36155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The hydrophobic modification of the surface of NPs ensured the colloidal stability at high salinity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Hybridization of HMPAM and NPs exhibited enhanced stability at high salinity and hardness and improved the rheological properties of HMPAM at elevated temperatures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Elastic flow instability for the hybrid of HMPAM and NPs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Injection of NPs alone led to a substantial increase in the pressure drop due to external and internal filtration of nanoparticle aggregates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The injection of the HMPAM–NPs hybrid into a porous medium prevented such filtration and led to a higher resistance factor, as compared to that of the HMPAM solution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72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60"/>
    </mc:Choice>
    <mc:Fallback xmlns="">
      <p:transition spd="slow" advTm="74560"/>
    </mc:Fallback>
  </mc:AlternateContent>
  <p:extLst>
    <p:ext uri="{3A86A75C-4F4B-4683-9AE1-C65F6400EC91}">
      <p14:laserTraceLst xmlns:p14="http://schemas.microsoft.com/office/powerpoint/2010/main">
        <p14:tracePtLst>
          <p14:tracePt t="550" x="2414588" y="5114925"/>
          <p14:tracePt t="561" x="2747963" y="5053013"/>
          <p14:tracePt t="572" x="3109913" y="4991100"/>
          <p14:tracePt t="585" x="3381375" y="4953000"/>
          <p14:tracePt t="594" x="3810000" y="4891088"/>
          <p14:tracePt t="606" x="4229100" y="4852988"/>
          <p14:tracePt t="619" x="4510088" y="4824413"/>
          <p14:tracePt t="629" x="4933950" y="4781550"/>
          <p14:tracePt t="639" x="5205413" y="4762500"/>
          <p14:tracePt t="653" x="5614988" y="4733925"/>
          <p14:tracePt t="661" x="5986463" y="4714875"/>
          <p14:tracePt t="673" x="6215063" y="4700588"/>
          <p14:tracePt t="684" x="6515100" y="4681538"/>
          <p14:tracePt t="697" x="6696075" y="4672013"/>
          <p14:tracePt t="707" x="6910388" y="4652963"/>
          <p14:tracePt t="718" x="7067550" y="4643438"/>
          <p14:tracePt t="730" x="7148513" y="4643438"/>
          <p14:tracePt t="741" x="7210425" y="4643438"/>
          <p14:tracePt t="752" x="7239000" y="4643438"/>
          <p14:tracePt t="774" x="7210425" y="4652963"/>
          <p14:tracePt t="786" x="7177088" y="4672013"/>
          <p14:tracePt t="988" x="7186613" y="4672013"/>
          <p14:tracePt t="997" x="7191375" y="4672013"/>
          <p14:tracePt t="1009" x="7200900" y="4672013"/>
          <p14:tracePt t="1021" x="7229475" y="4672013"/>
          <p14:tracePt t="1034" x="7248525" y="4662488"/>
          <p14:tracePt t="1042" x="7286625" y="4662488"/>
          <p14:tracePt t="1055" x="7329488" y="4662488"/>
          <p14:tracePt t="1067" x="7367588" y="4662488"/>
          <p14:tracePt t="1077" x="7410450" y="4672013"/>
          <p14:tracePt t="1088" x="7477125" y="4672013"/>
          <p14:tracePt t="1101" x="7529513" y="4681538"/>
          <p14:tracePt t="1110" x="7591425" y="4691063"/>
          <p14:tracePt t="1123" x="7639050" y="4691063"/>
          <p14:tracePt t="1134" x="7691438" y="4700588"/>
          <p14:tracePt t="1145" x="7748588" y="4710113"/>
          <p14:tracePt t="1156" x="7781925" y="4710113"/>
          <p14:tracePt t="1168" x="7820025" y="4714875"/>
          <p14:tracePt t="1178" x="7858125" y="4724400"/>
          <p14:tracePt t="1191" x="7872413" y="4724400"/>
          <p14:tracePt t="1202" x="7900988" y="4733925"/>
          <p14:tracePt t="1213" x="7910513" y="4733925"/>
          <p14:tracePt t="1236" x="7920038" y="4733925"/>
          <p14:tracePt t="1483" x="7929563" y="4733925"/>
          <p14:tracePt t="1493" x="7929563" y="4743450"/>
          <p14:tracePt t="1506" x="7939088" y="4743450"/>
          <p14:tracePt t="1518" x="7948613" y="4752975"/>
          <p14:tracePt t="1529" x="7953375" y="4762500"/>
          <p14:tracePt t="1539" x="7972425" y="4762500"/>
          <p14:tracePt t="1551" x="7981950" y="4772025"/>
          <p14:tracePt t="1560" x="8001000" y="4781550"/>
          <p14:tracePt t="1574" x="8010525" y="4781550"/>
          <p14:tracePt t="1584" x="8020050" y="4791075"/>
          <p14:tracePt t="1595" x="8029575" y="4791075"/>
          <p14:tracePt t="1617" x="8048625" y="4791075"/>
          <p14:tracePt t="1619" x="8053388" y="4800600"/>
          <p14:tracePt t="1639" x="8062913" y="4800600"/>
          <p14:tracePt t="71941" x="8053388" y="4800600"/>
          <p14:tracePt t="71953" x="7900988" y="4814888"/>
          <p14:tracePt t="71963" x="7739063" y="4824413"/>
          <p14:tracePt t="71976" x="7458075" y="4852988"/>
          <p14:tracePt t="71988" x="7138988" y="4872038"/>
          <p14:tracePt t="71995" x="6929438" y="4881563"/>
          <p14:tracePt t="72008" x="6667500" y="4891088"/>
          <p14:tracePt t="72021" x="6515100" y="4891088"/>
          <p14:tracePt t="72031" x="6338888" y="4891088"/>
          <p14:tracePt t="72042" x="6215063" y="4891088"/>
          <p14:tracePt t="72053" x="6143625" y="4891088"/>
          <p14:tracePt t="72067" x="6048375" y="4881563"/>
          <p14:tracePt t="72075" x="6043613" y="4881563"/>
          <p14:tracePt t="72494" x="6034088" y="4881563"/>
          <p14:tracePt t="72505" x="5986463" y="4891088"/>
          <p14:tracePt t="72518" x="5943600" y="4900613"/>
          <p14:tracePt t="72525" x="5857875" y="4905375"/>
          <p14:tracePt t="72539" x="5762625" y="4914900"/>
          <p14:tracePt t="72548" x="5695950" y="4933950"/>
          <p14:tracePt t="72561" x="5605463" y="4943475"/>
          <p14:tracePt t="72571" x="5543550" y="4962525"/>
          <p14:tracePt t="72581" x="5453063" y="4972050"/>
          <p14:tracePt t="72593" x="5362575" y="4991100"/>
          <p14:tracePt t="72608" x="5295900" y="4991100"/>
          <p14:tracePt t="72618" x="5191125" y="5005388"/>
          <p14:tracePt t="72629" x="5095875" y="5014913"/>
          <p14:tracePt t="72639" x="5033963" y="5014913"/>
          <p14:tracePt t="72651" x="4953000" y="5024438"/>
          <p14:tracePt t="72660" x="4905375" y="5033963"/>
          <p14:tracePt t="72671" x="4843463" y="5043488"/>
          <p14:tracePt t="72684" x="4800600" y="5043488"/>
          <p14:tracePt t="72693" x="4762500" y="5053013"/>
          <p14:tracePt t="72705" x="4710113" y="5053013"/>
          <p14:tracePt t="72717" x="4652963" y="5062538"/>
          <p14:tracePt t="72728" x="4619625" y="5062538"/>
          <p14:tracePt t="72739" x="4572000" y="5062538"/>
          <p14:tracePt t="72751" x="4533900" y="5062538"/>
          <p14:tracePt t="72761" x="4519613" y="5062538"/>
          <p14:tracePt t="72772" x="4481513" y="5062538"/>
          <p14:tracePt t="72784" x="4452938" y="5062538"/>
          <p14:tracePt t="72795" x="4410075" y="5072063"/>
          <p14:tracePt t="72807" x="4371975" y="5072063"/>
          <p14:tracePt t="72817" x="4343400" y="5072063"/>
          <p14:tracePt t="72829" x="4300538" y="5072063"/>
          <p14:tracePt t="72840" x="4252913" y="5072063"/>
          <p14:tracePt t="72851" x="4219575" y="5072063"/>
          <p14:tracePt t="72863" x="4162425" y="5072063"/>
          <p14:tracePt t="72874" x="4119563" y="5072063"/>
          <p14:tracePt t="72885" x="4052888" y="5081588"/>
          <p14:tracePt t="72897" x="3971925" y="5081588"/>
          <p14:tracePt t="72908" x="3910013" y="5091113"/>
          <p14:tracePt t="72922" x="3819525" y="5091113"/>
          <p14:tracePt t="72931" x="3748088" y="5095875"/>
          <p14:tracePt t="72944" x="3690938" y="5105400"/>
          <p14:tracePt t="72955" x="3619500" y="5114925"/>
          <p14:tracePt t="72967" x="3548063" y="5114925"/>
          <p14:tracePt t="72975" x="3509963" y="5114925"/>
          <p14:tracePt t="73439" x="3481388" y="51244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|2.8|3|2.1"/>
</p:tagLst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19414</TotalTime>
  <Words>1022</Words>
  <Application>Microsoft Macintosh PowerPoint</Application>
  <PresentationFormat>On-screen Show (16:9)</PresentationFormat>
  <Paragraphs>128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Tahoma</vt:lpstr>
      <vt:lpstr>Wingdings</vt:lpstr>
      <vt:lpstr>Office Theme</vt:lpstr>
      <vt:lpstr>Custom Design</vt:lpstr>
      <vt:lpstr>Effect of nanoparticles on water-soluble polymers flow in porous media</vt:lpstr>
      <vt:lpstr>A novel polymer–nanoparticles hybrid for porous media applications </vt:lpstr>
      <vt:lpstr>Development of a hybrid system (molecular scale)</vt:lpstr>
      <vt:lpstr>Colloidal stability of dispersed NPs</vt:lpstr>
      <vt:lpstr>Rheology of the hybrid at high salinity and temperature</vt:lpstr>
      <vt:lpstr>Shear rate dependency of the hybrid viscosity</vt:lpstr>
      <vt:lpstr>Transport in pore-scale</vt:lpstr>
      <vt:lpstr>Transport in core-scale</vt:lpstr>
      <vt:lpstr>Conclusions </vt:lpstr>
      <vt:lpstr>Acknowledgments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Mohsen Mirzaie Yegane - CITG</cp:lastModifiedBy>
  <cp:revision>187</cp:revision>
  <dcterms:created xsi:type="dcterms:W3CDTF">2015-07-09T11:57:30Z</dcterms:created>
  <dcterms:modified xsi:type="dcterms:W3CDTF">2022-05-20T15:19:46Z</dcterms:modified>
</cp:coreProperties>
</file>