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256" r:id="rId5"/>
    <p:sldId id="576" r:id="rId6"/>
    <p:sldId id="577" r:id="rId7"/>
    <p:sldId id="578" r:id="rId8"/>
    <p:sldId id="579" r:id="rId9"/>
    <p:sldId id="580" r:id="rId10"/>
    <p:sldId id="581" r:id="rId11"/>
    <p:sldId id="582" r:id="rId12"/>
    <p:sldId id="583" r:id="rId13"/>
    <p:sldId id="584" r:id="rId14"/>
    <p:sldId id="585" r:id="rId15"/>
    <p:sldId id="264" r:id="rId16"/>
  </p:sldIdLst>
  <p:sldSz cx="17338675" cy="9753600"/>
  <p:notesSz cx="9872663" cy="6797675"/>
  <p:defaultTextStyle>
    <a:defPPr>
      <a:defRPr lang="en-US"/>
    </a:defPPr>
    <a:lvl1pPr marL="0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1pPr>
    <a:lvl2pPr marL="650184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2pPr>
    <a:lvl3pPr marL="1300368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3pPr>
    <a:lvl4pPr marL="1950552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4pPr>
    <a:lvl5pPr marL="2600736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5pPr>
    <a:lvl6pPr marL="3250921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6pPr>
    <a:lvl7pPr marL="3901105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7pPr>
    <a:lvl8pPr marL="4551289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8pPr>
    <a:lvl9pPr marL="5201473" algn="l" defTabSz="1300368" rtl="0" eaLnBrk="1" latinLnBrk="0" hangingPunct="1">
      <a:defRPr sz="25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5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200"/>
    <a:srgbClr val="08A8A4"/>
    <a:srgbClr val="1E64C8"/>
    <a:srgbClr val="C1DBEB"/>
    <a:srgbClr val="66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0" autoAdjust="0"/>
    <p:restoredTop sz="92515" autoAdjust="0"/>
  </p:normalViewPr>
  <p:slideViewPr>
    <p:cSldViewPr snapToGrid="0" showGuides="1">
      <p:cViewPr varScale="1">
        <p:scale>
          <a:sx n="75" d="100"/>
          <a:sy n="75" d="100"/>
        </p:scale>
        <p:origin x="132" y="72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z Schröer" userId="2e9a71ab-7598-4575-9bad-289429426198" providerId="ADAL" clId="{FFE0722A-26A7-49AA-9BCB-A9358E5D3BC7}"/>
    <pc:docChg chg="custSel modSld">
      <pc:chgData name="Laurenz Schröer" userId="2e9a71ab-7598-4575-9bad-289429426198" providerId="ADAL" clId="{FFE0722A-26A7-49AA-9BCB-A9358E5D3BC7}" dt="2022-05-19T15:54:29.684" v="111"/>
      <pc:docMkLst>
        <pc:docMk/>
      </pc:docMkLst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3355618083" sldId="256"/>
        </pc:sldMkLst>
        <pc:picChg chg="add del mod">
          <ac:chgData name="Laurenz Schröer" userId="2e9a71ab-7598-4575-9bad-289429426198" providerId="ADAL" clId="{FFE0722A-26A7-49AA-9BCB-A9358E5D3BC7}" dt="2022-05-13T13:38:20.697" v="9"/>
          <ac:picMkLst>
            <pc:docMk/>
            <pc:sldMk cId="3355618083" sldId="256"/>
            <ac:picMk id="2" creationId="{76227366-6AC1-46BA-9A82-6F1A7B5A3CF3}"/>
          </ac:picMkLst>
        </pc:picChg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3355618083" sldId="256"/>
            <ac:picMk id="3" creationId="{5223D2E9-5C23-43F0-9668-F5FF89DE0C36}"/>
          </ac:picMkLst>
        </pc:picChg>
        <pc:picChg chg="add del mod">
          <ac:chgData name="Laurenz Schröer" userId="2e9a71ab-7598-4575-9bad-289429426198" providerId="ADAL" clId="{FFE0722A-26A7-49AA-9BCB-A9358E5D3BC7}" dt="2022-05-13T14:01:20.212" v="13"/>
          <ac:picMkLst>
            <pc:docMk/>
            <pc:sldMk cId="3355618083" sldId="256"/>
            <ac:picMk id="4" creationId="{6C9BAB82-84FA-4257-AAFE-7D5E9B8DA0FD}"/>
          </ac:picMkLst>
        </pc:picChg>
        <pc:picChg chg="add del mod">
          <ac:chgData name="Laurenz Schröer" userId="2e9a71ab-7598-4575-9bad-289429426198" providerId="ADAL" clId="{FFE0722A-26A7-49AA-9BCB-A9358E5D3BC7}" dt="2022-05-13T14:02:12.554" v="15"/>
          <ac:picMkLst>
            <pc:docMk/>
            <pc:sldMk cId="3355618083" sldId="256"/>
            <ac:picMk id="8" creationId="{DFFCF6A1-CD0F-49AE-9A58-48959CC870A1}"/>
          </ac:picMkLst>
        </pc:picChg>
        <pc:picChg chg="add del mod">
          <ac:chgData name="Laurenz Schröer" userId="2e9a71ab-7598-4575-9bad-289429426198" providerId="ADAL" clId="{FFE0722A-26A7-49AA-9BCB-A9358E5D3BC7}" dt="2022-05-13T14:03:03.638" v="17"/>
          <ac:picMkLst>
            <pc:docMk/>
            <pc:sldMk cId="3355618083" sldId="256"/>
            <ac:picMk id="9" creationId="{F3A44AAB-544D-4159-8E9D-8D73CA6008D1}"/>
          </ac:picMkLst>
        </pc:picChg>
        <pc:picChg chg="add del mod">
          <ac:chgData name="Laurenz Schröer" userId="2e9a71ab-7598-4575-9bad-289429426198" providerId="ADAL" clId="{FFE0722A-26A7-49AA-9BCB-A9358E5D3BC7}" dt="2022-05-13T14:03:54.290" v="19"/>
          <ac:picMkLst>
            <pc:docMk/>
            <pc:sldMk cId="3355618083" sldId="256"/>
            <ac:picMk id="11" creationId="{602B9EEF-31A8-43F3-B06D-AF520A35C1B3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3355618083" sldId="256"/>
            <ac:picMk id="12" creationId="{DEEBC86B-4F18-4052-ADAE-3F306A2EC48B}"/>
          </ac:picMkLst>
        </pc:picChg>
        <pc:picChg chg="add del mod">
          <ac:chgData name="Laurenz Schröer" userId="2e9a71ab-7598-4575-9bad-289429426198" providerId="ADAL" clId="{FFE0722A-26A7-49AA-9BCB-A9358E5D3BC7}" dt="2022-05-13T14:55:12.101" v="23"/>
          <ac:picMkLst>
            <pc:docMk/>
            <pc:sldMk cId="3355618083" sldId="256"/>
            <ac:picMk id="14" creationId="{0273DCA6-0A8F-42EE-A284-2EDBF2BE7B74}"/>
          </ac:picMkLst>
        </pc:picChg>
        <pc:picChg chg="add del mod">
          <ac:chgData name="Laurenz Schröer" userId="2e9a71ab-7598-4575-9bad-289429426198" providerId="ADAL" clId="{FFE0722A-26A7-49AA-9BCB-A9358E5D3BC7}" dt="2022-05-13T14:55:34.350" v="25"/>
          <ac:picMkLst>
            <pc:docMk/>
            <pc:sldMk cId="3355618083" sldId="256"/>
            <ac:picMk id="15" creationId="{DAEEBEAC-9684-4AEB-8695-307ED0F89511}"/>
          </ac:picMkLst>
        </pc:picChg>
        <pc:picChg chg="add del mod">
          <ac:chgData name="Laurenz Schröer" userId="2e9a71ab-7598-4575-9bad-289429426198" providerId="ADAL" clId="{FFE0722A-26A7-49AA-9BCB-A9358E5D3BC7}" dt="2022-05-13T14:57:07.525" v="27"/>
          <ac:picMkLst>
            <pc:docMk/>
            <pc:sldMk cId="3355618083" sldId="256"/>
            <ac:picMk id="16" creationId="{83974443-1313-4F67-AC74-3BE1EB17FCB2}"/>
          </ac:picMkLst>
        </pc:picChg>
        <pc:picChg chg="add del mod">
          <ac:chgData name="Laurenz Schröer" userId="2e9a71ab-7598-4575-9bad-289429426198" providerId="ADAL" clId="{FFE0722A-26A7-49AA-9BCB-A9358E5D3BC7}" dt="2022-05-13T14:58:46.641" v="29"/>
          <ac:picMkLst>
            <pc:docMk/>
            <pc:sldMk cId="3355618083" sldId="256"/>
            <ac:picMk id="18" creationId="{9D109DD2-BF03-40A2-837B-331E2336DCAE}"/>
          </ac:picMkLst>
        </pc:picChg>
        <pc:picChg chg="add del mod">
          <ac:chgData name="Laurenz Schröer" userId="2e9a71ab-7598-4575-9bad-289429426198" providerId="ADAL" clId="{FFE0722A-26A7-49AA-9BCB-A9358E5D3BC7}" dt="2022-05-13T14:59:12.294" v="31"/>
          <ac:picMkLst>
            <pc:docMk/>
            <pc:sldMk cId="3355618083" sldId="256"/>
            <ac:picMk id="19" creationId="{DA783CEB-3EE2-4D9E-94A4-9F234659F4A4}"/>
          </ac:picMkLst>
        </pc:picChg>
        <pc:picChg chg="add del mod">
          <ac:chgData name="Laurenz Schröer" userId="2e9a71ab-7598-4575-9bad-289429426198" providerId="ADAL" clId="{FFE0722A-26A7-49AA-9BCB-A9358E5D3BC7}" dt="2022-05-13T15:00:19.609" v="33"/>
          <ac:picMkLst>
            <pc:docMk/>
            <pc:sldMk cId="3355618083" sldId="256"/>
            <ac:picMk id="20" creationId="{81D0264E-85A4-4E4B-9B17-1B753803206E}"/>
          </ac:picMkLst>
        </pc:picChg>
        <pc:picChg chg="add del mod">
          <ac:chgData name="Laurenz Schröer" userId="2e9a71ab-7598-4575-9bad-289429426198" providerId="ADAL" clId="{FFE0722A-26A7-49AA-9BCB-A9358E5D3BC7}" dt="2022-05-13T15:00:54.074" v="35"/>
          <ac:picMkLst>
            <pc:docMk/>
            <pc:sldMk cId="3355618083" sldId="256"/>
            <ac:picMk id="21" creationId="{39751440-B4DA-4E70-9525-63BF36389D00}"/>
          </ac:picMkLst>
        </pc:picChg>
        <pc:picChg chg="add del mod">
          <ac:chgData name="Laurenz Schröer" userId="2e9a71ab-7598-4575-9bad-289429426198" providerId="ADAL" clId="{FFE0722A-26A7-49AA-9BCB-A9358E5D3BC7}" dt="2022-05-13T15:01:31.660" v="37"/>
          <ac:picMkLst>
            <pc:docMk/>
            <pc:sldMk cId="3355618083" sldId="256"/>
            <ac:picMk id="22" creationId="{FB369FF4-B93D-415B-91D5-EFEC53B67335}"/>
          </ac:picMkLst>
        </pc:picChg>
        <pc:picChg chg="add del mod">
          <ac:chgData name="Laurenz Schröer" userId="2e9a71ab-7598-4575-9bad-289429426198" providerId="ADAL" clId="{FFE0722A-26A7-49AA-9BCB-A9358E5D3BC7}" dt="2022-05-13T15:01:56.940" v="39"/>
          <ac:picMkLst>
            <pc:docMk/>
            <pc:sldMk cId="3355618083" sldId="256"/>
            <ac:picMk id="23" creationId="{4A1585DE-CB2D-472D-9E31-F6E142E251FA}"/>
          </ac:picMkLst>
        </pc:picChg>
        <pc:picChg chg="add del mod">
          <ac:chgData name="Laurenz Schröer" userId="2e9a71ab-7598-4575-9bad-289429426198" providerId="ADAL" clId="{FFE0722A-26A7-49AA-9BCB-A9358E5D3BC7}" dt="2022-05-13T15:02:36.207" v="41"/>
          <ac:picMkLst>
            <pc:docMk/>
            <pc:sldMk cId="3355618083" sldId="256"/>
            <ac:picMk id="24" creationId="{5F5ADA73-0287-44CD-AC37-0B7EBB48FEA8}"/>
          </ac:picMkLst>
        </pc:picChg>
        <pc:picChg chg="add del mod">
          <ac:chgData name="Laurenz Schröer" userId="2e9a71ab-7598-4575-9bad-289429426198" providerId="ADAL" clId="{FFE0722A-26A7-49AA-9BCB-A9358E5D3BC7}" dt="2022-05-13T15:04:22.628" v="43"/>
          <ac:picMkLst>
            <pc:docMk/>
            <pc:sldMk cId="3355618083" sldId="256"/>
            <ac:picMk id="25" creationId="{63AF158C-AAD2-4402-A81F-4AF1EF63A643}"/>
          </ac:picMkLst>
        </pc:picChg>
        <pc:picChg chg="add del mod">
          <ac:chgData name="Laurenz Schröer" userId="2e9a71ab-7598-4575-9bad-289429426198" providerId="ADAL" clId="{FFE0722A-26A7-49AA-9BCB-A9358E5D3BC7}" dt="2022-05-13T15:05:49.006" v="45"/>
          <ac:picMkLst>
            <pc:docMk/>
            <pc:sldMk cId="3355618083" sldId="256"/>
            <ac:picMk id="28" creationId="{1C1E8C76-F0BD-4D6B-8E46-2CF52901B99F}"/>
          </ac:picMkLst>
        </pc:picChg>
        <pc:picChg chg="add del mod">
          <ac:chgData name="Laurenz Schröer" userId="2e9a71ab-7598-4575-9bad-289429426198" providerId="ADAL" clId="{FFE0722A-26A7-49AA-9BCB-A9358E5D3BC7}" dt="2022-05-13T15:06:21.705" v="47"/>
          <ac:picMkLst>
            <pc:docMk/>
            <pc:sldMk cId="3355618083" sldId="256"/>
            <ac:picMk id="29" creationId="{E292BDC6-003E-47A2-8349-45F9FD72D5E5}"/>
          </ac:picMkLst>
        </pc:picChg>
        <pc:picChg chg="add del mod">
          <ac:chgData name="Laurenz Schröer" userId="2e9a71ab-7598-4575-9bad-289429426198" providerId="ADAL" clId="{FFE0722A-26A7-49AA-9BCB-A9358E5D3BC7}" dt="2022-05-13T15:06:54.974" v="49"/>
          <ac:picMkLst>
            <pc:docMk/>
            <pc:sldMk cId="3355618083" sldId="256"/>
            <ac:picMk id="30" creationId="{520FE774-7995-4F08-8776-8C54F4197DFB}"/>
          </ac:picMkLst>
        </pc:picChg>
        <pc:picChg chg="add del mod">
          <ac:chgData name="Laurenz Schröer" userId="2e9a71ab-7598-4575-9bad-289429426198" providerId="ADAL" clId="{FFE0722A-26A7-49AA-9BCB-A9358E5D3BC7}" dt="2022-05-13T15:07:11.976" v="51"/>
          <ac:picMkLst>
            <pc:docMk/>
            <pc:sldMk cId="3355618083" sldId="256"/>
            <ac:picMk id="31" creationId="{F68939D6-D078-4F8C-8601-56AB96B3F060}"/>
          </ac:picMkLst>
        </pc:picChg>
        <pc:picChg chg="add del mod">
          <ac:chgData name="Laurenz Schröer" userId="2e9a71ab-7598-4575-9bad-289429426198" providerId="ADAL" clId="{FFE0722A-26A7-49AA-9BCB-A9358E5D3BC7}" dt="2022-05-13T15:08:36.262" v="53"/>
          <ac:picMkLst>
            <pc:docMk/>
            <pc:sldMk cId="3355618083" sldId="256"/>
            <ac:picMk id="32" creationId="{8C7F2951-235D-462D-B27C-56BCE0871CF0}"/>
          </ac:picMkLst>
        </pc:picChg>
        <pc:picChg chg="add del mod">
          <ac:chgData name="Laurenz Schröer" userId="2e9a71ab-7598-4575-9bad-289429426198" providerId="ADAL" clId="{FFE0722A-26A7-49AA-9BCB-A9358E5D3BC7}" dt="2022-05-13T15:09:08.075" v="55"/>
          <ac:picMkLst>
            <pc:docMk/>
            <pc:sldMk cId="3355618083" sldId="256"/>
            <ac:picMk id="33" creationId="{24947130-AB1C-475D-BD20-24287537C4D7}"/>
          </ac:picMkLst>
        </pc:picChg>
        <pc:picChg chg="add del mod">
          <ac:chgData name="Laurenz Schröer" userId="2e9a71ab-7598-4575-9bad-289429426198" providerId="ADAL" clId="{FFE0722A-26A7-49AA-9BCB-A9358E5D3BC7}" dt="2022-05-13T15:13:02.662" v="57"/>
          <ac:picMkLst>
            <pc:docMk/>
            <pc:sldMk cId="3355618083" sldId="256"/>
            <ac:picMk id="34" creationId="{3B742E2B-F76D-464E-8216-C19D5D69E87F}"/>
          </ac:picMkLst>
        </pc:picChg>
        <pc:picChg chg="add del mod">
          <ac:chgData name="Laurenz Schröer" userId="2e9a71ab-7598-4575-9bad-289429426198" providerId="ADAL" clId="{FFE0722A-26A7-49AA-9BCB-A9358E5D3BC7}" dt="2022-05-13T15:15:08.048" v="59"/>
          <ac:picMkLst>
            <pc:docMk/>
            <pc:sldMk cId="3355618083" sldId="256"/>
            <ac:picMk id="35" creationId="{A5D13974-1A91-4F5A-B583-1077B8713B29}"/>
          </ac:picMkLst>
        </pc:picChg>
        <pc:picChg chg="add del mod">
          <ac:chgData name="Laurenz Schröer" userId="2e9a71ab-7598-4575-9bad-289429426198" providerId="ADAL" clId="{FFE0722A-26A7-49AA-9BCB-A9358E5D3BC7}" dt="2022-05-13T15:15:40.065" v="61"/>
          <ac:picMkLst>
            <pc:docMk/>
            <pc:sldMk cId="3355618083" sldId="256"/>
            <ac:picMk id="36" creationId="{2B66DA39-101F-410B-8FD4-7F5A07880D2C}"/>
          </ac:picMkLst>
        </pc:picChg>
        <pc:picChg chg="add del mod">
          <ac:chgData name="Laurenz Schröer" userId="2e9a71ab-7598-4575-9bad-289429426198" providerId="ADAL" clId="{FFE0722A-26A7-49AA-9BCB-A9358E5D3BC7}" dt="2022-05-13T15:27:31.961" v="63"/>
          <ac:picMkLst>
            <pc:docMk/>
            <pc:sldMk cId="3355618083" sldId="256"/>
            <ac:picMk id="37" creationId="{ADB47073-38BF-49A9-9350-094C99174289}"/>
          </ac:picMkLst>
        </pc:picChg>
        <pc:picChg chg="add del mod">
          <ac:chgData name="Laurenz Schröer" userId="2e9a71ab-7598-4575-9bad-289429426198" providerId="ADAL" clId="{FFE0722A-26A7-49AA-9BCB-A9358E5D3BC7}" dt="2022-05-13T15:28:50.704" v="65"/>
          <ac:picMkLst>
            <pc:docMk/>
            <pc:sldMk cId="3355618083" sldId="256"/>
            <ac:picMk id="38" creationId="{2194CC07-7A2F-4A5F-AF02-5547C651B5AC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3355618083" sldId="256"/>
            <ac:picMk id="39" creationId="{09908E0D-6401-4392-915D-D71EE6F0A333}"/>
          </ac:picMkLst>
        </pc:picChg>
        <pc:picChg chg="add del mod">
          <ac:chgData name="Laurenz Schröer" userId="2e9a71ab-7598-4575-9bad-289429426198" providerId="ADAL" clId="{FFE0722A-26A7-49AA-9BCB-A9358E5D3BC7}" dt="2022-05-13T15:36:39.528" v="69"/>
          <ac:picMkLst>
            <pc:docMk/>
            <pc:sldMk cId="3355618083" sldId="256"/>
            <ac:picMk id="40" creationId="{8F888B4F-9DDB-4955-80A6-BD3BA5E0D4F8}"/>
          </ac:picMkLst>
        </pc:picChg>
        <pc:picChg chg="add del mod">
          <ac:chgData name="Laurenz Schröer" userId="2e9a71ab-7598-4575-9bad-289429426198" providerId="ADAL" clId="{FFE0722A-26A7-49AA-9BCB-A9358E5D3BC7}" dt="2022-05-19T15:31:51.076" v="71" actId="478"/>
          <ac:picMkLst>
            <pc:docMk/>
            <pc:sldMk cId="3355618083" sldId="256"/>
            <ac:picMk id="41" creationId="{210F3210-FD39-4756-88AC-F645A4B8F2B3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411963799" sldId="264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411963799" sldId="264"/>
            <ac:picMk id="3" creationId="{14DBB7FD-3B65-41C3-B997-F5471A4AF839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411963799" sldId="264"/>
            <ac:picMk id="7" creationId="{313F2CAF-8C7E-4403-AC38-B73B5731F763}"/>
          </ac:picMkLst>
        </pc:picChg>
        <pc:picChg chg="add del mod">
          <ac:chgData name="Laurenz Schröer" userId="2e9a71ab-7598-4575-9bad-289429426198" providerId="ADAL" clId="{FFE0722A-26A7-49AA-9BCB-A9358E5D3BC7}" dt="2022-05-19T15:32:18.841" v="81" actId="478"/>
          <ac:picMkLst>
            <pc:docMk/>
            <pc:sldMk cId="411963799" sldId="264"/>
            <ac:picMk id="8" creationId="{4C48037D-71B4-4FED-A1F1-9352277BE288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4011571065" sldId="576"/>
        </pc:sldMkLst>
        <pc:spChg chg="mod">
          <ac:chgData name="Laurenz Schröer" userId="2e9a71ab-7598-4575-9bad-289429426198" providerId="ADAL" clId="{FFE0722A-26A7-49AA-9BCB-A9358E5D3BC7}" dt="2022-05-10T14:50:48.984" v="6" actId="1076"/>
          <ac:spMkLst>
            <pc:docMk/>
            <pc:sldMk cId="4011571065" sldId="576"/>
            <ac:spMk id="9" creationId="{5949FFA3-6A4D-4794-8BAC-69F4C45B39E2}"/>
          </ac:spMkLst>
        </pc:spChg>
        <pc:picChg chg="add del mod">
          <ac:chgData name="Laurenz Schröer" userId="2e9a71ab-7598-4575-9bad-289429426198" providerId="ADAL" clId="{FFE0722A-26A7-49AA-9BCB-A9358E5D3BC7}" dt="2022-05-13T13:38:20.697" v="9"/>
          <ac:picMkLst>
            <pc:docMk/>
            <pc:sldMk cId="4011571065" sldId="576"/>
            <ac:picMk id="3" creationId="{6E9DCC02-6FA3-4D44-96BD-D99752875EE5}"/>
          </ac:picMkLst>
        </pc:picChg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4011571065" sldId="576"/>
            <ac:picMk id="5" creationId="{ABCF8528-13C9-4E2F-A586-255372C16EA9}"/>
          </ac:picMkLst>
        </pc:picChg>
        <pc:picChg chg="add del mod">
          <ac:chgData name="Laurenz Schröer" userId="2e9a71ab-7598-4575-9bad-289429426198" providerId="ADAL" clId="{FFE0722A-26A7-49AA-9BCB-A9358E5D3BC7}" dt="2022-05-13T14:01:20.212" v="13"/>
          <ac:picMkLst>
            <pc:docMk/>
            <pc:sldMk cId="4011571065" sldId="576"/>
            <ac:picMk id="6" creationId="{28C762D8-5FB9-4F95-8B5B-D69B29284968}"/>
          </ac:picMkLst>
        </pc:picChg>
        <pc:picChg chg="add del mod">
          <ac:chgData name="Laurenz Schröer" userId="2e9a71ab-7598-4575-9bad-289429426198" providerId="ADAL" clId="{FFE0722A-26A7-49AA-9BCB-A9358E5D3BC7}" dt="2022-05-13T14:02:12.554" v="15"/>
          <ac:picMkLst>
            <pc:docMk/>
            <pc:sldMk cId="4011571065" sldId="576"/>
            <ac:picMk id="7" creationId="{B8859249-8220-47F4-9642-F328F2ACADEC}"/>
          </ac:picMkLst>
        </pc:picChg>
        <pc:picChg chg="add del mod">
          <ac:chgData name="Laurenz Schröer" userId="2e9a71ab-7598-4575-9bad-289429426198" providerId="ADAL" clId="{FFE0722A-26A7-49AA-9BCB-A9358E5D3BC7}" dt="2022-05-13T14:03:03.638" v="17"/>
          <ac:picMkLst>
            <pc:docMk/>
            <pc:sldMk cId="4011571065" sldId="576"/>
            <ac:picMk id="8" creationId="{36A8E0FB-5A17-4600-849B-9066A5CEB2BE}"/>
          </ac:picMkLst>
        </pc:picChg>
        <pc:picChg chg="add del mod">
          <ac:chgData name="Laurenz Schröer" userId="2e9a71ab-7598-4575-9bad-289429426198" providerId="ADAL" clId="{FFE0722A-26A7-49AA-9BCB-A9358E5D3BC7}" dt="2022-05-13T14:03:54.290" v="19"/>
          <ac:picMkLst>
            <pc:docMk/>
            <pc:sldMk cId="4011571065" sldId="576"/>
            <ac:picMk id="11" creationId="{BCC9DCC4-D7DF-4707-AF23-17BD4D3F71EB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4011571065" sldId="576"/>
            <ac:picMk id="12" creationId="{B17FBC94-CD04-4F21-9661-A8999D18023C}"/>
          </ac:picMkLst>
        </pc:picChg>
        <pc:picChg chg="add del mod">
          <ac:chgData name="Laurenz Schröer" userId="2e9a71ab-7598-4575-9bad-289429426198" providerId="ADAL" clId="{FFE0722A-26A7-49AA-9BCB-A9358E5D3BC7}" dt="2022-05-13T14:55:12.101" v="23"/>
          <ac:picMkLst>
            <pc:docMk/>
            <pc:sldMk cId="4011571065" sldId="576"/>
            <ac:picMk id="13" creationId="{B9283470-2548-4B35-890A-C41B7F4019E1}"/>
          </ac:picMkLst>
        </pc:picChg>
        <pc:picChg chg="add del mod">
          <ac:chgData name="Laurenz Schröer" userId="2e9a71ab-7598-4575-9bad-289429426198" providerId="ADAL" clId="{FFE0722A-26A7-49AA-9BCB-A9358E5D3BC7}" dt="2022-05-13T14:57:07.525" v="27"/>
          <ac:picMkLst>
            <pc:docMk/>
            <pc:sldMk cId="4011571065" sldId="576"/>
            <ac:picMk id="14" creationId="{0BE5AFFC-BE21-4D44-AB97-B712543C6C9B}"/>
          </ac:picMkLst>
        </pc:picChg>
        <pc:picChg chg="add del mod">
          <ac:chgData name="Laurenz Schröer" userId="2e9a71ab-7598-4575-9bad-289429426198" providerId="ADAL" clId="{FFE0722A-26A7-49AA-9BCB-A9358E5D3BC7}" dt="2022-05-13T14:58:46.641" v="29"/>
          <ac:picMkLst>
            <pc:docMk/>
            <pc:sldMk cId="4011571065" sldId="576"/>
            <ac:picMk id="15" creationId="{48BB0231-8A42-4F6A-A6AB-890C6FC77023}"/>
          </ac:picMkLst>
        </pc:picChg>
        <pc:picChg chg="add del mod">
          <ac:chgData name="Laurenz Schröer" userId="2e9a71ab-7598-4575-9bad-289429426198" providerId="ADAL" clId="{FFE0722A-26A7-49AA-9BCB-A9358E5D3BC7}" dt="2022-05-13T15:00:19.609" v="33"/>
          <ac:picMkLst>
            <pc:docMk/>
            <pc:sldMk cId="4011571065" sldId="576"/>
            <ac:picMk id="16" creationId="{B78E4710-479F-40E8-8367-AE733A6A8208}"/>
          </ac:picMkLst>
        </pc:picChg>
        <pc:picChg chg="add del mod">
          <ac:chgData name="Laurenz Schröer" userId="2e9a71ab-7598-4575-9bad-289429426198" providerId="ADAL" clId="{FFE0722A-26A7-49AA-9BCB-A9358E5D3BC7}" dt="2022-05-13T15:00:54.074" v="35"/>
          <ac:picMkLst>
            <pc:docMk/>
            <pc:sldMk cId="4011571065" sldId="576"/>
            <ac:picMk id="17" creationId="{D67CAA83-CB3F-408D-BB60-8C1DD3A621DF}"/>
          </ac:picMkLst>
        </pc:picChg>
        <pc:picChg chg="add del mod">
          <ac:chgData name="Laurenz Schröer" userId="2e9a71ab-7598-4575-9bad-289429426198" providerId="ADAL" clId="{FFE0722A-26A7-49AA-9BCB-A9358E5D3BC7}" dt="2022-05-13T15:01:31.660" v="37"/>
          <ac:picMkLst>
            <pc:docMk/>
            <pc:sldMk cId="4011571065" sldId="576"/>
            <ac:picMk id="18" creationId="{3F1CF74A-0B9C-43C7-BA7B-30C67525F7B3}"/>
          </ac:picMkLst>
        </pc:picChg>
        <pc:picChg chg="add del mod">
          <ac:chgData name="Laurenz Schröer" userId="2e9a71ab-7598-4575-9bad-289429426198" providerId="ADAL" clId="{FFE0722A-26A7-49AA-9BCB-A9358E5D3BC7}" dt="2022-05-13T15:02:36.207" v="41"/>
          <ac:picMkLst>
            <pc:docMk/>
            <pc:sldMk cId="4011571065" sldId="576"/>
            <ac:picMk id="19" creationId="{62A282EA-742A-460C-B4A1-82DBA17EE005}"/>
          </ac:picMkLst>
        </pc:picChg>
        <pc:picChg chg="add del mod">
          <ac:chgData name="Laurenz Schröer" userId="2e9a71ab-7598-4575-9bad-289429426198" providerId="ADAL" clId="{FFE0722A-26A7-49AA-9BCB-A9358E5D3BC7}" dt="2022-05-13T15:04:22.628" v="43"/>
          <ac:picMkLst>
            <pc:docMk/>
            <pc:sldMk cId="4011571065" sldId="576"/>
            <ac:picMk id="20" creationId="{21F2FE4C-E2D1-43A5-91AB-F617C387C052}"/>
          </ac:picMkLst>
        </pc:picChg>
        <pc:picChg chg="add del mod">
          <ac:chgData name="Laurenz Schröer" userId="2e9a71ab-7598-4575-9bad-289429426198" providerId="ADAL" clId="{FFE0722A-26A7-49AA-9BCB-A9358E5D3BC7}" dt="2022-05-13T15:05:49.006" v="45"/>
          <ac:picMkLst>
            <pc:docMk/>
            <pc:sldMk cId="4011571065" sldId="576"/>
            <ac:picMk id="21" creationId="{1D3AFCEF-D5D6-47F2-8EBA-68DDAC7B0031}"/>
          </ac:picMkLst>
        </pc:picChg>
        <pc:picChg chg="add del mod">
          <ac:chgData name="Laurenz Schröer" userId="2e9a71ab-7598-4575-9bad-289429426198" providerId="ADAL" clId="{FFE0722A-26A7-49AA-9BCB-A9358E5D3BC7}" dt="2022-05-13T15:06:21.705" v="47"/>
          <ac:picMkLst>
            <pc:docMk/>
            <pc:sldMk cId="4011571065" sldId="576"/>
            <ac:picMk id="22" creationId="{B319A192-0114-4546-BEE3-FCF320323FA2}"/>
          </ac:picMkLst>
        </pc:picChg>
        <pc:picChg chg="add del mod">
          <ac:chgData name="Laurenz Schröer" userId="2e9a71ab-7598-4575-9bad-289429426198" providerId="ADAL" clId="{FFE0722A-26A7-49AA-9BCB-A9358E5D3BC7}" dt="2022-05-13T15:06:54.974" v="49"/>
          <ac:picMkLst>
            <pc:docMk/>
            <pc:sldMk cId="4011571065" sldId="576"/>
            <ac:picMk id="23" creationId="{F53BA601-644D-4CBD-A023-3C97A1AD015D}"/>
          </ac:picMkLst>
        </pc:picChg>
        <pc:picChg chg="add del mod">
          <ac:chgData name="Laurenz Schröer" userId="2e9a71ab-7598-4575-9bad-289429426198" providerId="ADAL" clId="{FFE0722A-26A7-49AA-9BCB-A9358E5D3BC7}" dt="2022-05-13T15:08:36.262" v="53"/>
          <ac:picMkLst>
            <pc:docMk/>
            <pc:sldMk cId="4011571065" sldId="576"/>
            <ac:picMk id="24" creationId="{53AC1D79-DE85-496D-B721-8B4634D99430}"/>
          </ac:picMkLst>
        </pc:picChg>
        <pc:picChg chg="add del mod">
          <ac:chgData name="Laurenz Schröer" userId="2e9a71ab-7598-4575-9bad-289429426198" providerId="ADAL" clId="{FFE0722A-26A7-49AA-9BCB-A9358E5D3BC7}" dt="2022-05-13T15:09:08.075" v="55"/>
          <ac:picMkLst>
            <pc:docMk/>
            <pc:sldMk cId="4011571065" sldId="576"/>
            <ac:picMk id="25" creationId="{9D703755-6A67-42B2-8543-7AE21AB066CF}"/>
          </ac:picMkLst>
        </pc:picChg>
        <pc:picChg chg="add del mod">
          <ac:chgData name="Laurenz Schröer" userId="2e9a71ab-7598-4575-9bad-289429426198" providerId="ADAL" clId="{FFE0722A-26A7-49AA-9BCB-A9358E5D3BC7}" dt="2022-05-13T15:13:02.662" v="57"/>
          <ac:picMkLst>
            <pc:docMk/>
            <pc:sldMk cId="4011571065" sldId="576"/>
            <ac:picMk id="26" creationId="{71387051-AAD8-4CC5-8321-A1B2C141F17D}"/>
          </ac:picMkLst>
        </pc:picChg>
        <pc:picChg chg="add del mod">
          <ac:chgData name="Laurenz Schröer" userId="2e9a71ab-7598-4575-9bad-289429426198" providerId="ADAL" clId="{FFE0722A-26A7-49AA-9BCB-A9358E5D3BC7}" dt="2022-05-13T15:15:08.048" v="59"/>
          <ac:picMkLst>
            <pc:docMk/>
            <pc:sldMk cId="4011571065" sldId="576"/>
            <ac:picMk id="27" creationId="{E25E8D33-64D6-4280-8D18-A69083FA941F}"/>
          </ac:picMkLst>
        </pc:picChg>
        <pc:picChg chg="add del mod">
          <ac:chgData name="Laurenz Schröer" userId="2e9a71ab-7598-4575-9bad-289429426198" providerId="ADAL" clId="{FFE0722A-26A7-49AA-9BCB-A9358E5D3BC7}" dt="2022-05-13T15:15:40.065" v="61"/>
          <ac:picMkLst>
            <pc:docMk/>
            <pc:sldMk cId="4011571065" sldId="576"/>
            <ac:picMk id="28" creationId="{A24639B2-5019-48BB-BD0D-852850D479CC}"/>
          </ac:picMkLst>
        </pc:picChg>
        <pc:picChg chg="add del mod">
          <ac:chgData name="Laurenz Schröer" userId="2e9a71ab-7598-4575-9bad-289429426198" providerId="ADAL" clId="{FFE0722A-26A7-49AA-9BCB-A9358E5D3BC7}" dt="2022-05-13T15:27:31.961" v="63"/>
          <ac:picMkLst>
            <pc:docMk/>
            <pc:sldMk cId="4011571065" sldId="576"/>
            <ac:picMk id="29" creationId="{47773301-B223-4385-ADA6-F55F732BC63B}"/>
          </ac:picMkLst>
        </pc:picChg>
        <pc:picChg chg="add del mod">
          <ac:chgData name="Laurenz Schröer" userId="2e9a71ab-7598-4575-9bad-289429426198" providerId="ADAL" clId="{FFE0722A-26A7-49AA-9BCB-A9358E5D3BC7}" dt="2022-05-13T15:28:50.704" v="65"/>
          <ac:picMkLst>
            <pc:docMk/>
            <pc:sldMk cId="4011571065" sldId="576"/>
            <ac:picMk id="30" creationId="{987D8AE1-6E99-446D-94D3-8E6A181A8BEF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4011571065" sldId="576"/>
            <ac:picMk id="32" creationId="{96317F00-F622-49BE-A6EB-D25BB9F99114}"/>
          </ac:picMkLst>
        </pc:picChg>
        <pc:picChg chg="add del mod">
          <ac:chgData name="Laurenz Schröer" userId="2e9a71ab-7598-4575-9bad-289429426198" providerId="ADAL" clId="{FFE0722A-26A7-49AA-9BCB-A9358E5D3BC7}" dt="2022-05-13T15:36:39.528" v="69"/>
          <ac:picMkLst>
            <pc:docMk/>
            <pc:sldMk cId="4011571065" sldId="576"/>
            <ac:picMk id="34" creationId="{16BE2D32-20A7-4F70-8881-C7B33F78C77B}"/>
          </ac:picMkLst>
        </pc:picChg>
        <pc:picChg chg="add del mod">
          <ac:chgData name="Laurenz Schröer" userId="2e9a71ab-7598-4575-9bad-289429426198" providerId="ADAL" clId="{FFE0722A-26A7-49AA-9BCB-A9358E5D3BC7}" dt="2022-05-19T15:31:54.638" v="72" actId="478"/>
          <ac:picMkLst>
            <pc:docMk/>
            <pc:sldMk cId="4011571065" sldId="576"/>
            <ac:picMk id="35" creationId="{91F02E7E-79E7-4D54-AA9F-D6D596D43FCA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1840668428" sldId="577"/>
        </pc:sldMkLst>
        <pc:spChg chg="mod">
          <ac:chgData name="Laurenz Schröer" userId="2e9a71ab-7598-4575-9bad-289429426198" providerId="ADAL" clId="{FFE0722A-26A7-49AA-9BCB-A9358E5D3BC7}" dt="2022-05-10T12:17:45.558" v="3" actId="20577"/>
          <ac:spMkLst>
            <pc:docMk/>
            <pc:sldMk cId="1840668428" sldId="577"/>
            <ac:spMk id="2" creationId="{3D854F4D-1724-4D6E-9754-A5BDF2481482}"/>
          </ac:spMkLst>
        </pc:spChg>
        <pc:spChg chg="mod">
          <ac:chgData name="Laurenz Schröer" userId="2e9a71ab-7598-4575-9bad-289429426198" providerId="ADAL" clId="{FFE0722A-26A7-49AA-9BCB-A9358E5D3BC7}" dt="2022-05-10T12:17:17.819" v="1" actId="404"/>
          <ac:spMkLst>
            <pc:docMk/>
            <pc:sldMk cId="1840668428" sldId="577"/>
            <ac:spMk id="11" creationId="{4F0A1402-A2A9-4E9C-B4D9-4C11E2C71922}"/>
          </ac:spMkLst>
        </pc:spChg>
        <pc:spChg chg="mod">
          <ac:chgData name="Laurenz Schröer" userId="2e9a71ab-7598-4575-9bad-289429426198" providerId="ADAL" clId="{FFE0722A-26A7-49AA-9BCB-A9358E5D3BC7}" dt="2022-05-10T12:17:11.735" v="0" actId="404"/>
          <ac:spMkLst>
            <pc:docMk/>
            <pc:sldMk cId="1840668428" sldId="577"/>
            <ac:spMk id="16" creationId="{9E61CE80-C012-4C6E-920A-3BB6257A8704}"/>
          </ac:spMkLst>
        </pc:spChg>
        <pc:spChg chg="mod">
          <ac:chgData name="Laurenz Schröer" userId="2e9a71ab-7598-4575-9bad-289429426198" providerId="ADAL" clId="{FFE0722A-26A7-49AA-9BCB-A9358E5D3BC7}" dt="2022-05-13T13:31:23.151" v="7" actId="20577"/>
          <ac:spMkLst>
            <pc:docMk/>
            <pc:sldMk cId="1840668428" sldId="577"/>
            <ac:spMk id="31" creationId="{16922576-3C12-4077-B15D-493A94BF067B}"/>
          </ac:spMkLst>
        </pc:spChg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1840668428" sldId="577"/>
            <ac:picMk id="3" creationId="{1711D2A0-5776-418C-B959-5725AA8C7EDB}"/>
          </ac:picMkLst>
        </pc:picChg>
        <pc:picChg chg="add del mod">
          <ac:chgData name="Laurenz Schröer" userId="2e9a71ab-7598-4575-9bad-289429426198" providerId="ADAL" clId="{FFE0722A-26A7-49AA-9BCB-A9358E5D3BC7}" dt="2022-05-13T14:01:20.212" v="13"/>
          <ac:picMkLst>
            <pc:docMk/>
            <pc:sldMk cId="1840668428" sldId="577"/>
            <ac:picMk id="19" creationId="{81C1B385-3254-4D29-9ADB-46424409C6BB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1840668428" sldId="577"/>
            <ac:picMk id="20" creationId="{892C6F39-29DC-4B61-86EF-DE0E3AF89B0C}"/>
          </ac:picMkLst>
        </pc:picChg>
        <pc:picChg chg="add del mod">
          <ac:chgData name="Laurenz Schröer" userId="2e9a71ab-7598-4575-9bad-289429426198" providerId="ADAL" clId="{FFE0722A-26A7-49AA-9BCB-A9358E5D3BC7}" dt="2022-05-13T15:13:02.662" v="57"/>
          <ac:picMkLst>
            <pc:docMk/>
            <pc:sldMk cId="1840668428" sldId="577"/>
            <ac:picMk id="21" creationId="{B9845EFE-2C73-43C5-907B-655FDCC454D4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1840668428" sldId="577"/>
            <ac:picMk id="22" creationId="{3729EA5E-576E-47B2-97E6-681AFC461771}"/>
          </ac:picMkLst>
        </pc:picChg>
        <pc:picChg chg="add del mod">
          <ac:chgData name="Laurenz Schröer" userId="2e9a71ab-7598-4575-9bad-289429426198" providerId="ADAL" clId="{FFE0722A-26A7-49AA-9BCB-A9358E5D3BC7}" dt="2022-05-19T15:31:57.566" v="73" actId="478"/>
          <ac:picMkLst>
            <pc:docMk/>
            <pc:sldMk cId="1840668428" sldId="577"/>
            <ac:picMk id="23" creationId="{B9E0B92B-139D-4798-99C2-ECB80988706B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1413956764" sldId="578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1413956764" sldId="578"/>
            <ac:picMk id="3" creationId="{BFA20D8C-7ADA-45E2-AEE1-B5F0BCB5074C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1413956764" sldId="578"/>
            <ac:picMk id="5" creationId="{A3BF4985-6224-43AB-B92C-699780787387}"/>
          </ac:picMkLst>
        </pc:picChg>
        <pc:picChg chg="add del mod">
          <ac:chgData name="Laurenz Schröer" userId="2e9a71ab-7598-4575-9bad-289429426198" providerId="ADAL" clId="{FFE0722A-26A7-49AA-9BCB-A9358E5D3BC7}" dt="2022-05-13T15:13:02.662" v="57"/>
          <ac:picMkLst>
            <pc:docMk/>
            <pc:sldMk cId="1413956764" sldId="578"/>
            <ac:picMk id="6" creationId="{54AEA0ED-EF6B-4D00-A630-E49D2092A08D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1413956764" sldId="578"/>
            <ac:picMk id="7" creationId="{FD7A8F49-4FFF-4F9D-A1A1-4A2014E887F4}"/>
          </ac:picMkLst>
        </pc:picChg>
        <pc:picChg chg="add del mod">
          <ac:chgData name="Laurenz Schröer" userId="2e9a71ab-7598-4575-9bad-289429426198" providerId="ADAL" clId="{FFE0722A-26A7-49AA-9BCB-A9358E5D3BC7}" dt="2022-05-19T15:31:59.454" v="74" actId="478"/>
          <ac:picMkLst>
            <pc:docMk/>
            <pc:sldMk cId="1413956764" sldId="578"/>
            <ac:picMk id="8" creationId="{86E1285F-D43A-4D42-AFDB-1294462558D6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3473259776" sldId="579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3473259776" sldId="579"/>
            <ac:picMk id="3" creationId="{02F6F291-EEC1-4C59-A001-799DF94765A3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3473259776" sldId="579"/>
            <ac:picMk id="5" creationId="{8F276278-E937-447F-8526-81E9DA493881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3473259776" sldId="579"/>
            <ac:picMk id="6" creationId="{EA58E4CD-B1FE-4914-BD64-BC6EE31E3DFB}"/>
          </ac:picMkLst>
        </pc:picChg>
        <pc:picChg chg="add del mod">
          <ac:chgData name="Laurenz Schröer" userId="2e9a71ab-7598-4575-9bad-289429426198" providerId="ADAL" clId="{FFE0722A-26A7-49AA-9BCB-A9358E5D3BC7}" dt="2022-05-19T15:32:02.391" v="75" actId="478"/>
          <ac:picMkLst>
            <pc:docMk/>
            <pc:sldMk cId="3473259776" sldId="579"/>
            <ac:picMk id="7" creationId="{75B26C05-4453-4493-B1D9-0E06B94E76A9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1612704607" sldId="580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1612704607" sldId="580"/>
            <ac:picMk id="3" creationId="{4D958075-928E-4207-BA43-05CE55454ECE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1612704607" sldId="580"/>
            <ac:picMk id="5" creationId="{6801EA97-B0B4-42A1-9161-AB0B152C2E26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1612704607" sldId="580"/>
            <ac:picMk id="6" creationId="{A27DE79C-6922-4E42-B532-FAFFBA185BFC}"/>
          </ac:picMkLst>
        </pc:picChg>
        <pc:picChg chg="add del mod">
          <ac:chgData name="Laurenz Schröer" userId="2e9a71ab-7598-4575-9bad-289429426198" providerId="ADAL" clId="{FFE0722A-26A7-49AA-9BCB-A9358E5D3BC7}" dt="2022-05-19T15:32:04.863" v="76" actId="478"/>
          <ac:picMkLst>
            <pc:docMk/>
            <pc:sldMk cId="1612704607" sldId="580"/>
            <ac:picMk id="7" creationId="{F21955CF-0BCD-404C-9E93-71E3A2B84362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2105272669" sldId="581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2105272669" sldId="581"/>
            <ac:picMk id="3" creationId="{884270EB-A949-445E-B768-3F78B4F7D1ED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2105272669" sldId="581"/>
            <ac:picMk id="9" creationId="{578467C6-9A2B-4EB7-81E3-20ADAA2B299E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2105272669" sldId="581"/>
            <ac:picMk id="15" creationId="{F917000A-2972-4AB6-8EE6-1AE464BD0756}"/>
          </ac:picMkLst>
        </pc:picChg>
        <pc:picChg chg="add del mod">
          <ac:chgData name="Laurenz Schröer" userId="2e9a71ab-7598-4575-9bad-289429426198" providerId="ADAL" clId="{FFE0722A-26A7-49AA-9BCB-A9358E5D3BC7}" dt="2022-05-19T15:32:07.215" v="77" actId="478"/>
          <ac:picMkLst>
            <pc:docMk/>
            <pc:sldMk cId="2105272669" sldId="581"/>
            <ac:picMk id="16" creationId="{CE391952-177A-4906-9129-0C6CA9999769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206169854" sldId="582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206169854" sldId="582"/>
            <ac:picMk id="3" creationId="{8D148B02-995F-42D2-A648-06AF25F1327B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206169854" sldId="582"/>
            <ac:picMk id="5" creationId="{AB7EB10A-11F4-4AD5-A3F9-8F9F7E00787A}"/>
          </ac:picMkLst>
        </pc:picChg>
        <pc:picChg chg="add del mod">
          <ac:chgData name="Laurenz Schröer" userId="2e9a71ab-7598-4575-9bad-289429426198" providerId="ADAL" clId="{FFE0722A-26A7-49AA-9BCB-A9358E5D3BC7}" dt="2022-05-13T15:36:02.855" v="67"/>
          <ac:picMkLst>
            <pc:docMk/>
            <pc:sldMk cId="206169854" sldId="582"/>
            <ac:picMk id="6" creationId="{CE52FA70-A8F6-42D3-BC0C-D5BD2DC37AFC}"/>
          </ac:picMkLst>
        </pc:picChg>
        <pc:picChg chg="add del mod">
          <ac:chgData name="Laurenz Schröer" userId="2e9a71ab-7598-4575-9bad-289429426198" providerId="ADAL" clId="{FFE0722A-26A7-49AA-9BCB-A9358E5D3BC7}" dt="2022-05-19T15:33:00.087" v="93" actId="478"/>
          <ac:picMkLst>
            <pc:docMk/>
            <pc:sldMk cId="206169854" sldId="582"/>
            <ac:picMk id="7" creationId="{690A139C-3ED9-49A0-B666-90BFFE99F65C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824324368" sldId="583"/>
        </pc:sldMkLst>
        <pc:spChg chg="mod">
          <ac:chgData name="Laurenz Schröer" userId="2e9a71ab-7598-4575-9bad-289429426198" providerId="ADAL" clId="{FFE0722A-26A7-49AA-9BCB-A9358E5D3BC7}" dt="2022-05-10T12:18:08.096" v="4" actId="20577"/>
          <ac:spMkLst>
            <pc:docMk/>
            <pc:sldMk cId="824324368" sldId="583"/>
            <ac:spMk id="2" creationId="{3D854F4D-1724-4D6E-9754-A5BDF2481482}"/>
          </ac:spMkLst>
        </pc:spChg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824324368" sldId="583"/>
            <ac:picMk id="3" creationId="{88F22A20-DC87-4599-9ACF-3C54AF3C65B5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824324368" sldId="583"/>
            <ac:picMk id="5" creationId="{892C41C9-8BBC-4930-8D1C-8339AA7A57FE}"/>
          </ac:picMkLst>
        </pc:picChg>
        <pc:picChg chg="add del mod">
          <ac:chgData name="Laurenz Schröer" userId="2e9a71ab-7598-4575-9bad-289429426198" providerId="ADAL" clId="{FFE0722A-26A7-49AA-9BCB-A9358E5D3BC7}" dt="2022-05-19T15:32:10.881" v="78" actId="478"/>
          <ac:picMkLst>
            <pc:docMk/>
            <pc:sldMk cId="824324368" sldId="583"/>
            <ac:picMk id="7" creationId="{E26EDF10-F785-4BF8-A0C5-85E54C67EAC4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3016101826" sldId="584"/>
        </pc:sldMkLst>
        <pc:spChg chg="mod">
          <ac:chgData name="Laurenz Schröer" userId="2e9a71ab-7598-4575-9bad-289429426198" providerId="ADAL" clId="{FFE0722A-26A7-49AA-9BCB-A9358E5D3BC7}" dt="2022-05-19T15:36:23.020" v="110" actId="20577"/>
          <ac:spMkLst>
            <pc:docMk/>
            <pc:sldMk cId="3016101826" sldId="584"/>
            <ac:spMk id="3" creationId="{550CEE6B-BA81-48F3-B1D7-DDF6994FAF12}"/>
          </ac:spMkLst>
        </pc:spChg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3016101826" sldId="584"/>
            <ac:picMk id="5" creationId="{F9D517A7-8078-4E5A-B07D-6338AA74429E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3016101826" sldId="584"/>
            <ac:picMk id="6" creationId="{032FCA23-9ECB-4AAC-9456-FBE66C8A8129}"/>
          </ac:picMkLst>
        </pc:picChg>
        <pc:picChg chg="add del mod">
          <ac:chgData name="Laurenz Schröer" userId="2e9a71ab-7598-4575-9bad-289429426198" providerId="ADAL" clId="{FFE0722A-26A7-49AA-9BCB-A9358E5D3BC7}" dt="2022-05-19T15:32:12.880" v="79" actId="478"/>
          <ac:picMkLst>
            <pc:docMk/>
            <pc:sldMk cId="3016101826" sldId="584"/>
            <ac:picMk id="7" creationId="{B3C15150-F81C-493E-8C91-CEDC11249707}"/>
          </ac:picMkLst>
        </pc:picChg>
      </pc:sldChg>
      <pc:sldChg chg="addSp delSp modSp modTransition delAnim modAnim modNotesTx">
        <pc:chgData name="Laurenz Schröer" userId="2e9a71ab-7598-4575-9bad-289429426198" providerId="ADAL" clId="{FFE0722A-26A7-49AA-9BCB-A9358E5D3BC7}" dt="2022-05-19T15:54:29.684" v="111"/>
        <pc:sldMkLst>
          <pc:docMk/>
          <pc:sldMk cId="1653148974" sldId="585"/>
        </pc:sldMkLst>
        <pc:picChg chg="add del mod">
          <ac:chgData name="Laurenz Schröer" userId="2e9a71ab-7598-4575-9bad-289429426198" providerId="ADAL" clId="{FFE0722A-26A7-49AA-9BCB-A9358E5D3BC7}" dt="2022-05-13T13:58:54.406" v="11"/>
          <ac:picMkLst>
            <pc:docMk/>
            <pc:sldMk cId="1653148974" sldId="585"/>
            <ac:picMk id="2" creationId="{0A9660F3-81E0-44E8-B069-6797C12DF435}"/>
          </ac:picMkLst>
        </pc:picChg>
        <pc:picChg chg="add del mod">
          <ac:chgData name="Laurenz Schröer" userId="2e9a71ab-7598-4575-9bad-289429426198" providerId="ADAL" clId="{FFE0722A-26A7-49AA-9BCB-A9358E5D3BC7}" dt="2022-05-13T14:54:31.833" v="21"/>
          <ac:picMkLst>
            <pc:docMk/>
            <pc:sldMk cId="1653148974" sldId="585"/>
            <ac:picMk id="3" creationId="{08D502AD-86C1-4AB3-9AFB-09ED8354BBCB}"/>
          </ac:picMkLst>
        </pc:picChg>
        <pc:picChg chg="add del mod">
          <ac:chgData name="Laurenz Schröer" userId="2e9a71ab-7598-4575-9bad-289429426198" providerId="ADAL" clId="{FFE0722A-26A7-49AA-9BCB-A9358E5D3BC7}" dt="2022-05-19T15:32:15.248" v="80" actId="478"/>
          <ac:picMkLst>
            <pc:docMk/>
            <pc:sldMk cId="1653148974" sldId="585"/>
            <ac:picMk id="5" creationId="{CB36C69B-96B8-4F04-9289-82062F5067BC}"/>
          </ac:picMkLst>
        </pc:picChg>
      </pc:sldChg>
    </pc:docChg>
  </pc:docChgLst>
  <pc:docChgLst>
    <pc:chgData name="Laurenz Schröer" userId="2e9a71ab-7598-4575-9bad-289429426198" providerId="ADAL" clId="{B579322E-865D-46B4-A154-0FB128B3A7A7}"/>
    <pc:docChg chg="undo custSel addSld delSld modSld">
      <pc:chgData name="Laurenz Schröer" userId="2e9a71ab-7598-4575-9bad-289429426198" providerId="ADAL" clId="{B579322E-865D-46B4-A154-0FB128B3A7A7}" dt="2022-05-06T14:01:39.593" v="2520" actId="1076"/>
      <pc:docMkLst>
        <pc:docMk/>
      </pc:docMkLst>
      <pc:sldChg chg="modSp">
        <pc:chgData name="Laurenz Schröer" userId="2e9a71ab-7598-4575-9bad-289429426198" providerId="ADAL" clId="{B579322E-865D-46B4-A154-0FB128B3A7A7}" dt="2022-05-06T07:15:39.549" v="70" actId="20577"/>
        <pc:sldMkLst>
          <pc:docMk/>
          <pc:sldMk cId="3355618083" sldId="256"/>
        </pc:sldMkLst>
        <pc:spChg chg="mod">
          <ac:chgData name="Laurenz Schröer" userId="2e9a71ab-7598-4575-9bad-289429426198" providerId="ADAL" clId="{B579322E-865D-46B4-A154-0FB128B3A7A7}" dt="2022-05-06T07:14:15.156" v="1"/>
          <ac:spMkLst>
            <pc:docMk/>
            <pc:sldMk cId="3355618083" sldId="256"/>
            <ac:spMk id="26" creationId="{00000000-0000-0000-0000-000000000000}"/>
          </ac:spMkLst>
        </pc:spChg>
        <pc:spChg chg="mod">
          <ac:chgData name="Laurenz Schröer" userId="2e9a71ab-7598-4575-9bad-289429426198" providerId="ADAL" clId="{B579322E-865D-46B4-A154-0FB128B3A7A7}" dt="2022-05-06T07:15:39.549" v="70" actId="20577"/>
          <ac:spMkLst>
            <pc:docMk/>
            <pc:sldMk cId="3355618083" sldId="256"/>
            <ac:spMk id="27" creationId="{00000000-0000-0000-0000-000000000000}"/>
          </ac:spMkLst>
        </pc:spChg>
      </pc:sldChg>
      <pc:sldChg chg="modSp">
        <pc:chgData name="Laurenz Schröer" userId="2e9a71ab-7598-4575-9bad-289429426198" providerId="ADAL" clId="{B579322E-865D-46B4-A154-0FB128B3A7A7}" dt="2022-05-06T07:45:55.757" v="351" actId="20577"/>
        <pc:sldMkLst>
          <pc:docMk/>
          <pc:sldMk cId="411963799" sldId="264"/>
        </pc:sldMkLst>
        <pc:spChg chg="mod">
          <ac:chgData name="Laurenz Schröer" userId="2e9a71ab-7598-4575-9bad-289429426198" providerId="ADAL" clId="{B579322E-865D-46B4-A154-0FB128B3A7A7}" dt="2022-05-06T07:45:55.757" v="351" actId="20577"/>
          <ac:spMkLst>
            <pc:docMk/>
            <pc:sldMk cId="411963799" sldId="264"/>
            <ac:spMk id="2" creationId="{00000000-0000-0000-0000-000000000000}"/>
          </ac:spMkLst>
        </pc:spChg>
      </pc:sldChg>
      <pc:sldChg chg="addSp delSp modSp delAnim modAnim">
        <pc:chgData name="Laurenz Schröer" userId="2e9a71ab-7598-4575-9bad-289429426198" providerId="ADAL" clId="{B579322E-865D-46B4-A154-0FB128B3A7A7}" dt="2022-05-06T14:00:31.075" v="2516" actId="20577"/>
        <pc:sldMkLst>
          <pc:docMk/>
          <pc:sldMk cId="4011571065" sldId="576"/>
        </pc:sldMkLst>
        <pc:spChg chg="mod">
          <ac:chgData name="Laurenz Schröer" userId="2e9a71ab-7598-4575-9bad-289429426198" providerId="ADAL" clId="{B579322E-865D-46B4-A154-0FB128B3A7A7}" dt="2022-05-06T14:00:31.075" v="2516" actId="20577"/>
          <ac:spMkLst>
            <pc:docMk/>
            <pc:sldMk cId="4011571065" sldId="576"/>
            <ac:spMk id="2" creationId="{3D854F4D-1724-4D6E-9754-A5BDF2481482}"/>
          </ac:spMkLst>
        </pc:spChg>
        <pc:spChg chg="add mod">
          <ac:chgData name="Laurenz Schröer" userId="2e9a71ab-7598-4575-9bad-289429426198" providerId="ADAL" clId="{B579322E-865D-46B4-A154-0FB128B3A7A7}" dt="2022-05-06T09:32:32.075" v="2123" actId="164"/>
          <ac:spMkLst>
            <pc:docMk/>
            <pc:sldMk cId="4011571065" sldId="576"/>
            <ac:spMk id="5" creationId="{6F8AA55F-8CBB-48C7-9036-9BDAFD0364CA}"/>
          </ac:spMkLst>
        </pc:spChg>
        <pc:spChg chg="add del mod">
          <ac:chgData name="Laurenz Schröer" userId="2e9a71ab-7598-4575-9bad-289429426198" providerId="ADAL" clId="{B579322E-865D-46B4-A154-0FB128B3A7A7}" dt="2022-05-06T09:34:03.156" v="2240"/>
          <ac:spMkLst>
            <pc:docMk/>
            <pc:sldMk cId="4011571065" sldId="576"/>
            <ac:spMk id="7" creationId="{BE2F0432-61BE-49BD-A2FC-A453AF381DE3}"/>
          </ac:spMkLst>
        </pc:spChg>
        <pc:spChg chg="add mod">
          <ac:chgData name="Laurenz Schröer" userId="2e9a71ab-7598-4575-9bad-289429426198" providerId="ADAL" clId="{B579322E-865D-46B4-A154-0FB128B3A7A7}" dt="2022-05-06T11:20:59.168" v="2363" actId="790"/>
          <ac:spMkLst>
            <pc:docMk/>
            <pc:sldMk cId="4011571065" sldId="576"/>
            <ac:spMk id="9" creationId="{5949FFA3-6A4D-4794-8BAC-69F4C45B39E2}"/>
          </ac:spMkLst>
        </pc:spChg>
        <pc:spChg chg="del">
          <ac:chgData name="Laurenz Schröer" userId="2e9a71ab-7598-4575-9bad-289429426198" providerId="ADAL" clId="{B579322E-865D-46B4-A154-0FB128B3A7A7}" dt="2022-05-06T07:17:02.671" v="73" actId="478"/>
          <ac:spMkLst>
            <pc:docMk/>
            <pc:sldMk cId="4011571065" sldId="576"/>
            <ac:spMk id="20" creationId="{3F1114B8-ADC4-43DD-917A-A553372605B5}"/>
          </ac:spMkLst>
        </pc:spChg>
        <pc:spChg chg="del">
          <ac:chgData name="Laurenz Schröer" userId="2e9a71ab-7598-4575-9bad-289429426198" providerId="ADAL" clId="{B579322E-865D-46B4-A154-0FB128B3A7A7}" dt="2022-05-06T07:17:04.304" v="74" actId="478"/>
          <ac:spMkLst>
            <pc:docMk/>
            <pc:sldMk cId="4011571065" sldId="576"/>
            <ac:spMk id="22" creationId="{7A92D823-FD2C-4431-9E99-B1AAA9B0C334}"/>
          </ac:spMkLst>
        </pc:spChg>
        <pc:spChg chg="del">
          <ac:chgData name="Laurenz Schröer" userId="2e9a71ab-7598-4575-9bad-289429426198" providerId="ADAL" clId="{B579322E-865D-46B4-A154-0FB128B3A7A7}" dt="2022-05-06T07:17:06.546" v="75" actId="478"/>
          <ac:spMkLst>
            <pc:docMk/>
            <pc:sldMk cId="4011571065" sldId="576"/>
            <ac:spMk id="24" creationId="{879A2646-3287-48BC-B805-E309785C27AC}"/>
          </ac:spMkLst>
        </pc:spChg>
        <pc:spChg chg="del">
          <ac:chgData name="Laurenz Schröer" userId="2e9a71ab-7598-4575-9bad-289429426198" providerId="ADAL" clId="{B579322E-865D-46B4-A154-0FB128B3A7A7}" dt="2022-05-06T07:17:08.313" v="76" actId="478"/>
          <ac:spMkLst>
            <pc:docMk/>
            <pc:sldMk cId="4011571065" sldId="576"/>
            <ac:spMk id="25" creationId="{CA95908F-80A9-4B2F-86F2-4DFBFEB88919}"/>
          </ac:spMkLst>
        </pc:spChg>
        <pc:spChg chg="del">
          <ac:chgData name="Laurenz Schröer" userId="2e9a71ab-7598-4575-9bad-289429426198" providerId="ADAL" clId="{B579322E-865D-46B4-A154-0FB128B3A7A7}" dt="2022-05-06T07:17:09.639" v="77" actId="478"/>
          <ac:spMkLst>
            <pc:docMk/>
            <pc:sldMk cId="4011571065" sldId="576"/>
            <ac:spMk id="29" creationId="{9031AA1D-F86F-4587-B23F-481EB003CA05}"/>
          </ac:spMkLst>
        </pc:spChg>
        <pc:spChg chg="add mod">
          <ac:chgData name="Laurenz Schröer" userId="2e9a71ab-7598-4575-9bad-289429426198" providerId="ADAL" clId="{B579322E-865D-46B4-A154-0FB128B3A7A7}" dt="2022-05-06T11:20:24.930" v="2357" actId="790"/>
          <ac:spMkLst>
            <pc:docMk/>
            <pc:sldMk cId="4011571065" sldId="576"/>
            <ac:spMk id="31" creationId="{16922576-3C12-4077-B15D-493A94BF067B}"/>
          </ac:spMkLst>
        </pc:spChg>
        <pc:spChg chg="add mod">
          <ac:chgData name="Laurenz Schröer" userId="2e9a71ab-7598-4575-9bad-289429426198" providerId="ADAL" clId="{B579322E-865D-46B4-A154-0FB128B3A7A7}" dt="2022-05-06T09:32:32.075" v="2123" actId="164"/>
          <ac:spMkLst>
            <pc:docMk/>
            <pc:sldMk cId="4011571065" sldId="576"/>
            <ac:spMk id="32" creationId="{696AC7D7-9AC4-4B3A-9A5A-230C36D1D0EB}"/>
          </ac:spMkLst>
        </pc:spChg>
        <pc:spChg chg="add mod">
          <ac:chgData name="Laurenz Schröer" userId="2e9a71ab-7598-4575-9bad-289429426198" providerId="ADAL" clId="{B579322E-865D-46B4-A154-0FB128B3A7A7}" dt="2022-05-06T09:44:27.802" v="2355" actId="1076"/>
          <ac:spMkLst>
            <pc:docMk/>
            <pc:sldMk cId="4011571065" sldId="576"/>
            <ac:spMk id="33" creationId="{FD40E3AB-AFC1-4149-BBD2-4AA44D1FBC6C}"/>
          </ac:spMkLst>
        </pc:spChg>
        <pc:grpChg chg="add del mod">
          <ac:chgData name="Laurenz Schröer" userId="2e9a71ab-7598-4575-9bad-289429426198" providerId="ADAL" clId="{B579322E-865D-46B4-A154-0FB128B3A7A7}" dt="2022-05-06T09:42:00.556" v="2273" actId="478"/>
          <ac:grpSpMkLst>
            <pc:docMk/>
            <pc:sldMk cId="4011571065" sldId="576"/>
            <ac:grpSpMk id="6" creationId="{43FD9A3E-11B9-47CB-A510-2E8DF935A0C8}"/>
          </ac:grpSpMkLst>
        </pc:grpChg>
        <pc:grpChg chg="add del">
          <ac:chgData name="Laurenz Schröer" userId="2e9a71ab-7598-4575-9bad-289429426198" providerId="ADAL" clId="{B579322E-865D-46B4-A154-0FB128B3A7A7}" dt="2022-05-06T07:40:28.437" v="342" actId="478"/>
          <ac:grpSpMkLst>
            <pc:docMk/>
            <pc:sldMk cId="4011571065" sldId="576"/>
            <ac:grpSpMk id="12" creationId="{8066CB89-0425-41D1-AE32-8C605D3FF1F0}"/>
          </ac:grpSpMkLst>
        </pc:grpChg>
        <pc:picChg chg="add mod">
          <ac:chgData name="Laurenz Schröer" userId="2e9a71ab-7598-4575-9bad-289429426198" providerId="ADAL" clId="{B579322E-865D-46B4-A154-0FB128B3A7A7}" dt="2022-05-06T09:32:32.075" v="2123" actId="164"/>
          <ac:picMkLst>
            <pc:docMk/>
            <pc:sldMk cId="4011571065" sldId="576"/>
            <ac:picMk id="3" creationId="{85B041D7-4EE4-45EC-B919-D6D83FD98DF7}"/>
          </ac:picMkLst>
        </pc:picChg>
        <pc:picChg chg="del">
          <ac:chgData name="Laurenz Schröer" userId="2e9a71ab-7598-4575-9bad-289429426198" providerId="ADAL" clId="{B579322E-865D-46B4-A154-0FB128B3A7A7}" dt="2022-05-06T07:16:41.266" v="72" actId="478"/>
          <ac:picMkLst>
            <pc:docMk/>
            <pc:sldMk cId="4011571065" sldId="576"/>
            <ac:picMk id="8" creationId="{20B4F7AC-8937-495E-B41C-1C8A0C8C22E5}"/>
          </ac:picMkLst>
        </pc:picChg>
        <pc:picChg chg="add mod">
          <ac:chgData name="Laurenz Schröer" userId="2e9a71ab-7598-4575-9bad-289429426198" providerId="ADAL" clId="{B579322E-865D-46B4-A154-0FB128B3A7A7}" dt="2022-05-06T09:42:08.428" v="2277" actId="14100"/>
          <ac:picMkLst>
            <pc:docMk/>
            <pc:sldMk cId="4011571065" sldId="576"/>
            <ac:picMk id="10" creationId="{00BA5D5E-9F1C-4AD5-B0F8-58788088C1FA}"/>
          </ac:picMkLst>
        </pc:picChg>
        <pc:picChg chg="del">
          <ac:chgData name="Laurenz Schröer" userId="2e9a71ab-7598-4575-9bad-289429426198" providerId="ADAL" clId="{B579322E-865D-46B4-A154-0FB128B3A7A7}" dt="2022-05-06T07:16:40.116" v="71" actId="478"/>
          <ac:picMkLst>
            <pc:docMk/>
            <pc:sldMk cId="4011571065" sldId="576"/>
            <ac:picMk id="11" creationId="{348EE25B-868F-480C-86F6-E28365EE494D}"/>
          </ac:picMkLst>
        </pc:picChg>
      </pc:sldChg>
      <pc:sldChg chg="addSp delSp modSp add modAnim">
        <pc:chgData name="Laurenz Schröer" userId="2e9a71ab-7598-4575-9bad-289429426198" providerId="ADAL" clId="{B579322E-865D-46B4-A154-0FB128B3A7A7}" dt="2022-05-06T14:00:44.551" v="2519" actId="27636"/>
        <pc:sldMkLst>
          <pc:docMk/>
          <pc:sldMk cId="1840668428" sldId="577"/>
        </pc:sldMkLst>
        <pc:spChg chg="mod">
          <ac:chgData name="Laurenz Schröer" userId="2e9a71ab-7598-4575-9bad-289429426198" providerId="ADAL" clId="{B579322E-865D-46B4-A154-0FB128B3A7A7}" dt="2022-05-06T07:53:06.011" v="755"/>
          <ac:spMkLst>
            <pc:docMk/>
            <pc:sldMk cId="1840668428" sldId="577"/>
            <ac:spMk id="2" creationId="{3D854F4D-1724-4D6E-9754-A5BDF2481482}"/>
          </ac:spMkLst>
        </pc:spChg>
        <pc:spChg chg="mod">
          <ac:chgData name="Laurenz Schröer" userId="2e9a71ab-7598-4575-9bad-289429426198" providerId="ADAL" clId="{B579322E-865D-46B4-A154-0FB128B3A7A7}" dt="2022-05-06T07:51:10.855" v="701" actId="404"/>
          <ac:spMkLst>
            <pc:docMk/>
            <pc:sldMk cId="1840668428" sldId="577"/>
            <ac:spMk id="7" creationId="{3EB0D7A9-DCB8-4596-9B5A-54E16A2E39CE}"/>
          </ac:spMkLst>
        </pc:spChg>
        <pc:spChg chg="mod">
          <ac:chgData name="Laurenz Schröer" userId="2e9a71ab-7598-4575-9bad-289429426198" providerId="ADAL" clId="{B579322E-865D-46B4-A154-0FB128B3A7A7}" dt="2022-05-06T07:48:15.200" v="597" actId="404"/>
          <ac:spMkLst>
            <pc:docMk/>
            <pc:sldMk cId="1840668428" sldId="577"/>
            <ac:spMk id="11" creationId="{4F0A1402-A2A9-4E9C-B4D9-4C11E2C71922}"/>
          </ac:spMkLst>
        </pc:spChg>
        <pc:spChg chg="mod">
          <ac:chgData name="Laurenz Schröer" userId="2e9a71ab-7598-4575-9bad-289429426198" providerId="ADAL" clId="{B579322E-865D-46B4-A154-0FB128B3A7A7}" dt="2022-05-06T07:48:53.059" v="603" actId="404"/>
          <ac:spMkLst>
            <pc:docMk/>
            <pc:sldMk cId="1840668428" sldId="577"/>
            <ac:spMk id="12" creationId="{95808A8F-7919-4894-9C1A-DB4CB0CC0D1A}"/>
          </ac:spMkLst>
        </pc:spChg>
        <pc:spChg chg="mod">
          <ac:chgData name="Laurenz Schröer" userId="2e9a71ab-7598-4575-9bad-289429426198" providerId="ADAL" clId="{B579322E-865D-46B4-A154-0FB128B3A7A7}" dt="2022-05-06T07:48:45.959" v="602" actId="255"/>
          <ac:spMkLst>
            <pc:docMk/>
            <pc:sldMk cId="1840668428" sldId="577"/>
            <ac:spMk id="13" creationId="{2B6B592F-6B49-41BE-A60D-9111054E4D01}"/>
          </ac:spMkLst>
        </pc:spChg>
        <pc:spChg chg="mod">
          <ac:chgData name="Laurenz Schröer" userId="2e9a71ab-7598-4575-9bad-289429426198" providerId="ADAL" clId="{B579322E-865D-46B4-A154-0FB128B3A7A7}" dt="2022-05-06T11:20:19.065" v="2356" actId="790"/>
          <ac:spMkLst>
            <pc:docMk/>
            <pc:sldMk cId="1840668428" sldId="577"/>
            <ac:spMk id="16" creationId="{9E61CE80-C012-4C6E-920A-3BB6257A8704}"/>
          </ac:spMkLst>
        </pc:spChg>
        <pc:spChg chg="add del mod">
          <ac:chgData name="Laurenz Schröer" userId="2e9a71ab-7598-4575-9bad-289429426198" providerId="ADAL" clId="{B579322E-865D-46B4-A154-0FB128B3A7A7}" dt="2022-05-06T07:49:11.210" v="605"/>
          <ac:spMkLst>
            <pc:docMk/>
            <pc:sldMk cId="1840668428" sldId="577"/>
            <ac:spMk id="19" creationId="{7D5F2B5B-CAC8-471D-BA17-719C8ED53CF8}"/>
          </ac:spMkLst>
        </pc:spChg>
        <pc:spChg chg="add del mod">
          <ac:chgData name="Laurenz Schröer" userId="2e9a71ab-7598-4575-9bad-289429426198" providerId="ADAL" clId="{B579322E-865D-46B4-A154-0FB128B3A7A7}" dt="2022-05-06T14:00:44.551" v="2519" actId="27636"/>
          <ac:spMkLst>
            <pc:docMk/>
            <pc:sldMk cId="1840668428" sldId="577"/>
            <ac:spMk id="31" creationId="{16922576-3C12-4077-B15D-493A94BF067B}"/>
          </ac:spMkLst>
        </pc:spChg>
        <pc:grpChg chg="add mod">
          <ac:chgData name="Laurenz Schröer" userId="2e9a71ab-7598-4575-9bad-289429426198" providerId="ADAL" clId="{B579322E-865D-46B4-A154-0FB128B3A7A7}" dt="2022-05-06T09:08:00.787" v="1978" actId="1076"/>
          <ac:grpSpMkLst>
            <pc:docMk/>
            <pc:sldMk cId="1840668428" sldId="577"/>
            <ac:grpSpMk id="5" creationId="{68331C69-2D89-4260-8253-E7864CC31F5F}"/>
          </ac:grpSpMkLst>
        </pc:grpChg>
      </pc:sldChg>
      <pc:sldChg chg="addSp delSp modSp add">
        <pc:chgData name="Laurenz Schröer" userId="2e9a71ab-7598-4575-9bad-289429426198" providerId="ADAL" clId="{B579322E-865D-46B4-A154-0FB128B3A7A7}" dt="2022-05-06T14:01:39.593" v="2520" actId="1076"/>
        <pc:sldMkLst>
          <pc:docMk/>
          <pc:sldMk cId="1413956764" sldId="578"/>
        </pc:sldMkLst>
        <pc:spChg chg="mod">
          <ac:chgData name="Laurenz Schröer" userId="2e9a71ab-7598-4575-9bad-289429426198" providerId="ADAL" clId="{B579322E-865D-46B4-A154-0FB128B3A7A7}" dt="2022-05-06T08:03:19.072" v="1036"/>
          <ac:spMkLst>
            <pc:docMk/>
            <pc:sldMk cId="1413956764" sldId="578"/>
            <ac:spMk id="2" creationId="{3D854F4D-1724-4D6E-9754-A5BDF2481482}"/>
          </ac:spMkLst>
        </pc:spChg>
        <pc:spChg chg="add mod">
          <ac:chgData name="Laurenz Schröer" userId="2e9a71ab-7598-4575-9bad-289429426198" providerId="ADAL" clId="{B579322E-865D-46B4-A154-0FB128B3A7A7}" dt="2022-05-06T14:01:39.593" v="2520" actId="1076"/>
          <ac:spMkLst>
            <pc:docMk/>
            <pc:sldMk cId="1413956764" sldId="578"/>
            <ac:spMk id="21" creationId="{170E95B3-8BD7-46E7-AEBF-B2E1ACD93B67}"/>
          </ac:spMkLst>
        </pc:spChg>
        <pc:spChg chg="add mod">
          <ac:chgData name="Laurenz Schröer" userId="2e9a71ab-7598-4575-9bad-289429426198" providerId="ADAL" clId="{B579322E-865D-46B4-A154-0FB128B3A7A7}" dt="2022-05-06T14:01:39.593" v="2520" actId="1076"/>
          <ac:spMkLst>
            <pc:docMk/>
            <pc:sldMk cId="1413956764" sldId="578"/>
            <ac:spMk id="22" creationId="{46EC2895-E09D-4EA2-8603-DFC35BB24757}"/>
          </ac:spMkLst>
        </pc:spChg>
        <pc:spChg chg="add mod">
          <ac:chgData name="Laurenz Schröer" userId="2e9a71ab-7598-4575-9bad-289429426198" providerId="ADAL" clId="{B579322E-865D-46B4-A154-0FB128B3A7A7}" dt="2022-05-06T14:01:39.593" v="2520" actId="1076"/>
          <ac:spMkLst>
            <pc:docMk/>
            <pc:sldMk cId="1413956764" sldId="578"/>
            <ac:spMk id="23" creationId="{0BF24794-5D22-42A5-B66D-A01808DD3286}"/>
          </ac:spMkLst>
        </pc:spChg>
        <pc:spChg chg="add mod">
          <ac:chgData name="Laurenz Schröer" userId="2e9a71ab-7598-4575-9bad-289429426198" providerId="ADAL" clId="{B579322E-865D-46B4-A154-0FB128B3A7A7}" dt="2022-05-06T14:01:39.593" v="2520" actId="1076"/>
          <ac:spMkLst>
            <pc:docMk/>
            <pc:sldMk cId="1413956764" sldId="578"/>
            <ac:spMk id="24" creationId="{FFF60CEA-FC5C-41D7-A504-374938280819}"/>
          </ac:spMkLst>
        </pc:spChg>
        <pc:spChg chg="del mod">
          <ac:chgData name="Laurenz Schröer" userId="2e9a71ab-7598-4575-9bad-289429426198" providerId="ADAL" clId="{B579322E-865D-46B4-A154-0FB128B3A7A7}" dt="2022-05-06T08:03:30.116" v="1037" actId="478"/>
          <ac:spMkLst>
            <pc:docMk/>
            <pc:sldMk cId="1413956764" sldId="578"/>
            <ac:spMk id="31" creationId="{16922576-3C12-4077-B15D-493A94BF067B}"/>
          </ac:spMkLst>
        </pc:spChg>
        <pc:grpChg chg="del">
          <ac:chgData name="Laurenz Schröer" userId="2e9a71ab-7598-4575-9bad-289429426198" providerId="ADAL" clId="{B579322E-865D-46B4-A154-0FB128B3A7A7}" dt="2022-05-06T07:54:04.120" v="759" actId="478"/>
          <ac:grpSpMkLst>
            <pc:docMk/>
            <pc:sldMk cId="1413956764" sldId="578"/>
            <ac:grpSpMk id="5" creationId="{68331C69-2D89-4260-8253-E7864CC31F5F}"/>
          </ac:grpSpMkLst>
        </pc:grpChg>
        <pc:picChg chg="add mod">
          <ac:chgData name="Laurenz Schröer" userId="2e9a71ab-7598-4575-9bad-289429426198" providerId="ADAL" clId="{B579322E-865D-46B4-A154-0FB128B3A7A7}" dt="2022-05-06T14:01:39.593" v="2520" actId="1076"/>
          <ac:picMkLst>
            <pc:docMk/>
            <pc:sldMk cId="1413956764" sldId="578"/>
            <ac:picMk id="19" creationId="{1F140EB4-5716-413E-8494-3E6C5B7D7482}"/>
          </ac:picMkLst>
        </pc:picChg>
        <pc:picChg chg="add mod">
          <ac:chgData name="Laurenz Schröer" userId="2e9a71ab-7598-4575-9bad-289429426198" providerId="ADAL" clId="{B579322E-865D-46B4-A154-0FB128B3A7A7}" dt="2022-05-06T14:01:39.593" v="2520" actId="1076"/>
          <ac:picMkLst>
            <pc:docMk/>
            <pc:sldMk cId="1413956764" sldId="578"/>
            <ac:picMk id="20" creationId="{F19B26FD-E4C1-4E3A-99CB-4376D05C3083}"/>
          </ac:picMkLst>
        </pc:picChg>
      </pc:sldChg>
      <pc:sldChg chg="addSp delSp modSp add modAnim">
        <pc:chgData name="Laurenz Schröer" userId="2e9a71ab-7598-4575-9bad-289429426198" providerId="ADAL" clId="{B579322E-865D-46B4-A154-0FB128B3A7A7}" dt="2022-05-06T08:56:28.026" v="1710" actId="1076"/>
        <pc:sldMkLst>
          <pc:docMk/>
          <pc:sldMk cId="3473259776" sldId="579"/>
        </pc:sldMkLst>
        <pc:spChg chg="add del mod">
          <ac:chgData name="Laurenz Schröer" userId="2e9a71ab-7598-4575-9bad-289429426198" providerId="ADAL" clId="{B579322E-865D-46B4-A154-0FB128B3A7A7}" dt="2022-05-06T08:04:52.609" v="1055"/>
          <ac:spMkLst>
            <pc:docMk/>
            <pc:sldMk cId="3473259776" sldId="579"/>
            <ac:spMk id="2" creationId="{3D854F4D-1724-4D6E-9754-A5BDF2481482}"/>
          </ac:spMkLst>
        </pc:spChg>
        <pc:spChg chg="add del mod">
          <ac:chgData name="Laurenz Schröer" userId="2e9a71ab-7598-4575-9bad-289429426198" providerId="ADAL" clId="{B579322E-865D-46B4-A154-0FB128B3A7A7}" dt="2022-05-06T08:04:43.042" v="1053" actId="478"/>
          <ac:spMkLst>
            <pc:docMk/>
            <pc:sldMk cId="3473259776" sldId="579"/>
            <ac:spMk id="5" creationId="{337EB0CE-8B63-4C9F-83D4-7A0A2F0E60B9}"/>
          </ac:spMkLst>
        </pc:spChg>
        <pc:spChg chg="add mod">
          <ac:chgData name="Laurenz Schröer" userId="2e9a71ab-7598-4575-9bad-289429426198" providerId="ADAL" clId="{B579322E-865D-46B4-A154-0FB128B3A7A7}" dt="2022-05-06T08:56:26.037" v="1709" actId="1076"/>
          <ac:spMkLst>
            <pc:docMk/>
            <pc:sldMk cId="3473259776" sldId="579"/>
            <ac:spMk id="12" creationId="{0A1CF726-7468-4671-AFB2-EC6CB7D57C59}"/>
          </ac:spMkLst>
        </pc:spChg>
        <pc:spChg chg="add mod">
          <ac:chgData name="Laurenz Schröer" userId="2e9a71ab-7598-4575-9bad-289429426198" providerId="ADAL" clId="{B579322E-865D-46B4-A154-0FB128B3A7A7}" dt="2022-05-06T08:56:28.026" v="1710" actId="1076"/>
          <ac:spMkLst>
            <pc:docMk/>
            <pc:sldMk cId="3473259776" sldId="579"/>
            <ac:spMk id="13" creationId="{3D093C1E-2076-403F-B780-31D70FC34C23}"/>
          </ac:spMkLst>
        </pc:spChg>
        <pc:spChg chg="del">
          <ac:chgData name="Laurenz Schröer" userId="2e9a71ab-7598-4575-9bad-289429426198" providerId="ADAL" clId="{B579322E-865D-46B4-A154-0FB128B3A7A7}" dt="2022-05-06T08:04:28.741" v="1045" actId="478"/>
          <ac:spMkLst>
            <pc:docMk/>
            <pc:sldMk cId="3473259776" sldId="579"/>
            <ac:spMk id="21" creationId="{170E95B3-8BD7-46E7-AEBF-B2E1ACD93B67}"/>
          </ac:spMkLst>
        </pc:spChg>
        <pc:spChg chg="del">
          <ac:chgData name="Laurenz Schröer" userId="2e9a71ab-7598-4575-9bad-289429426198" providerId="ADAL" clId="{B579322E-865D-46B4-A154-0FB128B3A7A7}" dt="2022-05-06T08:04:31.202" v="1047" actId="478"/>
          <ac:spMkLst>
            <pc:docMk/>
            <pc:sldMk cId="3473259776" sldId="579"/>
            <ac:spMk id="22" creationId="{46EC2895-E09D-4EA2-8603-DFC35BB24757}"/>
          </ac:spMkLst>
        </pc:spChg>
        <pc:spChg chg="del">
          <ac:chgData name="Laurenz Schröer" userId="2e9a71ab-7598-4575-9bad-289429426198" providerId="ADAL" clId="{B579322E-865D-46B4-A154-0FB128B3A7A7}" dt="2022-05-06T08:04:38.459" v="1051" actId="478"/>
          <ac:spMkLst>
            <pc:docMk/>
            <pc:sldMk cId="3473259776" sldId="579"/>
            <ac:spMk id="23" creationId="{0BF24794-5D22-42A5-B66D-A01808DD3286}"/>
          </ac:spMkLst>
        </pc:spChg>
        <pc:spChg chg="del mod">
          <ac:chgData name="Laurenz Schröer" userId="2e9a71ab-7598-4575-9bad-289429426198" providerId="ADAL" clId="{B579322E-865D-46B4-A154-0FB128B3A7A7}" dt="2022-05-06T08:04:36.871" v="1050" actId="478"/>
          <ac:spMkLst>
            <pc:docMk/>
            <pc:sldMk cId="3473259776" sldId="579"/>
            <ac:spMk id="24" creationId="{FFF60CEA-FC5C-41D7-A504-374938280819}"/>
          </ac:spMkLst>
        </pc:spChg>
        <pc:grpChg chg="add mod">
          <ac:chgData name="Laurenz Schröer" userId="2e9a71ab-7598-4575-9bad-289429426198" providerId="ADAL" clId="{B579322E-865D-46B4-A154-0FB128B3A7A7}" dt="2022-05-06T08:56:15.108" v="1707" actId="1076"/>
          <ac:grpSpMkLst>
            <pc:docMk/>
            <pc:sldMk cId="3473259776" sldId="579"/>
            <ac:grpSpMk id="14" creationId="{C946C8EA-7F5E-445D-B003-0CCADF8585DF}"/>
          </ac:grpSpMkLst>
        </pc:grpChg>
        <pc:picChg chg="del">
          <ac:chgData name="Laurenz Schröer" userId="2e9a71ab-7598-4575-9bad-289429426198" providerId="ADAL" clId="{B579322E-865D-46B4-A154-0FB128B3A7A7}" dt="2022-05-06T08:04:29.660" v="1046" actId="478"/>
          <ac:picMkLst>
            <pc:docMk/>
            <pc:sldMk cId="3473259776" sldId="579"/>
            <ac:picMk id="19" creationId="{1F140EB4-5716-413E-8494-3E6C5B7D7482}"/>
          </ac:picMkLst>
        </pc:picChg>
        <pc:picChg chg="del">
          <ac:chgData name="Laurenz Schröer" userId="2e9a71ab-7598-4575-9bad-289429426198" providerId="ADAL" clId="{B579322E-865D-46B4-A154-0FB128B3A7A7}" dt="2022-05-06T08:04:32.319" v="1048" actId="478"/>
          <ac:picMkLst>
            <pc:docMk/>
            <pc:sldMk cId="3473259776" sldId="579"/>
            <ac:picMk id="20" creationId="{F19B26FD-E4C1-4E3A-99CB-4376D05C3083}"/>
          </ac:picMkLst>
        </pc:picChg>
      </pc:sldChg>
      <pc:sldChg chg="addSp delSp modSp add delAnim">
        <pc:chgData name="Laurenz Schröer" userId="2e9a71ab-7598-4575-9bad-289429426198" providerId="ADAL" clId="{B579322E-865D-46B4-A154-0FB128B3A7A7}" dt="2022-05-06T12:19:10.151" v="2507" actId="20577"/>
        <pc:sldMkLst>
          <pc:docMk/>
          <pc:sldMk cId="1612704607" sldId="580"/>
        </pc:sldMkLst>
        <pc:spChg chg="mod">
          <ac:chgData name="Laurenz Schröer" userId="2e9a71ab-7598-4575-9bad-289429426198" providerId="ADAL" clId="{B579322E-865D-46B4-A154-0FB128B3A7A7}" dt="2022-05-06T12:19:10.151" v="2507" actId="20577"/>
          <ac:spMkLst>
            <pc:docMk/>
            <pc:sldMk cId="1612704607" sldId="580"/>
            <ac:spMk id="2" creationId="{3D854F4D-1724-4D6E-9754-A5BDF2481482}"/>
          </ac:spMkLst>
        </pc:spChg>
        <pc:spChg chg="del">
          <ac:chgData name="Laurenz Schröer" userId="2e9a71ab-7598-4575-9bad-289429426198" providerId="ADAL" clId="{B579322E-865D-46B4-A154-0FB128B3A7A7}" dt="2022-05-06T08:06:43.486" v="1063" actId="478"/>
          <ac:spMkLst>
            <pc:docMk/>
            <pc:sldMk cId="1612704607" sldId="580"/>
            <ac:spMk id="12" creationId="{0A1CF726-7468-4671-AFB2-EC6CB7D57C59}"/>
          </ac:spMkLst>
        </pc:spChg>
        <pc:spChg chg="del">
          <ac:chgData name="Laurenz Schröer" userId="2e9a71ab-7598-4575-9bad-289429426198" providerId="ADAL" clId="{B579322E-865D-46B4-A154-0FB128B3A7A7}" dt="2022-05-06T08:06:44.821" v="1064" actId="478"/>
          <ac:spMkLst>
            <pc:docMk/>
            <pc:sldMk cId="1612704607" sldId="580"/>
            <ac:spMk id="13" creationId="{3D093C1E-2076-403F-B780-31D70FC34C23}"/>
          </ac:spMkLst>
        </pc:spChg>
        <pc:grpChg chg="del">
          <ac:chgData name="Laurenz Schröer" userId="2e9a71ab-7598-4575-9bad-289429426198" providerId="ADAL" clId="{B579322E-865D-46B4-A154-0FB128B3A7A7}" dt="2022-05-06T08:06:45.670" v="1065" actId="478"/>
          <ac:grpSpMkLst>
            <pc:docMk/>
            <pc:sldMk cId="1612704607" sldId="580"/>
            <ac:grpSpMk id="14" creationId="{C946C8EA-7F5E-445D-B003-0CCADF8585DF}"/>
          </ac:grpSpMkLst>
        </pc:grpChg>
        <pc:picChg chg="add mod">
          <ac:chgData name="Laurenz Schröer" userId="2e9a71ab-7598-4575-9bad-289429426198" providerId="ADAL" clId="{B579322E-865D-46B4-A154-0FB128B3A7A7}" dt="2022-05-06T08:06:53.812" v="1067" actId="1076"/>
          <ac:picMkLst>
            <pc:docMk/>
            <pc:sldMk cId="1612704607" sldId="580"/>
            <ac:picMk id="9" creationId="{A9676764-28D6-408B-A776-6B240BF9D2AD}"/>
          </ac:picMkLst>
        </pc:picChg>
      </pc:sldChg>
      <pc:sldChg chg="addSp delSp modSp add addAnim delAnim modAnim">
        <pc:chgData name="Laurenz Schröer" userId="2e9a71ab-7598-4575-9bad-289429426198" providerId="ADAL" clId="{B579322E-865D-46B4-A154-0FB128B3A7A7}" dt="2022-05-06T08:10:08.233" v="1087" actId="1076"/>
        <pc:sldMkLst>
          <pc:docMk/>
          <pc:sldMk cId="2105272669" sldId="581"/>
        </pc:sldMkLst>
        <pc:spChg chg="mod">
          <ac:chgData name="Laurenz Schröer" userId="2e9a71ab-7598-4575-9bad-289429426198" providerId="ADAL" clId="{B579322E-865D-46B4-A154-0FB128B3A7A7}" dt="2022-05-06T08:08:02.059" v="1070"/>
          <ac:spMkLst>
            <pc:docMk/>
            <pc:sldMk cId="2105272669" sldId="581"/>
            <ac:spMk id="2" creationId="{3D854F4D-1724-4D6E-9754-A5BDF2481482}"/>
          </ac:spMkLst>
        </pc:spChg>
        <pc:spChg chg="add del mod">
          <ac:chgData name="Laurenz Schröer" userId="2e9a71ab-7598-4575-9bad-289429426198" providerId="ADAL" clId="{B579322E-865D-46B4-A154-0FB128B3A7A7}" dt="2022-05-06T08:10:08.233" v="1087" actId="1076"/>
          <ac:spMkLst>
            <pc:docMk/>
            <pc:sldMk cId="2105272669" sldId="581"/>
            <ac:spMk id="13" creationId="{F93298B8-7A5C-4BBD-A453-A450CF1A678E}"/>
          </ac:spMkLst>
        </pc:spChg>
        <pc:spChg chg="add del mod">
          <ac:chgData name="Laurenz Schröer" userId="2e9a71ab-7598-4575-9bad-289429426198" providerId="ADAL" clId="{B579322E-865D-46B4-A154-0FB128B3A7A7}" dt="2022-05-06T08:10:08.233" v="1087" actId="1076"/>
          <ac:spMkLst>
            <pc:docMk/>
            <pc:sldMk cId="2105272669" sldId="581"/>
            <ac:spMk id="14" creationId="{E8DCC510-DCE7-49AA-9CF4-02482C651730}"/>
          </ac:spMkLst>
        </pc:spChg>
        <pc:grpChg chg="add del mod">
          <ac:chgData name="Laurenz Schröer" userId="2e9a71ab-7598-4575-9bad-289429426198" providerId="ADAL" clId="{B579322E-865D-46B4-A154-0FB128B3A7A7}" dt="2022-05-06T08:10:08.233" v="1087" actId="1076"/>
          <ac:grpSpMkLst>
            <pc:docMk/>
            <pc:sldMk cId="2105272669" sldId="581"/>
            <ac:grpSpMk id="7" creationId="{97EB9344-8E7B-4169-9B0A-C7154677CFC8}"/>
          </ac:grpSpMkLst>
        </pc:grpChg>
        <pc:picChg chg="add del mod">
          <ac:chgData name="Laurenz Schröer" userId="2e9a71ab-7598-4575-9bad-289429426198" providerId="ADAL" clId="{B579322E-865D-46B4-A154-0FB128B3A7A7}" dt="2022-05-06T08:10:08.233" v="1087" actId="1076"/>
          <ac:picMkLst>
            <pc:docMk/>
            <pc:sldMk cId="2105272669" sldId="581"/>
            <ac:picMk id="5" creationId="{4F9BE85A-A74A-4456-B50C-D98C162513F0}"/>
          </ac:picMkLst>
        </pc:picChg>
        <pc:picChg chg="add del mod">
          <ac:chgData name="Laurenz Schröer" userId="2e9a71ab-7598-4575-9bad-289429426198" providerId="ADAL" clId="{B579322E-865D-46B4-A154-0FB128B3A7A7}" dt="2022-05-06T08:10:08.233" v="1087" actId="1076"/>
          <ac:picMkLst>
            <pc:docMk/>
            <pc:sldMk cId="2105272669" sldId="581"/>
            <ac:picMk id="6" creationId="{55581442-AAB3-4196-92E2-9142668CD7E6}"/>
          </ac:picMkLst>
        </pc:picChg>
        <pc:picChg chg="del">
          <ac:chgData name="Laurenz Schröer" userId="2e9a71ab-7598-4575-9bad-289429426198" providerId="ADAL" clId="{B579322E-865D-46B4-A154-0FB128B3A7A7}" dt="2022-05-06T08:08:03.856" v="1071" actId="478"/>
          <ac:picMkLst>
            <pc:docMk/>
            <pc:sldMk cId="2105272669" sldId="581"/>
            <ac:picMk id="9" creationId="{A9676764-28D6-408B-A776-6B240BF9D2AD}"/>
          </ac:picMkLst>
        </pc:picChg>
      </pc:sldChg>
      <pc:sldChg chg="addSp delSp modSp add">
        <pc:chgData name="Laurenz Schröer" userId="2e9a71ab-7598-4575-9bad-289429426198" providerId="ADAL" clId="{B579322E-865D-46B4-A154-0FB128B3A7A7}" dt="2022-05-06T08:09:58.362" v="1086" actId="1076"/>
        <pc:sldMkLst>
          <pc:docMk/>
          <pc:sldMk cId="206169854" sldId="582"/>
        </pc:sldMkLst>
        <pc:spChg chg="mod">
          <ac:chgData name="Laurenz Schröer" userId="2e9a71ab-7598-4575-9bad-289429426198" providerId="ADAL" clId="{B579322E-865D-46B4-A154-0FB128B3A7A7}" dt="2022-05-06T08:09:58.362" v="1086" actId="1076"/>
          <ac:spMkLst>
            <pc:docMk/>
            <pc:sldMk cId="206169854" sldId="582"/>
            <ac:spMk id="2" creationId="{3D854F4D-1724-4D6E-9754-A5BDF2481482}"/>
          </ac:spMkLst>
        </pc:spChg>
        <pc:spChg chg="del">
          <ac:chgData name="Laurenz Schröer" userId="2e9a71ab-7598-4575-9bad-289429426198" providerId="ADAL" clId="{B579322E-865D-46B4-A154-0FB128B3A7A7}" dt="2022-05-06T08:08:42.372" v="1077" actId="478"/>
          <ac:spMkLst>
            <pc:docMk/>
            <pc:sldMk cId="206169854" sldId="582"/>
            <ac:spMk id="13" creationId="{F93298B8-7A5C-4BBD-A453-A450CF1A678E}"/>
          </ac:spMkLst>
        </pc:spChg>
        <pc:spChg chg="del">
          <ac:chgData name="Laurenz Schröer" userId="2e9a71ab-7598-4575-9bad-289429426198" providerId="ADAL" clId="{B579322E-865D-46B4-A154-0FB128B3A7A7}" dt="2022-05-06T08:08:42.372" v="1077" actId="478"/>
          <ac:spMkLst>
            <pc:docMk/>
            <pc:sldMk cId="206169854" sldId="582"/>
            <ac:spMk id="14" creationId="{E8DCC510-DCE7-49AA-9CF4-02482C651730}"/>
          </ac:spMkLst>
        </pc:spChg>
        <pc:spChg chg="add del">
          <ac:chgData name="Laurenz Schröer" userId="2e9a71ab-7598-4575-9bad-289429426198" providerId="ADAL" clId="{B579322E-865D-46B4-A154-0FB128B3A7A7}" dt="2022-05-06T08:09:26.153" v="1081" actId="478"/>
          <ac:spMkLst>
            <pc:docMk/>
            <pc:sldMk cId="206169854" sldId="582"/>
            <ac:spMk id="15" creationId="{08B9051D-88D9-481E-AEAB-272BAE9B0B43}"/>
          </ac:spMkLst>
        </pc:spChg>
        <pc:spChg chg="add mod">
          <ac:chgData name="Laurenz Schröer" userId="2e9a71ab-7598-4575-9bad-289429426198" providerId="ADAL" clId="{B579322E-865D-46B4-A154-0FB128B3A7A7}" dt="2022-05-06T08:09:42.783" v="1083" actId="1076"/>
          <ac:spMkLst>
            <pc:docMk/>
            <pc:sldMk cId="206169854" sldId="582"/>
            <ac:spMk id="17" creationId="{7D5F16E4-89FA-4D4F-89A4-B224842086AE}"/>
          </ac:spMkLst>
        </pc:spChg>
        <pc:spChg chg="add mod">
          <ac:chgData name="Laurenz Schröer" userId="2e9a71ab-7598-4575-9bad-289429426198" providerId="ADAL" clId="{B579322E-865D-46B4-A154-0FB128B3A7A7}" dt="2022-05-06T08:09:48.582" v="1084" actId="1076"/>
          <ac:spMkLst>
            <pc:docMk/>
            <pc:sldMk cId="206169854" sldId="582"/>
            <ac:spMk id="18" creationId="{4F44DE0D-785A-47E6-BAE1-5D27CF226076}"/>
          </ac:spMkLst>
        </pc:spChg>
        <pc:spChg chg="add mod">
          <ac:chgData name="Laurenz Schröer" userId="2e9a71ab-7598-4575-9bad-289429426198" providerId="ADAL" clId="{B579322E-865D-46B4-A154-0FB128B3A7A7}" dt="2022-05-06T08:09:53.981" v="1085" actId="1076"/>
          <ac:spMkLst>
            <pc:docMk/>
            <pc:sldMk cId="206169854" sldId="582"/>
            <ac:spMk id="19" creationId="{21372CD9-461C-429D-8412-F7DCD9A0F7C4}"/>
          </ac:spMkLst>
        </pc:spChg>
        <pc:grpChg chg="del">
          <ac:chgData name="Laurenz Schröer" userId="2e9a71ab-7598-4575-9bad-289429426198" providerId="ADAL" clId="{B579322E-865D-46B4-A154-0FB128B3A7A7}" dt="2022-05-06T08:08:42.372" v="1077" actId="478"/>
          <ac:grpSpMkLst>
            <pc:docMk/>
            <pc:sldMk cId="206169854" sldId="582"/>
            <ac:grpSpMk id="7" creationId="{97EB9344-8E7B-4169-9B0A-C7154677CFC8}"/>
          </ac:grpSpMkLst>
        </pc:grpChg>
        <pc:picChg chg="del">
          <ac:chgData name="Laurenz Schröer" userId="2e9a71ab-7598-4575-9bad-289429426198" providerId="ADAL" clId="{B579322E-865D-46B4-A154-0FB128B3A7A7}" dt="2022-05-06T08:08:42.372" v="1077" actId="478"/>
          <ac:picMkLst>
            <pc:docMk/>
            <pc:sldMk cId="206169854" sldId="582"/>
            <ac:picMk id="5" creationId="{4F9BE85A-A74A-4456-B50C-D98C162513F0}"/>
          </ac:picMkLst>
        </pc:picChg>
        <pc:picChg chg="del">
          <ac:chgData name="Laurenz Schröer" userId="2e9a71ab-7598-4575-9bad-289429426198" providerId="ADAL" clId="{B579322E-865D-46B4-A154-0FB128B3A7A7}" dt="2022-05-06T08:08:42.372" v="1077" actId="478"/>
          <ac:picMkLst>
            <pc:docMk/>
            <pc:sldMk cId="206169854" sldId="582"/>
            <ac:picMk id="6" creationId="{55581442-AAB3-4196-92E2-9142668CD7E6}"/>
          </ac:picMkLst>
        </pc:picChg>
        <pc:picChg chg="add mod">
          <ac:chgData name="Laurenz Schröer" userId="2e9a71ab-7598-4575-9bad-289429426198" providerId="ADAL" clId="{B579322E-865D-46B4-A154-0FB128B3A7A7}" dt="2022-05-06T08:09:38.448" v="1082" actId="1076"/>
          <ac:picMkLst>
            <pc:docMk/>
            <pc:sldMk cId="206169854" sldId="582"/>
            <ac:picMk id="16" creationId="{FC752D21-4D61-437A-8201-80453B99A835}"/>
          </ac:picMkLst>
        </pc:picChg>
      </pc:sldChg>
      <pc:sldChg chg="addSp delSp modSp add">
        <pc:chgData name="Laurenz Schröer" userId="2e9a71ab-7598-4575-9bad-289429426198" providerId="ADAL" clId="{B579322E-865D-46B4-A154-0FB128B3A7A7}" dt="2022-05-06T09:09:23.464" v="1994" actId="1076"/>
        <pc:sldMkLst>
          <pc:docMk/>
          <pc:sldMk cId="824324368" sldId="583"/>
        </pc:sldMkLst>
        <pc:spChg chg="mod">
          <ac:chgData name="Laurenz Schröer" userId="2e9a71ab-7598-4575-9bad-289429426198" providerId="ADAL" clId="{B579322E-865D-46B4-A154-0FB128B3A7A7}" dt="2022-05-06T08:43:55.798" v="1224" actId="1076"/>
          <ac:spMkLst>
            <pc:docMk/>
            <pc:sldMk cId="824324368" sldId="583"/>
            <ac:spMk id="2" creationId="{3D854F4D-1724-4D6E-9754-A5BDF2481482}"/>
          </ac:spMkLst>
        </pc:spChg>
        <pc:spChg chg="del">
          <ac:chgData name="Laurenz Schröer" userId="2e9a71ab-7598-4575-9bad-289429426198" providerId="ADAL" clId="{B579322E-865D-46B4-A154-0FB128B3A7A7}" dt="2022-05-06T08:41:14.070" v="1091" actId="478"/>
          <ac:spMkLst>
            <pc:docMk/>
            <pc:sldMk cId="824324368" sldId="583"/>
            <ac:spMk id="17" creationId="{7D5F16E4-89FA-4D4F-89A4-B224842086AE}"/>
          </ac:spMkLst>
        </pc:spChg>
        <pc:spChg chg="del">
          <ac:chgData name="Laurenz Schröer" userId="2e9a71ab-7598-4575-9bad-289429426198" providerId="ADAL" clId="{B579322E-865D-46B4-A154-0FB128B3A7A7}" dt="2022-05-06T08:41:16.540" v="1092" actId="478"/>
          <ac:spMkLst>
            <pc:docMk/>
            <pc:sldMk cId="824324368" sldId="583"/>
            <ac:spMk id="18" creationId="{4F44DE0D-785A-47E6-BAE1-5D27CF226076}"/>
          </ac:spMkLst>
        </pc:spChg>
        <pc:spChg chg="del">
          <ac:chgData name="Laurenz Schröer" userId="2e9a71ab-7598-4575-9bad-289429426198" providerId="ADAL" clId="{B579322E-865D-46B4-A154-0FB128B3A7A7}" dt="2022-05-06T08:41:11.711" v="1090" actId="478"/>
          <ac:spMkLst>
            <pc:docMk/>
            <pc:sldMk cId="824324368" sldId="583"/>
            <ac:spMk id="19" creationId="{21372CD9-461C-429D-8412-F7DCD9A0F7C4}"/>
          </ac:spMkLst>
        </pc:spChg>
        <pc:graphicFrameChg chg="add del mod">
          <ac:chgData name="Laurenz Schröer" userId="2e9a71ab-7598-4575-9bad-289429426198" providerId="ADAL" clId="{B579322E-865D-46B4-A154-0FB128B3A7A7}" dt="2022-05-06T08:41:24.595" v="1095" actId="478"/>
          <ac:graphicFrameMkLst>
            <pc:docMk/>
            <pc:sldMk cId="824324368" sldId="583"/>
            <ac:graphicFrameMk id="3" creationId="{50575557-FEA2-4F71-B48A-1EC42DAC2255}"/>
          </ac:graphicFrameMkLst>
        </pc:graphicFrameChg>
        <pc:picChg chg="add mod">
          <ac:chgData name="Laurenz Schröer" userId="2e9a71ab-7598-4575-9bad-289429426198" providerId="ADAL" clId="{B579322E-865D-46B4-A154-0FB128B3A7A7}" dt="2022-05-06T08:50:14.163" v="1237" actId="1076"/>
          <ac:picMkLst>
            <pc:docMk/>
            <pc:sldMk cId="824324368" sldId="583"/>
            <ac:picMk id="6" creationId="{C293688B-AF2A-453E-B367-EAA3473D3421}"/>
          </ac:picMkLst>
        </pc:picChg>
        <pc:picChg chg="add mod modCrop">
          <ac:chgData name="Laurenz Schröer" userId="2e9a71ab-7598-4575-9bad-289429426198" providerId="ADAL" clId="{B579322E-865D-46B4-A154-0FB128B3A7A7}" dt="2022-05-06T09:09:23.464" v="1994" actId="1076"/>
          <ac:picMkLst>
            <pc:docMk/>
            <pc:sldMk cId="824324368" sldId="583"/>
            <ac:picMk id="8" creationId="{56F44226-D52D-4A41-9AD4-F5AB96E42F65}"/>
          </ac:picMkLst>
        </pc:picChg>
        <pc:picChg chg="del">
          <ac:chgData name="Laurenz Schröer" userId="2e9a71ab-7598-4575-9bad-289429426198" providerId="ADAL" clId="{B579322E-865D-46B4-A154-0FB128B3A7A7}" dt="2022-05-06T08:41:08.890" v="1089" actId="478"/>
          <ac:picMkLst>
            <pc:docMk/>
            <pc:sldMk cId="824324368" sldId="583"/>
            <ac:picMk id="16" creationId="{FC752D21-4D61-437A-8201-80453B99A835}"/>
          </ac:picMkLst>
        </pc:picChg>
      </pc:sldChg>
      <pc:sldChg chg="modSp add">
        <pc:chgData name="Laurenz Schröer" userId="2e9a71ab-7598-4575-9bad-289429426198" providerId="ADAL" clId="{B579322E-865D-46B4-A154-0FB128B3A7A7}" dt="2022-05-06T08:59:32.395" v="1742" actId="1076"/>
        <pc:sldMkLst>
          <pc:docMk/>
          <pc:sldMk cId="3016101826" sldId="584"/>
        </pc:sldMkLst>
        <pc:spChg chg="mod">
          <ac:chgData name="Laurenz Schröer" userId="2e9a71ab-7598-4575-9bad-289429426198" providerId="ADAL" clId="{B579322E-865D-46B4-A154-0FB128B3A7A7}" dt="2022-05-06T08:59:32.395" v="1742" actId="1076"/>
          <ac:spMkLst>
            <pc:docMk/>
            <pc:sldMk cId="3016101826" sldId="584"/>
            <ac:spMk id="2" creationId="{F9B5CC79-561B-4CAE-A265-4117BCFA65E7}"/>
          </ac:spMkLst>
        </pc:spChg>
        <pc:spChg chg="mod">
          <ac:chgData name="Laurenz Schröer" userId="2e9a71ab-7598-4575-9bad-289429426198" providerId="ADAL" clId="{B579322E-865D-46B4-A154-0FB128B3A7A7}" dt="2022-05-06T08:56:35.672" v="1723" actId="20577"/>
          <ac:spMkLst>
            <pc:docMk/>
            <pc:sldMk cId="3016101826" sldId="584"/>
            <ac:spMk id="3" creationId="{550CEE6B-BA81-48F3-B1D7-DDF6994FAF12}"/>
          </ac:spMkLst>
        </pc:spChg>
      </pc:sldChg>
      <pc:sldChg chg="addSp delSp modSp add">
        <pc:chgData name="Laurenz Schröer" userId="2e9a71ab-7598-4575-9bad-289429426198" providerId="ADAL" clId="{B579322E-865D-46B4-A154-0FB128B3A7A7}" dt="2022-05-06T09:07:38.585" v="1976" actId="790"/>
        <pc:sldMkLst>
          <pc:docMk/>
          <pc:sldMk cId="1653148974" sldId="585"/>
        </pc:sldMkLst>
        <pc:spChg chg="add del mod">
          <ac:chgData name="Laurenz Schröer" userId="2e9a71ab-7598-4575-9bad-289429426198" providerId="ADAL" clId="{B579322E-865D-46B4-A154-0FB128B3A7A7}" dt="2022-05-06T09:02:56.031" v="1753" actId="478"/>
          <ac:spMkLst>
            <pc:docMk/>
            <pc:sldMk cId="1653148974" sldId="585"/>
            <ac:spMk id="2" creationId="{F9B5CC79-561B-4CAE-A265-4117BCFA65E7}"/>
          </ac:spMkLst>
        </pc:spChg>
        <pc:spChg chg="del mod">
          <ac:chgData name="Laurenz Schröer" userId="2e9a71ab-7598-4575-9bad-289429426198" providerId="ADAL" clId="{B579322E-865D-46B4-A154-0FB128B3A7A7}" dt="2022-05-06T08:59:46.559" v="1745"/>
          <ac:spMkLst>
            <pc:docMk/>
            <pc:sldMk cId="1653148974" sldId="585"/>
            <ac:spMk id="3" creationId="{550CEE6B-BA81-48F3-B1D7-DDF6994FAF12}"/>
          </ac:spMkLst>
        </pc:spChg>
        <pc:spChg chg="add del mod">
          <ac:chgData name="Laurenz Schröer" userId="2e9a71ab-7598-4575-9bad-289429426198" providerId="ADAL" clId="{B579322E-865D-46B4-A154-0FB128B3A7A7}" dt="2022-05-06T09:02:58.888" v="1754" actId="478"/>
          <ac:spMkLst>
            <pc:docMk/>
            <pc:sldMk cId="1653148974" sldId="585"/>
            <ac:spMk id="10" creationId="{BB636F75-969A-463E-868F-32E6AF8B8B45}"/>
          </ac:spMkLst>
        </pc:spChg>
        <pc:spChg chg="add mod">
          <ac:chgData name="Laurenz Schröer" userId="2e9a71ab-7598-4575-9bad-289429426198" providerId="ADAL" clId="{B579322E-865D-46B4-A154-0FB128B3A7A7}" dt="2022-05-06T09:07:28.814" v="1974" actId="790"/>
          <ac:spMkLst>
            <pc:docMk/>
            <pc:sldMk cId="1653148974" sldId="585"/>
            <ac:spMk id="11" creationId="{11BB7BC6-CA33-4A32-8D3E-FBF2FA5B3098}"/>
          </ac:spMkLst>
        </pc:spChg>
        <pc:spChg chg="add del">
          <ac:chgData name="Laurenz Schröer" userId="2e9a71ab-7598-4575-9bad-289429426198" providerId="ADAL" clId="{B579322E-865D-46B4-A154-0FB128B3A7A7}" dt="2022-05-06T09:03:40.927" v="1767"/>
          <ac:spMkLst>
            <pc:docMk/>
            <pc:sldMk cId="1653148974" sldId="585"/>
            <ac:spMk id="12" creationId="{6BECF758-03B4-4C67-A1FD-240CE67276AB}"/>
          </ac:spMkLst>
        </pc:spChg>
        <pc:spChg chg="add mod">
          <ac:chgData name="Laurenz Schröer" userId="2e9a71ab-7598-4575-9bad-289429426198" providerId="ADAL" clId="{B579322E-865D-46B4-A154-0FB128B3A7A7}" dt="2022-05-06T09:07:38.585" v="1976" actId="790"/>
          <ac:spMkLst>
            <pc:docMk/>
            <pc:sldMk cId="1653148974" sldId="585"/>
            <ac:spMk id="14" creationId="{85BBD781-C6B9-4EDD-96E3-98131FF474BF}"/>
          </ac:spMkLst>
        </pc:spChg>
        <pc:spChg chg="add mod">
          <ac:chgData name="Laurenz Schröer" userId="2e9a71ab-7598-4575-9bad-289429426198" providerId="ADAL" clId="{B579322E-865D-46B4-A154-0FB128B3A7A7}" dt="2022-05-06T09:07:33.517" v="1975" actId="790"/>
          <ac:spMkLst>
            <pc:docMk/>
            <pc:sldMk cId="1653148974" sldId="585"/>
            <ac:spMk id="16" creationId="{F0AAA603-1837-474E-AD55-EBD01F8C3083}"/>
          </ac:spMkLst>
        </pc:spChg>
        <pc:spChg chg="add mod">
          <ac:chgData name="Laurenz Schröer" userId="2e9a71ab-7598-4575-9bad-289429426198" providerId="ADAL" clId="{B579322E-865D-46B4-A154-0FB128B3A7A7}" dt="2022-05-06T09:06:21.914" v="1952" actId="20577"/>
          <ac:spMkLst>
            <pc:docMk/>
            <pc:sldMk cId="1653148974" sldId="585"/>
            <ac:spMk id="17" creationId="{4F1528BE-ECCA-4EE2-BA6D-A7E2D5488C78}"/>
          </ac:spMkLst>
        </pc:spChg>
        <pc:picChg chg="add del mod">
          <ac:chgData name="Laurenz Schröer" userId="2e9a71ab-7598-4575-9bad-289429426198" providerId="ADAL" clId="{B579322E-865D-46B4-A154-0FB128B3A7A7}" dt="2022-05-06T08:58:42.029" v="1737"/>
          <ac:picMkLst>
            <pc:docMk/>
            <pc:sldMk cId="1653148974" sldId="585"/>
            <ac:picMk id="5" creationId="{9570F277-3FEB-48C5-801F-8DC46556A6AB}"/>
          </ac:picMkLst>
        </pc:picChg>
        <pc:picChg chg="add mod">
          <ac:chgData name="Laurenz Schröer" userId="2e9a71ab-7598-4575-9bad-289429426198" providerId="ADAL" clId="{B579322E-865D-46B4-A154-0FB128B3A7A7}" dt="2022-05-06T09:03:01.928" v="1755" actId="1076"/>
          <ac:picMkLst>
            <pc:docMk/>
            <pc:sldMk cId="1653148974" sldId="585"/>
            <ac:picMk id="6" creationId="{7AC84F33-27C3-4625-A94C-28FAD52BB84C}"/>
          </ac:picMkLst>
        </pc:picChg>
        <pc:picChg chg="add del">
          <ac:chgData name="Laurenz Schröer" userId="2e9a71ab-7598-4575-9bad-289429426198" providerId="ADAL" clId="{B579322E-865D-46B4-A154-0FB128B3A7A7}" dt="2022-05-06T09:02:43.578" v="1750" actId="478"/>
          <ac:picMkLst>
            <pc:docMk/>
            <pc:sldMk cId="1653148974" sldId="585"/>
            <ac:picMk id="7" creationId="{83B86F33-7FB9-488A-967F-B5EFAABF4BFF}"/>
          </ac:picMkLst>
        </pc:picChg>
        <pc:picChg chg="add mod">
          <ac:chgData name="Laurenz Schröer" userId="2e9a71ab-7598-4575-9bad-289429426198" providerId="ADAL" clId="{B579322E-865D-46B4-A154-0FB128B3A7A7}" dt="2022-05-06T09:06:45.790" v="1971" actId="1076"/>
          <ac:picMkLst>
            <pc:docMk/>
            <pc:sldMk cId="1653148974" sldId="585"/>
            <ac:picMk id="8" creationId="{47D03FFE-B7A5-4A0F-997F-9AAC867CE769}"/>
          </ac:picMkLst>
        </pc:picChg>
        <pc:picChg chg="add del mod">
          <ac:chgData name="Laurenz Schröer" userId="2e9a71ab-7598-4575-9bad-289429426198" providerId="ADAL" clId="{B579322E-865D-46B4-A154-0FB128B3A7A7}" dt="2022-05-06T09:03:48.349" v="1771" actId="478"/>
          <ac:picMkLst>
            <pc:docMk/>
            <pc:sldMk cId="1653148974" sldId="585"/>
            <ac:picMk id="13" creationId="{CC4B8E1F-D635-4507-95A9-6A938774B1B2}"/>
          </ac:picMkLst>
        </pc:picChg>
        <pc:picChg chg="add mod">
          <ac:chgData name="Laurenz Schröer" userId="2e9a71ab-7598-4575-9bad-289429426198" providerId="ADAL" clId="{B579322E-865D-46B4-A154-0FB128B3A7A7}" dt="2022-05-06T09:04:35.984" v="1785" actId="1076"/>
          <ac:picMkLst>
            <pc:docMk/>
            <pc:sldMk cId="1653148974" sldId="585"/>
            <ac:picMk id="15" creationId="{2AABF1CC-8562-4ACF-B3E6-27E6A422E606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713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3177" y="0"/>
            <a:ext cx="4277135" cy="3402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EF4AA-8B68-4611-A3D9-B0E2B71278B8}" type="datetimeFigureOut">
              <a:rPr lang="nl-BE" smtClean="0"/>
              <a:t>19/05/2022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7410"/>
            <a:ext cx="427713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3177" y="6457410"/>
            <a:ext cx="4277135" cy="3402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50C37-4C4D-48F8-A159-7D6EB1976DD1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5643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225" y="1"/>
            <a:ext cx="4278154" cy="34106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0C0C-85DF-417F-8238-DB0D15743621}" type="datetimeFigureOut">
              <a:rPr lang="en-GB" smtClean="0"/>
              <a:t>19/05/2022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98775" y="849313"/>
            <a:ext cx="4075113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267" y="3271381"/>
            <a:ext cx="789813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225" y="6456613"/>
            <a:ext cx="4278154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A0A48-EDB1-4AFE-B1B7-10CE2A4164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3590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15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359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39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164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59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585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313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04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8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76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7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orpora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64F84-246C-4657-8172-1E2969D0F603}" type="datetime1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smtClean="0"/>
              <a:t>‹#›</a:t>
            </a:fld>
            <a:endParaRPr lang="en-GB"/>
          </a:p>
        </p:txBody>
      </p:sp>
      <p:pic>
        <p:nvPicPr>
          <p:cNvPr id="6" name="Logo Large 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747" y="2283675"/>
            <a:ext cx="4800610" cy="417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36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1291074" y="228600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283414" y="6874716"/>
            <a:ext cx="15191026" cy="583200"/>
          </a:xfrm>
        </p:spPr>
        <p:txBody>
          <a:bodyPr>
            <a:normAutofit/>
          </a:bodyPr>
          <a:lstStyle>
            <a:lvl1pPr marL="0" indent="0" algn="l">
              <a:lnSpc>
                <a:spcPts val="3600"/>
              </a:lnSpc>
              <a:buNone/>
              <a:defRPr sz="3000">
                <a:solidFill>
                  <a:srgbClr val="FFD200"/>
                </a:solidFill>
              </a:defRPr>
            </a:lvl1pPr>
            <a:lvl2pPr marL="650184" indent="0" algn="ctr">
              <a:buNone/>
              <a:defRPr sz="2844"/>
            </a:lvl2pPr>
            <a:lvl3pPr marL="1300368" indent="0" algn="ctr">
              <a:buNone/>
              <a:defRPr sz="2560"/>
            </a:lvl3pPr>
            <a:lvl4pPr marL="1950552" indent="0" algn="ctr">
              <a:buNone/>
              <a:defRPr sz="2275"/>
            </a:lvl4pPr>
            <a:lvl5pPr marL="2600736" indent="0" algn="ctr">
              <a:buNone/>
              <a:defRPr sz="2275"/>
            </a:lvl5pPr>
            <a:lvl6pPr marL="3250921" indent="0" algn="ctr">
              <a:buNone/>
              <a:defRPr sz="2275"/>
            </a:lvl6pPr>
            <a:lvl7pPr marL="3901105" indent="0" algn="ctr">
              <a:buNone/>
              <a:defRPr sz="2275"/>
            </a:lvl7pPr>
            <a:lvl8pPr marL="4551289" indent="0" algn="ctr">
              <a:buNone/>
              <a:defRPr sz="2275"/>
            </a:lvl8pPr>
            <a:lvl9pPr marL="5201473" indent="0" algn="ctr">
              <a:buNone/>
              <a:defRPr sz="2275"/>
            </a:lvl9pPr>
          </a:lstStyle>
          <a:p>
            <a:r>
              <a:rPr lang="en-GB" noProof="0" dirty="0"/>
              <a:t>Click to add subtitle / presenter / date [</a:t>
            </a:r>
            <a:r>
              <a:rPr lang="en-GB" noProof="0" dirty="0" err="1"/>
              <a:t>dd</a:t>
            </a:r>
            <a:r>
              <a:rPr lang="en-GB" noProof="0" dirty="0"/>
              <a:t>-mm-</a:t>
            </a:r>
            <a:r>
              <a:rPr lang="en-GB" noProof="0" dirty="0" err="1"/>
              <a:t>yyyy</a:t>
            </a:r>
            <a:r>
              <a:rPr lang="en-GB" noProof="0" dirty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6408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32004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5713200" y="8366400"/>
            <a:ext cx="2286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2296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10746000" y="8366400"/>
            <a:ext cx="2322000" cy="928800"/>
          </a:xfrm>
        </p:spPr>
        <p:txBody>
          <a:bodyPr/>
          <a:lstStyle>
            <a:lvl1pPr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8580530" y="395008"/>
            <a:ext cx="8294400" cy="540000"/>
          </a:xfrm>
        </p:spPr>
        <p:txBody>
          <a:bodyPr anchor="b" anchorCtr="0">
            <a:normAutofit/>
          </a:bodyPr>
          <a:lstStyle>
            <a:lvl1pPr>
              <a:lnSpc>
                <a:spcPts val="1700"/>
              </a:lnSpc>
              <a:defRPr sz="1400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700"/>
              </a:lnSpc>
              <a:buNone/>
              <a:defRPr sz="1400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 dirty="0"/>
              <a:t>Click to edit organisation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4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16424275" cy="78984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3246120"/>
            <a:ext cx="15183366" cy="4436316"/>
          </a:xfrm>
        </p:spPr>
        <p:txBody>
          <a:bodyPr anchor="b">
            <a:noAutofit/>
          </a:bodyPr>
          <a:lstStyle>
            <a:lvl1pPr algn="l">
              <a:lnSpc>
                <a:spcPts val="11000"/>
              </a:lnSpc>
              <a:defRPr sz="10000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GB" noProof="0" dirty="0"/>
              <a:t>Click to add chapter title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7344000"/>
            <a:ext cx="15012000" cy="576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9473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15699575" cy="6696000"/>
          </a:xfrm>
        </p:spPr>
        <p:txBody>
          <a:bodyPr/>
          <a:lstStyle>
            <a:lvl1pPr marL="536400" indent="-4500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1pPr>
            <a:lvl2pPr marL="1170000" indent="-450000">
              <a:lnSpc>
                <a:spcPct val="120000"/>
              </a:lnSpc>
              <a:defRPr/>
            </a:lvl2pPr>
            <a:lvl3pPr marL="1756800" indent="-450000" defTabSz="457200">
              <a:lnSpc>
                <a:spcPct val="120000"/>
              </a:lnSpc>
              <a:defRPr/>
            </a:lvl3pPr>
            <a:lvl4pPr marL="2329200" indent="-550800" defTabSz="457200">
              <a:lnSpc>
                <a:spcPct val="120000"/>
              </a:lnSpc>
              <a:defRPr/>
            </a:lvl4pPr>
            <a:lvl5pPr marL="2962800" indent="-442800" defTabSz="457200">
              <a:lnSpc>
                <a:spcPct val="120000"/>
              </a:lnSpc>
              <a:buFont typeface="Arial" panose="020B0604020202020204" pitchFamily="34" charset="0"/>
              <a:buChar char="̶"/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CCAF6-1686-4743-9124-83F33F1A0EA9}" type="datetime1">
              <a:rPr lang="en-GB" noProof="0" smtClean="0"/>
              <a:t>19/05/2022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81577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ADBF0-A618-4E69-83BB-0C41E08702AA}" type="datetime1">
              <a:rPr lang="en-GB" noProof="0" smtClean="0"/>
              <a:t>19/05/2022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10104438" y="1371918"/>
            <a:ext cx="6300000" cy="64980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5825" y="1194364"/>
            <a:ext cx="8442000" cy="6696000"/>
          </a:xfrm>
        </p:spPr>
        <p:txBody>
          <a:bodyPr/>
          <a:lstStyle>
            <a:lvl1pPr defTabSz="457200"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defTabSz="457200">
              <a:lnSpc>
                <a:spcPct val="120000"/>
              </a:lnSpc>
              <a:defRPr/>
            </a:lvl3pPr>
            <a:lvl4pPr defTabSz="457200">
              <a:lnSpc>
                <a:spcPct val="120000"/>
              </a:lnSpc>
              <a:defRPr/>
            </a:lvl4pPr>
            <a:lvl5pPr defTabSz="457200">
              <a:lnSpc>
                <a:spcPct val="120000"/>
              </a:lnSpc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14887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43E58-CDC3-4782-B82C-4D381C795B98}" type="datetime1">
              <a:rPr lang="en-GB" noProof="0" smtClean="0"/>
              <a:t>19/05/2022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952038" y="1371600"/>
            <a:ext cx="15480000" cy="6501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374516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65D1-804F-429B-83CD-3EFA8410E123}" type="datetime1">
              <a:rPr lang="en-GB" smtClean="0"/>
              <a:t>19/05/2022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vering Background"/>
          <p:cNvSpPr/>
          <p:nvPr userDrawn="1"/>
        </p:nvSpPr>
        <p:spPr>
          <a:xfrm>
            <a:off x="-1" y="0"/>
            <a:ext cx="17337600" cy="9753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17337600" cy="9753600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Photo</a:t>
            </a:r>
          </a:p>
        </p:txBody>
      </p:sp>
    </p:spTree>
    <p:extLst>
      <p:ext uri="{BB962C8B-B14F-4D97-AF65-F5344CB8AC3E}">
        <p14:creationId xmlns:p14="http://schemas.microsoft.com/office/powerpoint/2010/main" val="29494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1393200"/>
            <a:ext cx="16424275" cy="6505200"/>
          </a:xfrm>
          <a:prstGeom prst="rect">
            <a:avLst/>
          </a:prstGeom>
          <a:solidFill>
            <a:srgbClr val="1E64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291074" y="1743240"/>
            <a:ext cx="15183366" cy="5769600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2500" u="none" cap="none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  <a:latin typeface="+mn-lt"/>
              </a:defRPr>
            </a:lvl1pPr>
          </a:lstStyle>
          <a:p>
            <a:r>
              <a:rPr lang="en-GB" noProof="0" dirty="0"/>
              <a:t>Click to add presenters </a:t>
            </a:r>
            <a:r>
              <a:rPr lang="en-GB" noProof="0"/>
              <a:t>contact data</a:t>
            </a:r>
            <a:endParaRPr lang="en-GB" noProof="0" dirty="0"/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1371600" y="1828800"/>
            <a:ext cx="15012000" cy="599976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jdelijke aanduiding voor tekst 4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9215999" y="3095999"/>
            <a:ext cx="7257600" cy="1717969"/>
          </a:xfrm>
        </p:spPr>
        <p:txBody>
          <a:bodyPr>
            <a:normAutofit/>
          </a:bodyPr>
          <a:lstStyle>
            <a:lvl1pPr>
              <a:lnSpc>
                <a:spcPts val="3500"/>
              </a:lnSpc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Click to add social media names</a:t>
            </a:r>
            <a:endParaRPr lang="nl-NL" dirty="0"/>
          </a:p>
        </p:txBody>
      </p:sp>
      <p:pic>
        <p:nvPicPr>
          <p:cNvPr id="20" name="Afbeelding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" y="0"/>
            <a:ext cx="2786398" cy="13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85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118" y="136025"/>
            <a:ext cx="15705282" cy="8636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5825" y="1194364"/>
            <a:ext cx="15699575" cy="66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2394" y="8948703"/>
            <a:ext cx="229792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BA3CA-1064-434F-B179-AB3B0298C0D6}" type="datetime1">
              <a:rPr lang="en-GB" noProof="0" smtClean="0"/>
              <a:t>19/05/2022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10236" y="8994423"/>
            <a:ext cx="8353564" cy="437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590520" y="8948703"/>
            <a:ext cx="9218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rgbClr val="1E64C8"/>
                </a:solidFill>
              </a:defRPr>
            </a:lvl1pPr>
          </a:lstStyle>
          <a:p>
            <a:fld id="{7AE184E0-0BD4-4705-A12B-9B71DDE63301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le positioning box" hidden="1"/>
          <p:cNvSpPr/>
          <p:nvPr userDrawn="1"/>
        </p:nvSpPr>
        <p:spPr>
          <a:xfrm>
            <a:off x="927265" y="367200"/>
            <a:ext cx="15480000" cy="463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ositoning box" hidden="1"/>
          <p:cNvSpPr/>
          <p:nvPr userDrawn="1"/>
        </p:nvSpPr>
        <p:spPr>
          <a:xfrm>
            <a:off x="927265" y="1584000"/>
            <a:ext cx="82296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ogo positioning box" hidden="1"/>
          <p:cNvSpPr/>
          <p:nvPr userDrawn="1"/>
        </p:nvSpPr>
        <p:spPr>
          <a:xfrm flipV="1">
            <a:off x="928800" y="7878842"/>
            <a:ext cx="15478465" cy="14163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ositoning box" hidden="1"/>
          <p:cNvSpPr/>
          <p:nvPr userDrawn="1"/>
        </p:nvSpPr>
        <p:spPr>
          <a:xfrm>
            <a:off x="9172105" y="1584000"/>
            <a:ext cx="914400" cy="6300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 positoning box" hidden="1"/>
          <p:cNvSpPr/>
          <p:nvPr userDrawn="1"/>
        </p:nvSpPr>
        <p:spPr>
          <a:xfrm>
            <a:off x="10099369" y="1356360"/>
            <a:ext cx="6307895" cy="65276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058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73" r:id="rId3"/>
    <p:sldLayoutId id="2147483662" r:id="rId4"/>
    <p:sldLayoutId id="2147483674" r:id="rId5"/>
    <p:sldLayoutId id="2147483666" r:id="rId6"/>
    <p:sldLayoutId id="2147483675" r:id="rId7"/>
    <p:sldLayoutId id="2147483676" r:id="rId8"/>
  </p:sldLayoutIdLst>
  <p:hf hdr="0" ftr="0" dt="0"/>
  <p:txStyles>
    <p:titleStyle>
      <a:lvl1pPr algn="l" defTabSz="1300368" rtl="0" eaLnBrk="1" latinLnBrk="0" hangingPunct="1">
        <a:lnSpc>
          <a:spcPct val="90000"/>
        </a:lnSpc>
        <a:spcBef>
          <a:spcPct val="0"/>
        </a:spcBef>
        <a:buNone/>
        <a:defRPr sz="5400" u="sng" kern="1200" cap="all" baseline="0">
          <a:solidFill>
            <a:srgbClr val="1E64C8"/>
          </a:solidFill>
          <a:uFill>
            <a:solidFill>
              <a:srgbClr val="1E64C8"/>
            </a:solidFill>
          </a:uFill>
          <a:latin typeface="+mj-lt"/>
          <a:ea typeface="+mj-ea"/>
          <a:cs typeface="+mj-cs"/>
        </a:defRPr>
      </a:lvl1pPr>
    </p:titleStyle>
    <p:bodyStyle>
      <a:lvl1pPr marL="0" indent="0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360000" algn="l" defTabSz="4572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̶"/>
        <a:tabLst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113" indent="-45878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1450" indent="-541338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Char char="‒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325" indent="-1158875" algn="l" defTabSz="1300368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13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197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381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565" indent="-325092" algn="l" defTabSz="1300368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84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68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52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36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21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05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289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473" algn="l" defTabSz="130036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xcite-network.eu/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el 2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u="none" dirty="0">
                <a:latin typeface="UGent Panno Text" panose="02000506040000040003" pitchFamily="2" charset="0"/>
              </a:rPr>
              <a:t>Visualizing biofilms within porous media using contrast-enhancing staining agents</a:t>
            </a:r>
            <a:endParaRPr lang="nl-NL" sz="7200" u="none" dirty="0">
              <a:latin typeface="UGent Panno Text" panose="02000506040000040003" pitchFamily="2" charset="0"/>
            </a:endParaRPr>
          </a:p>
        </p:txBody>
      </p:sp>
      <p:sp>
        <p:nvSpPr>
          <p:cNvPr id="27" name="Ondertitel 26"/>
          <p:cNvSpPr>
            <a:spLocks noGrp="1"/>
          </p:cNvSpPr>
          <p:nvPr>
            <p:ph type="subTitle" idx="1"/>
          </p:nvPr>
        </p:nvSpPr>
        <p:spPr>
          <a:xfrm>
            <a:off x="1283413" y="6754477"/>
            <a:ext cx="15300051" cy="703439"/>
          </a:xfrm>
        </p:spPr>
        <p:txBody>
          <a:bodyPr>
            <a:normAutofit/>
          </a:bodyPr>
          <a:lstStyle/>
          <a:p>
            <a:r>
              <a:rPr lang="nl-NL" u="sng" dirty="0">
                <a:latin typeface="UGent Panno Text" panose="02000506040000040003" pitchFamily="2" charset="0"/>
              </a:rPr>
              <a:t>Laurenz Schröer</a:t>
            </a:r>
            <a:r>
              <a:rPr lang="nl-NL" dirty="0">
                <a:latin typeface="UGent Panno Text" panose="02000506040000040003" pitchFamily="2" charset="0"/>
              </a:rPr>
              <a:t>, Tim De Kock, Tim Balcaen, Greet Kerckhofs, Karel Folens, Nico Boon </a:t>
            </a:r>
            <a:r>
              <a:rPr lang="nl-NL" dirty="0" err="1">
                <a:latin typeface="UGent Panno Text" panose="02000506040000040003" pitchFamily="2" charset="0"/>
              </a:rPr>
              <a:t>and</a:t>
            </a:r>
            <a:r>
              <a:rPr lang="nl-NL" dirty="0">
                <a:latin typeface="UGent Panno Text" panose="02000506040000040003" pitchFamily="2" charset="0"/>
              </a:rPr>
              <a:t> Veerle Cnudde - 31/05/2022</a:t>
            </a:r>
          </a:p>
        </p:txBody>
      </p:sp>
      <p:pic>
        <p:nvPicPr>
          <p:cNvPr id="1026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55" y="8092431"/>
            <a:ext cx="1476735" cy="147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980" y="8443344"/>
            <a:ext cx="1981730" cy="774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3551" y="8211287"/>
            <a:ext cx="1207342" cy="12073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E3B3AC-A104-4440-85D5-A621311C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20000" y="413183"/>
            <a:ext cx="3263465" cy="590160"/>
          </a:xfrm>
          <a:prstGeom prst="rect">
            <a:avLst/>
          </a:prstGeom>
        </p:spPr>
      </p:pic>
      <p:pic>
        <p:nvPicPr>
          <p:cNvPr id="13" name="Logo EN">
            <a:extLst>
              <a:ext uri="{FF2B5EF4-FFF2-40B4-BE49-F238E27FC236}">
                <a16:creationId xmlns:a16="http://schemas.microsoft.com/office/drawing/2014/main" id="{D344B0E8-04AC-4F5C-BF87-CCD34402F3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909180"/>
            <a:ext cx="2307600" cy="1846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52BE78-0E11-4D1D-9BAF-D404AF88ED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00" y="8498973"/>
            <a:ext cx="3002938" cy="703439"/>
          </a:xfrm>
          <a:prstGeom prst="rect">
            <a:avLst/>
          </a:prstGeom>
        </p:spPr>
      </p:pic>
      <p:pic>
        <p:nvPicPr>
          <p:cNvPr id="10" name="image1.png">
            <a:extLst>
              <a:ext uri="{FF2B5EF4-FFF2-40B4-BE49-F238E27FC236}">
                <a16:creationId xmlns:a16="http://schemas.microsoft.com/office/drawing/2014/main" id="{1F0CBCE4-B8D6-4822-9631-07E99C14FB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5084" b="62603"/>
          <a:stretch/>
        </p:blipFill>
        <p:spPr bwMode="auto">
          <a:xfrm>
            <a:off x="12368209" y="8306639"/>
            <a:ext cx="4411331" cy="10483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CC79-561B-4CAE-A265-4117BCFA6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5796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Conclusions and future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CEE6B-BA81-48F3-B1D7-DDF6994FAF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626210"/>
            <a:ext cx="15699575" cy="6696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UGent Panno Text" panose="02000506040000040003" pitchFamily="2" charset="0"/>
              </a:rPr>
              <a:t>Negative contrast agents are able to stain biofilms allowing visualization with µCT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UGent Panno Text" panose="02000506040000040003" pitchFamily="2" charset="0"/>
              </a:rPr>
              <a:t>Hf-WD POM, Mono-WD POM and isotonic lugol are the most promising contrast agents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UGent Panno Text" panose="02000506040000040003" pitchFamily="2" charset="0"/>
              </a:rPr>
              <a:t>Visualization of biofilms inside porous media remains challenging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UGent Panno Text" panose="02000506040000040003" pitchFamily="2" charset="0"/>
              </a:rPr>
              <a:t>Future research should focus on how these contrast agents interact with the biofilm and how we can enhance absorption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5723-507A-4A49-9D83-3B01C65D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10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1610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AC84F33-27C3-4625-A94C-28FAD52BB8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700" y="313418"/>
            <a:ext cx="4972050" cy="137723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5723-507A-4A49-9D83-3B01C65D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184E0-0BD4-4705-A12B-9B71DDE63301}" type="slidenum">
              <a:rPr lang="en-GB" noProof="0" smtClean="0"/>
              <a:t>11</a:t>
            </a:fld>
            <a:endParaRPr lang="en-GB" noProof="0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7D03FFE-B7A5-4A0F-997F-9AAC867C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720" y="1690653"/>
            <a:ext cx="7421930" cy="71483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BB7BC6-CA33-4A32-8D3E-FBF2FA5B3098}"/>
              </a:ext>
            </a:extLst>
          </p:cNvPr>
          <p:cNvSpPr txBox="1"/>
          <p:nvPr/>
        </p:nvSpPr>
        <p:spPr>
          <a:xfrm>
            <a:off x="647700" y="2438984"/>
            <a:ext cx="4828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Gent Panno Text" panose="02000506040000040003" pitchFamily="2" charset="0"/>
              </a:rPr>
              <a:t>15 Institutions</a:t>
            </a:r>
          </a:p>
          <a:p>
            <a:r>
              <a:rPr lang="en-US" sz="3600" dirty="0">
                <a:latin typeface="UGent Panno Text" panose="02000506040000040003" pitchFamily="2" charset="0"/>
              </a:rPr>
              <a:t>9 Countries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BBD781-C6B9-4EDD-96E3-98131FF474BF}"/>
              </a:ext>
            </a:extLst>
          </p:cNvPr>
          <p:cNvSpPr txBox="1"/>
          <p:nvPr/>
        </p:nvSpPr>
        <p:spPr>
          <a:xfrm>
            <a:off x="647700" y="3999637"/>
            <a:ext cx="54378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UGent Panno Text" panose="02000506040000040003" pitchFamily="2" charset="0"/>
              </a:rPr>
              <a:t>Facilities:</a:t>
            </a:r>
          </a:p>
          <a:p>
            <a:pPr marL="1221684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11 Electron microscopy</a:t>
            </a:r>
          </a:p>
          <a:p>
            <a:pPr marL="1221684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14 X-ray Microscopy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AABF1CC-8562-4ACF-B3E6-27E6A422E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469" y="449213"/>
            <a:ext cx="1849868" cy="12414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0AAA603-1837-474E-AD55-EBD01F8C3083}"/>
              </a:ext>
            </a:extLst>
          </p:cNvPr>
          <p:cNvSpPr txBox="1"/>
          <p:nvPr/>
        </p:nvSpPr>
        <p:spPr>
          <a:xfrm>
            <a:off x="647698" y="6037945"/>
            <a:ext cx="1009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Gent Panno Text" panose="02000506040000040003" pitchFamily="2" charset="0"/>
              </a:rPr>
              <a:t>Transnational access</a:t>
            </a:r>
            <a:r>
              <a:rPr lang="en-US" sz="3600" dirty="0">
                <a:latin typeface="UGent Panno Text" panose="02000506040000040003" pitchFamily="2" charset="0"/>
              </a:rPr>
              <a:t>, joint research activities, </a:t>
            </a:r>
          </a:p>
          <a:p>
            <a:r>
              <a:rPr lang="en-US" sz="3600" dirty="0">
                <a:latin typeface="UGent Panno Text" panose="02000506040000040003" pitchFamily="2" charset="0"/>
              </a:rPr>
              <a:t>industry events, workshops,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1528BE-ECCA-4EE2-BA6D-A7E2D5488C78}"/>
              </a:ext>
            </a:extLst>
          </p:cNvPr>
          <p:cNvSpPr txBox="1"/>
          <p:nvPr/>
        </p:nvSpPr>
        <p:spPr>
          <a:xfrm>
            <a:off x="647699" y="7522256"/>
            <a:ext cx="1009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dirty="0">
                <a:latin typeface="UGent Panno Text" panose="02000506040000040003" pitchFamily="2" charset="0"/>
                <a:hlinkClick r:id="rId6"/>
              </a:rPr>
              <a:t>https://excite-network.eu/</a:t>
            </a:r>
            <a:r>
              <a:rPr lang="nl-BE" sz="3600" dirty="0">
                <a:latin typeface="UGent Panno Text" panose="02000506040000040003" pitchFamily="2" charset="0"/>
              </a:rPr>
              <a:t> </a:t>
            </a:r>
            <a:endParaRPr lang="en-US" sz="3600" dirty="0">
              <a:latin typeface="UGent Panno Text" panose="0200050604000004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48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400" dirty="0">
                <a:latin typeface="UGent Panno Text" panose="02000506040000040003" pitchFamily="2" charset="0"/>
              </a:rPr>
              <a:t>Laurenz Schröer</a:t>
            </a:r>
            <a:br>
              <a:rPr lang="en-GB" sz="3400" dirty="0">
                <a:latin typeface="UGent Panno Text" panose="02000506040000040003" pitchFamily="2" charset="0"/>
              </a:rPr>
            </a:br>
            <a:r>
              <a:rPr lang="en-GB" sz="3400" dirty="0">
                <a:latin typeface="UGent Panno Text" panose="02000506040000040003" pitchFamily="2" charset="0"/>
              </a:rPr>
              <a:t>Postdoctoral researcher and Facility manager for EXCITE</a:t>
            </a:r>
            <a:br>
              <a:rPr lang="en-GB" sz="3400" dirty="0">
                <a:latin typeface="UGent Panno Text" panose="02000506040000040003" pitchFamily="2" charset="0"/>
              </a:rPr>
            </a:br>
            <a:br>
              <a:rPr lang="en-GB" sz="3400" dirty="0">
                <a:latin typeface="UGent Panno Text" panose="02000506040000040003" pitchFamily="2" charset="0"/>
              </a:rPr>
            </a:br>
            <a:r>
              <a:rPr lang="nl-BE" sz="3400" cap="all" dirty="0" err="1">
                <a:latin typeface="UGent Panno Text" panose="02000506040000040003" pitchFamily="2" charset="0"/>
              </a:rPr>
              <a:t>Department</a:t>
            </a:r>
            <a:r>
              <a:rPr lang="nl-BE" sz="3400" cap="all" dirty="0">
                <a:latin typeface="UGent Panno Text" panose="02000506040000040003" pitchFamily="2" charset="0"/>
              </a:rPr>
              <a:t> of </a:t>
            </a:r>
            <a:r>
              <a:rPr lang="nl-BE" sz="3400" cap="all" dirty="0" err="1">
                <a:latin typeface="UGent Panno Text" panose="02000506040000040003" pitchFamily="2" charset="0"/>
              </a:rPr>
              <a:t>geology</a:t>
            </a:r>
            <a:r>
              <a:rPr lang="nl-BE" sz="3400" cap="all" dirty="0">
                <a:latin typeface="UGent Panno Text" panose="02000506040000040003" pitchFamily="2" charset="0"/>
              </a:rPr>
              <a:t> - </a:t>
            </a:r>
            <a:r>
              <a:rPr lang="nl-BE" sz="3400" cap="all" dirty="0" err="1">
                <a:latin typeface="UGent Panno Text" panose="02000506040000040003" pitchFamily="2" charset="0"/>
              </a:rPr>
              <a:t>pprogress</a:t>
            </a:r>
            <a:br>
              <a:rPr lang="en-GB" sz="3400" cap="all" dirty="0">
                <a:latin typeface="UGent Panno Text" panose="02000506040000040003" pitchFamily="2" charset="0"/>
              </a:rPr>
            </a:br>
            <a:br>
              <a:rPr lang="en-GB" sz="3400" dirty="0">
                <a:latin typeface="UGent Panno Text" panose="02000506040000040003" pitchFamily="2" charset="0"/>
              </a:rPr>
            </a:br>
            <a:r>
              <a:rPr lang="en-GB" sz="3400" dirty="0">
                <a:latin typeface="UGent Panno Text" panose="02000506040000040003" pitchFamily="2" charset="0"/>
              </a:rPr>
              <a:t>E	Laurenz.Schroer@ugent.be</a:t>
            </a:r>
            <a:br>
              <a:rPr lang="en-GB" sz="3400" dirty="0">
                <a:latin typeface="UGent Panno Text" panose="02000506040000040003" pitchFamily="2" charset="0"/>
              </a:rPr>
            </a:br>
            <a:r>
              <a:rPr lang="en-GB" sz="3400" dirty="0">
                <a:latin typeface="UGent Panno Text" panose="02000506040000040003" pitchFamily="2" charset="0"/>
              </a:rPr>
              <a:t>T	+32 9 264 46 33</a:t>
            </a:r>
            <a:br>
              <a:rPr lang="en-GB" sz="3600" dirty="0">
                <a:latin typeface="UGent Panno Text" panose="02000506040000040003" pitchFamily="2" charset="0"/>
              </a:rPr>
            </a:br>
            <a:br>
              <a:rPr lang="en-GB" sz="3600" dirty="0">
                <a:latin typeface="UGent Panno Text" panose="02000506040000040003" pitchFamily="2" charset="0"/>
              </a:rPr>
            </a:br>
            <a:r>
              <a:rPr lang="en-GB" sz="3600" dirty="0">
                <a:latin typeface="UGent Panno Text" panose="02000506040000040003" pitchFamily="2" charset="0"/>
              </a:rPr>
              <a:t>www.ugent.be</a:t>
            </a:r>
            <a:br>
              <a:rPr lang="en-GB" dirty="0"/>
            </a:br>
            <a:br>
              <a:rPr lang="en-GB" dirty="0"/>
            </a:br>
            <a:endParaRPr lang="en-GB" dirty="0">
              <a:solidFill>
                <a:srgbClr val="FFD200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latin typeface="UGent Panno Text" panose="02000506040000040003" pitchFamily="2" charset="0"/>
              </a:rPr>
              <a:t>@</a:t>
            </a:r>
            <a:r>
              <a:rPr lang="en-US" sz="2500" dirty="0" err="1">
                <a:latin typeface="UGent Panno Text" panose="02000506040000040003" pitchFamily="2" charset="0"/>
              </a:rPr>
              <a:t>GeologieUGent</a:t>
            </a:r>
            <a:br>
              <a:rPr lang="nl-NL" sz="2500" dirty="0">
                <a:latin typeface="UGent Panno Text" panose="02000506040000040003" pitchFamily="2" charset="0"/>
              </a:rPr>
            </a:br>
            <a:r>
              <a:rPr lang="nl-NL" sz="2500" dirty="0">
                <a:latin typeface="UGent Panno Text" panose="02000506040000040003" pitchFamily="2" charset="0"/>
              </a:rPr>
              <a:t>@</a:t>
            </a:r>
            <a:r>
              <a:rPr lang="nl-NL" sz="2500" dirty="0" err="1">
                <a:latin typeface="UGent Panno Text" panose="02000506040000040003" pitchFamily="2" charset="0"/>
              </a:rPr>
              <a:t>ProgressU</a:t>
            </a:r>
            <a:endParaRPr lang="nl-NL" sz="2500" dirty="0">
              <a:latin typeface="UGent Panno Text" panose="02000506040000040003" pitchFamily="2" charset="0"/>
            </a:endParaRPr>
          </a:p>
          <a:p>
            <a:r>
              <a:rPr lang="nl-NL" sz="2500" dirty="0">
                <a:latin typeface="UGent Panno Text" panose="02000506040000040003" pitchFamily="2" charset="0"/>
              </a:rPr>
              <a:t>UGCT</a:t>
            </a:r>
          </a:p>
          <a:p>
            <a:endParaRPr lang="nl-NL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161604"/>
            <a:ext cx="280417" cy="335281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000" y="3599274"/>
            <a:ext cx="280417" cy="35661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50788195-BE0F-443B-A2BC-32526DC61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99" y="4058280"/>
            <a:ext cx="280417" cy="280417"/>
          </a:xfrm>
          <a:prstGeom prst="rect">
            <a:avLst/>
          </a:prstGeom>
        </p:spPr>
      </p:pic>
      <p:pic>
        <p:nvPicPr>
          <p:cNvPr id="11" name="image1.png">
            <a:extLst>
              <a:ext uri="{FF2B5EF4-FFF2-40B4-BE49-F238E27FC236}">
                <a16:creationId xmlns:a16="http://schemas.microsoft.com/office/drawing/2014/main" id="{74E392FB-CF2A-4D39-ABF1-45AACB5E0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084" b="62603"/>
          <a:stretch/>
        </p:blipFill>
        <p:spPr bwMode="auto">
          <a:xfrm>
            <a:off x="12844799" y="166861"/>
            <a:ext cx="3787215" cy="90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06543C-1AE4-4A70-AFDA-0559D8B4B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4484" y="397127"/>
            <a:ext cx="3263465" cy="5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3799"/>
      </p:ext>
    </p:extLst>
  </p:cSld>
  <p:clrMapOvr>
    <a:masterClrMapping/>
  </p:clrMapOvr>
  <p:extLst mod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Biofilms colonize the pore space affecting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the material properties and water transport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2</a:t>
            </a:fld>
            <a:endParaRPr lang="en-GB" noProof="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6922576-3C12-4077-B15D-493A94B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763692"/>
            <a:ext cx="15699575" cy="6126671"/>
          </a:xfrm>
        </p:spPr>
        <p:txBody>
          <a:bodyPr>
            <a:normAutofit lnSpcReduction="10000"/>
          </a:bodyPr>
          <a:lstStyle/>
          <a:p>
            <a:pPr marL="86400" indent="0">
              <a:buNone/>
            </a:pPr>
            <a:endParaRPr lang="en-US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r>
              <a:rPr lang="en-US" sz="3600" dirty="0">
                <a:latin typeface="UGent Panno Text" panose="02000506040000040003" pitchFamily="2" charset="0"/>
              </a:rPr>
              <a:t>Biofilms induce: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Bioclogging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Microbially induced precipitation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Gas formation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Dissolution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Etc.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r>
              <a:rPr lang="nl-BE" sz="3600" dirty="0" err="1">
                <a:latin typeface="UGent Panno Text" panose="02000506040000040003" pitchFamily="2" charset="0"/>
              </a:rPr>
              <a:t>Their</a:t>
            </a:r>
            <a:r>
              <a:rPr lang="nl-BE" sz="3600" dirty="0">
                <a:latin typeface="UGent Panno Text" panose="02000506040000040003" pitchFamily="2" charset="0"/>
              </a:rPr>
              <a:t> effect is </a:t>
            </a:r>
            <a:r>
              <a:rPr lang="nl-BE" sz="3600" dirty="0" err="1">
                <a:latin typeface="UGent Panno Text" panose="02000506040000040003" pitchFamily="2" charset="0"/>
              </a:rPr>
              <a:t>often</a:t>
            </a:r>
            <a:r>
              <a:rPr lang="nl-BE" sz="3600" dirty="0"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latin typeface="UGent Panno Text" panose="02000506040000040003" pitchFamily="2" charset="0"/>
              </a:rPr>
              <a:t>indirectly</a:t>
            </a:r>
            <a:r>
              <a:rPr lang="nl-BE" sz="3600" dirty="0"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latin typeface="UGent Panno Text" panose="02000506040000040003" pitchFamily="2" charset="0"/>
              </a:rPr>
              <a:t>determined</a:t>
            </a:r>
            <a:r>
              <a:rPr lang="nl-BE" sz="3600" dirty="0">
                <a:latin typeface="UGent Panno Text" panose="02000506040000040003" pitchFamily="2" charset="0"/>
              </a:rPr>
              <a:t> </a:t>
            </a:r>
          </a:p>
          <a:p>
            <a:pPr marL="86400" indent="0">
              <a:buNone/>
            </a:pPr>
            <a:r>
              <a:rPr lang="nl-BE" sz="3600" dirty="0">
                <a:latin typeface="UGent Panno Text" panose="02000506040000040003" pitchFamily="2" charset="0"/>
              </a:rPr>
              <a:t>or </a:t>
            </a:r>
            <a:r>
              <a:rPr lang="nl-BE" sz="3600" dirty="0" err="1">
                <a:latin typeface="UGent Panno Text" panose="02000506040000040003" pitchFamily="2" charset="0"/>
              </a:rPr>
              <a:t>studied</a:t>
            </a:r>
            <a:r>
              <a:rPr lang="nl-BE" sz="3600" dirty="0">
                <a:latin typeface="UGent Panno Text" panose="02000506040000040003" pitchFamily="2" charset="0"/>
              </a:rPr>
              <a:t> in 2D </a:t>
            </a:r>
            <a:r>
              <a:rPr lang="nl-BE" sz="3600" dirty="0" err="1">
                <a:latin typeface="UGent Panno Text" panose="02000506040000040003" pitchFamily="2" charset="0"/>
              </a:rPr>
              <a:t>using</a:t>
            </a:r>
            <a:r>
              <a:rPr lang="nl-BE" sz="3600" dirty="0">
                <a:latin typeface="UGent Panno Text" panose="02000506040000040003" pitchFamily="2" charset="0"/>
              </a:rPr>
              <a:t> </a:t>
            </a:r>
            <a:r>
              <a:rPr lang="nl-BE" sz="3600" dirty="0" err="1">
                <a:latin typeface="UGent Panno Text" panose="02000506040000040003" pitchFamily="2" charset="0"/>
              </a:rPr>
              <a:t>microfluidics</a:t>
            </a:r>
            <a:endParaRPr lang="en-US" sz="3600" dirty="0"/>
          </a:p>
          <a:p>
            <a:pPr marL="86400" indent="0">
              <a:buNone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9FFA3-6A4D-4794-8BAC-69F4C45B39E2}"/>
              </a:ext>
            </a:extLst>
          </p:cNvPr>
          <p:cNvSpPr txBox="1"/>
          <p:nvPr/>
        </p:nvSpPr>
        <p:spPr>
          <a:xfrm>
            <a:off x="9114714" y="1974987"/>
            <a:ext cx="6085320" cy="635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latin typeface="UGent Panno Text" panose="02000506040000040003" pitchFamily="2" charset="0"/>
              </a:rPr>
              <a:t>Schematic example of a microfluidic setup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A5D5E-9F1C-4AD5-B0F8-58788088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3974" y="2619875"/>
            <a:ext cx="6065571" cy="623372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FD40E3AB-AFC1-4149-BBD2-4AA44D1FBC6C}"/>
              </a:ext>
            </a:extLst>
          </p:cNvPr>
          <p:cNvSpPr/>
          <p:nvPr/>
        </p:nvSpPr>
        <p:spPr>
          <a:xfrm>
            <a:off x="13454061" y="8853600"/>
            <a:ext cx="1321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latin typeface="UGent Panno Text" panose="02000506040000040003" pitchFamily="2" charset="0"/>
              </a:rPr>
              <a:t>Valiei</a:t>
            </a:r>
            <a:r>
              <a:rPr lang="en-US" sz="1600" dirty="0">
                <a:latin typeface="UGent Panno Text" panose="02000506040000040003" pitchFamily="2" charset="0"/>
              </a:rPr>
              <a:t> et al. 2012</a:t>
            </a:r>
          </a:p>
        </p:txBody>
      </p:sp>
    </p:spTree>
    <p:extLst>
      <p:ext uri="{BB962C8B-B14F-4D97-AF65-F5344CB8AC3E}">
        <p14:creationId xmlns:p14="http://schemas.microsoft.com/office/powerpoint/2010/main" val="401157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nl-BE" u="none" cap="none" dirty="0">
                <a:latin typeface="UGent Panno Text" panose="02000506040000040003" pitchFamily="2" charset="0"/>
              </a:rPr>
              <a:t>µ</a:t>
            </a:r>
            <a:r>
              <a:rPr lang="en-US" u="none" dirty="0">
                <a:latin typeface="UGent Panno Text" panose="02000506040000040003" pitchFamily="2" charset="0"/>
              </a:rPr>
              <a:t>CT can visualize the interior of opaque materials,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but cannot distinguish biofilms from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6922576-3C12-4077-B15D-493A94BF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825" y="1858794"/>
            <a:ext cx="15699575" cy="7894805"/>
          </a:xfrm>
        </p:spPr>
        <p:txBody>
          <a:bodyPr>
            <a:normAutofit/>
          </a:bodyPr>
          <a:lstStyle/>
          <a:p>
            <a:pPr marL="86400" indent="0">
              <a:buNone/>
            </a:pPr>
            <a:r>
              <a:rPr lang="nl-BE" sz="3600" dirty="0">
                <a:latin typeface="UGent Panno Text" panose="02000506040000040003" pitchFamily="2" charset="0"/>
              </a:rPr>
              <a:t>Biofilm = 99% water</a:t>
            </a:r>
          </a:p>
          <a:p>
            <a:pPr marL="86400" indent="0">
              <a:buNone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r>
              <a:rPr lang="en-US" sz="3600" dirty="0">
                <a:latin typeface="UGent Panno Text" panose="02000506040000040003" pitchFamily="2" charset="0"/>
              </a:rPr>
              <a:t>Positive contrast agents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BaSO</a:t>
            </a:r>
            <a:r>
              <a:rPr lang="en-US" sz="3600" baseline="-25000" dirty="0">
                <a:latin typeface="UGent Panno Text" panose="02000506040000040003" pitchFamily="2" charset="0"/>
              </a:rPr>
              <a:t>4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silver-coated microspheres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1-chloronaphtalene </a:t>
            </a:r>
            <a:endParaRPr lang="nl-BE" sz="3600" dirty="0">
              <a:latin typeface="UGent Panno Text" panose="02000506040000040003" pitchFamily="2" charset="0"/>
            </a:endParaRPr>
          </a:p>
          <a:p>
            <a:pPr marL="86400" indent="0">
              <a:buNone/>
            </a:pPr>
            <a:r>
              <a:rPr lang="en-US" sz="3600" dirty="0">
                <a:latin typeface="UGent Panno Text" panose="02000506040000040003" pitchFamily="2" charset="0"/>
              </a:rPr>
              <a:t>Drawbacks: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Alters fluid properties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Heterogeneous distribution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Sedimentation</a:t>
            </a:r>
          </a:p>
          <a:p>
            <a:pPr marL="86400" indent="0">
              <a:buNone/>
            </a:pPr>
            <a:r>
              <a:rPr lang="en-US" sz="3600" dirty="0">
                <a:latin typeface="UGent Panno Text" panose="02000506040000040003" pitchFamily="2" charset="0"/>
              </a:rPr>
              <a:t>Aim: Identify other negative contrast agents to visualize biofilms in 3D with µCT</a:t>
            </a:r>
            <a:r>
              <a:rPr lang="nl-BE" sz="3600" dirty="0">
                <a:latin typeface="UGent Panno Text" panose="02000506040000040003" pitchFamily="2" charset="0"/>
              </a:rPr>
              <a:t>.</a:t>
            </a:r>
            <a:endParaRPr lang="en-US" sz="3600" dirty="0">
              <a:latin typeface="UGent Panno Text" panose="02000506040000040003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nl-BE" sz="3600" dirty="0">
              <a:latin typeface="UGent Panno Text" panose="02000506040000040003" pitchFamily="2" charset="0"/>
            </a:endParaRPr>
          </a:p>
          <a:p>
            <a:pPr marL="720000" lvl="1" indent="0">
              <a:buNone/>
            </a:pPr>
            <a:endParaRPr lang="nl-BE" sz="3600" dirty="0">
              <a:latin typeface="UGent Panno Text" panose="02000506040000040003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331C69-2D89-4260-8253-E7864CC31F5F}"/>
              </a:ext>
            </a:extLst>
          </p:cNvPr>
          <p:cNvGrpSpPr>
            <a:grpSpLocks noChangeAspect="1"/>
          </p:cNvGrpSpPr>
          <p:nvPr/>
        </p:nvGrpSpPr>
        <p:grpSpPr>
          <a:xfrm>
            <a:off x="7155109" y="2482518"/>
            <a:ext cx="8896351" cy="5842461"/>
            <a:chOff x="6837808" y="2161442"/>
            <a:chExt cx="9550133" cy="62718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7C42B9-22D5-4546-9AFF-BBD2F006BD1B}"/>
                </a:ext>
              </a:extLst>
            </p:cNvPr>
            <p:cNvGrpSpPr/>
            <p:nvPr/>
          </p:nvGrpSpPr>
          <p:grpSpPr>
            <a:xfrm>
              <a:off x="6837808" y="2161442"/>
              <a:ext cx="9550133" cy="6271816"/>
              <a:chOff x="3321465" y="2534487"/>
              <a:chExt cx="9550133" cy="627181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8102052-574A-4DD2-819D-F82B357A9D65}"/>
                  </a:ext>
                </a:extLst>
              </p:cNvPr>
              <p:cNvGrpSpPr/>
              <p:nvPr/>
            </p:nvGrpSpPr>
            <p:grpSpPr>
              <a:xfrm>
                <a:off x="3321465" y="2534487"/>
                <a:ext cx="5092052" cy="6271816"/>
                <a:chOff x="646731" y="3004434"/>
                <a:chExt cx="5092052" cy="627181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340A6812-8F09-4DF4-B346-4CF3815DC308}"/>
                    </a:ext>
                  </a:extLst>
                </p:cNvPr>
                <p:cNvGrpSpPr/>
                <p:nvPr/>
              </p:nvGrpSpPr>
              <p:grpSpPr>
                <a:xfrm>
                  <a:off x="646731" y="4519907"/>
                  <a:ext cx="5092052" cy="4756343"/>
                  <a:chOff x="578224" y="3523631"/>
                  <a:chExt cx="5092052" cy="4756343"/>
                </a:xfrm>
              </p:grpSpPr>
              <p:pic>
                <p:nvPicPr>
                  <p:cNvPr id="17" name="Picture 2" descr="https://www.researchgate.net/profile/Anozie-Ebigbo/publication/279380837/figure/fig3/AS:886100914622465@1588274329055/Biofilm-growing-in-a-porous-medium_W640.jpg">
                    <a:extLst>
                      <a:ext uri="{FF2B5EF4-FFF2-40B4-BE49-F238E27FC236}">
                        <a16:creationId xmlns:a16="http://schemas.microsoft.com/office/drawing/2014/main" id="{BBAE5597-46CA-4D03-A677-979698285EB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78224" y="3523631"/>
                    <a:ext cx="4813516" cy="43923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7EC1B3DA-B60E-418E-9E45-9D7EFA1E1D90}"/>
                      </a:ext>
                    </a:extLst>
                  </p:cNvPr>
                  <p:cNvSpPr txBox="1"/>
                  <p:nvPr/>
                </p:nvSpPr>
                <p:spPr>
                  <a:xfrm>
                    <a:off x="3600986" y="7915964"/>
                    <a:ext cx="2069290" cy="3640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</a:pPr>
                    <a:r>
                      <a:rPr lang="nl-BE" sz="1600" dirty="0" err="1">
                        <a:latin typeface="UGent Panno Text" panose="02000506040000040003" pitchFamily="2" charset="0"/>
                      </a:rPr>
                      <a:t>Anozie</a:t>
                    </a:r>
                    <a:r>
                      <a:rPr lang="nl-BE" sz="1600" dirty="0">
                        <a:latin typeface="UGent Panno Text" panose="02000506040000040003" pitchFamily="2" charset="0"/>
                      </a:rPr>
                      <a:t> </a:t>
                    </a:r>
                    <a:r>
                      <a:rPr lang="nl-BE" sz="1600" dirty="0" err="1">
                        <a:latin typeface="UGent Panno Text" panose="02000506040000040003" pitchFamily="2" charset="0"/>
                      </a:rPr>
                      <a:t>Ebigbo</a:t>
                    </a:r>
                    <a:r>
                      <a:rPr lang="nl-BE" sz="1600" dirty="0">
                        <a:latin typeface="UGent Panno Text" panose="02000506040000040003" pitchFamily="2" charset="0"/>
                      </a:rPr>
                      <a:t>, 2009</a:t>
                    </a:r>
                  </a:p>
                </p:txBody>
              </p:sp>
            </p:grp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61CE80-C012-4C6E-920A-3BB6257A8704}"/>
                    </a:ext>
                  </a:extLst>
                </p:cNvPr>
                <p:cNvSpPr txBox="1"/>
                <p:nvPr/>
              </p:nvSpPr>
              <p:spPr>
                <a:xfrm>
                  <a:off x="1354401" y="3004434"/>
                  <a:ext cx="3514229" cy="116457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2800" dirty="0">
                      <a:latin typeface="UGent Panno Text" panose="02000506040000040003" pitchFamily="2" charset="0"/>
                    </a:rPr>
                    <a:t>Schematic model biofilm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US" sz="2800" dirty="0">
                      <a:latin typeface="UGent Panno Text" panose="02000506040000040003" pitchFamily="2" charset="0"/>
                    </a:rPr>
                    <a:t>in porous medium</a:t>
                  </a:r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10B4784-53CB-4F59-BEBF-567C1CCA664D}"/>
                  </a:ext>
                </a:extLst>
              </p:cNvPr>
              <p:cNvGrpSpPr/>
              <p:nvPr/>
            </p:nvGrpSpPr>
            <p:grpSpPr>
              <a:xfrm>
                <a:off x="8379047" y="2930951"/>
                <a:ext cx="4492551" cy="5511342"/>
                <a:chOff x="6031250" y="3374920"/>
                <a:chExt cx="4492551" cy="5511342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7DBA704C-CC5F-4BD9-8BB5-3BB6D12DA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609" t="37834" r="54238" b="40636"/>
                <a:stretch/>
              </p:blipFill>
              <p:spPr>
                <a:xfrm>
                  <a:off x="6031250" y="4519907"/>
                  <a:ext cx="4492551" cy="4366355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F0A1402-A2A9-4E9C-B4D9-4C11E2C71922}"/>
                    </a:ext>
                  </a:extLst>
                </p:cNvPr>
                <p:cNvSpPr txBox="1"/>
                <p:nvPr/>
              </p:nvSpPr>
              <p:spPr>
                <a:xfrm>
                  <a:off x="7044395" y="3374920"/>
                  <a:ext cx="2466259" cy="6095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nl-BE" sz="2800" dirty="0">
                      <a:latin typeface="UGent Panno Text" panose="02000506040000040003" pitchFamily="2" charset="0"/>
                    </a:rPr>
                    <a:t>µCT cross-</a:t>
                  </a:r>
                  <a:r>
                    <a:rPr lang="nl-BE" sz="2800" dirty="0" err="1">
                      <a:latin typeface="UGent Panno Text" panose="02000506040000040003" pitchFamily="2" charset="0"/>
                    </a:rPr>
                    <a:t>section</a:t>
                  </a:r>
                  <a:endParaRPr lang="en-US" sz="2800" dirty="0">
                    <a:latin typeface="UGent Panno Text" panose="02000506040000040003" pitchFamily="2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5808A8F-7919-4894-9C1A-DB4CB0CC0D1A}"/>
                    </a:ext>
                  </a:extLst>
                </p:cNvPr>
                <p:cNvSpPr txBox="1"/>
                <p:nvPr/>
              </p:nvSpPr>
              <p:spPr>
                <a:xfrm>
                  <a:off x="8636690" y="4664316"/>
                  <a:ext cx="975031" cy="7176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nl-BE" sz="2800" dirty="0" err="1">
                      <a:solidFill>
                        <a:schemeClr val="bg1"/>
                      </a:solidFill>
                      <a:latin typeface="UGent Panno Text" panose="02000506040000040003" pitchFamily="2" charset="0"/>
                    </a:rPr>
                    <a:t>solid</a:t>
                  </a:r>
                  <a:endParaRPr lang="en-US" sz="2800" dirty="0">
                    <a:solidFill>
                      <a:schemeClr val="bg1"/>
                    </a:solidFill>
                    <a:latin typeface="UGent Panno Text" panose="02000506040000040003" pitchFamily="2" charset="0"/>
                  </a:endParaRP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B6B592F-6B49-41BE-A60D-9111054E4D01}"/>
                    </a:ext>
                  </a:extLst>
                </p:cNvPr>
                <p:cNvSpPr txBox="1"/>
                <p:nvPr/>
              </p:nvSpPr>
              <p:spPr>
                <a:xfrm>
                  <a:off x="7334519" y="5797997"/>
                  <a:ext cx="2413668" cy="7176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nl-BE" sz="2800" dirty="0">
                      <a:solidFill>
                        <a:schemeClr val="bg1"/>
                      </a:solidFill>
                      <a:latin typeface="UGent Panno Text" panose="02000506040000040003" pitchFamily="2" charset="0"/>
                    </a:rPr>
                    <a:t>Water/</a:t>
                  </a:r>
                  <a:r>
                    <a:rPr lang="nl-BE" sz="2800" dirty="0" err="1">
                      <a:solidFill>
                        <a:schemeClr val="bg1"/>
                      </a:solidFill>
                      <a:latin typeface="UGent Panno Text" panose="02000506040000040003" pitchFamily="2" charset="0"/>
                    </a:rPr>
                    <a:t>Biofim</a:t>
                  </a:r>
                  <a:r>
                    <a:rPr lang="nl-BE" sz="2800" dirty="0">
                      <a:solidFill>
                        <a:schemeClr val="bg1"/>
                      </a:solidFill>
                      <a:latin typeface="UGent Panno Text" panose="02000506040000040003" pitchFamily="2" charset="0"/>
                    </a:rPr>
                    <a:t>?</a:t>
                  </a:r>
                  <a:endParaRPr lang="en-US" sz="2800" dirty="0">
                    <a:solidFill>
                      <a:schemeClr val="bg1"/>
                    </a:solidFill>
                    <a:latin typeface="UGent Panno Text" panose="02000506040000040003" pitchFamily="2" charset="0"/>
                  </a:endParaRPr>
                </a:p>
              </p:txBody>
            </p:sp>
            <p:sp>
              <p:nvSpPr>
                <p:cNvPr id="14" name="Arrow: Right 13">
                  <a:extLst>
                    <a:ext uri="{FF2B5EF4-FFF2-40B4-BE49-F238E27FC236}">
                      <a16:creationId xmlns:a16="http://schemas.microsoft.com/office/drawing/2014/main" id="{158E6BBB-7F50-4D97-A14F-B11363F6BCBC}"/>
                    </a:ext>
                  </a:extLst>
                </p:cNvPr>
                <p:cNvSpPr/>
                <p:nvPr/>
              </p:nvSpPr>
              <p:spPr>
                <a:xfrm rot="5400000">
                  <a:off x="8278842" y="6635914"/>
                  <a:ext cx="320842" cy="204182"/>
                </a:xfrm>
                <a:prstGeom prst="rightArrow">
                  <a:avLst/>
                </a:prstGeom>
                <a:solidFill>
                  <a:schemeClr val="bg1"/>
                </a:solidFill>
                <a:ln w="317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B0D7A9-DCB8-4596-9B5A-54E16A2E39CE}"/>
                </a:ext>
              </a:extLst>
            </p:cNvPr>
            <p:cNvSpPr txBox="1"/>
            <p:nvPr/>
          </p:nvSpPr>
          <p:spPr>
            <a:xfrm flipH="1">
              <a:off x="9091747" y="5360265"/>
              <a:ext cx="821195" cy="503078"/>
            </a:xfrm>
            <a:prstGeom prst="rect">
              <a:avLst/>
            </a:prstGeom>
            <a:solidFill>
              <a:srgbClr val="08A8A4"/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1800" dirty="0">
                  <a:latin typeface="UGent Panno Text" panose="02000506040000040003" pitchFamily="2" charset="0"/>
                </a:rPr>
                <a:t>Water</a:t>
              </a:r>
              <a:endParaRPr lang="en-US" sz="1800" dirty="0">
                <a:latin typeface="UGent Panno Text" panose="0200050604000004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668428"/>
      </p:ext>
    </p:extLst>
  </p:cSld>
  <p:clrMapOvr>
    <a:masterClrMapping/>
  </p:clrMapOvr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Biofilms were cultured on stones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and within a sand column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4</a:t>
            </a:fld>
            <a:endParaRPr lang="en-GB" noProof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F140EB4-5716-413E-8494-3E6C5B7D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51" y="3681563"/>
            <a:ext cx="6435504" cy="48084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9B26FD-E4C1-4E3A-99CB-4376D05C3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693" y="3840616"/>
            <a:ext cx="4372255" cy="474448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70E95B3-8BD7-46E7-AEBF-B2E1ACD93B67}"/>
              </a:ext>
            </a:extLst>
          </p:cNvPr>
          <p:cNvSpPr txBox="1"/>
          <p:nvPr/>
        </p:nvSpPr>
        <p:spPr>
          <a:xfrm>
            <a:off x="1592118" y="2127293"/>
            <a:ext cx="3906982" cy="136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UGent Panno Text" panose="02000506040000040003" pitchFamily="2" charset="0"/>
              </a:rPr>
              <a:t>Dripflow - Visualization “big” biofilms on stones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EC2895-E09D-4EA2-8603-DFC35BB24757}"/>
              </a:ext>
            </a:extLst>
          </p:cNvPr>
          <p:cNvSpPr txBox="1"/>
          <p:nvPr/>
        </p:nvSpPr>
        <p:spPr>
          <a:xfrm>
            <a:off x="7888565" y="2127293"/>
            <a:ext cx="3838664" cy="136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UGent Panno Text" panose="02000506040000040003" pitchFamily="2" charset="0"/>
              </a:rPr>
              <a:t>Flow - Visualization biofilms within pores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24794-5D22-42A5-B66D-A01808DD3286}"/>
              </a:ext>
            </a:extLst>
          </p:cNvPr>
          <p:cNvSpPr txBox="1"/>
          <p:nvPr/>
        </p:nvSpPr>
        <p:spPr>
          <a:xfrm>
            <a:off x="13026329" y="2230708"/>
            <a:ext cx="3393217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3600" dirty="0">
                <a:latin typeface="UGent Panno Text" panose="02000506040000040003" pitchFamily="2" charset="0"/>
              </a:rPr>
              <a:t>General workflow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F60CEA-FC5C-41D7-A504-374938280819}"/>
              </a:ext>
            </a:extLst>
          </p:cNvPr>
          <p:cNvSpPr txBox="1"/>
          <p:nvPr/>
        </p:nvSpPr>
        <p:spPr>
          <a:xfrm>
            <a:off x="12872440" y="3351347"/>
            <a:ext cx="4036695" cy="4923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en-US" sz="3600" dirty="0">
                <a:latin typeface="UGent Panno Text" panose="02000506040000040003" pitchFamily="2" charset="0"/>
              </a:rPr>
              <a:t>Cultivate the biofilm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en-US" sz="3600" dirty="0">
                <a:latin typeface="UGent Panno Text" panose="02000506040000040003" pitchFamily="2" charset="0"/>
              </a:rPr>
              <a:t>Add the contrast agent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en-US" sz="3600" dirty="0">
                <a:latin typeface="UGent Panno Text" panose="02000506040000040003" pitchFamily="2" charset="0"/>
              </a:rPr>
              <a:t>Remove non-attached contrast agent with PBS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AutoNum type="arabicPeriod"/>
            </a:pPr>
            <a:r>
              <a:rPr lang="en-US" sz="3600" dirty="0">
                <a:latin typeface="UGent Panno Text" panose="02000506040000040003" pitchFamily="2" charset="0"/>
              </a:rPr>
              <a:t>µCT scan</a:t>
            </a:r>
          </a:p>
        </p:txBody>
      </p:sp>
    </p:spTree>
    <p:extLst>
      <p:ext uri="{BB962C8B-B14F-4D97-AF65-F5344CB8AC3E}">
        <p14:creationId xmlns:p14="http://schemas.microsoft.com/office/powerpoint/2010/main" val="141395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Numerous contrast agent were tested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and mono-WD POM Gave promising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5</a:t>
            </a:fld>
            <a:endParaRPr lang="en-GB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1CF726-7468-4671-AFB2-EC6CB7D57C59}"/>
              </a:ext>
            </a:extLst>
          </p:cNvPr>
          <p:cNvSpPr txBox="1"/>
          <p:nvPr/>
        </p:nvSpPr>
        <p:spPr>
          <a:xfrm>
            <a:off x="227162" y="3011564"/>
            <a:ext cx="5499100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UGent Panno Text" panose="02000506040000040003" pitchFamily="2" charset="0"/>
              </a:rPr>
              <a:t>Tested, but less promising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093C1E-2076-403F-B780-31D70FC34C23}"/>
              </a:ext>
            </a:extLst>
          </p:cNvPr>
          <p:cNvSpPr txBox="1"/>
          <p:nvPr/>
        </p:nvSpPr>
        <p:spPr>
          <a:xfrm>
            <a:off x="1212223" y="4241374"/>
            <a:ext cx="3906982" cy="4027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KI</a:t>
            </a:r>
          </a:p>
          <a:p>
            <a:pPr marL="742950" indent="-742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KBr</a:t>
            </a:r>
          </a:p>
          <a:p>
            <a:pPr marL="742950" indent="-742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Iron-oxidation</a:t>
            </a:r>
          </a:p>
          <a:p>
            <a:pPr marL="742950" indent="-742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Ba-absorption</a:t>
            </a:r>
          </a:p>
          <a:p>
            <a:pPr marL="742950" indent="-7429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UGent Panno Text" panose="02000506040000040003" pitchFamily="2" charset="0"/>
              </a:rPr>
              <a:t>PTA</a:t>
            </a:r>
          </a:p>
          <a:p>
            <a:pPr marL="742950" indent="-742950">
              <a:lnSpc>
                <a:spcPct val="120000"/>
              </a:lnSpc>
              <a:buAutoNum type="arabicPeriod"/>
            </a:pPr>
            <a:endParaRPr lang="nl-BE" sz="3600" dirty="0">
              <a:latin typeface="UGent Panno Text" panose="02000506040000040003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946C8EA-7F5E-445D-B003-0CCADF8585DF}"/>
              </a:ext>
            </a:extLst>
          </p:cNvPr>
          <p:cNvGrpSpPr/>
          <p:nvPr/>
        </p:nvGrpSpPr>
        <p:grpSpPr>
          <a:xfrm>
            <a:off x="8076732" y="2443380"/>
            <a:ext cx="6718300" cy="5825635"/>
            <a:chOff x="8171982" y="2992514"/>
            <a:chExt cx="6718300" cy="58256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09681C-B6E7-44A3-94A3-21B9353C6BD7}"/>
                </a:ext>
              </a:extLst>
            </p:cNvPr>
            <p:cNvSpPr txBox="1"/>
            <p:nvPr/>
          </p:nvSpPr>
          <p:spPr>
            <a:xfrm>
              <a:off x="8171982" y="2992514"/>
              <a:ext cx="6718300" cy="703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nl-BE" sz="3600" dirty="0">
                  <a:latin typeface="UGent Panno Text" panose="02000506040000040003" pitchFamily="2" charset="0"/>
                </a:rPr>
                <a:t>Mono-WD POM: Dripflow experiment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DFACD2-48C4-44B4-A615-C5A195B77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70141" y="3696168"/>
              <a:ext cx="5121981" cy="512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3259776"/>
      </p:ext>
    </p:extLst>
  </p:cSld>
  <p:clrMapOvr>
    <a:masterClrMapping/>
  </p:clrMapOvr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Visualizing</a:t>
            </a:r>
            <a:r>
              <a:rPr lang="nl-BE" u="none" dirty="0">
                <a:latin typeface="UGent Panno Text" panose="02000506040000040003" pitchFamily="2" charset="0"/>
              </a:rPr>
              <a:t> biofilms i</a:t>
            </a:r>
            <a:r>
              <a:rPr lang="en-US" u="none" dirty="0" err="1">
                <a:latin typeface="UGent Panno Text" panose="02000506040000040003" pitchFamily="2" charset="0"/>
              </a:rPr>
              <a:t>nside</a:t>
            </a:r>
            <a:r>
              <a:rPr lang="en-US" u="none" dirty="0">
                <a:latin typeface="UGent Panno Text" panose="02000506040000040003" pitchFamily="2" charset="0"/>
              </a:rPr>
              <a:t> the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flow cell remains challenging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676764-28D6-408B-A776-6B240BF9D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1" y="2456264"/>
            <a:ext cx="11691071" cy="579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04607"/>
      </p:ext>
    </p:extLst>
  </p:cSld>
  <p:clrMapOvr>
    <a:masterClrMapping/>
  </p:clrMapOvr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8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five contrast agents were compared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Isotonic lugol and Hf-WD POM were promising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7</a:t>
            </a:fld>
            <a:endParaRPr lang="en-GB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BE85A-A74A-4456-B50C-D98C162513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15" t="5487" r="24685" b="7550"/>
          <a:stretch/>
        </p:blipFill>
        <p:spPr>
          <a:xfrm>
            <a:off x="3888983" y="2062308"/>
            <a:ext cx="2180806" cy="31744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581442-AAB3-4196-92E2-9142668CD7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5" t="5487" r="77874"/>
          <a:stretch/>
        </p:blipFill>
        <p:spPr>
          <a:xfrm>
            <a:off x="3906021" y="5471195"/>
            <a:ext cx="2163768" cy="31744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7EB9344-8E7B-4169-9B0A-C7154677CFC8}"/>
              </a:ext>
            </a:extLst>
          </p:cNvPr>
          <p:cNvGrpSpPr/>
          <p:nvPr/>
        </p:nvGrpSpPr>
        <p:grpSpPr>
          <a:xfrm>
            <a:off x="6614249" y="2053681"/>
            <a:ext cx="8976271" cy="6605033"/>
            <a:chOff x="6629004" y="2729853"/>
            <a:chExt cx="8976271" cy="660503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177643-E8E0-4805-ADFF-3C3F7850F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08"/>
            <a:stretch/>
          </p:blipFill>
          <p:spPr>
            <a:xfrm>
              <a:off x="10847987" y="6151849"/>
              <a:ext cx="4757288" cy="31830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12E408-6814-4EDA-B277-2EBD9F790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004" y="2738480"/>
              <a:ext cx="3178893" cy="31744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9A6BE5-B706-45BD-BDFA-AFC667AC3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004" y="6147367"/>
              <a:ext cx="3178893" cy="317889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2B4F5E-AA06-4C9E-B3FB-FF02186EAD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08"/>
            <a:stretch/>
          </p:blipFill>
          <p:spPr>
            <a:xfrm>
              <a:off x="10833232" y="2729853"/>
              <a:ext cx="4757288" cy="3183036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3298B8-7A5C-4BBD-A453-A450CF1A678E}"/>
              </a:ext>
            </a:extLst>
          </p:cNvPr>
          <p:cNvSpPr txBox="1"/>
          <p:nvPr/>
        </p:nvSpPr>
        <p:spPr>
          <a:xfrm>
            <a:off x="699509" y="6706573"/>
            <a:ext cx="2446412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3600" dirty="0">
                <a:latin typeface="UGent Panno Text" panose="02000506040000040003" pitchFamily="2" charset="0"/>
              </a:rPr>
              <a:t>Isotonic lugol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DCC510-DCE7-49AA-9CF4-02482C651730}"/>
              </a:ext>
            </a:extLst>
          </p:cNvPr>
          <p:cNvSpPr txBox="1"/>
          <p:nvPr/>
        </p:nvSpPr>
        <p:spPr>
          <a:xfrm>
            <a:off x="699509" y="3205166"/>
            <a:ext cx="2446412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3600" dirty="0">
                <a:latin typeface="UGent Panno Text" panose="02000506040000040003" pitchFamily="2" charset="0"/>
              </a:rPr>
              <a:t>Hf-WD POM</a:t>
            </a:r>
          </a:p>
        </p:txBody>
      </p:sp>
    </p:spTree>
    <p:extLst>
      <p:ext uri="{BB962C8B-B14F-4D97-AF65-F5344CB8AC3E}">
        <p14:creationId xmlns:p14="http://schemas.microsoft.com/office/powerpoint/2010/main" val="2105272669"/>
      </p:ext>
    </p:extLst>
  </p:cSld>
  <p:clrMapOvr>
    <a:masterClrMapping/>
  </p:clrMapOvr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578918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3D visualization of the biofilm structure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8</a:t>
            </a:fld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752D21-4D61-437A-8201-80453B99A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193002"/>
            <a:ext cx="6755701" cy="67557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5F16E4-89FA-4D4F-89A4-B224842086AE}"/>
              </a:ext>
            </a:extLst>
          </p:cNvPr>
          <p:cNvSpPr txBox="1"/>
          <p:nvPr/>
        </p:nvSpPr>
        <p:spPr>
          <a:xfrm>
            <a:off x="1285764" y="3435730"/>
            <a:ext cx="2446412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BE" sz="3600" dirty="0">
                <a:latin typeface="UGent Panno Text" panose="02000506040000040003" pitchFamily="2" charset="0"/>
              </a:rPr>
              <a:t>Hf-WD POM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44DE0D-785A-47E6-BAE1-5D27CF226076}"/>
              </a:ext>
            </a:extLst>
          </p:cNvPr>
          <p:cNvSpPr txBox="1"/>
          <p:nvPr/>
        </p:nvSpPr>
        <p:spPr>
          <a:xfrm>
            <a:off x="1285764" y="6503859"/>
            <a:ext cx="2446412" cy="703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UGent Panno Text" panose="02000506040000040003" pitchFamily="2" charset="0"/>
              </a:rPr>
              <a:t>Isotonic </a:t>
            </a:r>
            <a:r>
              <a:rPr lang="nl-BE" sz="3600" dirty="0">
                <a:latin typeface="UGent Panno Text" panose="02000506040000040003" pitchFamily="2" charset="0"/>
              </a:rPr>
              <a:t>lugol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72CD9-461C-429D-8412-F7DCD9A0F7C4}"/>
              </a:ext>
            </a:extLst>
          </p:cNvPr>
          <p:cNvSpPr txBox="1"/>
          <p:nvPr/>
        </p:nvSpPr>
        <p:spPr>
          <a:xfrm>
            <a:off x="12157235" y="4876800"/>
            <a:ext cx="4532180" cy="1368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dirty="0">
                <a:latin typeface="UGent Panno Text" panose="02000506040000040003" pitchFamily="2" charset="0"/>
              </a:rPr>
              <a:t>Both contrast agents can be used complementary</a:t>
            </a:r>
          </a:p>
        </p:txBody>
      </p:sp>
    </p:spTree>
    <p:extLst>
      <p:ext uri="{BB962C8B-B14F-4D97-AF65-F5344CB8AC3E}">
        <p14:creationId xmlns:p14="http://schemas.microsoft.com/office/powerpoint/2010/main" val="206169854"/>
      </p:ext>
    </p:extLst>
  </p:cSld>
  <p:clrMapOvr>
    <a:masterClrMapping/>
  </p:clrMapOvr>
  <p:extLst mod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4F4D-1724-4D6E-9754-A5BDF248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96" y="900000"/>
            <a:ext cx="15705282" cy="863693"/>
          </a:xfrm>
        </p:spPr>
        <p:txBody>
          <a:bodyPr/>
          <a:lstStyle/>
          <a:p>
            <a:r>
              <a:rPr lang="en-US" u="none" dirty="0">
                <a:latin typeface="UGent Panno Text" panose="02000506040000040003" pitchFamily="2" charset="0"/>
              </a:rPr>
              <a:t>Isotonic lugol visualizes potential biofilms inside </a:t>
            </a:r>
            <a:br>
              <a:rPr lang="en-US" u="none" dirty="0">
                <a:latin typeface="UGent Panno Text" panose="02000506040000040003" pitchFamily="2" charset="0"/>
              </a:rPr>
            </a:br>
            <a:r>
              <a:rPr lang="en-US" u="none" dirty="0">
                <a:latin typeface="UGent Panno Text" panose="02000506040000040003" pitchFamily="2" charset="0"/>
              </a:rPr>
              <a:t>porous media but segmentation remains difficult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2020-7A78-4F18-9223-113AAAD50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590520" y="8948703"/>
            <a:ext cx="921880" cy="519289"/>
          </a:xfrm>
        </p:spPr>
        <p:txBody>
          <a:bodyPr/>
          <a:lstStyle/>
          <a:p>
            <a:fld id="{7AE184E0-0BD4-4705-A12B-9B71DDE63301}" type="slidenum">
              <a:rPr lang="en-GB" noProof="0" smtClean="0"/>
              <a:t>9</a:t>
            </a:fld>
            <a:endParaRPr lang="en-GB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93688B-AF2A-453E-B367-EAA3473D3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379" y="2089954"/>
            <a:ext cx="6858749" cy="6858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F44226-D52D-4A41-9AD4-F5AB96E42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2" r="15159"/>
          <a:stretch/>
        </p:blipFill>
        <p:spPr>
          <a:xfrm rot="5400000">
            <a:off x="-340389" y="3485360"/>
            <a:ext cx="6858751" cy="406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4368"/>
      </p:ext>
    </p:extLst>
  </p:cSld>
  <p:clrMapOvr>
    <a:masterClrMapping/>
  </p:clrMapOvr>
  <p:extLst mod="1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eit G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0">
          <a:solidFill>
            <a:srgbClr val="1E64C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rgbClr val="1E64C8"/>
          </a:solidFill>
          <a:headEnd type="triangle" w="lg" len="lg"/>
          <a:tailEnd type="triangl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120000"/>
          </a:lnSpc>
          <a:defRPr sz="25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-UK-RE_1_0_13.potx" id="{944A9EE0-6014-4BF9-8B04-EBA64DFFCFC4}" vid="{B8407E16-E85B-44F6-A069-871B02FA89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43D96E506A014DBE714040E5AF9AEC" ma:contentTypeVersion="14" ma:contentTypeDescription="Een nieuw document maken." ma:contentTypeScope="" ma:versionID="77be56d269dfe43858c6c21103d1e5ca">
  <xsd:schema xmlns:xsd="http://www.w3.org/2001/XMLSchema" xmlns:xs="http://www.w3.org/2001/XMLSchema" xmlns:p="http://schemas.microsoft.com/office/2006/metadata/properties" xmlns:ns3="8f55a228-4e6a-4e20-9588-cb37277e13ee" xmlns:ns4="6f55e950-31a6-446f-893a-ec17b70e2fc0" targetNamespace="http://schemas.microsoft.com/office/2006/metadata/properties" ma:root="true" ma:fieldsID="3dd5b0ce29707bb5f2c3a84200228caf" ns3:_="" ns4:_="">
    <xsd:import namespace="8f55a228-4e6a-4e20-9588-cb37277e13ee"/>
    <xsd:import namespace="6f55e950-31a6-446f-893a-ec17b70e2fc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55a228-4e6a-4e20-9588-cb37277e13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5e950-31a6-446f-893a-ec17b70e2fc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01A7F3A-1343-4BED-B01A-F538396851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DF9855-11ED-46FB-B520-198EAE7629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55a228-4e6a-4e20-9588-cb37277e13ee"/>
    <ds:schemaRef ds:uri="6f55e950-31a6-446f-893a-ec17b70e2fc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0FA8D4-FB05-47BB-AAEB-031214919A6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f55e950-31a6-446f-893a-ec17b70e2fc0"/>
    <ds:schemaRef ds:uri="8f55a228-4e6a-4e20-9588-cb37277e13e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Powerpoint_UGent_EN_WE</Template>
  <TotalTime>5662</TotalTime>
  <Words>440</Words>
  <Application>Microsoft Office PowerPoint</Application>
  <PresentationFormat>Custom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UGent Panno Text</vt:lpstr>
      <vt:lpstr>Office Theme</vt:lpstr>
      <vt:lpstr>Visualizing biofilms within porous media using contrast-enhancing staining agents</vt:lpstr>
      <vt:lpstr>Biofilms colonize the pore space affecting  the material properties and water transport</vt:lpstr>
      <vt:lpstr>µCT can visualize the interior of opaque materials, but cannot distinguish biofilms from water</vt:lpstr>
      <vt:lpstr>Biofilms were cultured on stones  and within a sand column</vt:lpstr>
      <vt:lpstr>Numerous contrast agent were tested  and mono-WD POM Gave promising results</vt:lpstr>
      <vt:lpstr>Visualizing biofilms inside the  flow cell remains challenging</vt:lpstr>
      <vt:lpstr>five contrast agents were compared  Isotonic lugol and Hf-WD POM were promising</vt:lpstr>
      <vt:lpstr>3D visualization of the biofilm structure </vt:lpstr>
      <vt:lpstr>Isotonic lugol visualizes potential biofilms inside  porous media but segmentation remains difficult</vt:lpstr>
      <vt:lpstr>Conclusions and future research</vt:lpstr>
      <vt:lpstr>PowerPoint Presentation</vt:lpstr>
      <vt:lpstr>Laurenz Schröer Postdoctoral researcher and Facility manager for EXCITE  Department of geology - pprogress  E Laurenz.Schroer@ugent.be T +32 9 264 46 33  www.ugent.be  </vt:lpstr>
    </vt:vector>
  </TitlesOfParts>
  <Company>UGent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doctoraat eerste 6 maanden</dc:title>
  <dc:creator>Laurenz Schröer</dc:creator>
  <cp:lastModifiedBy>Laurenz Schröer</cp:lastModifiedBy>
  <cp:revision>373</cp:revision>
  <cp:lastPrinted>2017-10-16T11:40:22Z</cp:lastPrinted>
  <dcterms:created xsi:type="dcterms:W3CDTF">2017-10-10T13:33:36Z</dcterms:created>
  <dcterms:modified xsi:type="dcterms:W3CDTF">2022-05-19T16:03:22Z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d to">
    <vt:lpwstr>Ghent University</vt:lpwstr>
  </property>
  <property fmtid="{D5CDD505-2E9C-101B-9397-08002B2CF9AE}" pid="3" name="Version">
    <vt:lpwstr>1.0</vt:lpwstr>
  </property>
  <property fmtid="{D5CDD505-2E9C-101B-9397-08002B2CF9AE}" pid="4" name="Date">
    <vt:filetime>2016-09-20T22:00:00Z</vt:filetime>
  </property>
  <property fmtid="{D5CDD505-2E9C-101B-9397-08002B2CF9AE}" pid="5" name="Build">
    <vt:i4>13</vt:i4>
  </property>
  <property fmtid="{D5CDD505-2E9C-101B-9397-08002B2CF9AE}" pid="6" name="Cmt 1">
    <vt:lpwstr>create</vt:lpwstr>
  </property>
  <property fmtid="{D5CDD505-2E9C-101B-9397-08002B2CF9AE}" pid="7" name="Cmt 2">
    <vt:lpwstr>1st draft</vt:lpwstr>
  </property>
  <property fmtid="{D5CDD505-2E9C-101B-9397-08002B2CF9AE}" pid="8" name="Cmt 3">
    <vt:lpwstr>Corporate splitt off</vt:lpwstr>
  </property>
  <property fmtid="{D5CDD505-2E9C-101B-9397-08002B2CF9AE}" pid="9" name="Cmt 4">
    <vt:lpwstr>2nd draft</vt:lpwstr>
  </property>
  <property fmtid="{D5CDD505-2E9C-101B-9397-08002B2CF9AE}" pid="10" name="Cmt 5">
    <vt:lpwstr>set text box and shape defaults</vt:lpwstr>
  </property>
  <property fmtid="{D5CDD505-2E9C-101B-9397-08002B2CF9AE}" pid="11" name="Cmt 6">
    <vt:lpwstr>end slide text acc. to letter</vt:lpwstr>
  </property>
  <property fmtid="{D5CDD505-2E9C-101B-9397-08002B2CF9AE}" pid="12" name="Cmt 7">
    <vt:lpwstr>logo opening slide sharpened</vt:lpwstr>
  </property>
  <property fmtid="{D5CDD505-2E9C-101B-9397-08002B2CF9AE}" pid="13" name="Cmt 8-9">
    <vt:lpwstr>comments 19-9-2016</vt:lpwstr>
  </property>
  <property fmtid="{D5CDD505-2E9C-101B-9397-08002B2CF9AE}" pid="14" name="Cmt 10">
    <vt:lpwstr>social media data redesigned</vt:lpwstr>
  </property>
  <property fmtid="{D5CDD505-2E9C-101B-9397-08002B2CF9AE}" pid="15" name="Cmt 11">
    <vt:lpwstr>Title Slide renamed to TitleSlide</vt:lpwstr>
  </property>
  <property fmtid="{D5CDD505-2E9C-101B-9397-08002B2CF9AE}" pid="16" name="Cmt 12">
    <vt:lpwstr>Title and text size</vt:lpwstr>
  </property>
  <property fmtid="{D5CDD505-2E9C-101B-9397-08002B2CF9AE}" pid="17" name="Cmt 13">
    <vt:lpwstr>socmed pictos &gt; normal view</vt:lpwstr>
  </property>
  <property fmtid="{D5CDD505-2E9C-101B-9397-08002B2CF9AE}" pid="18" name="ContentTypeId">
    <vt:lpwstr>0x0101003A43D96E506A014DBE714040E5AF9AEC</vt:lpwstr>
  </property>
</Properties>
</file>