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62" r:id="rId4"/>
    <p:sldId id="263" r:id="rId5"/>
    <p:sldId id="264" r:id="rId6"/>
    <p:sldId id="265" r:id="rId7"/>
    <p:sldId id="266" r:id="rId8"/>
    <p:sldId id="270" r:id="rId9"/>
    <p:sldId id="271" r:id="rId10"/>
    <p:sldId id="272" r:id="rId11"/>
    <p:sldId id="268" r:id="rId12"/>
    <p:sldId id="269"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3E795-9618-4402-A71C-F75A0BD3B642}" v="1" dt="2022-05-20T10:30:22.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nn Tveit" userId="2ec6b766-652e-4f4e-ac38-035976763037" providerId="ADAL" clId="{A40D67F6-8635-47F0-935F-996CD7F2BD31}"/>
    <pc:docChg chg="undo custSel addSld delSld modSld">
      <pc:chgData name="Svenn Tveit" userId="2ec6b766-652e-4f4e-ac38-035976763037" providerId="ADAL" clId="{A40D67F6-8635-47F0-935F-996CD7F2BD31}" dt="2022-05-13T08:17:41.962" v="102"/>
      <pc:docMkLst>
        <pc:docMk/>
      </pc:docMkLst>
      <pc:sldChg chg="modTransition">
        <pc:chgData name="Svenn Tveit" userId="2ec6b766-652e-4f4e-ac38-035976763037" providerId="ADAL" clId="{A40D67F6-8635-47F0-935F-996CD7F2BD31}" dt="2022-05-13T07:14:26.239" v="79"/>
        <pc:sldMkLst>
          <pc:docMk/>
          <pc:sldMk cId="3271314407" sldId="257"/>
        </pc:sldMkLst>
      </pc:sldChg>
      <pc:sldChg chg="modTransition modAnim">
        <pc:chgData name="Svenn Tveit" userId="2ec6b766-652e-4f4e-ac38-035976763037" providerId="ADAL" clId="{A40D67F6-8635-47F0-935F-996CD7F2BD31}" dt="2022-05-13T07:38:13.197" v="96"/>
        <pc:sldMkLst>
          <pc:docMk/>
          <pc:sldMk cId="2842848181" sldId="261"/>
        </pc:sldMkLst>
      </pc:sldChg>
      <pc:sldChg chg="addSp delSp modSp mod modTransition modAnim">
        <pc:chgData name="Svenn Tveit" userId="2ec6b766-652e-4f4e-ac38-035976763037" providerId="ADAL" clId="{A40D67F6-8635-47F0-935F-996CD7F2BD31}" dt="2022-05-13T07:45:12.987" v="97"/>
        <pc:sldMkLst>
          <pc:docMk/>
          <pc:sldMk cId="560848748" sldId="262"/>
        </pc:sldMkLst>
        <pc:spChg chg="mod">
          <ac:chgData name="Svenn Tveit" userId="2ec6b766-652e-4f4e-ac38-035976763037" providerId="ADAL" clId="{A40D67F6-8635-47F0-935F-996CD7F2BD31}" dt="2022-05-13T07:08:28.844" v="54" actId="21"/>
          <ac:spMkLst>
            <pc:docMk/>
            <pc:sldMk cId="560848748" sldId="262"/>
            <ac:spMk id="3" creationId="{8C43C7EB-210A-4406-A6CF-746FB0552158}"/>
          </ac:spMkLst>
        </pc:spChg>
        <pc:spChg chg="add del mod">
          <ac:chgData name="Svenn Tveit" userId="2ec6b766-652e-4f4e-ac38-035976763037" providerId="ADAL" clId="{A40D67F6-8635-47F0-935F-996CD7F2BD31}" dt="2022-05-13T07:06:38.338" v="19" actId="478"/>
          <ac:spMkLst>
            <pc:docMk/>
            <pc:sldMk cId="560848748" sldId="262"/>
            <ac:spMk id="4" creationId="{287D30F0-FEA8-89B3-9EA3-F3F655635372}"/>
          </ac:spMkLst>
        </pc:spChg>
        <pc:spChg chg="add mod">
          <ac:chgData name="Svenn Tveit" userId="2ec6b766-652e-4f4e-ac38-035976763037" providerId="ADAL" clId="{A40D67F6-8635-47F0-935F-996CD7F2BD31}" dt="2022-05-13T07:07:16.683" v="38" actId="1035"/>
          <ac:spMkLst>
            <pc:docMk/>
            <pc:sldMk cId="560848748" sldId="262"/>
            <ac:spMk id="6" creationId="{EE93D2C0-535F-FA18-01F2-18B89AA18F03}"/>
          </ac:spMkLst>
        </pc:spChg>
        <pc:spChg chg="add mod">
          <ac:chgData name="Svenn Tveit" userId="2ec6b766-652e-4f4e-ac38-035976763037" providerId="ADAL" clId="{A40D67F6-8635-47F0-935F-996CD7F2BD31}" dt="2022-05-13T07:08:07.457" v="51" actId="1036"/>
          <ac:spMkLst>
            <pc:docMk/>
            <pc:sldMk cId="560848748" sldId="262"/>
            <ac:spMk id="7" creationId="{D4F48EB2-6954-ADBA-C5EB-615EEA469D90}"/>
          </ac:spMkLst>
        </pc:spChg>
        <pc:spChg chg="add mod">
          <ac:chgData name="Svenn Tveit" userId="2ec6b766-652e-4f4e-ac38-035976763037" providerId="ADAL" clId="{A40D67F6-8635-47F0-935F-996CD7F2BD31}" dt="2022-05-13T07:08:48.978" v="64" actId="1035"/>
          <ac:spMkLst>
            <pc:docMk/>
            <pc:sldMk cId="560848748" sldId="262"/>
            <ac:spMk id="8" creationId="{7A37744C-46DD-CAFC-835D-1C249EEFA13D}"/>
          </ac:spMkLst>
        </pc:spChg>
      </pc:sldChg>
      <pc:sldChg chg="modTransition">
        <pc:chgData name="Svenn Tveit" userId="2ec6b766-652e-4f4e-ac38-035976763037" providerId="ADAL" clId="{A40D67F6-8635-47F0-935F-996CD7F2BD31}" dt="2022-05-13T07:14:36.239" v="82"/>
        <pc:sldMkLst>
          <pc:docMk/>
          <pc:sldMk cId="2744855662" sldId="263"/>
        </pc:sldMkLst>
      </pc:sldChg>
      <pc:sldChg chg="modTransition modAnim">
        <pc:chgData name="Svenn Tveit" userId="2ec6b766-652e-4f4e-ac38-035976763037" providerId="ADAL" clId="{A40D67F6-8635-47F0-935F-996CD7F2BD31}" dt="2022-05-13T07:16:34.058" v="94"/>
        <pc:sldMkLst>
          <pc:docMk/>
          <pc:sldMk cId="1591432692" sldId="264"/>
        </pc:sldMkLst>
      </pc:sldChg>
      <pc:sldChg chg="modTransition modAnim">
        <pc:chgData name="Svenn Tveit" userId="2ec6b766-652e-4f4e-ac38-035976763037" providerId="ADAL" clId="{A40D67F6-8635-47F0-935F-996CD7F2BD31}" dt="2022-05-13T07:58:18.213" v="100"/>
        <pc:sldMkLst>
          <pc:docMk/>
          <pc:sldMk cId="2582028440" sldId="265"/>
        </pc:sldMkLst>
      </pc:sldChg>
      <pc:sldChg chg="modTransition modAnim">
        <pc:chgData name="Svenn Tveit" userId="2ec6b766-652e-4f4e-ac38-035976763037" providerId="ADAL" clId="{A40D67F6-8635-47F0-935F-996CD7F2BD31}" dt="2022-05-13T07:15:16.391" v="88"/>
        <pc:sldMkLst>
          <pc:docMk/>
          <pc:sldMk cId="246991790" sldId="266"/>
        </pc:sldMkLst>
      </pc:sldChg>
      <pc:sldChg chg="modTransition modAnim">
        <pc:chgData name="Svenn Tveit" userId="2ec6b766-652e-4f4e-ac38-035976763037" providerId="ADAL" clId="{A40D67F6-8635-47F0-935F-996CD7F2BD31}" dt="2022-05-13T08:17:41.962" v="102"/>
        <pc:sldMkLst>
          <pc:docMk/>
          <pc:sldMk cId="1607201817" sldId="268"/>
        </pc:sldMkLst>
      </pc:sldChg>
      <pc:sldChg chg="modTransition modAnim">
        <pc:chgData name="Svenn Tveit" userId="2ec6b766-652e-4f4e-ac38-035976763037" providerId="ADAL" clId="{A40D67F6-8635-47F0-935F-996CD7F2BD31}" dt="2022-05-13T07:15:07.908" v="87"/>
        <pc:sldMkLst>
          <pc:docMk/>
          <pc:sldMk cId="2494393015" sldId="270"/>
        </pc:sldMkLst>
      </pc:sldChg>
      <pc:sldChg chg="modTransition modAnim">
        <pc:chgData name="Svenn Tveit" userId="2ec6b766-652e-4f4e-ac38-035976763037" providerId="ADAL" clId="{A40D67F6-8635-47F0-935F-996CD7F2BD31}" dt="2022-05-13T07:15:30.533" v="91"/>
        <pc:sldMkLst>
          <pc:docMk/>
          <pc:sldMk cId="1649765727" sldId="271"/>
        </pc:sldMkLst>
      </pc:sldChg>
      <pc:sldChg chg="modTransition modAnim">
        <pc:chgData name="Svenn Tveit" userId="2ec6b766-652e-4f4e-ac38-035976763037" providerId="ADAL" clId="{A40D67F6-8635-47F0-935F-996CD7F2BD31}" dt="2022-05-13T08:15:55.027" v="101"/>
        <pc:sldMkLst>
          <pc:docMk/>
          <pc:sldMk cId="3447895856" sldId="272"/>
        </pc:sldMkLst>
      </pc:sldChg>
      <pc:sldChg chg="modSp new del mod">
        <pc:chgData name="Svenn Tveit" userId="2ec6b766-652e-4f4e-ac38-035976763037" providerId="ADAL" clId="{A40D67F6-8635-47F0-935F-996CD7F2BD31}" dt="2022-05-13T07:07:35.168" v="39" actId="47"/>
        <pc:sldMkLst>
          <pc:docMk/>
          <pc:sldMk cId="476815271" sldId="273"/>
        </pc:sldMkLst>
        <pc:spChg chg="mod">
          <ac:chgData name="Svenn Tveit" userId="2ec6b766-652e-4f4e-ac38-035976763037" providerId="ADAL" clId="{A40D67F6-8635-47F0-935F-996CD7F2BD31}" dt="2022-05-13T07:07:03.452" v="27" actId="14100"/>
          <ac:spMkLst>
            <pc:docMk/>
            <pc:sldMk cId="476815271" sldId="273"/>
            <ac:spMk id="3" creationId="{EB00F2A6-397E-F797-CEAD-F9ED3C74B140}"/>
          </ac:spMkLst>
        </pc:spChg>
      </pc:sldChg>
      <pc:sldChg chg="modSp new add del mod">
        <pc:chgData name="Svenn Tveit" userId="2ec6b766-652e-4f4e-ac38-035976763037" providerId="ADAL" clId="{A40D67F6-8635-47F0-935F-996CD7F2BD31}" dt="2022-05-13T07:09:39.530" v="69" actId="2696"/>
        <pc:sldMkLst>
          <pc:docMk/>
          <pc:sldMk cId="3520009075" sldId="273"/>
        </pc:sldMkLst>
        <pc:spChg chg="mod">
          <ac:chgData name="Svenn Tveit" userId="2ec6b766-652e-4f4e-ac38-035976763037" providerId="ADAL" clId="{A40D67F6-8635-47F0-935F-996CD7F2BD31}" dt="2022-05-13T07:08:40.004" v="59" actId="14100"/>
          <ac:spMkLst>
            <pc:docMk/>
            <pc:sldMk cId="3520009075" sldId="273"/>
            <ac:spMk id="3" creationId="{C35D445A-7FFE-40F0-4683-0B71E900D931}"/>
          </ac:spMkLst>
        </pc:spChg>
      </pc:sldChg>
    </pc:docChg>
  </pc:docChgLst>
  <pc:docChgLst>
    <pc:chgData name="Svenn Tveit" userId="2ec6b766-652e-4f4e-ac38-035976763037" providerId="ADAL" clId="{EA33E795-9618-4402-A71C-F75A0BD3B642}"/>
    <pc:docChg chg="undo redo custSel addSld delSld modSld">
      <pc:chgData name="Svenn Tveit" userId="2ec6b766-652e-4f4e-ac38-035976763037" providerId="ADAL" clId="{EA33E795-9618-4402-A71C-F75A0BD3B642}" dt="2022-05-20T10:30:36.029" v="1586" actId="20577"/>
      <pc:docMkLst>
        <pc:docMk/>
      </pc:docMkLst>
      <pc:sldChg chg="modSp mod">
        <pc:chgData name="Svenn Tveit" userId="2ec6b766-652e-4f4e-ac38-035976763037" providerId="ADAL" clId="{EA33E795-9618-4402-A71C-F75A0BD3B642}" dt="2022-05-10T10:26:32.139" v="1129" actId="6549"/>
        <pc:sldMkLst>
          <pc:docMk/>
          <pc:sldMk cId="2842848181" sldId="261"/>
        </pc:sldMkLst>
        <pc:spChg chg="mod">
          <ac:chgData name="Svenn Tveit" userId="2ec6b766-652e-4f4e-ac38-035976763037" providerId="ADAL" clId="{EA33E795-9618-4402-A71C-F75A0BD3B642}" dt="2022-05-10T10:26:32.139" v="1129" actId="6549"/>
          <ac:spMkLst>
            <pc:docMk/>
            <pc:sldMk cId="2842848181" sldId="261"/>
            <ac:spMk id="6" creationId="{3E9EC602-8ADA-4B57-BF38-F08914762F1F}"/>
          </ac:spMkLst>
        </pc:spChg>
      </pc:sldChg>
      <pc:sldChg chg="modSp mod">
        <pc:chgData name="Svenn Tveit" userId="2ec6b766-652e-4f4e-ac38-035976763037" providerId="ADAL" clId="{EA33E795-9618-4402-A71C-F75A0BD3B642}" dt="2022-05-11T07:45:26.235" v="1464" actId="20577"/>
        <pc:sldMkLst>
          <pc:docMk/>
          <pc:sldMk cId="560848748" sldId="262"/>
        </pc:sldMkLst>
        <pc:spChg chg="mod">
          <ac:chgData name="Svenn Tveit" userId="2ec6b766-652e-4f4e-ac38-035976763037" providerId="ADAL" clId="{EA33E795-9618-4402-A71C-F75A0BD3B642}" dt="2022-05-11T07:45:26.235" v="1464" actId="20577"/>
          <ac:spMkLst>
            <pc:docMk/>
            <pc:sldMk cId="560848748" sldId="262"/>
            <ac:spMk id="3" creationId="{8C43C7EB-210A-4406-A6CF-746FB0552158}"/>
          </ac:spMkLst>
        </pc:spChg>
      </pc:sldChg>
      <pc:sldChg chg="modSp">
        <pc:chgData name="Svenn Tveit" userId="2ec6b766-652e-4f4e-ac38-035976763037" providerId="ADAL" clId="{EA33E795-9618-4402-A71C-F75A0BD3B642}" dt="2022-05-11T07:59:29.661" v="1469" actId="20577"/>
        <pc:sldMkLst>
          <pc:docMk/>
          <pc:sldMk cId="2744855662" sldId="263"/>
        </pc:sldMkLst>
        <pc:spChg chg="mod">
          <ac:chgData name="Svenn Tveit" userId="2ec6b766-652e-4f4e-ac38-035976763037" providerId="ADAL" clId="{EA33E795-9618-4402-A71C-F75A0BD3B642}" dt="2022-05-11T07:59:29.661" v="1469" actId="20577"/>
          <ac:spMkLst>
            <pc:docMk/>
            <pc:sldMk cId="2744855662" sldId="263"/>
            <ac:spMk id="3" creationId="{569D35DE-51DD-4E26-A0D8-18E334D90257}"/>
          </ac:spMkLst>
        </pc:spChg>
      </pc:sldChg>
      <pc:sldChg chg="addSp delSp modSp mod">
        <pc:chgData name="Svenn Tveit" userId="2ec6b766-652e-4f4e-ac38-035976763037" providerId="ADAL" clId="{EA33E795-9618-4402-A71C-F75A0BD3B642}" dt="2022-05-11T12:08:32.219" v="1561" actId="20577"/>
        <pc:sldMkLst>
          <pc:docMk/>
          <pc:sldMk cId="1591432692" sldId="264"/>
        </pc:sldMkLst>
        <pc:spChg chg="mod">
          <ac:chgData name="Svenn Tveit" userId="2ec6b766-652e-4f4e-ac38-035976763037" providerId="ADAL" clId="{EA33E795-9618-4402-A71C-F75A0BD3B642}" dt="2022-05-11T12:08:32.219" v="1561" actId="20577"/>
          <ac:spMkLst>
            <pc:docMk/>
            <pc:sldMk cId="1591432692" sldId="264"/>
            <ac:spMk id="3" creationId="{995B659C-B82D-4E93-BBA8-47D9BD4FC263}"/>
          </ac:spMkLst>
        </pc:spChg>
        <pc:spChg chg="add del mod">
          <ac:chgData name="Svenn Tveit" userId="2ec6b766-652e-4f4e-ac38-035976763037" providerId="ADAL" clId="{EA33E795-9618-4402-A71C-F75A0BD3B642}" dt="2022-05-11T06:41:42.136" v="1243" actId="1076"/>
          <ac:spMkLst>
            <pc:docMk/>
            <pc:sldMk cId="1591432692" sldId="264"/>
            <ac:spMk id="4" creationId="{B0E80210-99DE-4E93-9D4E-EBAD11D4CE05}"/>
          </ac:spMkLst>
        </pc:spChg>
        <pc:spChg chg="add del mod">
          <ac:chgData name="Svenn Tveit" userId="2ec6b766-652e-4f4e-ac38-035976763037" providerId="ADAL" clId="{EA33E795-9618-4402-A71C-F75A0BD3B642}" dt="2022-05-11T06:46:32.041" v="1369" actId="478"/>
          <ac:spMkLst>
            <pc:docMk/>
            <pc:sldMk cId="1591432692" sldId="264"/>
            <ac:spMk id="5" creationId="{E9941252-F573-485D-8B66-FFABAFF950E7}"/>
          </ac:spMkLst>
        </pc:spChg>
        <pc:spChg chg="add del mod">
          <ac:chgData name="Svenn Tveit" userId="2ec6b766-652e-4f4e-ac38-035976763037" providerId="ADAL" clId="{EA33E795-9618-4402-A71C-F75A0BD3B642}" dt="2022-05-11T06:42:03.084" v="1246" actId="478"/>
          <ac:spMkLst>
            <pc:docMk/>
            <pc:sldMk cId="1591432692" sldId="264"/>
            <ac:spMk id="6" creationId="{DCF2E9C3-D05E-4F86-B675-6A2F89C0D8D5}"/>
          </ac:spMkLst>
        </pc:spChg>
        <pc:spChg chg="add mod">
          <ac:chgData name="Svenn Tveit" userId="2ec6b766-652e-4f4e-ac38-035976763037" providerId="ADAL" clId="{EA33E795-9618-4402-A71C-F75A0BD3B642}" dt="2022-05-11T12:06:39.732" v="1479" actId="21"/>
          <ac:spMkLst>
            <pc:docMk/>
            <pc:sldMk cId="1591432692" sldId="264"/>
            <ac:spMk id="7" creationId="{D06F384B-2F26-4FFF-98C1-617341334D53}"/>
          </ac:spMkLst>
        </pc:spChg>
      </pc:sldChg>
      <pc:sldChg chg="addSp delSp modSp mod">
        <pc:chgData name="Svenn Tveit" userId="2ec6b766-652e-4f4e-ac38-035976763037" providerId="ADAL" clId="{EA33E795-9618-4402-A71C-F75A0BD3B642}" dt="2022-05-11T07:00:31.854" v="1461" actId="20577"/>
        <pc:sldMkLst>
          <pc:docMk/>
          <pc:sldMk cId="2582028440" sldId="265"/>
        </pc:sldMkLst>
        <pc:spChg chg="mod">
          <ac:chgData name="Svenn Tveit" userId="2ec6b766-652e-4f4e-ac38-035976763037" providerId="ADAL" clId="{EA33E795-9618-4402-A71C-F75A0BD3B642}" dt="2022-05-10T10:26:25.264" v="1128" actId="6549"/>
          <ac:spMkLst>
            <pc:docMk/>
            <pc:sldMk cId="2582028440" sldId="265"/>
            <ac:spMk id="2" creationId="{2003A697-6C54-46D7-A91F-46864C53ED1D}"/>
          </ac:spMkLst>
        </pc:spChg>
        <pc:spChg chg="mod">
          <ac:chgData name="Svenn Tveit" userId="2ec6b766-652e-4f4e-ac38-035976763037" providerId="ADAL" clId="{EA33E795-9618-4402-A71C-F75A0BD3B642}" dt="2022-05-10T10:24:01.679" v="1107" actId="20577"/>
          <ac:spMkLst>
            <pc:docMk/>
            <pc:sldMk cId="2582028440" sldId="265"/>
            <ac:spMk id="3" creationId="{A6EAA021-47C0-4FD6-9D32-442748F6237C}"/>
          </ac:spMkLst>
        </pc:spChg>
        <pc:spChg chg="add mod">
          <ac:chgData name="Svenn Tveit" userId="2ec6b766-652e-4f4e-ac38-035976763037" providerId="ADAL" clId="{EA33E795-9618-4402-A71C-F75A0BD3B642}" dt="2022-05-11T07:00:31.854" v="1461" actId="20577"/>
          <ac:spMkLst>
            <pc:docMk/>
            <pc:sldMk cId="2582028440" sldId="265"/>
            <ac:spMk id="6" creationId="{6342A38C-5EE2-4B64-BCAD-A1206D3AD6B9}"/>
          </ac:spMkLst>
        </pc:spChg>
        <pc:picChg chg="add del mod">
          <ac:chgData name="Svenn Tveit" userId="2ec6b766-652e-4f4e-ac38-035976763037" providerId="ADAL" clId="{EA33E795-9618-4402-A71C-F75A0BD3B642}" dt="2022-05-10T09:05:18.742" v="633" actId="478"/>
          <ac:picMkLst>
            <pc:docMk/>
            <pc:sldMk cId="2582028440" sldId="265"/>
            <ac:picMk id="5" creationId="{A2689E1F-DBA0-4CB4-9814-7749C8D8C64E}"/>
          </ac:picMkLst>
        </pc:picChg>
        <pc:picChg chg="mod">
          <ac:chgData name="Svenn Tveit" userId="2ec6b766-652e-4f4e-ac38-035976763037" providerId="ADAL" clId="{EA33E795-9618-4402-A71C-F75A0BD3B642}" dt="2022-05-10T08:23:23.574" v="256" actId="1076"/>
          <ac:picMkLst>
            <pc:docMk/>
            <pc:sldMk cId="2582028440" sldId="265"/>
            <ac:picMk id="9" creationId="{D70DD947-30F2-41F6-A8E4-33B64C6DAA06}"/>
          </ac:picMkLst>
        </pc:picChg>
      </pc:sldChg>
      <pc:sldChg chg="addSp delSp modSp mod">
        <pc:chgData name="Svenn Tveit" userId="2ec6b766-652e-4f4e-ac38-035976763037" providerId="ADAL" clId="{EA33E795-9618-4402-A71C-F75A0BD3B642}" dt="2022-05-11T07:00:12.596" v="1457" actId="20577"/>
        <pc:sldMkLst>
          <pc:docMk/>
          <pc:sldMk cId="246991790" sldId="266"/>
        </pc:sldMkLst>
        <pc:spChg chg="mod">
          <ac:chgData name="Svenn Tveit" userId="2ec6b766-652e-4f4e-ac38-035976763037" providerId="ADAL" clId="{EA33E795-9618-4402-A71C-F75A0BD3B642}" dt="2022-05-10T08:24:01.378" v="258" actId="20577"/>
          <ac:spMkLst>
            <pc:docMk/>
            <pc:sldMk cId="246991790" sldId="266"/>
            <ac:spMk id="2" creationId="{B4DDD416-19CF-4BE1-8709-5BEA78D9FC0C}"/>
          </ac:spMkLst>
        </pc:spChg>
        <pc:spChg chg="del">
          <ac:chgData name="Svenn Tveit" userId="2ec6b766-652e-4f4e-ac38-035976763037" providerId="ADAL" clId="{EA33E795-9618-4402-A71C-F75A0BD3B642}" dt="2022-05-10T08:37:50.748" v="260"/>
          <ac:spMkLst>
            <pc:docMk/>
            <pc:sldMk cId="246991790" sldId="266"/>
            <ac:spMk id="3" creationId="{FB1C9131-6058-44A0-A370-B48637ADE617}"/>
          </ac:spMkLst>
        </pc:spChg>
        <pc:spChg chg="add del mod">
          <ac:chgData name="Svenn Tveit" userId="2ec6b766-652e-4f4e-ac38-035976763037" providerId="ADAL" clId="{EA33E795-9618-4402-A71C-F75A0BD3B642}" dt="2022-05-10T08:39:53.229" v="281"/>
          <ac:spMkLst>
            <pc:docMk/>
            <pc:sldMk cId="246991790" sldId="266"/>
            <ac:spMk id="9" creationId="{035B0FFC-C16F-40C6-90E6-867B470836E6}"/>
          </ac:spMkLst>
        </pc:spChg>
        <pc:spChg chg="add mod">
          <ac:chgData name="Svenn Tveit" userId="2ec6b766-652e-4f4e-ac38-035976763037" providerId="ADAL" clId="{EA33E795-9618-4402-A71C-F75A0BD3B642}" dt="2022-05-11T07:00:12.596" v="1457" actId="20577"/>
          <ac:spMkLst>
            <pc:docMk/>
            <pc:sldMk cId="246991790" sldId="266"/>
            <ac:spMk id="16" creationId="{378A42F1-A6D5-4D26-9892-DAA3A6E6E828}"/>
          </ac:spMkLst>
        </pc:spChg>
        <pc:spChg chg="add mod">
          <ac:chgData name="Svenn Tveit" userId="2ec6b766-652e-4f4e-ac38-035976763037" providerId="ADAL" clId="{EA33E795-9618-4402-A71C-F75A0BD3B642}" dt="2022-05-10T10:27:01.749" v="1131" actId="1076"/>
          <ac:spMkLst>
            <pc:docMk/>
            <pc:sldMk cId="246991790" sldId="266"/>
            <ac:spMk id="17" creationId="{A698CDC6-2C09-4904-91C0-004E2536FCFE}"/>
          </ac:spMkLst>
        </pc:spChg>
        <pc:picChg chg="add del mod">
          <ac:chgData name="Svenn Tveit" userId="2ec6b766-652e-4f4e-ac38-035976763037" providerId="ADAL" clId="{EA33E795-9618-4402-A71C-F75A0BD3B642}" dt="2022-05-10T08:39:46.850" v="280" actId="478"/>
          <ac:picMkLst>
            <pc:docMk/>
            <pc:sldMk cId="246991790" sldId="266"/>
            <ac:picMk id="5" creationId="{83982784-3B4E-4B89-8A47-4790CFB4FD9A}"/>
          </ac:picMkLst>
        </pc:picChg>
        <pc:picChg chg="add del mod">
          <ac:chgData name="Svenn Tveit" userId="2ec6b766-652e-4f4e-ac38-035976763037" providerId="ADAL" clId="{EA33E795-9618-4402-A71C-F75A0BD3B642}" dt="2022-05-10T08:39:44.855" v="279" actId="478"/>
          <ac:picMkLst>
            <pc:docMk/>
            <pc:sldMk cId="246991790" sldId="266"/>
            <ac:picMk id="7" creationId="{8ACEC0DF-354F-4052-836E-73C2E3E00290}"/>
          </ac:picMkLst>
        </pc:picChg>
        <pc:picChg chg="add mod">
          <ac:chgData name="Svenn Tveit" userId="2ec6b766-652e-4f4e-ac38-035976763037" providerId="ADAL" clId="{EA33E795-9618-4402-A71C-F75A0BD3B642}" dt="2022-05-10T08:45:01.860" v="298" actId="14100"/>
          <ac:picMkLst>
            <pc:docMk/>
            <pc:sldMk cId="246991790" sldId="266"/>
            <ac:picMk id="11" creationId="{13595AE7-1917-4BFD-9841-BE62498D2CD6}"/>
          </ac:picMkLst>
        </pc:picChg>
        <pc:picChg chg="add mod">
          <ac:chgData name="Svenn Tveit" userId="2ec6b766-652e-4f4e-ac38-035976763037" providerId="ADAL" clId="{EA33E795-9618-4402-A71C-F75A0BD3B642}" dt="2022-05-10T10:27:23.224" v="1133" actId="1076"/>
          <ac:picMkLst>
            <pc:docMk/>
            <pc:sldMk cId="246991790" sldId="266"/>
            <ac:picMk id="13" creationId="{6B72AB78-3D8D-4D4D-A89D-A0D1DF9F261D}"/>
          </ac:picMkLst>
        </pc:picChg>
        <pc:picChg chg="add del mod">
          <ac:chgData name="Svenn Tveit" userId="2ec6b766-652e-4f4e-ac38-035976763037" providerId="ADAL" clId="{EA33E795-9618-4402-A71C-F75A0BD3B642}" dt="2022-05-10T08:45:28.205" v="302" actId="478"/>
          <ac:picMkLst>
            <pc:docMk/>
            <pc:sldMk cId="246991790" sldId="266"/>
            <ac:picMk id="15" creationId="{A12C389B-3B53-416B-ADA9-CF9C41E552CE}"/>
          </ac:picMkLst>
        </pc:picChg>
      </pc:sldChg>
      <pc:sldChg chg="delSp modSp del mod">
        <pc:chgData name="Svenn Tveit" userId="2ec6b766-652e-4f4e-ac38-035976763037" providerId="ADAL" clId="{EA33E795-9618-4402-A71C-F75A0BD3B642}" dt="2022-05-10T09:01:29.231" v="575" actId="47"/>
        <pc:sldMkLst>
          <pc:docMk/>
          <pc:sldMk cId="211990798" sldId="267"/>
        </pc:sldMkLst>
        <pc:spChg chg="mod">
          <ac:chgData name="Svenn Tveit" userId="2ec6b766-652e-4f4e-ac38-035976763037" providerId="ADAL" clId="{EA33E795-9618-4402-A71C-F75A0BD3B642}" dt="2022-05-10T08:24:32.831" v="259" actId="20577"/>
          <ac:spMkLst>
            <pc:docMk/>
            <pc:sldMk cId="211990798" sldId="267"/>
            <ac:spMk id="2" creationId="{2C6249D5-7F44-4D06-A653-C8D6FC9E1C49}"/>
          </ac:spMkLst>
        </pc:spChg>
        <pc:spChg chg="del">
          <ac:chgData name="Svenn Tveit" userId="2ec6b766-652e-4f4e-ac38-035976763037" providerId="ADAL" clId="{EA33E795-9618-4402-A71C-F75A0BD3B642}" dt="2022-05-10T09:01:18.378" v="574" actId="478"/>
          <ac:spMkLst>
            <pc:docMk/>
            <pc:sldMk cId="211990798" sldId="267"/>
            <ac:spMk id="3" creationId="{7612C46D-F764-4E8C-90C4-C236B6B3DA50}"/>
          </ac:spMkLst>
        </pc:spChg>
      </pc:sldChg>
      <pc:sldChg chg="modSp mod">
        <pc:chgData name="Svenn Tveit" userId="2ec6b766-652e-4f4e-ac38-035976763037" providerId="ADAL" clId="{EA33E795-9618-4402-A71C-F75A0BD3B642}" dt="2022-05-10T10:25:46.643" v="1127" actId="20577"/>
        <pc:sldMkLst>
          <pc:docMk/>
          <pc:sldMk cId="1607201817" sldId="268"/>
        </pc:sldMkLst>
        <pc:spChg chg="mod">
          <ac:chgData name="Svenn Tveit" userId="2ec6b766-652e-4f4e-ac38-035976763037" providerId="ADAL" clId="{EA33E795-9618-4402-A71C-F75A0BD3B642}" dt="2022-05-10T10:25:46.643" v="1127" actId="20577"/>
          <ac:spMkLst>
            <pc:docMk/>
            <pc:sldMk cId="1607201817" sldId="268"/>
            <ac:spMk id="3" creationId="{7BFAB473-FE3C-4BE7-84DF-C010154AD1D5}"/>
          </ac:spMkLst>
        </pc:spChg>
      </pc:sldChg>
      <pc:sldChg chg="modSp mod modTransition">
        <pc:chgData name="Svenn Tveit" userId="2ec6b766-652e-4f4e-ac38-035976763037" providerId="ADAL" clId="{EA33E795-9618-4402-A71C-F75A0BD3B642}" dt="2022-05-20T10:30:36.029" v="1586" actId="20577"/>
        <pc:sldMkLst>
          <pc:docMk/>
          <pc:sldMk cId="1961937580" sldId="269"/>
        </pc:sldMkLst>
        <pc:spChg chg="mod">
          <ac:chgData name="Svenn Tveit" userId="2ec6b766-652e-4f4e-ac38-035976763037" providerId="ADAL" clId="{EA33E795-9618-4402-A71C-F75A0BD3B642}" dt="2022-05-20T10:30:36.029" v="1586" actId="20577"/>
          <ac:spMkLst>
            <pc:docMk/>
            <pc:sldMk cId="1961937580" sldId="269"/>
            <ac:spMk id="4" creationId="{5A0A1928-48D3-4E6D-BBC7-6E53F2B40A27}"/>
          </ac:spMkLst>
        </pc:spChg>
      </pc:sldChg>
      <pc:sldChg chg="addSp delSp modSp new mod">
        <pc:chgData name="Svenn Tveit" userId="2ec6b766-652e-4f4e-ac38-035976763037" providerId="ADAL" clId="{EA33E795-9618-4402-A71C-F75A0BD3B642}" dt="2022-05-10T09:00:42.546" v="573" actId="1076"/>
        <pc:sldMkLst>
          <pc:docMk/>
          <pc:sldMk cId="2494393015" sldId="270"/>
        </pc:sldMkLst>
        <pc:spChg chg="mod">
          <ac:chgData name="Svenn Tveit" userId="2ec6b766-652e-4f4e-ac38-035976763037" providerId="ADAL" clId="{EA33E795-9618-4402-A71C-F75A0BD3B642}" dt="2022-05-10T08:53:57.861" v="470" actId="20577"/>
          <ac:spMkLst>
            <pc:docMk/>
            <pc:sldMk cId="2494393015" sldId="270"/>
            <ac:spMk id="2" creationId="{D1B285A0-4909-4A12-9692-1A5558C76379}"/>
          </ac:spMkLst>
        </pc:spChg>
        <pc:spChg chg="del">
          <ac:chgData name="Svenn Tveit" userId="2ec6b766-652e-4f4e-ac38-035976763037" providerId="ADAL" clId="{EA33E795-9618-4402-A71C-F75A0BD3B642}" dt="2022-05-10T08:53:52.473" v="469" actId="478"/>
          <ac:spMkLst>
            <pc:docMk/>
            <pc:sldMk cId="2494393015" sldId="270"/>
            <ac:spMk id="3" creationId="{8CD02FC7-9C61-4C86-AB45-5AB7D05BC4E5}"/>
          </ac:spMkLst>
        </pc:spChg>
        <pc:spChg chg="add mod">
          <ac:chgData name="Svenn Tveit" userId="2ec6b766-652e-4f4e-ac38-035976763037" providerId="ADAL" clId="{EA33E795-9618-4402-A71C-F75A0BD3B642}" dt="2022-05-10T09:00:42.546" v="573" actId="1076"/>
          <ac:spMkLst>
            <pc:docMk/>
            <pc:sldMk cId="2494393015" sldId="270"/>
            <ac:spMk id="8" creationId="{AA8F757D-A661-4893-8B69-53926DEAD7F9}"/>
          </ac:spMkLst>
        </pc:spChg>
        <pc:spChg chg="add mod">
          <ac:chgData name="Svenn Tveit" userId="2ec6b766-652e-4f4e-ac38-035976763037" providerId="ADAL" clId="{EA33E795-9618-4402-A71C-F75A0BD3B642}" dt="2022-05-10T09:00:34.764" v="572" actId="1076"/>
          <ac:spMkLst>
            <pc:docMk/>
            <pc:sldMk cId="2494393015" sldId="270"/>
            <ac:spMk id="9" creationId="{70F1FBAB-8BF4-4F62-9870-F9A0EC215EAC}"/>
          </ac:spMkLst>
        </pc:spChg>
        <pc:picChg chg="add mod">
          <ac:chgData name="Svenn Tveit" userId="2ec6b766-652e-4f4e-ac38-035976763037" providerId="ADAL" clId="{EA33E795-9618-4402-A71C-F75A0BD3B642}" dt="2022-05-10T08:57:01.057" v="485" actId="14100"/>
          <ac:picMkLst>
            <pc:docMk/>
            <pc:sldMk cId="2494393015" sldId="270"/>
            <ac:picMk id="5" creationId="{0CCE4AF6-443F-4044-ADF1-2FE6DAF1AA71}"/>
          </ac:picMkLst>
        </pc:picChg>
        <pc:picChg chg="add mod">
          <ac:chgData name="Svenn Tveit" userId="2ec6b766-652e-4f4e-ac38-035976763037" providerId="ADAL" clId="{EA33E795-9618-4402-A71C-F75A0BD3B642}" dt="2022-05-10T08:57:19.905" v="489" actId="1076"/>
          <ac:picMkLst>
            <pc:docMk/>
            <pc:sldMk cId="2494393015" sldId="270"/>
            <ac:picMk id="7" creationId="{A223B522-EE17-47D8-B682-7F699E03E4E3}"/>
          </ac:picMkLst>
        </pc:picChg>
      </pc:sldChg>
      <pc:sldChg chg="modSp mod">
        <pc:chgData name="Svenn Tveit" userId="2ec6b766-652e-4f4e-ac38-035976763037" providerId="ADAL" clId="{EA33E795-9618-4402-A71C-F75A0BD3B642}" dt="2022-05-11T12:34:52.582" v="1562" actId="20577"/>
        <pc:sldMkLst>
          <pc:docMk/>
          <pc:sldMk cId="1649765727" sldId="271"/>
        </pc:sldMkLst>
        <pc:spChg chg="mod">
          <ac:chgData name="Svenn Tveit" userId="2ec6b766-652e-4f4e-ac38-035976763037" providerId="ADAL" clId="{EA33E795-9618-4402-A71C-F75A0BD3B642}" dt="2022-05-11T12:34:52.582" v="1562" actId="20577"/>
          <ac:spMkLst>
            <pc:docMk/>
            <pc:sldMk cId="1649765727" sldId="271"/>
            <ac:spMk id="2" creationId="{B4DDD416-19CF-4BE1-8709-5BEA78D9FC0C}"/>
          </ac:spMkLst>
        </pc:spChg>
        <pc:spChg chg="mod">
          <ac:chgData name="Svenn Tveit" userId="2ec6b766-652e-4f4e-ac38-035976763037" providerId="ADAL" clId="{EA33E795-9618-4402-A71C-F75A0BD3B642}" dt="2022-05-11T07:01:12.971" v="1462" actId="20577"/>
          <ac:spMkLst>
            <pc:docMk/>
            <pc:sldMk cId="1649765727" sldId="271"/>
            <ac:spMk id="16" creationId="{378A42F1-A6D5-4D26-9892-DAA3A6E6E828}"/>
          </ac:spMkLst>
        </pc:spChg>
        <pc:spChg chg="mod">
          <ac:chgData name="Svenn Tveit" userId="2ec6b766-652e-4f4e-ac38-035976763037" providerId="ADAL" clId="{EA33E795-9618-4402-A71C-F75A0BD3B642}" dt="2022-05-10T10:27:35.142" v="1135" actId="1076"/>
          <ac:spMkLst>
            <pc:docMk/>
            <pc:sldMk cId="1649765727" sldId="271"/>
            <ac:spMk id="17" creationId="{A698CDC6-2C09-4904-91C0-004E2536FCFE}"/>
          </ac:spMkLst>
        </pc:spChg>
        <pc:picChg chg="mod">
          <ac:chgData name="Svenn Tveit" userId="2ec6b766-652e-4f4e-ac38-035976763037" providerId="ADAL" clId="{EA33E795-9618-4402-A71C-F75A0BD3B642}" dt="2022-05-10T09:01:51.992" v="576" actId="14826"/>
          <ac:picMkLst>
            <pc:docMk/>
            <pc:sldMk cId="1649765727" sldId="271"/>
            <ac:picMk id="11" creationId="{13595AE7-1917-4BFD-9841-BE62498D2CD6}"/>
          </ac:picMkLst>
        </pc:picChg>
        <pc:picChg chg="mod">
          <ac:chgData name="Svenn Tveit" userId="2ec6b766-652e-4f4e-ac38-035976763037" providerId="ADAL" clId="{EA33E795-9618-4402-A71C-F75A0BD3B642}" dt="2022-05-10T10:27:44.429" v="1136" actId="1076"/>
          <ac:picMkLst>
            <pc:docMk/>
            <pc:sldMk cId="1649765727" sldId="271"/>
            <ac:picMk id="13" creationId="{6B72AB78-3D8D-4D4D-A89D-A0D1DF9F261D}"/>
          </ac:picMkLst>
        </pc:picChg>
      </pc:sldChg>
      <pc:sldChg chg="modSp mod">
        <pc:chgData name="Svenn Tveit" userId="2ec6b766-652e-4f4e-ac38-035976763037" providerId="ADAL" clId="{EA33E795-9618-4402-A71C-F75A0BD3B642}" dt="2022-05-11T12:34:57.705" v="1564" actId="20577"/>
        <pc:sldMkLst>
          <pc:docMk/>
          <pc:sldMk cId="3447895856" sldId="272"/>
        </pc:sldMkLst>
        <pc:spChg chg="mod">
          <ac:chgData name="Svenn Tveit" userId="2ec6b766-652e-4f4e-ac38-035976763037" providerId="ADAL" clId="{EA33E795-9618-4402-A71C-F75A0BD3B642}" dt="2022-05-11T12:34:57.705" v="1564" actId="20577"/>
          <ac:spMkLst>
            <pc:docMk/>
            <pc:sldMk cId="3447895856" sldId="272"/>
            <ac:spMk id="2" creationId="{D1B285A0-4909-4A12-9692-1A5558C76379}"/>
          </ac:spMkLst>
        </pc:spChg>
        <pc:spChg chg="mod">
          <ac:chgData name="Svenn Tveit" userId="2ec6b766-652e-4f4e-ac38-035976763037" providerId="ADAL" clId="{EA33E795-9618-4402-A71C-F75A0BD3B642}" dt="2022-05-10T09:03:10.245" v="596" actId="1076"/>
          <ac:spMkLst>
            <pc:docMk/>
            <pc:sldMk cId="3447895856" sldId="272"/>
            <ac:spMk id="8" creationId="{AA8F757D-A661-4893-8B69-53926DEAD7F9}"/>
          </ac:spMkLst>
        </pc:spChg>
        <pc:spChg chg="mod">
          <ac:chgData name="Svenn Tveit" userId="2ec6b766-652e-4f4e-ac38-035976763037" providerId="ADAL" clId="{EA33E795-9618-4402-A71C-F75A0BD3B642}" dt="2022-05-10T09:03:27.197" v="604" actId="1076"/>
          <ac:spMkLst>
            <pc:docMk/>
            <pc:sldMk cId="3447895856" sldId="272"/>
            <ac:spMk id="9" creationId="{70F1FBAB-8BF4-4F62-9870-F9A0EC215EAC}"/>
          </ac:spMkLst>
        </pc:spChg>
        <pc:picChg chg="mod">
          <ac:chgData name="Svenn Tveit" userId="2ec6b766-652e-4f4e-ac38-035976763037" providerId="ADAL" clId="{EA33E795-9618-4402-A71C-F75A0BD3B642}" dt="2022-05-10T09:02:43.452" v="589" actId="14826"/>
          <ac:picMkLst>
            <pc:docMk/>
            <pc:sldMk cId="3447895856" sldId="272"/>
            <ac:picMk id="5" creationId="{0CCE4AF6-443F-4044-ADF1-2FE6DAF1AA71}"/>
          </ac:picMkLst>
        </pc:picChg>
        <pc:picChg chg="mod">
          <ac:chgData name="Svenn Tveit" userId="2ec6b766-652e-4f4e-ac38-035976763037" providerId="ADAL" clId="{EA33E795-9618-4402-A71C-F75A0BD3B642}" dt="2022-05-10T09:02:50.003" v="590" actId="14826"/>
          <ac:picMkLst>
            <pc:docMk/>
            <pc:sldMk cId="3447895856" sldId="272"/>
            <ac:picMk id="7" creationId="{A223B522-EE17-47D8-B682-7F699E03E4E3}"/>
          </ac:picMkLst>
        </pc:picChg>
      </pc:sldChg>
      <pc:sldChg chg="modSp new del mod">
        <pc:chgData name="Svenn Tveit" userId="2ec6b766-652e-4f4e-ac38-035976763037" providerId="ADAL" clId="{EA33E795-9618-4402-A71C-F75A0BD3B642}" dt="2022-05-11T07:04:20.677" v="1463" actId="2696"/>
        <pc:sldMkLst>
          <pc:docMk/>
          <pc:sldMk cId="2801328595" sldId="273"/>
        </pc:sldMkLst>
        <pc:spChg chg="mod">
          <ac:chgData name="Svenn Tveit" userId="2ec6b766-652e-4f4e-ac38-035976763037" providerId="ADAL" clId="{EA33E795-9618-4402-A71C-F75A0BD3B642}" dt="2022-05-11T06:43:06.178" v="1349" actId="14100"/>
          <ac:spMkLst>
            <pc:docMk/>
            <pc:sldMk cId="2801328595" sldId="273"/>
            <ac:spMk id="3" creationId="{60B7D82F-0C12-4B2D-B244-AB6E1BD82C69}"/>
          </ac:spMkLst>
        </pc:spChg>
      </pc:sldChg>
    </pc:docChg>
  </pc:docChgLst>
  <pc:docChgLst>
    <pc:chgData name="Svenn Tveit" userId="2ec6b766-652e-4f4e-ac38-035976763037" providerId="ADAL" clId="{531E49C9-AA91-45B3-A6FE-17C05BEAA540}"/>
    <pc:docChg chg="undo custSel addSld modSld">
      <pc:chgData name="Svenn Tveit" userId="2ec6b766-652e-4f4e-ac38-035976763037" providerId="ADAL" clId="{531E49C9-AA91-45B3-A6FE-17C05BEAA540}" dt="2022-05-09T09:01:02.481" v="1337" actId="20577"/>
      <pc:docMkLst>
        <pc:docMk/>
      </pc:docMkLst>
      <pc:sldChg chg="addSp delSp modSp mod">
        <pc:chgData name="Svenn Tveit" userId="2ec6b766-652e-4f4e-ac38-035976763037" providerId="ADAL" clId="{531E49C9-AA91-45B3-A6FE-17C05BEAA540}" dt="2022-05-09T07:57:41.947" v="409" actId="14100"/>
        <pc:sldMkLst>
          <pc:docMk/>
          <pc:sldMk cId="2842848181" sldId="261"/>
        </pc:sldMkLst>
        <pc:spChg chg="mod">
          <ac:chgData name="Svenn Tveit" userId="2ec6b766-652e-4f4e-ac38-035976763037" providerId="ADAL" clId="{531E49C9-AA91-45B3-A6FE-17C05BEAA540}" dt="2022-05-09T07:57:17.339" v="405" actId="790"/>
          <ac:spMkLst>
            <pc:docMk/>
            <pc:sldMk cId="2842848181" sldId="261"/>
            <ac:spMk id="6" creationId="{3E9EC602-8ADA-4B57-BF38-F08914762F1F}"/>
          </ac:spMkLst>
        </pc:spChg>
        <pc:spChg chg="add del mod">
          <ac:chgData name="Svenn Tveit" userId="2ec6b766-652e-4f4e-ac38-035976763037" providerId="ADAL" clId="{531E49C9-AA91-45B3-A6FE-17C05BEAA540}" dt="2022-05-09T07:57:41.947" v="409" actId="14100"/>
          <ac:spMkLst>
            <pc:docMk/>
            <pc:sldMk cId="2842848181" sldId="261"/>
            <ac:spMk id="7" creationId="{BFD695B0-2C2F-4468-AED2-5648D2386CEC}"/>
          </ac:spMkLst>
        </pc:spChg>
        <pc:spChg chg="add del mod">
          <ac:chgData name="Svenn Tveit" userId="2ec6b766-652e-4f4e-ac38-035976763037" providerId="ADAL" clId="{531E49C9-AA91-45B3-A6FE-17C05BEAA540}" dt="2022-05-09T07:56:30.394" v="398" actId="478"/>
          <ac:spMkLst>
            <pc:docMk/>
            <pc:sldMk cId="2842848181" sldId="261"/>
            <ac:spMk id="8" creationId="{D34A0661-F8B4-4B08-A343-43BA87F4EB09}"/>
          </ac:spMkLst>
        </pc:spChg>
        <pc:picChg chg="add del mod">
          <ac:chgData name="Svenn Tveit" userId="2ec6b766-652e-4f4e-ac38-035976763037" providerId="ADAL" clId="{531E49C9-AA91-45B3-A6FE-17C05BEAA540}" dt="2022-05-09T07:51:15.533" v="7"/>
          <ac:picMkLst>
            <pc:docMk/>
            <pc:sldMk cId="2842848181" sldId="261"/>
            <ac:picMk id="3" creationId="{BB7F7D65-9E77-4796-BA00-F86C709463B8}"/>
          </ac:picMkLst>
        </pc:picChg>
        <pc:picChg chg="add mod">
          <ac:chgData name="Svenn Tveit" userId="2ec6b766-652e-4f4e-ac38-035976763037" providerId="ADAL" clId="{531E49C9-AA91-45B3-A6FE-17C05BEAA540}" dt="2022-05-09T07:56:49.911" v="404" actId="1076"/>
          <ac:picMkLst>
            <pc:docMk/>
            <pc:sldMk cId="2842848181" sldId="261"/>
            <ac:picMk id="5" creationId="{C6CF5D21-CE64-45B6-86B3-445364112BD7}"/>
          </ac:picMkLst>
        </pc:picChg>
      </pc:sldChg>
      <pc:sldChg chg="addSp modSp new mod">
        <pc:chgData name="Svenn Tveit" userId="2ec6b766-652e-4f4e-ac38-035976763037" providerId="ADAL" clId="{531E49C9-AA91-45B3-A6FE-17C05BEAA540}" dt="2022-05-09T09:01:02.481" v="1337" actId="20577"/>
        <pc:sldMkLst>
          <pc:docMk/>
          <pc:sldMk cId="560848748" sldId="262"/>
        </pc:sldMkLst>
        <pc:spChg chg="mod">
          <ac:chgData name="Svenn Tveit" userId="2ec6b766-652e-4f4e-ac38-035976763037" providerId="ADAL" clId="{531E49C9-AA91-45B3-A6FE-17C05BEAA540}" dt="2022-05-09T08:09:47.627" v="700" actId="20577"/>
          <ac:spMkLst>
            <pc:docMk/>
            <pc:sldMk cId="560848748" sldId="262"/>
            <ac:spMk id="2" creationId="{6D35CD3D-272B-4D1F-9AC7-518336DE335B}"/>
          </ac:spMkLst>
        </pc:spChg>
        <pc:spChg chg="mod">
          <ac:chgData name="Svenn Tveit" userId="2ec6b766-652e-4f4e-ac38-035976763037" providerId="ADAL" clId="{531E49C9-AA91-45B3-A6FE-17C05BEAA540}" dt="2022-05-09T09:01:02.481" v="1337" actId="20577"/>
          <ac:spMkLst>
            <pc:docMk/>
            <pc:sldMk cId="560848748" sldId="262"/>
            <ac:spMk id="3" creationId="{8C43C7EB-210A-4406-A6CF-746FB0552158}"/>
          </ac:spMkLst>
        </pc:spChg>
        <pc:picChg chg="add mod">
          <ac:chgData name="Svenn Tveit" userId="2ec6b766-652e-4f4e-ac38-035976763037" providerId="ADAL" clId="{531E49C9-AA91-45B3-A6FE-17C05BEAA540}" dt="2022-05-09T08:58:07.138" v="1206" actId="1076"/>
          <ac:picMkLst>
            <pc:docMk/>
            <pc:sldMk cId="560848748" sldId="262"/>
            <ac:picMk id="5" creationId="{9DED57E2-0203-440D-A6DA-A892E6843534}"/>
          </ac:picMkLst>
        </pc:picChg>
      </pc:sldChg>
      <pc:sldChg chg="addSp delSp modSp new mod">
        <pc:chgData name="Svenn Tveit" userId="2ec6b766-652e-4f4e-ac38-035976763037" providerId="ADAL" clId="{531E49C9-AA91-45B3-A6FE-17C05BEAA540}" dt="2022-05-09T08:47:57.931" v="902" actId="790"/>
        <pc:sldMkLst>
          <pc:docMk/>
          <pc:sldMk cId="2744855662" sldId="263"/>
        </pc:sldMkLst>
        <pc:spChg chg="mod">
          <ac:chgData name="Svenn Tveit" userId="2ec6b766-652e-4f4e-ac38-035976763037" providerId="ADAL" clId="{531E49C9-AA91-45B3-A6FE-17C05BEAA540}" dt="2022-05-09T08:38:40.745" v="703" actId="790"/>
          <ac:spMkLst>
            <pc:docMk/>
            <pc:sldMk cId="2744855662" sldId="263"/>
            <ac:spMk id="2" creationId="{C9C65F1A-8612-4DF3-A215-B33221571526}"/>
          </ac:spMkLst>
        </pc:spChg>
        <pc:spChg chg="mod">
          <ac:chgData name="Svenn Tveit" userId="2ec6b766-652e-4f4e-ac38-035976763037" providerId="ADAL" clId="{531E49C9-AA91-45B3-A6FE-17C05BEAA540}" dt="2022-05-09T08:47:57.931" v="902" actId="790"/>
          <ac:spMkLst>
            <pc:docMk/>
            <pc:sldMk cId="2744855662" sldId="263"/>
            <ac:spMk id="3" creationId="{569D35DE-51DD-4E26-A0D8-18E334D90257}"/>
          </ac:spMkLst>
        </pc:spChg>
        <pc:graphicFrameChg chg="add del mod">
          <ac:chgData name="Svenn Tveit" userId="2ec6b766-652e-4f4e-ac38-035976763037" providerId="ADAL" clId="{531E49C9-AA91-45B3-A6FE-17C05BEAA540}" dt="2022-05-09T08:41:13.538" v="715"/>
          <ac:graphicFrameMkLst>
            <pc:docMk/>
            <pc:sldMk cId="2744855662" sldId="263"/>
            <ac:graphicFrameMk id="4" creationId="{42009A25-7BB8-4BE5-BB1D-E75316AD6B12}"/>
          </ac:graphicFrameMkLst>
        </pc:graphicFrameChg>
        <pc:picChg chg="add mod">
          <ac:chgData name="Svenn Tveit" userId="2ec6b766-652e-4f4e-ac38-035976763037" providerId="ADAL" clId="{531E49C9-AA91-45B3-A6FE-17C05BEAA540}" dt="2022-05-09T08:44:52.321" v="719" actId="962"/>
          <ac:picMkLst>
            <pc:docMk/>
            <pc:sldMk cId="2744855662" sldId="263"/>
            <ac:picMk id="6" creationId="{8E0711AE-19EF-4850-8701-83F5B1609962}"/>
          </ac:picMkLst>
        </pc:picChg>
      </pc:sldChg>
      <pc:sldChg chg="modSp new mod">
        <pc:chgData name="Svenn Tveit" userId="2ec6b766-652e-4f4e-ac38-035976763037" providerId="ADAL" clId="{531E49C9-AA91-45B3-A6FE-17C05BEAA540}" dt="2022-05-09T08:38:31.028" v="702" actId="255"/>
        <pc:sldMkLst>
          <pc:docMk/>
          <pc:sldMk cId="1591432692" sldId="264"/>
        </pc:sldMkLst>
        <pc:spChg chg="mod">
          <ac:chgData name="Svenn Tveit" userId="2ec6b766-652e-4f4e-ac38-035976763037" providerId="ADAL" clId="{531E49C9-AA91-45B3-A6FE-17C05BEAA540}" dt="2022-05-09T08:38:25.608" v="701" actId="790"/>
          <ac:spMkLst>
            <pc:docMk/>
            <pc:sldMk cId="1591432692" sldId="264"/>
            <ac:spMk id="2" creationId="{E27590B4-4E10-4508-B283-BA10777F3F44}"/>
          </ac:spMkLst>
        </pc:spChg>
        <pc:spChg chg="mod">
          <ac:chgData name="Svenn Tveit" userId="2ec6b766-652e-4f4e-ac38-035976763037" providerId="ADAL" clId="{531E49C9-AA91-45B3-A6FE-17C05BEAA540}" dt="2022-05-09T08:38:31.028" v="702" actId="255"/>
          <ac:spMkLst>
            <pc:docMk/>
            <pc:sldMk cId="1591432692" sldId="264"/>
            <ac:spMk id="3" creationId="{995B659C-B82D-4E93-BBA8-47D9BD4FC263}"/>
          </ac:spMkLst>
        </pc:spChg>
      </pc:sldChg>
      <pc:sldChg chg="modSp new mod">
        <pc:chgData name="Svenn Tveit" userId="2ec6b766-652e-4f4e-ac38-035976763037" providerId="ADAL" clId="{531E49C9-AA91-45B3-A6FE-17C05BEAA540}" dt="2022-05-09T08:39:19.237" v="707" actId="255"/>
        <pc:sldMkLst>
          <pc:docMk/>
          <pc:sldMk cId="2582028440" sldId="265"/>
        </pc:sldMkLst>
        <pc:spChg chg="mod">
          <ac:chgData name="Svenn Tveit" userId="2ec6b766-652e-4f4e-ac38-035976763037" providerId="ADAL" clId="{531E49C9-AA91-45B3-A6FE-17C05BEAA540}" dt="2022-05-09T08:38:56.075" v="704" actId="790"/>
          <ac:spMkLst>
            <pc:docMk/>
            <pc:sldMk cId="2582028440" sldId="265"/>
            <ac:spMk id="2" creationId="{2003A697-6C54-46D7-A91F-46864C53ED1D}"/>
          </ac:spMkLst>
        </pc:spChg>
        <pc:spChg chg="mod">
          <ac:chgData name="Svenn Tveit" userId="2ec6b766-652e-4f4e-ac38-035976763037" providerId="ADAL" clId="{531E49C9-AA91-45B3-A6FE-17C05BEAA540}" dt="2022-05-09T08:39:19.237" v="707" actId="255"/>
          <ac:spMkLst>
            <pc:docMk/>
            <pc:sldMk cId="2582028440" sldId="265"/>
            <ac:spMk id="3" creationId="{A6EAA021-47C0-4FD6-9D32-442748F6237C}"/>
          </ac:spMkLst>
        </pc:spChg>
      </pc:sldChg>
      <pc:sldChg chg="modSp new mod">
        <pc:chgData name="Svenn Tveit" userId="2ec6b766-652e-4f4e-ac38-035976763037" providerId="ADAL" clId="{531E49C9-AA91-45B3-A6FE-17C05BEAA540}" dt="2022-05-09T08:39:13.425" v="706" actId="255"/>
        <pc:sldMkLst>
          <pc:docMk/>
          <pc:sldMk cId="246991790" sldId="266"/>
        </pc:sldMkLst>
        <pc:spChg chg="mod">
          <ac:chgData name="Svenn Tveit" userId="2ec6b766-652e-4f4e-ac38-035976763037" providerId="ADAL" clId="{531E49C9-AA91-45B3-A6FE-17C05BEAA540}" dt="2022-05-09T08:39:07.509" v="705" actId="790"/>
          <ac:spMkLst>
            <pc:docMk/>
            <pc:sldMk cId="246991790" sldId="266"/>
            <ac:spMk id="2" creationId="{B4DDD416-19CF-4BE1-8709-5BEA78D9FC0C}"/>
          </ac:spMkLst>
        </pc:spChg>
        <pc:spChg chg="mod">
          <ac:chgData name="Svenn Tveit" userId="2ec6b766-652e-4f4e-ac38-035976763037" providerId="ADAL" clId="{531E49C9-AA91-45B3-A6FE-17C05BEAA540}" dt="2022-05-09T08:39:13.425" v="706" actId="255"/>
          <ac:spMkLst>
            <pc:docMk/>
            <pc:sldMk cId="246991790" sldId="266"/>
            <ac:spMk id="3" creationId="{FB1C9131-6058-44A0-A370-B48637ADE617}"/>
          </ac:spMkLst>
        </pc:spChg>
      </pc:sldChg>
      <pc:sldChg chg="modSp new mod">
        <pc:chgData name="Svenn Tveit" userId="2ec6b766-652e-4f4e-ac38-035976763037" providerId="ADAL" clId="{531E49C9-AA91-45B3-A6FE-17C05BEAA540}" dt="2022-05-09T08:08:57.881" v="682" actId="790"/>
        <pc:sldMkLst>
          <pc:docMk/>
          <pc:sldMk cId="211990798" sldId="267"/>
        </pc:sldMkLst>
        <pc:spChg chg="mod">
          <ac:chgData name="Svenn Tveit" userId="2ec6b766-652e-4f4e-ac38-035976763037" providerId="ADAL" clId="{531E49C9-AA91-45B3-A6FE-17C05BEAA540}" dt="2022-05-09T08:08:14.053" v="678" actId="790"/>
          <ac:spMkLst>
            <pc:docMk/>
            <pc:sldMk cId="211990798" sldId="267"/>
            <ac:spMk id="2" creationId="{2C6249D5-7F44-4D06-A653-C8D6FC9E1C49}"/>
          </ac:spMkLst>
        </pc:spChg>
        <pc:spChg chg="mod">
          <ac:chgData name="Svenn Tveit" userId="2ec6b766-652e-4f4e-ac38-035976763037" providerId="ADAL" clId="{531E49C9-AA91-45B3-A6FE-17C05BEAA540}" dt="2022-05-09T08:08:57.881" v="682" actId="790"/>
          <ac:spMkLst>
            <pc:docMk/>
            <pc:sldMk cId="211990798" sldId="267"/>
            <ac:spMk id="3" creationId="{7612C46D-F764-4E8C-90C4-C236B6B3DA50}"/>
          </ac:spMkLst>
        </pc:spChg>
      </pc:sldChg>
      <pc:sldChg chg="modSp new mod">
        <pc:chgData name="Svenn Tveit" userId="2ec6b766-652e-4f4e-ac38-035976763037" providerId="ADAL" clId="{531E49C9-AA91-45B3-A6FE-17C05BEAA540}" dt="2022-05-09T08:08:49.250" v="681" actId="790"/>
        <pc:sldMkLst>
          <pc:docMk/>
          <pc:sldMk cId="1607201817" sldId="268"/>
        </pc:sldMkLst>
        <pc:spChg chg="mod">
          <ac:chgData name="Svenn Tveit" userId="2ec6b766-652e-4f4e-ac38-035976763037" providerId="ADAL" clId="{531E49C9-AA91-45B3-A6FE-17C05BEAA540}" dt="2022-05-09T08:08:42.043" v="680" actId="790"/>
          <ac:spMkLst>
            <pc:docMk/>
            <pc:sldMk cId="1607201817" sldId="268"/>
            <ac:spMk id="2" creationId="{3A8E57A7-B88A-4A7A-9F2A-A12D3B053BBB}"/>
          </ac:spMkLst>
        </pc:spChg>
        <pc:spChg chg="mod">
          <ac:chgData name="Svenn Tveit" userId="2ec6b766-652e-4f4e-ac38-035976763037" providerId="ADAL" clId="{531E49C9-AA91-45B3-A6FE-17C05BEAA540}" dt="2022-05-09T08:08:49.250" v="681" actId="790"/>
          <ac:spMkLst>
            <pc:docMk/>
            <pc:sldMk cId="1607201817" sldId="268"/>
            <ac:spMk id="3" creationId="{7BFAB473-FE3C-4BE7-84DF-C010154AD1D5}"/>
          </ac:spMkLst>
        </pc:spChg>
      </pc:sldChg>
      <pc:sldChg chg="addSp modSp new mod">
        <pc:chgData name="Svenn Tveit" userId="2ec6b766-652e-4f4e-ac38-035976763037" providerId="ADAL" clId="{531E49C9-AA91-45B3-A6FE-17C05BEAA540}" dt="2022-05-09T08:07:56.315" v="676" actId="790"/>
        <pc:sldMkLst>
          <pc:docMk/>
          <pc:sldMk cId="1961937580" sldId="269"/>
        </pc:sldMkLst>
        <pc:spChg chg="mod">
          <ac:chgData name="Svenn Tveit" userId="2ec6b766-652e-4f4e-ac38-035976763037" providerId="ADAL" clId="{531E49C9-AA91-45B3-A6FE-17C05BEAA540}" dt="2022-05-09T08:07:56.315" v="676" actId="790"/>
          <ac:spMkLst>
            <pc:docMk/>
            <pc:sldMk cId="1961937580" sldId="269"/>
            <ac:spMk id="2" creationId="{6C3164BE-AF9D-4314-834D-F00CABE454A6}"/>
          </ac:spMkLst>
        </pc:spChg>
        <pc:spChg chg="mod">
          <ac:chgData name="Svenn Tveit" userId="2ec6b766-652e-4f4e-ac38-035976763037" providerId="ADAL" clId="{531E49C9-AA91-45B3-A6FE-17C05BEAA540}" dt="2022-05-09T08:07:05.579" v="626" actId="1076"/>
          <ac:spMkLst>
            <pc:docMk/>
            <pc:sldMk cId="1961937580" sldId="269"/>
            <ac:spMk id="3" creationId="{A69802A9-FA85-49E1-B1E4-A07F5241C78F}"/>
          </ac:spMkLst>
        </pc:spChg>
        <pc:spChg chg="add mod">
          <ac:chgData name="Svenn Tveit" userId="2ec6b766-652e-4f4e-ac38-035976763037" providerId="ADAL" clId="{531E49C9-AA91-45B3-A6FE-17C05BEAA540}" dt="2022-05-09T08:07:42.513" v="675" actId="14100"/>
          <ac:spMkLst>
            <pc:docMk/>
            <pc:sldMk cId="1961937580" sldId="269"/>
            <ac:spMk id="4" creationId="{5A0A1928-48D3-4E6D-BBC7-6E53F2B40A27}"/>
          </ac:spMkLst>
        </pc:spChg>
      </pc:sldChg>
    </pc:docChg>
  </pc:docChgLst>
  <pc:docChgLst>
    <pc:chgData name="Svenn" userId="2ec6b766-652e-4f4e-ac38-035976763037" providerId="ADAL" clId="{531E49C9-AA91-45B3-A6FE-17C05BEAA540}"/>
    <pc:docChg chg="undo custSel modSld">
      <pc:chgData name="Svenn" userId="2ec6b766-652e-4f4e-ac38-035976763037" providerId="ADAL" clId="{531E49C9-AA91-45B3-A6FE-17C05BEAA540}" dt="2022-05-10T08:00:52.087" v="884" actId="27614"/>
      <pc:docMkLst>
        <pc:docMk/>
      </pc:docMkLst>
      <pc:sldChg chg="modSp mod">
        <pc:chgData name="Svenn" userId="2ec6b766-652e-4f4e-ac38-035976763037" providerId="ADAL" clId="{531E49C9-AA91-45B3-A6FE-17C05BEAA540}" dt="2022-05-09T10:26:31.977" v="1" actId="790"/>
        <pc:sldMkLst>
          <pc:docMk/>
          <pc:sldMk cId="3271314407" sldId="257"/>
        </pc:sldMkLst>
        <pc:spChg chg="mod">
          <ac:chgData name="Svenn" userId="2ec6b766-652e-4f4e-ac38-035976763037" providerId="ADAL" clId="{531E49C9-AA91-45B3-A6FE-17C05BEAA540}" dt="2022-05-09T10:26:13.494" v="0" actId="790"/>
          <ac:spMkLst>
            <pc:docMk/>
            <pc:sldMk cId="3271314407" sldId="257"/>
            <ac:spMk id="6" creationId="{6E5AB0B0-28A4-495F-A3E9-524652747E33}"/>
          </ac:spMkLst>
        </pc:spChg>
        <pc:spChg chg="mod">
          <ac:chgData name="Svenn" userId="2ec6b766-652e-4f4e-ac38-035976763037" providerId="ADAL" clId="{531E49C9-AA91-45B3-A6FE-17C05BEAA540}" dt="2022-05-09T10:26:31.977" v="1" actId="790"/>
          <ac:spMkLst>
            <pc:docMk/>
            <pc:sldMk cId="3271314407" sldId="257"/>
            <ac:spMk id="7" creationId="{C7B8FE1A-9036-4DF3-B98B-306928217421}"/>
          </ac:spMkLst>
        </pc:spChg>
      </pc:sldChg>
      <pc:sldChg chg="modSp mod">
        <pc:chgData name="Svenn" userId="2ec6b766-652e-4f4e-ac38-035976763037" providerId="ADAL" clId="{531E49C9-AA91-45B3-A6FE-17C05BEAA540}" dt="2022-05-10T07:42:48.572" v="710" actId="20577"/>
        <pc:sldMkLst>
          <pc:docMk/>
          <pc:sldMk cId="2744855662" sldId="263"/>
        </pc:sldMkLst>
        <pc:spChg chg="mod">
          <ac:chgData name="Svenn" userId="2ec6b766-652e-4f4e-ac38-035976763037" providerId="ADAL" clId="{531E49C9-AA91-45B3-A6FE-17C05BEAA540}" dt="2022-05-10T07:42:48.572" v="710" actId="20577"/>
          <ac:spMkLst>
            <pc:docMk/>
            <pc:sldMk cId="2744855662" sldId="263"/>
            <ac:spMk id="3" creationId="{569D35DE-51DD-4E26-A0D8-18E334D90257}"/>
          </ac:spMkLst>
        </pc:spChg>
      </pc:sldChg>
      <pc:sldChg chg="modSp mod">
        <pc:chgData name="Svenn" userId="2ec6b766-652e-4f4e-ac38-035976763037" providerId="ADAL" clId="{531E49C9-AA91-45B3-A6FE-17C05BEAA540}" dt="2022-05-09T10:59:45.368" v="692" actId="6549"/>
        <pc:sldMkLst>
          <pc:docMk/>
          <pc:sldMk cId="1591432692" sldId="264"/>
        </pc:sldMkLst>
        <pc:spChg chg="mod">
          <ac:chgData name="Svenn" userId="2ec6b766-652e-4f4e-ac38-035976763037" providerId="ADAL" clId="{531E49C9-AA91-45B3-A6FE-17C05BEAA540}" dt="2022-05-09T10:59:45.368" v="692" actId="6549"/>
          <ac:spMkLst>
            <pc:docMk/>
            <pc:sldMk cId="1591432692" sldId="264"/>
            <ac:spMk id="3" creationId="{995B659C-B82D-4E93-BBA8-47D9BD4FC263}"/>
          </ac:spMkLst>
        </pc:spChg>
      </pc:sldChg>
      <pc:sldChg chg="addSp delSp modSp mod">
        <pc:chgData name="Svenn" userId="2ec6b766-652e-4f4e-ac38-035976763037" providerId="ADAL" clId="{531E49C9-AA91-45B3-A6FE-17C05BEAA540}" dt="2022-05-10T08:00:52.087" v="884" actId="27614"/>
        <pc:sldMkLst>
          <pc:docMk/>
          <pc:sldMk cId="2582028440" sldId="265"/>
        </pc:sldMkLst>
        <pc:spChg chg="mod">
          <ac:chgData name="Svenn" userId="2ec6b766-652e-4f4e-ac38-035976763037" providerId="ADAL" clId="{531E49C9-AA91-45B3-A6FE-17C05BEAA540}" dt="2022-05-10T07:58:37.425" v="881" actId="20577"/>
          <ac:spMkLst>
            <pc:docMk/>
            <pc:sldMk cId="2582028440" sldId="265"/>
            <ac:spMk id="3" creationId="{A6EAA021-47C0-4FD6-9D32-442748F6237C}"/>
          </ac:spMkLst>
        </pc:spChg>
        <pc:picChg chg="add del mod">
          <ac:chgData name="Svenn" userId="2ec6b766-652e-4f4e-ac38-035976763037" providerId="ADAL" clId="{531E49C9-AA91-45B3-A6FE-17C05BEAA540}" dt="2022-05-10T07:57:34.320" v="811" actId="478"/>
          <ac:picMkLst>
            <pc:docMk/>
            <pc:sldMk cId="2582028440" sldId="265"/>
            <ac:picMk id="5" creationId="{830D648A-CA6F-4444-9FA4-1122EE576AD7}"/>
          </ac:picMkLst>
        </pc:picChg>
        <pc:picChg chg="add del mod">
          <ac:chgData name="Svenn" userId="2ec6b766-652e-4f4e-ac38-035976763037" providerId="ADAL" clId="{531E49C9-AA91-45B3-A6FE-17C05BEAA540}" dt="2022-05-10T07:57:36.149" v="812" actId="478"/>
          <ac:picMkLst>
            <pc:docMk/>
            <pc:sldMk cId="2582028440" sldId="265"/>
            <ac:picMk id="7" creationId="{EBB5D8FE-39F7-4EA7-9FD1-F3142C3B633D}"/>
          </ac:picMkLst>
        </pc:picChg>
        <pc:picChg chg="add mod">
          <ac:chgData name="Svenn" userId="2ec6b766-652e-4f4e-ac38-035976763037" providerId="ADAL" clId="{531E49C9-AA91-45B3-A6FE-17C05BEAA540}" dt="2022-05-10T08:00:52.087" v="884" actId="27614"/>
          <ac:picMkLst>
            <pc:docMk/>
            <pc:sldMk cId="2582028440" sldId="265"/>
            <ac:picMk id="9" creationId="{D70DD947-30F2-41F6-A8E4-33B64C6DAA06}"/>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dk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add 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20.05.2022</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4C0E7D1F-4124-4F42-9D8C-CAC7BDB8338B}"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11918927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p>
            <a:r>
              <a:rPr lang="nb-NO"/>
              <a:t>Click to add title</a:t>
            </a:r>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6508443" y="2283634"/>
            <a:ext cx="4746811" cy="3530710"/>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D836C903-F190-4F14-B1C8-0E847B69BC3F}" type="slidenum">
              <a:rPr lang="nb-NO" smtClean="0"/>
              <a:pPr/>
              <a:t>‹#›</a:t>
            </a:fld>
            <a:endParaRPr lang="nb-NO"/>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972001" y="2283634"/>
            <a:ext cx="4746811"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9010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p>
            <a:r>
              <a:rPr lang="nb-NO"/>
              <a:t>Click to add title</a:t>
            </a:r>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8234148" y="2340000"/>
            <a:ext cx="3021105" cy="3326552"/>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801835D9-80B7-494D-81B7-E412DA78544F}" type="slidenum">
              <a:rPr lang="nb-NO" smtClean="0"/>
              <a:pPr/>
              <a:t>‹#›</a:t>
            </a:fld>
            <a:endParaRPr lang="nb-NO"/>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4595341"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2">
            <a:extLst>
              <a:ext uri="{FF2B5EF4-FFF2-40B4-BE49-F238E27FC236}">
                <a16:creationId xmlns:a16="http://schemas.microsoft.com/office/drawing/2014/main" id="{B0380B2E-9BAD-49A7-92CE-FD2EC467266A}"/>
              </a:ext>
            </a:extLst>
          </p:cNvPr>
          <p:cNvSpPr>
            <a:spLocks noGrp="1"/>
          </p:cNvSpPr>
          <p:nvPr>
            <p:ph idx="13" hasCustomPrompt="1"/>
          </p:nvPr>
        </p:nvSpPr>
        <p:spPr>
          <a:xfrm>
            <a:off x="972000"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7815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5589182" y="1367612"/>
            <a:ext cx="6602818" cy="4122775"/>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367612"/>
            <a:ext cx="4323055" cy="1769715"/>
          </a:xfrm>
        </p:spPr>
        <p:txBody>
          <a:bodyPr>
            <a:noAutofit/>
          </a:bodyPr>
          <a:lstStyle/>
          <a:p>
            <a:r>
              <a:rPr lang="nb-NO"/>
              <a:t>Click to add title</a:t>
            </a:r>
            <a:endParaRPr lang="nb-NO" dirty="0"/>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720000" y="3305255"/>
            <a:ext cx="4323055" cy="2185132"/>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92A2979B-7D25-4089-B7A8-58FB683D3D39}" type="slidenum">
              <a:rPr lang="nb-NO" smtClean="0"/>
              <a:pPr/>
              <a:t>‹#›</a:t>
            </a:fld>
            <a:endParaRPr lang="nb-NO"/>
          </a:p>
        </p:txBody>
      </p:sp>
      <p:sp>
        <p:nvSpPr>
          <p:cNvPr id="14" name="Plassholder for tekst 12">
            <a:extLst>
              <a:ext uri="{FF2B5EF4-FFF2-40B4-BE49-F238E27FC236}">
                <a16:creationId xmlns:a16="http://schemas.microsoft.com/office/drawing/2014/main" id="{6F3642DC-C658-4417-93E1-90537BB3972A}"/>
              </a:ext>
            </a:extLst>
          </p:cNvPr>
          <p:cNvSpPr>
            <a:spLocks noGrp="1"/>
          </p:cNvSpPr>
          <p:nvPr>
            <p:ph type="body" sz="quarter" idx="15" hasCustomPrompt="1"/>
          </p:nvPr>
        </p:nvSpPr>
        <p:spPr>
          <a:xfrm>
            <a:off x="7767654" y="5007401"/>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9" name="TekstSylinder 8">
            <a:extLst>
              <a:ext uri="{FF2B5EF4-FFF2-40B4-BE49-F238E27FC236}">
                <a16:creationId xmlns:a16="http://schemas.microsoft.com/office/drawing/2014/main" id="{880B6C74-12FC-4719-A589-97775005A15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273435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 tekst og bilde">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096000" y="-1"/>
            <a:ext cx="6096000"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106090"/>
            <a:ext cx="4683273" cy="1769715"/>
          </a:xfrm>
        </p:spPr>
        <p:txBody>
          <a:bodyPr>
            <a:noAutofit/>
          </a:bodyPr>
          <a:lstStyle/>
          <a:p>
            <a:r>
              <a:rPr lang="nb-NO"/>
              <a:t>Click to add 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CD664B-5F8B-4FC4-82BA-0940D0BD8AF4}"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3043732"/>
            <a:ext cx="4683274" cy="2947994"/>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9" name="Plassholder for tekst 7">
            <a:extLst>
              <a:ext uri="{FF2B5EF4-FFF2-40B4-BE49-F238E27FC236}">
                <a16:creationId xmlns:a16="http://schemas.microsoft.com/office/drawing/2014/main" id="{CF8F4CB0-3C07-42C1-9A36-C8701775B2BB}"/>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1" name="TekstSylinder 10">
            <a:extLst>
              <a:ext uri="{FF2B5EF4-FFF2-40B4-BE49-F238E27FC236}">
                <a16:creationId xmlns:a16="http://schemas.microsoft.com/office/drawing/2014/main" id="{2F0192F5-3036-4A20-B936-5510A94A8D3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220457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40000" fill="hold"/>
                                        <p:tgtEl>
                                          <p:spTgt spid="1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tmplLst>
          <p:tmpl>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tel, tekst og bilde">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7180729" y="-1"/>
            <a:ext cx="5011271"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19999" y="1046204"/>
            <a:ext cx="5399542" cy="1215717"/>
          </a:xfrm>
        </p:spPr>
        <p:txBody>
          <a:bodyPr>
            <a:noAutofit/>
          </a:bodyPr>
          <a:lstStyle/>
          <a:p>
            <a:r>
              <a:rPr lang="nb-NO"/>
              <a:t>Click to add 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B97BA5-EE78-4E5B-BD0A-7BBFDE8E9AB0}"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2494411"/>
            <a:ext cx="5376000" cy="3653726"/>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Plassholder for tekst 7">
            <a:extLst>
              <a:ext uri="{FF2B5EF4-FFF2-40B4-BE49-F238E27FC236}">
                <a16:creationId xmlns:a16="http://schemas.microsoft.com/office/drawing/2014/main" id="{FC490B7D-2A94-4D7E-80D1-D399204B755E}"/>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TekstSylinder 12">
            <a:extLst>
              <a:ext uri="{FF2B5EF4-FFF2-40B4-BE49-F238E27FC236}">
                <a16:creationId xmlns:a16="http://schemas.microsoft.com/office/drawing/2014/main" id="{E95AF815-B968-4424-ADC5-2C394C9E316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304341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11">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8" presetClass="emph" presetSubtype="0" repeatCount="indefinite" fill="hold" nodeType="afterEffect">
                  <p:stCondLst>
                    <p:cond delay="0"/>
                  </p:stCondLst>
                  <p:childTnLst>
                    <p:animRot by="21600000">
                      <p:cBhvr>
                        <p:cTn dur="40000" fill="hold"/>
                        <p:tgtEl>
                          <p:spTgt spid="11"/>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1"/>
                        </p:tgtEl>
                        <p:attrNameLst>
                          <p:attrName>r</p:attrName>
                        </p:attrNameLst>
                      </p:cBhvr>
                    </p:animRo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Utfallende bilde (lys logo)">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0" y="0"/>
            <a:ext cx="12192000" cy="6858000"/>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D27DCCD-D454-46FB-B598-F50719059AD0}"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9" name="Plassholder for tekst 7">
            <a:extLst>
              <a:ext uri="{FF2B5EF4-FFF2-40B4-BE49-F238E27FC236}">
                <a16:creationId xmlns:a16="http://schemas.microsoft.com/office/drawing/2014/main" id="{F0D14058-5126-43FF-A4AA-9E8CA8C23A21}"/>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TekstSylinder 9">
            <a:extLst>
              <a:ext uri="{FF2B5EF4-FFF2-40B4-BE49-F238E27FC236}">
                <a16:creationId xmlns:a16="http://schemas.microsoft.com/office/drawing/2014/main" id="{F6179853-E831-48EB-ADCD-FE31DF5C9205}"/>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400789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8" presetClass="emph" presetSubtype="0" repeatCount="indefinite" fill="hold" nodeType="afterEffect">
                  <p:stCondLst>
                    <p:cond delay="0"/>
                  </p:stCondLst>
                  <p:childTnLst>
                    <p:animRot by="21600000">
                      <p:cBhvr>
                        <p:cTn dur="40000" fill="hold"/>
                        <p:tgtEl>
                          <p:spTgt spid="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9"/>
                        </p:tgtEl>
                        <p:attrNameLst>
                          <p:attrName>r</p:attrName>
                        </p:attrNameLst>
                      </p:cBhvr>
                    </p:animRo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Utfallende bilde (mørk logo)">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0" y="0"/>
            <a:ext cx="12192000" cy="6858000"/>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E89AF011-E6D9-4181-9551-3F537F04734F}"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9" name="Plassholder for tekst 7">
            <a:extLst>
              <a:ext uri="{FF2B5EF4-FFF2-40B4-BE49-F238E27FC236}">
                <a16:creationId xmlns:a16="http://schemas.microsoft.com/office/drawing/2014/main" id="{CF8F4CB0-3C07-42C1-9A36-C8701775B2BB}"/>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9" name="TekstSylinder 8">
            <a:extLst>
              <a:ext uri="{FF2B5EF4-FFF2-40B4-BE49-F238E27FC236}">
                <a16:creationId xmlns:a16="http://schemas.microsoft.com/office/drawing/2014/main" id="{5E38AEF0-A979-4DC7-A7C1-44ABA402121F}"/>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20280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1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tmplLst>
          <p:tmpl>
            <p:tnLst>
              <p:par>
                <p:cTn presetID="8" presetClass="emph" presetSubtype="0" repeatCount="indefinite" fill="hold" nodeType="afterEffect">
                  <p:stCondLst>
                    <p:cond delay="0"/>
                  </p:stCondLst>
                  <p:childTnLst>
                    <p:animRot by="21600000">
                      <p:cBhvr>
                        <p:cTn dur="40000" fill="hold"/>
                        <p:tgtEl>
                          <p:spTgt spid="1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itat med bilde">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0" y="0"/>
            <a:ext cx="12192000" cy="6858000"/>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F4FB87A0-586F-4D15-A031-389C52E08DFC}"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Plassholder for tekst 1">
            <a:extLst>
              <a:ext uri="{FF2B5EF4-FFF2-40B4-BE49-F238E27FC236}">
                <a16:creationId xmlns:a16="http://schemas.microsoft.com/office/drawing/2014/main" id="{D8DC3590-D432-4C4B-A3EF-375B072533E1}"/>
              </a:ext>
            </a:extLst>
          </p:cNvPr>
          <p:cNvSpPr>
            <a:spLocks noGrp="1"/>
          </p:cNvSpPr>
          <p:nvPr>
            <p:ph type="body" sz="quarter" idx="17" hasCustomPrompt="1"/>
          </p:nvPr>
        </p:nvSpPr>
        <p:spPr>
          <a:xfrm>
            <a:off x="698972" y="794249"/>
            <a:ext cx="4382656" cy="5265909"/>
          </a:xfrm>
          <a:prstGeom prst="rect">
            <a:avLst/>
          </a:prstGeom>
          <a:solidFill>
            <a:schemeClr val="lt1"/>
          </a:solidFill>
        </p:spPr>
        <p:txBody>
          <a:bodyPr lIns="558000" tIns="594000" rIns="558000" bIns="594000" anchor="b">
            <a:noAutofit/>
          </a:bodyPr>
          <a:lstStyle>
            <a:lvl1pPr marL="0" indent="0">
              <a:lnSpc>
                <a:spcPct val="90000"/>
              </a:lnSpc>
              <a:spcBef>
                <a:spcPts val="0"/>
              </a:spcBef>
              <a:buNone/>
              <a:defRPr sz="3200">
                <a:solidFill>
                  <a:srgbClr val="030354"/>
                </a:solidFill>
              </a:defRPr>
            </a:lvl1pPr>
            <a:lvl2pPr marL="457200" indent="0">
              <a:buNone/>
              <a:defRPr sz="3200">
                <a:solidFill>
                  <a:srgbClr val="030354"/>
                </a:solidFill>
              </a:defRPr>
            </a:lvl2pPr>
            <a:lvl3pPr marL="914400" indent="0">
              <a:buNone/>
              <a:defRPr sz="3200">
                <a:solidFill>
                  <a:srgbClr val="030354"/>
                </a:solidFill>
              </a:defRPr>
            </a:lvl3pPr>
            <a:lvl4pPr marL="1371600" indent="0">
              <a:buNone/>
              <a:defRPr sz="3200">
                <a:solidFill>
                  <a:srgbClr val="030354"/>
                </a:solidFill>
              </a:defRPr>
            </a:lvl4pPr>
            <a:lvl5pPr marL="1828800" indent="0">
              <a:buNone/>
              <a:defRPr sz="3200">
                <a:solidFill>
                  <a:srgbClr val="030354"/>
                </a:solidFill>
              </a:defRPr>
            </a:lvl5pPr>
          </a:lstStyle>
          <a:p>
            <a:pPr>
              <a:lnSpc>
                <a:spcPct val="90000"/>
              </a:lnSpc>
              <a:defRPr b="0" i="0"/>
            </a:pPr>
            <a:r>
              <a:rPr lang="2057" sz="3200" dirty="0">
                <a:solidFill>
                  <a:srgbClr val="030354"/>
                </a:solidFill>
                <a:latin typeface="Arial" panose="020B0604020202020204" pitchFamily="34" charset="0"/>
              </a:rPr>
              <a:t>Space for a sentence or a quotation that is to be emphasised</a:t>
            </a:r>
          </a:p>
        </p:txBody>
      </p:sp>
      <p:sp>
        <p:nvSpPr>
          <p:cNvPr id="9" name="Plassholder for tekst 7">
            <a:extLst>
              <a:ext uri="{FF2B5EF4-FFF2-40B4-BE49-F238E27FC236}">
                <a16:creationId xmlns:a16="http://schemas.microsoft.com/office/drawing/2014/main" id="{D23CF86B-8A1E-4F52-A5C4-C907C88A9C92}"/>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TekstSylinder 12">
            <a:extLst>
              <a:ext uri="{FF2B5EF4-FFF2-40B4-BE49-F238E27FC236}">
                <a16:creationId xmlns:a16="http://schemas.microsoft.com/office/drawing/2014/main" id="{112BA451-3231-4B78-98F5-F09DE757C094}"/>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123865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8" presetClass="emph" presetSubtype="0" repeatCount="indefinite" fill="hold" nodeType="afterEffect">
                  <p:stCondLst>
                    <p:cond delay="0"/>
                  </p:stCondLst>
                  <p:childTnLst>
                    <p:animRot by="21600000">
                      <p:cBhvr>
                        <p:cTn dur="40000" fill="hold"/>
                        <p:tgtEl>
                          <p:spTgt spid="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9"/>
                        </p:tgtEl>
                        <p:attrNameLst>
                          <p:attrName>r</p:attrName>
                        </p:attrNameLst>
                      </p:cBhvr>
                    </p:animRo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p:bg>
      <p:bgPr>
        <a:solidFill>
          <a:schemeClr val="bg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2592526" y="4701563"/>
            <a:ext cx="7006949" cy="369332"/>
          </a:xfrm>
          <a:prstGeom prst="rect">
            <a:avLst/>
          </a:prstGeom>
        </p:spPr>
        <p:txBody>
          <a:bodyPr>
            <a:noAutofit/>
          </a:bodyPr>
          <a:lstStyle>
            <a:lvl1pPr marL="0" indent="0" algn="ctr">
              <a:lnSpc>
                <a:spcPct val="100000"/>
              </a:lnSpc>
              <a:spcBef>
                <a:spcPts val="0"/>
              </a:spcBef>
              <a:buNone/>
              <a:defRPr sz="1800">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ctr">
              <a:defRPr b="0" i="0"/>
            </a:pPr>
            <a:r>
              <a:rPr lang="2057" dirty="0">
                <a:solidFill>
                  <a:schemeClr val="bg1"/>
                </a:solidFill>
                <a:latin typeface="Arial" panose="020B0604020202020204" pitchFamily="34" charset="0"/>
                <a:ea typeface="+mn-lt"/>
                <a:cs typeface="Arial" panose="020B0604020202020204" pitchFamily="34" charset="0"/>
              </a:rPr>
              <a:t>Name Surname</a:t>
            </a:r>
            <a:r>
              <a:rPr lang="2057">
                <a:solidFill>
                  <a:schemeClr val="bg1"/>
                </a:solidFill>
                <a:latin typeface="Arial" panose="020B0604020202020204" pitchFamily="34" charset="0"/>
                <a:ea typeface="+mn-lt"/>
                <a:cs typeface="Arial" panose="020B0604020202020204" pitchFamily="34" charset="0"/>
              </a:rPr>
              <a:t>, </a:t>
            </a:r>
            <a:r>
              <a:rPr lang="nb-NO" dirty="0" err="1">
                <a:solidFill>
                  <a:schemeClr val="bg1"/>
                </a:solidFill>
                <a:latin typeface="Arial" panose="020B0604020202020204" pitchFamily="34" charset="0"/>
                <a:ea typeface="+mn-lt"/>
                <a:cs typeface="Arial" panose="020B0604020202020204" pitchFamily="34" charset="0"/>
              </a:rPr>
              <a:t>tittle</a:t>
            </a:r>
            <a:endParaRPr lang="2057" dirty="0">
              <a:solidFill>
                <a:schemeClr val="bg1"/>
              </a:solidFill>
              <a:latin typeface="Arial" panose="020B0604020202020204" pitchFamily="34" charset="0"/>
              <a:ea typeface="+mn-lt"/>
              <a:cs typeface="Arial" panose="020B0604020202020204" pitchFamily="34" charset="0"/>
            </a:endParaRPr>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C3D49984-FC74-4AE6-A40E-E349A2D8E041}" type="slidenum">
              <a:rPr lang="nb-NO" smtClean="0"/>
              <a:pPr/>
              <a:t>‹#›</a:t>
            </a:fld>
            <a:endParaRPr lang="nb-NO"/>
          </a:p>
        </p:txBody>
      </p:sp>
      <p:sp>
        <p:nvSpPr>
          <p:cNvPr id="13" name="Tittel 1">
            <a:extLst>
              <a:ext uri="{FF2B5EF4-FFF2-40B4-BE49-F238E27FC236}">
                <a16:creationId xmlns:a16="http://schemas.microsoft.com/office/drawing/2014/main" id="{7E738FDB-A96C-4BE4-A1EC-1F127422A34D}"/>
              </a:ext>
            </a:extLst>
          </p:cNvPr>
          <p:cNvSpPr>
            <a:spLocks noGrp="1"/>
          </p:cNvSpPr>
          <p:nvPr>
            <p:ph type="title" hasCustomPrompt="1"/>
          </p:nvPr>
        </p:nvSpPr>
        <p:spPr>
          <a:xfrm>
            <a:off x="1631577" y="1281594"/>
            <a:ext cx="8928847" cy="3083921"/>
          </a:xfrm>
        </p:spPr>
        <p:txBody>
          <a:bodyPr anchor="ctr">
            <a:noAutofit/>
          </a:bodyPr>
          <a:lstStyle>
            <a:lvl1pPr algn="ctr">
              <a:defRPr sz="3600">
                <a:solidFill>
                  <a:schemeClr val="dk2"/>
                </a:solidFill>
              </a:defRPr>
            </a:lvl1pPr>
          </a:lstStyle>
          <a:p>
            <a:pPr algn="ctr">
              <a:defRPr b="0" i="0"/>
            </a:pPr>
            <a:r>
              <a:rPr lang="2057" sz="3600" dirty="0">
                <a:solidFill>
                  <a:srgbClr val="0E1940"/>
                </a:solidFill>
                <a:latin typeface="Arial" panose="020B0604020202020204" pitchFamily="34" charset="0"/>
                <a:ea typeface="+mn-ea"/>
              </a:rPr>
              <a:t>“Space for a sentence that will be emphasised, or a quotation that may extend over several lines, so we have the text in a smaller font size and in inverted commas to prevent confusion with a heading”</a:t>
            </a:r>
          </a:p>
        </p:txBody>
      </p:sp>
      <p:pic>
        <p:nvPicPr>
          <p:cNvPr id="8" name="Grafikk 7">
            <a:extLst>
              <a:ext uri="{FF2B5EF4-FFF2-40B4-BE49-F238E27FC236}">
                <a16:creationId xmlns:a16="http://schemas.microsoft.com/office/drawing/2014/main" id="{5599FC41-3C3F-4C1C-8C26-F83DAC0AF8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9277" y="5673126"/>
            <a:ext cx="2393445" cy="2369747"/>
          </a:xfrm>
          <a:prstGeom prst="rect">
            <a:avLst/>
          </a:prstGeom>
        </p:spPr>
      </p:pic>
    </p:spTree>
    <p:extLst>
      <p:ext uri="{BB962C8B-B14F-4D97-AF65-F5344CB8AC3E}">
        <p14:creationId xmlns:p14="http://schemas.microsoft.com/office/powerpoint/2010/main" val="172950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Deloverskrift #2">
    <p:bg>
      <p:bgPr>
        <a:solidFill>
          <a:schemeClr val="dk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7D8C69C1-D488-4D52-9FF2-EED0E763C54C}" type="slidenum">
              <a:rPr lang="nb-NO" smtClean="0"/>
              <a:pPr/>
              <a:t>‹#›</a:t>
            </a:fld>
            <a:endParaRPr lang="nb-NO"/>
          </a:p>
        </p:txBody>
      </p:sp>
      <p:sp>
        <p:nvSpPr>
          <p:cNvPr id="11" name="Plassholder for tekst 2">
            <a:extLst>
              <a:ext uri="{FF2B5EF4-FFF2-40B4-BE49-F238E27FC236}">
                <a16:creationId xmlns:a16="http://schemas.microsoft.com/office/drawing/2014/main" id="{78BB42C3-D13D-47BA-B620-5FFF70504A8E}"/>
              </a:ext>
            </a:extLst>
          </p:cNvPr>
          <p:cNvSpPr>
            <a:spLocks noGrp="1"/>
          </p:cNvSpPr>
          <p:nvPr>
            <p:ph type="body" idx="1" hasCustomPrompt="1"/>
          </p:nvPr>
        </p:nvSpPr>
        <p:spPr>
          <a:xfrm>
            <a:off x="2592526" y="4701563"/>
            <a:ext cx="7006949" cy="369332"/>
          </a:xfrm>
          <a:prstGeom prst="rect">
            <a:avLst/>
          </a:prstGeom>
        </p:spPr>
        <p:txBody>
          <a:bodyPr>
            <a:noAutofit/>
          </a:bodyPr>
          <a:lstStyle>
            <a:lvl1pPr marL="0" indent="0" algn="ctr">
              <a:lnSpc>
                <a:spcPct val="100000"/>
              </a:lnSpc>
              <a:spcBef>
                <a:spcPts val="0"/>
              </a:spcBef>
              <a:buNone/>
              <a:defRPr sz="1800">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ctr">
              <a:defRPr b="0" i="0"/>
            </a:pPr>
            <a:r>
              <a:rPr lang="2057" dirty="0">
                <a:solidFill>
                  <a:schemeClr val="bg1"/>
                </a:solidFill>
                <a:latin typeface="Arial" panose="020B0604020202020204" pitchFamily="34" charset="0"/>
                <a:ea typeface="+mn-lt"/>
                <a:cs typeface="Arial" panose="020B0604020202020204" pitchFamily="34" charset="0"/>
              </a:rPr>
              <a:t>Name Surname, </a:t>
            </a:r>
            <a:r>
              <a:rPr lang="2057">
                <a:solidFill>
                  <a:schemeClr val="bg1"/>
                </a:solidFill>
                <a:latin typeface="Arial" panose="020B0604020202020204" pitchFamily="34" charset="0"/>
                <a:ea typeface="+mn-lt"/>
                <a:cs typeface="Arial" panose="020B0604020202020204" pitchFamily="34" charset="0"/>
              </a:rPr>
              <a:t>senior </a:t>
            </a:r>
            <a:r>
              <a:rPr lang="nb-NO" dirty="0" err="1">
                <a:solidFill>
                  <a:schemeClr val="bg1"/>
                </a:solidFill>
                <a:latin typeface="Arial" panose="020B0604020202020204" pitchFamily="34" charset="0"/>
                <a:ea typeface="+mn-lt"/>
                <a:cs typeface="Arial" panose="020B0604020202020204" pitchFamily="34" charset="0"/>
              </a:rPr>
              <a:t>tittle</a:t>
            </a:r>
            <a:endParaRPr lang="2057" dirty="0">
              <a:solidFill>
                <a:schemeClr val="bg1"/>
              </a:solidFill>
              <a:latin typeface="Arial" panose="020B0604020202020204" pitchFamily="34" charset="0"/>
              <a:ea typeface="+mn-lt"/>
              <a:cs typeface="Arial" panose="020B0604020202020204" pitchFamily="34" charset="0"/>
            </a:endParaRPr>
          </a:p>
        </p:txBody>
      </p:sp>
      <p:sp>
        <p:nvSpPr>
          <p:cNvPr id="12" name="Tittel 1">
            <a:extLst>
              <a:ext uri="{FF2B5EF4-FFF2-40B4-BE49-F238E27FC236}">
                <a16:creationId xmlns:a16="http://schemas.microsoft.com/office/drawing/2014/main" id="{11AE02D9-5BB9-4F56-B684-941D692D5087}"/>
              </a:ext>
            </a:extLst>
          </p:cNvPr>
          <p:cNvSpPr>
            <a:spLocks noGrp="1"/>
          </p:cNvSpPr>
          <p:nvPr>
            <p:ph type="title" hasCustomPrompt="1"/>
          </p:nvPr>
        </p:nvSpPr>
        <p:spPr>
          <a:xfrm>
            <a:off x="1631577" y="1281594"/>
            <a:ext cx="8928847" cy="3083921"/>
          </a:xfrm>
        </p:spPr>
        <p:txBody>
          <a:bodyPr anchor="ctr">
            <a:noAutofit/>
          </a:bodyPr>
          <a:lstStyle>
            <a:lvl1pPr algn="ctr">
              <a:defRPr sz="3600">
                <a:solidFill>
                  <a:schemeClr val="accent5"/>
                </a:solidFill>
              </a:defRPr>
            </a:lvl1pPr>
          </a:lstStyle>
          <a:p>
            <a:pPr algn="ctr"/>
            <a:r>
              <a:rPr lang="en-US" sz="3600" dirty="0">
                <a:solidFill>
                  <a:srgbClr val="80B7BA"/>
                </a:solidFill>
                <a:latin typeface="Arial" panose="020B0604020202020204" pitchFamily="34" charset="0"/>
                <a:ea typeface="+mn-ea"/>
              </a:rPr>
              <a:t>“Space for a sentence that will be </a:t>
            </a:r>
            <a:r>
              <a:rPr lang="en-US" sz="3600" dirty="0" err="1">
                <a:solidFill>
                  <a:srgbClr val="80B7BA"/>
                </a:solidFill>
                <a:latin typeface="Arial" panose="020B0604020202020204" pitchFamily="34" charset="0"/>
                <a:ea typeface="+mn-ea"/>
              </a:rPr>
              <a:t>emphasised</a:t>
            </a:r>
            <a:r>
              <a:rPr lang="en-US" sz="3600" dirty="0">
                <a:solidFill>
                  <a:srgbClr val="80B7BA"/>
                </a:solidFill>
                <a:latin typeface="Arial" panose="020B0604020202020204" pitchFamily="34" charset="0"/>
                <a:ea typeface="+mn-ea"/>
              </a:rPr>
              <a:t>, or a quotation that may extend over several lines, so we have the text in a smaller font size and in inverted commas to prevent confusion with a heading”</a:t>
            </a:r>
            <a:endParaRPr lang="nb-NO" sz="3600" dirty="0">
              <a:solidFill>
                <a:srgbClr val="80B7BA"/>
              </a:solidFill>
              <a:latin typeface="Arial" panose="020B0604020202020204" pitchFamily="34" charset="0"/>
              <a:ea typeface="+mn-ea"/>
            </a:endParaRPr>
          </a:p>
        </p:txBody>
      </p:sp>
      <p:pic>
        <p:nvPicPr>
          <p:cNvPr id="8" name="Grafikk 7">
            <a:extLst>
              <a:ext uri="{FF2B5EF4-FFF2-40B4-BE49-F238E27FC236}">
                <a16:creationId xmlns:a16="http://schemas.microsoft.com/office/drawing/2014/main" id="{0C669F52-F4D6-4F74-A8BF-E8901E3D1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9277" y="5673126"/>
            <a:ext cx="2393445" cy="2369747"/>
          </a:xfrm>
          <a:prstGeom prst="rect">
            <a:avLst/>
          </a:prstGeom>
        </p:spPr>
      </p:pic>
    </p:spTree>
    <p:extLst>
      <p:ext uri="{BB962C8B-B14F-4D97-AF65-F5344CB8AC3E}">
        <p14:creationId xmlns:p14="http://schemas.microsoft.com/office/powerpoint/2010/main" val="209017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2">
    <p:bg>
      <p:bgPr>
        <a:solidFill>
          <a:schemeClr val="accent1"/>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87379ED2-44D6-4B3D-8468-39EA9D3C9F54}"/>
              </a:ext>
            </a:extLst>
          </p:cNvPr>
          <p:cNvPicPr>
            <a:picLocks noChangeAspect="1"/>
          </p:cNvPicPr>
          <p:nvPr userDrawn="1"/>
        </p:nvPicPr>
        <p:blipFill rotWithShape="1">
          <a:blip r:embed="rId2"/>
          <a:srcRect/>
          <a:stretch/>
        </p:blipFill>
        <p:spPr>
          <a:xfrm>
            <a:off x="0" y="0"/>
            <a:ext cx="12193611" cy="68580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1611" y="0"/>
            <a:ext cx="1219361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add 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20.05.2022</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8C9B6852-A262-4B14-BD53-4588C38A8C3C}"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36694427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osjektforside #1">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42476234-119C-49AE-90D7-D8497C8791AD}"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Font typeface="Arial" panose="020B0604020202020204" pitchFamily="34" charset="0"/>
              <a:buNone/>
              <a:defRPr sz="14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pPr>
              <a:spcBef>
                <a:spcPts val="3000"/>
              </a:spcBef>
              <a:spcAft>
                <a:spcPts val="800"/>
              </a:spcAft>
            </a:pPr>
            <a:r>
              <a:rPr lang="en-US" b="1" dirty="0">
                <a:solidFill>
                  <a:schemeClr val="accent6"/>
                </a:solidFill>
              </a:rPr>
              <a:t>Subheading 1 in 18 pt.</a:t>
            </a:r>
          </a:p>
          <a:p>
            <a:r>
              <a:rPr lang="en-US" sz="1400" dirty="0"/>
              <a:t>You can insert a section here (e.g. “why”) or a list of bulleted/numbered items. The text is in 14 pt. and we advise against anything smaller.</a:t>
            </a:r>
          </a:p>
          <a:p>
            <a:pPr>
              <a:spcBef>
                <a:spcPts val="2400"/>
              </a:spcBef>
              <a:spcAft>
                <a:spcPts val="600"/>
              </a:spcAft>
            </a:pPr>
            <a:r>
              <a:rPr lang="en-US" b="1" dirty="0">
                <a:solidFill>
                  <a:schemeClr val="accent6"/>
                </a:solidFill>
              </a:rPr>
              <a:t>Subheading 2 in 18 pt.</a:t>
            </a:r>
          </a:p>
          <a:p>
            <a:pPr marL="285750" indent="-285750">
              <a:buFont typeface="Arial" panose="020B0604020202020204" pitchFamily="34" charset="0"/>
              <a:buChar char="•"/>
            </a:pPr>
            <a:r>
              <a:rPr lang="en-US" sz="1400" dirty="0"/>
              <a:t>We advise against squashing all the content onto one page.</a:t>
            </a:r>
          </a:p>
          <a:p>
            <a:pPr marL="285750" indent="-285750">
              <a:buFont typeface="Arial" panose="020B0604020202020204" pitchFamily="34" charset="0"/>
              <a:buChar char="•"/>
            </a:pPr>
            <a:r>
              <a:rPr lang="en-US" sz="1400" dirty="0"/>
              <a:t>Feel free to use this template to </a:t>
            </a:r>
            <a:r>
              <a:rPr lang="en-US" sz="1400" dirty="0" err="1"/>
              <a:t>organise</a:t>
            </a:r>
            <a:r>
              <a:rPr lang="en-US" sz="1400" dirty="0"/>
              <a:t> your content over several pages so as to avoid having to use text that is too small. Remember that we need to take the Universal Design requirements into account.</a:t>
            </a:r>
          </a:p>
          <a:p>
            <a:pPr marL="285750" indent="-285750">
              <a:buFont typeface="Arial" panose="020B0604020202020204" pitchFamily="34" charset="0"/>
              <a:buChar char="•"/>
            </a:pPr>
            <a:r>
              <a:rPr lang="en-US" sz="1400" dirty="0"/>
              <a:t>On the left side, below the project’s name, you can insert a picture or an illustration, but remember to use high quality images.</a:t>
            </a:r>
          </a:p>
          <a:p>
            <a:endParaRPr lang="nb-NO" b="1" dirty="0">
              <a:solidFill>
                <a:schemeClr val="accent6"/>
              </a:solidFill>
            </a:endParaRPr>
          </a:p>
        </p:txBody>
      </p:sp>
      <p:sp>
        <p:nvSpPr>
          <p:cNvPr id="22" name="Tittel 1">
            <a:extLst>
              <a:ext uri="{FF2B5EF4-FFF2-40B4-BE49-F238E27FC236}">
                <a16:creationId xmlns:a16="http://schemas.microsoft.com/office/drawing/2014/main" id="{D41059BF-5724-4FD1-BC3F-019B02D457A8}"/>
              </a:ext>
            </a:extLst>
          </p:cNvPr>
          <p:cNvSpPr>
            <a:spLocks noGrp="1"/>
          </p:cNvSpPr>
          <p:nvPr>
            <p:ph type="title" hasCustomPrompt="1"/>
          </p:nvPr>
        </p:nvSpPr>
        <p:spPr>
          <a:xfrm>
            <a:off x="746122" y="844640"/>
            <a:ext cx="4809727" cy="1509644"/>
          </a:xfrm>
        </p:spPr>
        <p:txBody>
          <a:bodyPr lIns="0" tIns="0" rIns="0" bIns="0">
            <a:noAutofit/>
          </a:bodyPr>
          <a:lstStyle>
            <a:lvl1pPr>
              <a:defRPr sz="3600"/>
            </a:lvl1pPr>
          </a:lstStyle>
          <a:p>
            <a:pPr>
              <a:defRPr b="0" i="0"/>
            </a:pPr>
            <a:r>
              <a:rPr lang="2057" sz="3600" spc="-100" dirty="0">
                <a:solidFill>
                  <a:srgbClr val="030354"/>
                </a:solidFill>
                <a:latin typeface="Arial" panose="020B0604020202020204" pitchFamily="34" charset="0"/>
                <a:ea typeface="+mn-ea"/>
              </a:rPr>
              <a:t>Space for a long project title that may extend over several lines </a:t>
            </a:r>
          </a:p>
        </p:txBody>
      </p:sp>
      <p:pic>
        <p:nvPicPr>
          <p:cNvPr id="25" name="Grafikk 24">
            <a:extLst>
              <a:ext uri="{FF2B5EF4-FFF2-40B4-BE49-F238E27FC236}">
                <a16:creationId xmlns:a16="http://schemas.microsoft.com/office/drawing/2014/main" id="{037AD171-50CD-43C1-88CF-3F862B32AF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3" name="TekstSylinder 12">
            <a:extLst>
              <a:ext uri="{FF2B5EF4-FFF2-40B4-BE49-F238E27FC236}">
                <a16:creationId xmlns:a16="http://schemas.microsoft.com/office/drawing/2014/main" id="{FD5FD414-103C-4150-AEBE-ED1EFFE2586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315308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sjektforside #2">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46123" y="844640"/>
            <a:ext cx="4809727" cy="512448"/>
          </a:xfrm>
        </p:spPr>
        <p:txBody>
          <a:bodyPr lIns="0" tIns="0" rIns="0" bIns="0">
            <a:noAutofit/>
          </a:bodyPr>
          <a:lstStyle>
            <a:lvl1pPr>
              <a:defRPr lang="2057" sz="3600" spc="-100" smtClean="0">
                <a:solidFill>
                  <a:srgbClr val="030354"/>
                </a:solidFill>
                <a:latin typeface="Arial" panose="020B0604020202020204" pitchFamily="34" charset="0"/>
              </a:defRPr>
            </a:lvl1pPr>
          </a:lstStyle>
          <a:p>
            <a:r>
              <a:rPr lang="2057" sz="3600" spc="-100">
                <a:solidFill>
                  <a:srgbClr val="030354"/>
                </a:solidFill>
                <a:latin typeface="Arial" panose="020B0604020202020204" pitchFamily="34" charset="0"/>
                <a:ea typeface="+mn-ea"/>
              </a:rPr>
              <a:t>Project name 36pt.</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990ACCAC-F71B-46BC-A820-B3475874735F}"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18" name="Plassholder for tekst 2">
            <a:extLst>
              <a:ext uri="{FF2B5EF4-FFF2-40B4-BE49-F238E27FC236}">
                <a16:creationId xmlns:a16="http://schemas.microsoft.com/office/drawing/2014/main" id="{D52BEF70-F248-49B2-BFAC-7728A861FF9F}"/>
              </a:ext>
            </a:extLst>
          </p:cNvPr>
          <p:cNvSpPr>
            <a:spLocks noGrp="1"/>
          </p:cNvSpPr>
          <p:nvPr>
            <p:ph type="body" sz="quarter" idx="16"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rgbClr val="030354"/>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a:solidFill>
                  <a:srgbClr val="030354"/>
                </a:solidFill>
                <a:latin typeface="Arial" panose="020B0604020202020204" pitchFamily="34" charset="0"/>
                <a:ea typeface="+mn-ea"/>
              </a:rPr>
              <a:t>Two-part project name that can be long in 24pt.</a:t>
            </a:r>
            <a:endParaRPr lang="2057" sz="2400" dirty="0">
              <a:solidFill>
                <a:srgbClr val="030354"/>
              </a:solidFill>
              <a:latin typeface="Arial" panose="020B0604020202020204" pitchFamily="34" charset="0"/>
              <a:ea typeface="+mn-ea"/>
            </a:endParaRPr>
          </a:p>
        </p:txBody>
      </p: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None/>
              <a:defRPr sz="16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endParaRPr lang="nb-NO" b="1" dirty="0">
              <a:solidFill>
                <a:schemeClr val="accent6"/>
              </a:solidFill>
            </a:endParaRPr>
          </a:p>
        </p:txBody>
      </p:sp>
      <p:pic>
        <p:nvPicPr>
          <p:cNvPr id="14" name="Grafikk 13">
            <a:extLst>
              <a:ext uri="{FF2B5EF4-FFF2-40B4-BE49-F238E27FC236}">
                <a16:creationId xmlns:a16="http://schemas.microsoft.com/office/drawing/2014/main" id="{ED961BAA-3242-4C98-9DAF-E47CEDF52F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5" name="TekstSylinder 14">
            <a:extLst>
              <a:ext uri="{FF2B5EF4-FFF2-40B4-BE49-F238E27FC236}">
                <a16:creationId xmlns:a16="http://schemas.microsoft.com/office/drawing/2014/main" id="{FC140108-B195-4063-8AE2-1AB2BCAEFC29}"/>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425299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osjektforside #3">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A7BAD8DE-9C7D-4019-8D95-EC0216D93A28}" type="slidenum">
              <a:rPr lang="nb-NO" smtClean="0"/>
              <a:pPr/>
              <a:t>‹#›</a:t>
            </a:fld>
            <a:endParaRPr lang="nb-NO"/>
          </a:p>
        </p:txBody>
      </p:sp>
      <p:cxnSp>
        <p:nvCxnSpPr>
          <p:cNvPr id="14" name="Rett linje 13">
            <a:extLst>
              <a:ext uri="{FF2B5EF4-FFF2-40B4-BE49-F238E27FC236}">
                <a16:creationId xmlns:a16="http://schemas.microsoft.com/office/drawing/2014/main" id="{D663036F-6A12-4AF0-8956-2D49CF96691F}"/>
              </a:ext>
            </a:extLst>
          </p:cNvPr>
          <p:cNvCxnSpPr>
            <a:cxnSpLocks/>
          </p:cNvCxnSpPr>
          <p:nvPr userDrawn="1"/>
        </p:nvCxnSpPr>
        <p:spPr>
          <a:xfrm>
            <a:off x="746122" y="2686140"/>
            <a:ext cx="4948622" cy="0"/>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The project's “front page”, with a two-part project name, with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sp>
        <p:nvSpPr>
          <p:cNvPr id="26" name="Tittel 1">
            <a:extLst>
              <a:ext uri="{FF2B5EF4-FFF2-40B4-BE49-F238E27FC236}">
                <a16:creationId xmlns:a16="http://schemas.microsoft.com/office/drawing/2014/main" id="{6CE703A4-2599-4ED2-9BE7-DC547D90293F}"/>
              </a:ext>
            </a:extLst>
          </p:cNvPr>
          <p:cNvSpPr>
            <a:spLocks noGrp="1"/>
          </p:cNvSpPr>
          <p:nvPr>
            <p:ph type="title" hasCustomPrompt="1"/>
          </p:nvPr>
        </p:nvSpPr>
        <p:spPr>
          <a:xfrm>
            <a:off x="746123" y="844640"/>
            <a:ext cx="4809727" cy="512448"/>
          </a:xfrm>
        </p:spPr>
        <p:txBody>
          <a:bodyPr lIns="0" tIns="0" rIns="0" bIns="0">
            <a:noAutofit/>
          </a:bodyPr>
          <a:lstStyle>
            <a:lvl1pPr>
              <a:defRPr sz="3600"/>
            </a:lvl1pPr>
          </a:lstStyle>
          <a:p>
            <a:pPr>
              <a:defRPr b="0" i="0"/>
            </a:pPr>
            <a:r>
              <a:rPr lang="2057" sz="3600" spc="-100" dirty="0">
                <a:solidFill>
                  <a:srgbClr val="030354"/>
                </a:solidFill>
                <a:latin typeface="Arial" panose="020B0604020202020204" pitchFamily="34" charset="0"/>
                <a:ea typeface="+mn-ea"/>
              </a:rPr>
              <a:t>Project name 36pt.</a:t>
            </a:r>
          </a:p>
        </p:txBody>
      </p:sp>
      <p:sp>
        <p:nvSpPr>
          <p:cNvPr id="27" name="Plassholder for tekst 2">
            <a:extLst>
              <a:ext uri="{FF2B5EF4-FFF2-40B4-BE49-F238E27FC236}">
                <a16:creationId xmlns:a16="http://schemas.microsoft.com/office/drawing/2014/main" id="{5B646516-8988-492F-AAD5-F533FF723DD8}"/>
              </a:ext>
            </a:extLst>
          </p:cNvPr>
          <p:cNvSpPr>
            <a:spLocks noGrp="1"/>
          </p:cNvSpPr>
          <p:nvPr>
            <p:ph type="body" sz="quarter" idx="16"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rgbClr val="030354"/>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dirty="0">
                <a:solidFill>
                  <a:srgbClr val="030354"/>
                </a:solidFill>
                <a:latin typeface="Arial" panose="020B0604020202020204" pitchFamily="34" charset="0"/>
                <a:ea typeface="+mn-ea"/>
              </a:rPr>
              <a:t>Two-part project name that can be long in 24pt.</a:t>
            </a:r>
          </a:p>
        </p:txBody>
      </p:sp>
      <p:pic>
        <p:nvPicPr>
          <p:cNvPr id="29" name="Grafikk 28">
            <a:extLst>
              <a:ext uri="{FF2B5EF4-FFF2-40B4-BE49-F238E27FC236}">
                <a16:creationId xmlns:a16="http://schemas.microsoft.com/office/drawing/2014/main" id="{44ED7250-CC96-4950-A86F-4CDE70152A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5" name="TekstSylinder 14">
            <a:extLst>
              <a:ext uri="{FF2B5EF4-FFF2-40B4-BE49-F238E27FC236}">
                <a16:creationId xmlns:a16="http://schemas.microsoft.com/office/drawing/2014/main" id="{5BD13DC3-C9CB-4F51-A3C0-391A2A9E54B8}"/>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388211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sjektforside #4">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A62D395-9E72-4FA9-80F9-32526BF27246}" type="slidenum">
              <a:rPr lang="nb-NO" smtClean="0"/>
              <a:pPr/>
              <a:t>‹#›</a:t>
            </a:fld>
            <a:endParaRPr lang="nb-NO"/>
          </a:p>
        </p:txBody>
      </p:sp>
      <p:cxnSp>
        <p:nvCxnSpPr>
          <p:cNvPr id="14" name="Rett linje 13">
            <a:extLst>
              <a:ext uri="{FF2B5EF4-FFF2-40B4-BE49-F238E27FC236}">
                <a16:creationId xmlns:a16="http://schemas.microsoft.com/office/drawing/2014/main" id="{D663036F-6A12-4AF0-8956-2D49CF96691F}"/>
              </a:ext>
            </a:extLst>
          </p:cNvPr>
          <p:cNvCxnSpPr>
            <a:cxnSpLocks/>
          </p:cNvCxnSpPr>
          <p:nvPr userDrawn="1"/>
        </p:nvCxnSpPr>
        <p:spPr>
          <a:xfrm>
            <a:off x="746122" y="2686140"/>
            <a:ext cx="4948622" cy="0"/>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22" name="Tittel 1">
            <a:extLst>
              <a:ext uri="{FF2B5EF4-FFF2-40B4-BE49-F238E27FC236}">
                <a16:creationId xmlns:a16="http://schemas.microsoft.com/office/drawing/2014/main" id="{D251660C-821B-4ED5-B16B-3BACE815631F}"/>
              </a:ext>
            </a:extLst>
          </p:cNvPr>
          <p:cNvSpPr>
            <a:spLocks noGrp="1"/>
          </p:cNvSpPr>
          <p:nvPr>
            <p:ph type="title" hasCustomPrompt="1"/>
          </p:nvPr>
        </p:nvSpPr>
        <p:spPr>
          <a:xfrm>
            <a:off x="746122" y="844640"/>
            <a:ext cx="4809727" cy="1509644"/>
          </a:xfrm>
        </p:spPr>
        <p:txBody>
          <a:bodyPr lIns="0" tIns="0" rIns="0" bIns="0">
            <a:noAutofit/>
          </a:bodyPr>
          <a:lstStyle>
            <a:lvl1pPr>
              <a:defRPr sz="3600"/>
            </a:lvl1pPr>
          </a:lstStyle>
          <a:p>
            <a:pPr>
              <a:defRPr b="0" i="0"/>
            </a:pPr>
            <a:r>
              <a:rPr lang="2057" sz="3600" spc="-100" dirty="0">
                <a:solidFill>
                  <a:srgbClr val="030354"/>
                </a:solidFill>
                <a:latin typeface="Arial" panose="020B0604020202020204" pitchFamily="34" charset="0"/>
                <a:ea typeface="+mn-ea"/>
              </a:rPr>
              <a:t>Space for a long project title that may extend over several lines </a:t>
            </a:r>
          </a:p>
        </p:txBody>
      </p: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indent="0">
              <a:lnSpc>
                <a:spcPct val="100000"/>
              </a:lnSpc>
              <a:buNone/>
              <a:defRPr b="0" i="0"/>
            </a:pPr>
            <a:r>
              <a:rPr lang="2057" sz="1600" dirty="0">
                <a:solidFill>
                  <a:srgbClr val="303030"/>
                </a:solidFill>
                <a:latin typeface="Arial" panose="020B0604020202020204" pitchFamily="34" charset="0"/>
                <a:cs typeface="Arial" panose="020B0604020202020204" pitchFamily="34" charset="0"/>
              </a:rPr>
              <a:t>Version 2 of the project's "front page", project name and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pic>
        <p:nvPicPr>
          <p:cNvPr id="13" name="Grafikk 12">
            <a:extLst>
              <a:ext uri="{FF2B5EF4-FFF2-40B4-BE49-F238E27FC236}">
                <a16:creationId xmlns:a16="http://schemas.microsoft.com/office/drawing/2014/main" id="{1165A756-AE89-423C-882F-811DEED49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5" name="TekstSylinder 14">
            <a:extLst>
              <a:ext uri="{FF2B5EF4-FFF2-40B4-BE49-F238E27FC236}">
                <a16:creationId xmlns:a16="http://schemas.microsoft.com/office/drawing/2014/main" id="{6CB37F9F-F55F-4A89-A43F-96E4B53AF620}"/>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13483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osjekt side 2">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2117D225-1B87-4D12-8684-5B0A399B017A}" type="slidenum">
              <a:rPr lang="nb-NO" smtClean="0"/>
              <a:pPr/>
              <a:t>‹#›</a:t>
            </a:fld>
            <a:endParaRPr lang="nb-NO"/>
          </a:p>
        </p:txBody>
      </p:sp>
      <p:sp>
        <p:nvSpPr>
          <p:cNvPr id="22" name="Tittel 1">
            <a:extLst>
              <a:ext uri="{FF2B5EF4-FFF2-40B4-BE49-F238E27FC236}">
                <a16:creationId xmlns:a16="http://schemas.microsoft.com/office/drawing/2014/main" id="{D251660C-821B-4ED5-B16B-3BACE815631F}"/>
              </a:ext>
            </a:extLst>
          </p:cNvPr>
          <p:cNvSpPr>
            <a:spLocks noGrp="1"/>
          </p:cNvSpPr>
          <p:nvPr>
            <p:ph type="title" hasCustomPrompt="1"/>
          </p:nvPr>
        </p:nvSpPr>
        <p:spPr>
          <a:xfrm>
            <a:off x="719999" y="692318"/>
            <a:ext cx="6595200" cy="561692"/>
          </a:xfrm>
        </p:spPr>
        <p:txBody>
          <a:bodyPr lIns="0" tIns="0" rIns="0" bIns="0">
            <a:noAutofit/>
          </a:bodyPr>
          <a:lstStyle>
            <a:lvl1pPr>
              <a:defRPr sz="2000"/>
            </a:lvl1pPr>
          </a:lstStyle>
          <a:p>
            <a:pPr>
              <a:defRPr b="0" i="0"/>
            </a:pPr>
            <a:r>
              <a:rPr lang="2057" sz="2000" dirty="0">
                <a:solidFill>
                  <a:srgbClr val="030354"/>
                </a:solidFill>
                <a:latin typeface="Arial" panose="020B0604020202020204" pitchFamily="34" charset="0"/>
                <a:ea typeface="+mn-ea"/>
              </a:rPr>
              <a:t>[Page 2] Space for a long project name that may extend over several lines </a:t>
            </a:r>
          </a:p>
        </p:txBody>
      </p:sp>
      <p:cxnSp>
        <p:nvCxnSpPr>
          <p:cNvPr id="15" name="Rett linje 14">
            <a:extLst>
              <a:ext uri="{FF2B5EF4-FFF2-40B4-BE49-F238E27FC236}">
                <a16:creationId xmlns:a16="http://schemas.microsoft.com/office/drawing/2014/main" id="{4C30B578-2CA7-4393-BC50-2A8284BD4DDE}"/>
              </a:ext>
            </a:extLst>
          </p:cNvPr>
          <p:cNvCxnSpPr>
            <a:cxnSpLocks/>
          </p:cNvCxnSpPr>
          <p:nvPr userDrawn="1"/>
        </p:nvCxnSpPr>
        <p:spPr>
          <a:xfrm>
            <a:off x="746122" y="1469984"/>
            <a:ext cx="10536150" cy="0"/>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20" name="Plassholder for innhold 2">
            <a:extLst>
              <a:ext uri="{FF2B5EF4-FFF2-40B4-BE49-F238E27FC236}">
                <a16:creationId xmlns:a16="http://schemas.microsoft.com/office/drawing/2014/main" id="{60D661B5-92E6-4B60-B3A9-1DC268BB4897}"/>
              </a:ext>
            </a:extLst>
          </p:cNvPr>
          <p:cNvSpPr>
            <a:spLocks noGrp="1"/>
          </p:cNvSpPr>
          <p:nvPr>
            <p:ph idx="1" hasCustomPrompt="1"/>
          </p:nvPr>
        </p:nvSpPr>
        <p:spPr>
          <a:xfrm>
            <a:off x="746122" y="1807087"/>
            <a:ext cx="4810201" cy="4371003"/>
          </a:xfrm>
          <a:prstGeom prst="rect">
            <a:avLst/>
          </a:prstGeom>
        </p:spPr>
        <p:txBody>
          <a:bodyPr lIns="0" tIns="0" rIns="0" bIns="0">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24" name="Plassholder for innhold 2">
            <a:extLst>
              <a:ext uri="{FF2B5EF4-FFF2-40B4-BE49-F238E27FC236}">
                <a16:creationId xmlns:a16="http://schemas.microsoft.com/office/drawing/2014/main" id="{A368281B-94FE-49E1-B01C-A2377CBB3AFB}"/>
              </a:ext>
            </a:extLst>
          </p:cNvPr>
          <p:cNvSpPr>
            <a:spLocks noGrp="1"/>
          </p:cNvSpPr>
          <p:nvPr>
            <p:ph idx="13" hasCustomPrompt="1"/>
          </p:nvPr>
        </p:nvSpPr>
        <p:spPr>
          <a:xfrm>
            <a:off x="6445527" y="1805958"/>
            <a:ext cx="4810201" cy="4371003"/>
          </a:xfrm>
          <a:prstGeom prst="rect">
            <a:avLst/>
          </a:prstGeom>
        </p:spPr>
        <p:txBody>
          <a:bodyPr lIns="0" tIns="0" rIns="0" bIns="0">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pic>
        <p:nvPicPr>
          <p:cNvPr id="27" name="Grafikk 26">
            <a:extLst>
              <a:ext uri="{FF2B5EF4-FFF2-40B4-BE49-F238E27FC236}">
                <a16:creationId xmlns:a16="http://schemas.microsoft.com/office/drawing/2014/main" id="{AD6A4BD9-3A6A-469C-9762-52A3D8A989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000" y="288000"/>
            <a:ext cx="591605" cy="585747"/>
          </a:xfrm>
          <a:prstGeom prst="rect">
            <a:avLst/>
          </a:prstGeom>
        </p:spPr>
      </p:pic>
    </p:spTree>
    <p:extLst>
      <p:ext uri="{BB962C8B-B14F-4D97-AF65-F5344CB8AC3E}">
        <p14:creationId xmlns:p14="http://schemas.microsoft.com/office/powerpoint/2010/main" val="229910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osjekt side 2 med bilde">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90AA638-CDD2-45A2-BACF-7BF70FCFE44C}" type="slidenum">
              <a:rPr lang="nb-NO" smtClean="0"/>
              <a:pPr/>
              <a:t>‹#›</a:t>
            </a:fld>
            <a:endParaRPr lang="nb-NO"/>
          </a:p>
        </p:txBody>
      </p:sp>
      <p:sp>
        <p:nvSpPr>
          <p:cNvPr id="22" name="Tittel 1">
            <a:extLst>
              <a:ext uri="{FF2B5EF4-FFF2-40B4-BE49-F238E27FC236}">
                <a16:creationId xmlns:a16="http://schemas.microsoft.com/office/drawing/2014/main" id="{D251660C-821B-4ED5-B16B-3BACE815631F}"/>
              </a:ext>
            </a:extLst>
          </p:cNvPr>
          <p:cNvSpPr>
            <a:spLocks noGrp="1"/>
          </p:cNvSpPr>
          <p:nvPr>
            <p:ph type="title" hasCustomPrompt="1"/>
          </p:nvPr>
        </p:nvSpPr>
        <p:spPr>
          <a:xfrm>
            <a:off x="719999" y="692318"/>
            <a:ext cx="6595200" cy="561692"/>
          </a:xfrm>
        </p:spPr>
        <p:txBody>
          <a:bodyPr lIns="0" tIns="0" rIns="0" bIns="0">
            <a:noAutofit/>
          </a:bodyPr>
          <a:lstStyle>
            <a:lvl1pPr>
              <a:defRPr sz="2000"/>
            </a:lvl1pPr>
          </a:lstStyle>
          <a:p>
            <a:pPr>
              <a:defRPr b="0" i="0"/>
            </a:pPr>
            <a:r>
              <a:rPr lang="2057" sz="2000" dirty="0">
                <a:solidFill>
                  <a:srgbClr val="030354"/>
                </a:solidFill>
                <a:latin typeface="Arial" panose="020B0604020202020204" pitchFamily="34" charset="0"/>
              </a:rPr>
              <a:t>[Page 2] Project name</a:t>
            </a:r>
            <a:br>
              <a:rPr lang="2057" sz="2000" dirty="0">
                <a:solidFill>
                  <a:srgbClr val="030354"/>
                </a:solidFill>
                <a:latin typeface="Arial" panose="020B0604020202020204" pitchFamily="34" charset="0"/>
              </a:rPr>
            </a:br>
            <a:r>
              <a:rPr lang="2057" sz="2000" dirty="0">
                <a:solidFill>
                  <a:srgbClr val="030354"/>
                </a:solidFill>
                <a:latin typeface="Arial" panose="020B0604020202020204" pitchFamily="34" charset="0"/>
                <a:ea typeface="+mn-ea"/>
              </a:rPr>
              <a:t>Two-part project name that can be long</a:t>
            </a:r>
          </a:p>
        </p:txBody>
      </p:sp>
      <p:cxnSp>
        <p:nvCxnSpPr>
          <p:cNvPr id="15" name="Rett linje 14">
            <a:extLst>
              <a:ext uri="{FF2B5EF4-FFF2-40B4-BE49-F238E27FC236}">
                <a16:creationId xmlns:a16="http://schemas.microsoft.com/office/drawing/2014/main" id="{4C30B578-2CA7-4393-BC50-2A8284BD4DDE}"/>
              </a:ext>
            </a:extLst>
          </p:cNvPr>
          <p:cNvCxnSpPr>
            <a:cxnSpLocks/>
          </p:cNvCxnSpPr>
          <p:nvPr userDrawn="1"/>
        </p:nvCxnSpPr>
        <p:spPr>
          <a:xfrm>
            <a:off x="746122" y="1469984"/>
            <a:ext cx="10536150" cy="0"/>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20" name="Plassholder for innhold 2">
            <a:extLst>
              <a:ext uri="{FF2B5EF4-FFF2-40B4-BE49-F238E27FC236}">
                <a16:creationId xmlns:a16="http://schemas.microsoft.com/office/drawing/2014/main" id="{60D661B5-92E6-4B60-B3A9-1DC268BB4897}"/>
              </a:ext>
            </a:extLst>
          </p:cNvPr>
          <p:cNvSpPr>
            <a:spLocks noGrp="1"/>
          </p:cNvSpPr>
          <p:nvPr>
            <p:ph idx="1" hasCustomPrompt="1"/>
          </p:nvPr>
        </p:nvSpPr>
        <p:spPr>
          <a:xfrm>
            <a:off x="746122" y="1807087"/>
            <a:ext cx="4810201" cy="4371003"/>
          </a:xfrm>
          <a:prstGeom prst="rect">
            <a:avLst/>
          </a:prstGeom>
        </p:spPr>
        <p:txBody>
          <a:bodyPr lIns="0" tIns="0" rIns="0" bIns="0">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pic>
        <p:nvPicPr>
          <p:cNvPr id="27" name="Grafikk 26">
            <a:extLst>
              <a:ext uri="{FF2B5EF4-FFF2-40B4-BE49-F238E27FC236}">
                <a16:creationId xmlns:a16="http://schemas.microsoft.com/office/drawing/2014/main" id="{AD6A4BD9-3A6A-469C-9762-52A3D8A989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000" y="288000"/>
            <a:ext cx="591605" cy="585747"/>
          </a:xfrm>
          <a:prstGeom prst="rect">
            <a:avLst/>
          </a:prstGeom>
        </p:spPr>
      </p:pic>
      <p:sp>
        <p:nvSpPr>
          <p:cNvPr id="13" name="Plassholder for bilde 1">
            <a:extLst>
              <a:ext uri="{FF2B5EF4-FFF2-40B4-BE49-F238E27FC236}">
                <a16:creationId xmlns:a16="http://schemas.microsoft.com/office/drawing/2014/main" id="{83FD9DD6-805C-474B-B3C5-CACA7595689F}"/>
              </a:ext>
            </a:extLst>
          </p:cNvPr>
          <p:cNvSpPr>
            <a:spLocks noGrp="1"/>
          </p:cNvSpPr>
          <p:nvPr>
            <p:ph type="pic" sz="quarter" idx="14" hasCustomPrompt="1"/>
          </p:nvPr>
        </p:nvSpPr>
        <p:spPr>
          <a:xfrm>
            <a:off x="6458273" y="1685959"/>
            <a:ext cx="4852527" cy="3702057"/>
          </a:xfrm>
          <a:prstGeom prst="rect">
            <a:avLst/>
          </a:prstGeom>
          <a:solidFill>
            <a:schemeClr val="accent2">
              <a:lumMod val="50000"/>
              <a:lumOff val="50000"/>
            </a:schemeClr>
          </a:solidFill>
        </p:spPr>
        <p:txBody>
          <a:bodyPr lIns="0" tIns="0" rIns="0" bIns="0"/>
          <a:lstStyle>
            <a:lvl1pPr algn="ctr">
              <a:defRPr/>
            </a:lvl1pPr>
          </a:lstStyle>
          <a:p>
            <a:r>
              <a:rPr lang="nb-NO"/>
              <a:t>Picture</a:t>
            </a:r>
            <a:endParaRPr lang="nb-NO" dirty="0"/>
          </a:p>
        </p:txBody>
      </p:sp>
      <p:sp>
        <p:nvSpPr>
          <p:cNvPr id="14" name="Plassholder for tekst 12">
            <a:extLst>
              <a:ext uri="{FF2B5EF4-FFF2-40B4-BE49-F238E27FC236}">
                <a16:creationId xmlns:a16="http://schemas.microsoft.com/office/drawing/2014/main" id="{F0D59F9D-A8B2-4A0B-888F-79AE00FAB520}"/>
              </a:ext>
            </a:extLst>
          </p:cNvPr>
          <p:cNvSpPr>
            <a:spLocks noGrp="1"/>
          </p:cNvSpPr>
          <p:nvPr>
            <p:ph type="body" sz="quarter" idx="18" hasCustomPrompt="1"/>
          </p:nvPr>
        </p:nvSpPr>
        <p:spPr>
          <a:xfrm>
            <a:off x="6458273" y="5737220"/>
            <a:ext cx="4852527"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it-IT" dirty="0"/>
              <a:t>Caption / Source / Links – Ule union europee denominator, involvite appellate promotores lo uno. </a:t>
            </a:r>
          </a:p>
        </p:txBody>
      </p:sp>
      <p:sp>
        <p:nvSpPr>
          <p:cNvPr id="11" name="TekstSylinder 10">
            <a:extLst>
              <a:ext uri="{FF2B5EF4-FFF2-40B4-BE49-F238E27FC236}">
                <a16:creationId xmlns:a16="http://schemas.microsoft.com/office/drawing/2014/main" id="{A66B51EF-2B0A-4839-9769-4285A6B7B13F}"/>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141822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3F4CE8D6-F0AA-49A3-AB42-5B25469EE7DC}" type="slidenum">
              <a:rPr lang="nb-NO" smtClean="0"/>
              <a:pPr/>
              <a:t>‹#›</a:t>
            </a:fld>
            <a:endParaRPr lang="nb-NO"/>
          </a:p>
        </p:txBody>
      </p:sp>
    </p:spTree>
    <p:extLst>
      <p:ext uri="{BB962C8B-B14F-4D97-AF65-F5344CB8AC3E}">
        <p14:creationId xmlns:p14="http://schemas.microsoft.com/office/powerpoint/2010/main" val="238907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Slik er vi organiser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4B116A68-8B42-47FB-8A3B-5456CD62B2EB}" type="slidenum">
              <a:rPr lang="nb-NO" smtClean="0"/>
              <a:pPr/>
              <a:t>‹#›</a:t>
            </a:fld>
            <a:endParaRPr lang="nb-NO"/>
          </a:p>
        </p:txBody>
      </p:sp>
      <p:pic>
        <p:nvPicPr>
          <p:cNvPr id="5" name="Grafikk 4">
            <a:extLst>
              <a:ext uri="{FF2B5EF4-FFF2-40B4-BE49-F238E27FC236}">
                <a16:creationId xmlns:a16="http://schemas.microsoft.com/office/drawing/2014/main" id="{214D3274-4130-4673-9D36-58BAD92603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6350" y="2875590"/>
            <a:ext cx="9639300" cy="1790700"/>
          </a:xfrm>
          <a:prstGeom prst="rect">
            <a:avLst/>
          </a:prstGeom>
        </p:spPr>
      </p:pic>
      <p:sp>
        <p:nvSpPr>
          <p:cNvPr id="6" name="Tittel 1">
            <a:extLst>
              <a:ext uri="{FF2B5EF4-FFF2-40B4-BE49-F238E27FC236}">
                <a16:creationId xmlns:a16="http://schemas.microsoft.com/office/drawing/2014/main" id="{792A4573-85E5-4E30-9B3E-2C91A0C2DD06}"/>
              </a:ext>
            </a:extLst>
          </p:cNvPr>
          <p:cNvSpPr txBox="1">
            <a:spLocks/>
          </p:cNvSpPr>
          <p:nvPr userDrawn="1"/>
        </p:nvSpPr>
        <p:spPr>
          <a:xfrm>
            <a:off x="1972109" y="1180677"/>
            <a:ext cx="8247779" cy="718658"/>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b="0" i="0"/>
            </a:pPr>
            <a:r>
              <a:rPr lang="nb-NO" spc="-150">
                <a:solidFill>
                  <a:srgbClr val="030354"/>
                </a:solidFill>
                <a:latin typeface="Arial" panose="020B0604020202020204" pitchFamily="34" charset="0"/>
                <a:ea typeface="+mn-ea"/>
                <a:cs typeface="Arial" panose="020B0604020202020204" pitchFamily="34" charset="0"/>
              </a:rPr>
              <a:t>How we are organised</a:t>
            </a:r>
            <a:endParaRPr lang="2057" spc="-150" dirty="0">
              <a:solidFill>
                <a:srgbClr val="030354"/>
              </a:solidFill>
              <a:latin typeface="Arial" panose="020B0604020202020204" pitchFamily="34" charset="0"/>
              <a:ea typeface="+mn-ea"/>
              <a:cs typeface="Arial" panose="020B0604020202020204" pitchFamily="34" charset="0"/>
            </a:endParaRPr>
          </a:p>
        </p:txBody>
      </p:sp>
      <p:pic>
        <p:nvPicPr>
          <p:cNvPr id="7" name="Grafikk 6">
            <a:extLst>
              <a:ext uri="{FF2B5EF4-FFF2-40B4-BE49-F238E27FC236}">
                <a16:creationId xmlns:a16="http://schemas.microsoft.com/office/drawing/2014/main" id="{B2CE2C28-4E73-4154-87FB-8047B25BE6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78959" y="2259406"/>
            <a:ext cx="1257121" cy="1244674"/>
          </a:xfrm>
          <a:prstGeom prst="rect">
            <a:avLst/>
          </a:prstGeom>
        </p:spPr>
      </p:pic>
      <p:sp>
        <p:nvSpPr>
          <p:cNvPr id="8" name="Tittel 1">
            <a:extLst>
              <a:ext uri="{FF2B5EF4-FFF2-40B4-BE49-F238E27FC236}">
                <a16:creationId xmlns:a16="http://schemas.microsoft.com/office/drawing/2014/main" id="{DE20D2A9-B1FA-488B-BB02-A2DC5DEC66B6}"/>
              </a:ext>
            </a:extLst>
          </p:cNvPr>
          <p:cNvSpPr txBox="1">
            <a:spLocks/>
          </p:cNvSpPr>
          <p:nvPr userDrawn="1"/>
        </p:nvSpPr>
        <p:spPr>
          <a:xfrm>
            <a:off x="541281" y="4922417"/>
            <a:ext cx="1569741" cy="4431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Energy &amp; Technology</a:t>
            </a:r>
            <a:endParaRPr lang="nb-NO" sz="1600" dirty="0">
              <a:solidFill>
                <a:srgbClr val="030354"/>
              </a:solidFill>
              <a:latin typeface="Arial" panose="020B0604020202020204" pitchFamily="34" charset="0"/>
              <a:ea typeface="+mn-ea"/>
            </a:endParaRPr>
          </a:p>
        </p:txBody>
      </p:sp>
      <p:sp>
        <p:nvSpPr>
          <p:cNvPr id="9" name="Tittel 1">
            <a:extLst>
              <a:ext uri="{FF2B5EF4-FFF2-40B4-BE49-F238E27FC236}">
                <a16:creationId xmlns:a16="http://schemas.microsoft.com/office/drawing/2014/main" id="{CC5194EE-45A7-40D9-8C17-F13AA39C4006}"/>
              </a:ext>
            </a:extLst>
          </p:cNvPr>
          <p:cNvSpPr txBox="1">
            <a:spLocks/>
          </p:cNvSpPr>
          <p:nvPr userDrawn="1"/>
        </p:nvSpPr>
        <p:spPr>
          <a:xfrm>
            <a:off x="2456041" y="4922878"/>
            <a:ext cx="1103653"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Health &amp; Society</a:t>
            </a:r>
            <a:endParaRPr lang="nb-NO" sz="1600" dirty="0">
              <a:solidFill>
                <a:srgbClr val="030354"/>
              </a:solidFill>
              <a:latin typeface="Arial" panose="020B0604020202020204" pitchFamily="34" charset="0"/>
              <a:ea typeface="+mn-ea"/>
            </a:endParaRPr>
          </a:p>
        </p:txBody>
      </p:sp>
      <p:sp>
        <p:nvSpPr>
          <p:cNvPr id="10" name="Tittel 1">
            <a:extLst>
              <a:ext uri="{FF2B5EF4-FFF2-40B4-BE49-F238E27FC236}">
                <a16:creationId xmlns:a16="http://schemas.microsoft.com/office/drawing/2014/main" id="{4AF57FCC-975F-4D99-955A-2556F8428A27}"/>
              </a:ext>
            </a:extLst>
          </p:cNvPr>
          <p:cNvSpPr txBox="1">
            <a:spLocks/>
          </p:cNvSpPr>
          <p:nvPr userDrawn="1"/>
        </p:nvSpPr>
        <p:spPr>
          <a:xfrm>
            <a:off x="4134185" y="4922417"/>
            <a:ext cx="1284692"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Climate &amp; Environment</a:t>
            </a:r>
            <a:endParaRPr lang="nb-NO" sz="1600" dirty="0">
              <a:solidFill>
                <a:srgbClr val="030354"/>
              </a:solidFill>
              <a:latin typeface="Arial" panose="020B0604020202020204" pitchFamily="34" charset="0"/>
              <a:ea typeface="+mn-ea"/>
            </a:endParaRPr>
          </a:p>
        </p:txBody>
      </p:sp>
      <p:sp>
        <p:nvSpPr>
          <p:cNvPr id="11" name="Tittel 1">
            <a:extLst>
              <a:ext uri="{FF2B5EF4-FFF2-40B4-BE49-F238E27FC236}">
                <a16:creationId xmlns:a16="http://schemas.microsoft.com/office/drawing/2014/main" id="{67B66357-CE6B-4085-BD19-697E213A3226}"/>
              </a:ext>
            </a:extLst>
          </p:cNvPr>
          <p:cNvSpPr txBox="1">
            <a:spLocks/>
          </p:cNvSpPr>
          <p:nvPr userDrawn="1"/>
        </p:nvSpPr>
        <p:spPr>
          <a:xfrm>
            <a:off x="5922763" y="4922417"/>
            <a:ext cx="1397164"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NORCE</a:t>
            </a:r>
            <a:endParaRPr lang="nb-NO" sz="1600" dirty="0">
              <a:solidFill>
                <a:srgbClr val="030354"/>
              </a:solidFill>
              <a:latin typeface="Arial" panose="020B0604020202020204" pitchFamily="34" charset="0"/>
              <a:ea typeface="+mn-ea"/>
            </a:endParaRPr>
          </a:p>
          <a:p>
            <a:pPr algn="ctr"/>
            <a:r>
              <a:rPr lang="nb-NO" sz="1600" dirty="0" err="1">
                <a:solidFill>
                  <a:srgbClr val="030354"/>
                </a:solidFill>
                <a:latin typeface="Arial" panose="020B0604020202020204" pitchFamily="34" charset="0"/>
                <a:ea typeface="+mn-ea"/>
              </a:rPr>
              <a:t>Innovation</a:t>
            </a:r>
            <a:endParaRPr lang="nb-NO" sz="1600" dirty="0">
              <a:solidFill>
                <a:srgbClr val="030354"/>
              </a:solidFill>
              <a:latin typeface="Arial" panose="020B0604020202020204" pitchFamily="34" charset="0"/>
              <a:ea typeface="+mn-ea"/>
            </a:endParaRPr>
          </a:p>
        </p:txBody>
      </p:sp>
      <p:sp>
        <p:nvSpPr>
          <p:cNvPr id="12" name="Tittel 1">
            <a:extLst>
              <a:ext uri="{FF2B5EF4-FFF2-40B4-BE49-F238E27FC236}">
                <a16:creationId xmlns:a16="http://schemas.microsoft.com/office/drawing/2014/main" id="{E4AA169D-183F-48F2-B6C5-E100931A4F3F}"/>
              </a:ext>
            </a:extLst>
          </p:cNvPr>
          <p:cNvSpPr txBox="1">
            <a:spLocks/>
          </p:cNvSpPr>
          <p:nvPr userDrawn="1"/>
        </p:nvSpPr>
        <p:spPr>
          <a:xfrm>
            <a:off x="7542013" y="4922417"/>
            <a:ext cx="974747"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NKVTS</a:t>
            </a:r>
            <a:endParaRPr lang="nb-NO" sz="1600" dirty="0">
              <a:solidFill>
                <a:srgbClr val="030354"/>
              </a:solidFill>
              <a:latin typeface="Arial" panose="020B0604020202020204" pitchFamily="34" charset="0"/>
              <a:ea typeface="+mn-ea"/>
            </a:endParaRPr>
          </a:p>
        </p:txBody>
      </p:sp>
      <p:sp>
        <p:nvSpPr>
          <p:cNvPr id="13" name="Tittel 1">
            <a:extLst>
              <a:ext uri="{FF2B5EF4-FFF2-40B4-BE49-F238E27FC236}">
                <a16:creationId xmlns:a16="http://schemas.microsoft.com/office/drawing/2014/main" id="{C97CB36A-487C-4F3B-9F11-A4028797D725}"/>
              </a:ext>
            </a:extLst>
          </p:cNvPr>
          <p:cNvSpPr txBox="1">
            <a:spLocks/>
          </p:cNvSpPr>
          <p:nvPr userDrawn="1"/>
        </p:nvSpPr>
        <p:spPr>
          <a:xfrm>
            <a:off x="9020647" y="4922417"/>
            <a:ext cx="895724"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NUBU</a:t>
            </a:r>
            <a:endParaRPr lang="nb-NO" sz="1600" dirty="0">
              <a:solidFill>
                <a:srgbClr val="030354"/>
              </a:solidFill>
              <a:latin typeface="Arial" panose="020B0604020202020204" pitchFamily="34" charset="0"/>
              <a:ea typeface="+mn-ea"/>
            </a:endParaRPr>
          </a:p>
        </p:txBody>
      </p:sp>
      <p:sp>
        <p:nvSpPr>
          <p:cNvPr id="14" name="Tittel 1">
            <a:extLst>
              <a:ext uri="{FF2B5EF4-FFF2-40B4-BE49-F238E27FC236}">
                <a16:creationId xmlns:a16="http://schemas.microsoft.com/office/drawing/2014/main" id="{40248225-4B28-4F55-8661-80DBB2B8613A}"/>
              </a:ext>
            </a:extLst>
          </p:cNvPr>
          <p:cNvSpPr txBox="1">
            <a:spLocks/>
          </p:cNvSpPr>
          <p:nvPr userDrawn="1"/>
        </p:nvSpPr>
        <p:spPr>
          <a:xfrm>
            <a:off x="10443260" y="4922417"/>
            <a:ext cx="895724"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NIOM</a:t>
            </a:r>
            <a:endParaRPr lang="nb-NO" sz="1600" dirty="0">
              <a:solidFill>
                <a:srgbClr val="030354"/>
              </a:solidFill>
              <a:latin typeface="Arial" panose="020B0604020202020204" pitchFamily="34" charset="0"/>
              <a:ea typeface="+mn-ea"/>
            </a:endParaRPr>
          </a:p>
        </p:txBody>
      </p:sp>
      <p:sp>
        <p:nvSpPr>
          <p:cNvPr id="15" name="Tittel 1">
            <a:extLst>
              <a:ext uri="{FF2B5EF4-FFF2-40B4-BE49-F238E27FC236}">
                <a16:creationId xmlns:a16="http://schemas.microsoft.com/office/drawing/2014/main" id="{6737B3A4-9592-4E72-9536-732DC5FF1113}"/>
              </a:ext>
            </a:extLst>
          </p:cNvPr>
          <p:cNvSpPr txBox="1">
            <a:spLocks/>
          </p:cNvSpPr>
          <p:nvPr userDrawn="1"/>
        </p:nvSpPr>
        <p:spPr>
          <a:xfrm>
            <a:off x="2456041" y="3670252"/>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chemeClr val="bg1"/>
                </a:solidFill>
                <a:latin typeface="Arial" panose="020B0604020202020204" pitchFamily="34" charset="0"/>
                <a:ea typeface="+mn-ea"/>
              </a:rPr>
              <a:t>DIVISIONS</a:t>
            </a:r>
            <a:endParaRPr lang="nb-NO" sz="1400" dirty="0">
              <a:solidFill>
                <a:schemeClr val="bg1"/>
              </a:solidFill>
              <a:latin typeface="Arial" panose="020B0604020202020204" pitchFamily="34" charset="0"/>
              <a:ea typeface="+mn-ea"/>
            </a:endParaRPr>
          </a:p>
        </p:txBody>
      </p:sp>
      <p:sp>
        <p:nvSpPr>
          <p:cNvPr id="16" name="Tittel 1">
            <a:extLst>
              <a:ext uri="{FF2B5EF4-FFF2-40B4-BE49-F238E27FC236}">
                <a16:creationId xmlns:a16="http://schemas.microsoft.com/office/drawing/2014/main" id="{15CEA74C-902A-4E08-B610-514C89CF0C8A}"/>
              </a:ext>
            </a:extLst>
          </p:cNvPr>
          <p:cNvSpPr txBox="1">
            <a:spLocks/>
          </p:cNvSpPr>
          <p:nvPr userDrawn="1"/>
        </p:nvSpPr>
        <p:spPr>
          <a:xfrm>
            <a:off x="7774351" y="3670252"/>
            <a:ext cx="2018053"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rgbClr val="030354"/>
                </a:solidFill>
                <a:latin typeface="Arial" panose="020B0604020202020204" pitchFamily="34" charset="0"/>
                <a:ea typeface="+mn-ea"/>
              </a:rPr>
              <a:t>SUBSIDIARIES</a:t>
            </a:r>
            <a:endParaRPr lang="nb-NO" sz="1400" dirty="0">
              <a:solidFill>
                <a:srgbClr val="030354"/>
              </a:solidFill>
              <a:latin typeface="Arial" panose="020B0604020202020204" pitchFamily="34" charset="0"/>
              <a:ea typeface="+mn-ea"/>
            </a:endParaRPr>
          </a:p>
        </p:txBody>
      </p:sp>
    </p:spTree>
    <p:extLst>
      <p:ext uri="{BB962C8B-B14F-4D97-AF65-F5344CB8AC3E}">
        <p14:creationId xmlns:p14="http://schemas.microsoft.com/office/powerpoint/2010/main" val="116290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Slik er vi organisert #2">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958B18F9-BCF5-4520-8DB2-8299792F4F7F}" type="slidenum">
              <a:rPr lang="nb-NO" smtClean="0"/>
              <a:pPr/>
              <a:t>‹#›</a:t>
            </a:fld>
            <a:endParaRPr lang="nb-NO"/>
          </a:p>
        </p:txBody>
      </p:sp>
      <p:pic>
        <p:nvPicPr>
          <p:cNvPr id="17" name="Grafikk 16">
            <a:extLst>
              <a:ext uri="{FF2B5EF4-FFF2-40B4-BE49-F238E27FC236}">
                <a16:creationId xmlns:a16="http://schemas.microsoft.com/office/drawing/2014/main" id="{7211398F-A4B3-4B68-BB22-C91FBC73FD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9399" y="2505817"/>
            <a:ext cx="1257121" cy="1244674"/>
          </a:xfrm>
          <a:prstGeom prst="rect">
            <a:avLst/>
          </a:prstGeom>
        </p:spPr>
      </p:pic>
      <p:pic>
        <p:nvPicPr>
          <p:cNvPr id="21" name="Grafikk 20">
            <a:extLst>
              <a:ext uri="{FF2B5EF4-FFF2-40B4-BE49-F238E27FC236}">
                <a16:creationId xmlns:a16="http://schemas.microsoft.com/office/drawing/2014/main" id="{8F1630EB-644B-4AB3-9678-30C1446B76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43450" y="2921000"/>
            <a:ext cx="7975600" cy="1016000"/>
          </a:xfrm>
          <a:prstGeom prst="rect">
            <a:avLst/>
          </a:prstGeom>
        </p:spPr>
      </p:pic>
      <p:sp>
        <p:nvSpPr>
          <p:cNvPr id="22" name="Tittel 1">
            <a:extLst>
              <a:ext uri="{FF2B5EF4-FFF2-40B4-BE49-F238E27FC236}">
                <a16:creationId xmlns:a16="http://schemas.microsoft.com/office/drawing/2014/main" id="{E76522E9-8D0B-4ABF-9423-F8600899F8D5}"/>
              </a:ext>
            </a:extLst>
          </p:cNvPr>
          <p:cNvSpPr txBox="1">
            <a:spLocks/>
          </p:cNvSpPr>
          <p:nvPr userDrawn="1"/>
        </p:nvSpPr>
        <p:spPr>
          <a:xfrm>
            <a:off x="3092359" y="3092643"/>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chemeClr val="bg1"/>
                </a:solidFill>
                <a:latin typeface="Arial" panose="020B0604020202020204" pitchFamily="34" charset="0"/>
                <a:ea typeface="+mn-ea"/>
              </a:rPr>
              <a:t>DIVISION</a:t>
            </a:r>
            <a:endParaRPr lang="nb-NO" sz="1400" dirty="0">
              <a:solidFill>
                <a:schemeClr val="bg1"/>
              </a:solidFill>
              <a:latin typeface="Arial" panose="020B0604020202020204" pitchFamily="34" charset="0"/>
              <a:ea typeface="+mn-ea"/>
            </a:endParaRPr>
          </a:p>
        </p:txBody>
      </p:sp>
      <p:sp>
        <p:nvSpPr>
          <p:cNvPr id="23" name="Tittel 1">
            <a:extLst>
              <a:ext uri="{FF2B5EF4-FFF2-40B4-BE49-F238E27FC236}">
                <a16:creationId xmlns:a16="http://schemas.microsoft.com/office/drawing/2014/main" id="{4DADFE84-5E3F-4DAA-AB21-83A5E7480143}"/>
              </a:ext>
            </a:extLst>
          </p:cNvPr>
          <p:cNvSpPr txBox="1">
            <a:spLocks/>
          </p:cNvSpPr>
          <p:nvPr userDrawn="1"/>
        </p:nvSpPr>
        <p:spPr>
          <a:xfrm>
            <a:off x="5609781" y="3092643"/>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rgbClr val="030354"/>
                </a:solidFill>
                <a:latin typeface="Arial" panose="020B0604020202020204" pitchFamily="34" charset="0"/>
                <a:ea typeface="+mn-ea"/>
              </a:rPr>
              <a:t>DEPARTMENT</a:t>
            </a:r>
            <a:endParaRPr lang="nb-NO" sz="1400" dirty="0">
              <a:solidFill>
                <a:srgbClr val="030354"/>
              </a:solidFill>
              <a:latin typeface="Arial" panose="020B0604020202020204" pitchFamily="34" charset="0"/>
              <a:ea typeface="+mn-ea"/>
            </a:endParaRPr>
          </a:p>
        </p:txBody>
      </p:sp>
      <p:sp>
        <p:nvSpPr>
          <p:cNvPr id="24" name="Tittel 1">
            <a:extLst>
              <a:ext uri="{FF2B5EF4-FFF2-40B4-BE49-F238E27FC236}">
                <a16:creationId xmlns:a16="http://schemas.microsoft.com/office/drawing/2014/main" id="{298B0F5D-AEEC-4040-9326-EA053342B5E9}"/>
              </a:ext>
            </a:extLst>
          </p:cNvPr>
          <p:cNvSpPr txBox="1">
            <a:spLocks/>
          </p:cNvSpPr>
          <p:nvPr userDrawn="1"/>
        </p:nvSpPr>
        <p:spPr>
          <a:xfrm>
            <a:off x="8490190" y="3092643"/>
            <a:ext cx="1716708"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dirty="0">
                <a:solidFill>
                  <a:srgbClr val="030354"/>
                </a:solidFill>
                <a:latin typeface="Arial" panose="020B0604020202020204" pitchFamily="34" charset="0"/>
                <a:ea typeface="+mn-ea"/>
              </a:rPr>
              <a:t>RESEARCH GROUP</a:t>
            </a:r>
          </a:p>
        </p:txBody>
      </p:sp>
    </p:spTree>
    <p:extLst>
      <p:ext uri="{BB962C8B-B14F-4D97-AF65-F5344CB8AC3E}">
        <p14:creationId xmlns:p14="http://schemas.microsoft.com/office/powerpoint/2010/main" val="382008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akside">
    <p:bg>
      <p:bgPr>
        <a:solidFill>
          <a:schemeClr val="dk2"/>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0A599CB8-C1B4-4FD4-9288-50D9763C4196}" type="slidenum">
              <a:rPr lang="nb-NO" smtClean="0"/>
              <a:pPr/>
              <a:t>‹#›</a:t>
            </a:fld>
            <a:endParaRPr lang="nb-NO"/>
          </a:p>
        </p:txBody>
      </p:sp>
      <p:pic>
        <p:nvPicPr>
          <p:cNvPr id="14" name="Grafikk 13">
            <a:extLst>
              <a:ext uri="{FF2B5EF4-FFF2-40B4-BE49-F238E27FC236}">
                <a16:creationId xmlns:a16="http://schemas.microsoft.com/office/drawing/2014/main" id="{1F16DAE3-E655-473C-B302-BBB82843933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01089" y="5637228"/>
            <a:ext cx="1391636" cy="398152"/>
          </a:xfrm>
          <a:prstGeom prst="rect">
            <a:avLst/>
          </a:prstGeom>
        </p:spPr>
      </p:pic>
      <p:grpSp>
        <p:nvGrpSpPr>
          <p:cNvPr id="15" name="Gruppe 14">
            <a:extLst>
              <a:ext uri="{FF2B5EF4-FFF2-40B4-BE49-F238E27FC236}">
                <a16:creationId xmlns:a16="http://schemas.microsoft.com/office/drawing/2014/main" id="{F2D76999-C60C-4107-803B-6BFB2B01816C}"/>
              </a:ext>
            </a:extLst>
          </p:cNvPr>
          <p:cNvGrpSpPr/>
          <p:nvPr userDrawn="1"/>
        </p:nvGrpSpPr>
        <p:grpSpPr>
          <a:xfrm>
            <a:off x="-499907" y="2969041"/>
            <a:ext cx="12634744" cy="1325748"/>
            <a:chOff x="-499907" y="2969041"/>
            <a:chExt cx="12634744" cy="1325748"/>
          </a:xfrm>
        </p:grpSpPr>
        <p:sp>
          <p:nvSpPr>
            <p:cNvPr id="16" name="Tittel 1">
              <a:extLst>
                <a:ext uri="{FF2B5EF4-FFF2-40B4-BE49-F238E27FC236}">
                  <a16:creationId xmlns:a16="http://schemas.microsoft.com/office/drawing/2014/main" id="{CC5F8A36-8C85-45F3-A201-5330C5E01163}"/>
                </a:ext>
              </a:extLst>
            </p:cNvPr>
            <p:cNvSpPr txBox="1"/>
            <p:nvPr/>
          </p:nvSpPr>
          <p:spPr>
            <a:xfrm>
              <a:off x="2729150" y="2983661"/>
              <a:ext cx="4387740" cy="1311128"/>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2057" sz="8800" dirty="0">
                  <a:solidFill>
                    <a:srgbClr val="80B7BA">
                      <a:alpha val="53457"/>
                    </a:srgbClr>
                  </a:solidFill>
                  <a:latin typeface="Arial" panose="020B0604020202020204" pitchFamily="34" charset="0"/>
                  <a:cs typeface="Arial" panose="020B0604020202020204" pitchFamily="34" charset="0"/>
                </a:rPr>
                <a:t>Gracias.</a:t>
              </a:r>
            </a:p>
          </p:txBody>
        </p:sp>
        <p:sp>
          <p:nvSpPr>
            <p:cNvPr id="17" name="Tittel 1">
              <a:extLst>
                <a:ext uri="{FF2B5EF4-FFF2-40B4-BE49-F238E27FC236}">
                  <a16:creationId xmlns:a16="http://schemas.microsoft.com/office/drawing/2014/main" id="{E5B6404F-29CB-40DE-8069-42C83C617DB9}"/>
                </a:ext>
              </a:extLst>
            </p:cNvPr>
            <p:cNvSpPr txBox="1"/>
            <p:nvPr/>
          </p:nvSpPr>
          <p:spPr>
            <a:xfrm>
              <a:off x="-499907" y="2983661"/>
              <a:ext cx="3256020" cy="1311128"/>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2057" sz="8800">
                  <a:solidFill>
                    <a:srgbClr val="80B7BA">
                      <a:alpha val="53333"/>
                    </a:srgbClr>
                  </a:solidFill>
                  <a:latin typeface="Arial" panose="020B0604020202020204" pitchFamily="34" charset="0"/>
                  <a:cs typeface="Arial" panose="020B0604020202020204" pitchFamily="34" charset="0"/>
                </a:rPr>
                <a:t>Merci.</a:t>
              </a:r>
            </a:p>
          </p:txBody>
        </p:sp>
        <p:sp>
          <p:nvSpPr>
            <p:cNvPr id="18" name="Tittel 1">
              <a:extLst>
                <a:ext uri="{FF2B5EF4-FFF2-40B4-BE49-F238E27FC236}">
                  <a16:creationId xmlns:a16="http://schemas.microsoft.com/office/drawing/2014/main" id="{89D99AF1-ECBF-4B9F-97C6-FE6D43EC5619}"/>
                </a:ext>
              </a:extLst>
            </p:cNvPr>
            <p:cNvSpPr txBox="1"/>
            <p:nvPr/>
          </p:nvSpPr>
          <p:spPr>
            <a:xfrm>
              <a:off x="6990480" y="2969041"/>
              <a:ext cx="5144357" cy="1325748"/>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2057" sz="8800">
                  <a:solidFill>
                    <a:srgbClr val="80B7BA">
                      <a:alpha val="53457"/>
                    </a:srgbClr>
                  </a:solidFill>
                  <a:latin typeface="Arial" panose="020B0604020202020204" pitchFamily="34" charset="0"/>
                  <a:cs typeface="Arial" panose="020B0604020202020204" pitchFamily="34" charset="0"/>
                </a:rPr>
                <a:t>Obrigado.</a:t>
              </a:r>
              <a:endParaRPr lang="nb-NO" sz="8800" dirty="0">
                <a:solidFill>
                  <a:srgbClr val="80B7BA">
                    <a:alpha val="53457"/>
                  </a:srgbClr>
                </a:solidFill>
                <a:latin typeface="Arial" panose="020B0604020202020204" pitchFamily="34" charset="0"/>
                <a:ea typeface="Hiragino Sans W5" panose="020B0400000000000000" pitchFamily="34" charset="-128"/>
                <a:cs typeface="Arial" panose="020B0604020202020204" pitchFamily="34" charset="0"/>
              </a:endParaRPr>
            </a:p>
          </p:txBody>
        </p:sp>
      </p:grpSp>
      <p:grpSp>
        <p:nvGrpSpPr>
          <p:cNvPr id="19" name="Gruppe 18">
            <a:extLst>
              <a:ext uri="{FF2B5EF4-FFF2-40B4-BE49-F238E27FC236}">
                <a16:creationId xmlns:a16="http://schemas.microsoft.com/office/drawing/2014/main" id="{AD68A2E7-3A69-4E45-9736-4CA63E8DFA34}"/>
              </a:ext>
            </a:extLst>
          </p:cNvPr>
          <p:cNvGrpSpPr/>
          <p:nvPr userDrawn="1"/>
        </p:nvGrpSpPr>
        <p:grpSpPr>
          <a:xfrm>
            <a:off x="3828696" y="1643520"/>
            <a:ext cx="8605001" cy="1344984"/>
            <a:chOff x="2587724" y="1643520"/>
            <a:chExt cx="8605001" cy="1344984"/>
          </a:xfrm>
        </p:grpSpPr>
        <p:sp>
          <p:nvSpPr>
            <p:cNvPr id="20" name="Tittel 1">
              <a:extLst>
                <a:ext uri="{FF2B5EF4-FFF2-40B4-BE49-F238E27FC236}">
                  <a16:creationId xmlns:a16="http://schemas.microsoft.com/office/drawing/2014/main" id="{7DB02552-0DFD-45F0-A2E2-931184A3D9FC}"/>
                </a:ext>
              </a:extLst>
            </p:cNvPr>
            <p:cNvSpPr txBox="1"/>
            <p:nvPr/>
          </p:nvSpPr>
          <p:spPr>
            <a:xfrm>
              <a:off x="2587724" y="1688758"/>
              <a:ext cx="7258575" cy="1299746"/>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2057" sz="8800" dirty="0">
                  <a:solidFill>
                    <a:schemeClr val="bg1">
                      <a:lumMod val="95000"/>
                    </a:schemeClr>
                  </a:solidFill>
                  <a:latin typeface="Arial" panose="020B0604020202020204" pitchFamily="34" charset="0"/>
                  <a:cs typeface="Arial" panose="020B0604020202020204" pitchFamily="34" charset="0"/>
                </a:rPr>
                <a:t>Thank you.</a:t>
              </a:r>
            </a:p>
          </p:txBody>
        </p:sp>
        <p:sp>
          <p:nvSpPr>
            <p:cNvPr id="21" name="Tittel 1">
              <a:extLst>
                <a:ext uri="{FF2B5EF4-FFF2-40B4-BE49-F238E27FC236}">
                  <a16:creationId xmlns:a16="http://schemas.microsoft.com/office/drawing/2014/main" id="{36534910-C2D0-4869-85FD-770A499738EF}"/>
                </a:ext>
              </a:extLst>
            </p:cNvPr>
            <p:cNvSpPr txBox="1"/>
            <p:nvPr/>
          </p:nvSpPr>
          <p:spPr>
            <a:xfrm>
              <a:off x="8319823" y="1643520"/>
              <a:ext cx="2872902" cy="1344984"/>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nb-NO" sz="8800" dirty="0">
                  <a:solidFill>
                    <a:srgbClr val="80B7BA">
                      <a:alpha val="53457"/>
                    </a:srgbClr>
                  </a:solidFill>
                  <a:latin typeface="Arial" panose="020B0604020202020204" pitchFamily="34" charset="0"/>
                  <a:cs typeface="Arial" panose="020B0604020202020204" pitchFamily="34" charset="0"/>
                </a:rPr>
                <a:t>Takk.</a:t>
              </a:r>
              <a:endParaRPr lang="nb-NO" sz="8800" dirty="0">
                <a:solidFill>
                  <a:srgbClr val="80B7BA">
                    <a:alpha val="53457"/>
                  </a:srgbClr>
                </a:solidFill>
                <a:latin typeface="Arial" panose="020B0604020202020204" pitchFamily="34" charset="0"/>
                <a:ea typeface="Hiragino Sans W5" panose="020B0400000000000000" pitchFamily="34" charset="-128"/>
                <a:cs typeface="Arial" panose="020B0604020202020204" pitchFamily="34" charset="0"/>
              </a:endParaRPr>
            </a:p>
          </p:txBody>
        </p:sp>
      </p:grpSp>
    </p:spTree>
    <p:extLst>
      <p:ext uri="{BB962C8B-B14F-4D97-AF65-F5344CB8AC3E}">
        <p14:creationId xmlns:p14="http://schemas.microsoft.com/office/powerpoint/2010/main" val="86390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1+#ppt_w/2"/>
                                          </p:val>
                                        </p:tav>
                                        <p:tav tm="100000">
                                          <p:val>
                                            <p:strVal val="#ppt_x"/>
                                          </p:val>
                                        </p:tav>
                                      </p:tavLst>
                                    </p:anim>
                                    <p:anim calcmode="lin" valueType="num">
                                      <p:cBhvr additive="base">
                                        <p:cTn id="8" dur="2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0" fill="hold"/>
                                        <p:tgtEl>
                                          <p:spTgt spid="15"/>
                                        </p:tgtEl>
                                        <p:attrNameLst>
                                          <p:attrName>ppt_x</p:attrName>
                                        </p:attrNameLst>
                                      </p:cBhvr>
                                      <p:tavLst>
                                        <p:tav tm="0">
                                          <p:val>
                                            <p:strVal val="0-#ppt_w/2"/>
                                          </p:val>
                                        </p:tav>
                                        <p:tav tm="100000">
                                          <p:val>
                                            <p:strVal val="#ppt_x"/>
                                          </p:val>
                                        </p:tav>
                                      </p:tavLst>
                                    </p:anim>
                                    <p:anim calcmode="lin" valueType="num">
                                      <p:cBhvr additive="base">
                                        <p:cTn id="12"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3">
    <p:bg>
      <p:bgPr>
        <a:solidFill>
          <a:schemeClr val="accent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63C2C9E1-59C4-4CB1-B02B-41613445195D}"/>
              </a:ext>
            </a:extLst>
          </p:cNvPr>
          <p:cNvPicPr>
            <a:picLocks noChangeAspect="1"/>
          </p:cNvPicPr>
          <p:nvPr userDrawn="1"/>
        </p:nvPicPr>
        <p:blipFill>
          <a:blip r:embed="rId2"/>
          <a:stretch>
            <a:fillRect/>
          </a:stretch>
        </p:blipFill>
        <p:spPr>
          <a:xfrm>
            <a:off x="-7510" y="0"/>
            <a:ext cx="12192000" cy="68580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0" y="0"/>
            <a:ext cx="1219361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add 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20.05.2022</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3B9DC5E7-D76F-4991-BB31-1F6431576CDB}"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1932893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tellysbilde #4">
    <p:bg>
      <p:bgPr>
        <a:solidFill>
          <a:schemeClr val="accent1"/>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D0C79066-E748-4DBB-9BCF-644E381F7B06}"/>
              </a:ext>
            </a:extLst>
          </p:cNvPr>
          <p:cNvPicPr>
            <a:picLocks noChangeAspect="1"/>
          </p:cNvPicPr>
          <p:nvPr userDrawn="1"/>
        </p:nvPicPr>
        <p:blipFill>
          <a:blip r:embed="rId2"/>
          <a:stretch>
            <a:fillRect/>
          </a:stretch>
        </p:blipFill>
        <p:spPr>
          <a:xfrm>
            <a:off x="-1" y="0"/>
            <a:ext cx="12193611" cy="68580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0" y="0"/>
            <a:ext cx="1219361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add 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20.05.2022</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8536FB86-8EDD-4A83-9C61-21D056E09FFF}"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1200813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5">
    <p:bg>
      <p:bgPr>
        <a:solidFill>
          <a:schemeClr val="accent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D11926F9-6903-4CAA-823D-CAEBF0BE4A93}"/>
              </a:ext>
            </a:extLst>
          </p:cNvPr>
          <p:cNvPicPr>
            <a:picLocks noChangeAspect="1"/>
          </p:cNvPicPr>
          <p:nvPr userDrawn="1"/>
        </p:nvPicPr>
        <p:blipFill>
          <a:blip r:embed="rId2"/>
          <a:stretch>
            <a:fillRect/>
          </a:stretch>
        </p:blipFill>
        <p:spPr>
          <a:xfrm>
            <a:off x="-15020" y="1900"/>
            <a:ext cx="12190233" cy="68561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0" y="0"/>
            <a:ext cx="1219361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add 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20.05.2022</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0CD0936C-C47C-429C-B8FE-3331DDB7AD3C}"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28072897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tellysbilde #5">
    <p:bg>
      <p:bgPr>
        <a:solidFill>
          <a:schemeClr val="accent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D11926F9-6903-4CAA-823D-CAEBF0BE4A93}"/>
              </a:ext>
            </a:extLst>
          </p:cNvPr>
          <p:cNvPicPr>
            <a:picLocks noChangeAspect="1"/>
          </p:cNvPicPr>
          <p:nvPr userDrawn="1"/>
        </p:nvPicPr>
        <p:blipFill>
          <a:blip r:embed="rId2"/>
          <a:stretch>
            <a:fillRect/>
          </a:stretch>
        </p:blipFill>
        <p:spPr>
          <a:xfrm>
            <a:off x="-15020" y="1900"/>
            <a:ext cx="12190233" cy="68561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0" y="0"/>
            <a:ext cx="1219361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add 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20.05.2022</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DAF24747-96A5-470F-B8B1-F6FB7445B6E9}"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33133587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p:txBody>
          <a:bodyPr>
            <a:noAutofit/>
          </a:bodyPr>
          <a:lstStyle>
            <a:lvl1pPr>
              <a:defRPr>
                <a:solidFill>
                  <a:schemeClr val="accent1"/>
                </a:solidFill>
              </a:defRPr>
            </a:lvl1pPr>
          </a:lstStyle>
          <a:p>
            <a:r>
              <a:rPr lang="nb-NO"/>
              <a:t>Click to add title</a:t>
            </a:r>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972001" y="2340000"/>
            <a:ext cx="7827247"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89FF396F-6E64-49E8-BD57-C5A97BBC98DD}" type="slidenum">
              <a:rPr lang="nb-NO" smtClean="0"/>
              <a:pPr/>
              <a:t>‹#›</a:t>
            </a:fld>
            <a:endParaRPr lang="nb-NO"/>
          </a:p>
        </p:txBody>
      </p:sp>
    </p:spTree>
    <p:extLst>
      <p:ext uri="{BB962C8B-B14F-4D97-AF65-F5344CB8AC3E}">
        <p14:creationId xmlns:p14="http://schemas.microsoft.com/office/powerpoint/2010/main" val="282329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chemeClr val="dk2"/>
                </a:solidFill>
              </a:defRPr>
            </a:lvl1pPr>
          </a:lstStyle>
          <a:p>
            <a:r>
              <a:rPr lang="nb-NO"/>
              <a:t>Click to add 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add 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FB316FEB-657A-43B3-AB1B-F087C925481D}" type="slidenum">
              <a:rPr lang="nb-NO" smtClean="0"/>
              <a:pPr/>
              <a:t>‹#›</a:t>
            </a:fld>
            <a:endParaRPr lang="nb-NO"/>
          </a:p>
        </p:txBody>
      </p:sp>
      <p:pic>
        <p:nvPicPr>
          <p:cNvPr id="8" name="Grafikk 7">
            <a:extLst>
              <a:ext uri="{FF2B5EF4-FFF2-40B4-BE49-F238E27FC236}">
                <a16:creationId xmlns:a16="http://schemas.microsoft.com/office/drawing/2014/main" id="{842B512C-95B8-43CD-923E-12979F4D70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96723" y="2244126"/>
            <a:ext cx="2393445" cy="2369747"/>
          </a:xfrm>
          <a:prstGeom prst="rect">
            <a:avLst/>
          </a:prstGeom>
        </p:spPr>
      </p:pic>
    </p:spTree>
    <p:extLst>
      <p:ext uri="{BB962C8B-B14F-4D97-AF65-F5344CB8AC3E}">
        <p14:creationId xmlns:p14="http://schemas.microsoft.com/office/powerpoint/2010/main" val="322296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eloverskrift #2">
    <p:bg>
      <p:bgPr>
        <a:solidFill>
          <a:schemeClr val="dk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chemeClr val="lt1"/>
                </a:solidFill>
              </a:defRPr>
            </a:lvl1pPr>
          </a:lstStyle>
          <a:p>
            <a:r>
              <a:rPr lang="nb-NO"/>
              <a:t>Click to add 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add 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20.05.2022</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CAD6CE59-C50B-4BA3-8FF8-6059B6924486}" type="slidenum">
              <a:rPr lang="nb-NO" smtClean="0"/>
              <a:pPr/>
              <a:t>‹#›</a:t>
            </a:fld>
            <a:endParaRPr lang="nb-NO"/>
          </a:p>
        </p:txBody>
      </p:sp>
      <p:pic>
        <p:nvPicPr>
          <p:cNvPr id="8" name="Grafikk 7">
            <a:extLst>
              <a:ext uri="{FF2B5EF4-FFF2-40B4-BE49-F238E27FC236}">
                <a16:creationId xmlns:a16="http://schemas.microsoft.com/office/drawing/2014/main" id="{36FEF317-EFF4-4524-9666-D21F54983C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96723" y="2244126"/>
            <a:ext cx="2393445" cy="2369747"/>
          </a:xfrm>
          <a:prstGeom prst="rect">
            <a:avLst/>
          </a:prstGeom>
        </p:spPr>
      </p:pic>
    </p:spTree>
    <p:extLst>
      <p:ext uri="{BB962C8B-B14F-4D97-AF65-F5344CB8AC3E}">
        <p14:creationId xmlns:p14="http://schemas.microsoft.com/office/powerpoint/2010/main" val="28405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1345501-5FF1-4664-8242-B4B9932567D9}"/>
              </a:ext>
            </a:extLst>
          </p:cNvPr>
          <p:cNvSpPr>
            <a:spLocks noGrp="1"/>
          </p:cNvSpPr>
          <p:nvPr>
            <p:ph type="title"/>
          </p:nvPr>
        </p:nvSpPr>
        <p:spPr>
          <a:xfrm>
            <a:off x="972000" y="972000"/>
            <a:ext cx="7827246" cy="1215717"/>
          </a:xfrm>
          <a:prstGeom prst="rect">
            <a:avLst/>
          </a:prstGeom>
        </p:spPr>
        <p:txBody>
          <a:bodyPr vert="horz" lIns="91440" tIns="45720" rIns="91440" bIns="45720" rtlCol="0" anchor="t">
            <a:normAutofit/>
          </a:bodyPr>
          <a:lstStyle/>
          <a:p>
            <a:r>
              <a:rPr lang="nb-NO"/>
              <a:t>Click to add title</a:t>
            </a:r>
            <a:endParaRPr lang="nb-NO" dirty="0"/>
          </a:p>
        </p:txBody>
      </p:sp>
      <p:sp>
        <p:nvSpPr>
          <p:cNvPr id="3" name="Plassholder for tekst 2">
            <a:extLst>
              <a:ext uri="{FF2B5EF4-FFF2-40B4-BE49-F238E27FC236}">
                <a16:creationId xmlns:a16="http://schemas.microsoft.com/office/drawing/2014/main" id="{7A92274D-BB34-4A1A-95CD-7155CC08E6EB}"/>
              </a:ext>
            </a:extLst>
          </p:cNvPr>
          <p:cNvSpPr>
            <a:spLocks noGrp="1"/>
          </p:cNvSpPr>
          <p:nvPr>
            <p:ph type="body" idx="1"/>
          </p:nvPr>
        </p:nvSpPr>
        <p:spPr>
          <a:xfrm>
            <a:off x="972001" y="2340000"/>
            <a:ext cx="7827247" cy="3530710"/>
          </a:xfrm>
          <a:prstGeom prst="rect">
            <a:avLst/>
          </a:prstGeom>
        </p:spPr>
        <p:txBody>
          <a:bodyPr vert="horz" lIns="91440" tIns="45720" rIns="91440" bIns="45720" rtlCol="0">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6833CCA5-44BF-42D6-904A-4683C279D02D}"/>
              </a:ext>
            </a:extLst>
          </p:cNvPr>
          <p:cNvSpPr>
            <a:spLocks noGrp="1"/>
          </p:cNvSpPr>
          <p:nvPr>
            <p:ph type="dt" sz="half" idx="2"/>
          </p:nvPr>
        </p:nvSpPr>
        <p:spPr>
          <a:xfrm>
            <a:off x="0" y="-217674"/>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14463DC0-34DA-4C18-AB00-4938EE730E8F}" type="datetimeFigureOut">
              <a:rPr lang="nb-NO" smtClean="0"/>
              <a:pPr/>
              <a:t>20.05.2022</a:t>
            </a:fld>
            <a:endParaRPr lang="nb-NO"/>
          </a:p>
        </p:txBody>
      </p:sp>
      <p:sp>
        <p:nvSpPr>
          <p:cNvPr id="5" name="Plassholder for bunntekst 4">
            <a:extLst>
              <a:ext uri="{FF2B5EF4-FFF2-40B4-BE49-F238E27FC236}">
                <a16:creationId xmlns:a16="http://schemas.microsoft.com/office/drawing/2014/main" id="{47D2231B-9E96-4F49-9F1D-40219DAC78BC}"/>
              </a:ext>
            </a:extLst>
          </p:cNvPr>
          <p:cNvSpPr>
            <a:spLocks noGrp="1"/>
          </p:cNvSpPr>
          <p:nvPr>
            <p:ph type="ftr" sz="quarter" idx="3"/>
          </p:nvPr>
        </p:nvSpPr>
        <p:spPr>
          <a:xfrm>
            <a:off x="3200400" y="-217674"/>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99BC76A-F87C-46A6-AD94-542613FB2691}"/>
              </a:ext>
            </a:extLst>
          </p:cNvPr>
          <p:cNvSpPr>
            <a:spLocks noGrp="1"/>
          </p:cNvSpPr>
          <p:nvPr>
            <p:ph type="sldNum" sz="quarter" idx="4"/>
          </p:nvPr>
        </p:nvSpPr>
        <p:spPr>
          <a:xfrm>
            <a:off x="7772400" y="-217674"/>
            <a:ext cx="2743200" cy="107722"/>
          </a:xfrm>
          <a:prstGeom prst="rect">
            <a:avLst/>
          </a:prstGeom>
        </p:spPr>
        <p:txBody>
          <a:bodyPr vert="horz" lIns="91440" tIns="45720" rIns="91440" bIns="45720" rtlCol="0" anchor="ctr">
            <a:spAutoFit/>
          </a:bodyPr>
          <a:lstStyle>
            <a:lvl1pPr algn="r">
              <a:defRPr sz="100">
                <a:solidFill>
                  <a:schemeClr val="tx1">
                    <a:tint val="75000"/>
                  </a:schemeClr>
                </a:solidFill>
              </a:defRPr>
            </a:lvl1pPr>
          </a:lstStyle>
          <a:p>
            <a:fld id="{60DA832A-F266-49F5-91F3-AF36CD6D5010}" type="slidenum">
              <a:rPr lang="nb-NO" smtClean="0"/>
              <a:pPr/>
              <a:t>‹#›</a:t>
            </a:fld>
            <a:endParaRPr lang="nb-NO"/>
          </a:p>
        </p:txBody>
      </p:sp>
      <p:pic>
        <p:nvPicPr>
          <p:cNvPr id="9" name="Grafikk 8">
            <a:extLst>
              <a:ext uri="{FF2B5EF4-FFF2-40B4-BE49-F238E27FC236}">
                <a16:creationId xmlns:a16="http://schemas.microsoft.com/office/drawing/2014/main" id="{D6FC124A-0AD7-44B8-833C-C975B888F788}"/>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1323932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000" kern="1200">
          <a:solidFill>
            <a:srgbClr val="030354"/>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1pPr>
      <a:lvl2pPr marL="4572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2pPr>
      <a:lvl3pPr marL="9144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3pPr>
      <a:lvl4pPr marL="13716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4pPr>
      <a:lvl5pPr marL="18288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40.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6E5AB0B0-28A4-495F-A3E9-524652747E33}"/>
              </a:ext>
            </a:extLst>
          </p:cNvPr>
          <p:cNvSpPr>
            <a:spLocks noGrp="1"/>
          </p:cNvSpPr>
          <p:nvPr>
            <p:ph type="ctrTitle"/>
          </p:nvPr>
        </p:nvSpPr>
        <p:spPr>
          <a:xfrm>
            <a:off x="2273835" y="2375044"/>
            <a:ext cx="7644330" cy="1622343"/>
          </a:xfrm>
        </p:spPr>
        <p:txBody>
          <a:bodyPr/>
          <a:lstStyle/>
          <a:p>
            <a:pPr algn="ctr"/>
            <a:r>
              <a:rPr lang="en-US" sz="2800" dirty="0"/>
              <a:t>Abstract ID 285</a:t>
            </a:r>
            <a:br>
              <a:rPr lang="nb-NO" sz="2800" dirty="0"/>
            </a:br>
            <a:r>
              <a:rPr lang="en-US" sz="2800" dirty="0"/>
              <a:t>Optimization of injection strategies for field-scale leakage remediation using microbially induced calcite precipitation</a:t>
            </a:r>
            <a:endParaRPr lang="nb-NO" sz="2800" dirty="0"/>
          </a:p>
        </p:txBody>
      </p:sp>
      <p:sp>
        <p:nvSpPr>
          <p:cNvPr id="7" name="Undertittel 6">
            <a:extLst>
              <a:ext uri="{FF2B5EF4-FFF2-40B4-BE49-F238E27FC236}">
                <a16:creationId xmlns:a16="http://schemas.microsoft.com/office/drawing/2014/main" id="{C7B8FE1A-9036-4DF3-B98B-306928217421}"/>
              </a:ext>
            </a:extLst>
          </p:cNvPr>
          <p:cNvSpPr>
            <a:spLocks noGrp="1"/>
          </p:cNvSpPr>
          <p:nvPr>
            <p:ph type="subTitle" idx="1"/>
          </p:nvPr>
        </p:nvSpPr>
        <p:spPr>
          <a:xfrm>
            <a:off x="2273835" y="4355863"/>
            <a:ext cx="7644331" cy="910173"/>
          </a:xfrm>
        </p:spPr>
        <p:txBody>
          <a:bodyPr/>
          <a:lstStyle/>
          <a:p>
            <a:pPr algn="ctr"/>
            <a:r>
              <a:rPr lang="en-US" sz="2000" b="1"/>
              <a:t>Svenn Tveit </a:t>
            </a:r>
            <a:r>
              <a:rPr lang="en-US" sz="2000"/>
              <a:t>and David Landa-Marbán</a:t>
            </a:r>
          </a:p>
          <a:p>
            <a:pPr algn="ctr"/>
            <a:r>
              <a:rPr lang="en-US" sz="2000"/>
              <a:t>NORCE Norwegian Research Centre</a:t>
            </a:r>
          </a:p>
        </p:txBody>
      </p:sp>
    </p:spTree>
    <p:extLst>
      <p:ext uri="{BB962C8B-B14F-4D97-AF65-F5344CB8AC3E}">
        <p14:creationId xmlns:p14="http://schemas.microsoft.com/office/powerpoint/2010/main" val="3271314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85A0-4909-4A12-9692-1A5558C76379}"/>
              </a:ext>
            </a:extLst>
          </p:cNvPr>
          <p:cNvSpPr>
            <a:spLocks noGrp="1"/>
          </p:cNvSpPr>
          <p:nvPr>
            <p:ph type="title"/>
          </p:nvPr>
        </p:nvSpPr>
        <p:spPr/>
        <p:txBody>
          <a:bodyPr/>
          <a:lstStyle/>
          <a:p>
            <a:r>
              <a:rPr lang="nb-NO" dirty="0"/>
              <a:t>Test case 2</a:t>
            </a:r>
          </a:p>
        </p:txBody>
      </p:sp>
      <p:pic>
        <p:nvPicPr>
          <p:cNvPr id="5" name="Picture 4">
            <a:extLst>
              <a:ext uri="{FF2B5EF4-FFF2-40B4-BE49-F238E27FC236}">
                <a16:creationId xmlns:a16="http://schemas.microsoft.com/office/drawing/2014/main" id="{0CCE4AF6-443F-4044-ADF1-2FE6DAF1AA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9308" y="2187717"/>
            <a:ext cx="5116296" cy="3203999"/>
          </a:xfrm>
          <a:prstGeom prst="rect">
            <a:avLst/>
          </a:prstGeom>
        </p:spPr>
      </p:pic>
      <p:pic>
        <p:nvPicPr>
          <p:cNvPr id="7" name="Picture 6">
            <a:extLst>
              <a:ext uri="{FF2B5EF4-FFF2-40B4-BE49-F238E27FC236}">
                <a16:creationId xmlns:a16="http://schemas.microsoft.com/office/drawing/2014/main" id="{A223B522-EE17-47D8-B682-7F699E03E4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41097" y="2187717"/>
            <a:ext cx="5116297" cy="3204000"/>
          </a:xfrm>
          <a:prstGeom prst="rect">
            <a:avLst/>
          </a:prstGeom>
        </p:spPr>
      </p:pic>
      <p:sp>
        <p:nvSpPr>
          <p:cNvPr id="8" name="TextBox 7">
            <a:extLst>
              <a:ext uri="{FF2B5EF4-FFF2-40B4-BE49-F238E27FC236}">
                <a16:creationId xmlns:a16="http://schemas.microsoft.com/office/drawing/2014/main" id="{AA8F757D-A661-4893-8B69-53926DEAD7F9}"/>
              </a:ext>
            </a:extLst>
          </p:cNvPr>
          <p:cNvSpPr txBox="1"/>
          <p:nvPr/>
        </p:nvSpPr>
        <p:spPr>
          <a:xfrm>
            <a:off x="1452978" y="5679346"/>
            <a:ext cx="2968955" cy="83099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Before MICP: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7.04 % CO</a:t>
            </a:r>
            <a:r>
              <a:rPr kumimoji="0" lang="en-US" sz="2400" b="0" i="0" u="none" strike="noStrike" kern="1200" cap="none" spc="0" normalizeH="0" baseline="-25000" noProof="0" dirty="0">
                <a:ln>
                  <a:noFill/>
                </a:ln>
                <a:solidFill>
                  <a:prstClr val="black"/>
                </a:solidFill>
                <a:effectLst/>
                <a:uLnTx/>
                <a:uFillTx/>
                <a:latin typeface="Arial"/>
                <a:ea typeface="+mn-ea"/>
                <a:cs typeface="+mn-cs"/>
              </a:rPr>
              <a:t>2</a:t>
            </a:r>
            <a:r>
              <a:rPr kumimoji="0" lang="en-US" sz="2400" b="0" i="0" u="none" strike="noStrike" kern="1200" cap="none" spc="0" normalizeH="0" baseline="0" noProof="0" dirty="0">
                <a:ln>
                  <a:noFill/>
                </a:ln>
                <a:solidFill>
                  <a:prstClr val="black"/>
                </a:solidFill>
                <a:effectLst/>
                <a:uLnTx/>
                <a:uFillTx/>
                <a:latin typeface="Arial"/>
                <a:ea typeface="+mn-ea"/>
                <a:cs typeface="+mn-cs"/>
              </a:rPr>
              <a:t> leakage</a:t>
            </a:r>
          </a:p>
        </p:txBody>
      </p:sp>
      <p:sp>
        <p:nvSpPr>
          <p:cNvPr id="9" name="TextBox 8">
            <a:extLst>
              <a:ext uri="{FF2B5EF4-FFF2-40B4-BE49-F238E27FC236}">
                <a16:creationId xmlns:a16="http://schemas.microsoft.com/office/drawing/2014/main" id="{70F1FBAB-8BF4-4F62-9870-F9A0EC215EAC}"/>
              </a:ext>
            </a:extLst>
          </p:cNvPr>
          <p:cNvSpPr txBox="1"/>
          <p:nvPr/>
        </p:nvSpPr>
        <p:spPr>
          <a:xfrm>
            <a:off x="6902786" y="5679346"/>
            <a:ext cx="3792917" cy="83099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After MICP: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1.28∙10</a:t>
            </a:r>
            <a:r>
              <a:rPr kumimoji="0" lang="en-US" sz="2400" b="0" i="0" u="none" strike="noStrike" kern="1200" cap="none" spc="0" normalizeH="0" baseline="30000" noProof="0" dirty="0">
                <a:ln>
                  <a:noFill/>
                </a:ln>
                <a:solidFill>
                  <a:prstClr val="black"/>
                </a:solidFill>
                <a:effectLst/>
                <a:uLnTx/>
                <a:uFillTx/>
                <a:latin typeface="Arial"/>
                <a:ea typeface="+mn-ea"/>
                <a:cs typeface="+mn-cs"/>
              </a:rPr>
              <a:t>-9 </a:t>
            </a:r>
            <a:r>
              <a:rPr kumimoji="0" lang="en-US" sz="2400" b="0" i="0" u="none" strike="noStrike" kern="1200" cap="none" spc="0" normalizeH="0" baseline="0" noProof="0" dirty="0">
                <a:ln>
                  <a:noFill/>
                </a:ln>
                <a:solidFill>
                  <a:prstClr val="black"/>
                </a:solidFill>
                <a:effectLst/>
                <a:uLnTx/>
                <a:uFillTx/>
                <a:latin typeface="Arial"/>
                <a:ea typeface="+mn-ea"/>
                <a:cs typeface="+mn-cs"/>
              </a:rPr>
              <a:t>% CO</a:t>
            </a:r>
            <a:r>
              <a:rPr kumimoji="0" lang="en-US" sz="2400" b="0" i="0" u="none" strike="noStrike" kern="1200" cap="none" spc="0" normalizeH="0" baseline="-25000" noProof="0" dirty="0">
                <a:ln>
                  <a:noFill/>
                </a:ln>
                <a:solidFill>
                  <a:prstClr val="black"/>
                </a:solidFill>
                <a:effectLst/>
                <a:uLnTx/>
                <a:uFillTx/>
                <a:latin typeface="Arial"/>
                <a:ea typeface="+mn-ea"/>
                <a:cs typeface="+mn-cs"/>
              </a:rPr>
              <a:t>2</a:t>
            </a:r>
            <a:r>
              <a:rPr kumimoji="0" lang="en-US" sz="2400" b="0" i="0" u="none" strike="noStrike" kern="1200" cap="none" spc="0" normalizeH="0" baseline="0" noProof="0" dirty="0">
                <a:ln>
                  <a:noFill/>
                </a:ln>
                <a:solidFill>
                  <a:prstClr val="black"/>
                </a:solidFill>
                <a:effectLst/>
                <a:uLnTx/>
                <a:uFillTx/>
                <a:latin typeface="Arial"/>
                <a:ea typeface="+mn-ea"/>
                <a:cs typeface="+mn-cs"/>
              </a:rPr>
              <a:t> leakage</a:t>
            </a:r>
          </a:p>
        </p:txBody>
      </p:sp>
    </p:spTree>
    <p:extLst>
      <p:ext uri="{BB962C8B-B14F-4D97-AF65-F5344CB8AC3E}">
        <p14:creationId xmlns:p14="http://schemas.microsoft.com/office/powerpoint/2010/main" val="3447895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57A7-B88A-4A7A-9F2A-A12D3B053BBB}"/>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7BFAB473-FE3C-4BE7-84DF-C010154AD1D5}"/>
              </a:ext>
            </a:extLst>
          </p:cNvPr>
          <p:cNvSpPr>
            <a:spLocks noGrp="1"/>
          </p:cNvSpPr>
          <p:nvPr>
            <p:ph idx="1"/>
          </p:nvPr>
        </p:nvSpPr>
        <p:spPr>
          <a:xfrm>
            <a:off x="972000" y="1912161"/>
            <a:ext cx="10135024" cy="4438305"/>
          </a:xfrm>
        </p:spPr>
        <p:txBody>
          <a:bodyPr/>
          <a:lstStyle/>
          <a:p>
            <a:pPr marL="342900" indent="-342900">
              <a:buFont typeface="Arial" panose="020B0604020202020204" pitchFamily="34" charset="0"/>
              <a:buChar char="•"/>
            </a:pPr>
            <a:r>
              <a:rPr lang="en-US" sz="2400" dirty="0"/>
              <a:t>Field-scale optimization procedure for sealing leakage paths with MICP</a:t>
            </a:r>
          </a:p>
          <a:p>
            <a:pPr marL="800100" lvl="1" indent="-342900">
              <a:buFont typeface="Arial" panose="020B0604020202020204" pitchFamily="34" charset="0"/>
              <a:buChar char="•"/>
            </a:pPr>
            <a:r>
              <a:rPr lang="en-US" sz="2400" dirty="0"/>
              <a:t>OPM Flow simulator </a:t>
            </a:r>
          </a:p>
          <a:p>
            <a:pPr marL="800100" lvl="1" indent="-342900">
              <a:buFont typeface="Arial" panose="020B0604020202020204" pitchFamily="34" charset="0"/>
              <a:buChar char="•"/>
            </a:pPr>
            <a:r>
              <a:rPr lang="en-US" sz="2400" dirty="0" err="1"/>
              <a:t>EnOPT</a:t>
            </a:r>
            <a:r>
              <a:rPr lang="en-US" sz="2400" dirty="0"/>
              <a:t> optimization method</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Injection strategy for efficient sealing at the leakage location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Test cases showed that optimized MICP treatment effectively closed leakage paths for CO</a:t>
            </a:r>
            <a:r>
              <a:rPr lang="en-US" sz="2400" baseline="-25000" dirty="0"/>
              <a:t>2</a:t>
            </a:r>
            <a:r>
              <a:rPr lang="en-US" sz="2400" dirty="0"/>
              <a:t> through the caprock</a:t>
            </a:r>
          </a:p>
        </p:txBody>
      </p:sp>
    </p:spTree>
    <p:extLst>
      <p:ext uri="{BB962C8B-B14F-4D97-AF65-F5344CB8AC3E}">
        <p14:creationId xmlns:p14="http://schemas.microsoft.com/office/powerpoint/2010/main" val="1607201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64BE-AF9D-4314-834D-F00CABE454A6}"/>
              </a:ext>
            </a:extLst>
          </p:cNvPr>
          <p:cNvSpPr>
            <a:spLocks noGrp="1"/>
          </p:cNvSpPr>
          <p:nvPr>
            <p:ph type="title"/>
          </p:nvPr>
        </p:nvSpPr>
        <p:spPr/>
        <p:txBody>
          <a:bodyPr/>
          <a:lstStyle/>
          <a:p>
            <a:r>
              <a:rPr lang="en-US"/>
              <a:t>Acknowledgements</a:t>
            </a:r>
          </a:p>
        </p:txBody>
      </p:sp>
      <p:sp>
        <p:nvSpPr>
          <p:cNvPr id="3" name="Content Placeholder 2">
            <a:extLst>
              <a:ext uri="{FF2B5EF4-FFF2-40B4-BE49-F238E27FC236}">
                <a16:creationId xmlns:a16="http://schemas.microsoft.com/office/drawing/2014/main" id="{A69802A9-FA85-49E1-B1E4-A07F5241C78F}"/>
              </a:ext>
            </a:extLst>
          </p:cNvPr>
          <p:cNvSpPr>
            <a:spLocks noGrp="1"/>
          </p:cNvSpPr>
          <p:nvPr>
            <p:ph idx="1"/>
          </p:nvPr>
        </p:nvSpPr>
        <p:spPr>
          <a:xfrm>
            <a:off x="2182376" y="2323222"/>
            <a:ext cx="7827247" cy="1502158"/>
          </a:xfrm>
        </p:spPr>
        <p:txBody>
          <a:bodyPr/>
          <a:lstStyle/>
          <a:p>
            <a:pPr algn="ctr"/>
            <a:r>
              <a:rPr lang="en-US" sz="2400" dirty="0"/>
              <a:t>The authors are grateful for the financial support from Research Council of Norway through the MICAP project, grant 268390.</a:t>
            </a:r>
          </a:p>
          <a:p>
            <a:pPr algn="ctr"/>
            <a:endParaRPr lang="nb-NO" sz="2400" dirty="0"/>
          </a:p>
        </p:txBody>
      </p:sp>
      <p:sp>
        <p:nvSpPr>
          <p:cNvPr id="4" name="Content Placeholder 2">
            <a:extLst>
              <a:ext uri="{FF2B5EF4-FFF2-40B4-BE49-F238E27FC236}">
                <a16:creationId xmlns:a16="http://schemas.microsoft.com/office/drawing/2014/main" id="{5A0A1928-48D3-4E6D-BBC7-6E53F2B40A27}"/>
              </a:ext>
            </a:extLst>
          </p:cNvPr>
          <p:cNvSpPr txBox="1">
            <a:spLocks/>
          </p:cNvSpPr>
          <p:nvPr/>
        </p:nvSpPr>
        <p:spPr>
          <a:xfrm>
            <a:off x="2182376" y="3825380"/>
            <a:ext cx="7827247" cy="187913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1pPr>
            <a:lvl2pPr marL="4572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2pPr>
            <a:lvl3pPr marL="9144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3pPr>
            <a:lvl4pPr marL="13716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4pPr>
            <a:lvl5pPr marL="18288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b="1" dirty="0"/>
              <a:t>Thank you for your attention!</a:t>
            </a:r>
            <a:endParaRPr lang="nb-NO" sz="4400" b="1" dirty="0"/>
          </a:p>
        </p:txBody>
      </p:sp>
    </p:spTree>
    <p:extLst>
      <p:ext uri="{BB962C8B-B14F-4D97-AF65-F5344CB8AC3E}">
        <p14:creationId xmlns:p14="http://schemas.microsoft.com/office/powerpoint/2010/main" val="19619375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3E9EC602-8ADA-4B57-BF38-F08914762F1F}"/>
              </a:ext>
            </a:extLst>
          </p:cNvPr>
          <p:cNvSpPr>
            <a:spLocks noGrp="1"/>
          </p:cNvSpPr>
          <p:nvPr>
            <p:ph type="title"/>
          </p:nvPr>
        </p:nvSpPr>
        <p:spPr/>
        <p:txBody>
          <a:bodyPr/>
          <a:lstStyle/>
          <a:p>
            <a:r>
              <a:rPr lang="en-US" dirty="0"/>
              <a:t>CO</a:t>
            </a:r>
            <a:r>
              <a:rPr lang="en-US" baseline="-25000" dirty="0"/>
              <a:t>2</a:t>
            </a:r>
            <a:r>
              <a:rPr lang="en-US" dirty="0"/>
              <a:t> storage</a:t>
            </a:r>
          </a:p>
        </p:txBody>
      </p:sp>
      <p:sp>
        <p:nvSpPr>
          <p:cNvPr id="7" name="Plassholder for innhold 6">
            <a:extLst>
              <a:ext uri="{FF2B5EF4-FFF2-40B4-BE49-F238E27FC236}">
                <a16:creationId xmlns:a16="http://schemas.microsoft.com/office/drawing/2014/main" id="{BFD695B0-2C2F-4468-AED2-5648D2386CEC}"/>
              </a:ext>
            </a:extLst>
          </p:cNvPr>
          <p:cNvSpPr>
            <a:spLocks noGrp="1"/>
          </p:cNvSpPr>
          <p:nvPr>
            <p:ph idx="1"/>
          </p:nvPr>
        </p:nvSpPr>
        <p:spPr>
          <a:xfrm>
            <a:off x="972000" y="1794716"/>
            <a:ext cx="5727378" cy="4371192"/>
          </a:xfrm>
        </p:spPr>
        <p:txBody>
          <a:bodyPr/>
          <a:lstStyle/>
          <a:p>
            <a:pPr marL="285750" indent="-285750">
              <a:buFont typeface="Arial" panose="020B0604020202020204" pitchFamily="34" charset="0"/>
              <a:buChar char="•"/>
            </a:pPr>
            <a:r>
              <a:rPr lang="en-US" sz="2400" dirty="0"/>
              <a:t>Saline aquifers or depleted hydrocarbon reservoirs have large volumetric storage potential</a:t>
            </a:r>
          </a:p>
          <a:p>
            <a:pPr marL="285750" indent="-285750">
              <a:buFont typeface="Arial" panose="020B0604020202020204" pitchFamily="34" charset="0"/>
              <a:buChar char="•"/>
            </a:pPr>
            <a:r>
              <a:rPr lang="en-US" sz="2400" dirty="0"/>
              <a:t>High injection rate can lead to hazardous pressure build-up</a:t>
            </a:r>
          </a:p>
          <a:p>
            <a:pPr marL="285750" indent="-285750">
              <a:buFont typeface="Arial" panose="020B0604020202020204" pitchFamily="34" charset="0"/>
              <a:buChar char="•"/>
            </a:pPr>
            <a:r>
              <a:rPr lang="en-US" sz="2400" dirty="0"/>
              <a:t>Fractures and/or fault reactivation can occur </a:t>
            </a:r>
            <a:r>
              <a:rPr lang="en-US" sz="2400" dirty="0">
                <a:sym typeface="Wingdings" panose="05000000000000000000" pitchFamily="2" charset="2"/>
              </a:rPr>
              <a:t> CO</a:t>
            </a:r>
            <a:r>
              <a:rPr lang="en-US" sz="2400" baseline="-25000" dirty="0">
                <a:sym typeface="Wingdings" panose="05000000000000000000" pitchFamily="2" charset="2"/>
              </a:rPr>
              <a:t>2</a:t>
            </a:r>
            <a:r>
              <a:rPr lang="en-US" sz="2400" dirty="0">
                <a:sym typeface="Wingdings" panose="05000000000000000000" pitchFamily="2" charset="2"/>
              </a:rPr>
              <a:t> leakage</a:t>
            </a:r>
          </a:p>
          <a:p>
            <a:pPr marL="285750" indent="-285750">
              <a:buFont typeface="Arial" panose="020B0604020202020204" pitchFamily="34" charset="0"/>
              <a:buChar char="•"/>
            </a:pPr>
            <a:r>
              <a:rPr lang="en-US" sz="2400" dirty="0">
                <a:sym typeface="Wingdings" panose="05000000000000000000" pitchFamily="2" charset="2"/>
              </a:rPr>
              <a:t>Sealing technology must be efficient and reliable</a:t>
            </a:r>
            <a:endParaRPr lang="en-US" sz="2400" dirty="0"/>
          </a:p>
        </p:txBody>
      </p:sp>
      <p:pic>
        <p:nvPicPr>
          <p:cNvPr id="5" name="Picture 4" descr="Diagram&#10;&#10;Description automatically generated">
            <a:extLst>
              <a:ext uri="{FF2B5EF4-FFF2-40B4-BE49-F238E27FC236}">
                <a16:creationId xmlns:a16="http://schemas.microsoft.com/office/drawing/2014/main" id="{C6CF5D21-CE64-45B6-86B3-445364112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158" y="2340000"/>
            <a:ext cx="5105410" cy="3212599"/>
          </a:xfrm>
          <a:prstGeom prst="rect">
            <a:avLst/>
          </a:prstGeom>
        </p:spPr>
      </p:pic>
    </p:spTree>
    <p:extLst>
      <p:ext uri="{BB962C8B-B14F-4D97-AF65-F5344CB8AC3E}">
        <p14:creationId xmlns:p14="http://schemas.microsoft.com/office/powerpoint/2010/main" val="2842848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CD3D-272B-4D1F-9AC7-518336DE335B}"/>
              </a:ext>
            </a:extLst>
          </p:cNvPr>
          <p:cNvSpPr>
            <a:spLocks noGrp="1"/>
          </p:cNvSpPr>
          <p:nvPr>
            <p:ph type="title"/>
          </p:nvPr>
        </p:nvSpPr>
        <p:spPr/>
        <p:txBody>
          <a:bodyPr/>
          <a:lstStyle/>
          <a:p>
            <a:r>
              <a:rPr lang="en-US" dirty="0"/>
              <a:t>Field-scale application of MICP </a:t>
            </a:r>
          </a:p>
        </p:txBody>
      </p:sp>
      <p:sp>
        <p:nvSpPr>
          <p:cNvPr id="3" name="Content Placeholder 2">
            <a:extLst>
              <a:ext uri="{FF2B5EF4-FFF2-40B4-BE49-F238E27FC236}">
                <a16:creationId xmlns:a16="http://schemas.microsoft.com/office/drawing/2014/main" id="{8C43C7EB-210A-4406-A6CF-746FB0552158}"/>
              </a:ext>
            </a:extLst>
          </p:cNvPr>
          <p:cNvSpPr>
            <a:spLocks noGrp="1"/>
          </p:cNvSpPr>
          <p:nvPr>
            <p:ph idx="1"/>
          </p:nvPr>
        </p:nvSpPr>
        <p:spPr>
          <a:xfrm>
            <a:off x="971999" y="1892131"/>
            <a:ext cx="7827247" cy="4518000"/>
          </a:xfrm>
        </p:spPr>
        <p:txBody>
          <a:bodyPr/>
          <a:lstStyle/>
          <a:p>
            <a:pPr marL="342900" indent="-342900">
              <a:buFont typeface="Arial" panose="020B0604020202020204" pitchFamily="34" charset="0"/>
              <a:buChar char="•"/>
            </a:pPr>
            <a:r>
              <a:rPr lang="en-US" sz="2400" dirty="0"/>
              <a:t>Goal: Seal leakage paths potentially tens-of-meters away from the injection well</a:t>
            </a:r>
          </a:p>
          <a:p>
            <a:pPr marL="342900" indent="-342900">
              <a:buFont typeface="Arial" panose="020B0604020202020204" pitchFamily="34" charset="0"/>
              <a:buChar char="•"/>
            </a:pPr>
            <a:r>
              <a:rPr lang="en-US" sz="2400" dirty="0"/>
              <a:t>Injection components:</a:t>
            </a:r>
          </a:p>
          <a:p>
            <a:pPr marL="914400" lvl="1" indent="-457200">
              <a:buFont typeface="+mj-lt"/>
              <a:buAutoNum type="arabicPeriod"/>
            </a:pPr>
            <a:r>
              <a:rPr lang="en-US" sz="2400" dirty="0"/>
              <a:t>Microbial solution</a:t>
            </a:r>
          </a:p>
          <a:p>
            <a:pPr marL="914400" lvl="1" indent="-457200">
              <a:buFont typeface="+mj-lt"/>
              <a:buAutoNum type="arabicPeriod"/>
            </a:pPr>
            <a:r>
              <a:rPr lang="en-US" sz="2400" dirty="0"/>
              <a:t>Growth solution</a:t>
            </a:r>
          </a:p>
          <a:p>
            <a:pPr marL="914400" lvl="1" indent="-457200">
              <a:buFont typeface="+mj-lt"/>
              <a:buAutoNum type="arabicPeriod"/>
            </a:pPr>
            <a:r>
              <a:rPr lang="en-US" sz="2400" dirty="0"/>
              <a:t>Cementation solution</a:t>
            </a:r>
          </a:p>
          <a:p>
            <a:pPr marL="457200" indent="-457200">
              <a:buFont typeface="Arial" panose="020B0604020202020204" pitchFamily="34" charset="0"/>
              <a:buChar char="•"/>
            </a:pPr>
            <a:r>
              <a:rPr lang="en-US" sz="2400" dirty="0"/>
              <a:t>MICP model implemented in Open Porous Media (OPM) Flow simulator (</a:t>
            </a:r>
            <a:r>
              <a:rPr lang="en-US" sz="2400" dirty="0">
                <a:solidFill>
                  <a:srgbClr val="0070C0"/>
                </a:solidFill>
              </a:rPr>
              <a:t>www.opm-project.org</a:t>
            </a:r>
            <a:r>
              <a:rPr lang="en-US" sz="2400" dirty="0"/>
              <a:t>)</a:t>
            </a:r>
          </a:p>
        </p:txBody>
      </p:sp>
      <p:pic>
        <p:nvPicPr>
          <p:cNvPr id="5" name="Picture 4" descr="Timeline&#10;&#10;Description automatically generated">
            <a:extLst>
              <a:ext uri="{FF2B5EF4-FFF2-40B4-BE49-F238E27FC236}">
                <a16:creationId xmlns:a16="http://schemas.microsoft.com/office/drawing/2014/main" id="{9DED57E2-0203-440D-A6DA-A892E6843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543" y="2563934"/>
            <a:ext cx="3094591" cy="2709841"/>
          </a:xfrm>
          <a:prstGeom prst="rect">
            <a:avLst/>
          </a:prstGeom>
        </p:spPr>
      </p:pic>
      <p:sp>
        <p:nvSpPr>
          <p:cNvPr id="6" name="Plassholder for innhold 2">
            <a:extLst>
              <a:ext uri="{FF2B5EF4-FFF2-40B4-BE49-F238E27FC236}">
                <a16:creationId xmlns:a16="http://schemas.microsoft.com/office/drawing/2014/main" id="{EE93D2C0-535F-FA18-01F2-18B89AA18F03}"/>
              </a:ext>
            </a:extLst>
          </p:cNvPr>
          <p:cNvSpPr txBox="1">
            <a:spLocks/>
          </p:cNvSpPr>
          <p:nvPr/>
        </p:nvSpPr>
        <p:spPr>
          <a:xfrm>
            <a:off x="4348940" y="3448250"/>
            <a:ext cx="3397869" cy="499452"/>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1pPr>
            <a:lvl2pPr marL="4572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2pPr>
            <a:lvl3pPr marL="9144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3pPr>
            <a:lvl4pPr marL="13716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4pPr>
            <a:lvl5pPr marL="18288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ym typeface="Wingdings" panose="05000000000000000000" pitchFamily="2" charset="2"/>
              </a:rPr>
              <a:t> suspended microbes</a:t>
            </a:r>
            <a:endParaRPr lang="nb-NO" sz="2400" dirty="0"/>
          </a:p>
          <a:p>
            <a:endParaRPr lang="nb-NO" sz="2400" dirty="0"/>
          </a:p>
        </p:txBody>
      </p:sp>
      <p:sp>
        <p:nvSpPr>
          <p:cNvPr id="7" name="Plassholder for innhold 2">
            <a:extLst>
              <a:ext uri="{FF2B5EF4-FFF2-40B4-BE49-F238E27FC236}">
                <a16:creationId xmlns:a16="http://schemas.microsoft.com/office/drawing/2014/main" id="{D4F48EB2-6954-ADBA-C5EB-615EEA469D90}"/>
              </a:ext>
            </a:extLst>
          </p:cNvPr>
          <p:cNvSpPr txBox="1">
            <a:spLocks/>
          </p:cNvSpPr>
          <p:nvPr/>
        </p:nvSpPr>
        <p:spPr>
          <a:xfrm>
            <a:off x="4105900" y="4020322"/>
            <a:ext cx="1559443" cy="51870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1pPr>
            <a:lvl2pPr marL="4572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2pPr>
            <a:lvl3pPr marL="9144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3pPr>
            <a:lvl4pPr marL="13716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4pPr>
            <a:lvl5pPr marL="18288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ym typeface="Wingdings" panose="05000000000000000000" pitchFamily="2" charset="2"/>
              </a:rPr>
              <a:t> oxygen</a:t>
            </a:r>
            <a:endParaRPr lang="nb-NO" sz="2400" dirty="0"/>
          </a:p>
        </p:txBody>
      </p:sp>
      <p:sp>
        <p:nvSpPr>
          <p:cNvPr id="8" name="Plassholder for innhold 2">
            <a:extLst>
              <a:ext uri="{FF2B5EF4-FFF2-40B4-BE49-F238E27FC236}">
                <a16:creationId xmlns:a16="http://schemas.microsoft.com/office/drawing/2014/main" id="{7A37744C-46DD-CAFC-835D-1C249EEFA13D}"/>
              </a:ext>
            </a:extLst>
          </p:cNvPr>
          <p:cNvSpPr txBox="1">
            <a:spLocks/>
          </p:cNvSpPr>
          <p:nvPr/>
        </p:nvSpPr>
        <p:spPr>
          <a:xfrm>
            <a:off x="4863816" y="4579606"/>
            <a:ext cx="1184058" cy="51870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1pPr>
            <a:lvl2pPr marL="4572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2pPr>
            <a:lvl3pPr marL="9144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3pPr>
            <a:lvl4pPr marL="13716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4pPr>
            <a:lvl5pPr marL="18288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ym typeface="Wingdings" panose="05000000000000000000" pitchFamily="2" charset="2"/>
              </a:rPr>
              <a:t> urea</a:t>
            </a:r>
            <a:endParaRPr lang="nb-NO" sz="2400" dirty="0"/>
          </a:p>
        </p:txBody>
      </p:sp>
    </p:spTree>
    <p:extLst>
      <p:ext uri="{BB962C8B-B14F-4D97-AF65-F5344CB8AC3E}">
        <p14:creationId xmlns:p14="http://schemas.microsoft.com/office/powerpoint/2010/main" val="560848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65F1A-8612-4DF3-A215-B33221571526}"/>
              </a:ext>
            </a:extLst>
          </p:cNvPr>
          <p:cNvSpPr>
            <a:spLocks noGrp="1"/>
          </p:cNvSpPr>
          <p:nvPr>
            <p:ph type="title"/>
          </p:nvPr>
        </p:nvSpPr>
        <p:spPr/>
        <p:txBody>
          <a:bodyPr/>
          <a:lstStyle/>
          <a:p>
            <a:r>
              <a:rPr lang="en-US"/>
              <a:t>Injection strategy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9D35DE-51DD-4E26-A0D8-18E334D90257}"/>
                  </a:ext>
                </a:extLst>
              </p:cNvPr>
              <p:cNvSpPr>
                <a:spLocks noGrp="1"/>
              </p:cNvSpPr>
              <p:nvPr>
                <p:ph idx="1"/>
              </p:nvPr>
            </p:nvSpPr>
            <p:spPr>
              <a:xfrm>
                <a:off x="1139781" y="4337108"/>
                <a:ext cx="7827247" cy="1785272"/>
              </a:xfrm>
            </p:spPr>
            <p:txBody>
              <a:bodyPr/>
              <a:lstStyle/>
              <a:p>
                <a:pPr>
                  <a:lnSpc>
                    <a:spcPct val="100000"/>
                  </a:lnSpc>
                  <a:spcBef>
                    <a:spcPts val="0"/>
                  </a:spcBef>
                </a:pPr>
                <a14:m>
                  <m:oMath xmlns:m="http://schemas.openxmlformats.org/officeDocument/2006/math">
                    <m:r>
                      <a:rPr lang="nb-NO" sz="2400" b="0" i="1" smtClean="0">
                        <a:latin typeface="Cambria Math" panose="02040503050406030204" pitchFamily="18" charset="0"/>
                      </a:rPr>
                      <m:t>𝑚𝑠</m:t>
                    </m:r>
                  </m:oMath>
                </a14:m>
                <a:r>
                  <a:rPr lang="en-US" sz="2400" i="1" dirty="0"/>
                  <a:t> = </a:t>
                </a:r>
                <a:r>
                  <a:rPr lang="en-US" sz="2400" dirty="0"/>
                  <a:t>microbial solution</a:t>
                </a:r>
              </a:p>
              <a:p>
                <a:pPr>
                  <a:lnSpc>
                    <a:spcPct val="100000"/>
                  </a:lnSpc>
                  <a:spcBef>
                    <a:spcPts val="0"/>
                  </a:spcBef>
                </a:pPr>
                <a14:m>
                  <m:oMath xmlns:m="http://schemas.openxmlformats.org/officeDocument/2006/math">
                    <m:r>
                      <a:rPr lang="nb-NO" sz="2400" b="0" i="1" smtClean="0">
                        <a:latin typeface="Cambria Math" panose="02040503050406030204" pitchFamily="18" charset="0"/>
                      </a:rPr>
                      <m:t>𝑔𝑠</m:t>
                    </m:r>
                  </m:oMath>
                </a14:m>
                <a:r>
                  <a:rPr lang="en-US" sz="2400" dirty="0"/>
                  <a:t> = growth solution</a:t>
                </a:r>
              </a:p>
              <a:p>
                <a:pPr>
                  <a:lnSpc>
                    <a:spcPct val="100000"/>
                  </a:lnSpc>
                  <a:spcBef>
                    <a:spcPts val="0"/>
                  </a:spcBef>
                </a:pPr>
                <a14:m>
                  <m:oMath xmlns:m="http://schemas.openxmlformats.org/officeDocument/2006/math">
                    <m:r>
                      <a:rPr lang="nb-NO" sz="2400" b="0" i="1" smtClean="0">
                        <a:latin typeface="Cambria Math" panose="02040503050406030204" pitchFamily="18" charset="0"/>
                      </a:rPr>
                      <m:t>𝑐𝑠</m:t>
                    </m:r>
                  </m:oMath>
                </a14:m>
                <a:r>
                  <a:rPr lang="en-US" sz="2400" dirty="0"/>
                  <a:t> = cementation solution</a:t>
                </a:r>
              </a:p>
              <a:p>
                <a:pPr>
                  <a:lnSpc>
                    <a:spcPct val="100000"/>
                  </a:lnSpc>
                  <a:spcBef>
                    <a:spcPts val="0"/>
                  </a:spcBef>
                </a:pPr>
                <a14:m>
                  <m:oMath xmlns:m="http://schemas.openxmlformats.org/officeDocument/2006/math">
                    <m:r>
                      <a:rPr lang="nb-NO" sz="2400" b="0" i="1" smtClean="0">
                        <a:latin typeface="Cambria Math" panose="02040503050406030204" pitchFamily="18" charset="0"/>
                      </a:rPr>
                      <m:t>𝑤</m:t>
                    </m:r>
                  </m:oMath>
                </a14:m>
                <a:r>
                  <a:rPr lang="en-US" sz="2400" dirty="0"/>
                  <a:t> = water injection</a:t>
                </a:r>
              </a:p>
            </p:txBody>
          </p:sp>
        </mc:Choice>
        <mc:Fallback xmlns="">
          <p:sp>
            <p:nvSpPr>
              <p:cNvPr id="3" name="Content Placeholder 2">
                <a:extLst>
                  <a:ext uri="{FF2B5EF4-FFF2-40B4-BE49-F238E27FC236}">
                    <a16:creationId xmlns:a16="http://schemas.microsoft.com/office/drawing/2014/main" id="{569D35DE-51DD-4E26-A0D8-18E334D90257}"/>
                  </a:ext>
                </a:extLst>
              </p:cNvPr>
              <p:cNvSpPr>
                <a:spLocks noGrp="1" noRot="1" noChangeAspect="1" noMove="1" noResize="1" noEditPoints="1" noAdjustHandles="1" noChangeArrowheads="1" noChangeShapeType="1" noTextEdit="1"/>
              </p:cNvSpPr>
              <p:nvPr>
                <p:ph idx="1"/>
              </p:nvPr>
            </p:nvSpPr>
            <p:spPr>
              <a:xfrm>
                <a:off x="1139781" y="4337108"/>
                <a:ext cx="7827247" cy="1785272"/>
              </a:xfrm>
              <a:blipFill>
                <a:blip r:embed="rId2"/>
                <a:stretch>
                  <a:fillRect l="-234" t="-2389"/>
                </a:stretch>
              </a:blipFill>
            </p:spPr>
            <p:txBody>
              <a:bodyPr/>
              <a:lstStyle/>
              <a:p>
                <a:r>
                  <a:rPr lang="nb-NO">
                    <a:noFill/>
                  </a:rPr>
                  <a:t> </a:t>
                </a:r>
              </a:p>
            </p:txBody>
          </p:sp>
        </mc:Fallback>
      </mc:AlternateContent>
      <p:pic>
        <p:nvPicPr>
          <p:cNvPr id="6" name="Picture 5" descr="Application&#10;&#10;Description automatically generated with low confidence">
            <a:extLst>
              <a:ext uri="{FF2B5EF4-FFF2-40B4-BE49-F238E27FC236}">
                <a16:creationId xmlns:a16="http://schemas.microsoft.com/office/drawing/2014/main" id="{8E0711AE-19EF-4850-8701-83F5B1609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 y="1752926"/>
            <a:ext cx="8941326" cy="2311913"/>
          </a:xfrm>
          <a:prstGeom prst="rect">
            <a:avLst/>
          </a:prstGeom>
        </p:spPr>
      </p:pic>
    </p:spTree>
    <p:extLst>
      <p:ext uri="{BB962C8B-B14F-4D97-AF65-F5344CB8AC3E}">
        <p14:creationId xmlns:p14="http://schemas.microsoft.com/office/powerpoint/2010/main" val="2744855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90B4-4E10-4508-B283-BA10777F3F44}"/>
              </a:ext>
            </a:extLst>
          </p:cNvPr>
          <p:cNvSpPr>
            <a:spLocks noGrp="1"/>
          </p:cNvSpPr>
          <p:nvPr>
            <p:ph type="title"/>
          </p:nvPr>
        </p:nvSpPr>
        <p:spPr/>
        <p:txBody>
          <a:bodyPr/>
          <a:lstStyle/>
          <a:p>
            <a:r>
              <a:rPr lang="en-US" dirty="0"/>
              <a:t>Optimization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5B659C-B82D-4E93-BBA8-47D9BD4FC263}"/>
                  </a:ext>
                </a:extLst>
              </p:cNvPr>
              <p:cNvSpPr>
                <a:spLocks noGrp="1"/>
              </p:cNvSpPr>
              <p:nvPr>
                <p:ph idx="1"/>
              </p:nvPr>
            </p:nvSpPr>
            <p:spPr>
              <a:xfrm>
                <a:off x="977593" y="1579858"/>
                <a:ext cx="11214407" cy="5278142"/>
              </a:xfrm>
            </p:spPr>
            <p:txBody>
              <a:bodyPr/>
              <a:lstStyle/>
              <a:p>
                <a:pPr marL="342900" indent="-342900">
                  <a:buFont typeface="Arial" panose="020B0604020202020204" pitchFamily="34" charset="0"/>
                  <a:buChar char="•"/>
                </a:pPr>
                <a:r>
                  <a:rPr lang="en-US" dirty="0"/>
                  <a:t>Goal:</a:t>
                </a:r>
              </a:p>
              <a:p>
                <a:pPr lvl="1" algn="ctr"/>
                <a:r>
                  <a:rPr lang="en-US" b="1" dirty="0"/>
                  <a:t>Maximizing</a:t>
                </a:r>
                <a:r>
                  <a:rPr lang="en-US" dirty="0"/>
                  <a:t> sealing of leakage paths and </a:t>
                </a:r>
                <a:r>
                  <a:rPr lang="en-US" b="1" dirty="0"/>
                  <a:t>minimize</a:t>
                </a:r>
                <a:r>
                  <a:rPr lang="en-US" dirty="0"/>
                  <a:t> total injection and no-flow periods</a:t>
                </a:r>
              </a:p>
              <a:p>
                <a:pPr marL="342900" indent="-342900">
                  <a:buFont typeface="Arial" panose="020B0604020202020204" pitchFamily="34" charset="0"/>
                  <a:buChar char="•"/>
                </a:pPr>
                <a:r>
                  <a:rPr lang="en-US" dirty="0"/>
                  <a:t>Objective function</a:t>
                </a:r>
              </a:p>
              <a:p>
                <a:pPr lvl="1"/>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rPr>
                        <m:t>𝐽</m:t>
                      </m:r>
                      <m:d>
                        <m:dPr>
                          <m:ctrlPr>
                            <a:rPr lang="nb-NO" b="0" i="1" smtClean="0">
                              <a:latin typeface="Cambria Math" panose="02040503050406030204" pitchFamily="18" charset="0"/>
                            </a:rPr>
                          </m:ctrlPr>
                        </m:dPr>
                        <m:e>
                          <m:r>
                            <a:rPr lang="nb-NO" b="1" i="1" smtClean="0">
                              <a:latin typeface="Cambria Math" panose="02040503050406030204" pitchFamily="18" charset="0"/>
                            </a:rPr>
                            <m:t>𝒙</m:t>
                          </m:r>
                        </m:e>
                      </m:d>
                      <m:r>
                        <a:rPr lang="nb-NO" b="0" i="1" smtClean="0">
                          <a:latin typeface="Cambria Math" panose="02040503050406030204" pitchFamily="18" charset="0"/>
                        </a:rPr>
                        <m:t>=</m:t>
                      </m:r>
                      <m:nary>
                        <m:naryPr>
                          <m:chr m:val="∑"/>
                          <m:ctrlPr>
                            <a:rPr lang="nb-NO" b="0" i="1" smtClean="0">
                              <a:latin typeface="Cambria Math" panose="02040503050406030204" pitchFamily="18" charset="0"/>
                            </a:rPr>
                          </m:ctrlPr>
                        </m:naryPr>
                        <m:sub>
                          <m:r>
                            <m:rPr>
                              <m:brk m:alnAt="7"/>
                            </m:rPr>
                            <a:rPr lang="nb-NO" b="0" i="1" smtClean="0">
                              <a:latin typeface="Cambria Math" panose="02040503050406030204" pitchFamily="18" charset="0"/>
                            </a:rPr>
                            <m:t>𝑝</m:t>
                          </m:r>
                        </m:sub>
                        <m:sup>
                          <m:sSub>
                            <m:sSubPr>
                              <m:ctrlPr>
                                <a:rPr lang="nb-NO" b="0" i="1" smtClean="0">
                                  <a:latin typeface="Cambria Math" panose="02040503050406030204" pitchFamily="18" charset="0"/>
                                </a:rPr>
                              </m:ctrlPr>
                            </m:sSubPr>
                            <m:e>
                              <m:r>
                                <a:rPr lang="nb-NO" b="0" i="1" smtClean="0">
                                  <a:latin typeface="Cambria Math" panose="02040503050406030204" pitchFamily="18" charset="0"/>
                                </a:rPr>
                                <m:t>𝑁</m:t>
                              </m:r>
                            </m:e>
                            <m:sub>
                              <m:r>
                                <a:rPr lang="nb-NO" b="0" i="1" smtClean="0">
                                  <a:latin typeface="Cambria Math" panose="02040503050406030204" pitchFamily="18" charset="0"/>
                                </a:rPr>
                                <m:t>𝑝</m:t>
                              </m:r>
                            </m:sub>
                          </m:sSub>
                        </m:sup>
                        <m:e>
                          <m:sSub>
                            <m:sSubPr>
                              <m:ctrlPr>
                                <a:rPr lang="nb-NO" b="0" i="1" smtClean="0">
                                  <a:latin typeface="Cambria Math" panose="02040503050406030204" pitchFamily="18" charset="0"/>
                                </a:rPr>
                              </m:ctrlPr>
                            </m:sSubPr>
                            <m:e>
                              <m:d>
                                <m:dPr>
                                  <m:begChr m:val="‖"/>
                                  <m:endChr m:val="‖"/>
                                  <m:ctrlPr>
                                    <a:rPr lang="nb-NO" i="1">
                                      <a:latin typeface="Cambria Math" panose="02040503050406030204" pitchFamily="18" charset="0"/>
                                    </a:rPr>
                                  </m:ctrlPr>
                                </m:dPr>
                                <m:e>
                                  <m:sSubSup>
                                    <m:sSubSupPr>
                                      <m:ctrlPr>
                                        <a:rPr lang="nb-NO" i="1" smtClean="0">
                                          <a:latin typeface="Cambria Math" panose="02040503050406030204" pitchFamily="18" charset="0"/>
                                        </a:rPr>
                                      </m:ctrlPr>
                                    </m:sSubSupPr>
                                    <m:e>
                                      <m:r>
                                        <a:rPr lang="nb-NO" b="1" i="1" smtClean="0">
                                          <a:latin typeface="Cambria Math" panose="02040503050406030204" pitchFamily="18" charset="0"/>
                                          <a:ea typeface="Cambria Math" panose="02040503050406030204" pitchFamily="18" charset="0"/>
                                        </a:rPr>
                                        <m:t>𝝓</m:t>
                                      </m:r>
                                    </m:e>
                                    <m:sub>
                                      <m:r>
                                        <a:rPr lang="nb-NO" b="0" i="1" smtClean="0">
                                          <a:latin typeface="Cambria Math" panose="02040503050406030204" pitchFamily="18" charset="0"/>
                                        </a:rPr>
                                        <m:t>𝑐</m:t>
                                      </m:r>
                                    </m:sub>
                                    <m:sup>
                                      <m:r>
                                        <a:rPr lang="nb-NO" b="0" i="1" smtClean="0">
                                          <a:latin typeface="Cambria Math" panose="02040503050406030204" pitchFamily="18" charset="0"/>
                                        </a:rPr>
                                        <m:t>𝑙𝑒𝑎𝑘</m:t>
                                      </m:r>
                                    </m:sup>
                                  </m:sSubSup>
                                  <m:r>
                                    <a:rPr lang="nb-NO" i="1" smtClean="0">
                                      <a:latin typeface="Cambria Math" panose="02040503050406030204" pitchFamily="18" charset="0"/>
                                    </a:rPr>
                                    <m:t> </m:t>
                                  </m:r>
                                  <m:r>
                                    <a:rPr lang="nb-NO" i="1">
                                      <a:latin typeface="Cambria Math" panose="02040503050406030204" pitchFamily="18" charset="0"/>
                                    </a:rPr>
                                    <m:t>(</m:t>
                                  </m:r>
                                  <m:sSubSup>
                                    <m:sSubSupPr>
                                      <m:ctrlPr>
                                        <a:rPr lang="nb-NO" i="1" smtClean="0">
                                          <a:latin typeface="Cambria Math" panose="02040503050406030204" pitchFamily="18" charset="0"/>
                                        </a:rPr>
                                      </m:ctrlPr>
                                    </m:sSubSupPr>
                                    <m:e>
                                      <m:r>
                                        <a:rPr lang="nb-NO" b="0" i="1" smtClean="0">
                                          <a:latin typeface="Cambria Math" panose="02040503050406030204" pitchFamily="18" charset="0"/>
                                        </a:rPr>
                                        <m:t>𝑡</m:t>
                                      </m:r>
                                    </m:e>
                                    <m:sub>
                                      <m:r>
                                        <a:rPr lang="nb-NO" b="0" i="1" smtClean="0">
                                          <a:latin typeface="Cambria Math" panose="02040503050406030204" pitchFamily="18" charset="0"/>
                                        </a:rPr>
                                        <m:t>3</m:t>
                                      </m:r>
                                    </m:sub>
                                    <m:sup>
                                      <m:r>
                                        <a:rPr lang="nb-NO" b="0" i="1" smtClean="0">
                                          <a:latin typeface="Cambria Math" panose="02040503050406030204" pitchFamily="18" charset="0"/>
                                        </a:rPr>
                                        <m:t>𝑝</m:t>
                                      </m:r>
                                    </m:sup>
                                  </m:sSubSup>
                                  <m:r>
                                    <a:rPr lang="nb-NO" i="1">
                                      <a:latin typeface="Cambria Math" panose="02040503050406030204" pitchFamily="18" charset="0"/>
                                    </a:rPr>
                                    <m:t>)</m:t>
                                  </m:r>
                                </m:e>
                              </m:d>
                            </m:e>
                            <m:sub>
                              <m:r>
                                <a:rPr lang="nb-NO" b="0" i="1" smtClean="0">
                                  <a:latin typeface="Cambria Math" panose="02040503050406030204" pitchFamily="18" charset="0"/>
                                  <a:ea typeface="Cambria Math" panose="02040503050406030204" pitchFamily="18" charset="0"/>
                                </a:rPr>
                                <m:t>∞</m:t>
                              </m:r>
                            </m:sub>
                          </m:sSub>
                          <m:r>
                            <a:rPr lang="nb-NO" b="0" i="1" smtClean="0">
                              <a:latin typeface="Cambria Math" panose="02040503050406030204" pitchFamily="18" charset="0"/>
                            </a:rPr>
                            <m:t>−</m:t>
                          </m:r>
                          <m:r>
                            <a:rPr lang="nb-NO" b="0" i="1" smtClean="0">
                              <a:latin typeface="Cambria Math" panose="02040503050406030204" pitchFamily="18" charset="0"/>
                              <a:ea typeface="Cambria Math" panose="02040503050406030204" pitchFamily="18" charset="0"/>
                            </a:rPr>
                            <m:t>𝛾</m:t>
                          </m:r>
                          <m:nary>
                            <m:naryPr>
                              <m:chr m:val="∑"/>
                              <m:ctrlPr>
                                <a:rPr lang="nb-NO" b="0" i="1" smtClean="0">
                                  <a:latin typeface="Cambria Math" panose="02040503050406030204" pitchFamily="18" charset="0"/>
                                </a:rPr>
                              </m:ctrlPr>
                            </m:naryPr>
                            <m:sub>
                              <m:r>
                                <m:rPr>
                                  <m:brk m:alnAt="23"/>
                                </m:rPr>
                                <a:rPr lang="nb-NO" b="0" i="1" smtClean="0">
                                  <a:latin typeface="Cambria Math" panose="02040503050406030204" pitchFamily="18" charset="0"/>
                                </a:rPr>
                                <m:t>𝑖</m:t>
                              </m:r>
                            </m:sub>
                            <m:sup>
                              <m:sSub>
                                <m:sSubPr>
                                  <m:ctrlPr>
                                    <a:rPr lang="nb-NO" b="0" i="1" smtClean="0">
                                      <a:latin typeface="Cambria Math" panose="02040503050406030204" pitchFamily="18" charset="0"/>
                                    </a:rPr>
                                  </m:ctrlPr>
                                </m:sSubPr>
                                <m:e>
                                  <m:r>
                                    <a:rPr lang="nb-NO" b="0" i="1" smtClean="0">
                                      <a:latin typeface="Cambria Math" panose="02040503050406030204" pitchFamily="18" charset="0"/>
                                    </a:rPr>
                                    <m:t>𝑁</m:t>
                                  </m:r>
                                </m:e>
                                <m:sub>
                                  <m:r>
                                    <a:rPr lang="nb-NO" b="0" i="1" smtClean="0">
                                      <a:latin typeface="Cambria Math" panose="02040503050406030204" pitchFamily="18" charset="0"/>
                                    </a:rPr>
                                    <m:t>𝑡</m:t>
                                  </m:r>
                                </m:sub>
                              </m:sSub>
                            </m:sup>
                            <m:e>
                              <m:sSub>
                                <m:sSubPr>
                                  <m:ctrlPr>
                                    <a:rPr lang="nb-NO" b="0" i="1" smtClean="0">
                                      <a:latin typeface="Cambria Math" panose="02040503050406030204" pitchFamily="18" charset="0"/>
                                    </a:rPr>
                                  </m:ctrlPr>
                                </m:sSubPr>
                                <m:e>
                                  <m:r>
                                    <a:rPr lang="nb-NO" b="0" i="1" smtClean="0">
                                      <a:latin typeface="Cambria Math" panose="02040503050406030204" pitchFamily="18" charset="0"/>
                                    </a:rPr>
                                    <m:t>𝑥</m:t>
                                  </m:r>
                                </m:e>
                                <m:sub>
                                  <m:r>
                                    <a:rPr lang="nb-NO" b="0" i="1" smtClean="0">
                                      <a:latin typeface="Cambria Math" panose="02040503050406030204" pitchFamily="18" charset="0"/>
                                    </a:rPr>
                                    <m:t>𝑖</m:t>
                                  </m:r>
                                </m:sub>
                              </m:sSub>
                            </m:e>
                          </m:nary>
                        </m:e>
                      </m:nary>
                    </m:oMath>
                  </m:oMathPara>
                </a14:m>
                <a:endParaRPr lang="en-US" dirty="0"/>
              </a:p>
              <a:p>
                <a:pPr lvl="1"/>
                <a14:m>
                  <m:oMath xmlns:m="http://schemas.openxmlformats.org/officeDocument/2006/math">
                    <m:sSubSup>
                      <m:sSubSupPr>
                        <m:ctrlPr>
                          <a:rPr lang="nb-NO" i="1" smtClean="0">
                            <a:latin typeface="Cambria Math" panose="02040503050406030204" pitchFamily="18" charset="0"/>
                          </a:rPr>
                        </m:ctrlPr>
                      </m:sSubSupPr>
                      <m:e>
                        <m:r>
                          <a:rPr lang="nb-NO" b="1" i="1" smtClean="0">
                            <a:latin typeface="Cambria Math" panose="02040503050406030204" pitchFamily="18" charset="0"/>
                            <a:ea typeface="Cambria Math" panose="02040503050406030204" pitchFamily="18" charset="0"/>
                          </a:rPr>
                          <m:t>𝝓</m:t>
                        </m:r>
                      </m:e>
                      <m:sub>
                        <m:r>
                          <a:rPr lang="nb-NO" b="0" i="1" smtClean="0">
                            <a:latin typeface="Cambria Math" panose="02040503050406030204" pitchFamily="18" charset="0"/>
                          </a:rPr>
                          <m:t>𝑐</m:t>
                        </m:r>
                      </m:sub>
                      <m:sup>
                        <m:r>
                          <a:rPr lang="nb-NO" b="0" i="1" smtClean="0">
                            <a:latin typeface="Cambria Math" panose="02040503050406030204" pitchFamily="18" charset="0"/>
                          </a:rPr>
                          <m:t>𝑙𝑒𝑎𝑘</m:t>
                        </m:r>
                      </m:sup>
                    </m:sSubSup>
                    <m:r>
                      <a:rPr lang="nb-NO" b="0" i="1" smtClean="0">
                        <a:latin typeface="Cambria Math" panose="02040503050406030204" pitchFamily="18" charset="0"/>
                      </a:rPr>
                      <m:t> </m:t>
                    </m:r>
                  </m:oMath>
                </a14:m>
                <a:r>
                  <a:rPr lang="en-US" dirty="0"/>
                  <a:t> = volume fraction of calcite at leakage path</a:t>
                </a:r>
              </a:p>
              <a:p>
                <a:pPr lvl="1"/>
                <a14:m>
                  <m:oMath xmlns:m="http://schemas.openxmlformats.org/officeDocument/2006/math">
                    <m:sSubSup>
                      <m:sSubSupPr>
                        <m:ctrlPr>
                          <a:rPr lang="en-US" i="1" smtClean="0">
                            <a:latin typeface="Cambria Math" panose="02040503050406030204" pitchFamily="18" charset="0"/>
                          </a:rPr>
                        </m:ctrlPr>
                      </m:sSubSupPr>
                      <m:e>
                        <m:r>
                          <a:rPr lang="nb-NO" b="0" i="1" smtClean="0">
                            <a:latin typeface="Cambria Math" panose="02040503050406030204" pitchFamily="18" charset="0"/>
                          </a:rPr>
                          <m:t>𝑡</m:t>
                        </m:r>
                      </m:e>
                      <m:sub>
                        <m:r>
                          <a:rPr lang="nb-NO" b="0" i="1" smtClean="0">
                            <a:latin typeface="Cambria Math" panose="02040503050406030204" pitchFamily="18" charset="0"/>
                          </a:rPr>
                          <m:t>3</m:t>
                        </m:r>
                      </m:sub>
                      <m:sup>
                        <m:r>
                          <a:rPr lang="nb-NO" b="0" i="1" smtClean="0">
                            <a:latin typeface="Cambria Math" panose="02040503050406030204" pitchFamily="18" charset="0"/>
                          </a:rPr>
                          <m:t>𝑝</m:t>
                        </m:r>
                      </m:sup>
                    </m:sSubSup>
                  </m:oMath>
                </a14:m>
                <a:r>
                  <a:rPr lang="en-US" dirty="0"/>
                  <a:t> = end of phase </a:t>
                </a:r>
                <a14:m>
                  <m:oMath xmlns:m="http://schemas.openxmlformats.org/officeDocument/2006/math">
                    <m:r>
                      <a:rPr lang="nb-NO" b="0" i="1" smtClean="0">
                        <a:latin typeface="Cambria Math" panose="02040503050406030204" pitchFamily="18" charset="0"/>
                      </a:rPr>
                      <m:t>𝑝</m:t>
                    </m:r>
                  </m:oMath>
                </a14:m>
                <a:endParaRPr lang="en-US" dirty="0"/>
              </a:p>
              <a:p>
                <a:pPr lvl="1"/>
                <a14:m>
                  <m:oMath xmlns:m="http://schemas.openxmlformats.org/officeDocument/2006/math">
                    <m:r>
                      <a:rPr lang="nb-NO" b="0" i="1" smtClean="0">
                        <a:latin typeface="Cambria Math" panose="02040503050406030204" pitchFamily="18" charset="0"/>
                        <a:ea typeface="Cambria Math" panose="02040503050406030204" pitchFamily="18" charset="0"/>
                      </a:rPr>
                      <m:t>𝛾</m:t>
                    </m:r>
                  </m:oMath>
                </a14:m>
                <a:r>
                  <a:rPr lang="en-US" dirty="0"/>
                  <a:t> = regularization parameter</a:t>
                </a:r>
              </a:p>
              <a:p>
                <a:pPr marL="285750" indent="-285750">
                  <a:buFont typeface="Arial" panose="020B0604020202020204" pitchFamily="34" charset="0"/>
                  <a:buChar char="•"/>
                </a:pPr>
                <a14:m>
                  <m:oMath xmlns:m="http://schemas.openxmlformats.org/officeDocument/2006/math">
                    <m:r>
                      <a:rPr lang="nb-NO" b="1" i="1" smtClean="0">
                        <a:latin typeface="Cambria Math" panose="02040503050406030204" pitchFamily="18" charset="0"/>
                      </a:rPr>
                      <m:t>𝒙</m:t>
                    </m:r>
                  </m:oMath>
                </a14:m>
                <a:r>
                  <a:rPr lang="en-US" b="1" dirty="0"/>
                  <a:t> </a:t>
                </a:r>
                <a:r>
                  <a:rPr lang="en-US" dirty="0"/>
                  <a:t>are injection and no-flow periods, which are the control variables</a:t>
                </a:r>
              </a:p>
              <a:p>
                <a:pPr marL="285750" indent="-285750">
                  <a:buFont typeface="Arial" panose="020B0604020202020204" pitchFamily="34" charset="0"/>
                  <a:buChar char="•"/>
                </a:pPr>
                <a:r>
                  <a:rPr lang="en-US" dirty="0"/>
                  <a:t>Optimization problem solved with </a:t>
                </a:r>
                <a:r>
                  <a:rPr lang="en-US" dirty="0" err="1"/>
                  <a:t>EnOPT</a:t>
                </a:r>
                <a:r>
                  <a:rPr lang="en-US" dirty="0"/>
                  <a:t> steepest ascent method:</a:t>
                </a:r>
              </a:p>
              <a:p>
                <a:pPr marL="742950" lvl="1" indent="-285750">
                  <a:buFont typeface="Arial" panose="020B0604020202020204" pitchFamily="34" charset="0"/>
                  <a:buChar char="•"/>
                </a:pPr>
                <a:r>
                  <a:rPr lang="en-US" dirty="0"/>
                  <a:t>Gradient approximated by sample covariance matrix </a:t>
                </a:r>
                <a:r>
                  <a:rPr lang="en-US" dirty="0">
                    <a:sym typeface="Wingdings" panose="05000000000000000000" pitchFamily="2" charset="2"/>
                  </a:rPr>
                  <a:t> no derivatives needed!</a:t>
                </a:r>
                <a:endParaRPr lang="en-US" dirty="0"/>
              </a:p>
            </p:txBody>
          </p:sp>
        </mc:Choice>
        <mc:Fallback xmlns="">
          <p:sp>
            <p:nvSpPr>
              <p:cNvPr id="3" name="Content Placeholder 2">
                <a:extLst>
                  <a:ext uri="{FF2B5EF4-FFF2-40B4-BE49-F238E27FC236}">
                    <a16:creationId xmlns:a16="http://schemas.microsoft.com/office/drawing/2014/main" id="{995B659C-B82D-4E93-BBA8-47D9BD4FC263}"/>
                  </a:ext>
                </a:extLst>
              </p:cNvPr>
              <p:cNvSpPr>
                <a:spLocks noGrp="1" noRot="1" noChangeAspect="1" noMove="1" noResize="1" noEditPoints="1" noAdjustHandles="1" noChangeArrowheads="1" noChangeShapeType="1" noTextEdit="1"/>
              </p:cNvSpPr>
              <p:nvPr>
                <p:ph idx="1"/>
              </p:nvPr>
            </p:nvSpPr>
            <p:spPr>
              <a:xfrm>
                <a:off x="977593" y="1579858"/>
                <a:ext cx="11214407" cy="5278142"/>
              </a:xfrm>
              <a:blipFill>
                <a:blip r:embed="rId2"/>
                <a:stretch>
                  <a:fillRect l="-326"/>
                </a:stretch>
              </a:blipFill>
            </p:spPr>
            <p:txBody>
              <a:bodyPr/>
              <a:lstStyle/>
              <a:p>
                <a:r>
                  <a:rPr lang="nb-NO">
                    <a:noFill/>
                  </a:rPr>
                  <a:t> </a:t>
                </a:r>
              </a:p>
            </p:txBody>
          </p:sp>
        </mc:Fallback>
      </mc:AlternateContent>
      <p:sp>
        <p:nvSpPr>
          <p:cNvPr id="4" name="TextBox 3">
            <a:extLst>
              <a:ext uri="{FF2B5EF4-FFF2-40B4-BE49-F238E27FC236}">
                <a16:creationId xmlns:a16="http://schemas.microsoft.com/office/drawing/2014/main" id="{B0E80210-99DE-4E93-9D4E-EBAD11D4CE05}"/>
              </a:ext>
            </a:extLst>
          </p:cNvPr>
          <p:cNvSpPr txBox="1"/>
          <p:nvPr/>
        </p:nvSpPr>
        <p:spPr>
          <a:xfrm>
            <a:off x="5673436" y="3008168"/>
            <a:ext cx="914400" cy="914400"/>
          </a:xfrm>
          <a:prstGeom prst="rect">
            <a:avLst/>
          </a:prstGeom>
          <a:noFill/>
        </p:spPr>
        <p:txBody>
          <a:bodyPr wrap="square" rtlCol="0">
            <a:spAutoFit/>
          </a:bodyPr>
          <a:lstStyle/>
          <a:p>
            <a:endParaRPr lang="nb-NO"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D06F384B-2F26-4FFF-98C1-617341334D53}"/>
                  </a:ext>
                </a:extLst>
              </p:cNvPr>
              <p:cNvSpPr txBox="1">
                <a:spLocks/>
              </p:cNvSpPr>
              <p:nvPr/>
            </p:nvSpPr>
            <p:spPr>
              <a:xfrm>
                <a:off x="6946774" y="3932959"/>
                <a:ext cx="4701435" cy="1563832"/>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1pPr>
                <a:lvl2pPr marL="4572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2pPr>
                <a:lvl3pPr marL="9144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3pPr>
                <a:lvl4pPr marL="13716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4pPr>
                <a:lvl5pPr marL="18288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𝑁</m:t>
                        </m:r>
                      </m:e>
                      <m:sub>
                        <m:r>
                          <a:rPr lang="en-US" i="1" smtClean="0">
                            <a:latin typeface="Cambria Math" panose="02040503050406030204" pitchFamily="18" charset="0"/>
                          </a:rPr>
                          <m:t>𝑝</m:t>
                        </m:r>
                      </m:sub>
                    </m:sSub>
                  </m:oMath>
                </a14:m>
                <a:r>
                  <a:rPr lang="en-US" dirty="0"/>
                  <a:t> = number of phases</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𝑁</m:t>
                        </m:r>
                      </m:e>
                      <m:sub>
                        <m:r>
                          <a:rPr lang="en-US" i="1" smtClean="0">
                            <a:latin typeface="Cambria Math" panose="02040503050406030204" pitchFamily="18" charset="0"/>
                          </a:rPr>
                          <m:t>𝑡</m:t>
                        </m:r>
                      </m:sub>
                    </m:sSub>
                  </m:oMath>
                </a14:m>
                <a:r>
                  <a:rPr lang="en-US" dirty="0"/>
                  <a:t> = number of injection and no-flow periods</a:t>
                </a:r>
              </a:p>
              <a:p>
                <a:endParaRPr lang="nb-NO" dirty="0"/>
              </a:p>
              <a:p>
                <a:endParaRPr lang="nb-NO" dirty="0"/>
              </a:p>
            </p:txBody>
          </p:sp>
        </mc:Choice>
        <mc:Fallback xmlns="">
          <p:sp>
            <p:nvSpPr>
              <p:cNvPr id="7" name="Content Placeholder 2">
                <a:extLst>
                  <a:ext uri="{FF2B5EF4-FFF2-40B4-BE49-F238E27FC236}">
                    <a16:creationId xmlns:a16="http://schemas.microsoft.com/office/drawing/2014/main" id="{D06F384B-2F26-4FFF-98C1-617341334D53}"/>
                  </a:ext>
                </a:extLst>
              </p:cNvPr>
              <p:cNvSpPr txBox="1">
                <a:spLocks noRot="1" noChangeAspect="1" noMove="1" noResize="1" noEditPoints="1" noAdjustHandles="1" noChangeArrowheads="1" noChangeShapeType="1" noTextEdit="1"/>
              </p:cNvSpPr>
              <p:nvPr/>
            </p:nvSpPr>
            <p:spPr>
              <a:xfrm>
                <a:off x="6946774" y="3932959"/>
                <a:ext cx="4701435" cy="1563832"/>
              </a:xfrm>
              <a:prstGeom prst="rect">
                <a:avLst/>
              </a:prstGeom>
              <a:blipFill>
                <a:blip r:embed="rId3"/>
                <a:stretch>
                  <a:fillRect r="-389"/>
                </a:stretch>
              </a:blipFill>
            </p:spPr>
            <p:txBody>
              <a:bodyPr/>
              <a:lstStyle/>
              <a:p>
                <a:r>
                  <a:rPr lang="nb-NO">
                    <a:noFill/>
                  </a:rPr>
                  <a:t> </a:t>
                </a:r>
              </a:p>
            </p:txBody>
          </p:sp>
        </mc:Fallback>
      </mc:AlternateContent>
    </p:spTree>
    <p:extLst>
      <p:ext uri="{BB962C8B-B14F-4D97-AF65-F5344CB8AC3E}">
        <p14:creationId xmlns:p14="http://schemas.microsoft.com/office/powerpoint/2010/main" val="1591432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A697-6C54-46D7-A91F-46864C53ED1D}"/>
              </a:ext>
            </a:extLst>
          </p:cNvPr>
          <p:cNvSpPr>
            <a:spLocks noGrp="1"/>
          </p:cNvSpPr>
          <p:nvPr>
            <p:ph type="title"/>
          </p:nvPr>
        </p:nvSpPr>
        <p:spPr/>
        <p:txBody>
          <a:bodyPr/>
          <a:lstStyle/>
          <a:p>
            <a:r>
              <a:rPr lang="en-US" dirty="0"/>
              <a:t>Numerical setup</a:t>
            </a:r>
          </a:p>
        </p:txBody>
      </p:sp>
      <p:sp>
        <p:nvSpPr>
          <p:cNvPr id="3" name="Content Placeholder 2">
            <a:extLst>
              <a:ext uri="{FF2B5EF4-FFF2-40B4-BE49-F238E27FC236}">
                <a16:creationId xmlns:a16="http://schemas.microsoft.com/office/drawing/2014/main" id="{A6EAA021-47C0-4FD6-9D32-442748F6237C}"/>
              </a:ext>
            </a:extLst>
          </p:cNvPr>
          <p:cNvSpPr>
            <a:spLocks noGrp="1"/>
          </p:cNvSpPr>
          <p:nvPr>
            <p:ph idx="1"/>
          </p:nvPr>
        </p:nvSpPr>
        <p:spPr>
          <a:xfrm>
            <a:off x="972001" y="1663644"/>
            <a:ext cx="6196895" cy="5194355"/>
          </a:xfrm>
        </p:spPr>
        <p:txBody>
          <a:bodyPr/>
          <a:lstStyle/>
          <a:p>
            <a:pPr marL="342900" indent="-342900">
              <a:buFont typeface="Arial" panose="020B0604020202020204" pitchFamily="34" charset="0"/>
              <a:buChar char="•"/>
            </a:pPr>
            <a:r>
              <a:rPr lang="en-US" sz="2400" dirty="0"/>
              <a:t>Two aquifers separated by a caprock (not shown explicitly)</a:t>
            </a:r>
          </a:p>
          <a:p>
            <a:pPr marL="342900" indent="-342900">
              <a:buFont typeface="Arial" panose="020B0604020202020204" pitchFamily="34" charset="0"/>
              <a:buChar char="•"/>
            </a:pPr>
            <a:r>
              <a:rPr lang="en-US" sz="2400" dirty="0"/>
              <a:t>Simulate quarter of the domain (shown with dotted lines)</a:t>
            </a:r>
          </a:p>
          <a:p>
            <a:pPr marL="342900" indent="-342900">
              <a:buFont typeface="Arial" panose="020B0604020202020204" pitchFamily="34" charset="0"/>
              <a:buChar char="•"/>
            </a:pPr>
            <a:r>
              <a:rPr lang="en-US" sz="2400" dirty="0"/>
              <a:t>5 phases of injection and no-flow periods</a:t>
            </a:r>
          </a:p>
          <a:p>
            <a:pPr marL="342900" indent="-342900">
              <a:buFont typeface="Arial" panose="020B0604020202020204" pitchFamily="34" charset="0"/>
              <a:buChar char="•"/>
            </a:pPr>
            <a:r>
              <a:rPr lang="en-US" sz="2400" dirty="0"/>
              <a:t>Leakage path permeability twice the aquifer permeability</a:t>
            </a:r>
          </a:p>
          <a:p>
            <a:pPr marL="342900" indent="-342900">
              <a:buFont typeface="Arial" panose="020B0604020202020204" pitchFamily="34" charset="0"/>
              <a:buChar char="•"/>
            </a:pPr>
            <a:r>
              <a:rPr lang="en-US" sz="2400" dirty="0"/>
              <a:t>Assessed leakage by simulating CO</a:t>
            </a:r>
            <a:r>
              <a:rPr lang="en-US" sz="2400" baseline="-25000" dirty="0"/>
              <a:t>2</a:t>
            </a:r>
            <a:r>
              <a:rPr lang="en-US" sz="2400" dirty="0"/>
              <a:t> injection before and after optimized MICP treatment</a:t>
            </a:r>
          </a:p>
        </p:txBody>
      </p:sp>
      <p:pic>
        <p:nvPicPr>
          <p:cNvPr id="9" name="Picture 8" descr="A picture containing diagram&#10;&#10;Description automatically generated">
            <a:extLst>
              <a:ext uri="{FF2B5EF4-FFF2-40B4-BE49-F238E27FC236}">
                <a16:creationId xmlns:a16="http://schemas.microsoft.com/office/drawing/2014/main" id="{D70DD947-30F2-41F6-A8E4-33B64C6DA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608" y="1937001"/>
            <a:ext cx="3543307" cy="298399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342A38C-5EE2-4B64-BCAD-A1206D3AD6B9}"/>
                  </a:ext>
                </a:extLst>
              </p:cNvPr>
              <p:cNvSpPr txBox="1"/>
              <p:nvPr/>
            </p:nvSpPr>
            <p:spPr>
              <a:xfrm>
                <a:off x="8734609" y="5075339"/>
                <a:ext cx="2055303" cy="1200329"/>
              </a:xfrm>
              <a:prstGeom prst="rect">
                <a:avLst/>
              </a:prstGeom>
              <a:noFill/>
              <a:ln>
                <a:solidFill>
                  <a:schemeClr val="tx1"/>
                </a:solidFill>
              </a:ln>
            </p:spPr>
            <p:txBody>
              <a:bodyPr wrap="square" rtlCol="0">
                <a:spAutoFit/>
              </a:bodyPr>
              <a:lstStyle/>
              <a:p>
                <a14:m>
                  <m:oMath xmlns:m="http://schemas.openxmlformats.org/officeDocument/2006/math">
                    <m:r>
                      <a:rPr lang="nb-NO" sz="2400" b="0" i="1" smtClean="0">
                        <a:latin typeface="Cambria Math" panose="02040503050406030204" pitchFamily="18" charset="0"/>
                      </a:rPr>
                      <m:t>𝐻</m:t>
                    </m:r>
                  </m:oMath>
                </a14:m>
                <a:r>
                  <a:rPr lang="nb-NO" sz="2400" dirty="0"/>
                  <a:t> = 30m</a:t>
                </a:r>
              </a:p>
              <a:p>
                <a14:m>
                  <m:oMath xmlns:m="http://schemas.openxmlformats.org/officeDocument/2006/math">
                    <m:r>
                      <a:rPr lang="nb-NO" sz="2400" b="0" i="1" smtClean="0">
                        <a:latin typeface="Cambria Math" panose="02040503050406030204" pitchFamily="18" charset="0"/>
                      </a:rPr>
                      <m:t>𝑊</m:t>
                    </m:r>
                  </m:oMath>
                </a14:m>
                <a:r>
                  <a:rPr lang="nb-NO" sz="2400" dirty="0"/>
                  <a:t>= </a:t>
                </a:r>
                <a14:m>
                  <m:oMath xmlns:m="http://schemas.openxmlformats.org/officeDocument/2006/math">
                    <m:r>
                      <a:rPr lang="nb-NO" sz="2400" b="0" i="1" smtClean="0">
                        <a:latin typeface="Cambria Math" panose="02040503050406030204" pitchFamily="18" charset="0"/>
                      </a:rPr>
                      <m:t>𝐿</m:t>
                    </m:r>
                  </m:oMath>
                </a14:m>
                <a:r>
                  <a:rPr lang="nb-NO" sz="2400" dirty="0"/>
                  <a:t> = 100m</a:t>
                </a:r>
              </a:p>
              <a:p>
                <a14:m>
                  <m:oMath xmlns:m="http://schemas.openxmlformats.org/officeDocument/2006/math">
                    <m:sSub>
                      <m:sSubPr>
                        <m:ctrlPr>
                          <a:rPr lang="nb-NO" sz="2400" i="1" smtClean="0">
                            <a:latin typeface="Cambria Math" panose="02040503050406030204" pitchFamily="18" charset="0"/>
                          </a:rPr>
                        </m:ctrlPr>
                      </m:sSubPr>
                      <m:e>
                        <m:r>
                          <a:rPr lang="nb-NO" sz="2400" b="0" i="1" smtClean="0">
                            <a:latin typeface="Cambria Math" panose="02040503050406030204" pitchFamily="18" charset="0"/>
                          </a:rPr>
                          <m:t>h</m:t>
                        </m:r>
                      </m:e>
                      <m:sub>
                        <m:r>
                          <a:rPr lang="nb-NO" sz="2400" b="0" i="1" smtClean="0">
                            <a:latin typeface="Cambria Math" panose="02040503050406030204" pitchFamily="18" charset="0"/>
                          </a:rPr>
                          <m:t>𝑙</m:t>
                        </m:r>
                      </m:sub>
                    </m:sSub>
                  </m:oMath>
                </a14:m>
                <a:r>
                  <a:rPr lang="nb-NO" sz="2400" dirty="0"/>
                  <a:t> = </a:t>
                </a:r>
                <a14:m>
                  <m:oMath xmlns:m="http://schemas.openxmlformats.org/officeDocument/2006/math">
                    <m:sSub>
                      <m:sSubPr>
                        <m:ctrlPr>
                          <a:rPr lang="nb-NO" sz="2400" i="1">
                            <a:latin typeface="Cambria Math" panose="02040503050406030204" pitchFamily="18" charset="0"/>
                          </a:rPr>
                        </m:ctrlPr>
                      </m:sSubPr>
                      <m:e>
                        <m:r>
                          <a:rPr lang="nb-NO" sz="2400" i="1">
                            <a:latin typeface="Cambria Math" panose="02040503050406030204" pitchFamily="18" charset="0"/>
                          </a:rPr>
                          <m:t>h</m:t>
                        </m:r>
                      </m:e>
                      <m:sub>
                        <m:r>
                          <a:rPr lang="nb-NO" sz="2400" b="0" i="1" smtClean="0">
                            <a:latin typeface="Cambria Math" panose="02040503050406030204" pitchFamily="18" charset="0"/>
                          </a:rPr>
                          <m:t>𝑡</m:t>
                        </m:r>
                      </m:sub>
                    </m:sSub>
                  </m:oMath>
                </a14:m>
                <a:r>
                  <a:rPr lang="nb-NO" sz="2400" dirty="0"/>
                  <a:t> = 5m</a:t>
                </a:r>
              </a:p>
            </p:txBody>
          </p:sp>
        </mc:Choice>
        <mc:Fallback xmlns="">
          <p:sp>
            <p:nvSpPr>
              <p:cNvPr id="6" name="TextBox 5">
                <a:extLst>
                  <a:ext uri="{FF2B5EF4-FFF2-40B4-BE49-F238E27FC236}">
                    <a16:creationId xmlns:a16="http://schemas.microsoft.com/office/drawing/2014/main" id="{6342A38C-5EE2-4B64-BCAD-A1206D3AD6B9}"/>
                  </a:ext>
                </a:extLst>
              </p:cNvPr>
              <p:cNvSpPr txBox="1">
                <a:spLocks noRot="1" noChangeAspect="1" noMove="1" noResize="1" noEditPoints="1" noAdjustHandles="1" noChangeArrowheads="1" noChangeShapeType="1" noTextEdit="1"/>
              </p:cNvSpPr>
              <p:nvPr/>
            </p:nvSpPr>
            <p:spPr>
              <a:xfrm>
                <a:off x="8734609" y="5075339"/>
                <a:ext cx="2055303" cy="1200329"/>
              </a:xfrm>
              <a:prstGeom prst="rect">
                <a:avLst/>
              </a:prstGeom>
              <a:blipFill>
                <a:blip r:embed="rId3"/>
                <a:stretch>
                  <a:fillRect l="-590" t="-3030" r="-2360" b="-11111"/>
                </a:stretch>
              </a:blipFill>
              <a:ln>
                <a:solidFill>
                  <a:schemeClr val="tx1"/>
                </a:solidFill>
              </a:ln>
            </p:spPr>
            <p:txBody>
              <a:bodyPr/>
              <a:lstStyle/>
              <a:p>
                <a:r>
                  <a:rPr lang="nb-NO">
                    <a:noFill/>
                  </a:rPr>
                  <a:t> </a:t>
                </a:r>
              </a:p>
            </p:txBody>
          </p:sp>
        </mc:Fallback>
      </mc:AlternateContent>
    </p:spTree>
    <p:extLst>
      <p:ext uri="{BB962C8B-B14F-4D97-AF65-F5344CB8AC3E}">
        <p14:creationId xmlns:p14="http://schemas.microsoft.com/office/powerpoint/2010/main" val="2582028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D416-19CF-4BE1-8709-5BEA78D9FC0C}"/>
              </a:ext>
            </a:extLst>
          </p:cNvPr>
          <p:cNvSpPr>
            <a:spLocks noGrp="1"/>
          </p:cNvSpPr>
          <p:nvPr>
            <p:ph type="title"/>
          </p:nvPr>
        </p:nvSpPr>
        <p:spPr/>
        <p:txBody>
          <a:bodyPr/>
          <a:lstStyle/>
          <a:p>
            <a:r>
              <a:rPr lang="en-US" dirty="0"/>
              <a:t>Test case 1</a:t>
            </a:r>
          </a:p>
        </p:txBody>
      </p:sp>
      <p:pic>
        <p:nvPicPr>
          <p:cNvPr id="11" name="Content Placeholder 10" descr="Shape&#10;&#10;Description automatically generated with medium confidence">
            <a:extLst>
              <a:ext uri="{FF2B5EF4-FFF2-40B4-BE49-F238E27FC236}">
                <a16:creationId xmlns:a16="http://schemas.microsoft.com/office/drawing/2014/main" id="{13595AE7-1917-4BFD-9841-BE62498D2C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2000" y="1685735"/>
            <a:ext cx="2984180" cy="3301696"/>
          </a:xfrm>
        </p:spPr>
      </p:pic>
      <p:pic>
        <p:nvPicPr>
          <p:cNvPr id="13" name="Picture 12" descr="Chart, bar chart, histogram&#10;&#10;Description automatically generated">
            <a:extLst>
              <a:ext uri="{FF2B5EF4-FFF2-40B4-BE49-F238E27FC236}">
                <a16:creationId xmlns:a16="http://schemas.microsoft.com/office/drawing/2014/main" id="{6B72AB78-3D8D-4D4D-A89D-A0D1DF9F2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45010"/>
            <a:ext cx="5887224" cy="429006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78A42F1-A6D5-4D26-9892-DAA3A6E6E828}"/>
                  </a:ext>
                </a:extLst>
              </p:cNvPr>
              <p:cNvSpPr txBox="1"/>
              <p:nvPr/>
            </p:nvSpPr>
            <p:spPr>
              <a:xfrm>
                <a:off x="1966585" y="5228536"/>
                <a:ext cx="1498067" cy="1229504"/>
              </a:xfrm>
              <a:prstGeom prst="rect">
                <a:avLst/>
              </a:prstGeom>
              <a:noFill/>
              <a:ln>
                <a:solidFill>
                  <a:schemeClr val="tx1"/>
                </a:solidFill>
              </a:ln>
            </p:spPr>
            <p:txBody>
              <a:bodyPr wrap="square" rtlCol="0">
                <a:spAutoFit/>
              </a:bodyPr>
              <a:lstStyle/>
              <a:p>
                <a14:m>
                  <m:oMath xmlns:m="http://schemas.openxmlformats.org/officeDocument/2006/math">
                    <m:r>
                      <a:rPr lang="nb-NO" sz="2400" b="0" i="1" smtClean="0">
                        <a:latin typeface="Cambria Math" panose="02040503050406030204" pitchFamily="18" charset="0"/>
                      </a:rPr>
                      <m:t>𝑎</m:t>
                    </m:r>
                  </m:oMath>
                </a14:m>
                <a:r>
                  <a:rPr lang="nb-NO" sz="2400" dirty="0"/>
                  <a:t>  = 1m</a:t>
                </a:r>
              </a:p>
              <a:p>
                <a14:m>
                  <m:oMath xmlns:m="http://schemas.openxmlformats.org/officeDocument/2006/math">
                    <m:sSub>
                      <m:sSubPr>
                        <m:ctrlPr>
                          <a:rPr lang="nb-NO" sz="2400" i="1" smtClean="0">
                            <a:latin typeface="Cambria Math" panose="02040503050406030204" pitchFamily="18" charset="0"/>
                          </a:rPr>
                        </m:ctrlPr>
                      </m:sSubPr>
                      <m:e>
                        <m:r>
                          <a:rPr lang="nb-NO" sz="2400" b="0" i="1" smtClean="0">
                            <a:latin typeface="Cambria Math" panose="02040503050406030204" pitchFamily="18" charset="0"/>
                          </a:rPr>
                          <m:t>𝑙</m:t>
                        </m:r>
                      </m:e>
                      <m:sub>
                        <m:r>
                          <a:rPr lang="nb-NO" sz="2400" b="0" i="1" smtClean="0">
                            <a:latin typeface="Cambria Math" panose="02040503050406030204" pitchFamily="18" charset="0"/>
                          </a:rPr>
                          <m:t>𝑥</m:t>
                        </m:r>
                      </m:sub>
                    </m:sSub>
                  </m:oMath>
                </a14:m>
                <a:r>
                  <a:rPr lang="nb-NO" sz="2400" dirty="0"/>
                  <a:t> = 13m</a:t>
                </a:r>
              </a:p>
              <a:p>
                <a14:m>
                  <m:oMath xmlns:m="http://schemas.openxmlformats.org/officeDocument/2006/math">
                    <m:sSub>
                      <m:sSubPr>
                        <m:ctrlPr>
                          <a:rPr lang="nb-NO" sz="2400" i="1" smtClean="0">
                            <a:latin typeface="Cambria Math" panose="02040503050406030204" pitchFamily="18" charset="0"/>
                          </a:rPr>
                        </m:ctrlPr>
                      </m:sSubPr>
                      <m:e>
                        <m:r>
                          <a:rPr lang="nb-NO" sz="2400" b="0" i="1" smtClean="0">
                            <a:latin typeface="Cambria Math" panose="02040503050406030204" pitchFamily="18" charset="0"/>
                          </a:rPr>
                          <m:t>𝑙</m:t>
                        </m:r>
                      </m:e>
                      <m:sub>
                        <m:r>
                          <a:rPr lang="nb-NO" sz="2400" b="0" i="1" smtClean="0">
                            <a:latin typeface="Cambria Math" panose="02040503050406030204" pitchFamily="18" charset="0"/>
                          </a:rPr>
                          <m:t>𝑦</m:t>
                        </m:r>
                      </m:sub>
                    </m:sSub>
                  </m:oMath>
                </a14:m>
                <a:r>
                  <a:rPr lang="nb-NO" sz="2400" dirty="0"/>
                  <a:t> = 14m</a:t>
                </a:r>
              </a:p>
            </p:txBody>
          </p:sp>
        </mc:Choice>
        <mc:Fallback xmlns="">
          <p:sp>
            <p:nvSpPr>
              <p:cNvPr id="16" name="TextBox 15">
                <a:extLst>
                  <a:ext uri="{FF2B5EF4-FFF2-40B4-BE49-F238E27FC236}">
                    <a16:creationId xmlns:a16="http://schemas.microsoft.com/office/drawing/2014/main" id="{378A42F1-A6D5-4D26-9892-DAA3A6E6E828}"/>
                  </a:ext>
                </a:extLst>
              </p:cNvPr>
              <p:cNvSpPr txBox="1">
                <a:spLocks noRot="1" noChangeAspect="1" noMove="1" noResize="1" noEditPoints="1" noAdjustHandles="1" noChangeArrowheads="1" noChangeShapeType="1" noTextEdit="1"/>
              </p:cNvSpPr>
              <p:nvPr/>
            </p:nvSpPr>
            <p:spPr>
              <a:xfrm>
                <a:off x="1966585" y="5228536"/>
                <a:ext cx="1498067" cy="1229504"/>
              </a:xfrm>
              <a:prstGeom prst="rect">
                <a:avLst/>
              </a:prstGeom>
              <a:blipFill>
                <a:blip r:embed="rId4"/>
                <a:stretch>
                  <a:fillRect l="-810" t="-2956" b="-7882"/>
                </a:stretch>
              </a:blipFill>
              <a:ln>
                <a:solidFill>
                  <a:schemeClr val="tx1"/>
                </a:solidFill>
              </a:ln>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698CDC6-2C09-4904-91C0-004E2536FCFE}"/>
                  </a:ext>
                </a:extLst>
              </p:cNvPr>
              <p:cNvSpPr txBox="1"/>
              <p:nvPr/>
            </p:nvSpPr>
            <p:spPr>
              <a:xfrm>
                <a:off x="6542239" y="5975804"/>
                <a:ext cx="5274661" cy="461665"/>
              </a:xfrm>
              <a:prstGeom prst="rect">
                <a:avLst/>
              </a:prstGeom>
              <a:noFill/>
              <a:ln>
                <a:solidFill>
                  <a:schemeClr val="tx1"/>
                </a:solidFill>
              </a:ln>
            </p:spPr>
            <p:txBody>
              <a:bodyPr wrap="square" rtlCol="0">
                <a:spAutoFit/>
              </a:bodyPr>
              <a:lstStyle/>
              <a:p>
                <a:r>
                  <a:rPr lang="en-US" sz="2400" dirty="0"/>
                  <a:t>When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𝜙</m:t>
                        </m:r>
                      </m:e>
                      <m:sub>
                        <m:r>
                          <a:rPr lang="en-US" sz="2400" b="0" i="1" smtClean="0">
                            <a:latin typeface="Cambria Math" panose="02040503050406030204" pitchFamily="18" charset="0"/>
                          </a:rPr>
                          <m:t>𝑐</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0.05</m:t>
                    </m:r>
                  </m:oMath>
                </a14:m>
                <a:r>
                  <a:rPr lang="en-US" sz="2400" dirty="0"/>
                  <a:t>, permeability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a:t>0D </a:t>
                </a:r>
              </a:p>
            </p:txBody>
          </p:sp>
        </mc:Choice>
        <mc:Fallback xmlns="">
          <p:sp>
            <p:nvSpPr>
              <p:cNvPr id="17" name="TextBox 16">
                <a:extLst>
                  <a:ext uri="{FF2B5EF4-FFF2-40B4-BE49-F238E27FC236}">
                    <a16:creationId xmlns:a16="http://schemas.microsoft.com/office/drawing/2014/main" id="{A698CDC6-2C09-4904-91C0-004E2536FCFE}"/>
                  </a:ext>
                </a:extLst>
              </p:cNvPr>
              <p:cNvSpPr txBox="1">
                <a:spLocks noRot="1" noChangeAspect="1" noMove="1" noResize="1" noEditPoints="1" noAdjustHandles="1" noChangeArrowheads="1" noChangeShapeType="1" noTextEdit="1"/>
              </p:cNvSpPr>
              <p:nvPr/>
            </p:nvSpPr>
            <p:spPr>
              <a:xfrm>
                <a:off x="6542239" y="5975804"/>
                <a:ext cx="5274661" cy="461665"/>
              </a:xfrm>
              <a:prstGeom prst="rect">
                <a:avLst/>
              </a:prstGeom>
              <a:blipFill>
                <a:blip r:embed="rId5"/>
                <a:stretch>
                  <a:fillRect l="-1615" t="-7692" r="-2768" b="-28205"/>
                </a:stretch>
              </a:blipFill>
              <a:ln>
                <a:solidFill>
                  <a:schemeClr val="tx1"/>
                </a:solidFill>
              </a:ln>
            </p:spPr>
            <p:txBody>
              <a:bodyPr/>
              <a:lstStyle/>
              <a:p>
                <a:r>
                  <a:rPr lang="nb-NO">
                    <a:noFill/>
                  </a:rPr>
                  <a:t> </a:t>
                </a:r>
              </a:p>
            </p:txBody>
          </p:sp>
        </mc:Fallback>
      </mc:AlternateContent>
    </p:spTree>
    <p:extLst>
      <p:ext uri="{BB962C8B-B14F-4D97-AF65-F5344CB8AC3E}">
        <p14:creationId xmlns:p14="http://schemas.microsoft.com/office/powerpoint/2010/main" val="246991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85A0-4909-4A12-9692-1A5558C76379}"/>
              </a:ext>
            </a:extLst>
          </p:cNvPr>
          <p:cNvSpPr>
            <a:spLocks noGrp="1"/>
          </p:cNvSpPr>
          <p:nvPr>
            <p:ph type="title"/>
          </p:nvPr>
        </p:nvSpPr>
        <p:spPr/>
        <p:txBody>
          <a:bodyPr/>
          <a:lstStyle/>
          <a:p>
            <a:r>
              <a:rPr lang="nb-NO" dirty="0"/>
              <a:t>Test case 1</a:t>
            </a:r>
          </a:p>
        </p:txBody>
      </p:sp>
      <p:pic>
        <p:nvPicPr>
          <p:cNvPr id="5" name="Picture 4" descr="Graphical user interface&#10;&#10;Description automatically generated">
            <a:extLst>
              <a:ext uri="{FF2B5EF4-FFF2-40B4-BE49-F238E27FC236}">
                <a16:creationId xmlns:a16="http://schemas.microsoft.com/office/drawing/2014/main" id="{0CCE4AF6-443F-4044-ADF1-2FE6DAF1A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08" y="2187717"/>
            <a:ext cx="5116296" cy="3204000"/>
          </a:xfrm>
          <a:prstGeom prst="rect">
            <a:avLst/>
          </a:prstGeom>
        </p:spPr>
      </p:pic>
      <p:pic>
        <p:nvPicPr>
          <p:cNvPr id="7" name="Picture 6" descr="A screenshot of a computer&#10;&#10;Description automatically generated with low confidence">
            <a:extLst>
              <a:ext uri="{FF2B5EF4-FFF2-40B4-BE49-F238E27FC236}">
                <a16:creationId xmlns:a16="http://schemas.microsoft.com/office/drawing/2014/main" id="{A223B522-EE17-47D8-B682-7F699E03E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096" y="2187717"/>
            <a:ext cx="5116299" cy="3204000"/>
          </a:xfrm>
          <a:prstGeom prst="rect">
            <a:avLst/>
          </a:prstGeom>
        </p:spPr>
      </p:pic>
      <p:sp>
        <p:nvSpPr>
          <p:cNvPr id="8" name="TextBox 7">
            <a:extLst>
              <a:ext uri="{FF2B5EF4-FFF2-40B4-BE49-F238E27FC236}">
                <a16:creationId xmlns:a16="http://schemas.microsoft.com/office/drawing/2014/main" id="{AA8F757D-A661-4893-8B69-53926DEAD7F9}"/>
              </a:ext>
            </a:extLst>
          </p:cNvPr>
          <p:cNvSpPr txBox="1"/>
          <p:nvPr/>
        </p:nvSpPr>
        <p:spPr>
          <a:xfrm>
            <a:off x="1527544" y="5679346"/>
            <a:ext cx="2819824" cy="830997"/>
          </a:xfrm>
          <a:prstGeom prst="rect">
            <a:avLst/>
          </a:prstGeom>
          <a:noFill/>
          <a:ln>
            <a:solidFill>
              <a:schemeClr val="tx1"/>
            </a:solidFill>
          </a:ln>
        </p:spPr>
        <p:txBody>
          <a:bodyPr wrap="square" rtlCol="0">
            <a:spAutoFit/>
          </a:bodyPr>
          <a:lstStyle/>
          <a:p>
            <a:pPr algn="ctr"/>
            <a:r>
              <a:rPr lang="en-US" sz="2400" dirty="0"/>
              <a:t>Before MICP:</a:t>
            </a:r>
          </a:p>
          <a:p>
            <a:pPr algn="ctr"/>
            <a:r>
              <a:rPr lang="en-US" sz="2400" dirty="0"/>
              <a:t>4.3 % CO</a:t>
            </a:r>
            <a:r>
              <a:rPr lang="en-US" sz="2400" baseline="-25000" dirty="0"/>
              <a:t>2</a:t>
            </a:r>
            <a:r>
              <a:rPr lang="en-US" sz="2400" dirty="0"/>
              <a:t> leakage</a:t>
            </a:r>
          </a:p>
        </p:txBody>
      </p:sp>
      <p:sp>
        <p:nvSpPr>
          <p:cNvPr id="9" name="TextBox 8">
            <a:extLst>
              <a:ext uri="{FF2B5EF4-FFF2-40B4-BE49-F238E27FC236}">
                <a16:creationId xmlns:a16="http://schemas.microsoft.com/office/drawing/2014/main" id="{70F1FBAB-8BF4-4F62-9870-F9A0EC215EAC}"/>
              </a:ext>
            </a:extLst>
          </p:cNvPr>
          <p:cNvSpPr txBox="1"/>
          <p:nvPr/>
        </p:nvSpPr>
        <p:spPr>
          <a:xfrm>
            <a:off x="6902786" y="5679347"/>
            <a:ext cx="3792917" cy="830997"/>
          </a:xfrm>
          <a:prstGeom prst="rect">
            <a:avLst/>
          </a:prstGeom>
          <a:noFill/>
          <a:ln>
            <a:solidFill>
              <a:schemeClr val="tx1"/>
            </a:solidFill>
          </a:ln>
        </p:spPr>
        <p:txBody>
          <a:bodyPr wrap="square" rtlCol="0">
            <a:spAutoFit/>
          </a:bodyPr>
          <a:lstStyle/>
          <a:p>
            <a:pPr algn="ctr"/>
            <a:r>
              <a:rPr lang="en-US" sz="2400" dirty="0"/>
              <a:t>After MICP:</a:t>
            </a:r>
          </a:p>
          <a:p>
            <a:pPr algn="ctr"/>
            <a:r>
              <a:rPr lang="en-US" sz="2400" dirty="0"/>
              <a:t>6.67∙10</a:t>
            </a:r>
            <a:r>
              <a:rPr lang="en-US" sz="2400" baseline="30000" dirty="0"/>
              <a:t>-12 </a:t>
            </a:r>
            <a:r>
              <a:rPr lang="en-US" sz="2400" dirty="0"/>
              <a:t>% CO</a:t>
            </a:r>
            <a:r>
              <a:rPr lang="en-US" sz="2400" baseline="-25000" dirty="0"/>
              <a:t>2</a:t>
            </a:r>
            <a:r>
              <a:rPr lang="en-US" sz="2400" dirty="0"/>
              <a:t> leakage</a:t>
            </a:r>
          </a:p>
        </p:txBody>
      </p:sp>
    </p:spTree>
    <p:extLst>
      <p:ext uri="{BB962C8B-B14F-4D97-AF65-F5344CB8AC3E}">
        <p14:creationId xmlns:p14="http://schemas.microsoft.com/office/powerpoint/2010/main" val="24943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D416-19CF-4BE1-8709-5BEA78D9FC0C}"/>
              </a:ext>
            </a:extLst>
          </p:cNvPr>
          <p:cNvSpPr>
            <a:spLocks noGrp="1"/>
          </p:cNvSpPr>
          <p:nvPr>
            <p:ph type="title"/>
          </p:nvPr>
        </p:nvSpPr>
        <p:spPr/>
        <p:txBody>
          <a:bodyPr/>
          <a:lstStyle/>
          <a:p>
            <a:r>
              <a:rPr lang="en-US" dirty="0"/>
              <a:t>Test case 2</a:t>
            </a:r>
          </a:p>
        </p:txBody>
      </p:sp>
      <p:pic>
        <p:nvPicPr>
          <p:cNvPr id="11" name="Content Placeholder 10">
            <a:extLst>
              <a:ext uri="{FF2B5EF4-FFF2-40B4-BE49-F238E27FC236}">
                <a16:creationId xmlns:a16="http://schemas.microsoft.com/office/drawing/2014/main" id="{13595AE7-1917-4BFD-9841-BE62498D2CD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972000" y="1685735"/>
            <a:ext cx="2984179" cy="3301696"/>
          </a:xfrm>
        </p:spPr>
      </p:pic>
      <p:pic>
        <p:nvPicPr>
          <p:cNvPr id="13" name="Picture 12">
            <a:extLst>
              <a:ext uri="{FF2B5EF4-FFF2-40B4-BE49-F238E27FC236}">
                <a16:creationId xmlns:a16="http://schemas.microsoft.com/office/drawing/2014/main" id="{6B72AB78-3D8D-4D4D-A89D-A0D1DF9F26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586150"/>
            <a:ext cx="5887224" cy="429006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78A42F1-A6D5-4D26-9892-DAA3A6E6E828}"/>
                  </a:ext>
                </a:extLst>
              </p:cNvPr>
              <p:cNvSpPr txBox="1"/>
              <p:nvPr/>
            </p:nvSpPr>
            <p:spPr>
              <a:xfrm>
                <a:off x="1966585" y="5228536"/>
                <a:ext cx="1498067" cy="122950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nb-NO"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oMath>
                </a14:m>
                <a:r>
                  <a:rPr kumimoji="0" lang="nb-NO" sz="2400" b="0" i="0" u="none" strike="noStrike" kern="1200" cap="none" spc="0" normalizeH="0" baseline="0" noProof="0" dirty="0">
                    <a:ln>
                      <a:noFill/>
                    </a:ln>
                    <a:solidFill>
                      <a:prstClr val="black"/>
                    </a:solidFill>
                    <a:effectLst/>
                    <a:uLnTx/>
                    <a:uFillTx/>
                    <a:latin typeface="Arial"/>
                    <a:ea typeface="+mn-ea"/>
                    <a:cs typeface="+mn-cs"/>
                  </a:rPr>
                  <a:t>  = 1m</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nb-NO"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nb-NO"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e>
                      <m:sub>
                        <m:r>
                          <a:rPr kumimoji="0" lang="nb-NO"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oMath>
                </a14:m>
                <a:r>
                  <a:rPr kumimoji="0" lang="nb-NO" sz="2400" b="0" i="0" u="none" strike="noStrike" kern="1200" cap="none" spc="0" normalizeH="0" baseline="0" noProof="0" dirty="0">
                    <a:ln>
                      <a:noFill/>
                    </a:ln>
                    <a:solidFill>
                      <a:prstClr val="black"/>
                    </a:solidFill>
                    <a:effectLst/>
                    <a:uLnTx/>
                    <a:uFillTx/>
                    <a:latin typeface="Arial"/>
                    <a:ea typeface="+mn-ea"/>
                    <a:cs typeface="+mn-cs"/>
                  </a:rPr>
                  <a:t> = 11m</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nb-NO"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nb-NO"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e>
                      <m:sub>
                        <m:r>
                          <a:rPr kumimoji="0" lang="nb-NO"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sub>
                    </m:sSub>
                  </m:oMath>
                </a14:m>
                <a:r>
                  <a:rPr kumimoji="0" lang="nb-NO" sz="2400" b="0" i="0" u="none" strike="noStrike" kern="1200" cap="none" spc="0" normalizeH="0" baseline="0" noProof="0" dirty="0">
                    <a:ln>
                      <a:noFill/>
                    </a:ln>
                    <a:solidFill>
                      <a:prstClr val="black"/>
                    </a:solidFill>
                    <a:effectLst/>
                    <a:uLnTx/>
                    <a:uFillTx/>
                    <a:latin typeface="Arial"/>
                    <a:ea typeface="+mn-ea"/>
                    <a:cs typeface="+mn-cs"/>
                  </a:rPr>
                  <a:t> = 19m</a:t>
                </a:r>
              </a:p>
            </p:txBody>
          </p:sp>
        </mc:Choice>
        <mc:Fallback xmlns="">
          <p:sp>
            <p:nvSpPr>
              <p:cNvPr id="16" name="TextBox 15">
                <a:extLst>
                  <a:ext uri="{FF2B5EF4-FFF2-40B4-BE49-F238E27FC236}">
                    <a16:creationId xmlns:a16="http://schemas.microsoft.com/office/drawing/2014/main" id="{378A42F1-A6D5-4D26-9892-DAA3A6E6E828}"/>
                  </a:ext>
                </a:extLst>
              </p:cNvPr>
              <p:cNvSpPr txBox="1">
                <a:spLocks noRot="1" noChangeAspect="1" noMove="1" noResize="1" noEditPoints="1" noAdjustHandles="1" noChangeArrowheads="1" noChangeShapeType="1" noTextEdit="1"/>
              </p:cNvSpPr>
              <p:nvPr/>
            </p:nvSpPr>
            <p:spPr>
              <a:xfrm>
                <a:off x="1966585" y="5228536"/>
                <a:ext cx="1498067" cy="1229504"/>
              </a:xfrm>
              <a:prstGeom prst="rect">
                <a:avLst/>
              </a:prstGeom>
              <a:blipFill>
                <a:blip r:embed="rId4"/>
                <a:stretch>
                  <a:fillRect l="-810" t="-2956" b="-7882"/>
                </a:stretch>
              </a:blipFill>
              <a:ln>
                <a:solidFill>
                  <a:schemeClr val="tx1"/>
                </a:solidFill>
              </a:ln>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698CDC6-2C09-4904-91C0-004E2536FCFE}"/>
                  </a:ext>
                </a:extLst>
              </p:cNvPr>
              <p:cNvSpPr txBox="1"/>
              <p:nvPr/>
            </p:nvSpPr>
            <p:spPr>
              <a:xfrm>
                <a:off x="6605241" y="5972316"/>
                <a:ext cx="5274661"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When </a:t>
                </a: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𝜙</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→0.05</m:t>
                    </m:r>
                  </m:oMath>
                </a14:m>
                <a:r>
                  <a:rPr kumimoji="0" lang="en-US" sz="2400" b="0" i="0" u="none" strike="noStrike" kern="1200" cap="none" spc="0" normalizeH="0" baseline="0" noProof="0" dirty="0">
                    <a:ln>
                      <a:noFill/>
                    </a:ln>
                    <a:solidFill>
                      <a:prstClr val="black"/>
                    </a:solidFill>
                    <a:effectLst/>
                    <a:uLnTx/>
                    <a:uFillTx/>
                    <a:latin typeface="Arial"/>
                    <a:ea typeface="+mn-ea"/>
                    <a:cs typeface="+mn-cs"/>
                  </a:rPr>
                  <a:t>, permeability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2400" b="0" i="0" u="none" strike="noStrike" kern="1200" cap="none" spc="0" normalizeH="0" baseline="0" noProof="0" dirty="0">
                    <a:ln>
                      <a:noFill/>
                    </a:ln>
                    <a:solidFill>
                      <a:prstClr val="black"/>
                    </a:solidFill>
                    <a:effectLst/>
                    <a:uLnTx/>
                    <a:uFillTx/>
                    <a:latin typeface="Arial"/>
                    <a:ea typeface="+mn-ea"/>
                    <a:cs typeface="+mn-cs"/>
                  </a:rPr>
                  <a:t>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2400" b="0" i="0" u="none" strike="noStrike" kern="1200" cap="none" spc="0" normalizeH="0" baseline="0" noProof="0" dirty="0">
                    <a:ln>
                      <a:noFill/>
                    </a:ln>
                    <a:solidFill>
                      <a:prstClr val="black"/>
                    </a:solidFill>
                    <a:effectLst/>
                    <a:uLnTx/>
                    <a:uFillTx/>
                    <a:latin typeface="Arial"/>
                    <a:ea typeface="+mn-ea"/>
                    <a:cs typeface="+mn-cs"/>
                  </a:rPr>
                  <a:t>0D </a:t>
                </a:r>
              </a:p>
            </p:txBody>
          </p:sp>
        </mc:Choice>
        <mc:Fallback xmlns="">
          <p:sp>
            <p:nvSpPr>
              <p:cNvPr id="17" name="TextBox 16">
                <a:extLst>
                  <a:ext uri="{FF2B5EF4-FFF2-40B4-BE49-F238E27FC236}">
                    <a16:creationId xmlns:a16="http://schemas.microsoft.com/office/drawing/2014/main" id="{A698CDC6-2C09-4904-91C0-004E2536FCFE}"/>
                  </a:ext>
                </a:extLst>
              </p:cNvPr>
              <p:cNvSpPr txBox="1">
                <a:spLocks noRot="1" noChangeAspect="1" noMove="1" noResize="1" noEditPoints="1" noAdjustHandles="1" noChangeArrowheads="1" noChangeShapeType="1" noTextEdit="1"/>
              </p:cNvSpPr>
              <p:nvPr/>
            </p:nvSpPr>
            <p:spPr>
              <a:xfrm>
                <a:off x="6605241" y="5972316"/>
                <a:ext cx="5274661" cy="461665"/>
              </a:xfrm>
              <a:prstGeom prst="rect">
                <a:avLst/>
              </a:prstGeom>
              <a:blipFill>
                <a:blip r:embed="rId5"/>
                <a:stretch>
                  <a:fillRect l="-1730" t="-7792" r="-2653" b="-29870"/>
                </a:stretch>
              </a:blipFill>
              <a:ln>
                <a:solidFill>
                  <a:schemeClr val="tx1"/>
                </a:solidFill>
              </a:ln>
            </p:spPr>
            <p:txBody>
              <a:bodyPr/>
              <a:lstStyle/>
              <a:p>
                <a:r>
                  <a:rPr lang="nb-NO">
                    <a:noFill/>
                  </a:rPr>
                  <a:t> </a:t>
                </a:r>
              </a:p>
            </p:txBody>
          </p:sp>
        </mc:Fallback>
      </mc:AlternateContent>
    </p:spTree>
    <p:extLst>
      <p:ext uri="{BB962C8B-B14F-4D97-AF65-F5344CB8AC3E}">
        <p14:creationId xmlns:p14="http://schemas.microsoft.com/office/powerpoint/2010/main" val="1649765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1940"/>
      </a:dk2>
      <a:lt2>
        <a:srgbClr val="409497"/>
      </a:lt2>
      <a:accent1>
        <a:srgbClr val="030354"/>
      </a:accent1>
      <a:accent2>
        <a:srgbClr val="303030"/>
      </a:accent2>
      <a:accent3>
        <a:srgbClr val="820057"/>
      </a:accent3>
      <a:accent4>
        <a:srgbClr val="C77D00"/>
      </a:accent4>
      <a:accent5>
        <a:srgbClr val="80B7BA"/>
      </a:accent5>
      <a:accent6>
        <a:srgbClr val="007075"/>
      </a:accent6>
      <a:hlink>
        <a:srgbClr val="0563C1"/>
      </a:hlink>
      <a:folHlink>
        <a:srgbClr val="954F7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CE_PPT_malsider_ENG_Arial" id="{808369FD-62A9-314D-9ACD-034EC7FAB226}" vid="{D27994B6-257F-4B44-9381-E97A1D8C9965}"/>
    </a:ext>
  </a:extLst>
</a:theme>
</file>

<file path=docProps/app.xml><?xml version="1.0" encoding="utf-8"?>
<Properties xmlns="http://schemas.openxmlformats.org/officeDocument/2006/extended-properties" xmlns:vt="http://schemas.openxmlformats.org/officeDocument/2006/docPropsVTypes">
  <TotalTime>663</TotalTime>
  <Words>432</Words>
  <Application>Microsoft Office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Cambria Math</vt:lpstr>
      <vt:lpstr>Office-tema</vt:lpstr>
      <vt:lpstr>Abstract ID 285 Optimization of injection strategies for field-scale leakage remediation using microbially induced calcite precipitation</vt:lpstr>
      <vt:lpstr>CO2 storage</vt:lpstr>
      <vt:lpstr>Field-scale application of MICP </vt:lpstr>
      <vt:lpstr>Injection strategy</vt:lpstr>
      <vt:lpstr>Optimization</vt:lpstr>
      <vt:lpstr>Numerical setup</vt:lpstr>
      <vt:lpstr>Test case 1</vt:lpstr>
      <vt:lpstr>Test case 1</vt:lpstr>
      <vt:lpstr>Test case 2</vt:lpstr>
      <vt:lpstr>Test case 2</vt:lpstr>
      <vt:lpstr>Summary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ID 285 Optimization of injection strategies for field-scale leakage remediation using microbially induced calcite precipitation</dc:title>
  <dc:creator>Svenn Tveit</dc:creator>
  <cp:lastModifiedBy>Svenn Tveit</cp:lastModifiedBy>
  <cp:revision>2</cp:revision>
  <dcterms:created xsi:type="dcterms:W3CDTF">2022-05-09T07:29:19Z</dcterms:created>
  <dcterms:modified xsi:type="dcterms:W3CDTF">2022-05-20T10:30:42Z</dcterms:modified>
</cp:coreProperties>
</file>